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52" r:id="rId3"/>
    <p:sldId id="299" r:id="rId4"/>
    <p:sldId id="353" r:id="rId5"/>
    <p:sldId id="367" r:id="rId6"/>
    <p:sldId id="357" r:id="rId7"/>
    <p:sldId id="383" r:id="rId8"/>
    <p:sldId id="366" r:id="rId9"/>
    <p:sldId id="384" r:id="rId10"/>
    <p:sldId id="379" r:id="rId11"/>
    <p:sldId id="369" r:id="rId12"/>
    <p:sldId id="362" r:id="rId13"/>
    <p:sldId id="359" r:id="rId14"/>
    <p:sldId id="385" r:id="rId15"/>
    <p:sldId id="354" r:id="rId16"/>
    <p:sldId id="363" r:id="rId17"/>
    <p:sldId id="372" r:id="rId18"/>
    <p:sldId id="386" r:id="rId19"/>
    <p:sldId id="364" r:id="rId20"/>
    <p:sldId id="365" r:id="rId21"/>
    <p:sldId id="368" r:id="rId22"/>
    <p:sldId id="370" r:id="rId23"/>
    <p:sldId id="387" r:id="rId24"/>
    <p:sldId id="382" r:id="rId25"/>
    <p:sldId id="324" r:id="rId26"/>
    <p:sldId id="342" r:id="rId27"/>
    <p:sldId id="388" r:id="rId28"/>
    <p:sldId id="340" r:id="rId29"/>
    <p:sldId id="358" r:id="rId30"/>
    <p:sldId id="376" r:id="rId31"/>
    <p:sldId id="317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70" autoAdjust="0"/>
  </p:normalViewPr>
  <p:slideViewPr>
    <p:cSldViewPr snapToGrid="0" showGuides="1">
      <p:cViewPr>
        <p:scale>
          <a:sx n="75" d="100"/>
          <a:sy n="75" d="100"/>
        </p:scale>
        <p:origin x="1248" y="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592823 h 6858000"/>
              <a:gd name="connsiteX3" fmla="*/ 6926825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592823"/>
                </a:lnTo>
                <a:lnTo>
                  <a:pt x="69268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076632" y="1592826"/>
            <a:ext cx="11115368" cy="3672348"/>
          </a:xfrm>
          <a:custGeom>
            <a:avLst/>
            <a:gdLst>
              <a:gd name="connsiteX0" fmla="*/ 0 w 10628670"/>
              <a:gd name="connsiteY0" fmla="*/ 0 h 3672348"/>
              <a:gd name="connsiteX1" fmla="*/ 10628670 w 10628670"/>
              <a:gd name="connsiteY1" fmla="*/ 0 h 3672348"/>
              <a:gd name="connsiteX2" fmla="*/ 10628670 w 10628670"/>
              <a:gd name="connsiteY2" fmla="*/ 3672348 h 3672348"/>
              <a:gd name="connsiteX3" fmla="*/ 0 w 10628670"/>
              <a:gd name="connsiteY3" fmla="*/ 3672348 h 3672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8670" h="3672348">
                <a:moveTo>
                  <a:pt x="0" y="0"/>
                </a:moveTo>
                <a:lnTo>
                  <a:pt x="10628670" y="0"/>
                </a:lnTo>
                <a:lnTo>
                  <a:pt x="10628670" y="3672348"/>
                </a:lnTo>
                <a:lnTo>
                  <a:pt x="0" y="3672348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7020233" y="946445"/>
            <a:ext cx="3608438" cy="4965110"/>
          </a:xfrm>
          <a:custGeom>
            <a:avLst/>
            <a:gdLst>
              <a:gd name="connsiteX0" fmla="*/ 0 w 3608438"/>
              <a:gd name="connsiteY0" fmla="*/ 0 h 4965110"/>
              <a:gd name="connsiteX1" fmla="*/ 3608438 w 3608438"/>
              <a:gd name="connsiteY1" fmla="*/ 0 h 4965110"/>
              <a:gd name="connsiteX2" fmla="*/ 3608438 w 3608438"/>
              <a:gd name="connsiteY2" fmla="*/ 4965110 h 4965110"/>
              <a:gd name="connsiteX3" fmla="*/ 0 w 3608438"/>
              <a:gd name="connsiteY3" fmla="*/ 4965110 h 496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8438" h="4965110">
                <a:moveTo>
                  <a:pt x="0" y="0"/>
                </a:moveTo>
                <a:lnTo>
                  <a:pt x="3608438" y="0"/>
                </a:lnTo>
                <a:lnTo>
                  <a:pt x="3608438" y="4965110"/>
                </a:lnTo>
                <a:lnTo>
                  <a:pt x="0" y="4965110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212257" y="2190135"/>
            <a:ext cx="2477730" cy="2477730"/>
          </a:xfrm>
          <a:custGeom>
            <a:avLst/>
            <a:gdLst>
              <a:gd name="connsiteX0" fmla="*/ 1238865 w 2477730"/>
              <a:gd name="connsiteY0" fmla="*/ 0 h 2477730"/>
              <a:gd name="connsiteX1" fmla="*/ 2477730 w 2477730"/>
              <a:gd name="connsiteY1" fmla="*/ 1238865 h 2477730"/>
              <a:gd name="connsiteX2" fmla="*/ 1238865 w 2477730"/>
              <a:gd name="connsiteY2" fmla="*/ 2477730 h 2477730"/>
              <a:gd name="connsiteX3" fmla="*/ 0 w 2477730"/>
              <a:gd name="connsiteY3" fmla="*/ 1238865 h 2477730"/>
              <a:gd name="connsiteX4" fmla="*/ 1238865 w 2477730"/>
              <a:gd name="connsiteY4" fmla="*/ 0 h 247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7730" h="2477730">
                <a:moveTo>
                  <a:pt x="1238865" y="0"/>
                </a:moveTo>
                <a:cubicBezTo>
                  <a:pt x="1923071" y="0"/>
                  <a:pt x="2477730" y="554659"/>
                  <a:pt x="2477730" y="1238865"/>
                </a:cubicBezTo>
                <a:cubicBezTo>
                  <a:pt x="2477730" y="1923071"/>
                  <a:pt x="1923071" y="2477730"/>
                  <a:pt x="1238865" y="2477730"/>
                </a:cubicBezTo>
                <a:cubicBezTo>
                  <a:pt x="554659" y="2477730"/>
                  <a:pt x="0" y="1923071"/>
                  <a:pt x="0" y="1238865"/>
                </a:cubicBezTo>
                <a:cubicBezTo>
                  <a:pt x="0" y="554659"/>
                  <a:pt x="554659" y="0"/>
                  <a:pt x="1238865" y="0"/>
                </a:cubicBez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  <a:ln>
            <a:noFill/>
          </a:ln>
          <a:effectLst>
            <a:outerShdw blurRad="787400" dist="622300" dir="5400000" sx="79000" sy="7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buNone/>
              <a:defRPr lang="en-US"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4857135" y="2190135"/>
            <a:ext cx="2477730" cy="2477730"/>
          </a:xfrm>
          <a:custGeom>
            <a:avLst/>
            <a:gdLst>
              <a:gd name="connsiteX0" fmla="*/ 1238865 w 2477730"/>
              <a:gd name="connsiteY0" fmla="*/ 0 h 2477730"/>
              <a:gd name="connsiteX1" fmla="*/ 2477730 w 2477730"/>
              <a:gd name="connsiteY1" fmla="*/ 1238865 h 2477730"/>
              <a:gd name="connsiteX2" fmla="*/ 1238865 w 2477730"/>
              <a:gd name="connsiteY2" fmla="*/ 2477730 h 2477730"/>
              <a:gd name="connsiteX3" fmla="*/ 0 w 2477730"/>
              <a:gd name="connsiteY3" fmla="*/ 1238865 h 2477730"/>
              <a:gd name="connsiteX4" fmla="*/ 1238865 w 2477730"/>
              <a:gd name="connsiteY4" fmla="*/ 0 h 247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7730" h="2477730">
                <a:moveTo>
                  <a:pt x="1238865" y="0"/>
                </a:moveTo>
                <a:cubicBezTo>
                  <a:pt x="1923071" y="0"/>
                  <a:pt x="2477730" y="554659"/>
                  <a:pt x="2477730" y="1238865"/>
                </a:cubicBezTo>
                <a:cubicBezTo>
                  <a:pt x="2477730" y="1923071"/>
                  <a:pt x="1923071" y="2477730"/>
                  <a:pt x="1238865" y="2477730"/>
                </a:cubicBezTo>
                <a:cubicBezTo>
                  <a:pt x="554659" y="2477730"/>
                  <a:pt x="0" y="1923071"/>
                  <a:pt x="0" y="1238865"/>
                </a:cubicBezTo>
                <a:cubicBezTo>
                  <a:pt x="0" y="554659"/>
                  <a:pt x="554659" y="0"/>
                  <a:pt x="1238865" y="0"/>
                </a:cubicBez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  <a:ln>
            <a:noFill/>
          </a:ln>
          <a:effectLst>
            <a:outerShdw blurRad="787400" dist="622300" dir="5400000" sx="79000" sy="7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buNone/>
              <a:defRPr lang="en-US"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7502013" y="2190135"/>
            <a:ext cx="2477730" cy="2477730"/>
          </a:xfrm>
          <a:custGeom>
            <a:avLst/>
            <a:gdLst>
              <a:gd name="connsiteX0" fmla="*/ 1238865 w 2477730"/>
              <a:gd name="connsiteY0" fmla="*/ 0 h 2477730"/>
              <a:gd name="connsiteX1" fmla="*/ 2477730 w 2477730"/>
              <a:gd name="connsiteY1" fmla="*/ 1238865 h 2477730"/>
              <a:gd name="connsiteX2" fmla="*/ 1238865 w 2477730"/>
              <a:gd name="connsiteY2" fmla="*/ 2477730 h 2477730"/>
              <a:gd name="connsiteX3" fmla="*/ 0 w 2477730"/>
              <a:gd name="connsiteY3" fmla="*/ 1238865 h 2477730"/>
              <a:gd name="connsiteX4" fmla="*/ 1238865 w 2477730"/>
              <a:gd name="connsiteY4" fmla="*/ 0 h 247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7730" h="2477730">
                <a:moveTo>
                  <a:pt x="1238865" y="0"/>
                </a:moveTo>
                <a:cubicBezTo>
                  <a:pt x="1923071" y="0"/>
                  <a:pt x="2477730" y="554659"/>
                  <a:pt x="2477730" y="1238865"/>
                </a:cubicBezTo>
                <a:cubicBezTo>
                  <a:pt x="2477730" y="1923071"/>
                  <a:pt x="1923071" y="2477730"/>
                  <a:pt x="1238865" y="2477730"/>
                </a:cubicBezTo>
                <a:cubicBezTo>
                  <a:pt x="554659" y="2477730"/>
                  <a:pt x="0" y="1923071"/>
                  <a:pt x="0" y="1238865"/>
                </a:cubicBezTo>
                <a:cubicBezTo>
                  <a:pt x="0" y="554659"/>
                  <a:pt x="554659" y="0"/>
                  <a:pt x="1238865" y="0"/>
                </a:cubicBez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  <a:ln>
            <a:noFill/>
          </a:ln>
          <a:effectLst>
            <a:outerShdw blurRad="787400" dist="622300" dir="5400000" sx="79000" sy="7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buNone/>
              <a:defRPr lang="en-US" sz="16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algn="ctr"/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233652" y="899652"/>
            <a:ext cx="5958348" cy="5958348"/>
          </a:xfrm>
          <a:prstGeom prst="rect">
            <a:avLst/>
          </a:prstGeom>
          <a:gradFill flip="none" rotWithShape="1">
            <a:gsLst>
              <a:gs pos="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220931" y="1658782"/>
            <a:ext cx="6309237" cy="41815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914400"/>
            <a:ext cx="3510116" cy="5043948"/>
          </a:xfrm>
          <a:prstGeom prst="rect">
            <a:avLst/>
          </a:prstGeom>
          <a:solidFill>
            <a:schemeClr val="bg1">
              <a:lumMod val="95000"/>
              <a:alpha val="46000"/>
            </a:schemeClr>
          </a:solidFill>
          <a:effectLst>
            <a:outerShdw blurRad="939800" dist="711200" dir="2700000" sx="85000" sy="85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0338620" y="914400"/>
            <a:ext cx="1853380" cy="5043948"/>
          </a:xfrm>
          <a:prstGeom prst="rect">
            <a:avLst/>
          </a:prstGeom>
          <a:solidFill>
            <a:schemeClr val="bg1">
              <a:lumMod val="95000"/>
              <a:alpha val="46000"/>
            </a:schemeClr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/>
          <p:cNvSpPr/>
          <p:nvPr userDrawn="1"/>
        </p:nvSpPr>
        <p:spPr>
          <a:xfrm>
            <a:off x="4281387" y="0"/>
            <a:ext cx="7910612" cy="6858000"/>
          </a:xfrm>
          <a:custGeom>
            <a:avLst/>
            <a:gdLst>
              <a:gd name="connsiteX0" fmla="*/ 2611595 w 7910612"/>
              <a:gd name="connsiteY0" fmla="*/ 0 h 6858000"/>
              <a:gd name="connsiteX1" fmla="*/ 3240289 w 7910612"/>
              <a:gd name="connsiteY1" fmla="*/ 0 h 6858000"/>
              <a:gd name="connsiteX2" fmla="*/ 6247387 w 7910612"/>
              <a:gd name="connsiteY2" fmla="*/ 0 h 6858000"/>
              <a:gd name="connsiteX3" fmla="*/ 7910612 w 7910612"/>
              <a:gd name="connsiteY3" fmla="*/ 0 h 6858000"/>
              <a:gd name="connsiteX4" fmla="*/ 7910612 w 7910612"/>
              <a:gd name="connsiteY4" fmla="*/ 6858000 h 6858000"/>
              <a:gd name="connsiteX5" fmla="*/ 3635792 w 7910612"/>
              <a:gd name="connsiteY5" fmla="*/ 6858000 h 6858000"/>
              <a:gd name="connsiteX6" fmla="*/ 3240289 w 7910612"/>
              <a:gd name="connsiteY6" fmla="*/ 6858000 h 6858000"/>
              <a:gd name="connsiteX7" fmla="*/ 0 w 791061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10612" h="6858000">
                <a:moveTo>
                  <a:pt x="2611595" y="0"/>
                </a:moveTo>
                <a:lnTo>
                  <a:pt x="3240289" y="0"/>
                </a:lnTo>
                <a:lnTo>
                  <a:pt x="6247387" y="0"/>
                </a:lnTo>
                <a:lnTo>
                  <a:pt x="7910612" y="0"/>
                </a:lnTo>
                <a:lnTo>
                  <a:pt x="7910612" y="6858000"/>
                </a:lnTo>
                <a:lnTo>
                  <a:pt x="3635792" y="6858000"/>
                </a:lnTo>
                <a:lnTo>
                  <a:pt x="3240289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9855743" y="1122045"/>
            <a:ext cx="4672512" cy="4613910"/>
          </a:xfrm>
          <a:custGeom>
            <a:avLst/>
            <a:gdLst>
              <a:gd name="connsiteX0" fmla="*/ 1749779 w 4672512"/>
              <a:gd name="connsiteY0" fmla="*/ 0 h 4613910"/>
              <a:gd name="connsiteX1" fmla="*/ 4672512 w 4672512"/>
              <a:gd name="connsiteY1" fmla="*/ 0 h 4613910"/>
              <a:gd name="connsiteX2" fmla="*/ 2922733 w 4672512"/>
              <a:gd name="connsiteY2" fmla="*/ 4613910 h 4613910"/>
              <a:gd name="connsiteX3" fmla="*/ 0 w 4672512"/>
              <a:gd name="connsiteY3" fmla="*/ 4613910 h 461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2512" h="4613910">
                <a:moveTo>
                  <a:pt x="1749779" y="0"/>
                </a:moveTo>
                <a:lnTo>
                  <a:pt x="4672512" y="0"/>
                </a:lnTo>
                <a:lnTo>
                  <a:pt x="2922733" y="4613910"/>
                </a:lnTo>
                <a:lnTo>
                  <a:pt x="0" y="4613910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  <a:ln>
            <a:noFill/>
          </a:ln>
          <a:effectLst>
            <a:outerShdw blurRad="635000" dist="63500" dir="5400000" algn="t" rotWithShape="0">
              <a:schemeClr val="tx1">
                <a:lumMod val="85000"/>
                <a:lumOff val="1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buNone/>
              <a:defRPr lang="en-US" sz="16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6655343" y="1122045"/>
            <a:ext cx="4672512" cy="4613910"/>
          </a:xfrm>
          <a:custGeom>
            <a:avLst/>
            <a:gdLst>
              <a:gd name="connsiteX0" fmla="*/ 1749779 w 4672512"/>
              <a:gd name="connsiteY0" fmla="*/ 0 h 4613910"/>
              <a:gd name="connsiteX1" fmla="*/ 4672512 w 4672512"/>
              <a:gd name="connsiteY1" fmla="*/ 0 h 4613910"/>
              <a:gd name="connsiteX2" fmla="*/ 2922733 w 4672512"/>
              <a:gd name="connsiteY2" fmla="*/ 4613910 h 4613910"/>
              <a:gd name="connsiteX3" fmla="*/ 0 w 4672512"/>
              <a:gd name="connsiteY3" fmla="*/ 4613910 h 461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2512" h="4613910">
                <a:moveTo>
                  <a:pt x="1749779" y="0"/>
                </a:moveTo>
                <a:lnTo>
                  <a:pt x="4672512" y="0"/>
                </a:lnTo>
                <a:lnTo>
                  <a:pt x="2922733" y="4613910"/>
                </a:lnTo>
                <a:lnTo>
                  <a:pt x="0" y="4613910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  <a:ln>
            <a:noFill/>
          </a:ln>
          <a:effectLst>
            <a:outerShdw blurRad="635000" dist="63500" dir="5400000" algn="t" rotWithShape="0">
              <a:schemeClr val="tx1">
                <a:lumMod val="85000"/>
                <a:lumOff val="1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buNone/>
              <a:defRPr lang="en-US" sz="16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3454943" y="1122045"/>
            <a:ext cx="4672512" cy="4613910"/>
          </a:xfrm>
          <a:custGeom>
            <a:avLst/>
            <a:gdLst>
              <a:gd name="connsiteX0" fmla="*/ 1749779 w 4672512"/>
              <a:gd name="connsiteY0" fmla="*/ 0 h 4613910"/>
              <a:gd name="connsiteX1" fmla="*/ 4672512 w 4672512"/>
              <a:gd name="connsiteY1" fmla="*/ 0 h 4613910"/>
              <a:gd name="connsiteX2" fmla="*/ 2922733 w 4672512"/>
              <a:gd name="connsiteY2" fmla="*/ 4613910 h 4613910"/>
              <a:gd name="connsiteX3" fmla="*/ 0 w 4672512"/>
              <a:gd name="connsiteY3" fmla="*/ 4613910 h 461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2512" h="4613910">
                <a:moveTo>
                  <a:pt x="1749779" y="0"/>
                </a:moveTo>
                <a:lnTo>
                  <a:pt x="4672512" y="0"/>
                </a:lnTo>
                <a:lnTo>
                  <a:pt x="2922733" y="4613910"/>
                </a:lnTo>
                <a:lnTo>
                  <a:pt x="0" y="4613910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  <a:ln>
            <a:noFill/>
          </a:ln>
          <a:effectLst>
            <a:outerShdw blurRad="635000" dist="63500" dir="5400000" algn="t" rotWithShape="0">
              <a:schemeClr val="tx1">
                <a:lumMod val="85000"/>
                <a:lumOff val="1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 marL="0" indent="0">
              <a:buNone/>
              <a:defRPr lang="en-US"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105399"/>
          </a:xfrm>
          <a:custGeom>
            <a:avLst/>
            <a:gdLst>
              <a:gd name="connsiteX0" fmla="*/ 0 w 12192000"/>
              <a:gd name="connsiteY0" fmla="*/ 0 h 5105399"/>
              <a:gd name="connsiteX1" fmla="*/ 12192000 w 12192000"/>
              <a:gd name="connsiteY1" fmla="*/ 0 h 5105399"/>
              <a:gd name="connsiteX2" fmla="*/ 12192000 w 12192000"/>
              <a:gd name="connsiteY2" fmla="*/ 5105399 h 5105399"/>
              <a:gd name="connsiteX3" fmla="*/ 0 w 12192000"/>
              <a:gd name="connsiteY3" fmla="*/ 5105399 h 5105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105399">
                <a:moveTo>
                  <a:pt x="0" y="0"/>
                </a:moveTo>
                <a:lnTo>
                  <a:pt x="12192000" y="0"/>
                </a:lnTo>
                <a:lnTo>
                  <a:pt x="12192000" y="5105399"/>
                </a:lnTo>
                <a:lnTo>
                  <a:pt x="0" y="5105399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0" y="773792"/>
            <a:ext cx="2686050" cy="2632594"/>
          </a:xfrm>
          <a:custGeom>
            <a:avLst/>
            <a:gdLst>
              <a:gd name="connsiteX0" fmla="*/ 0 w 2686050"/>
              <a:gd name="connsiteY0" fmla="*/ 0 h 2632594"/>
              <a:gd name="connsiteX1" fmla="*/ 2686050 w 2686050"/>
              <a:gd name="connsiteY1" fmla="*/ 0 h 2632594"/>
              <a:gd name="connsiteX2" fmla="*/ 2686050 w 2686050"/>
              <a:gd name="connsiteY2" fmla="*/ 2632594 h 2632594"/>
              <a:gd name="connsiteX3" fmla="*/ 0 w 2686050"/>
              <a:gd name="connsiteY3" fmla="*/ 2632594 h 263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050" h="2632594">
                <a:moveTo>
                  <a:pt x="0" y="0"/>
                </a:moveTo>
                <a:lnTo>
                  <a:pt x="2686050" y="0"/>
                </a:lnTo>
                <a:lnTo>
                  <a:pt x="2686050" y="2632594"/>
                </a:lnTo>
                <a:lnTo>
                  <a:pt x="0" y="2632594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  <a:effectLst>
            <a:outerShdw blurRad="304800" dist="127000" dir="2700000" sx="97000" sy="97000" algn="tl" rotWithShape="0">
              <a:prstClr val="black">
                <a:alpha val="3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4819660"/>
            <a:ext cx="12192000" cy="2038339"/>
          </a:xfrm>
          <a:custGeom>
            <a:avLst/>
            <a:gdLst>
              <a:gd name="connsiteX0" fmla="*/ 0 w 12192000"/>
              <a:gd name="connsiteY0" fmla="*/ 0 h 2038341"/>
              <a:gd name="connsiteX1" fmla="*/ 12192000 w 12192000"/>
              <a:gd name="connsiteY1" fmla="*/ 0 h 2038341"/>
              <a:gd name="connsiteX2" fmla="*/ 12192000 w 12192000"/>
              <a:gd name="connsiteY2" fmla="*/ 2038341 h 2038341"/>
              <a:gd name="connsiteX3" fmla="*/ 0 w 12192000"/>
              <a:gd name="connsiteY3" fmla="*/ 2038341 h 203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038341">
                <a:moveTo>
                  <a:pt x="0" y="0"/>
                </a:moveTo>
                <a:lnTo>
                  <a:pt x="12192000" y="0"/>
                </a:lnTo>
                <a:lnTo>
                  <a:pt x="12192000" y="2038341"/>
                </a:lnTo>
                <a:lnTo>
                  <a:pt x="0" y="2038341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466322" y="558801"/>
            <a:ext cx="3269332" cy="6299199"/>
          </a:xfrm>
          <a:custGeom>
            <a:avLst/>
            <a:gdLst>
              <a:gd name="connsiteX0" fmla="*/ 0 w 3269332"/>
              <a:gd name="connsiteY0" fmla="*/ 0 h 6299199"/>
              <a:gd name="connsiteX1" fmla="*/ 3269332 w 3269332"/>
              <a:gd name="connsiteY1" fmla="*/ 0 h 6299199"/>
              <a:gd name="connsiteX2" fmla="*/ 3269332 w 3269332"/>
              <a:gd name="connsiteY2" fmla="*/ 6299199 h 6299199"/>
              <a:gd name="connsiteX3" fmla="*/ 0 w 3269332"/>
              <a:gd name="connsiteY3" fmla="*/ 6299199 h 629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9332" h="6299199">
                <a:moveTo>
                  <a:pt x="0" y="0"/>
                </a:moveTo>
                <a:lnTo>
                  <a:pt x="3269332" y="0"/>
                </a:lnTo>
                <a:lnTo>
                  <a:pt x="3269332" y="6299199"/>
                </a:lnTo>
                <a:lnTo>
                  <a:pt x="0" y="6299199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3428133"/>
            <a:ext cx="12192000" cy="342986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33373" y="1266375"/>
            <a:ext cx="4325256" cy="4325252"/>
          </a:xfrm>
          <a:custGeom>
            <a:avLst/>
            <a:gdLst>
              <a:gd name="connsiteX0" fmla="*/ 2162628 w 4325256"/>
              <a:gd name="connsiteY0" fmla="*/ 0 h 4325252"/>
              <a:gd name="connsiteX1" fmla="*/ 4325256 w 4325256"/>
              <a:gd name="connsiteY1" fmla="*/ 2162626 h 4325252"/>
              <a:gd name="connsiteX2" fmla="*/ 2162628 w 4325256"/>
              <a:gd name="connsiteY2" fmla="*/ 4325252 h 4325252"/>
              <a:gd name="connsiteX3" fmla="*/ 0 w 4325256"/>
              <a:gd name="connsiteY3" fmla="*/ 2162626 h 4325252"/>
              <a:gd name="connsiteX4" fmla="*/ 2162628 w 4325256"/>
              <a:gd name="connsiteY4" fmla="*/ 0 h 432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5256" h="4325252">
                <a:moveTo>
                  <a:pt x="2162628" y="0"/>
                </a:moveTo>
                <a:cubicBezTo>
                  <a:pt x="3357014" y="0"/>
                  <a:pt x="4325256" y="968241"/>
                  <a:pt x="4325256" y="2162626"/>
                </a:cubicBezTo>
                <a:cubicBezTo>
                  <a:pt x="4325256" y="3357011"/>
                  <a:pt x="3357014" y="4325252"/>
                  <a:pt x="2162628" y="4325252"/>
                </a:cubicBezTo>
                <a:cubicBezTo>
                  <a:pt x="968242" y="4325252"/>
                  <a:pt x="0" y="3357011"/>
                  <a:pt x="0" y="2162626"/>
                </a:cubicBezTo>
                <a:cubicBezTo>
                  <a:pt x="0" y="968241"/>
                  <a:pt x="968242" y="0"/>
                  <a:pt x="2162628" y="0"/>
                </a:cubicBez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2" cy="6094774"/>
          </a:xfrm>
          <a:custGeom>
            <a:avLst/>
            <a:gdLst>
              <a:gd name="connsiteX0" fmla="*/ 0 w 12192002"/>
              <a:gd name="connsiteY0" fmla="*/ 0 h 6094774"/>
              <a:gd name="connsiteX1" fmla="*/ 12192002 w 12192002"/>
              <a:gd name="connsiteY1" fmla="*/ 0 h 6094774"/>
              <a:gd name="connsiteX2" fmla="*/ 12192002 w 12192002"/>
              <a:gd name="connsiteY2" fmla="*/ 6094774 h 6094774"/>
              <a:gd name="connsiteX3" fmla="*/ 0 w 12192002"/>
              <a:gd name="connsiteY3" fmla="*/ 3047386 h 609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2" h="6094774">
                <a:moveTo>
                  <a:pt x="0" y="0"/>
                </a:moveTo>
                <a:lnTo>
                  <a:pt x="12192002" y="0"/>
                </a:lnTo>
                <a:lnTo>
                  <a:pt x="12192002" y="6094774"/>
                </a:lnTo>
                <a:lnTo>
                  <a:pt x="0" y="3047386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12192002" cy="6094774"/>
          </a:xfrm>
          <a:custGeom>
            <a:avLst/>
            <a:gdLst>
              <a:gd name="connsiteX0" fmla="*/ 0 w 12192002"/>
              <a:gd name="connsiteY0" fmla="*/ 0 h 6094774"/>
              <a:gd name="connsiteX1" fmla="*/ 12192002 w 12192002"/>
              <a:gd name="connsiteY1" fmla="*/ 0 h 6094774"/>
              <a:gd name="connsiteX2" fmla="*/ 12192002 w 12192002"/>
              <a:gd name="connsiteY2" fmla="*/ 3047386 h 6094774"/>
              <a:gd name="connsiteX3" fmla="*/ 0 w 12192002"/>
              <a:gd name="connsiteY3" fmla="*/ 6094774 h 609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2" h="6094774">
                <a:moveTo>
                  <a:pt x="0" y="0"/>
                </a:moveTo>
                <a:lnTo>
                  <a:pt x="12192002" y="0"/>
                </a:lnTo>
                <a:lnTo>
                  <a:pt x="12192002" y="3047386"/>
                </a:lnTo>
                <a:lnTo>
                  <a:pt x="0" y="6094774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929798" y="0"/>
            <a:ext cx="4262203" cy="6858000"/>
          </a:xfrm>
          <a:custGeom>
            <a:avLst/>
            <a:gdLst>
              <a:gd name="connsiteX0" fmla="*/ 0 w 4262203"/>
              <a:gd name="connsiteY0" fmla="*/ 0 h 6858000"/>
              <a:gd name="connsiteX1" fmla="*/ 4262203 w 4262203"/>
              <a:gd name="connsiteY1" fmla="*/ 0 h 6858000"/>
              <a:gd name="connsiteX2" fmla="*/ 4262203 w 4262203"/>
              <a:gd name="connsiteY2" fmla="*/ 6858000 h 6858000"/>
              <a:gd name="connsiteX3" fmla="*/ 0 w 426220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2203" h="6858000">
                <a:moveTo>
                  <a:pt x="0" y="0"/>
                </a:moveTo>
                <a:lnTo>
                  <a:pt x="4262203" y="0"/>
                </a:lnTo>
                <a:lnTo>
                  <a:pt x="426220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630612" y="1128502"/>
            <a:ext cx="4930776" cy="4930776"/>
          </a:xfrm>
          <a:custGeom>
            <a:avLst/>
            <a:gdLst>
              <a:gd name="connsiteX0" fmla="*/ 2465388 w 4930776"/>
              <a:gd name="connsiteY0" fmla="*/ 0 h 4930776"/>
              <a:gd name="connsiteX1" fmla="*/ 4930776 w 4930776"/>
              <a:gd name="connsiteY1" fmla="*/ 2465388 h 4930776"/>
              <a:gd name="connsiteX2" fmla="*/ 2465388 w 4930776"/>
              <a:gd name="connsiteY2" fmla="*/ 4930776 h 4930776"/>
              <a:gd name="connsiteX3" fmla="*/ 0 w 4930776"/>
              <a:gd name="connsiteY3" fmla="*/ 2465388 h 4930776"/>
              <a:gd name="connsiteX4" fmla="*/ 2465388 w 4930776"/>
              <a:gd name="connsiteY4" fmla="*/ 0 h 49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0776" h="4930776">
                <a:moveTo>
                  <a:pt x="2465388" y="0"/>
                </a:moveTo>
                <a:cubicBezTo>
                  <a:pt x="3826984" y="0"/>
                  <a:pt x="4930776" y="1103792"/>
                  <a:pt x="4930776" y="2465388"/>
                </a:cubicBezTo>
                <a:cubicBezTo>
                  <a:pt x="4930776" y="3826984"/>
                  <a:pt x="3826984" y="4930776"/>
                  <a:pt x="2465388" y="4930776"/>
                </a:cubicBezTo>
                <a:cubicBezTo>
                  <a:pt x="1103792" y="4930776"/>
                  <a:pt x="0" y="3826984"/>
                  <a:pt x="0" y="2465388"/>
                </a:cubicBezTo>
                <a:cubicBezTo>
                  <a:pt x="0" y="1103792"/>
                  <a:pt x="1103792" y="0"/>
                  <a:pt x="2465388" y="0"/>
                </a:cubicBez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3048000" cy="6858000"/>
          </a:xfrm>
          <a:custGeom>
            <a:avLst/>
            <a:gdLst>
              <a:gd name="connsiteX0" fmla="*/ 0 w 6393387"/>
              <a:gd name="connsiteY0" fmla="*/ 0 h 2971799"/>
              <a:gd name="connsiteX1" fmla="*/ 6393387 w 6393387"/>
              <a:gd name="connsiteY1" fmla="*/ 0 h 2971799"/>
              <a:gd name="connsiteX2" fmla="*/ 6393387 w 6393387"/>
              <a:gd name="connsiteY2" fmla="*/ 2971799 h 2971799"/>
              <a:gd name="connsiteX3" fmla="*/ 0 w 6393387"/>
              <a:gd name="connsiteY3" fmla="*/ 2971799 h 297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93387" h="2971799">
                <a:moveTo>
                  <a:pt x="0" y="0"/>
                </a:moveTo>
                <a:lnTo>
                  <a:pt x="6393387" y="0"/>
                </a:lnTo>
                <a:lnTo>
                  <a:pt x="6393387" y="2971799"/>
                </a:lnTo>
                <a:lnTo>
                  <a:pt x="0" y="29717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noFill/>
            <a:miter lim="800000"/>
          </a:ln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3048000" y="0"/>
            <a:ext cx="3048000" cy="6858000"/>
          </a:xfrm>
          <a:custGeom>
            <a:avLst/>
            <a:gdLst>
              <a:gd name="connsiteX0" fmla="*/ 0 w 6393387"/>
              <a:gd name="connsiteY0" fmla="*/ 0 h 2971799"/>
              <a:gd name="connsiteX1" fmla="*/ 6393387 w 6393387"/>
              <a:gd name="connsiteY1" fmla="*/ 0 h 2971799"/>
              <a:gd name="connsiteX2" fmla="*/ 6393387 w 6393387"/>
              <a:gd name="connsiteY2" fmla="*/ 2971799 h 2971799"/>
              <a:gd name="connsiteX3" fmla="*/ 0 w 6393387"/>
              <a:gd name="connsiteY3" fmla="*/ 2971799 h 297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93387" h="2971799">
                <a:moveTo>
                  <a:pt x="0" y="0"/>
                </a:moveTo>
                <a:lnTo>
                  <a:pt x="6393387" y="0"/>
                </a:lnTo>
                <a:lnTo>
                  <a:pt x="6393387" y="2971799"/>
                </a:lnTo>
                <a:lnTo>
                  <a:pt x="0" y="29717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noFill/>
            <a:miter lim="800000"/>
          </a:ln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3048000" cy="6858000"/>
          </a:xfrm>
          <a:custGeom>
            <a:avLst/>
            <a:gdLst>
              <a:gd name="connsiteX0" fmla="*/ 0 w 6393387"/>
              <a:gd name="connsiteY0" fmla="*/ 0 h 2971799"/>
              <a:gd name="connsiteX1" fmla="*/ 6393387 w 6393387"/>
              <a:gd name="connsiteY1" fmla="*/ 0 h 2971799"/>
              <a:gd name="connsiteX2" fmla="*/ 6393387 w 6393387"/>
              <a:gd name="connsiteY2" fmla="*/ 2971799 h 2971799"/>
              <a:gd name="connsiteX3" fmla="*/ 0 w 6393387"/>
              <a:gd name="connsiteY3" fmla="*/ 2971799 h 297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93387" h="2971799">
                <a:moveTo>
                  <a:pt x="0" y="0"/>
                </a:moveTo>
                <a:lnTo>
                  <a:pt x="6393387" y="0"/>
                </a:lnTo>
                <a:lnTo>
                  <a:pt x="6393387" y="2971799"/>
                </a:lnTo>
                <a:lnTo>
                  <a:pt x="0" y="29717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noFill/>
            <a:miter lim="800000"/>
          </a:ln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9144000" y="0"/>
            <a:ext cx="3048000" cy="6858000"/>
          </a:xfrm>
          <a:custGeom>
            <a:avLst/>
            <a:gdLst>
              <a:gd name="connsiteX0" fmla="*/ 0 w 6393387"/>
              <a:gd name="connsiteY0" fmla="*/ 0 h 2971799"/>
              <a:gd name="connsiteX1" fmla="*/ 6393387 w 6393387"/>
              <a:gd name="connsiteY1" fmla="*/ 0 h 2971799"/>
              <a:gd name="connsiteX2" fmla="*/ 6393387 w 6393387"/>
              <a:gd name="connsiteY2" fmla="*/ 2971799 h 2971799"/>
              <a:gd name="connsiteX3" fmla="*/ 0 w 6393387"/>
              <a:gd name="connsiteY3" fmla="*/ 2971799 h 297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93387" h="2971799">
                <a:moveTo>
                  <a:pt x="0" y="0"/>
                </a:moveTo>
                <a:lnTo>
                  <a:pt x="6393387" y="0"/>
                </a:lnTo>
                <a:lnTo>
                  <a:pt x="6393387" y="2971799"/>
                </a:lnTo>
                <a:lnTo>
                  <a:pt x="0" y="29717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noFill/>
            <a:miter lim="800000"/>
          </a:ln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120876" y="948846"/>
            <a:ext cx="3769895" cy="4960308"/>
          </a:xfrm>
          <a:prstGeom prst="rect">
            <a:avLst/>
          </a:prstGeom>
          <a:solidFill>
            <a:srgbClr val="F8F8F8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5705444" y="3795503"/>
            <a:ext cx="3446154" cy="1247632"/>
          </a:xfrm>
          <a:custGeom>
            <a:avLst/>
            <a:gdLst/>
            <a:ahLst/>
            <a:cxnLst/>
            <a:rect l="l" t="t" r="r" b="b"/>
            <a:pathLst>
              <a:path w="3446154" h="1247632">
                <a:moveTo>
                  <a:pt x="3306056" y="963054"/>
                </a:moveTo>
                <a:cubicBezTo>
                  <a:pt x="3342540" y="963054"/>
                  <a:pt x="3374646" y="974665"/>
                  <a:pt x="3402374" y="997887"/>
                </a:cubicBezTo>
                <a:cubicBezTo>
                  <a:pt x="3430102" y="1021109"/>
                  <a:pt x="3444695" y="1055942"/>
                  <a:pt x="3446154" y="1102385"/>
                </a:cubicBezTo>
                <a:cubicBezTo>
                  <a:pt x="3444695" y="1148391"/>
                  <a:pt x="3430102" y="1182896"/>
                  <a:pt x="3402374" y="1205898"/>
                </a:cubicBezTo>
                <a:cubicBezTo>
                  <a:pt x="3374646" y="1228901"/>
                  <a:pt x="3342540" y="1240403"/>
                  <a:pt x="3306056" y="1240403"/>
                </a:cubicBezTo>
                <a:cubicBezTo>
                  <a:pt x="3269572" y="1240403"/>
                  <a:pt x="3237466" y="1228901"/>
                  <a:pt x="3209738" y="1205898"/>
                </a:cubicBezTo>
                <a:cubicBezTo>
                  <a:pt x="3182010" y="1182896"/>
                  <a:pt x="3167417" y="1148391"/>
                  <a:pt x="3165958" y="1102385"/>
                </a:cubicBezTo>
                <a:cubicBezTo>
                  <a:pt x="3167417" y="1055942"/>
                  <a:pt x="3182010" y="1021109"/>
                  <a:pt x="3209738" y="997887"/>
                </a:cubicBezTo>
                <a:cubicBezTo>
                  <a:pt x="3237466" y="974665"/>
                  <a:pt x="3269572" y="963054"/>
                  <a:pt x="3306056" y="963054"/>
                </a:cubicBezTo>
                <a:close/>
                <a:moveTo>
                  <a:pt x="1481754" y="541334"/>
                </a:moveTo>
                <a:cubicBezTo>
                  <a:pt x="1404457" y="543892"/>
                  <a:pt x="1346009" y="570338"/>
                  <a:pt x="1306411" y="620674"/>
                </a:cubicBezTo>
                <a:cubicBezTo>
                  <a:pt x="1266812" y="671010"/>
                  <a:pt x="1246940" y="729894"/>
                  <a:pt x="1246794" y="797325"/>
                </a:cubicBezTo>
                <a:cubicBezTo>
                  <a:pt x="1246831" y="865449"/>
                  <a:pt x="1266484" y="924260"/>
                  <a:pt x="1305753" y="973755"/>
                </a:cubicBezTo>
                <a:cubicBezTo>
                  <a:pt x="1345023" y="1023251"/>
                  <a:pt x="1403689" y="1049186"/>
                  <a:pt x="1481754" y="1051560"/>
                </a:cubicBezTo>
                <a:cubicBezTo>
                  <a:pt x="1559818" y="1049186"/>
                  <a:pt x="1618484" y="1023251"/>
                  <a:pt x="1657752" y="973755"/>
                </a:cubicBezTo>
                <a:cubicBezTo>
                  <a:pt x="1697021" y="924260"/>
                  <a:pt x="1716674" y="865449"/>
                  <a:pt x="1716710" y="797325"/>
                </a:cubicBezTo>
                <a:cubicBezTo>
                  <a:pt x="1715906" y="729894"/>
                  <a:pt x="1694720" y="671010"/>
                  <a:pt x="1653150" y="620674"/>
                </a:cubicBezTo>
                <a:cubicBezTo>
                  <a:pt x="1611580" y="570338"/>
                  <a:pt x="1554448" y="543892"/>
                  <a:pt x="1481754" y="541334"/>
                </a:cubicBezTo>
                <a:close/>
                <a:moveTo>
                  <a:pt x="2088413" y="364541"/>
                </a:moveTo>
                <a:lnTo>
                  <a:pt x="2302012" y="364541"/>
                </a:lnTo>
                <a:lnTo>
                  <a:pt x="2302012" y="816712"/>
                </a:lnTo>
                <a:cubicBezTo>
                  <a:pt x="2302158" y="883858"/>
                  <a:pt x="2319839" y="938846"/>
                  <a:pt x="2355054" y="981675"/>
                </a:cubicBezTo>
                <a:cubicBezTo>
                  <a:pt x="2390270" y="1024504"/>
                  <a:pt x="2442144" y="1046631"/>
                  <a:pt x="2510676" y="1048055"/>
                </a:cubicBezTo>
                <a:cubicBezTo>
                  <a:pt x="2577418" y="1046214"/>
                  <a:pt x="2630680" y="1022293"/>
                  <a:pt x="2670464" y="976291"/>
                </a:cubicBezTo>
                <a:cubicBezTo>
                  <a:pt x="2710246" y="930290"/>
                  <a:pt x="2730631" y="873256"/>
                  <a:pt x="2731618" y="805189"/>
                </a:cubicBezTo>
                <a:lnTo>
                  <a:pt x="2731618" y="364541"/>
                </a:lnTo>
                <a:lnTo>
                  <a:pt x="2943463" y="364541"/>
                </a:lnTo>
                <a:lnTo>
                  <a:pt x="2943463" y="1228354"/>
                </a:lnTo>
                <a:lnTo>
                  <a:pt x="2752627" y="1228354"/>
                </a:lnTo>
                <a:lnTo>
                  <a:pt x="2738621" y="1112829"/>
                </a:lnTo>
                <a:cubicBezTo>
                  <a:pt x="2694860" y="1156521"/>
                  <a:pt x="2650003" y="1189053"/>
                  <a:pt x="2604048" y="1210426"/>
                </a:cubicBezTo>
                <a:cubicBezTo>
                  <a:pt x="2558093" y="1231798"/>
                  <a:pt x="2505343" y="1242447"/>
                  <a:pt x="2445797" y="1242374"/>
                </a:cubicBezTo>
                <a:cubicBezTo>
                  <a:pt x="2340425" y="1241468"/>
                  <a:pt x="2255009" y="1204330"/>
                  <a:pt x="2189550" y="1130959"/>
                </a:cubicBezTo>
                <a:cubicBezTo>
                  <a:pt x="2124091" y="1057588"/>
                  <a:pt x="2090379" y="953423"/>
                  <a:pt x="2088413" y="818464"/>
                </a:cubicBezTo>
                <a:close/>
                <a:moveTo>
                  <a:pt x="1480000" y="347015"/>
                </a:moveTo>
                <a:cubicBezTo>
                  <a:pt x="1572227" y="347996"/>
                  <a:pt x="1652068" y="368599"/>
                  <a:pt x="1719524" y="408824"/>
                </a:cubicBezTo>
                <a:cubicBezTo>
                  <a:pt x="1786981" y="449048"/>
                  <a:pt x="1839146" y="503007"/>
                  <a:pt x="1876022" y="570701"/>
                </a:cubicBezTo>
                <a:cubicBezTo>
                  <a:pt x="1912897" y="638395"/>
                  <a:pt x="1931577" y="713936"/>
                  <a:pt x="1932061" y="797325"/>
                </a:cubicBezTo>
                <a:cubicBezTo>
                  <a:pt x="1931695" y="881265"/>
                  <a:pt x="1913556" y="957066"/>
                  <a:pt x="1877643" y="1024727"/>
                </a:cubicBezTo>
                <a:cubicBezTo>
                  <a:pt x="1841729" y="1092388"/>
                  <a:pt x="1790234" y="1146217"/>
                  <a:pt x="1723157" y="1186214"/>
                </a:cubicBezTo>
                <a:cubicBezTo>
                  <a:pt x="1656079" y="1226211"/>
                  <a:pt x="1575611" y="1246684"/>
                  <a:pt x="1481754" y="1247632"/>
                </a:cubicBezTo>
                <a:cubicBezTo>
                  <a:pt x="1387917" y="1246684"/>
                  <a:pt x="1307600" y="1226211"/>
                  <a:pt x="1240803" y="1186214"/>
                </a:cubicBezTo>
                <a:cubicBezTo>
                  <a:pt x="1174006" y="1146217"/>
                  <a:pt x="1122792" y="1092388"/>
                  <a:pt x="1087160" y="1024727"/>
                </a:cubicBezTo>
                <a:cubicBezTo>
                  <a:pt x="1051528" y="957066"/>
                  <a:pt x="1033540" y="881265"/>
                  <a:pt x="1033196" y="797325"/>
                </a:cubicBezTo>
                <a:cubicBezTo>
                  <a:pt x="1033615" y="713936"/>
                  <a:pt x="1051841" y="638395"/>
                  <a:pt x="1087873" y="570701"/>
                </a:cubicBezTo>
                <a:cubicBezTo>
                  <a:pt x="1123905" y="503007"/>
                  <a:pt x="1175227" y="449048"/>
                  <a:pt x="1241840" y="408824"/>
                </a:cubicBezTo>
                <a:cubicBezTo>
                  <a:pt x="1308452" y="368599"/>
                  <a:pt x="1387839" y="347996"/>
                  <a:pt x="1480000" y="347015"/>
                </a:cubicBezTo>
                <a:close/>
                <a:moveTo>
                  <a:pt x="3190494" y="3505"/>
                </a:moveTo>
                <a:lnTo>
                  <a:pt x="3419866" y="3505"/>
                </a:lnTo>
                <a:lnTo>
                  <a:pt x="3419866" y="907847"/>
                </a:lnTo>
                <a:lnTo>
                  <a:pt x="3190494" y="907847"/>
                </a:lnTo>
                <a:close/>
                <a:moveTo>
                  <a:pt x="0" y="0"/>
                </a:moveTo>
                <a:lnTo>
                  <a:pt x="275158" y="0"/>
                </a:lnTo>
                <a:lnTo>
                  <a:pt x="587012" y="507134"/>
                </a:lnTo>
                <a:lnTo>
                  <a:pt x="912886" y="0"/>
                </a:lnTo>
                <a:lnTo>
                  <a:pt x="1191549" y="0"/>
                </a:lnTo>
                <a:lnTo>
                  <a:pt x="1191549" y="10527"/>
                </a:lnTo>
                <a:lnTo>
                  <a:pt x="702574" y="721219"/>
                </a:lnTo>
                <a:lnTo>
                  <a:pt x="702574" y="1228354"/>
                </a:lnTo>
                <a:lnTo>
                  <a:pt x="471450" y="1228354"/>
                </a:lnTo>
                <a:lnTo>
                  <a:pt x="471450" y="721219"/>
                </a:lnTo>
                <a:lnTo>
                  <a:pt x="0" y="1052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537812" y="1871920"/>
            <a:ext cx="5060832" cy="1254649"/>
          </a:xfrm>
          <a:custGeom>
            <a:avLst/>
            <a:gdLst/>
            <a:ahLst/>
            <a:cxnLst/>
            <a:rect l="l" t="t" r="r" b="b"/>
            <a:pathLst>
              <a:path w="5060832" h="1254649">
                <a:moveTo>
                  <a:pt x="2573850" y="534324"/>
                </a:moveTo>
                <a:cubicBezTo>
                  <a:pt x="2501049" y="534909"/>
                  <a:pt x="2440632" y="557848"/>
                  <a:pt x="2392597" y="603144"/>
                </a:cubicBezTo>
                <a:cubicBezTo>
                  <a:pt x="2344563" y="648439"/>
                  <a:pt x="2319651" y="712582"/>
                  <a:pt x="2317861" y="795572"/>
                </a:cubicBezTo>
                <a:cubicBezTo>
                  <a:pt x="2319651" y="878636"/>
                  <a:pt x="2344563" y="943070"/>
                  <a:pt x="2392597" y="988876"/>
                </a:cubicBezTo>
                <a:cubicBezTo>
                  <a:pt x="2440632" y="1034681"/>
                  <a:pt x="2501049" y="1057913"/>
                  <a:pt x="2573850" y="1058571"/>
                </a:cubicBezTo>
                <a:cubicBezTo>
                  <a:pt x="2657981" y="1055840"/>
                  <a:pt x="2721080" y="1028536"/>
                  <a:pt x="2763146" y="976657"/>
                </a:cubicBezTo>
                <a:cubicBezTo>
                  <a:pt x="2805213" y="924778"/>
                  <a:pt x="2826246" y="864709"/>
                  <a:pt x="2826246" y="796447"/>
                </a:cubicBezTo>
                <a:cubicBezTo>
                  <a:pt x="2826246" y="728186"/>
                  <a:pt x="2805213" y="668116"/>
                  <a:pt x="2763146" y="616238"/>
                </a:cubicBezTo>
                <a:cubicBezTo>
                  <a:pt x="2721080" y="564359"/>
                  <a:pt x="2657981" y="537055"/>
                  <a:pt x="2573850" y="534324"/>
                </a:cubicBezTo>
                <a:close/>
                <a:moveTo>
                  <a:pt x="3702021" y="350520"/>
                </a:moveTo>
                <a:cubicBezTo>
                  <a:pt x="3806234" y="351208"/>
                  <a:pt x="3892675" y="387909"/>
                  <a:pt x="3961346" y="460623"/>
                </a:cubicBezTo>
                <a:cubicBezTo>
                  <a:pt x="4030017" y="533338"/>
                  <a:pt x="4065626" y="637940"/>
                  <a:pt x="4068175" y="774430"/>
                </a:cubicBezTo>
                <a:lnTo>
                  <a:pt x="4068175" y="1228354"/>
                </a:lnTo>
                <a:lnTo>
                  <a:pt x="3854577" y="1228354"/>
                </a:lnTo>
                <a:lnTo>
                  <a:pt x="3854577" y="776183"/>
                </a:lnTo>
                <a:cubicBezTo>
                  <a:pt x="3854430" y="709036"/>
                  <a:pt x="3836749" y="654049"/>
                  <a:pt x="3801532" y="611219"/>
                </a:cubicBezTo>
                <a:cubicBezTo>
                  <a:pt x="3766315" y="568390"/>
                  <a:pt x="3714441" y="546264"/>
                  <a:pt x="3645909" y="544840"/>
                </a:cubicBezTo>
                <a:cubicBezTo>
                  <a:pt x="3579167" y="546699"/>
                  <a:pt x="3525905" y="570583"/>
                  <a:pt x="3486123" y="616492"/>
                </a:cubicBezTo>
                <a:cubicBezTo>
                  <a:pt x="3446341" y="662400"/>
                  <a:pt x="3425957" y="719173"/>
                  <a:pt x="3424970" y="786813"/>
                </a:cubicBezTo>
                <a:lnTo>
                  <a:pt x="3424970" y="1228354"/>
                </a:lnTo>
                <a:lnTo>
                  <a:pt x="3213125" y="1228354"/>
                </a:lnTo>
                <a:lnTo>
                  <a:pt x="3213125" y="362788"/>
                </a:lnTo>
                <a:lnTo>
                  <a:pt x="3403960" y="362788"/>
                </a:lnTo>
                <a:lnTo>
                  <a:pt x="3417966" y="480067"/>
                </a:lnTo>
                <a:cubicBezTo>
                  <a:pt x="3461360" y="437140"/>
                  <a:pt x="3506071" y="404826"/>
                  <a:pt x="3552099" y="383126"/>
                </a:cubicBezTo>
                <a:cubicBezTo>
                  <a:pt x="3598127" y="361425"/>
                  <a:pt x="3648101" y="350557"/>
                  <a:pt x="3702021" y="350520"/>
                </a:cubicBezTo>
                <a:close/>
                <a:moveTo>
                  <a:pt x="2554563" y="343510"/>
                </a:moveTo>
                <a:cubicBezTo>
                  <a:pt x="2613592" y="343984"/>
                  <a:pt x="2667800" y="356603"/>
                  <a:pt x="2717186" y="381366"/>
                </a:cubicBezTo>
                <a:cubicBezTo>
                  <a:pt x="2766572" y="406130"/>
                  <a:pt x="2804123" y="440193"/>
                  <a:pt x="2829839" y="483557"/>
                </a:cubicBezTo>
                <a:lnTo>
                  <a:pt x="2836845" y="364541"/>
                </a:lnTo>
                <a:lnTo>
                  <a:pt x="3041684" y="364541"/>
                </a:lnTo>
                <a:lnTo>
                  <a:pt x="3041684" y="1228354"/>
                </a:lnTo>
                <a:lnTo>
                  <a:pt x="2840347" y="1228354"/>
                </a:lnTo>
                <a:lnTo>
                  <a:pt x="2829839" y="1102336"/>
                </a:lnTo>
                <a:cubicBezTo>
                  <a:pt x="2802698" y="1152996"/>
                  <a:pt x="2761860" y="1190853"/>
                  <a:pt x="2707324" y="1215909"/>
                </a:cubicBezTo>
                <a:cubicBezTo>
                  <a:pt x="2652787" y="1240966"/>
                  <a:pt x="2600113" y="1253877"/>
                  <a:pt x="2549303" y="1254643"/>
                </a:cubicBezTo>
                <a:cubicBezTo>
                  <a:pt x="2418780" y="1255235"/>
                  <a:pt x="2312613" y="1216851"/>
                  <a:pt x="2230800" y="1139488"/>
                </a:cubicBezTo>
                <a:cubicBezTo>
                  <a:pt x="2148988" y="1062126"/>
                  <a:pt x="2106809" y="947487"/>
                  <a:pt x="2104263" y="795572"/>
                </a:cubicBezTo>
                <a:cubicBezTo>
                  <a:pt x="2105148" y="696141"/>
                  <a:pt x="2125361" y="612794"/>
                  <a:pt x="2164905" y="545532"/>
                </a:cubicBezTo>
                <a:cubicBezTo>
                  <a:pt x="2204449" y="478270"/>
                  <a:pt x="2258019" y="427662"/>
                  <a:pt x="2325614" y="393708"/>
                </a:cubicBezTo>
                <a:cubicBezTo>
                  <a:pt x="2393210" y="359753"/>
                  <a:pt x="2469526" y="343020"/>
                  <a:pt x="2554563" y="343510"/>
                </a:cubicBezTo>
                <a:close/>
                <a:moveTo>
                  <a:pt x="4251350" y="3505"/>
                </a:moveTo>
                <a:lnTo>
                  <a:pt x="4464948" y="3505"/>
                </a:lnTo>
                <a:lnTo>
                  <a:pt x="4464948" y="711471"/>
                </a:lnTo>
                <a:lnTo>
                  <a:pt x="4755880" y="364541"/>
                </a:lnTo>
                <a:lnTo>
                  <a:pt x="5011759" y="364541"/>
                </a:lnTo>
                <a:lnTo>
                  <a:pt x="5011759" y="376811"/>
                </a:lnTo>
                <a:lnTo>
                  <a:pt x="4659487" y="771044"/>
                </a:lnTo>
                <a:lnTo>
                  <a:pt x="5060832" y="1212584"/>
                </a:lnTo>
                <a:lnTo>
                  <a:pt x="5060832" y="1228354"/>
                </a:lnTo>
                <a:lnTo>
                  <a:pt x="4803199" y="1228354"/>
                </a:lnTo>
                <a:lnTo>
                  <a:pt x="4464948" y="837625"/>
                </a:lnTo>
                <a:lnTo>
                  <a:pt x="4464948" y="1228354"/>
                </a:lnTo>
                <a:lnTo>
                  <a:pt x="4251350" y="1228354"/>
                </a:lnTo>
                <a:close/>
                <a:moveTo>
                  <a:pt x="1132408" y="0"/>
                </a:moveTo>
                <a:lnTo>
                  <a:pt x="1346006" y="0"/>
                </a:lnTo>
                <a:lnTo>
                  <a:pt x="1346006" y="481821"/>
                </a:lnTo>
                <a:cubicBezTo>
                  <a:pt x="1384876" y="432766"/>
                  <a:pt x="1427253" y="398701"/>
                  <a:pt x="1473137" y="379626"/>
                </a:cubicBezTo>
                <a:cubicBezTo>
                  <a:pt x="1519022" y="360552"/>
                  <a:pt x="1566659" y="351434"/>
                  <a:pt x="1616051" y="352273"/>
                </a:cubicBezTo>
                <a:cubicBezTo>
                  <a:pt x="1738128" y="353909"/>
                  <a:pt x="1827775" y="392215"/>
                  <a:pt x="1884990" y="467191"/>
                </a:cubicBezTo>
                <a:cubicBezTo>
                  <a:pt x="1942207" y="542166"/>
                  <a:pt x="1970520" y="643995"/>
                  <a:pt x="1969932" y="772678"/>
                </a:cubicBezTo>
                <a:lnTo>
                  <a:pt x="1969932" y="1228354"/>
                </a:lnTo>
                <a:lnTo>
                  <a:pt x="1756334" y="1228354"/>
                </a:lnTo>
                <a:lnTo>
                  <a:pt x="1756334" y="774430"/>
                </a:lnTo>
                <a:cubicBezTo>
                  <a:pt x="1755274" y="696074"/>
                  <a:pt x="1736789" y="638969"/>
                  <a:pt x="1700878" y="603114"/>
                </a:cubicBezTo>
                <a:cubicBezTo>
                  <a:pt x="1664967" y="567258"/>
                  <a:pt x="1617987" y="549586"/>
                  <a:pt x="1559938" y="550097"/>
                </a:cubicBezTo>
                <a:cubicBezTo>
                  <a:pt x="1495787" y="551850"/>
                  <a:pt x="1444350" y="575072"/>
                  <a:pt x="1405626" y="619763"/>
                </a:cubicBezTo>
                <a:cubicBezTo>
                  <a:pt x="1366902" y="664455"/>
                  <a:pt x="1347029" y="720100"/>
                  <a:pt x="1346006" y="786698"/>
                </a:cubicBezTo>
                <a:lnTo>
                  <a:pt x="1346006" y="1228354"/>
                </a:lnTo>
                <a:lnTo>
                  <a:pt x="1132408" y="1228354"/>
                </a:lnTo>
                <a:close/>
                <a:moveTo>
                  <a:pt x="0" y="0"/>
                </a:moveTo>
                <a:cubicBezTo>
                  <a:pt x="174703" y="0"/>
                  <a:pt x="342697" y="0"/>
                  <a:pt x="503982" y="0"/>
                </a:cubicBezTo>
                <a:cubicBezTo>
                  <a:pt x="665267" y="0"/>
                  <a:pt x="833699" y="0"/>
                  <a:pt x="1009278" y="0"/>
                </a:cubicBezTo>
                <a:lnTo>
                  <a:pt x="1009278" y="210093"/>
                </a:lnTo>
                <a:lnTo>
                  <a:pt x="620201" y="210093"/>
                </a:lnTo>
                <a:lnTo>
                  <a:pt x="620201" y="1228354"/>
                </a:lnTo>
                <a:lnTo>
                  <a:pt x="389077" y="1228354"/>
                </a:lnTo>
                <a:lnTo>
                  <a:pt x="389077" y="210093"/>
                </a:lnTo>
                <a:lnTo>
                  <a:pt x="0" y="2100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0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5E4DA-AED1-4A1B-A4D2-165199EC84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BE508-E7EB-42AA-8195-4A7AED25C27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hemeOverride" Target="../theme/themeOverride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themeOverride" Target="../theme/themeOverride4.xml"/><Relationship Id="rId2" Type="http://schemas.openxmlformats.org/officeDocument/2006/relationships/image" Target="../media/image6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hemeOverride" Target="../theme/themeOverride6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hemeOverride" Target="../theme/themeOverride10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hemeOverride" Target="../theme/themeOverride11.xml"/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hemeOverride" Target="../theme/themeOverride12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hemeOverride" Target="../theme/themeOverride15.xml"/><Relationship Id="rId1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hemeOverride" Target="../theme/themeOverride16.xml"/><Relationship Id="rId1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themeOverride" Target="../theme/themeOverr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themeOverride" Target="../theme/themeOverr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themeOverride" Target="../theme/themeOverride19.xml"/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themeOverride" Target="../theme/themeOverride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12.jpeg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3" b="7833"/>
          <a:stretch>
            <a:fillRect/>
          </a:stretch>
        </p:blipFill>
        <p:spPr/>
      </p:pic>
      <p:sp>
        <p:nvSpPr>
          <p:cNvPr id="3" name="Rectangle 2"/>
          <p:cNvSpPr/>
          <p:nvPr/>
        </p:nvSpPr>
        <p:spPr>
          <a:xfrm rot="2753160">
            <a:off x="6417879" y="1001815"/>
            <a:ext cx="4753890" cy="4854368"/>
          </a:xfrm>
          <a:prstGeom prst="rect">
            <a:avLst/>
          </a:prstGeom>
          <a:gradFill>
            <a:gsLst>
              <a:gs pos="100000">
                <a:schemeClr val="accent1">
                  <a:lumMod val="75000"/>
                </a:schemeClr>
              </a:gs>
              <a:gs pos="100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51675" y="1625670"/>
            <a:ext cx="168629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rPr>
              <a:t>此处放</a:t>
            </a:r>
            <a:r>
              <a:rPr lang="en-US" altLang="zh-CN" sz="2000" dirty="0" err="1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rPr>
              <a:t>LOGo</a:t>
            </a:r>
            <a:endParaRPr lang="en-US" sz="2000" dirty="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47305" y="3805711"/>
            <a:ext cx="4895038" cy="514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953605" y="2677389"/>
            <a:ext cx="5682438" cy="1128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0" b="1" dirty="0">
                <a:solidFill>
                  <a:schemeClr val="bg1"/>
                </a:solidFill>
                <a:cs typeface="+mn-ea"/>
                <a:sym typeface="+mn-lt"/>
              </a:rPr>
              <a:t>健身项目推广</a:t>
            </a:r>
            <a:endParaRPr lang="en-US" sz="6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Right Triangle 24"/>
          <p:cNvSpPr/>
          <p:nvPr/>
        </p:nvSpPr>
        <p:spPr>
          <a:xfrm rot="5400000">
            <a:off x="0" y="0"/>
            <a:ext cx="1032387" cy="1032387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48832" y="5232330"/>
            <a:ext cx="1491984" cy="33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cs typeface="+mn-ea"/>
                <a:sym typeface="+mn-lt"/>
              </a:rPr>
              <a:t>汇报人：</a:t>
            </a:r>
            <a:r>
              <a:rPr lang="en-US" altLang="zh-CN" sz="1100" dirty="0">
                <a:cs typeface="+mn-ea"/>
                <a:sym typeface="+mn-lt"/>
              </a:rPr>
              <a:t>XXX</a:t>
            </a:r>
            <a:endParaRPr lang="en-US" altLang="zh-CN" sz="1100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8" r="24608"/>
          <a:stretch>
            <a:fillRect/>
          </a:stretch>
        </p:blipFill>
        <p:spPr>
          <a:solidFill>
            <a:schemeClr val="bg1">
              <a:lumMod val="50000"/>
            </a:schemeClr>
          </a:solidFill>
        </p:spPr>
      </p:pic>
      <p:sp>
        <p:nvSpPr>
          <p:cNvPr id="23" name="Rectangle: Rounded Corners 22"/>
          <p:cNvSpPr/>
          <p:nvPr/>
        </p:nvSpPr>
        <p:spPr>
          <a:xfrm>
            <a:off x="5225245" y="4319540"/>
            <a:ext cx="2957223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Rectangle: Rounded Corners 26"/>
          <p:cNvSpPr/>
          <p:nvPr/>
        </p:nvSpPr>
        <p:spPr>
          <a:xfrm>
            <a:off x="8318861" y="4319540"/>
            <a:ext cx="2957223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59716" y="5027022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商业模式</a:t>
            </a:r>
            <a:endParaRPr lang="en-US" sz="3200" b="1" dirty="0"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 flipH="1">
            <a:off x="5362081" y="5456573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53331" y="5027022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战略规划</a:t>
            </a:r>
            <a:endParaRPr lang="en-US" sz="3200" b="1" dirty="0">
              <a:cs typeface="+mn-ea"/>
              <a:sym typeface="+mn-lt"/>
            </a:endParaRPr>
          </a:p>
        </p:txBody>
      </p:sp>
      <p:sp>
        <p:nvSpPr>
          <p:cNvPr id="29" name="Rectangle 28"/>
          <p:cNvSpPr/>
          <p:nvPr/>
        </p:nvSpPr>
        <p:spPr>
          <a:xfrm flipH="1">
            <a:off x="8455696" y="5456573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9566528" y="4516347"/>
            <a:ext cx="461888" cy="426242"/>
          </a:xfrm>
          <a:custGeom>
            <a:avLst/>
            <a:gdLst>
              <a:gd name="T0" fmla="*/ 106 w 212"/>
              <a:gd name="T1" fmla="*/ 0 h 196"/>
              <a:gd name="T2" fmla="*/ 35 w 212"/>
              <a:gd name="T3" fmla="*/ 31 h 196"/>
              <a:gd name="T4" fmla="*/ 12 w 212"/>
              <a:gd name="T5" fmla="*/ 94 h 196"/>
              <a:gd name="T6" fmla="*/ 106 w 212"/>
              <a:gd name="T7" fmla="*/ 196 h 196"/>
              <a:gd name="T8" fmla="*/ 200 w 212"/>
              <a:gd name="T9" fmla="*/ 94 h 196"/>
              <a:gd name="T10" fmla="*/ 177 w 212"/>
              <a:gd name="T11" fmla="*/ 31 h 196"/>
              <a:gd name="T12" fmla="*/ 106 w 212"/>
              <a:gd name="T13" fmla="*/ 0 h 196"/>
              <a:gd name="T14" fmla="*/ 106 w 212"/>
              <a:gd name="T15" fmla="*/ 8 h 196"/>
              <a:gd name="T16" fmla="*/ 171 w 212"/>
              <a:gd name="T17" fmla="*/ 36 h 196"/>
              <a:gd name="T18" fmla="*/ 41 w 212"/>
              <a:gd name="T19" fmla="*/ 36 h 196"/>
              <a:gd name="T20" fmla="*/ 106 w 212"/>
              <a:gd name="T21" fmla="*/ 8 h 196"/>
              <a:gd name="T22" fmla="*/ 192 w 212"/>
              <a:gd name="T23" fmla="*/ 93 h 196"/>
              <a:gd name="T24" fmla="*/ 106 w 212"/>
              <a:gd name="T25" fmla="*/ 188 h 196"/>
              <a:gd name="T26" fmla="*/ 20 w 212"/>
              <a:gd name="T27" fmla="*/ 93 h 196"/>
              <a:gd name="T28" fmla="*/ 35 w 212"/>
              <a:gd name="T29" fmla="*/ 44 h 196"/>
              <a:gd name="T30" fmla="*/ 176 w 212"/>
              <a:gd name="T31" fmla="*/ 44 h 196"/>
              <a:gd name="T32" fmla="*/ 176 w 212"/>
              <a:gd name="T33" fmla="*/ 42 h 196"/>
              <a:gd name="T34" fmla="*/ 192 w 212"/>
              <a:gd name="T35" fmla="*/ 93 h 196"/>
              <a:gd name="T36" fmla="*/ 171 w 212"/>
              <a:gd name="T37" fmla="*/ 64 h 196"/>
              <a:gd name="T38" fmla="*/ 41 w 212"/>
              <a:gd name="T39" fmla="*/ 64 h 196"/>
              <a:gd name="T40" fmla="*/ 41 w 212"/>
              <a:gd name="T41" fmla="*/ 67 h 196"/>
              <a:gd name="T42" fmla="*/ 40 w 212"/>
              <a:gd name="T43" fmla="*/ 76 h 196"/>
              <a:gd name="T44" fmla="*/ 61 w 212"/>
              <a:gd name="T45" fmla="*/ 109 h 196"/>
              <a:gd name="T46" fmla="*/ 80 w 212"/>
              <a:gd name="T47" fmla="*/ 136 h 196"/>
              <a:gd name="T48" fmla="*/ 77 w 212"/>
              <a:gd name="T49" fmla="*/ 142 h 196"/>
              <a:gd name="T50" fmla="*/ 72 w 212"/>
              <a:gd name="T51" fmla="*/ 151 h 196"/>
              <a:gd name="T52" fmla="*/ 106 w 212"/>
              <a:gd name="T53" fmla="*/ 172 h 196"/>
              <a:gd name="T54" fmla="*/ 140 w 212"/>
              <a:gd name="T55" fmla="*/ 151 h 196"/>
              <a:gd name="T56" fmla="*/ 135 w 212"/>
              <a:gd name="T57" fmla="*/ 142 h 196"/>
              <a:gd name="T58" fmla="*/ 132 w 212"/>
              <a:gd name="T59" fmla="*/ 136 h 196"/>
              <a:gd name="T60" fmla="*/ 151 w 212"/>
              <a:gd name="T61" fmla="*/ 109 h 196"/>
              <a:gd name="T62" fmla="*/ 172 w 212"/>
              <a:gd name="T63" fmla="*/ 76 h 196"/>
              <a:gd name="T64" fmla="*/ 171 w 212"/>
              <a:gd name="T65" fmla="*/ 67 h 196"/>
              <a:gd name="T66" fmla="*/ 171 w 212"/>
              <a:gd name="T67" fmla="*/ 64 h 196"/>
              <a:gd name="T68" fmla="*/ 146 w 212"/>
              <a:gd name="T69" fmla="*/ 103 h 196"/>
              <a:gd name="T70" fmla="*/ 124 w 212"/>
              <a:gd name="T71" fmla="*/ 136 h 196"/>
              <a:gd name="T72" fmla="*/ 130 w 212"/>
              <a:gd name="T73" fmla="*/ 149 h 196"/>
              <a:gd name="T74" fmla="*/ 132 w 212"/>
              <a:gd name="T75" fmla="*/ 151 h 196"/>
              <a:gd name="T76" fmla="*/ 106 w 212"/>
              <a:gd name="T77" fmla="*/ 164 h 196"/>
              <a:gd name="T78" fmla="*/ 80 w 212"/>
              <a:gd name="T79" fmla="*/ 151 h 196"/>
              <a:gd name="T80" fmla="*/ 82 w 212"/>
              <a:gd name="T81" fmla="*/ 149 h 196"/>
              <a:gd name="T82" fmla="*/ 88 w 212"/>
              <a:gd name="T83" fmla="*/ 136 h 196"/>
              <a:gd name="T84" fmla="*/ 66 w 212"/>
              <a:gd name="T85" fmla="*/ 103 h 196"/>
              <a:gd name="T86" fmla="*/ 48 w 212"/>
              <a:gd name="T87" fmla="*/ 76 h 196"/>
              <a:gd name="T88" fmla="*/ 48 w 212"/>
              <a:gd name="T89" fmla="*/ 72 h 196"/>
              <a:gd name="T90" fmla="*/ 164 w 212"/>
              <a:gd name="T91" fmla="*/ 72 h 196"/>
              <a:gd name="T92" fmla="*/ 164 w 212"/>
              <a:gd name="T93" fmla="*/ 76 h 196"/>
              <a:gd name="T94" fmla="*/ 146 w 212"/>
              <a:gd name="T95" fmla="*/ 103 h 196"/>
              <a:gd name="T96" fmla="*/ 0 w 212"/>
              <a:gd name="T97" fmla="*/ 108 h 196"/>
              <a:gd name="T98" fmla="*/ 8 w 212"/>
              <a:gd name="T99" fmla="*/ 108 h 196"/>
              <a:gd name="T100" fmla="*/ 8 w 212"/>
              <a:gd name="T101" fmla="*/ 64 h 196"/>
              <a:gd name="T102" fmla="*/ 0 w 212"/>
              <a:gd name="T103" fmla="*/ 64 h 196"/>
              <a:gd name="T104" fmla="*/ 0 w 212"/>
              <a:gd name="T105" fmla="*/ 108 h 196"/>
              <a:gd name="T106" fmla="*/ 204 w 212"/>
              <a:gd name="T107" fmla="*/ 64 h 196"/>
              <a:gd name="T108" fmla="*/ 204 w 212"/>
              <a:gd name="T109" fmla="*/ 108 h 196"/>
              <a:gd name="T110" fmla="*/ 212 w 212"/>
              <a:gd name="T111" fmla="*/ 108 h 196"/>
              <a:gd name="T112" fmla="*/ 212 w 212"/>
              <a:gd name="T113" fmla="*/ 64 h 196"/>
              <a:gd name="T114" fmla="*/ 204 w 212"/>
              <a:gd name="T115" fmla="*/ 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2" h="196">
                <a:moveTo>
                  <a:pt x="106" y="0"/>
                </a:moveTo>
                <a:cubicBezTo>
                  <a:pt x="79" y="0"/>
                  <a:pt x="53" y="11"/>
                  <a:pt x="35" y="31"/>
                </a:cubicBezTo>
                <a:cubicBezTo>
                  <a:pt x="19" y="48"/>
                  <a:pt x="11" y="71"/>
                  <a:pt x="12" y="94"/>
                </a:cubicBezTo>
                <a:cubicBezTo>
                  <a:pt x="16" y="144"/>
                  <a:pt x="52" y="196"/>
                  <a:pt x="106" y="196"/>
                </a:cubicBezTo>
                <a:cubicBezTo>
                  <a:pt x="160" y="196"/>
                  <a:pt x="196" y="144"/>
                  <a:pt x="200" y="94"/>
                </a:cubicBezTo>
                <a:cubicBezTo>
                  <a:pt x="201" y="71"/>
                  <a:pt x="193" y="48"/>
                  <a:pt x="177" y="31"/>
                </a:cubicBezTo>
                <a:cubicBezTo>
                  <a:pt x="159" y="11"/>
                  <a:pt x="133" y="0"/>
                  <a:pt x="106" y="0"/>
                </a:cubicBezTo>
                <a:close/>
                <a:moveTo>
                  <a:pt x="106" y="8"/>
                </a:moveTo>
                <a:cubicBezTo>
                  <a:pt x="130" y="8"/>
                  <a:pt x="154" y="18"/>
                  <a:pt x="17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58" y="18"/>
                  <a:pt x="82" y="8"/>
                  <a:pt x="106" y="8"/>
                </a:cubicBezTo>
                <a:close/>
                <a:moveTo>
                  <a:pt x="192" y="93"/>
                </a:moveTo>
                <a:cubicBezTo>
                  <a:pt x="188" y="139"/>
                  <a:pt x="155" y="188"/>
                  <a:pt x="106" y="188"/>
                </a:cubicBezTo>
                <a:cubicBezTo>
                  <a:pt x="57" y="188"/>
                  <a:pt x="24" y="139"/>
                  <a:pt x="20" y="93"/>
                </a:cubicBezTo>
                <a:cubicBezTo>
                  <a:pt x="19" y="76"/>
                  <a:pt x="24" y="59"/>
                  <a:pt x="35" y="44"/>
                </a:cubicBezTo>
                <a:cubicBezTo>
                  <a:pt x="176" y="44"/>
                  <a:pt x="176" y="44"/>
                  <a:pt x="176" y="44"/>
                </a:cubicBezTo>
                <a:cubicBezTo>
                  <a:pt x="176" y="42"/>
                  <a:pt x="176" y="42"/>
                  <a:pt x="176" y="42"/>
                </a:cubicBezTo>
                <a:cubicBezTo>
                  <a:pt x="187" y="57"/>
                  <a:pt x="193" y="75"/>
                  <a:pt x="192" y="93"/>
                </a:cubicBezTo>
                <a:close/>
                <a:moveTo>
                  <a:pt x="171" y="64"/>
                </a:moveTo>
                <a:cubicBezTo>
                  <a:pt x="41" y="64"/>
                  <a:pt x="41" y="64"/>
                  <a:pt x="41" y="64"/>
                </a:cubicBezTo>
                <a:cubicBezTo>
                  <a:pt x="41" y="67"/>
                  <a:pt x="41" y="67"/>
                  <a:pt x="41" y="67"/>
                </a:cubicBezTo>
                <a:cubicBezTo>
                  <a:pt x="40" y="71"/>
                  <a:pt x="40" y="73"/>
                  <a:pt x="40" y="76"/>
                </a:cubicBezTo>
                <a:cubicBezTo>
                  <a:pt x="40" y="93"/>
                  <a:pt x="51" y="102"/>
                  <a:pt x="61" y="109"/>
                </a:cubicBezTo>
                <a:cubicBezTo>
                  <a:pt x="71" y="117"/>
                  <a:pt x="80" y="123"/>
                  <a:pt x="80" y="136"/>
                </a:cubicBezTo>
                <a:cubicBezTo>
                  <a:pt x="80" y="140"/>
                  <a:pt x="79" y="141"/>
                  <a:pt x="77" y="142"/>
                </a:cubicBezTo>
                <a:cubicBezTo>
                  <a:pt x="75" y="143"/>
                  <a:pt x="72" y="145"/>
                  <a:pt x="72" y="151"/>
                </a:cubicBezTo>
                <a:cubicBezTo>
                  <a:pt x="72" y="163"/>
                  <a:pt x="87" y="172"/>
                  <a:pt x="106" y="172"/>
                </a:cubicBezTo>
                <a:cubicBezTo>
                  <a:pt x="125" y="172"/>
                  <a:pt x="140" y="163"/>
                  <a:pt x="140" y="151"/>
                </a:cubicBezTo>
                <a:cubicBezTo>
                  <a:pt x="140" y="145"/>
                  <a:pt x="137" y="143"/>
                  <a:pt x="135" y="142"/>
                </a:cubicBezTo>
                <a:cubicBezTo>
                  <a:pt x="133" y="141"/>
                  <a:pt x="132" y="140"/>
                  <a:pt x="132" y="136"/>
                </a:cubicBezTo>
                <a:cubicBezTo>
                  <a:pt x="132" y="123"/>
                  <a:pt x="141" y="117"/>
                  <a:pt x="151" y="109"/>
                </a:cubicBezTo>
                <a:cubicBezTo>
                  <a:pt x="161" y="102"/>
                  <a:pt x="172" y="93"/>
                  <a:pt x="172" y="76"/>
                </a:cubicBezTo>
                <a:cubicBezTo>
                  <a:pt x="172" y="73"/>
                  <a:pt x="172" y="71"/>
                  <a:pt x="171" y="67"/>
                </a:cubicBezTo>
                <a:lnTo>
                  <a:pt x="171" y="64"/>
                </a:lnTo>
                <a:close/>
                <a:moveTo>
                  <a:pt x="146" y="103"/>
                </a:moveTo>
                <a:cubicBezTo>
                  <a:pt x="136" y="111"/>
                  <a:pt x="124" y="119"/>
                  <a:pt x="124" y="136"/>
                </a:cubicBezTo>
                <a:cubicBezTo>
                  <a:pt x="124" y="144"/>
                  <a:pt x="128" y="147"/>
                  <a:pt x="130" y="149"/>
                </a:cubicBezTo>
                <a:cubicBezTo>
                  <a:pt x="132" y="150"/>
                  <a:pt x="132" y="150"/>
                  <a:pt x="132" y="151"/>
                </a:cubicBezTo>
                <a:cubicBezTo>
                  <a:pt x="132" y="157"/>
                  <a:pt x="121" y="164"/>
                  <a:pt x="106" y="164"/>
                </a:cubicBezTo>
                <a:cubicBezTo>
                  <a:pt x="91" y="164"/>
                  <a:pt x="80" y="157"/>
                  <a:pt x="80" y="151"/>
                </a:cubicBezTo>
                <a:cubicBezTo>
                  <a:pt x="80" y="150"/>
                  <a:pt x="80" y="150"/>
                  <a:pt x="82" y="149"/>
                </a:cubicBezTo>
                <a:cubicBezTo>
                  <a:pt x="84" y="147"/>
                  <a:pt x="88" y="144"/>
                  <a:pt x="88" y="136"/>
                </a:cubicBezTo>
                <a:cubicBezTo>
                  <a:pt x="88" y="119"/>
                  <a:pt x="76" y="111"/>
                  <a:pt x="66" y="103"/>
                </a:cubicBezTo>
                <a:cubicBezTo>
                  <a:pt x="56" y="95"/>
                  <a:pt x="48" y="89"/>
                  <a:pt x="48" y="76"/>
                </a:cubicBezTo>
                <a:cubicBezTo>
                  <a:pt x="48" y="75"/>
                  <a:pt x="48" y="73"/>
                  <a:pt x="48" y="72"/>
                </a:cubicBezTo>
                <a:cubicBezTo>
                  <a:pt x="164" y="72"/>
                  <a:pt x="164" y="72"/>
                  <a:pt x="164" y="72"/>
                </a:cubicBezTo>
                <a:cubicBezTo>
                  <a:pt x="164" y="73"/>
                  <a:pt x="164" y="75"/>
                  <a:pt x="164" y="76"/>
                </a:cubicBezTo>
                <a:cubicBezTo>
                  <a:pt x="164" y="89"/>
                  <a:pt x="155" y="95"/>
                  <a:pt x="146" y="103"/>
                </a:cubicBezTo>
                <a:close/>
                <a:moveTo>
                  <a:pt x="0" y="108"/>
                </a:moveTo>
                <a:cubicBezTo>
                  <a:pt x="8" y="108"/>
                  <a:pt x="8" y="108"/>
                  <a:pt x="8" y="108"/>
                </a:cubicBezTo>
                <a:cubicBezTo>
                  <a:pt x="8" y="64"/>
                  <a:pt x="8" y="64"/>
                  <a:pt x="8" y="64"/>
                </a:cubicBezTo>
                <a:cubicBezTo>
                  <a:pt x="0" y="64"/>
                  <a:pt x="0" y="64"/>
                  <a:pt x="0" y="64"/>
                </a:cubicBezTo>
                <a:lnTo>
                  <a:pt x="0" y="108"/>
                </a:lnTo>
                <a:close/>
                <a:moveTo>
                  <a:pt x="204" y="64"/>
                </a:moveTo>
                <a:cubicBezTo>
                  <a:pt x="204" y="108"/>
                  <a:pt x="204" y="108"/>
                  <a:pt x="204" y="108"/>
                </a:cubicBezTo>
                <a:cubicBezTo>
                  <a:pt x="212" y="108"/>
                  <a:pt x="212" y="108"/>
                  <a:pt x="212" y="108"/>
                </a:cubicBezTo>
                <a:cubicBezTo>
                  <a:pt x="212" y="64"/>
                  <a:pt x="212" y="64"/>
                  <a:pt x="212" y="64"/>
                </a:cubicBezTo>
                <a:lnTo>
                  <a:pt x="204" y="6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2" name="Freeform 29"/>
          <p:cNvSpPr>
            <a:spLocks noEditPoints="1"/>
          </p:cNvSpPr>
          <p:nvPr/>
        </p:nvSpPr>
        <p:spPr bwMode="auto">
          <a:xfrm>
            <a:off x="6484053" y="4525258"/>
            <a:ext cx="439609" cy="408420"/>
          </a:xfrm>
          <a:custGeom>
            <a:avLst/>
            <a:gdLst>
              <a:gd name="T0" fmla="*/ 153 w 202"/>
              <a:gd name="T1" fmla="*/ 65 h 188"/>
              <a:gd name="T2" fmla="*/ 144 w 202"/>
              <a:gd name="T3" fmla="*/ 76 h 188"/>
              <a:gd name="T4" fmla="*/ 135 w 202"/>
              <a:gd name="T5" fmla="*/ 66 h 188"/>
              <a:gd name="T6" fmla="*/ 144 w 202"/>
              <a:gd name="T7" fmla="*/ 56 h 188"/>
              <a:gd name="T8" fmla="*/ 138 w 202"/>
              <a:gd name="T9" fmla="*/ 51 h 188"/>
              <a:gd name="T10" fmla="*/ 130 w 202"/>
              <a:gd name="T11" fmla="*/ 61 h 188"/>
              <a:gd name="T12" fmla="*/ 116 w 202"/>
              <a:gd name="T13" fmla="*/ 51 h 188"/>
              <a:gd name="T14" fmla="*/ 124 w 202"/>
              <a:gd name="T15" fmla="*/ 41 h 188"/>
              <a:gd name="T16" fmla="*/ 118 w 202"/>
              <a:gd name="T17" fmla="*/ 36 h 188"/>
              <a:gd name="T18" fmla="*/ 109 w 202"/>
              <a:gd name="T19" fmla="*/ 47 h 188"/>
              <a:gd name="T20" fmla="*/ 93 w 202"/>
              <a:gd name="T21" fmla="*/ 39 h 188"/>
              <a:gd name="T22" fmla="*/ 90 w 202"/>
              <a:gd name="T23" fmla="*/ 47 h 188"/>
              <a:gd name="T24" fmla="*/ 104 w 202"/>
              <a:gd name="T25" fmla="*/ 53 h 188"/>
              <a:gd name="T26" fmla="*/ 93 w 202"/>
              <a:gd name="T27" fmla="*/ 66 h 188"/>
              <a:gd name="T28" fmla="*/ 100 w 202"/>
              <a:gd name="T29" fmla="*/ 71 h 188"/>
              <a:gd name="T30" fmla="*/ 111 w 202"/>
              <a:gd name="T31" fmla="*/ 57 h 188"/>
              <a:gd name="T32" fmla="*/ 124 w 202"/>
              <a:gd name="T33" fmla="*/ 67 h 188"/>
              <a:gd name="T34" fmla="*/ 113 w 202"/>
              <a:gd name="T35" fmla="*/ 80 h 188"/>
              <a:gd name="T36" fmla="*/ 119 w 202"/>
              <a:gd name="T37" fmla="*/ 86 h 188"/>
              <a:gd name="T38" fmla="*/ 130 w 202"/>
              <a:gd name="T39" fmla="*/ 73 h 188"/>
              <a:gd name="T40" fmla="*/ 139 w 202"/>
              <a:gd name="T41" fmla="*/ 83 h 188"/>
              <a:gd name="T42" fmla="*/ 128 w 202"/>
              <a:gd name="T43" fmla="*/ 95 h 188"/>
              <a:gd name="T44" fmla="*/ 134 w 202"/>
              <a:gd name="T45" fmla="*/ 100 h 188"/>
              <a:gd name="T46" fmla="*/ 143 w 202"/>
              <a:gd name="T47" fmla="*/ 90 h 188"/>
              <a:gd name="T48" fmla="*/ 147 w 202"/>
              <a:gd name="T49" fmla="*/ 99 h 188"/>
              <a:gd name="T50" fmla="*/ 155 w 202"/>
              <a:gd name="T51" fmla="*/ 97 h 188"/>
              <a:gd name="T52" fmla="*/ 149 w 202"/>
              <a:gd name="T53" fmla="*/ 83 h 188"/>
              <a:gd name="T54" fmla="*/ 159 w 202"/>
              <a:gd name="T55" fmla="*/ 71 h 188"/>
              <a:gd name="T56" fmla="*/ 153 w 202"/>
              <a:gd name="T57" fmla="*/ 65 h 188"/>
              <a:gd name="T58" fmla="*/ 197 w 202"/>
              <a:gd name="T59" fmla="*/ 115 h 188"/>
              <a:gd name="T60" fmla="*/ 156 w 202"/>
              <a:gd name="T61" fmla="*/ 38 h 188"/>
              <a:gd name="T62" fmla="*/ 54 w 202"/>
              <a:gd name="T63" fmla="*/ 0 h 188"/>
              <a:gd name="T64" fmla="*/ 17 w 202"/>
              <a:gd name="T65" fmla="*/ 8 h 188"/>
              <a:gd name="T66" fmla="*/ 46 w 202"/>
              <a:gd name="T67" fmla="*/ 147 h 188"/>
              <a:gd name="T68" fmla="*/ 146 w 202"/>
              <a:gd name="T69" fmla="*/ 188 h 188"/>
              <a:gd name="T70" fmla="*/ 185 w 202"/>
              <a:gd name="T71" fmla="*/ 177 h 188"/>
              <a:gd name="T72" fmla="*/ 197 w 202"/>
              <a:gd name="T73" fmla="*/ 115 h 188"/>
              <a:gd name="T74" fmla="*/ 180 w 202"/>
              <a:gd name="T75" fmla="*/ 171 h 188"/>
              <a:gd name="T76" fmla="*/ 146 w 202"/>
              <a:gd name="T77" fmla="*/ 180 h 188"/>
              <a:gd name="T78" fmla="*/ 52 w 202"/>
              <a:gd name="T79" fmla="*/ 141 h 188"/>
              <a:gd name="T80" fmla="*/ 22 w 202"/>
              <a:gd name="T81" fmla="*/ 14 h 188"/>
              <a:gd name="T82" fmla="*/ 54 w 202"/>
              <a:gd name="T83" fmla="*/ 8 h 188"/>
              <a:gd name="T84" fmla="*/ 150 w 202"/>
              <a:gd name="T85" fmla="*/ 43 h 188"/>
              <a:gd name="T86" fmla="*/ 189 w 202"/>
              <a:gd name="T87" fmla="*/ 116 h 188"/>
              <a:gd name="T88" fmla="*/ 180 w 202"/>
              <a:gd name="T89" fmla="*/ 17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2" h="188">
                <a:moveTo>
                  <a:pt x="153" y="65"/>
                </a:moveTo>
                <a:cubicBezTo>
                  <a:pt x="144" y="76"/>
                  <a:pt x="144" y="76"/>
                  <a:pt x="144" y="76"/>
                </a:cubicBezTo>
                <a:cubicBezTo>
                  <a:pt x="141" y="73"/>
                  <a:pt x="138" y="70"/>
                  <a:pt x="135" y="66"/>
                </a:cubicBezTo>
                <a:cubicBezTo>
                  <a:pt x="144" y="56"/>
                  <a:pt x="144" y="56"/>
                  <a:pt x="144" y="56"/>
                </a:cubicBezTo>
                <a:cubicBezTo>
                  <a:pt x="138" y="51"/>
                  <a:pt x="138" y="51"/>
                  <a:pt x="138" y="51"/>
                </a:cubicBezTo>
                <a:cubicBezTo>
                  <a:pt x="130" y="61"/>
                  <a:pt x="130" y="61"/>
                  <a:pt x="130" y="61"/>
                </a:cubicBezTo>
                <a:cubicBezTo>
                  <a:pt x="125" y="57"/>
                  <a:pt x="120" y="54"/>
                  <a:pt x="116" y="51"/>
                </a:cubicBezTo>
                <a:cubicBezTo>
                  <a:pt x="124" y="41"/>
                  <a:pt x="124" y="41"/>
                  <a:pt x="124" y="41"/>
                </a:cubicBezTo>
                <a:cubicBezTo>
                  <a:pt x="118" y="36"/>
                  <a:pt x="118" y="36"/>
                  <a:pt x="118" y="36"/>
                </a:cubicBezTo>
                <a:cubicBezTo>
                  <a:pt x="109" y="47"/>
                  <a:pt x="109" y="47"/>
                  <a:pt x="109" y="47"/>
                </a:cubicBezTo>
                <a:cubicBezTo>
                  <a:pt x="100" y="42"/>
                  <a:pt x="94" y="40"/>
                  <a:pt x="93" y="39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6" y="49"/>
                  <a:pt x="104" y="53"/>
                </a:cubicBezTo>
                <a:cubicBezTo>
                  <a:pt x="93" y="66"/>
                  <a:pt x="93" y="66"/>
                  <a:pt x="93" y="66"/>
                </a:cubicBezTo>
                <a:cubicBezTo>
                  <a:pt x="100" y="71"/>
                  <a:pt x="100" y="71"/>
                  <a:pt x="100" y="71"/>
                </a:cubicBezTo>
                <a:cubicBezTo>
                  <a:pt x="111" y="57"/>
                  <a:pt x="111" y="57"/>
                  <a:pt x="111" y="57"/>
                </a:cubicBezTo>
                <a:cubicBezTo>
                  <a:pt x="115" y="60"/>
                  <a:pt x="120" y="63"/>
                  <a:pt x="124" y="67"/>
                </a:cubicBezTo>
                <a:cubicBezTo>
                  <a:pt x="113" y="80"/>
                  <a:pt x="113" y="80"/>
                  <a:pt x="113" y="80"/>
                </a:cubicBezTo>
                <a:cubicBezTo>
                  <a:pt x="119" y="86"/>
                  <a:pt x="119" y="86"/>
                  <a:pt x="119" y="86"/>
                </a:cubicBezTo>
                <a:cubicBezTo>
                  <a:pt x="130" y="73"/>
                  <a:pt x="130" y="73"/>
                  <a:pt x="130" y="73"/>
                </a:cubicBezTo>
                <a:cubicBezTo>
                  <a:pt x="133" y="76"/>
                  <a:pt x="136" y="79"/>
                  <a:pt x="139" y="83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4" y="100"/>
                  <a:pt x="134" y="100"/>
                  <a:pt x="134" y="10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5" y="93"/>
                  <a:pt x="146" y="96"/>
                  <a:pt x="147" y="99"/>
                </a:cubicBezTo>
                <a:cubicBezTo>
                  <a:pt x="155" y="97"/>
                  <a:pt x="155" y="97"/>
                  <a:pt x="155" y="97"/>
                </a:cubicBezTo>
                <a:cubicBezTo>
                  <a:pt x="153" y="92"/>
                  <a:pt x="151" y="87"/>
                  <a:pt x="149" y="83"/>
                </a:cubicBezTo>
                <a:cubicBezTo>
                  <a:pt x="159" y="71"/>
                  <a:pt x="159" y="71"/>
                  <a:pt x="159" y="71"/>
                </a:cubicBezTo>
                <a:lnTo>
                  <a:pt x="153" y="65"/>
                </a:lnTo>
                <a:close/>
                <a:moveTo>
                  <a:pt x="197" y="115"/>
                </a:moveTo>
                <a:cubicBezTo>
                  <a:pt x="192" y="87"/>
                  <a:pt x="177" y="59"/>
                  <a:pt x="156" y="38"/>
                </a:cubicBezTo>
                <a:cubicBezTo>
                  <a:pt x="120" y="2"/>
                  <a:pt x="69" y="0"/>
                  <a:pt x="54" y="0"/>
                </a:cubicBezTo>
                <a:cubicBezTo>
                  <a:pt x="40" y="0"/>
                  <a:pt x="23" y="2"/>
                  <a:pt x="17" y="8"/>
                </a:cubicBezTo>
                <a:cubicBezTo>
                  <a:pt x="3" y="21"/>
                  <a:pt x="0" y="101"/>
                  <a:pt x="46" y="147"/>
                </a:cubicBezTo>
                <a:cubicBezTo>
                  <a:pt x="77" y="177"/>
                  <a:pt x="118" y="188"/>
                  <a:pt x="146" y="188"/>
                </a:cubicBezTo>
                <a:cubicBezTo>
                  <a:pt x="164" y="188"/>
                  <a:pt x="178" y="184"/>
                  <a:pt x="185" y="177"/>
                </a:cubicBezTo>
                <a:cubicBezTo>
                  <a:pt x="198" y="164"/>
                  <a:pt x="202" y="141"/>
                  <a:pt x="197" y="115"/>
                </a:cubicBezTo>
                <a:close/>
                <a:moveTo>
                  <a:pt x="180" y="171"/>
                </a:moveTo>
                <a:cubicBezTo>
                  <a:pt x="174" y="177"/>
                  <a:pt x="162" y="180"/>
                  <a:pt x="146" y="180"/>
                </a:cubicBezTo>
                <a:cubicBezTo>
                  <a:pt x="119" y="180"/>
                  <a:pt x="81" y="170"/>
                  <a:pt x="52" y="141"/>
                </a:cubicBezTo>
                <a:cubicBezTo>
                  <a:pt x="9" y="98"/>
                  <a:pt x="13" y="23"/>
                  <a:pt x="22" y="14"/>
                </a:cubicBezTo>
                <a:cubicBezTo>
                  <a:pt x="25" y="11"/>
                  <a:pt x="36" y="8"/>
                  <a:pt x="54" y="8"/>
                </a:cubicBezTo>
                <a:cubicBezTo>
                  <a:pt x="68" y="8"/>
                  <a:pt x="117" y="10"/>
                  <a:pt x="150" y="43"/>
                </a:cubicBezTo>
                <a:cubicBezTo>
                  <a:pt x="170" y="64"/>
                  <a:pt x="184" y="90"/>
                  <a:pt x="189" y="116"/>
                </a:cubicBezTo>
                <a:cubicBezTo>
                  <a:pt x="194" y="140"/>
                  <a:pt x="190" y="160"/>
                  <a:pt x="180" y="17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" name="Rectangle: Rounded Corners 3"/>
          <p:cNvSpPr/>
          <p:nvPr/>
        </p:nvSpPr>
        <p:spPr>
          <a:xfrm>
            <a:off x="5225246" y="920420"/>
            <a:ext cx="2957224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8318861" y="920420"/>
            <a:ext cx="2957224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59716" y="1643203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项目介绍</a:t>
            </a:r>
            <a:endParaRPr lang="en-US" sz="3200" b="1" dirty="0"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 flipH="1">
            <a:off x="5362081" y="2072754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53331" y="1643203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市场痛点</a:t>
            </a:r>
            <a:endParaRPr lang="en-US" altLang="zh-CN" sz="3200" b="1" dirty="0"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 flipH="1">
            <a:off x="8455696" y="2072754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34" name="Freeform 45"/>
          <p:cNvSpPr>
            <a:spLocks noEditPoints="1"/>
          </p:cNvSpPr>
          <p:nvPr/>
        </p:nvSpPr>
        <p:spPr bwMode="auto">
          <a:xfrm>
            <a:off x="6481824" y="1101927"/>
            <a:ext cx="444066" cy="444064"/>
          </a:xfrm>
          <a:custGeom>
            <a:avLst/>
            <a:gdLst>
              <a:gd name="T0" fmla="*/ 188 w 204"/>
              <a:gd name="T1" fmla="*/ 157 h 204"/>
              <a:gd name="T2" fmla="*/ 194 w 204"/>
              <a:gd name="T3" fmla="*/ 147 h 204"/>
              <a:gd name="T4" fmla="*/ 200 w 204"/>
              <a:gd name="T5" fmla="*/ 131 h 204"/>
              <a:gd name="T6" fmla="*/ 202 w 204"/>
              <a:gd name="T7" fmla="*/ 120 h 204"/>
              <a:gd name="T8" fmla="*/ 204 w 204"/>
              <a:gd name="T9" fmla="*/ 102 h 204"/>
              <a:gd name="T10" fmla="*/ 202 w 204"/>
              <a:gd name="T11" fmla="*/ 84 h 204"/>
              <a:gd name="T12" fmla="*/ 200 w 204"/>
              <a:gd name="T13" fmla="*/ 73 h 204"/>
              <a:gd name="T14" fmla="*/ 194 w 204"/>
              <a:gd name="T15" fmla="*/ 57 h 204"/>
              <a:gd name="T16" fmla="*/ 188 w 204"/>
              <a:gd name="T17" fmla="*/ 47 h 204"/>
              <a:gd name="T18" fmla="*/ 177 w 204"/>
              <a:gd name="T19" fmla="*/ 33 h 204"/>
              <a:gd name="T20" fmla="*/ 174 w 204"/>
              <a:gd name="T21" fmla="*/ 30 h 204"/>
              <a:gd name="T22" fmla="*/ 30 w 204"/>
              <a:gd name="T23" fmla="*/ 30 h 204"/>
              <a:gd name="T24" fmla="*/ 22 w 204"/>
              <a:gd name="T25" fmla="*/ 39 h 204"/>
              <a:gd name="T26" fmla="*/ 15 w 204"/>
              <a:gd name="T27" fmla="*/ 49 h 204"/>
              <a:gd name="T28" fmla="*/ 7 w 204"/>
              <a:gd name="T29" fmla="*/ 64 h 204"/>
              <a:gd name="T30" fmla="*/ 4 w 204"/>
              <a:gd name="T31" fmla="*/ 75 h 204"/>
              <a:gd name="T32" fmla="*/ 0 w 204"/>
              <a:gd name="T33" fmla="*/ 92 h 204"/>
              <a:gd name="T34" fmla="*/ 0 w 204"/>
              <a:gd name="T35" fmla="*/ 111 h 204"/>
              <a:gd name="T36" fmla="*/ 2 w 204"/>
              <a:gd name="T37" fmla="*/ 121 h 204"/>
              <a:gd name="T38" fmla="*/ 7 w 204"/>
              <a:gd name="T39" fmla="*/ 138 h 204"/>
              <a:gd name="T40" fmla="*/ 11 w 204"/>
              <a:gd name="T41" fmla="*/ 149 h 204"/>
              <a:gd name="T42" fmla="*/ 20 w 204"/>
              <a:gd name="T43" fmla="*/ 163 h 204"/>
              <a:gd name="T44" fmla="*/ 27 w 204"/>
              <a:gd name="T45" fmla="*/ 171 h 204"/>
              <a:gd name="T46" fmla="*/ 102 w 204"/>
              <a:gd name="T47" fmla="*/ 204 h 204"/>
              <a:gd name="T48" fmla="*/ 177 w 204"/>
              <a:gd name="T49" fmla="*/ 171 h 204"/>
              <a:gd name="T50" fmla="*/ 196 w 204"/>
              <a:gd name="T51" fmla="*/ 111 h 204"/>
              <a:gd name="T52" fmla="*/ 193 w 204"/>
              <a:gd name="T53" fmla="*/ 126 h 204"/>
              <a:gd name="T54" fmla="*/ 190 w 204"/>
              <a:gd name="T55" fmla="*/ 134 h 204"/>
              <a:gd name="T56" fmla="*/ 184 w 204"/>
              <a:gd name="T57" fmla="*/ 148 h 204"/>
              <a:gd name="T58" fmla="*/ 178 w 204"/>
              <a:gd name="T59" fmla="*/ 157 h 204"/>
              <a:gd name="T60" fmla="*/ 152 w 204"/>
              <a:gd name="T61" fmla="*/ 108 h 204"/>
              <a:gd name="T62" fmla="*/ 196 w 204"/>
              <a:gd name="T63" fmla="*/ 111 h 204"/>
              <a:gd name="T64" fmla="*/ 180 w 204"/>
              <a:gd name="T65" fmla="*/ 49 h 204"/>
              <a:gd name="T66" fmla="*/ 187 w 204"/>
              <a:gd name="T67" fmla="*/ 62 h 204"/>
              <a:gd name="T68" fmla="*/ 191 w 204"/>
              <a:gd name="T69" fmla="*/ 70 h 204"/>
              <a:gd name="T70" fmla="*/ 194 w 204"/>
              <a:gd name="T71" fmla="*/ 85 h 204"/>
              <a:gd name="T72" fmla="*/ 196 w 204"/>
              <a:gd name="T73" fmla="*/ 94 h 204"/>
              <a:gd name="T74" fmla="*/ 174 w 204"/>
              <a:gd name="T75" fmla="*/ 42 h 204"/>
              <a:gd name="T76" fmla="*/ 144 w 204"/>
              <a:gd name="T77" fmla="*/ 100 h 204"/>
              <a:gd name="T78" fmla="*/ 169 w 204"/>
              <a:gd name="T79" fmla="*/ 36 h 204"/>
              <a:gd name="T80" fmla="*/ 60 w 204"/>
              <a:gd name="T81" fmla="*/ 100 h 204"/>
              <a:gd name="T82" fmla="*/ 30 w 204"/>
              <a:gd name="T83" fmla="*/ 162 h 204"/>
              <a:gd name="T84" fmla="*/ 21 w 204"/>
              <a:gd name="T85" fmla="*/ 150 h 204"/>
              <a:gd name="T86" fmla="*/ 16 w 204"/>
              <a:gd name="T87" fmla="*/ 141 h 204"/>
              <a:gd name="T88" fmla="*/ 11 w 204"/>
              <a:gd name="T89" fmla="*/ 127 h 204"/>
              <a:gd name="T90" fmla="*/ 9 w 204"/>
              <a:gd name="T91" fmla="*/ 118 h 204"/>
              <a:gd name="T92" fmla="*/ 8 w 204"/>
              <a:gd name="T93" fmla="*/ 108 h 204"/>
              <a:gd name="T94" fmla="*/ 30 w 204"/>
              <a:gd name="T95" fmla="*/ 162 h 204"/>
              <a:gd name="T96" fmla="*/ 8 w 204"/>
              <a:gd name="T97" fmla="*/ 93 h 204"/>
              <a:gd name="T98" fmla="*/ 11 w 204"/>
              <a:gd name="T99" fmla="*/ 78 h 204"/>
              <a:gd name="T100" fmla="*/ 14 w 204"/>
              <a:gd name="T101" fmla="*/ 69 h 204"/>
              <a:gd name="T102" fmla="*/ 20 w 204"/>
              <a:gd name="T103" fmla="*/ 56 h 204"/>
              <a:gd name="T104" fmla="*/ 26 w 204"/>
              <a:gd name="T105" fmla="*/ 47 h 204"/>
              <a:gd name="T106" fmla="*/ 52 w 204"/>
              <a:gd name="T107" fmla="*/ 100 h 204"/>
              <a:gd name="T108" fmla="*/ 60 w 204"/>
              <a:gd name="T109" fmla="*/ 108 h 204"/>
              <a:gd name="T110" fmla="*/ 35 w 204"/>
              <a:gd name="T111" fmla="*/ 168 h 204"/>
              <a:gd name="T112" fmla="*/ 144 w 204"/>
              <a:gd name="T113" fmla="*/ 10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4" h="204">
                <a:moveTo>
                  <a:pt x="182" y="165"/>
                </a:moveTo>
                <a:cubicBezTo>
                  <a:pt x="183" y="164"/>
                  <a:pt x="183" y="164"/>
                  <a:pt x="184" y="163"/>
                </a:cubicBezTo>
                <a:cubicBezTo>
                  <a:pt x="185" y="161"/>
                  <a:pt x="186" y="159"/>
                  <a:pt x="188" y="157"/>
                </a:cubicBezTo>
                <a:cubicBezTo>
                  <a:pt x="188" y="156"/>
                  <a:pt x="189" y="156"/>
                  <a:pt x="189" y="155"/>
                </a:cubicBezTo>
                <a:cubicBezTo>
                  <a:pt x="190" y="153"/>
                  <a:pt x="191" y="151"/>
                  <a:pt x="193" y="149"/>
                </a:cubicBezTo>
                <a:cubicBezTo>
                  <a:pt x="193" y="148"/>
                  <a:pt x="193" y="148"/>
                  <a:pt x="194" y="147"/>
                </a:cubicBezTo>
                <a:cubicBezTo>
                  <a:pt x="195" y="145"/>
                  <a:pt x="196" y="142"/>
                  <a:pt x="197" y="140"/>
                </a:cubicBezTo>
                <a:cubicBezTo>
                  <a:pt x="197" y="139"/>
                  <a:pt x="197" y="139"/>
                  <a:pt x="197" y="138"/>
                </a:cubicBezTo>
                <a:cubicBezTo>
                  <a:pt x="198" y="136"/>
                  <a:pt x="199" y="133"/>
                  <a:pt x="200" y="131"/>
                </a:cubicBezTo>
                <a:cubicBezTo>
                  <a:pt x="200" y="130"/>
                  <a:pt x="200" y="130"/>
                  <a:pt x="200" y="129"/>
                </a:cubicBezTo>
                <a:cubicBezTo>
                  <a:pt x="201" y="127"/>
                  <a:pt x="202" y="124"/>
                  <a:pt x="202" y="121"/>
                </a:cubicBezTo>
                <a:cubicBezTo>
                  <a:pt x="202" y="121"/>
                  <a:pt x="202" y="121"/>
                  <a:pt x="202" y="120"/>
                </a:cubicBezTo>
                <a:cubicBezTo>
                  <a:pt x="203" y="117"/>
                  <a:pt x="203" y="115"/>
                  <a:pt x="204" y="112"/>
                </a:cubicBezTo>
                <a:cubicBezTo>
                  <a:pt x="204" y="111"/>
                  <a:pt x="204" y="111"/>
                  <a:pt x="204" y="111"/>
                </a:cubicBezTo>
                <a:cubicBezTo>
                  <a:pt x="204" y="108"/>
                  <a:pt x="204" y="105"/>
                  <a:pt x="204" y="102"/>
                </a:cubicBezTo>
                <a:cubicBezTo>
                  <a:pt x="204" y="99"/>
                  <a:pt x="204" y="96"/>
                  <a:pt x="204" y="93"/>
                </a:cubicBezTo>
                <a:cubicBezTo>
                  <a:pt x="204" y="93"/>
                  <a:pt x="204" y="92"/>
                  <a:pt x="204" y="92"/>
                </a:cubicBezTo>
                <a:cubicBezTo>
                  <a:pt x="203" y="89"/>
                  <a:pt x="203" y="86"/>
                  <a:pt x="202" y="84"/>
                </a:cubicBezTo>
                <a:cubicBezTo>
                  <a:pt x="202" y="83"/>
                  <a:pt x="202" y="83"/>
                  <a:pt x="202" y="82"/>
                </a:cubicBezTo>
                <a:cubicBezTo>
                  <a:pt x="202" y="80"/>
                  <a:pt x="201" y="77"/>
                  <a:pt x="200" y="75"/>
                </a:cubicBezTo>
                <a:cubicBezTo>
                  <a:pt x="200" y="74"/>
                  <a:pt x="200" y="74"/>
                  <a:pt x="200" y="73"/>
                </a:cubicBezTo>
                <a:cubicBezTo>
                  <a:pt x="199" y="71"/>
                  <a:pt x="198" y="68"/>
                  <a:pt x="197" y="66"/>
                </a:cubicBezTo>
                <a:cubicBezTo>
                  <a:pt x="197" y="65"/>
                  <a:pt x="197" y="64"/>
                  <a:pt x="197" y="64"/>
                </a:cubicBezTo>
                <a:cubicBezTo>
                  <a:pt x="196" y="62"/>
                  <a:pt x="195" y="59"/>
                  <a:pt x="194" y="57"/>
                </a:cubicBezTo>
                <a:cubicBezTo>
                  <a:pt x="193" y="56"/>
                  <a:pt x="193" y="56"/>
                  <a:pt x="193" y="55"/>
                </a:cubicBezTo>
                <a:cubicBezTo>
                  <a:pt x="191" y="53"/>
                  <a:pt x="190" y="51"/>
                  <a:pt x="189" y="49"/>
                </a:cubicBezTo>
                <a:cubicBezTo>
                  <a:pt x="189" y="48"/>
                  <a:pt x="188" y="47"/>
                  <a:pt x="188" y="47"/>
                </a:cubicBezTo>
                <a:cubicBezTo>
                  <a:pt x="186" y="45"/>
                  <a:pt x="185" y="43"/>
                  <a:pt x="184" y="41"/>
                </a:cubicBezTo>
                <a:cubicBezTo>
                  <a:pt x="183" y="40"/>
                  <a:pt x="183" y="40"/>
                  <a:pt x="182" y="39"/>
                </a:cubicBezTo>
                <a:cubicBezTo>
                  <a:pt x="181" y="37"/>
                  <a:pt x="179" y="35"/>
                  <a:pt x="177" y="33"/>
                </a:cubicBezTo>
                <a:cubicBezTo>
                  <a:pt x="177" y="33"/>
                  <a:pt x="177" y="33"/>
                  <a:pt x="177" y="33"/>
                </a:cubicBezTo>
                <a:cubicBezTo>
                  <a:pt x="174" y="30"/>
                  <a:pt x="174" y="30"/>
                  <a:pt x="174" y="30"/>
                </a:cubicBezTo>
                <a:cubicBezTo>
                  <a:pt x="174" y="30"/>
                  <a:pt x="174" y="30"/>
                  <a:pt x="174" y="30"/>
                </a:cubicBezTo>
                <a:cubicBezTo>
                  <a:pt x="155" y="11"/>
                  <a:pt x="130" y="0"/>
                  <a:pt x="102" y="0"/>
                </a:cubicBezTo>
                <a:cubicBezTo>
                  <a:pt x="74" y="0"/>
                  <a:pt x="49" y="11"/>
                  <a:pt x="30" y="30"/>
                </a:cubicBezTo>
                <a:cubicBezTo>
                  <a:pt x="30" y="30"/>
                  <a:pt x="30" y="30"/>
                  <a:pt x="30" y="30"/>
                </a:cubicBezTo>
                <a:cubicBezTo>
                  <a:pt x="27" y="33"/>
                  <a:pt x="27" y="33"/>
                  <a:pt x="27" y="33"/>
                </a:cubicBezTo>
                <a:cubicBezTo>
                  <a:pt x="27" y="33"/>
                  <a:pt x="27" y="33"/>
                  <a:pt x="27" y="33"/>
                </a:cubicBezTo>
                <a:cubicBezTo>
                  <a:pt x="25" y="35"/>
                  <a:pt x="23" y="37"/>
                  <a:pt x="22" y="39"/>
                </a:cubicBezTo>
                <a:cubicBezTo>
                  <a:pt x="21" y="40"/>
                  <a:pt x="21" y="40"/>
                  <a:pt x="20" y="41"/>
                </a:cubicBezTo>
                <a:cubicBezTo>
                  <a:pt x="19" y="43"/>
                  <a:pt x="18" y="45"/>
                  <a:pt x="16" y="47"/>
                </a:cubicBezTo>
                <a:cubicBezTo>
                  <a:pt x="16" y="47"/>
                  <a:pt x="15" y="48"/>
                  <a:pt x="15" y="49"/>
                </a:cubicBezTo>
                <a:cubicBezTo>
                  <a:pt x="14" y="51"/>
                  <a:pt x="13" y="53"/>
                  <a:pt x="11" y="55"/>
                </a:cubicBezTo>
                <a:cubicBezTo>
                  <a:pt x="11" y="56"/>
                  <a:pt x="11" y="56"/>
                  <a:pt x="10" y="57"/>
                </a:cubicBezTo>
                <a:cubicBezTo>
                  <a:pt x="9" y="59"/>
                  <a:pt x="8" y="62"/>
                  <a:pt x="7" y="64"/>
                </a:cubicBezTo>
                <a:cubicBezTo>
                  <a:pt x="7" y="64"/>
                  <a:pt x="7" y="65"/>
                  <a:pt x="7" y="66"/>
                </a:cubicBezTo>
                <a:cubicBezTo>
                  <a:pt x="6" y="68"/>
                  <a:pt x="5" y="71"/>
                  <a:pt x="4" y="73"/>
                </a:cubicBezTo>
                <a:cubicBezTo>
                  <a:pt x="4" y="74"/>
                  <a:pt x="4" y="74"/>
                  <a:pt x="4" y="75"/>
                </a:cubicBezTo>
                <a:cubicBezTo>
                  <a:pt x="3" y="77"/>
                  <a:pt x="2" y="80"/>
                  <a:pt x="2" y="82"/>
                </a:cubicBezTo>
                <a:cubicBezTo>
                  <a:pt x="2" y="83"/>
                  <a:pt x="2" y="83"/>
                  <a:pt x="2" y="84"/>
                </a:cubicBezTo>
                <a:cubicBezTo>
                  <a:pt x="1" y="86"/>
                  <a:pt x="1" y="89"/>
                  <a:pt x="0" y="92"/>
                </a:cubicBezTo>
                <a:cubicBezTo>
                  <a:pt x="0" y="92"/>
                  <a:pt x="0" y="93"/>
                  <a:pt x="0" y="93"/>
                </a:cubicBezTo>
                <a:cubicBezTo>
                  <a:pt x="0" y="96"/>
                  <a:pt x="0" y="99"/>
                  <a:pt x="0" y="102"/>
                </a:cubicBezTo>
                <a:cubicBezTo>
                  <a:pt x="0" y="105"/>
                  <a:pt x="0" y="108"/>
                  <a:pt x="0" y="111"/>
                </a:cubicBezTo>
                <a:cubicBezTo>
                  <a:pt x="0" y="111"/>
                  <a:pt x="0" y="111"/>
                  <a:pt x="0" y="112"/>
                </a:cubicBezTo>
                <a:cubicBezTo>
                  <a:pt x="1" y="115"/>
                  <a:pt x="1" y="117"/>
                  <a:pt x="2" y="120"/>
                </a:cubicBezTo>
                <a:cubicBezTo>
                  <a:pt x="2" y="121"/>
                  <a:pt x="2" y="121"/>
                  <a:pt x="2" y="121"/>
                </a:cubicBezTo>
                <a:cubicBezTo>
                  <a:pt x="2" y="124"/>
                  <a:pt x="3" y="127"/>
                  <a:pt x="4" y="129"/>
                </a:cubicBezTo>
                <a:cubicBezTo>
                  <a:pt x="4" y="130"/>
                  <a:pt x="4" y="130"/>
                  <a:pt x="4" y="131"/>
                </a:cubicBezTo>
                <a:cubicBezTo>
                  <a:pt x="5" y="133"/>
                  <a:pt x="6" y="136"/>
                  <a:pt x="7" y="138"/>
                </a:cubicBezTo>
                <a:cubicBezTo>
                  <a:pt x="7" y="139"/>
                  <a:pt x="7" y="139"/>
                  <a:pt x="7" y="140"/>
                </a:cubicBezTo>
                <a:cubicBezTo>
                  <a:pt x="8" y="142"/>
                  <a:pt x="9" y="145"/>
                  <a:pt x="10" y="147"/>
                </a:cubicBezTo>
                <a:cubicBezTo>
                  <a:pt x="11" y="148"/>
                  <a:pt x="11" y="148"/>
                  <a:pt x="11" y="149"/>
                </a:cubicBezTo>
                <a:cubicBezTo>
                  <a:pt x="13" y="151"/>
                  <a:pt x="14" y="153"/>
                  <a:pt x="15" y="155"/>
                </a:cubicBezTo>
                <a:cubicBezTo>
                  <a:pt x="15" y="156"/>
                  <a:pt x="16" y="156"/>
                  <a:pt x="16" y="157"/>
                </a:cubicBezTo>
                <a:cubicBezTo>
                  <a:pt x="18" y="159"/>
                  <a:pt x="19" y="161"/>
                  <a:pt x="20" y="163"/>
                </a:cubicBezTo>
                <a:cubicBezTo>
                  <a:pt x="21" y="164"/>
                  <a:pt x="21" y="164"/>
                  <a:pt x="22" y="165"/>
                </a:cubicBezTo>
                <a:cubicBezTo>
                  <a:pt x="23" y="167"/>
                  <a:pt x="25" y="169"/>
                  <a:pt x="26" y="170"/>
                </a:cubicBezTo>
                <a:cubicBezTo>
                  <a:pt x="27" y="171"/>
                  <a:pt x="27" y="171"/>
                  <a:pt x="27" y="171"/>
                </a:cubicBezTo>
                <a:cubicBezTo>
                  <a:pt x="30" y="174"/>
                  <a:pt x="30" y="174"/>
                  <a:pt x="30" y="174"/>
                </a:cubicBezTo>
                <a:cubicBezTo>
                  <a:pt x="30" y="174"/>
                  <a:pt x="30" y="174"/>
                  <a:pt x="30" y="174"/>
                </a:cubicBezTo>
                <a:cubicBezTo>
                  <a:pt x="49" y="193"/>
                  <a:pt x="74" y="204"/>
                  <a:pt x="102" y="204"/>
                </a:cubicBezTo>
                <a:cubicBezTo>
                  <a:pt x="130" y="204"/>
                  <a:pt x="155" y="193"/>
                  <a:pt x="174" y="174"/>
                </a:cubicBezTo>
                <a:cubicBezTo>
                  <a:pt x="174" y="174"/>
                  <a:pt x="174" y="174"/>
                  <a:pt x="174" y="174"/>
                </a:cubicBezTo>
                <a:cubicBezTo>
                  <a:pt x="177" y="171"/>
                  <a:pt x="177" y="171"/>
                  <a:pt x="177" y="171"/>
                </a:cubicBezTo>
                <a:cubicBezTo>
                  <a:pt x="177" y="171"/>
                  <a:pt x="177" y="171"/>
                  <a:pt x="178" y="170"/>
                </a:cubicBezTo>
                <a:cubicBezTo>
                  <a:pt x="179" y="169"/>
                  <a:pt x="181" y="167"/>
                  <a:pt x="182" y="165"/>
                </a:cubicBezTo>
                <a:close/>
                <a:moveTo>
                  <a:pt x="196" y="111"/>
                </a:moveTo>
                <a:cubicBezTo>
                  <a:pt x="195" y="113"/>
                  <a:pt x="195" y="115"/>
                  <a:pt x="195" y="118"/>
                </a:cubicBezTo>
                <a:cubicBezTo>
                  <a:pt x="195" y="118"/>
                  <a:pt x="194" y="119"/>
                  <a:pt x="194" y="119"/>
                </a:cubicBezTo>
                <a:cubicBezTo>
                  <a:pt x="194" y="121"/>
                  <a:pt x="193" y="124"/>
                  <a:pt x="193" y="126"/>
                </a:cubicBezTo>
                <a:cubicBezTo>
                  <a:pt x="193" y="126"/>
                  <a:pt x="193" y="127"/>
                  <a:pt x="193" y="127"/>
                </a:cubicBezTo>
                <a:cubicBezTo>
                  <a:pt x="192" y="129"/>
                  <a:pt x="191" y="131"/>
                  <a:pt x="190" y="134"/>
                </a:cubicBezTo>
                <a:cubicBezTo>
                  <a:pt x="190" y="134"/>
                  <a:pt x="190" y="134"/>
                  <a:pt x="190" y="134"/>
                </a:cubicBezTo>
                <a:cubicBezTo>
                  <a:pt x="189" y="137"/>
                  <a:pt x="189" y="139"/>
                  <a:pt x="188" y="141"/>
                </a:cubicBezTo>
                <a:cubicBezTo>
                  <a:pt x="187" y="141"/>
                  <a:pt x="187" y="142"/>
                  <a:pt x="187" y="142"/>
                </a:cubicBezTo>
                <a:cubicBezTo>
                  <a:pt x="186" y="144"/>
                  <a:pt x="185" y="146"/>
                  <a:pt x="184" y="148"/>
                </a:cubicBezTo>
                <a:cubicBezTo>
                  <a:pt x="184" y="149"/>
                  <a:pt x="183" y="149"/>
                  <a:pt x="183" y="150"/>
                </a:cubicBezTo>
                <a:cubicBezTo>
                  <a:pt x="182" y="152"/>
                  <a:pt x="181" y="153"/>
                  <a:pt x="180" y="155"/>
                </a:cubicBezTo>
                <a:cubicBezTo>
                  <a:pt x="179" y="156"/>
                  <a:pt x="179" y="156"/>
                  <a:pt x="178" y="157"/>
                </a:cubicBezTo>
                <a:cubicBezTo>
                  <a:pt x="177" y="159"/>
                  <a:pt x="176" y="160"/>
                  <a:pt x="174" y="162"/>
                </a:cubicBezTo>
                <a:cubicBezTo>
                  <a:pt x="174" y="162"/>
                  <a:pt x="174" y="162"/>
                  <a:pt x="174" y="162"/>
                </a:cubicBezTo>
                <a:cubicBezTo>
                  <a:pt x="161" y="147"/>
                  <a:pt x="154" y="128"/>
                  <a:pt x="152" y="108"/>
                </a:cubicBezTo>
                <a:cubicBezTo>
                  <a:pt x="196" y="108"/>
                  <a:pt x="196" y="108"/>
                  <a:pt x="196" y="108"/>
                </a:cubicBezTo>
                <a:cubicBezTo>
                  <a:pt x="196" y="108"/>
                  <a:pt x="196" y="109"/>
                  <a:pt x="196" y="109"/>
                </a:cubicBezTo>
                <a:cubicBezTo>
                  <a:pt x="196" y="110"/>
                  <a:pt x="196" y="110"/>
                  <a:pt x="196" y="111"/>
                </a:cubicBezTo>
                <a:close/>
                <a:moveTo>
                  <a:pt x="175" y="42"/>
                </a:moveTo>
                <a:cubicBezTo>
                  <a:pt x="176" y="44"/>
                  <a:pt x="177" y="45"/>
                  <a:pt x="178" y="47"/>
                </a:cubicBezTo>
                <a:cubicBezTo>
                  <a:pt x="179" y="48"/>
                  <a:pt x="179" y="48"/>
                  <a:pt x="180" y="49"/>
                </a:cubicBezTo>
                <a:cubicBezTo>
                  <a:pt x="181" y="51"/>
                  <a:pt x="182" y="52"/>
                  <a:pt x="183" y="54"/>
                </a:cubicBezTo>
                <a:cubicBezTo>
                  <a:pt x="183" y="55"/>
                  <a:pt x="184" y="55"/>
                  <a:pt x="184" y="56"/>
                </a:cubicBezTo>
                <a:cubicBezTo>
                  <a:pt x="185" y="58"/>
                  <a:pt x="186" y="60"/>
                  <a:pt x="187" y="62"/>
                </a:cubicBezTo>
                <a:cubicBezTo>
                  <a:pt x="187" y="62"/>
                  <a:pt x="187" y="63"/>
                  <a:pt x="188" y="63"/>
                </a:cubicBezTo>
                <a:cubicBezTo>
                  <a:pt x="189" y="65"/>
                  <a:pt x="189" y="67"/>
                  <a:pt x="190" y="69"/>
                </a:cubicBezTo>
                <a:cubicBezTo>
                  <a:pt x="190" y="70"/>
                  <a:pt x="190" y="70"/>
                  <a:pt x="191" y="70"/>
                </a:cubicBezTo>
                <a:cubicBezTo>
                  <a:pt x="191" y="72"/>
                  <a:pt x="192" y="75"/>
                  <a:pt x="193" y="77"/>
                </a:cubicBezTo>
                <a:cubicBezTo>
                  <a:pt x="193" y="77"/>
                  <a:pt x="193" y="78"/>
                  <a:pt x="193" y="78"/>
                </a:cubicBezTo>
                <a:cubicBezTo>
                  <a:pt x="193" y="80"/>
                  <a:pt x="194" y="82"/>
                  <a:pt x="194" y="85"/>
                </a:cubicBezTo>
                <a:cubicBezTo>
                  <a:pt x="194" y="85"/>
                  <a:pt x="195" y="86"/>
                  <a:pt x="195" y="86"/>
                </a:cubicBezTo>
                <a:cubicBezTo>
                  <a:pt x="195" y="88"/>
                  <a:pt x="195" y="91"/>
                  <a:pt x="196" y="93"/>
                </a:cubicBezTo>
                <a:cubicBezTo>
                  <a:pt x="196" y="94"/>
                  <a:pt x="196" y="94"/>
                  <a:pt x="196" y="94"/>
                </a:cubicBezTo>
                <a:cubicBezTo>
                  <a:pt x="196" y="96"/>
                  <a:pt x="196" y="98"/>
                  <a:pt x="196" y="100"/>
                </a:cubicBezTo>
                <a:cubicBezTo>
                  <a:pt x="152" y="100"/>
                  <a:pt x="152" y="100"/>
                  <a:pt x="152" y="100"/>
                </a:cubicBezTo>
                <a:cubicBezTo>
                  <a:pt x="153" y="78"/>
                  <a:pt x="160" y="58"/>
                  <a:pt x="174" y="42"/>
                </a:cubicBezTo>
                <a:cubicBezTo>
                  <a:pt x="174" y="42"/>
                  <a:pt x="174" y="42"/>
                  <a:pt x="175" y="42"/>
                </a:cubicBezTo>
                <a:close/>
                <a:moveTo>
                  <a:pt x="169" y="36"/>
                </a:moveTo>
                <a:cubicBezTo>
                  <a:pt x="153" y="54"/>
                  <a:pt x="145" y="76"/>
                  <a:pt x="144" y="100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07" y="8"/>
                  <a:pt x="107" y="8"/>
                  <a:pt x="107" y="8"/>
                </a:cubicBezTo>
                <a:cubicBezTo>
                  <a:pt x="131" y="9"/>
                  <a:pt x="153" y="20"/>
                  <a:pt x="169" y="36"/>
                </a:cubicBezTo>
                <a:close/>
                <a:moveTo>
                  <a:pt x="99" y="8"/>
                </a:moveTo>
                <a:cubicBezTo>
                  <a:pt x="99" y="100"/>
                  <a:pt x="99" y="100"/>
                  <a:pt x="99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9" y="76"/>
                  <a:pt x="51" y="54"/>
                  <a:pt x="35" y="36"/>
                </a:cubicBezTo>
                <a:cubicBezTo>
                  <a:pt x="52" y="19"/>
                  <a:pt x="74" y="9"/>
                  <a:pt x="99" y="8"/>
                </a:cubicBezTo>
                <a:close/>
                <a:moveTo>
                  <a:pt x="30" y="162"/>
                </a:moveTo>
                <a:cubicBezTo>
                  <a:pt x="28" y="160"/>
                  <a:pt x="27" y="159"/>
                  <a:pt x="26" y="157"/>
                </a:cubicBezTo>
                <a:cubicBezTo>
                  <a:pt x="25" y="156"/>
                  <a:pt x="25" y="156"/>
                  <a:pt x="24" y="155"/>
                </a:cubicBezTo>
                <a:cubicBezTo>
                  <a:pt x="23" y="153"/>
                  <a:pt x="22" y="152"/>
                  <a:pt x="21" y="150"/>
                </a:cubicBezTo>
                <a:cubicBezTo>
                  <a:pt x="21" y="149"/>
                  <a:pt x="20" y="149"/>
                  <a:pt x="20" y="148"/>
                </a:cubicBezTo>
                <a:cubicBezTo>
                  <a:pt x="19" y="146"/>
                  <a:pt x="18" y="144"/>
                  <a:pt x="17" y="142"/>
                </a:cubicBezTo>
                <a:cubicBezTo>
                  <a:pt x="17" y="142"/>
                  <a:pt x="17" y="141"/>
                  <a:pt x="16" y="141"/>
                </a:cubicBezTo>
                <a:cubicBezTo>
                  <a:pt x="15" y="139"/>
                  <a:pt x="15" y="137"/>
                  <a:pt x="14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3" y="131"/>
                  <a:pt x="12" y="129"/>
                  <a:pt x="11" y="127"/>
                </a:cubicBezTo>
                <a:cubicBezTo>
                  <a:pt x="11" y="127"/>
                  <a:pt x="11" y="126"/>
                  <a:pt x="11" y="126"/>
                </a:cubicBezTo>
                <a:cubicBezTo>
                  <a:pt x="11" y="124"/>
                  <a:pt x="10" y="121"/>
                  <a:pt x="10" y="119"/>
                </a:cubicBezTo>
                <a:cubicBezTo>
                  <a:pt x="10" y="119"/>
                  <a:pt x="9" y="118"/>
                  <a:pt x="9" y="118"/>
                </a:cubicBezTo>
                <a:cubicBezTo>
                  <a:pt x="9" y="115"/>
                  <a:pt x="9" y="113"/>
                  <a:pt x="8" y="111"/>
                </a:cubicBezTo>
                <a:cubicBezTo>
                  <a:pt x="8" y="110"/>
                  <a:pt x="8" y="110"/>
                  <a:pt x="8" y="109"/>
                </a:cubicBezTo>
                <a:cubicBezTo>
                  <a:pt x="8" y="109"/>
                  <a:pt x="8" y="108"/>
                  <a:pt x="8" y="108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0" y="128"/>
                  <a:pt x="43" y="147"/>
                  <a:pt x="30" y="162"/>
                </a:cubicBezTo>
                <a:cubicBezTo>
                  <a:pt x="30" y="162"/>
                  <a:pt x="30" y="162"/>
                  <a:pt x="30" y="162"/>
                </a:cubicBezTo>
                <a:close/>
                <a:moveTo>
                  <a:pt x="8" y="100"/>
                </a:moveTo>
                <a:cubicBezTo>
                  <a:pt x="8" y="98"/>
                  <a:pt x="8" y="96"/>
                  <a:pt x="8" y="94"/>
                </a:cubicBezTo>
                <a:cubicBezTo>
                  <a:pt x="8" y="94"/>
                  <a:pt x="8" y="94"/>
                  <a:pt x="8" y="93"/>
                </a:cubicBezTo>
                <a:cubicBezTo>
                  <a:pt x="9" y="91"/>
                  <a:pt x="9" y="88"/>
                  <a:pt x="9" y="86"/>
                </a:cubicBezTo>
                <a:cubicBezTo>
                  <a:pt x="9" y="86"/>
                  <a:pt x="10" y="85"/>
                  <a:pt x="10" y="85"/>
                </a:cubicBezTo>
                <a:cubicBezTo>
                  <a:pt x="10" y="82"/>
                  <a:pt x="11" y="80"/>
                  <a:pt x="11" y="78"/>
                </a:cubicBezTo>
                <a:cubicBezTo>
                  <a:pt x="11" y="78"/>
                  <a:pt x="11" y="77"/>
                  <a:pt x="11" y="77"/>
                </a:cubicBezTo>
                <a:cubicBezTo>
                  <a:pt x="12" y="75"/>
                  <a:pt x="13" y="72"/>
                  <a:pt x="13" y="70"/>
                </a:cubicBezTo>
                <a:cubicBezTo>
                  <a:pt x="14" y="70"/>
                  <a:pt x="14" y="70"/>
                  <a:pt x="14" y="69"/>
                </a:cubicBezTo>
                <a:cubicBezTo>
                  <a:pt x="15" y="67"/>
                  <a:pt x="15" y="65"/>
                  <a:pt x="16" y="63"/>
                </a:cubicBezTo>
                <a:cubicBezTo>
                  <a:pt x="17" y="63"/>
                  <a:pt x="17" y="62"/>
                  <a:pt x="17" y="62"/>
                </a:cubicBezTo>
                <a:cubicBezTo>
                  <a:pt x="18" y="60"/>
                  <a:pt x="19" y="58"/>
                  <a:pt x="20" y="56"/>
                </a:cubicBezTo>
                <a:cubicBezTo>
                  <a:pt x="20" y="55"/>
                  <a:pt x="21" y="55"/>
                  <a:pt x="21" y="54"/>
                </a:cubicBezTo>
                <a:cubicBezTo>
                  <a:pt x="22" y="52"/>
                  <a:pt x="23" y="51"/>
                  <a:pt x="24" y="49"/>
                </a:cubicBezTo>
                <a:cubicBezTo>
                  <a:pt x="25" y="48"/>
                  <a:pt x="25" y="48"/>
                  <a:pt x="26" y="47"/>
                </a:cubicBezTo>
                <a:cubicBezTo>
                  <a:pt x="27" y="45"/>
                  <a:pt x="28" y="44"/>
                  <a:pt x="29" y="42"/>
                </a:cubicBezTo>
                <a:cubicBezTo>
                  <a:pt x="30" y="42"/>
                  <a:pt x="30" y="42"/>
                  <a:pt x="30" y="42"/>
                </a:cubicBezTo>
                <a:cubicBezTo>
                  <a:pt x="44" y="58"/>
                  <a:pt x="51" y="78"/>
                  <a:pt x="52" y="100"/>
                </a:cubicBezTo>
                <a:lnTo>
                  <a:pt x="8" y="100"/>
                </a:lnTo>
                <a:close/>
                <a:moveTo>
                  <a:pt x="35" y="168"/>
                </a:moveTo>
                <a:cubicBezTo>
                  <a:pt x="50" y="151"/>
                  <a:pt x="58" y="130"/>
                  <a:pt x="60" y="108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99" y="196"/>
                  <a:pt x="99" y="196"/>
                  <a:pt x="99" y="196"/>
                </a:cubicBezTo>
                <a:cubicBezTo>
                  <a:pt x="74" y="195"/>
                  <a:pt x="52" y="185"/>
                  <a:pt x="35" y="168"/>
                </a:cubicBezTo>
                <a:close/>
                <a:moveTo>
                  <a:pt x="107" y="196"/>
                </a:moveTo>
                <a:cubicBezTo>
                  <a:pt x="107" y="108"/>
                  <a:pt x="107" y="108"/>
                  <a:pt x="107" y="108"/>
                </a:cubicBezTo>
                <a:cubicBezTo>
                  <a:pt x="144" y="108"/>
                  <a:pt x="144" y="108"/>
                  <a:pt x="144" y="108"/>
                </a:cubicBezTo>
                <a:cubicBezTo>
                  <a:pt x="146" y="130"/>
                  <a:pt x="154" y="151"/>
                  <a:pt x="169" y="168"/>
                </a:cubicBezTo>
                <a:cubicBezTo>
                  <a:pt x="153" y="184"/>
                  <a:pt x="131" y="195"/>
                  <a:pt x="107" y="19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5" name="Freeform 49"/>
          <p:cNvSpPr>
            <a:spLocks noEditPoints="1"/>
          </p:cNvSpPr>
          <p:nvPr/>
        </p:nvSpPr>
        <p:spPr bwMode="auto">
          <a:xfrm>
            <a:off x="9588806" y="1114551"/>
            <a:ext cx="417332" cy="41881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00 w 192"/>
              <a:gd name="T11" fmla="*/ 8 h 192"/>
              <a:gd name="T12" fmla="*/ 184 w 192"/>
              <a:gd name="T13" fmla="*/ 92 h 192"/>
              <a:gd name="T14" fmla="*/ 152 w 192"/>
              <a:gd name="T15" fmla="*/ 92 h 192"/>
              <a:gd name="T16" fmla="*/ 100 w 192"/>
              <a:gd name="T17" fmla="*/ 40 h 192"/>
              <a:gd name="T18" fmla="*/ 100 w 192"/>
              <a:gd name="T19" fmla="*/ 8 h 192"/>
              <a:gd name="T20" fmla="*/ 92 w 192"/>
              <a:gd name="T21" fmla="*/ 8 h 192"/>
              <a:gd name="T22" fmla="*/ 92 w 192"/>
              <a:gd name="T23" fmla="*/ 40 h 192"/>
              <a:gd name="T24" fmla="*/ 40 w 192"/>
              <a:gd name="T25" fmla="*/ 92 h 192"/>
              <a:gd name="T26" fmla="*/ 8 w 192"/>
              <a:gd name="T27" fmla="*/ 92 h 192"/>
              <a:gd name="T28" fmla="*/ 92 w 192"/>
              <a:gd name="T29" fmla="*/ 8 h 192"/>
              <a:gd name="T30" fmla="*/ 92 w 192"/>
              <a:gd name="T31" fmla="*/ 184 h 192"/>
              <a:gd name="T32" fmla="*/ 8 w 192"/>
              <a:gd name="T33" fmla="*/ 100 h 192"/>
              <a:gd name="T34" fmla="*/ 40 w 192"/>
              <a:gd name="T35" fmla="*/ 100 h 192"/>
              <a:gd name="T36" fmla="*/ 92 w 192"/>
              <a:gd name="T37" fmla="*/ 152 h 192"/>
              <a:gd name="T38" fmla="*/ 92 w 192"/>
              <a:gd name="T39" fmla="*/ 184 h 192"/>
              <a:gd name="T40" fmla="*/ 92 w 192"/>
              <a:gd name="T41" fmla="*/ 132 h 192"/>
              <a:gd name="T42" fmla="*/ 92 w 192"/>
              <a:gd name="T43" fmla="*/ 144 h 192"/>
              <a:gd name="T44" fmla="*/ 48 w 192"/>
              <a:gd name="T45" fmla="*/ 100 h 192"/>
              <a:gd name="T46" fmla="*/ 60 w 192"/>
              <a:gd name="T47" fmla="*/ 100 h 192"/>
              <a:gd name="T48" fmla="*/ 60 w 192"/>
              <a:gd name="T49" fmla="*/ 92 h 192"/>
              <a:gd name="T50" fmla="*/ 48 w 192"/>
              <a:gd name="T51" fmla="*/ 92 h 192"/>
              <a:gd name="T52" fmla="*/ 92 w 192"/>
              <a:gd name="T53" fmla="*/ 48 h 192"/>
              <a:gd name="T54" fmla="*/ 92 w 192"/>
              <a:gd name="T55" fmla="*/ 60 h 192"/>
              <a:gd name="T56" fmla="*/ 100 w 192"/>
              <a:gd name="T57" fmla="*/ 60 h 192"/>
              <a:gd name="T58" fmla="*/ 100 w 192"/>
              <a:gd name="T59" fmla="*/ 48 h 192"/>
              <a:gd name="T60" fmla="*/ 144 w 192"/>
              <a:gd name="T61" fmla="*/ 92 h 192"/>
              <a:gd name="T62" fmla="*/ 132 w 192"/>
              <a:gd name="T63" fmla="*/ 92 h 192"/>
              <a:gd name="T64" fmla="*/ 132 w 192"/>
              <a:gd name="T65" fmla="*/ 100 h 192"/>
              <a:gd name="T66" fmla="*/ 144 w 192"/>
              <a:gd name="T67" fmla="*/ 100 h 192"/>
              <a:gd name="T68" fmla="*/ 100 w 192"/>
              <a:gd name="T69" fmla="*/ 144 h 192"/>
              <a:gd name="T70" fmla="*/ 100 w 192"/>
              <a:gd name="T71" fmla="*/ 132 h 192"/>
              <a:gd name="T72" fmla="*/ 92 w 192"/>
              <a:gd name="T73" fmla="*/ 132 h 192"/>
              <a:gd name="T74" fmla="*/ 100 w 192"/>
              <a:gd name="T75" fmla="*/ 184 h 192"/>
              <a:gd name="T76" fmla="*/ 100 w 192"/>
              <a:gd name="T77" fmla="*/ 152 h 192"/>
              <a:gd name="T78" fmla="*/ 152 w 192"/>
              <a:gd name="T79" fmla="*/ 100 h 192"/>
              <a:gd name="T80" fmla="*/ 184 w 192"/>
              <a:gd name="T81" fmla="*/ 100 h 192"/>
              <a:gd name="T82" fmla="*/ 100 w 192"/>
              <a:gd name="T83" fmla="*/ 184 h 192"/>
              <a:gd name="T84" fmla="*/ 112 w 192"/>
              <a:gd name="T85" fmla="*/ 96 h 192"/>
              <a:gd name="T86" fmla="*/ 96 w 192"/>
              <a:gd name="T87" fmla="*/ 80 h 192"/>
              <a:gd name="T88" fmla="*/ 80 w 192"/>
              <a:gd name="T89" fmla="*/ 96 h 192"/>
              <a:gd name="T90" fmla="*/ 96 w 192"/>
              <a:gd name="T91" fmla="*/ 112 h 192"/>
              <a:gd name="T92" fmla="*/ 112 w 192"/>
              <a:gd name="T93" fmla="*/ 96 h 192"/>
              <a:gd name="T94" fmla="*/ 96 w 192"/>
              <a:gd name="T95" fmla="*/ 104 h 192"/>
              <a:gd name="T96" fmla="*/ 88 w 192"/>
              <a:gd name="T97" fmla="*/ 96 h 192"/>
              <a:gd name="T98" fmla="*/ 96 w 192"/>
              <a:gd name="T99" fmla="*/ 88 h 192"/>
              <a:gd name="T100" fmla="*/ 104 w 192"/>
              <a:gd name="T101" fmla="*/ 96 h 192"/>
              <a:gd name="T102" fmla="*/ 96 w 192"/>
              <a:gd name="T103" fmla="*/ 10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00" y="8"/>
                </a:moveTo>
                <a:cubicBezTo>
                  <a:pt x="145" y="10"/>
                  <a:pt x="182" y="47"/>
                  <a:pt x="184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0" y="64"/>
                  <a:pt x="128" y="42"/>
                  <a:pt x="100" y="40"/>
                </a:cubicBezTo>
                <a:lnTo>
                  <a:pt x="100" y="8"/>
                </a:lnTo>
                <a:close/>
                <a:moveTo>
                  <a:pt x="92" y="8"/>
                </a:moveTo>
                <a:cubicBezTo>
                  <a:pt x="92" y="40"/>
                  <a:pt x="92" y="40"/>
                  <a:pt x="92" y="40"/>
                </a:cubicBezTo>
                <a:cubicBezTo>
                  <a:pt x="64" y="42"/>
                  <a:pt x="42" y="64"/>
                  <a:pt x="40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10" y="47"/>
                  <a:pt x="47" y="10"/>
                  <a:pt x="92" y="8"/>
                </a:cubicBezTo>
                <a:close/>
                <a:moveTo>
                  <a:pt x="92" y="184"/>
                </a:moveTo>
                <a:cubicBezTo>
                  <a:pt x="47" y="182"/>
                  <a:pt x="10" y="145"/>
                  <a:pt x="8" y="100"/>
                </a:cubicBezTo>
                <a:cubicBezTo>
                  <a:pt x="40" y="100"/>
                  <a:pt x="40" y="100"/>
                  <a:pt x="40" y="100"/>
                </a:cubicBezTo>
                <a:cubicBezTo>
                  <a:pt x="42" y="128"/>
                  <a:pt x="64" y="150"/>
                  <a:pt x="92" y="152"/>
                </a:cubicBezTo>
                <a:lnTo>
                  <a:pt x="92" y="184"/>
                </a:lnTo>
                <a:close/>
                <a:moveTo>
                  <a:pt x="92" y="132"/>
                </a:moveTo>
                <a:cubicBezTo>
                  <a:pt x="92" y="144"/>
                  <a:pt x="92" y="144"/>
                  <a:pt x="92" y="144"/>
                </a:cubicBezTo>
                <a:cubicBezTo>
                  <a:pt x="69" y="142"/>
                  <a:pt x="50" y="123"/>
                  <a:pt x="48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92"/>
                  <a:pt x="60" y="92"/>
                  <a:pt x="6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50" y="69"/>
                  <a:pt x="69" y="50"/>
                  <a:pt x="92" y="48"/>
                </a:cubicBezTo>
                <a:cubicBezTo>
                  <a:pt x="92" y="60"/>
                  <a:pt x="92" y="60"/>
                  <a:pt x="92" y="6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23" y="50"/>
                  <a:pt x="142" y="69"/>
                  <a:pt x="144" y="92"/>
                </a:cubicBezTo>
                <a:cubicBezTo>
                  <a:pt x="132" y="92"/>
                  <a:pt x="132" y="92"/>
                  <a:pt x="132" y="92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2" y="123"/>
                  <a:pt x="123" y="142"/>
                  <a:pt x="100" y="144"/>
                </a:cubicBezTo>
                <a:cubicBezTo>
                  <a:pt x="100" y="132"/>
                  <a:pt x="100" y="132"/>
                  <a:pt x="100" y="132"/>
                </a:cubicBezTo>
                <a:lnTo>
                  <a:pt x="92" y="132"/>
                </a:lnTo>
                <a:close/>
                <a:moveTo>
                  <a:pt x="100" y="184"/>
                </a:moveTo>
                <a:cubicBezTo>
                  <a:pt x="100" y="152"/>
                  <a:pt x="100" y="152"/>
                  <a:pt x="100" y="152"/>
                </a:cubicBezTo>
                <a:cubicBezTo>
                  <a:pt x="128" y="150"/>
                  <a:pt x="150" y="128"/>
                  <a:pt x="152" y="100"/>
                </a:cubicBezTo>
                <a:cubicBezTo>
                  <a:pt x="184" y="100"/>
                  <a:pt x="184" y="100"/>
                  <a:pt x="184" y="100"/>
                </a:cubicBezTo>
                <a:cubicBezTo>
                  <a:pt x="182" y="145"/>
                  <a:pt x="145" y="182"/>
                  <a:pt x="100" y="184"/>
                </a:cubicBezTo>
                <a:close/>
                <a:moveTo>
                  <a:pt x="112" y="96"/>
                </a:moveTo>
                <a:cubicBezTo>
                  <a:pt x="112" y="87"/>
                  <a:pt x="105" y="80"/>
                  <a:pt x="96" y="80"/>
                </a:cubicBezTo>
                <a:cubicBezTo>
                  <a:pt x="87" y="80"/>
                  <a:pt x="80" y="87"/>
                  <a:pt x="80" y="96"/>
                </a:cubicBezTo>
                <a:cubicBezTo>
                  <a:pt x="80" y="105"/>
                  <a:pt x="87" y="112"/>
                  <a:pt x="96" y="112"/>
                </a:cubicBezTo>
                <a:cubicBezTo>
                  <a:pt x="105" y="112"/>
                  <a:pt x="112" y="105"/>
                  <a:pt x="112" y="96"/>
                </a:cubicBezTo>
                <a:close/>
                <a:moveTo>
                  <a:pt x="96" y="104"/>
                </a:moveTo>
                <a:cubicBezTo>
                  <a:pt x="92" y="104"/>
                  <a:pt x="88" y="100"/>
                  <a:pt x="88" y="96"/>
                </a:cubicBezTo>
                <a:cubicBezTo>
                  <a:pt x="88" y="92"/>
                  <a:pt x="92" y="88"/>
                  <a:pt x="96" y="88"/>
                </a:cubicBezTo>
                <a:cubicBezTo>
                  <a:pt x="100" y="88"/>
                  <a:pt x="104" y="92"/>
                  <a:pt x="104" y="96"/>
                </a:cubicBezTo>
                <a:cubicBezTo>
                  <a:pt x="104" y="100"/>
                  <a:pt x="100" y="104"/>
                  <a:pt x="96" y="10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" name="Rectangle: Rounded Corners 14"/>
          <p:cNvSpPr/>
          <p:nvPr/>
        </p:nvSpPr>
        <p:spPr>
          <a:xfrm>
            <a:off x="5225246" y="2619979"/>
            <a:ext cx="2957224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Rectangle: Rounded Corners 18"/>
          <p:cNvSpPr/>
          <p:nvPr/>
        </p:nvSpPr>
        <p:spPr>
          <a:xfrm>
            <a:off x="8318861" y="2619979"/>
            <a:ext cx="2957224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59716" y="3338234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解决策略</a:t>
            </a:r>
            <a:endParaRPr lang="en-US" altLang="zh-CN" sz="3200" b="1" dirty="0"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 flipH="1">
            <a:off x="5362081" y="3767786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53331" y="3338234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功能及服务</a:t>
            </a:r>
            <a:endParaRPr lang="en-US" altLang="zh-CN" sz="3200" b="1" dirty="0"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8455696" y="3767786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33" name="Freeform 38"/>
          <p:cNvSpPr>
            <a:spLocks noEditPoints="1"/>
          </p:cNvSpPr>
          <p:nvPr/>
        </p:nvSpPr>
        <p:spPr bwMode="auto">
          <a:xfrm>
            <a:off x="9551676" y="2834233"/>
            <a:ext cx="491591" cy="402479"/>
          </a:xfrm>
          <a:custGeom>
            <a:avLst/>
            <a:gdLst>
              <a:gd name="T0" fmla="*/ 197 w 226"/>
              <a:gd name="T1" fmla="*/ 128 h 185"/>
              <a:gd name="T2" fmla="*/ 214 w 226"/>
              <a:gd name="T3" fmla="*/ 106 h 185"/>
              <a:gd name="T4" fmla="*/ 174 w 226"/>
              <a:gd name="T5" fmla="*/ 85 h 185"/>
              <a:gd name="T6" fmla="*/ 119 w 226"/>
              <a:gd name="T7" fmla="*/ 72 h 185"/>
              <a:gd name="T8" fmla="*/ 179 w 226"/>
              <a:gd name="T9" fmla="*/ 0 h 185"/>
              <a:gd name="T10" fmla="*/ 47 w 226"/>
              <a:gd name="T11" fmla="*/ 0 h 185"/>
              <a:gd name="T12" fmla="*/ 107 w 226"/>
              <a:gd name="T13" fmla="*/ 72 h 185"/>
              <a:gd name="T14" fmla="*/ 52 w 226"/>
              <a:gd name="T15" fmla="*/ 85 h 185"/>
              <a:gd name="T16" fmla="*/ 12 w 226"/>
              <a:gd name="T17" fmla="*/ 106 h 185"/>
              <a:gd name="T18" fmla="*/ 29 w 226"/>
              <a:gd name="T19" fmla="*/ 128 h 185"/>
              <a:gd name="T20" fmla="*/ 0 w 226"/>
              <a:gd name="T21" fmla="*/ 162 h 185"/>
              <a:gd name="T22" fmla="*/ 15 w 226"/>
              <a:gd name="T23" fmla="*/ 181 h 185"/>
              <a:gd name="T24" fmla="*/ 32 w 226"/>
              <a:gd name="T25" fmla="*/ 181 h 185"/>
              <a:gd name="T26" fmla="*/ 76 w 226"/>
              <a:gd name="T27" fmla="*/ 175 h 185"/>
              <a:gd name="T28" fmla="*/ 86 w 226"/>
              <a:gd name="T29" fmla="*/ 167 h 185"/>
              <a:gd name="T30" fmla="*/ 89 w 226"/>
              <a:gd name="T31" fmla="*/ 102 h 185"/>
              <a:gd name="T32" fmla="*/ 138 w 226"/>
              <a:gd name="T33" fmla="*/ 102 h 185"/>
              <a:gd name="T34" fmla="*/ 147 w 226"/>
              <a:gd name="T35" fmla="*/ 173 h 185"/>
              <a:gd name="T36" fmla="*/ 169 w 226"/>
              <a:gd name="T37" fmla="*/ 156 h 185"/>
              <a:gd name="T38" fmla="*/ 203 w 226"/>
              <a:gd name="T39" fmla="*/ 185 h 185"/>
              <a:gd name="T40" fmla="*/ 211 w 226"/>
              <a:gd name="T41" fmla="*/ 181 h 185"/>
              <a:gd name="T42" fmla="*/ 226 w 226"/>
              <a:gd name="T43" fmla="*/ 162 h 185"/>
              <a:gd name="T44" fmla="*/ 80 w 226"/>
              <a:gd name="T45" fmla="*/ 162 h 185"/>
              <a:gd name="T46" fmla="*/ 58 w 226"/>
              <a:gd name="T47" fmla="*/ 145 h 185"/>
              <a:gd name="T48" fmla="*/ 21 w 226"/>
              <a:gd name="T49" fmla="*/ 176 h 185"/>
              <a:gd name="T50" fmla="*/ 8 w 226"/>
              <a:gd name="T51" fmla="*/ 162 h 185"/>
              <a:gd name="T52" fmla="*/ 41 w 226"/>
              <a:gd name="T53" fmla="*/ 128 h 185"/>
              <a:gd name="T54" fmla="*/ 24 w 226"/>
              <a:gd name="T55" fmla="*/ 105 h 185"/>
              <a:gd name="T56" fmla="*/ 80 w 226"/>
              <a:gd name="T57" fmla="*/ 105 h 185"/>
              <a:gd name="T58" fmla="*/ 80 w 226"/>
              <a:gd name="T59" fmla="*/ 162 h 185"/>
              <a:gd name="T60" fmla="*/ 206 w 226"/>
              <a:gd name="T61" fmla="*/ 176 h 185"/>
              <a:gd name="T62" fmla="*/ 200 w 226"/>
              <a:gd name="T63" fmla="*/ 176 h 185"/>
              <a:gd name="T64" fmla="*/ 149 w 226"/>
              <a:gd name="T65" fmla="*/ 164 h 185"/>
              <a:gd name="T66" fmla="*/ 146 w 226"/>
              <a:gd name="T67" fmla="*/ 105 h 185"/>
              <a:gd name="T68" fmla="*/ 203 w 226"/>
              <a:gd name="T69" fmla="*/ 105 h 185"/>
              <a:gd name="T70" fmla="*/ 186 w 226"/>
              <a:gd name="T71" fmla="*/ 128 h 185"/>
              <a:gd name="T72" fmla="*/ 218 w 226"/>
              <a:gd name="T73" fmla="*/ 16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6" h="185">
                <a:moveTo>
                  <a:pt x="222" y="153"/>
                </a:moveTo>
                <a:cubicBezTo>
                  <a:pt x="197" y="128"/>
                  <a:pt x="197" y="128"/>
                  <a:pt x="197" y="128"/>
                </a:cubicBezTo>
                <a:cubicBezTo>
                  <a:pt x="216" y="109"/>
                  <a:pt x="216" y="109"/>
                  <a:pt x="216" y="109"/>
                </a:cubicBezTo>
                <a:cubicBezTo>
                  <a:pt x="214" y="106"/>
                  <a:pt x="214" y="106"/>
                  <a:pt x="214" y="106"/>
                </a:cubicBezTo>
                <a:cubicBezTo>
                  <a:pt x="212" y="104"/>
                  <a:pt x="210" y="101"/>
                  <a:pt x="208" y="99"/>
                </a:cubicBezTo>
                <a:cubicBezTo>
                  <a:pt x="199" y="90"/>
                  <a:pt x="187" y="85"/>
                  <a:pt x="174" y="85"/>
                </a:cubicBezTo>
                <a:cubicBezTo>
                  <a:pt x="163" y="85"/>
                  <a:pt x="152" y="89"/>
                  <a:pt x="143" y="97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85" y="6"/>
                  <a:pt x="185" y="6"/>
                  <a:pt x="185" y="6"/>
                </a:cubicBezTo>
                <a:cubicBezTo>
                  <a:pt x="179" y="0"/>
                  <a:pt x="179" y="0"/>
                  <a:pt x="179" y="0"/>
                </a:cubicBezTo>
                <a:cubicBezTo>
                  <a:pt x="113" y="66"/>
                  <a:pt x="113" y="66"/>
                  <a:pt x="113" y="66"/>
                </a:cubicBezTo>
                <a:cubicBezTo>
                  <a:pt x="47" y="0"/>
                  <a:pt x="47" y="0"/>
                  <a:pt x="47" y="0"/>
                </a:cubicBezTo>
                <a:cubicBezTo>
                  <a:pt x="41" y="6"/>
                  <a:pt x="41" y="6"/>
                  <a:pt x="41" y="6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83" y="97"/>
                  <a:pt x="83" y="97"/>
                  <a:pt x="83" y="97"/>
                </a:cubicBezTo>
                <a:cubicBezTo>
                  <a:pt x="74" y="89"/>
                  <a:pt x="63" y="85"/>
                  <a:pt x="52" y="85"/>
                </a:cubicBezTo>
                <a:cubicBezTo>
                  <a:pt x="39" y="85"/>
                  <a:pt x="27" y="90"/>
                  <a:pt x="18" y="99"/>
                </a:cubicBezTo>
                <a:cubicBezTo>
                  <a:pt x="16" y="101"/>
                  <a:pt x="14" y="104"/>
                  <a:pt x="12" y="106"/>
                </a:cubicBezTo>
                <a:cubicBezTo>
                  <a:pt x="10" y="109"/>
                  <a:pt x="10" y="109"/>
                  <a:pt x="10" y="109"/>
                </a:cubicBezTo>
                <a:cubicBezTo>
                  <a:pt x="29" y="128"/>
                  <a:pt x="29" y="128"/>
                  <a:pt x="29" y="128"/>
                </a:cubicBezTo>
                <a:cubicBezTo>
                  <a:pt x="4" y="153"/>
                  <a:pt x="4" y="153"/>
                  <a:pt x="4" y="153"/>
                </a:cubicBezTo>
                <a:cubicBezTo>
                  <a:pt x="2" y="155"/>
                  <a:pt x="0" y="158"/>
                  <a:pt x="0" y="162"/>
                </a:cubicBezTo>
                <a:cubicBezTo>
                  <a:pt x="0" y="165"/>
                  <a:pt x="2" y="168"/>
                  <a:pt x="4" y="170"/>
                </a:cubicBezTo>
                <a:cubicBezTo>
                  <a:pt x="15" y="181"/>
                  <a:pt x="15" y="181"/>
                  <a:pt x="15" y="181"/>
                </a:cubicBezTo>
                <a:cubicBezTo>
                  <a:pt x="17" y="184"/>
                  <a:pt x="20" y="185"/>
                  <a:pt x="24" y="185"/>
                </a:cubicBezTo>
                <a:cubicBezTo>
                  <a:pt x="27" y="185"/>
                  <a:pt x="30" y="184"/>
                  <a:pt x="32" y="181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76" y="175"/>
                  <a:pt x="76" y="175"/>
                  <a:pt x="76" y="175"/>
                </a:cubicBezTo>
                <a:cubicBezTo>
                  <a:pt x="79" y="173"/>
                  <a:pt x="79" y="173"/>
                  <a:pt x="79" y="173"/>
                </a:cubicBezTo>
                <a:cubicBezTo>
                  <a:pt x="82" y="171"/>
                  <a:pt x="84" y="169"/>
                  <a:pt x="86" y="167"/>
                </a:cubicBezTo>
                <a:cubicBezTo>
                  <a:pt x="95" y="158"/>
                  <a:pt x="100" y="146"/>
                  <a:pt x="100" y="133"/>
                </a:cubicBezTo>
                <a:cubicBezTo>
                  <a:pt x="100" y="122"/>
                  <a:pt x="96" y="111"/>
                  <a:pt x="89" y="102"/>
                </a:cubicBezTo>
                <a:cubicBezTo>
                  <a:pt x="113" y="78"/>
                  <a:pt x="113" y="78"/>
                  <a:pt x="113" y="78"/>
                </a:cubicBezTo>
                <a:cubicBezTo>
                  <a:pt x="138" y="102"/>
                  <a:pt x="138" y="102"/>
                  <a:pt x="138" y="102"/>
                </a:cubicBezTo>
                <a:cubicBezTo>
                  <a:pt x="122" y="121"/>
                  <a:pt x="123" y="150"/>
                  <a:pt x="140" y="167"/>
                </a:cubicBezTo>
                <a:cubicBezTo>
                  <a:pt x="142" y="169"/>
                  <a:pt x="145" y="171"/>
                  <a:pt x="147" y="173"/>
                </a:cubicBezTo>
                <a:cubicBezTo>
                  <a:pt x="150" y="175"/>
                  <a:pt x="150" y="175"/>
                  <a:pt x="150" y="175"/>
                </a:cubicBezTo>
                <a:cubicBezTo>
                  <a:pt x="169" y="156"/>
                  <a:pt x="169" y="156"/>
                  <a:pt x="169" y="156"/>
                </a:cubicBezTo>
                <a:cubicBezTo>
                  <a:pt x="194" y="181"/>
                  <a:pt x="194" y="181"/>
                  <a:pt x="194" y="181"/>
                </a:cubicBezTo>
                <a:cubicBezTo>
                  <a:pt x="196" y="184"/>
                  <a:pt x="199" y="185"/>
                  <a:pt x="203" y="185"/>
                </a:cubicBezTo>
                <a:cubicBezTo>
                  <a:pt x="203" y="185"/>
                  <a:pt x="203" y="185"/>
                  <a:pt x="203" y="185"/>
                </a:cubicBezTo>
                <a:cubicBezTo>
                  <a:pt x="206" y="185"/>
                  <a:pt x="209" y="184"/>
                  <a:pt x="211" y="181"/>
                </a:cubicBezTo>
                <a:cubicBezTo>
                  <a:pt x="222" y="170"/>
                  <a:pt x="222" y="170"/>
                  <a:pt x="222" y="170"/>
                </a:cubicBezTo>
                <a:cubicBezTo>
                  <a:pt x="225" y="168"/>
                  <a:pt x="226" y="165"/>
                  <a:pt x="226" y="162"/>
                </a:cubicBezTo>
                <a:cubicBezTo>
                  <a:pt x="226" y="158"/>
                  <a:pt x="225" y="155"/>
                  <a:pt x="222" y="153"/>
                </a:cubicBezTo>
                <a:close/>
                <a:moveTo>
                  <a:pt x="80" y="162"/>
                </a:moveTo>
                <a:cubicBezTo>
                  <a:pt x="79" y="163"/>
                  <a:pt x="78" y="163"/>
                  <a:pt x="77" y="164"/>
                </a:cubicBezTo>
                <a:cubicBezTo>
                  <a:pt x="58" y="145"/>
                  <a:pt x="58" y="145"/>
                  <a:pt x="58" y="145"/>
                </a:cubicBezTo>
                <a:cubicBezTo>
                  <a:pt x="26" y="176"/>
                  <a:pt x="26" y="176"/>
                  <a:pt x="26" y="176"/>
                </a:cubicBezTo>
                <a:cubicBezTo>
                  <a:pt x="25" y="177"/>
                  <a:pt x="22" y="177"/>
                  <a:pt x="21" y="176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4"/>
                  <a:pt x="8" y="163"/>
                  <a:pt x="8" y="162"/>
                </a:cubicBezTo>
                <a:cubicBezTo>
                  <a:pt x="8" y="161"/>
                  <a:pt x="9" y="160"/>
                  <a:pt x="9" y="159"/>
                </a:cubicBezTo>
                <a:cubicBezTo>
                  <a:pt x="41" y="128"/>
                  <a:pt x="41" y="128"/>
                  <a:pt x="41" y="128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22" y="107"/>
                  <a:pt x="23" y="106"/>
                  <a:pt x="24" y="105"/>
                </a:cubicBezTo>
                <a:cubicBezTo>
                  <a:pt x="31" y="98"/>
                  <a:pt x="41" y="93"/>
                  <a:pt x="52" y="93"/>
                </a:cubicBezTo>
                <a:cubicBezTo>
                  <a:pt x="63" y="93"/>
                  <a:pt x="73" y="98"/>
                  <a:pt x="80" y="105"/>
                </a:cubicBezTo>
                <a:cubicBezTo>
                  <a:pt x="88" y="113"/>
                  <a:pt x="92" y="123"/>
                  <a:pt x="92" y="133"/>
                </a:cubicBezTo>
                <a:cubicBezTo>
                  <a:pt x="92" y="144"/>
                  <a:pt x="88" y="154"/>
                  <a:pt x="80" y="162"/>
                </a:cubicBezTo>
                <a:close/>
                <a:moveTo>
                  <a:pt x="217" y="164"/>
                </a:moveTo>
                <a:cubicBezTo>
                  <a:pt x="206" y="176"/>
                  <a:pt x="206" y="176"/>
                  <a:pt x="206" y="176"/>
                </a:cubicBezTo>
                <a:cubicBezTo>
                  <a:pt x="205" y="177"/>
                  <a:pt x="204" y="177"/>
                  <a:pt x="203" y="177"/>
                </a:cubicBezTo>
                <a:cubicBezTo>
                  <a:pt x="202" y="177"/>
                  <a:pt x="201" y="177"/>
                  <a:pt x="200" y="176"/>
                </a:cubicBezTo>
                <a:cubicBezTo>
                  <a:pt x="169" y="145"/>
                  <a:pt x="169" y="145"/>
                  <a:pt x="169" y="145"/>
                </a:cubicBezTo>
                <a:cubicBezTo>
                  <a:pt x="149" y="164"/>
                  <a:pt x="149" y="164"/>
                  <a:pt x="149" y="164"/>
                </a:cubicBezTo>
                <a:cubicBezTo>
                  <a:pt x="148" y="163"/>
                  <a:pt x="147" y="163"/>
                  <a:pt x="146" y="162"/>
                </a:cubicBezTo>
                <a:cubicBezTo>
                  <a:pt x="131" y="146"/>
                  <a:pt x="131" y="121"/>
                  <a:pt x="146" y="105"/>
                </a:cubicBezTo>
                <a:cubicBezTo>
                  <a:pt x="154" y="98"/>
                  <a:pt x="164" y="93"/>
                  <a:pt x="174" y="93"/>
                </a:cubicBezTo>
                <a:cubicBezTo>
                  <a:pt x="185" y="93"/>
                  <a:pt x="195" y="98"/>
                  <a:pt x="203" y="105"/>
                </a:cubicBezTo>
                <a:cubicBezTo>
                  <a:pt x="204" y="106"/>
                  <a:pt x="205" y="107"/>
                  <a:pt x="205" y="108"/>
                </a:cubicBezTo>
                <a:cubicBezTo>
                  <a:pt x="186" y="128"/>
                  <a:pt x="186" y="128"/>
                  <a:pt x="186" y="128"/>
                </a:cubicBezTo>
                <a:cubicBezTo>
                  <a:pt x="217" y="159"/>
                  <a:pt x="217" y="159"/>
                  <a:pt x="217" y="159"/>
                </a:cubicBezTo>
                <a:cubicBezTo>
                  <a:pt x="218" y="160"/>
                  <a:pt x="218" y="161"/>
                  <a:pt x="218" y="162"/>
                </a:cubicBezTo>
                <a:cubicBezTo>
                  <a:pt x="218" y="163"/>
                  <a:pt x="218" y="164"/>
                  <a:pt x="217" y="16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6" name="Freeform 59"/>
          <p:cNvSpPr>
            <a:spLocks noEditPoints="1"/>
          </p:cNvSpPr>
          <p:nvPr/>
        </p:nvSpPr>
        <p:spPr bwMode="auto">
          <a:xfrm>
            <a:off x="6473656" y="2806015"/>
            <a:ext cx="460402" cy="458916"/>
          </a:xfrm>
          <a:custGeom>
            <a:avLst/>
            <a:gdLst>
              <a:gd name="T0" fmla="*/ 0 w 211"/>
              <a:gd name="T1" fmla="*/ 106 h 211"/>
              <a:gd name="T2" fmla="*/ 211 w 211"/>
              <a:gd name="T3" fmla="*/ 106 h 211"/>
              <a:gd name="T4" fmla="*/ 105 w 211"/>
              <a:gd name="T5" fmla="*/ 8 h 211"/>
              <a:gd name="T6" fmla="*/ 108 w 211"/>
              <a:gd name="T7" fmla="*/ 10 h 211"/>
              <a:gd name="T8" fmla="*/ 97 w 211"/>
              <a:gd name="T9" fmla="*/ 29 h 211"/>
              <a:gd name="T10" fmla="*/ 91 w 211"/>
              <a:gd name="T11" fmla="*/ 35 h 211"/>
              <a:gd name="T12" fmla="*/ 95 w 211"/>
              <a:gd name="T13" fmla="*/ 62 h 211"/>
              <a:gd name="T14" fmla="*/ 80 w 211"/>
              <a:gd name="T15" fmla="*/ 52 h 211"/>
              <a:gd name="T16" fmla="*/ 91 w 211"/>
              <a:gd name="T17" fmla="*/ 69 h 211"/>
              <a:gd name="T18" fmla="*/ 71 w 211"/>
              <a:gd name="T19" fmla="*/ 72 h 211"/>
              <a:gd name="T20" fmla="*/ 66 w 211"/>
              <a:gd name="T21" fmla="*/ 77 h 211"/>
              <a:gd name="T22" fmla="*/ 63 w 211"/>
              <a:gd name="T23" fmla="*/ 97 h 211"/>
              <a:gd name="T24" fmla="*/ 46 w 211"/>
              <a:gd name="T25" fmla="*/ 86 h 211"/>
              <a:gd name="T26" fmla="*/ 56 w 211"/>
              <a:gd name="T27" fmla="*/ 102 h 211"/>
              <a:gd name="T28" fmla="*/ 29 w 211"/>
              <a:gd name="T29" fmla="*/ 97 h 211"/>
              <a:gd name="T30" fmla="*/ 23 w 211"/>
              <a:gd name="T31" fmla="*/ 103 h 211"/>
              <a:gd name="T32" fmla="*/ 8 w 211"/>
              <a:gd name="T33" fmla="*/ 117 h 211"/>
              <a:gd name="T34" fmla="*/ 105 w 211"/>
              <a:gd name="T35" fmla="*/ 8 h 211"/>
              <a:gd name="T36" fmla="*/ 39 w 211"/>
              <a:gd name="T37" fmla="*/ 119 h 211"/>
              <a:gd name="T38" fmla="*/ 54 w 211"/>
              <a:gd name="T39" fmla="*/ 128 h 211"/>
              <a:gd name="T40" fmla="*/ 47 w 211"/>
              <a:gd name="T41" fmla="*/ 116 h 211"/>
              <a:gd name="T42" fmla="*/ 71 w 211"/>
              <a:gd name="T43" fmla="*/ 117 h 211"/>
              <a:gd name="T44" fmla="*/ 77 w 211"/>
              <a:gd name="T45" fmla="*/ 111 h 211"/>
              <a:gd name="T46" fmla="*/ 81 w 211"/>
              <a:gd name="T47" fmla="*/ 93 h 211"/>
              <a:gd name="T48" fmla="*/ 97 w 211"/>
              <a:gd name="T49" fmla="*/ 103 h 211"/>
              <a:gd name="T50" fmla="*/ 87 w 211"/>
              <a:gd name="T51" fmla="*/ 87 h 211"/>
              <a:gd name="T52" fmla="*/ 105 w 211"/>
              <a:gd name="T53" fmla="*/ 83 h 211"/>
              <a:gd name="T54" fmla="*/ 111 w 211"/>
              <a:gd name="T55" fmla="*/ 77 h 211"/>
              <a:gd name="T56" fmla="*/ 108 w 211"/>
              <a:gd name="T57" fmla="*/ 52 h 211"/>
              <a:gd name="T58" fmla="*/ 122 w 211"/>
              <a:gd name="T59" fmla="*/ 61 h 211"/>
              <a:gd name="T60" fmla="*/ 111 w 211"/>
              <a:gd name="T61" fmla="*/ 44 h 211"/>
              <a:gd name="T62" fmla="*/ 116 w 211"/>
              <a:gd name="T63" fmla="*/ 9 h 211"/>
              <a:gd name="T64" fmla="*/ 161 w 211"/>
              <a:gd name="T65" fmla="*/ 94 h 211"/>
              <a:gd name="T66" fmla="*/ 148 w 211"/>
              <a:gd name="T67" fmla="*/ 86 h 211"/>
              <a:gd name="T68" fmla="*/ 154 w 211"/>
              <a:gd name="T69" fmla="*/ 98 h 211"/>
              <a:gd name="T70" fmla="*/ 131 w 211"/>
              <a:gd name="T71" fmla="*/ 97 h 211"/>
              <a:gd name="T72" fmla="*/ 125 w 211"/>
              <a:gd name="T73" fmla="*/ 103 h 211"/>
              <a:gd name="T74" fmla="*/ 122 w 211"/>
              <a:gd name="T75" fmla="*/ 122 h 211"/>
              <a:gd name="T76" fmla="*/ 105 w 211"/>
              <a:gd name="T77" fmla="*/ 111 h 211"/>
              <a:gd name="T78" fmla="*/ 117 w 211"/>
              <a:gd name="T79" fmla="*/ 129 h 211"/>
              <a:gd name="T80" fmla="*/ 97 w 211"/>
              <a:gd name="T81" fmla="*/ 131 h 211"/>
              <a:gd name="T82" fmla="*/ 91 w 211"/>
              <a:gd name="T83" fmla="*/ 137 h 211"/>
              <a:gd name="T84" fmla="*/ 98 w 211"/>
              <a:gd name="T85" fmla="*/ 166 h 211"/>
              <a:gd name="T86" fmla="*/ 80 w 211"/>
              <a:gd name="T87" fmla="*/ 154 h 211"/>
              <a:gd name="T88" fmla="*/ 95 w 211"/>
              <a:gd name="T89" fmla="*/ 175 h 211"/>
              <a:gd name="T90" fmla="*/ 93 w 211"/>
              <a:gd name="T91" fmla="*/ 203 h 211"/>
              <a:gd name="T92" fmla="*/ 105 w 211"/>
              <a:gd name="T93" fmla="*/ 203 h 211"/>
              <a:gd name="T94" fmla="*/ 101 w 211"/>
              <a:gd name="T95" fmla="*/ 199 h 211"/>
              <a:gd name="T96" fmla="*/ 105 w 211"/>
              <a:gd name="T97" fmla="*/ 185 h 211"/>
              <a:gd name="T98" fmla="*/ 111 w 211"/>
              <a:gd name="T99" fmla="*/ 179 h 211"/>
              <a:gd name="T100" fmla="*/ 110 w 211"/>
              <a:gd name="T101" fmla="*/ 156 h 211"/>
              <a:gd name="T102" fmla="*/ 122 w 211"/>
              <a:gd name="T103" fmla="*/ 162 h 211"/>
              <a:gd name="T104" fmla="*/ 114 w 211"/>
              <a:gd name="T105" fmla="*/ 148 h 211"/>
              <a:gd name="T106" fmla="*/ 131 w 211"/>
              <a:gd name="T107" fmla="*/ 142 h 211"/>
              <a:gd name="T108" fmla="*/ 136 w 211"/>
              <a:gd name="T109" fmla="*/ 137 h 211"/>
              <a:gd name="T110" fmla="*/ 139 w 211"/>
              <a:gd name="T111" fmla="*/ 117 h 211"/>
              <a:gd name="T112" fmla="*/ 156 w 211"/>
              <a:gd name="T113" fmla="*/ 128 h 211"/>
              <a:gd name="T114" fmla="*/ 145 w 211"/>
              <a:gd name="T115" fmla="*/ 112 h 211"/>
              <a:gd name="T116" fmla="*/ 173 w 211"/>
              <a:gd name="T117" fmla="*/ 117 h 211"/>
              <a:gd name="T118" fmla="*/ 179 w 211"/>
              <a:gd name="T119" fmla="*/ 111 h 211"/>
              <a:gd name="T120" fmla="*/ 202 w 211"/>
              <a:gd name="T121" fmla="*/ 92 h 211"/>
              <a:gd name="T122" fmla="*/ 105 w 211"/>
              <a:gd name="T123" fmla="*/ 203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1" h="211">
                <a:moveTo>
                  <a:pt x="105" y="0"/>
                </a:moveTo>
                <a:cubicBezTo>
                  <a:pt x="47" y="0"/>
                  <a:pt x="0" y="47"/>
                  <a:pt x="0" y="106"/>
                </a:cubicBezTo>
                <a:cubicBezTo>
                  <a:pt x="0" y="164"/>
                  <a:pt x="47" y="211"/>
                  <a:pt x="105" y="211"/>
                </a:cubicBezTo>
                <a:cubicBezTo>
                  <a:pt x="164" y="211"/>
                  <a:pt x="211" y="164"/>
                  <a:pt x="211" y="106"/>
                </a:cubicBezTo>
                <a:cubicBezTo>
                  <a:pt x="211" y="47"/>
                  <a:pt x="164" y="0"/>
                  <a:pt x="105" y="0"/>
                </a:cubicBezTo>
                <a:close/>
                <a:moveTo>
                  <a:pt x="105" y="8"/>
                </a:moveTo>
                <a:cubicBezTo>
                  <a:pt x="106" y="8"/>
                  <a:pt x="107" y="8"/>
                  <a:pt x="108" y="8"/>
                </a:cubicBezTo>
                <a:cubicBezTo>
                  <a:pt x="108" y="9"/>
                  <a:pt x="108" y="9"/>
                  <a:pt x="108" y="10"/>
                </a:cubicBezTo>
                <a:cubicBezTo>
                  <a:pt x="108" y="20"/>
                  <a:pt x="107" y="29"/>
                  <a:pt x="105" y="37"/>
                </a:cubicBezTo>
                <a:cubicBezTo>
                  <a:pt x="97" y="29"/>
                  <a:pt x="97" y="29"/>
                  <a:pt x="97" y="29"/>
                </a:cubicBezTo>
                <a:cubicBezTo>
                  <a:pt x="95" y="28"/>
                  <a:pt x="93" y="28"/>
                  <a:pt x="91" y="29"/>
                </a:cubicBezTo>
                <a:cubicBezTo>
                  <a:pt x="90" y="31"/>
                  <a:pt x="90" y="34"/>
                  <a:pt x="91" y="35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00" y="51"/>
                  <a:pt x="98" y="57"/>
                  <a:pt x="95" y="62"/>
                </a:cubicBezTo>
                <a:cubicBezTo>
                  <a:pt x="85" y="52"/>
                  <a:pt x="85" y="52"/>
                  <a:pt x="85" y="52"/>
                </a:cubicBezTo>
                <a:cubicBezTo>
                  <a:pt x="84" y="51"/>
                  <a:pt x="81" y="51"/>
                  <a:pt x="80" y="52"/>
                </a:cubicBezTo>
                <a:cubicBezTo>
                  <a:pt x="78" y="54"/>
                  <a:pt x="78" y="56"/>
                  <a:pt x="80" y="58"/>
                </a:cubicBezTo>
                <a:cubicBezTo>
                  <a:pt x="91" y="69"/>
                  <a:pt x="91" y="69"/>
                  <a:pt x="91" y="69"/>
                </a:cubicBezTo>
                <a:cubicBezTo>
                  <a:pt x="88" y="73"/>
                  <a:pt x="85" y="77"/>
                  <a:pt x="81" y="81"/>
                </a:cubicBezTo>
                <a:cubicBezTo>
                  <a:pt x="71" y="72"/>
                  <a:pt x="71" y="72"/>
                  <a:pt x="71" y="72"/>
                </a:cubicBezTo>
                <a:cubicBezTo>
                  <a:pt x="70" y="70"/>
                  <a:pt x="67" y="70"/>
                  <a:pt x="66" y="72"/>
                </a:cubicBezTo>
                <a:cubicBezTo>
                  <a:pt x="64" y="73"/>
                  <a:pt x="64" y="76"/>
                  <a:pt x="66" y="77"/>
                </a:cubicBezTo>
                <a:cubicBezTo>
                  <a:pt x="76" y="87"/>
                  <a:pt x="76" y="87"/>
                  <a:pt x="76" y="87"/>
                </a:cubicBezTo>
                <a:cubicBezTo>
                  <a:pt x="72" y="91"/>
                  <a:pt x="68" y="94"/>
                  <a:pt x="63" y="97"/>
                </a:cubicBezTo>
                <a:cubicBezTo>
                  <a:pt x="52" y="86"/>
                  <a:pt x="52" y="86"/>
                  <a:pt x="52" y="86"/>
                </a:cubicBezTo>
                <a:cubicBezTo>
                  <a:pt x="50" y="84"/>
                  <a:pt x="48" y="84"/>
                  <a:pt x="46" y="86"/>
                </a:cubicBezTo>
                <a:cubicBezTo>
                  <a:pt x="44" y="87"/>
                  <a:pt x="44" y="90"/>
                  <a:pt x="46" y="9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2" y="105"/>
                  <a:pt x="46" y="107"/>
                  <a:pt x="41" y="109"/>
                </a:cubicBezTo>
                <a:cubicBezTo>
                  <a:pt x="29" y="97"/>
                  <a:pt x="29" y="97"/>
                  <a:pt x="29" y="97"/>
                </a:cubicBezTo>
                <a:cubicBezTo>
                  <a:pt x="27" y="96"/>
                  <a:pt x="25" y="96"/>
                  <a:pt x="23" y="97"/>
                </a:cubicBezTo>
                <a:cubicBezTo>
                  <a:pt x="22" y="99"/>
                  <a:pt x="22" y="101"/>
                  <a:pt x="23" y="103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25" y="115"/>
                  <a:pt x="17" y="116"/>
                  <a:pt x="8" y="117"/>
                </a:cubicBezTo>
                <a:cubicBezTo>
                  <a:pt x="8" y="113"/>
                  <a:pt x="8" y="109"/>
                  <a:pt x="8" y="106"/>
                </a:cubicBezTo>
                <a:cubicBezTo>
                  <a:pt x="8" y="52"/>
                  <a:pt x="51" y="8"/>
                  <a:pt x="105" y="8"/>
                </a:cubicBezTo>
                <a:close/>
                <a:moveTo>
                  <a:pt x="9" y="125"/>
                </a:moveTo>
                <a:cubicBezTo>
                  <a:pt x="20" y="124"/>
                  <a:pt x="30" y="122"/>
                  <a:pt x="39" y="119"/>
                </a:cubicBezTo>
                <a:cubicBezTo>
                  <a:pt x="49" y="128"/>
                  <a:pt x="49" y="128"/>
                  <a:pt x="49" y="128"/>
                </a:cubicBezTo>
                <a:cubicBezTo>
                  <a:pt x="50" y="130"/>
                  <a:pt x="53" y="130"/>
                  <a:pt x="54" y="128"/>
                </a:cubicBezTo>
                <a:cubicBezTo>
                  <a:pt x="56" y="127"/>
                  <a:pt x="56" y="124"/>
                  <a:pt x="54" y="123"/>
                </a:cubicBezTo>
                <a:cubicBezTo>
                  <a:pt x="47" y="116"/>
                  <a:pt x="47" y="116"/>
                  <a:pt x="47" y="116"/>
                </a:cubicBezTo>
                <a:cubicBezTo>
                  <a:pt x="53" y="113"/>
                  <a:pt x="57" y="111"/>
                  <a:pt x="62" y="108"/>
                </a:cubicBezTo>
                <a:cubicBezTo>
                  <a:pt x="71" y="117"/>
                  <a:pt x="71" y="117"/>
                  <a:pt x="71" y="117"/>
                </a:cubicBezTo>
                <a:cubicBezTo>
                  <a:pt x="73" y="119"/>
                  <a:pt x="75" y="119"/>
                  <a:pt x="77" y="117"/>
                </a:cubicBezTo>
                <a:cubicBezTo>
                  <a:pt x="79" y="115"/>
                  <a:pt x="79" y="113"/>
                  <a:pt x="77" y="111"/>
                </a:cubicBezTo>
                <a:cubicBezTo>
                  <a:pt x="69" y="103"/>
                  <a:pt x="69" y="103"/>
                  <a:pt x="69" y="103"/>
                </a:cubicBezTo>
                <a:cubicBezTo>
                  <a:pt x="73" y="100"/>
                  <a:pt x="77" y="97"/>
                  <a:pt x="81" y="93"/>
                </a:cubicBezTo>
                <a:cubicBezTo>
                  <a:pt x="91" y="103"/>
                  <a:pt x="91" y="103"/>
                  <a:pt x="91" y="103"/>
                </a:cubicBezTo>
                <a:cubicBezTo>
                  <a:pt x="93" y="104"/>
                  <a:pt x="95" y="104"/>
                  <a:pt x="97" y="103"/>
                </a:cubicBezTo>
                <a:cubicBezTo>
                  <a:pt x="98" y="101"/>
                  <a:pt x="98" y="99"/>
                  <a:pt x="97" y="97"/>
                </a:cubicBezTo>
                <a:cubicBezTo>
                  <a:pt x="87" y="87"/>
                  <a:pt x="87" y="87"/>
                  <a:pt x="87" y="87"/>
                </a:cubicBezTo>
                <a:cubicBezTo>
                  <a:pt x="90" y="83"/>
                  <a:pt x="94" y="79"/>
                  <a:pt x="97" y="74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7" y="85"/>
                  <a:pt x="109" y="85"/>
                  <a:pt x="111" y="83"/>
                </a:cubicBezTo>
                <a:cubicBezTo>
                  <a:pt x="112" y="82"/>
                  <a:pt x="112" y="79"/>
                  <a:pt x="111" y="77"/>
                </a:cubicBezTo>
                <a:cubicBezTo>
                  <a:pt x="101" y="68"/>
                  <a:pt x="101" y="68"/>
                  <a:pt x="101" y="68"/>
                </a:cubicBezTo>
                <a:cubicBezTo>
                  <a:pt x="104" y="63"/>
                  <a:pt x="106" y="58"/>
                  <a:pt x="108" y="52"/>
                </a:cubicBezTo>
                <a:cubicBezTo>
                  <a:pt x="117" y="61"/>
                  <a:pt x="117" y="61"/>
                  <a:pt x="117" y="61"/>
                </a:cubicBezTo>
                <a:cubicBezTo>
                  <a:pt x="118" y="62"/>
                  <a:pt x="121" y="62"/>
                  <a:pt x="122" y="61"/>
                </a:cubicBezTo>
                <a:cubicBezTo>
                  <a:pt x="124" y="59"/>
                  <a:pt x="124" y="56"/>
                  <a:pt x="122" y="55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4" y="33"/>
                  <a:pt x="116" y="22"/>
                  <a:pt x="116" y="10"/>
                </a:cubicBezTo>
                <a:cubicBezTo>
                  <a:pt x="116" y="10"/>
                  <a:pt x="116" y="9"/>
                  <a:pt x="116" y="9"/>
                </a:cubicBezTo>
                <a:cubicBezTo>
                  <a:pt x="158" y="13"/>
                  <a:pt x="192" y="44"/>
                  <a:pt x="201" y="84"/>
                </a:cubicBezTo>
                <a:cubicBezTo>
                  <a:pt x="187" y="85"/>
                  <a:pt x="173" y="89"/>
                  <a:pt x="161" y="94"/>
                </a:cubicBezTo>
                <a:cubicBezTo>
                  <a:pt x="153" y="86"/>
                  <a:pt x="153" y="86"/>
                  <a:pt x="153" y="86"/>
                </a:cubicBezTo>
                <a:cubicBezTo>
                  <a:pt x="152" y="84"/>
                  <a:pt x="149" y="84"/>
                  <a:pt x="148" y="86"/>
                </a:cubicBezTo>
                <a:cubicBezTo>
                  <a:pt x="146" y="87"/>
                  <a:pt x="146" y="90"/>
                  <a:pt x="148" y="92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49" y="100"/>
                  <a:pt x="144" y="103"/>
                  <a:pt x="140" y="106"/>
                </a:cubicBezTo>
                <a:cubicBezTo>
                  <a:pt x="131" y="97"/>
                  <a:pt x="131" y="97"/>
                  <a:pt x="131" y="97"/>
                </a:cubicBezTo>
                <a:cubicBezTo>
                  <a:pt x="129" y="96"/>
                  <a:pt x="127" y="96"/>
                  <a:pt x="125" y="97"/>
                </a:cubicBezTo>
                <a:cubicBezTo>
                  <a:pt x="123" y="99"/>
                  <a:pt x="123" y="101"/>
                  <a:pt x="125" y="103"/>
                </a:cubicBezTo>
                <a:cubicBezTo>
                  <a:pt x="133" y="111"/>
                  <a:pt x="133" y="111"/>
                  <a:pt x="133" y="111"/>
                </a:cubicBezTo>
                <a:cubicBezTo>
                  <a:pt x="129" y="115"/>
                  <a:pt x="125" y="118"/>
                  <a:pt x="122" y="122"/>
                </a:cubicBezTo>
                <a:cubicBezTo>
                  <a:pt x="111" y="111"/>
                  <a:pt x="111" y="111"/>
                  <a:pt x="111" y="111"/>
                </a:cubicBezTo>
                <a:cubicBezTo>
                  <a:pt x="109" y="110"/>
                  <a:pt x="107" y="110"/>
                  <a:pt x="105" y="111"/>
                </a:cubicBezTo>
                <a:cubicBezTo>
                  <a:pt x="104" y="113"/>
                  <a:pt x="104" y="115"/>
                  <a:pt x="105" y="117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3" y="133"/>
                  <a:pt x="110" y="137"/>
                  <a:pt x="108" y="142"/>
                </a:cubicBezTo>
                <a:cubicBezTo>
                  <a:pt x="97" y="131"/>
                  <a:pt x="97" y="131"/>
                  <a:pt x="97" y="131"/>
                </a:cubicBezTo>
                <a:cubicBezTo>
                  <a:pt x="95" y="130"/>
                  <a:pt x="93" y="130"/>
                  <a:pt x="91" y="131"/>
                </a:cubicBezTo>
                <a:cubicBezTo>
                  <a:pt x="90" y="133"/>
                  <a:pt x="90" y="135"/>
                  <a:pt x="91" y="137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1" y="155"/>
                  <a:pt x="99" y="160"/>
                  <a:pt x="98" y="166"/>
                </a:cubicBezTo>
                <a:cubicBezTo>
                  <a:pt x="85" y="154"/>
                  <a:pt x="85" y="154"/>
                  <a:pt x="85" y="154"/>
                </a:cubicBezTo>
                <a:cubicBezTo>
                  <a:pt x="84" y="152"/>
                  <a:pt x="81" y="152"/>
                  <a:pt x="80" y="154"/>
                </a:cubicBezTo>
                <a:cubicBezTo>
                  <a:pt x="78" y="155"/>
                  <a:pt x="78" y="158"/>
                  <a:pt x="80" y="159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4" y="183"/>
                  <a:pt x="93" y="191"/>
                  <a:pt x="93" y="199"/>
                </a:cubicBezTo>
                <a:cubicBezTo>
                  <a:pt x="93" y="200"/>
                  <a:pt x="93" y="201"/>
                  <a:pt x="93" y="203"/>
                </a:cubicBezTo>
                <a:cubicBezTo>
                  <a:pt x="51" y="197"/>
                  <a:pt x="18" y="166"/>
                  <a:pt x="9" y="125"/>
                </a:cubicBezTo>
                <a:close/>
                <a:moveTo>
                  <a:pt x="105" y="203"/>
                </a:moveTo>
                <a:cubicBezTo>
                  <a:pt x="104" y="203"/>
                  <a:pt x="102" y="203"/>
                  <a:pt x="101" y="203"/>
                </a:cubicBezTo>
                <a:cubicBezTo>
                  <a:pt x="101" y="202"/>
                  <a:pt x="101" y="200"/>
                  <a:pt x="101" y="199"/>
                </a:cubicBezTo>
                <a:cubicBezTo>
                  <a:pt x="101" y="193"/>
                  <a:pt x="101" y="187"/>
                  <a:pt x="102" y="182"/>
                </a:cubicBezTo>
                <a:cubicBezTo>
                  <a:pt x="105" y="185"/>
                  <a:pt x="105" y="185"/>
                  <a:pt x="105" y="185"/>
                </a:cubicBezTo>
                <a:cubicBezTo>
                  <a:pt x="107" y="186"/>
                  <a:pt x="109" y="186"/>
                  <a:pt x="111" y="185"/>
                </a:cubicBezTo>
                <a:cubicBezTo>
                  <a:pt x="112" y="183"/>
                  <a:pt x="112" y="181"/>
                  <a:pt x="111" y="179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6" y="166"/>
                  <a:pt x="108" y="161"/>
                  <a:pt x="110" y="156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18" y="164"/>
                  <a:pt x="121" y="164"/>
                  <a:pt x="122" y="162"/>
                </a:cubicBezTo>
                <a:cubicBezTo>
                  <a:pt x="124" y="161"/>
                  <a:pt x="124" y="158"/>
                  <a:pt x="122" y="156"/>
                </a:cubicBezTo>
                <a:cubicBezTo>
                  <a:pt x="114" y="148"/>
                  <a:pt x="114" y="148"/>
                  <a:pt x="114" y="148"/>
                </a:cubicBezTo>
                <a:cubicBezTo>
                  <a:pt x="116" y="143"/>
                  <a:pt x="119" y="139"/>
                  <a:pt x="123" y="134"/>
                </a:cubicBezTo>
                <a:cubicBezTo>
                  <a:pt x="131" y="142"/>
                  <a:pt x="131" y="142"/>
                  <a:pt x="131" y="142"/>
                </a:cubicBezTo>
                <a:cubicBezTo>
                  <a:pt x="132" y="144"/>
                  <a:pt x="135" y="144"/>
                  <a:pt x="136" y="142"/>
                </a:cubicBezTo>
                <a:cubicBezTo>
                  <a:pt x="138" y="141"/>
                  <a:pt x="138" y="138"/>
                  <a:pt x="136" y="137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31" y="124"/>
                  <a:pt x="135" y="120"/>
                  <a:pt x="139" y="11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52" y="130"/>
                  <a:pt x="154" y="130"/>
                  <a:pt x="156" y="128"/>
                </a:cubicBezTo>
                <a:cubicBezTo>
                  <a:pt x="158" y="127"/>
                  <a:pt x="158" y="124"/>
                  <a:pt x="156" y="123"/>
                </a:cubicBezTo>
                <a:cubicBezTo>
                  <a:pt x="145" y="112"/>
                  <a:pt x="145" y="112"/>
                  <a:pt x="145" y="112"/>
                </a:cubicBezTo>
                <a:cubicBezTo>
                  <a:pt x="150" y="109"/>
                  <a:pt x="155" y="106"/>
                  <a:pt x="160" y="104"/>
                </a:cubicBezTo>
                <a:cubicBezTo>
                  <a:pt x="173" y="117"/>
                  <a:pt x="173" y="117"/>
                  <a:pt x="173" y="117"/>
                </a:cubicBezTo>
                <a:cubicBezTo>
                  <a:pt x="175" y="119"/>
                  <a:pt x="177" y="119"/>
                  <a:pt x="179" y="117"/>
                </a:cubicBezTo>
                <a:cubicBezTo>
                  <a:pt x="180" y="115"/>
                  <a:pt x="180" y="113"/>
                  <a:pt x="179" y="111"/>
                </a:cubicBezTo>
                <a:cubicBezTo>
                  <a:pt x="167" y="100"/>
                  <a:pt x="167" y="100"/>
                  <a:pt x="167" y="100"/>
                </a:cubicBezTo>
                <a:cubicBezTo>
                  <a:pt x="178" y="96"/>
                  <a:pt x="190" y="93"/>
                  <a:pt x="202" y="92"/>
                </a:cubicBezTo>
                <a:cubicBezTo>
                  <a:pt x="203" y="97"/>
                  <a:pt x="203" y="101"/>
                  <a:pt x="203" y="106"/>
                </a:cubicBezTo>
                <a:cubicBezTo>
                  <a:pt x="203" y="160"/>
                  <a:pt x="159" y="203"/>
                  <a:pt x="105" y="203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8" name="Rectangle 3"/>
          <p:cNvSpPr/>
          <p:nvPr/>
        </p:nvSpPr>
        <p:spPr>
          <a:xfrm>
            <a:off x="1120875" y="948846"/>
            <a:ext cx="3769896" cy="496030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44" name="Group 7"/>
          <p:cNvGrpSpPr/>
          <p:nvPr/>
        </p:nvGrpSpPr>
        <p:grpSpPr>
          <a:xfrm>
            <a:off x="1012003" y="2263462"/>
            <a:ext cx="4013915" cy="2331076"/>
            <a:chOff x="4089043" y="2263462"/>
            <a:chExt cx="4013915" cy="2331076"/>
          </a:xfrm>
        </p:grpSpPr>
        <p:sp>
          <p:nvSpPr>
            <p:cNvPr id="47" name="Right Triangle 4"/>
            <p:cNvSpPr/>
            <p:nvPr/>
          </p:nvSpPr>
          <p:spPr>
            <a:xfrm flipH="1" flipV="1">
              <a:off x="4367369" y="2456645"/>
              <a:ext cx="3457262" cy="1944710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Rectangle 6"/>
            <p:cNvSpPr/>
            <p:nvPr/>
          </p:nvSpPr>
          <p:spPr>
            <a:xfrm>
              <a:off x="4089043" y="2263462"/>
              <a:ext cx="4013915" cy="233107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45" name="TextBox 1"/>
          <p:cNvSpPr txBox="1"/>
          <p:nvPr/>
        </p:nvSpPr>
        <p:spPr>
          <a:xfrm>
            <a:off x="1286592" y="2996101"/>
            <a:ext cx="29860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b="1" dirty="0">
                <a:cs typeface="+mn-ea"/>
                <a:sym typeface="+mn-lt"/>
              </a:rPr>
              <a:t>目录</a:t>
            </a:r>
            <a:r>
              <a:rPr lang="en-US" altLang="zh-CN" sz="4000" dirty="0">
                <a:cs typeface="+mn-ea"/>
                <a:sym typeface="+mn-lt"/>
              </a:rPr>
              <a:t>Contents</a:t>
            </a:r>
            <a:endParaRPr lang="en-US" sz="4000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9" b="25619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1076632" y="1592826"/>
            <a:ext cx="11115368" cy="367234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0" r="41976"/>
          <a:stretch>
            <a:fillRect/>
          </a:stretch>
        </p:blipFill>
        <p:spPr>
          <a:xfrm>
            <a:off x="7020233" y="946445"/>
            <a:ext cx="3608438" cy="4965110"/>
          </a:xfrm>
        </p:spPr>
      </p:pic>
      <p:sp>
        <p:nvSpPr>
          <p:cNvPr id="23" name="Rectangle: Rounded Corners 3"/>
          <p:cNvSpPr/>
          <p:nvPr/>
        </p:nvSpPr>
        <p:spPr>
          <a:xfrm>
            <a:off x="2499680" y="2673020"/>
            <a:ext cx="2957224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4" name="TextBox 4"/>
          <p:cNvSpPr txBox="1"/>
          <p:nvPr/>
        </p:nvSpPr>
        <p:spPr>
          <a:xfrm>
            <a:off x="2834150" y="3395803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项目介绍</a:t>
            </a:r>
            <a:endParaRPr lang="en-US" sz="3200" b="1" dirty="0">
              <a:cs typeface="+mn-ea"/>
              <a:sym typeface="+mn-lt"/>
            </a:endParaRPr>
          </a:p>
        </p:txBody>
      </p:sp>
      <p:sp>
        <p:nvSpPr>
          <p:cNvPr id="26" name="Rectangle 7"/>
          <p:cNvSpPr/>
          <p:nvPr/>
        </p:nvSpPr>
        <p:spPr>
          <a:xfrm flipH="1">
            <a:off x="2636515" y="3825354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27" name="Freeform 45"/>
          <p:cNvSpPr>
            <a:spLocks noEditPoints="1"/>
          </p:cNvSpPr>
          <p:nvPr/>
        </p:nvSpPr>
        <p:spPr bwMode="auto">
          <a:xfrm>
            <a:off x="3756258" y="2854527"/>
            <a:ext cx="444066" cy="444064"/>
          </a:xfrm>
          <a:custGeom>
            <a:avLst/>
            <a:gdLst>
              <a:gd name="T0" fmla="*/ 188 w 204"/>
              <a:gd name="T1" fmla="*/ 157 h 204"/>
              <a:gd name="T2" fmla="*/ 194 w 204"/>
              <a:gd name="T3" fmla="*/ 147 h 204"/>
              <a:gd name="T4" fmla="*/ 200 w 204"/>
              <a:gd name="T5" fmla="*/ 131 h 204"/>
              <a:gd name="T6" fmla="*/ 202 w 204"/>
              <a:gd name="T7" fmla="*/ 120 h 204"/>
              <a:gd name="T8" fmla="*/ 204 w 204"/>
              <a:gd name="T9" fmla="*/ 102 h 204"/>
              <a:gd name="T10" fmla="*/ 202 w 204"/>
              <a:gd name="T11" fmla="*/ 84 h 204"/>
              <a:gd name="T12" fmla="*/ 200 w 204"/>
              <a:gd name="T13" fmla="*/ 73 h 204"/>
              <a:gd name="T14" fmla="*/ 194 w 204"/>
              <a:gd name="T15" fmla="*/ 57 h 204"/>
              <a:gd name="T16" fmla="*/ 188 w 204"/>
              <a:gd name="T17" fmla="*/ 47 h 204"/>
              <a:gd name="T18" fmla="*/ 177 w 204"/>
              <a:gd name="T19" fmla="*/ 33 h 204"/>
              <a:gd name="T20" fmla="*/ 174 w 204"/>
              <a:gd name="T21" fmla="*/ 30 h 204"/>
              <a:gd name="T22" fmla="*/ 30 w 204"/>
              <a:gd name="T23" fmla="*/ 30 h 204"/>
              <a:gd name="T24" fmla="*/ 22 w 204"/>
              <a:gd name="T25" fmla="*/ 39 h 204"/>
              <a:gd name="T26" fmla="*/ 15 w 204"/>
              <a:gd name="T27" fmla="*/ 49 h 204"/>
              <a:gd name="T28" fmla="*/ 7 w 204"/>
              <a:gd name="T29" fmla="*/ 64 h 204"/>
              <a:gd name="T30" fmla="*/ 4 w 204"/>
              <a:gd name="T31" fmla="*/ 75 h 204"/>
              <a:gd name="T32" fmla="*/ 0 w 204"/>
              <a:gd name="T33" fmla="*/ 92 h 204"/>
              <a:gd name="T34" fmla="*/ 0 w 204"/>
              <a:gd name="T35" fmla="*/ 111 h 204"/>
              <a:gd name="T36" fmla="*/ 2 w 204"/>
              <a:gd name="T37" fmla="*/ 121 h 204"/>
              <a:gd name="T38" fmla="*/ 7 w 204"/>
              <a:gd name="T39" fmla="*/ 138 h 204"/>
              <a:gd name="T40" fmla="*/ 11 w 204"/>
              <a:gd name="T41" fmla="*/ 149 h 204"/>
              <a:gd name="T42" fmla="*/ 20 w 204"/>
              <a:gd name="T43" fmla="*/ 163 h 204"/>
              <a:gd name="T44" fmla="*/ 27 w 204"/>
              <a:gd name="T45" fmla="*/ 171 h 204"/>
              <a:gd name="T46" fmla="*/ 102 w 204"/>
              <a:gd name="T47" fmla="*/ 204 h 204"/>
              <a:gd name="T48" fmla="*/ 177 w 204"/>
              <a:gd name="T49" fmla="*/ 171 h 204"/>
              <a:gd name="T50" fmla="*/ 196 w 204"/>
              <a:gd name="T51" fmla="*/ 111 h 204"/>
              <a:gd name="T52" fmla="*/ 193 w 204"/>
              <a:gd name="T53" fmla="*/ 126 h 204"/>
              <a:gd name="T54" fmla="*/ 190 w 204"/>
              <a:gd name="T55" fmla="*/ 134 h 204"/>
              <a:gd name="T56" fmla="*/ 184 w 204"/>
              <a:gd name="T57" fmla="*/ 148 h 204"/>
              <a:gd name="T58" fmla="*/ 178 w 204"/>
              <a:gd name="T59" fmla="*/ 157 h 204"/>
              <a:gd name="T60" fmla="*/ 152 w 204"/>
              <a:gd name="T61" fmla="*/ 108 h 204"/>
              <a:gd name="T62" fmla="*/ 196 w 204"/>
              <a:gd name="T63" fmla="*/ 111 h 204"/>
              <a:gd name="T64" fmla="*/ 180 w 204"/>
              <a:gd name="T65" fmla="*/ 49 h 204"/>
              <a:gd name="T66" fmla="*/ 187 w 204"/>
              <a:gd name="T67" fmla="*/ 62 h 204"/>
              <a:gd name="T68" fmla="*/ 191 w 204"/>
              <a:gd name="T69" fmla="*/ 70 h 204"/>
              <a:gd name="T70" fmla="*/ 194 w 204"/>
              <a:gd name="T71" fmla="*/ 85 h 204"/>
              <a:gd name="T72" fmla="*/ 196 w 204"/>
              <a:gd name="T73" fmla="*/ 94 h 204"/>
              <a:gd name="T74" fmla="*/ 174 w 204"/>
              <a:gd name="T75" fmla="*/ 42 h 204"/>
              <a:gd name="T76" fmla="*/ 144 w 204"/>
              <a:gd name="T77" fmla="*/ 100 h 204"/>
              <a:gd name="T78" fmla="*/ 169 w 204"/>
              <a:gd name="T79" fmla="*/ 36 h 204"/>
              <a:gd name="T80" fmla="*/ 60 w 204"/>
              <a:gd name="T81" fmla="*/ 100 h 204"/>
              <a:gd name="T82" fmla="*/ 30 w 204"/>
              <a:gd name="T83" fmla="*/ 162 h 204"/>
              <a:gd name="T84" fmla="*/ 21 w 204"/>
              <a:gd name="T85" fmla="*/ 150 h 204"/>
              <a:gd name="T86" fmla="*/ 16 w 204"/>
              <a:gd name="T87" fmla="*/ 141 h 204"/>
              <a:gd name="T88" fmla="*/ 11 w 204"/>
              <a:gd name="T89" fmla="*/ 127 h 204"/>
              <a:gd name="T90" fmla="*/ 9 w 204"/>
              <a:gd name="T91" fmla="*/ 118 h 204"/>
              <a:gd name="T92" fmla="*/ 8 w 204"/>
              <a:gd name="T93" fmla="*/ 108 h 204"/>
              <a:gd name="T94" fmla="*/ 30 w 204"/>
              <a:gd name="T95" fmla="*/ 162 h 204"/>
              <a:gd name="T96" fmla="*/ 8 w 204"/>
              <a:gd name="T97" fmla="*/ 93 h 204"/>
              <a:gd name="T98" fmla="*/ 11 w 204"/>
              <a:gd name="T99" fmla="*/ 78 h 204"/>
              <a:gd name="T100" fmla="*/ 14 w 204"/>
              <a:gd name="T101" fmla="*/ 69 h 204"/>
              <a:gd name="T102" fmla="*/ 20 w 204"/>
              <a:gd name="T103" fmla="*/ 56 h 204"/>
              <a:gd name="T104" fmla="*/ 26 w 204"/>
              <a:gd name="T105" fmla="*/ 47 h 204"/>
              <a:gd name="T106" fmla="*/ 52 w 204"/>
              <a:gd name="T107" fmla="*/ 100 h 204"/>
              <a:gd name="T108" fmla="*/ 60 w 204"/>
              <a:gd name="T109" fmla="*/ 108 h 204"/>
              <a:gd name="T110" fmla="*/ 35 w 204"/>
              <a:gd name="T111" fmla="*/ 168 h 204"/>
              <a:gd name="T112" fmla="*/ 144 w 204"/>
              <a:gd name="T113" fmla="*/ 10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4" h="204">
                <a:moveTo>
                  <a:pt x="182" y="165"/>
                </a:moveTo>
                <a:cubicBezTo>
                  <a:pt x="183" y="164"/>
                  <a:pt x="183" y="164"/>
                  <a:pt x="184" y="163"/>
                </a:cubicBezTo>
                <a:cubicBezTo>
                  <a:pt x="185" y="161"/>
                  <a:pt x="186" y="159"/>
                  <a:pt x="188" y="157"/>
                </a:cubicBezTo>
                <a:cubicBezTo>
                  <a:pt x="188" y="156"/>
                  <a:pt x="189" y="156"/>
                  <a:pt x="189" y="155"/>
                </a:cubicBezTo>
                <a:cubicBezTo>
                  <a:pt x="190" y="153"/>
                  <a:pt x="191" y="151"/>
                  <a:pt x="193" y="149"/>
                </a:cubicBezTo>
                <a:cubicBezTo>
                  <a:pt x="193" y="148"/>
                  <a:pt x="193" y="148"/>
                  <a:pt x="194" y="147"/>
                </a:cubicBezTo>
                <a:cubicBezTo>
                  <a:pt x="195" y="145"/>
                  <a:pt x="196" y="142"/>
                  <a:pt x="197" y="140"/>
                </a:cubicBezTo>
                <a:cubicBezTo>
                  <a:pt x="197" y="139"/>
                  <a:pt x="197" y="139"/>
                  <a:pt x="197" y="138"/>
                </a:cubicBezTo>
                <a:cubicBezTo>
                  <a:pt x="198" y="136"/>
                  <a:pt x="199" y="133"/>
                  <a:pt x="200" y="131"/>
                </a:cubicBezTo>
                <a:cubicBezTo>
                  <a:pt x="200" y="130"/>
                  <a:pt x="200" y="130"/>
                  <a:pt x="200" y="129"/>
                </a:cubicBezTo>
                <a:cubicBezTo>
                  <a:pt x="201" y="127"/>
                  <a:pt x="202" y="124"/>
                  <a:pt x="202" y="121"/>
                </a:cubicBezTo>
                <a:cubicBezTo>
                  <a:pt x="202" y="121"/>
                  <a:pt x="202" y="121"/>
                  <a:pt x="202" y="120"/>
                </a:cubicBezTo>
                <a:cubicBezTo>
                  <a:pt x="203" y="117"/>
                  <a:pt x="203" y="115"/>
                  <a:pt x="204" y="112"/>
                </a:cubicBezTo>
                <a:cubicBezTo>
                  <a:pt x="204" y="111"/>
                  <a:pt x="204" y="111"/>
                  <a:pt x="204" y="111"/>
                </a:cubicBezTo>
                <a:cubicBezTo>
                  <a:pt x="204" y="108"/>
                  <a:pt x="204" y="105"/>
                  <a:pt x="204" y="102"/>
                </a:cubicBezTo>
                <a:cubicBezTo>
                  <a:pt x="204" y="99"/>
                  <a:pt x="204" y="96"/>
                  <a:pt x="204" y="93"/>
                </a:cubicBezTo>
                <a:cubicBezTo>
                  <a:pt x="204" y="93"/>
                  <a:pt x="204" y="92"/>
                  <a:pt x="204" y="92"/>
                </a:cubicBezTo>
                <a:cubicBezTo>
                  <a:pt x="203" y="89"/>
                  <a:pt x="203" y="86"/>
                  <a:pt x="202" y="84"/>
                </a:cubicBezTo>
                <a:cubicBezTo>
                  <a:pt x="202" y="83"/>
                  <a:pt x="202" y="83"/>
                  <a:pt x="202" y="82"/>
                </a:cubicBezTo>
                <a:cubicBezTo>
                  <a:pt x="202" y="80"/>
                  <a:pt x="201" y="77"/>
                  <a:pt x="200" y="75"/>
                </a:cubicBezTo>
                <a:cubicBezTo>
                  <a:pt x="200" y="74"/>
                  <a:pt x="200" y="74"/>
                  <a:pt x="200" y="73"/>
                </a:cubicBezTo>
                <a:cubicBezTo>
                  <a:pt x="199" y="71"/>
                  <a:pt x="198" y="68"/>
                  <a:pt x="197" y="66"/>
                </a:cubicBezTo>
                <a:cubicBezTo>
                  <a:pt x="197" y="65"/>
                  <a:pt x="197" y="64"/>
                  <a:pt x="197" y="64"/>
                </a:cubicBezTo>
                <a:cubicBezTo>
                  <a:pt x="196" y="62"/>
                  <a:pt x="195" y="59"/>
                  <a:pt x="194" y="57"/>
                </a:cubicBezTo>
                <a:cubicBezTo>
                  <a:pt x="193" y="56"/>
                  <a:pt x="193" y="56"/>
                  <a:pt x="193" y="55"/>
                </a:cubicBezTo>
                <a:cubicBezTo>
                  <a:pt x="191" y="53"/>
                  <a:pt x="190" y="51"/>
                  <a:pt x="189" y="49"/>
                </a:cubicBezTo>
                <a:cubicBezTo>
                  <a:pt x="189" y="48"/>
                  <a:pt x="188" y="47"/>
                  <a:pt x="188" y="47"/>
                </a:cubicBezTo>
                <a:cubicBezTo>
                  <a:pt x="186" y="45"/>
                  <a:pt x="185" y="43"/>
                  <a:pt x="184" y="41"/>
                </a:cubicBezTo>
                <a:cubicBezTo>
                  <a:pt x="183" y="40"/>
                  <a:pt x="183" y="40"/>
                  <a:pt x="182" y="39"/>
                </a:cubicBezTo>
                <a:cubicBezTo>
                  <a:pt x="181" y="37"/>
                  <a:pt x="179" y="35"/>
                  <a:pt x="177" y="33"/>
                </a:cubicBezTo>
                <a:cubicBezTo>
                  <a:pt x="177" y="33"/>
                  <a:pt x="177" y="33"/>
                  <a:pt x="177" y="33"/>
                </a:cubicBezTo>
                <a:cubicBezTo>
                  <a:pt x="174" y="30"/>
                  <a:pt x="174" y="30"/>
                  <a:pt x="174" y="30"/>
                </a:cubicBezTo>
                <a:cubicBezTo>
                  <a:pt x="174" y="30"/>
                  <a:pt x="174" y="30"/>
                  <a:pt x="174" y="30"/>
                </a:cubicBezTo>
                <a:cubicBezTo>
                  <a:pt x="155" y="11"/>
                  <a:pt x="130" y="0"/>
                  <a:pt x="102" y="0"/>
                </a:cubicBezTo>
                <a:cubicBezTo>
                  <a:pt x="74" y="0"/>
                  <a:pt x="49" y="11"/>
                  <a:pt x="30" y="30"/>
                </a:cubicBezTo>
                <a:cubicBezTo>
                  <a:pt x="30" y="30"/>
                  <a:pt x="30" y="30"/>
                  <a:pt x="30" y="30"/>
                </a:cubicBezTo>
                <a:cubicBezTo>
                  <a:pt x="27" y="33"/>
                  <a:pt x="27" y="33"/>
                  <a:pt x="27" y="33"/>
                </a:cubicBezTo>
                <a:cubicBezTo>
                  <a:pt x="27" y="33"/>
                  <a:pt x="27" y="33"/>
                  <a:pt x="27" y="33"/>
                </a:cubicBezTo>
                <a:cubicBezTo>
                  <a:pt x="25" y="35"/>
                  <a:pt x="23" y="37"/>
                  <a:pt x="22" y="39"/>
                </a:cubicBezTo>
                <a:cubicBezTo>
                  <a:pt x="21" y="40"/>
                  <a:pt x="21" y="40"/>
                  <a:pt x="20" y="41"/>
                </a:cubicBezTo>
                <a:cubicBezTo>
                  <a:pt x="19" y="43"/>
                  <a:pt x="18" y="45"/>
                  <a:pt x="16" y="47"/>
                </a:cubicBezTo>
                <a:cubicBezTo>
                  <a:pt x="16" y="47"/>
                  <a:pt x="15" y="48"/>
                  <a:pt x="15" y="49"/>
                </a:cubicBezTo>
                <a:cubicBezTo>
                  <a:pt x="14" y="51"/>
                  <a:pt x="13" y="53"/>
                  <a:pt x="11" y="55"/>
                </a:cubicBezTo>
                <a:cubicBezTo>
                  <a:pt x="11" y="56"/>
                  <a:pt x="11" y="56"/>
                  <a:pt x="10" y="57"/>
                </a:cubicBezTo>
                <a:cubicBezTo>
                  <a:pt x="9" y="59"/>
                  <a:pt x="8" y="62"/>
                  <a:pt x="7" y="64"/>
                </a:cubicBezTo>
                <a:cubicBezTo>
                  <a:pt x="7" y="64"/>
                  <a:pt x="7" y="65"/>
                  <a:pt x="7" y="66"/>
                </a:cubicBezTo>
                <a:cubicBezTo>
                  <a:pt x="6" y="68"/>
                  <a:pt x="5" y="71"/>
                  <a:pt x="4" y="73"/>
                </a:cubicBezTo>
                <a:cubicBezTo>
                  <a:pt x="4" y="74"/>
                  <a:pt x="4" y="74"/>
                  <a:pt x="4" y="75"/>
                </a:cubicBezTo>
                <a:cubicBezTo>
                  <a:pt x="3" y="77"/>
                  <a:pt x="2" y="80"/>
                  <a:pt x="2" y="82"/>
                </a:cubicBezTo>
                <a:cubicBezTo>
                  <a:pt x="2" y="83"/>
                  <a:pt x="2" y="83"/>
                  <a:pt x="2" y="84"/>
                </a:cubicBezTo>
                <a:cubicBezTo>
                  <a:pt x="1" y="86"/>
                  <a:pt x="1" y="89"/>
                  <a:pt x="0" y="92"/>
                </a:cubicBezTo>
                <a:cubicBezTo>
                  <a:pt x="0" y="92"/>
                  <a:pt x="0" y="93"/>
                  <a:pt x="0" y="93"/>
                </a:cubicBezTo>
                <a:cubicBezTo>
                  <a:pt x="0" y="96"/>
                  <a:pt x="0" y="99"/>
                  <a:pt x="0" y="102"/>
                </a:cubicBezTo>
                <a:cubicBezTo>
                  <a:pt x="0" y="105"/>
                  <a:pt x="0" y="108"/>
                  <a:pt x="0" y="111"/>
                </a:cubicBezTo>
                <a:cubicBezTo>
                  <a:pt x="0" y="111"/>
                  <a:pt x="0" y="111"/>
                  <a:pt x="0" y="112"/>
                </a:cubicBezTo>
                <a:cubicBezTo>
                  <a:pt x="1" y="115"/>
                  <a:pt x="1" y="117"/>
                  <a:pt x="2" y="120"/>
                </a:cubicBezTo>
                <a:cubicBezTo>
                  <a:pt x="2" y="121"/>
                  <a:pt x="2" y="121"/>
                  <a:pt x="2" y="121"/>
                </a:cubicBezTo>
                <a:cubicBezTo>
                  <a:pt x="2" y="124"/>
                  <a:pt x="3" y="127"/>
                  <a:pt x="4" y="129"/>
                </a:cubicBezTo>
                <a:cubicBezTo>
                  <a:pt x="4" y="130"/>
                  <a:pt x="4" y="130"/>
                  <a:pt x="4" y="131"/>
                </a:cubicBezTo>
                <a:cubicBezTo>
                  <a:pt x="5" y="133"/>
                  <a:pt x="6" y="136"/>
                  <a:pt x="7" y="138"/>
                </a:cubicBezTo>
                <a:cubicBezTo>
                  <a:pt x="7" y="139"/>
                  <a:pt x="7" y="139"/>
                  <a:pt x="7" y="140"/>
                </a:cubicBezTo>
                <a:cubicBezTo>
                  <a:pt x="8" y="142"/>
                  <a:pt x="9" y="145"/>
                  <a:pt x="10" y="147"/>
                </a:cubicBezTo>
                <a:cubicBezTo>
                  <a:pt x="11" y="148"/>
                  <a:pt x="11" y="148"/>
                  <a:pt x="11" y="149"/>
                </a:cubicBezTo>
                <a:cubicBezTo>
                  <a:pt x="13" y="151"/>
                  <a:pt x="14" y="153"/>
                  <a:pt x="15" y="155"/>
                </a:cubicBezTo>
                <a:cubicBezTo>
                  <a:pt x="15" y="156"/>
                  <a:pt x="16" y="156"/>
                  <a:pt x="16" y="157"/>
                </a:cubicBezTo>
                <a:cubicBezTo>
                  <a:pt x="18" y="159"/>
                  <a:pt x="19" y="161"/>
                  <a:pt x="20" y="163"/>
                </a:cubicBezTo>
                <a:cubicBezTo>
                  <a:pt x="21" y="164"/>
                  <a:pt x="21" y="164"/>
                  <a:pt x="22" y="165"/>
                </a:cubicBezTo>
                <a:cubicBezTo>
                  <a:pt x="23" y="167"/>
                  <a:pt x="25" y="169"/>
                  <a:pt x="26" y="170"/>
                </a:cubicBezTo>
                <a:cubicBezTo>
                  <a:pt x="27" y="171"/>
                  <a:pt x="27" y="171"/>
                  <a:pt x="27" y="171"/>
                </a:cubicBezTo>
                <a:cubicBezTo>
                  <a:pt x="30" y="174"/>
                  <a:pt x="30" y="174"/>
                  <a:pt x="30" y="174"/>
                </a:cubicBezTo>
                <a:cubicBezTo>
                  <a:pt x="30" y="174"/>
                  <a:pt x="30" y="174"/>
                  <a:pt x="30" y="174"/>
                </a:cubicBezTo>
                <a:cubicBezTo>
                  <a:pt x="49" y="193"/>
                  <a:pt x="74" y="204"/>
                  <a:pt x="102" y="204"/>
                </a:cubicBezTo>
                <a:cubicBezTo>
                  <a:pt x="130" y="204"/>
                  <a:pt x="155" y="193"/>
                  <a:pt x="174" y="174"/>
                </a:cubicBezTo>
                <a:cubicBezTo>
                  <a:pt x="174" y="174"/>
                  <a:pt x="174" y="174"/>
                  <a:pt x="174" y="174"/>
                </a:cubicBezTo>
                <a:cubicBezTo>
                  <a:pt x="177" y="171"/>
                  <a:pt x="177" y="171"/>
                  <a:pt x="177" y="171"/>
                </a:cubicBezTo>
                <a:cubicBezTo>
                  <a:pt x="177" y="171"/>
                  <a:pt x="177" y="171"/>
                  <a:pt x="178" y="170"/>
                </a:cubicBezTo>
                <a:cubicBezTo>
                  <a:pt x="179" y="169"/>
                  <a:pt x="181" y="167"/>
                  <a:pt x="182" y="165"/>
                </a:cubicBezTo>
                <a:close/>
                <a:moveTo>
                  <a:pt x="196" y="111"/>
                </a:moveTo>
                <a:cubicBezTo>
                  <a:pt x="195" y="113"/>
                  <a:pt x="195" y="115"/>
                  <a:pt x="195" y="118"/>
                </a:cubicBezTo>
                <a:cubicBezTo>
                  <a:pt x="195" y="118"/>
                  <a:pt x="194" y="119"/>
                  <a:pt x="194" y="119"/>
                </a:cubicBezTo>
                <a:cubicBezTo>
                  <a:pt x="194" y="121"/>
                  <a:pt x="193" y="124"/>
                  <a:pt x="193" y="126"/>
                </a:cubicBezTo>
                <a:cubicBezTo>
                  <a:pt x="193" y="126"/>
                  <a:pt x="193" y="127"/>
                  <a:pt x="193" y="127"/>
                </a:cubicBezTo>
                <a:cubicBezTo>
                  <a:pt x="192" y="129"/>
                  <a:pt x="191" y="131"/>
                  <a:pt x="190" y="134"/>
                </a:cubicBezTo>
                <a:cubicBezTo>
                  <a:pt x="190" y="134"/>
                  <a:pt x="190" y="134"/>
                  <a:pt x="190" y="134"/>
                </a:cubicBezTo>
                <a:cubicBezTo>
                  <a:pt x="189" y="137"/>
                  <a:pt x="189" y="139"/>
                  <a:pt x="188" y="141"/>
                </a:cubicBezTo>
                <a:cubicBezTo>
                  <a:pt x="187" y="141"/>
                  <a:pt x="187" y="142"/>
                  <a:pt x="187" y="142"/>
                </a:cubicBezTo>
                <a:cubicBezTo>
                  <a:pt x="186" y="144"/>
                  <a:pt x="185" y="146"/>
                  <a:pt x="184" y="148"/>
                </a:cubicBezTo>
                <a:cubicBezTo>
                  <a:pt x="184" y="149"/>
                  <a:pt x="183" y="149"/>
                  <a:pt x="183" y="150"/>
                </a:cubicBezTo>
                <a:cubicBezTo>
                  <a:pt x="182" y="152"/>
                  <a:pt x="181" y="153"/>
                  <a:pt x="180" y="155"/>
                </a:cubicBezTo>
                <a:cubicBezTo>
                  <a:pt x="179" y="156"/>
                  <a:pt x="179" y="156"/>
                  <a:pt x="178" y="157"/>
                </a:cubicBezTo>
                <a:cubicBezTo>
                  <a:pt x="177" y="159"/>
                  <a:pt x="176" y="160"/>
                  <a:pt x="174" y="162"/>
                </a:cubicBezTo>
                <a:cubicBezTo>
                  <a:pt x="174" y="162"/>
                  <a:pt x="174" y="162"/>
                  <a:pt x="174" y="162"/>
                </a:cubicBezTo>
                <a:cubicBezTo>
                  <a:pt x="161" y="147"/>
                  <a:pt x="154" y="128"/>
                  <a:pt x="152" y="108"/>
                </a:cubicBezTo>
                <a:cubicBezTo>
                  <a:pt x="196" y="108"/>
                  <a:pt x="196" y="108"/>
                  <a:pt x="196" y="108"/>
                </a:cubicBezTo>
                <a:cubicBezTo>
                  <a:pt x="196" y="108"/>
                  <a:pt x="196" y="109"/>
                  <a:pt x="196" y="109"/>
                </a:cubicBezTo>
                <a:cubicBezTo>
                  <a:pt x="196" y="110"/>
                  <a:pt x="196" y="110"/>
                  <a:pt x="196" y="111"/>
                </a:cubicBezTo>
                <a:close/>
                <a:moveTo>
                  <a:pt x="175" y="42"/>
                </a:moveTo>
                <a:cubicBezTo>
                  <a:pt x="176" y="44"/>
                  <a:pt x="177" y="45"/>
                  <a:pt x="178" y="47"/>
                </a:cubicBezTo>
                <a:cubicBezTo>
                  <a:pt x="179" y="48"/>
                  <a:pt x="179" y="48"/>
                  <a:pt x="180" y="49"/>
                </a:cubicBezTo>
                <a:cubicBezTo>
                  <a:pt x="181" y="51"/>
                  <a:pt x="182" y="52"/>
                  <a:pt x="183" y="54"/>
                </a:cubicBezTo>
                <a:cubicBezTo>
                  <a:pt x="183" y="55"/>
                  <a:pt x="184" y="55"/>
                  <a:pt x="184" y="56"/>
                </a:cubicBezTo>
                <a:cubicBezTo>
                  <a:pt x="185" y="58"/>
                  <a:pt x="186" y="60"/>
                  <a:pt x="187" y="62"/>
                </a:cubicBezTo>
                <a:cubicBezTo>
                  <a:pt x="187" y="62"/>
                  <a:pt x="187" y="63"/>
                  <a:pt x="188" y="63"/>
                </a:cubicBezTo>
                <a:cubicBezTo>
                  <a:pt x="189" y="65"/>
                  <a:pt x="189" y="67"/>
                  <a:pt x="190" y="69"/>
                </a:cubicBezTo>
                <a:cubicBezTo>
                  <a:pt x="190" y="70"/>
                  <a:pt x="190" y="70"/>
                  <a:pt x="191" y="70"/>
                </a:cubicBezTo>
                <a:cubicBezTo>
                  <a:pt x="191" y="72"/>
                  <a:pt x="192" y="75"/>
                  <a:pt x="193" y="77"/>
                </a:cubicBezTo>
                <a:cubicBezTo>
                  <a:pt x="193" y="77"/>
                  <a:pt x="193" y="78"/>
                  <a:pt x="193" y="78"/>
                </a:cubicBezTo>
                <a:cubicBezTo>
                  <a:pt x="193" y="80"/>
                  <a:pt x="194" y="82"/>
                  <a:pt x="194" y="85"/>
                </a:cubicBezTo>
                <a:cubicBezTo>
                  <a:pt x="194" y="85"/>
                  <a:pt x="195" y="86"/>
                  <a:pt x="195" y="86"/>
                </a:cubicBezTo>
                <a:cubicBezTo>
                  <a:pt x="195" y="88"/>
                  <a:pt x="195" y="91"/>
                  <a:pt x="196" y="93"/>
                </a:cubicBezTo>
                <a:cubicBezTo>
                  <a:pt x="196" y="94"/>
                  <a:pt x="196" y="94"/>
                  <a:pt x="196" y="94"/>
                </a:cubicBezTo>
                <a:cubicBezTo>
                  <a:pt x="196" y="96"/>
                  <a:pt x="196" y="98"/>
                  <a:pt x="196" y="100"/>
                </a:cubicBezTo>
                <a:cubicBezTo>
                  <a:pt x="152" y="100"/>
                  <a:pt x="152" y="100"/>
                  <a:pt x="152" y="100"/>
                </a:cubicBezTo>
                <a:cubicBezTo>
                  <a:pt x="153" y="78"/>
                  <a:pt x="160" y="58"/>
                  <a:pt x="174" y="42"/>
                </a:cubicBezTo>
                <a:cubicBezTo>
                  <a:pt x="174" y="42"/>
                  <a:pt x="174" y="42"/>
                  <a:pt x="175" y="42"/>
                </a:cubicBezTo>
                <a:close/>
                <a:moveTo>
                  <a:pt x="169" y="36"/>
                </a:moveTo>
                <a:cubicBezTo>
                  <a:pt x="153" y="54"/>
                  <a:pt x="145" y="76"/>
                  <a:pt x="144" y="100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07" y="8"/>
                  <a:pt x="107" y="8"/>
                  <a:pt x="107" y="8"/>
                </a:cubicBezTo>
                <a:cubicBezTo>
                  <a:pt x="131" y="9"/>
                  <a:pt x="153" y="20"/>
                  <a:pt x="169" y="36"/>
                </a:cubicBezTo>
                <a:close/>
                <a:moveTo>
                  <a:pt x="99" y="8"/>
                </a:moveTo>
                <a:cubicBezTo>
                  <a:pt x="99" y="100"/>
                  <a:pt x="99" y="100"/>
                  <a:pt x="99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9" y="76"/>
                  <a:pt x="51" y="54"/>
                  <a:pt x="35" y="36"/>
                </a:cubicBezTo>
                <a:cubicBezTo>
                  <a:pt x="52" y="19"/>
                  <a:pt x="74" y="9"/>
                  <a:pt x="99" y="8"/>
                </a:cubicBezTo>
                <a:close/>
                <a:moveTo>
                  <a:pt x="30" y="162"/>
                </a:moveTo>
                <a:cubicBezTo>
                  <a:pt x="28" y="160"/>
                  <a:pt x="27" y="159"/>
                  <a:pt x="26" y="157"/>
                </a:cubicBezTo>
                <a:cubicBezTo>
                  <a:pt x="25" y="156"/>
                  <a:pt x="25" y="156"/>
                  <a:pt x="24" y="155"/>
                </a:cubicBezTo>
                <a:cubicBezTo>
                  <a:pt x="23" y="153"/>
                  <a:pt x="22" y="152"/>
                  <a:pt x="21" y="150"/>
                </a:cubicBezTo>
                <a:cubicBezTo>
                  <a:pt x="21" y="149"/>
                  <a:pt x="20" y="149"/>
                  <a:pt x="20" y="148"/>
                </a:cubicBezTo>
                <a:cubicBezTo>
                  <a:pt x="19" y="146"/>
                  <a:pt x="18" y="144"/>
                  <a:pt x="17" y="142"/>
                </a:cubicBezTo>
                <a:cubicBezTo>
                  <a:pt x="17" y="142"/>
                  <a:pt x="17" y="141"/>
                  <a:pt x="16" y="141"/>
                </a:cubicBezTo>
                <a:cubicBezTo>
                  <a:pt x="15" y="139"/>
                  <a:pt x="15" y="137"/>
                  <a:pt x="14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3" y="131"/>
                  <a:pt x="12" y="129"/>
                  <a:pt x="11" y="127"/>
                </a:cubicBezTo>
                <a:cubicBezTo>
                  <a:pt x="11" y="127"/>
                  <a:pt x="11" y="126"/>
                  <a:pt x="11" y="126"/>
                </a:cubicBezTo>
                <a:cubicBezTo>
                  <a:pt x="11" y="124"/>
                  <a:pt x="10" y="121"/>
                  <a:pt x="10" y="119"/>
                </a:cubicBezTo>
                <a:cubicBezTo>
                  <a:pt x="10" y="119"/>
                  <a:pt x="9" y="118"/>
                  <a:pt x="9" y="118"/>
                </a:cubicBezTo>
                <a:cubicBezTo>
                  <a:pt x="9" y="115"/>
                  <a:pt x="9" y="113"/>
                  <a:pt x="8" y="111"/>
                </a:cubicBezTo>
                <a:cubicBezTo>
                  <a:pt x="8" y="110"/>
                  <a:pt x="8" y="110"/>
                  <a:pt x="8" y="109"/>
                </a:cubicBezTo>
                <a:cubicBezTo>
                  <a:pt x="8" y="109"/>
                  <a:pt x="8" y="108"/>
                  <a:pt x="8" y="108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0" y="128"/>
                  <a:pt x="43" y="147"/>
                  <a:pt x="30" y="162"/>
                </a:cubicBezTo>
                <a:cubicBezTo>
                  <a:pt x="30" y="162"/>
                  <a:pt x="30" y="162"/>
                  <a:pt x="30" y="162"/>
                </a:cubicBezTo>
                <a:close/>
                <a:moveTo>
                  <a:pt x="8" y="100"/>
                </a:moveTo>
                <a:cubicBezTo>
                  <a:pt x="8" y="98"/>
                  <a:pt x="8" y="96"/>
                  <a:pt x="8" y="94"/>
                </a:cubicBezTo>
                <a:cubicBezTo>
                  <a:pt x="8" y="94"/>
                  <a:pt x="8" y="94"/>
                  <a:pt x="8" y="93"/>
                </a:cubicBezTo>
                <a:cubicBezTo>
                  <a:pt x="9" y="91"/>
                  <a:pt x="9" y="88"/>
                  <a:pt x="9" y="86"/>
                </a:cubicBezTo>
                <a:cubicBezTo>
                  <a:pt x="9" y="86"/>
                  <a:pt x="10" y="85"/>
                  <a:pt x="10" y="85"/>
                </a:cubicBezTo>
                <a:cubicBezTo>
                  <a:pt x="10" y="82"/>
                  <a:pt x="11" y="80"/>
                  <a:pt x="11" y="78"/>
                </a:cubicBezTo>
                <a:cubicBezTo>
                  <a:pt x="11" y="78"/>
                  <a:pt x="11" y="77"/>
                  <a:pt x="11" y="77"/>
                </a:cubicBezTo>
                <a:cubicBezTo>
                  <a:pt x="12" y="75"/>
                  <a:pt x="13" y="72"/>
                  <a:pt x="13" y="70"/>
                </a:cubicBezTo>
                <a:cubicBezTo>
                  <a:pt x="14" y="70"/>
                  <a:pt x="14" y="70"/>
                  <a:pt x="14" y="69"/>
                </a:cubicBezTo>
                <a:cubicBezTo>
                  <a:pt x="15" y="67"/>
                  <a:pt x="15" y="65"/>
                  <a:pt x="16" y="63"/>
                </a:cubicBezTo>
                <a:cubicBezTo>
                  <a:pt x="17" y="63"/>
                  <a:pt x="17" y="62"/>
                  <a:pt x="17" y="62"/>
                </a:cubicBezTo>
                <a:cubicBezTo>
                  <a:pt x="18" y="60"/>
                  <a:pt x="19" y="58"/>
                  <a:pt x="20" y="56"/>
                </a:cubicBezTo>
                <a:cubicBezTo>
                  <a:pt x="20" y="55"/>
                  <a:pt x="21" y="55"/>
                  <a:pt x="21" y="54"/>
                </a:cubicBezTo>
                <a:cubicBezTo>
                  <a:pt x="22" y="52"/>
                  <a:pt x="23" y="51"/>
                  <a:pt x="24" y="49"/>
                </a:cubicBezTo>
                <a:cubicBezTo>
                  <a:pt x="25" y="48"/>
                  <a:pt x="25" y="48"/>
                  <a:pt x="26" y="47"/>
                </a:cubicBezTo>
                <a:cubicBezTo>
                  <a:pt x="27" y="45"/>
                  <a:pt x="28" y="44"/>
                  <a:pt x="29" y="42"/>
                </a:cubicBezTo>
                <a:cubicBezTo>
                  <a:pt x="30" y="42"/>
                  <a:pt x="30" y="42"/>
                  <a:pt x="30" y="42"/>
                </a:cubicBezTo>
                <a:cubicBezTo>
                  <a:pt x="44" y="58"/>
                  <a:pt x="51" y="78"/>
                  <a:pt x="52" y="100"/>
                </a:cubicBezTo>
                <a:lnTo>
                  <a:pt x="8" y="100"/>
                </a:lnTo>
                <a:close/>
                <a:moveTo>
                  <a:pt x="35" y="168"/>
                </a:moveTo>
                <a:cubicBezTo>
                  <a:pt x="50" y="151"/>
                  <a:pt x="58" y="130"/>
                  <a:pt x="60" y="108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99" y="196"/>
                  <a:pt x="99" y="196"/>
                  <a:pt x="99" y="196"/>
                </a:cubicBezTo>
                <a:cubicBezTo>
                  <a:pt x="74" y="195"/>
                  <a:pt x="52" y="185"/>
                  <a:pt x="35" y="168"/>
                </a:cubicBezTo>
                <a:close/>
                <a:moveTo>
                  <a:pt x="107" y="196"/>
                </a:moveTo>
                <a:cubicBezTo>
                  <a:pt x="107" y="108"/>
                  <a:pt x="107" y="108"/>
                  <a:pt x="107" y="108"/>
                </a:cubicBezTo>
                <a:cubicBezTo>
                  <a:pt x="144" y="108"/>
                  <a:pt x="144" y="108"/>
                  <a:pt x="144" y="108"/>
                </a:cubicBezTo>
                <a:cubicBezTo>
                  <a:pt x="146" y="130"/>
                  <a:pt x="154" y="151"/>
                  <a:pt x="169" y="168"/>
                </a:cubicBezTo>
                <a:cubicBezTo>
                  <a:pt x="153" y="184"/>
                  <a:pt x="131" y="195"/>
                  <a:pt x="107" y="19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2" b="5782"/>
          <a:stretch>
            <a:fillRect/>
          </a:stretch>
        </p:blipFill>
        <p:spPr/>
      </p:pic>
      <p:grpSp>
        <p:nvGrpSpPr>
          <p:cNvPr id="3" name="Group 2"/>
          <p:cNvGrpSpPr/>
          <p:nvPr/>
        </p:nvGrpSpPr>
        <p:grpSpPr>
          <a:xfrm>
            <a:off x="6906750" y="5840359"/>
            <a:ext cx="3946669" cy="838038"/>
            <a:chOff x="6690850" y="5349102"/>
            <a:chExt cx="3946669" cy="838038"/>
          </a:xfrm>
        </p:grpSpPr>
        <p:sp>
          <p:nvSpPr>
            <p:cNvPr id="17" name="Rectangle 16"/>
            <p:cNvSpPr/>
            <p:nvPr/>
          </p:nvSpPr>
          <p:spPr>
            <a:xfrm>
              <a:off x="6690850" y="5672191"/>
              <a:ext cx="3946669" cy="514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690851" y="5349102"/>
              <a:ext cx="2219474" cy="375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输入您的小标题</a:t>
              </a:r>
              <a:endParaRPr 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Text Placeholder 7"/>
          <p:cNvSpPr txBox="1"/>
          <p:nvPr/>
        </p:nvSpPr>
        <p:spPr>
          <a:xfrm>
            <a:off x="561559" y="3429000"/>
            <a:ext cx="4369754" cy="3139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600" b="1" dirty="0">
                <a:cs typeface="+mn-ea"/>
                <a:sym typeface="+mn-lt"/>
              </a:rPr>
              <a:t>输入您的标题内容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23" name="Text Placeholder 7"/>
          <p:cNvSpPr txBox="1"/>
          <p:nvPr/>
        </p:nvSpPr>
        <p:spPr>
          <a:xfrm>
            <a:off x="561559" y="3742932"/>
            <a:ext cx="4510858" cy="2371803"/>
          </a:xfrm>
          <a:prstGeom prst="rect">
            <a:avLst/>
          </a:prstGeom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sz="1050" dirty="0">
                <a:cs typeface="+mn-ea"/>
                <a:sym typeface="+mn-lt"/>
              </a:rPr>
              <a:t>Lorem ipsum dolor sit </a:t>
            </a:r>
            <a:r>
              <a:rPr lang="en-US" sz="1050" dirty="0" err="1">
                <a:cs typeface="+mn-ea"/>
                <a:sym typeface="+mn-lt"/>
              </a:rPr>
              <a:t>amet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consectetur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adipiscing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elit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vitae </a:t>
            </a:r>
            <a:r>
              <a:rPr lang="en-US" sz="1050" dirty="0" err="1">
                <a:cs typeface="+mn-ea"/>
                <a:sym typeface="+mn-lt"/>
              </a:rPr>
              <a:t>commodo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mauris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porttitor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nibh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quis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verat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laoreetLorem</a:t>
            </a:r>
            <a:r>
              <a:rPr lang="en-US" sz="1050" dirty="0">
                <a:cs typeface="+mn-ea"/>
                <a:sym typeface="+mn-lt"/>
              </a:rPr>
              <a:t> ipsum dolor sit </a:t>
            </a:r>
            <a:r>
              <a:rPr lang="en-US" sz="1050" dirty="0" err="1">
                <a:cs typeface="+mn-ea"/>
                <a:sym typeface="+mn-lt"/>
              </a:rPr>
              <a:t>amet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consectetur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adipiscing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elit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vitae </a:t>
            </a:r>
            <a:r>
              <a:rPr lang="en-US" sz="1050" dirty="0" err="1">
                <a:cs typeface="+mn-ea"/>
                <a:sym typeface="+mn-lt"/>
              </a:rPr>
              <a:t>commodo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mauris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porttitor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nibh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quis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velit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aliquet</a:t>
            </a:r>
            <a:r>
              <a:rPr lang="en-US" sz="1050" dirty="0">
                <a:cs typeface="+mn-ea"/>
                <a:sym typeface="+mn-lt"/>
              </a:rPr>
              <a:t>, non semper </a:t>
            </a:r>
            <a:r>
              <a:rPr lang="en-US" sz="1050" dirty="0" err="1">
                <a:cs typeface="+mn-ea"/>
                <a:sym typeface="+mn-lt"/>
              </a:rPr>
              <a:t>velit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vehicula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Vivamus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vestibulum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mauris</a:t>
            </a:r>
            <a:r>
              <a:rPr lang="en-US" sz="1050" dirty="0">
                <a:cs typeface="+mn-ea"/>
                <a:sym typeface="+mn-lt"/>
              </a:rPr>
              <a:t> a </a:t>
            </a:r>
            <a:r>
              <a:rPr lang="en-US" sz="1050" dirty="0" err="1">
                <a:cs typeface="+mn-ea"/>
                <a:sym typeface="+mn-lt"/>
              </a:rPr>
              <a:t>iaculis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condimentum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eros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lectus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hendrerit</a:t>
            </a:r>
            <a:r>
              <a:rPr lang="en-US" sz="1050" dirty="0">
                <a:cs typeface="+mn-ea"/>
                <a:sym typeface="+mn-lt"/>
              </a:rPr>
              <a:t> ex, ac </a:t>
            </a:r>
            <a:r>
              <a:rPr lang="en-US" sz="1050" dirty="0" err="1">
                <a:cs typeface="+mn-ea"/>
                <a:sym typeface="+mn-lt"/>
              </a:rPr>
              <a:t>pellentesque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odio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purus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quis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justo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Phasellus</a:t>
            </a:r>
            <a:r>
              <a:rPr lang="en-US" sz="1050" dirty="0">
                <a:cs typeface="+mn-ea"/>
                <a:sym typeface="+mn-lt"/>
              </a:rPr>
              <a:t> et </a:t>
            </a:r>
            <a:r>
              <a:rPr lang="en-US" sz="1050" dirty="0" err="1">
                <a:cs typeface="+mn-ea"/>
                <a:sym typeface="+mn-lt"/>
              </a:rPr>
              <a:t>odio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ultricies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luctus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est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eget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rutrum</a:t>
            </a:r>
            <a:r>
              <a:rPr lang="en-US" sz="1050" dirty="0">
                <a:cs typeface="+mn-ea"/>
                <a:sym typeface="+mn-lt"/>
              </a:rPr>
              <a:t> quam. </a:t>
            </a:r>
            <a:r>
              <a:rPr lang="en-US" sz="1050" dirty="0" err="1">
                <a:cs typeface="+mn-ea"/>
                <a:sym typeface="+mn-lt"/>
              </a:rPr>
              <a:t>Aenean</a:t>
            </a:r>
            <a:r>
              <a:rPr lang="en-US" sz="1050" dirty="0">
                <a:cs typeface="+mn-ea"/>
                <a:sym typeface="+mn-lt"/>
              </a:rPr>
              <a:t> in mi </a:t>
            </a:r>
            <a:r>
              <a:rPr lang="en-US" sz="1050" dirty="0" err="1">
                <a:cs typeface="+mn-ea"/>
                <a:sym typeface="+mn-lt"/>
              </a:rPr>
              <a:t>eu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velit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malesuada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dapibus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eu</a:t>
            </a:r>
            <a:r>
              <a:rPr lang="en-US" sz="1050" dirty="0">
                <a:cs typeface="+mn-ea"/>
                <a:sym typeface="+mn-lt"/>
              </a:rPr>
              <a:t> vitae </a:t>
            </a:r>
            <a:r>
              <a:rPr lang="en-US" sz="1050" dirty="0" err="1">
                <a:cs typeface="+mn-ea"/>
                <a:sym typeface="+mn-lt"/>
              </a:rPr>
              <a:t>orci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Ut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porttitor</a:t>
            </a:r>
            <a:r>
              <a:rPr lang="en-US" sz="1050" dirty="0">
                <a:cs typeface="+mn-ea"/>
                <a:sym typeface="+mn-lt"/>
              </a:rPr>
              <a:t> at </a:t>
            </a:r>
            <a:r>
              <a:rPr lang="en-US" sz="1050" dirty="0" err="1">
                <a:cs typeface="+mn-ea"/>
                <a:sym typeface="+mn-lt"/>
              </a:rPr>
              <a:t>erat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laoreet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mollis</a:t>
            </a:r>
            <a:r>
              <a:rPr lang="en-US" sz="1050" dirty="0">
                <a:cs typeface="+mn-ea"/>
                <a:sym typeface="+mn-lt"/>
              </a:rPr>
              <a:t>..</a:t>
            </a:r>
            <a:endParaRPr lang="en-US" sz="1050" dirty="0">
              <a:cs typeface="+mn-ea"/>
              <a:sym typeface="+mn-lt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050" dirty="0">
              <a:cs typeface="+mn-ea"/>
              <a:sym typeface="+mn-lt"/>
            </a:endParaRPr>
          </a:p>
        </p:txBody>
      </p:sp>
      <p:sp>
        <p:nvSpPr>
          <p:cNvPr id="25" name="Rectangle 16"/>
          <p:cNvSpPr/>
          <p:nvPr/>
        </p:nvSpPr>
        <p:spPr>
          <a:xfrm>
            <a:off x="561559" y="2444477"/>
            <a:ext cx="3946669" cy="479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>
                <a:cs typeface="+mn-ea"/>
                <a:sym typeface="+mn-lt"/>
              </a:rPr>
              <a:t>A wonderful serenity has taken possession of my entire soul, like these sweet mornings</a:t>
            </a:r>
            <a:endParaRPr lang="en-US" sz="1050" dirty="0">
              <a:cs typeface="+mn-ea"/>
              <a:sym typeface="+mn-lt"/>
            </a:endParaRPr>
          </a:p>
        </p:txBody>
      </p:sp>
      <p:sp>
        <p:nvSpPr>
          <p:cNvPr id="26" name="Rectangle 17"/>
          <p:cNvSpPr/>
          <p:nvPr/>
        </p:nvSpPr>
        <p:spPr>
          <a:xfrm>
            <a:off x="561559" y="2068990"/>
            <a:ext cx="2219474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cs typeface="+mn-ea"/>
                <a:sym typeface="+mn-lt"/>
              </a:rPr>
              <a:t>输入您的小标题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29" name="TextBox 60"/>
          <p:cNvSpPr txBox="1"/>
          <p:nvPr/>
        </p:nvSpPr>
        <p:spPr>
          <a:xfrm>
            <a:off x="492889" y="838509"/>
            <a:ext cx="434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42997" y="1418480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3" t="292" r="54869" b="-292"/>
          <a:stretch>
            <a:fillRect/>
          </a:stretch>
        </p:blipFill>
        <p:spPr>
          <a:xfrm>
            <a:off x="10338620" y="914400"/>
            <a:ext cx="1853380" cy="5043948"/>
          </a:xfrm>
        </p:spPr>
      </p:pic>
      <p:sp>
        <p:nvSpPr>
          <p:cNvPr id="28" name="Rectangle 27"/>
          <p:cNvSpPr/>
          <p:nvPr/>
        </p:nvSpPr>
        <p:spPr>
          <a:xfrm>
            <a:off x="10338618" y="914400"/>
            <a:ext cx="1853381" cy="5043948"/>
          </a:xfrm>
          <a:prstGeom prst="rect">
            <a:avLst/>
          </a:prstGeom>
          <a:gradFill>
            <a:gsLst>
              <a:gs pos="0">
                <a:schemeClr val="bg1">
                  <a:alpha val="80000"/>
                </a:schemeClr>
              </a:gs>
              <a:gs pos="100000">
                <a:srgbClr val="F5F5F5">
                  <a:alpha val="8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Rectangle: Rounded Corners 20"/>
          <p:cNvSpPr/>
          <p:nvPr/>
        </p:nvSpPr>
        <p:spPr>
          <a:xfrm>
            <a:off x="4092964" y="5503677"/>
            <a:ext cx="1688105" cy="39076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9805220" y="4678927"/>
            <a:ext cx="1066800" cy="1066798"/>
            <a:chOff x="9805220" y="4678927"/>
            <a:chExt cx="1066800" cy="1066798"/>
          </a:xfrm>
        </p:grpSpPr>
        <p:grpSp>
          <p:nvGrpSpPr>
            <p:cNvPr id="10" name="Group 9"/>
            <p:cNvGrpSpPr/>
            <p:nvPr/>
          </p:nvGrpSpPr>
          <p:grpSpPr>
            <a:xfrm>
              <a:off x="9805220" y="4678927"/>
              <a:ext cx="1066800" cy="1066798"/>
              <a:chOff x="5562600" y="4450327"/>
              <a:chExt cx="1066800" cy="1066798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5562600" y="4450327"/>
                <a:ext cx="1066800" cy="1066798"/>
              </a:xfrm>
              <a:prstGeom prst="ellipse">
                <a:avLst/>
              </a:prstGeom>
              <a:gradFill>
                <a:gsLst>
                  <a:gs pos="1000">
                    <a:schemeClr val="bg1"/>
                  </a:gs>
                  <a:gs pos="100000">
                    <a:srgbClr val="F5F5F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5607846" y="4495572"/>
                <a:ext cx="976310" cy="976308"/>
                <a:chOff x="6596593" y="713628"/>
                <a:chExt cx="1759609" cy="1759609"/>
              </a:xfrm>
            </p:grpSpPr>
            <p:sp>
              <p:nvSpPr>
                <p:cNvPr id="16" name="Oval 15"/>
                <p:cNvSpPr/>
                <p:nvPr/>
              </p:nvSpPr>
              <p:spPr>
                <a:xfrm>
                  <a:off x="6596593" y="713628"/>
                  <a:ext cx="1759609" cy="1759609"/>
                </a:xfrm>
                <a:prstGeom prst="ellipse">
                  <a:avLst/>
                </a:prstGeom>
                <a:solidFill>
                  <a:schemeClr val="accent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6700878" y="817913"/>
                  <a:ext cx="1551041" cy="1551041"/>
                </a:xfrm>
                <a:prstGeom prst="ellipse">
                  <a:avLst/>
                </a:prstGeom>
                <a:solidFill>
                  <a:schemeClr val="accent1">
                    <a:alpha val="1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6818353" y="935388"/>
                  <a:ext cx="1316092" cy="131609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9" name="Freeform 4561"/>
            <p:cNvSpPr/>
            <p:nvPr/>
          </p:nvSpPr>
          <p:spPr bwMode="auto">
            <a:xfrm>
              <a:off x="10194505" y="5083334"/>
              <a:ext cx="288230" cy="257984"/>
            </a:xfrm>
            <a:custGeom>
              <a:avLst/>
              <a:gdLst>
                <a:gd name="T0" fmla="*/ 122 w 218"/>
                <a:gd name="T1" fmla="*/ 1 h 195"/>
                <a:gd name="T2" fmla="*/ 116 w 218"/>
                <a:gd name="T3" fmla="*/ 1 h 195"/>
                <a:gd name="T4" fmla="*/ 116 w 218"/>
                <a:gd name="T5" fmla="*/ 7 h 195"/>
                <a:gd name="T6" fmla="*/ 203 w 218"/>
                <a:gd name="T7" fmla="*/ 94 h 195"/>
                <a:gd name="T8" fmla="*/ 4 w 218"/>
                <a:gd name="T9" fmla="*/ 94 h 195"/>
                <a:gd name="T10" fmla="*/ 0 w 218"/>
                <a:gd name="T11" fmla="*/ 98 h 195"/>
                <a:gd name="T12" fmla="*/ 4 w 218"/>
                <a:gd name="T13" fmla="*/ 102 h 195"/>
                <a:gd name="T14" fmla="*/ 203 w 218"/>
                <a:gd name="T15" fmla="*/ 102 h 195"/>
                <a:gd name="T16" fmla="*/ 116 w 218"/>
                <a:gd name="T17" fmla="*/ 188 h 195"/>
                <a:gd name="T18" fmla="*/ 116 w 218"/>
                <a:gd name="T19" fmla="*/ 194 h 195"/>
                <a:gd name="T20" fmla="*/ 119 w 218"/>
                <a:gd name="T21" fmla="*/ 195 h 195"/>
                <a:gd name="T22" fmla="*/ 122 w 218"/>
                <a:gd name="T23" fmla="*/ 194 h 195"/>
                <a:gd name="T24" fmla="*/ 218 w 218"/>
                <a:gd name="T25" fmla="*/ 98 h 195"/>
                <a:gd name="T26" fmla="*/ 122 w 218"/>
                <a:gd name="T27" fmla="*/ 1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122" y="1"/>
                  </a:moveTo>
                  <a:cubicBezTo>
                    <a:pt x="120" y="0"/>
                    <a:pt x="118" y="0"/>
                    <a:pt x="116" y="1"/>
                  </a:cubicBezTo>
                  <a:cubicBezTo>
                    <a:pt x="114" y="3"/>
                    <a:pt x="114" y="5"/>
                    <a:pt x="116" y="7"/>
                  </a:cubicBezTo>
                  <a:cubicBezTo>
                    <a:pt x="203" y="94"/>
                    <a:pt x="203" y="94"/>
                    <a:pt x="203" y="94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2" y="94"/>
                    <a:pt x="0" y="95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ubicBezTo>
                    <a:pt x="203" y="102"/>
                    <a:pt x="203" y="102"/>
                    <a:pt x="203" y="102"/>
                  </a:cubicBezTo>
                  <a:cubicBezTo>
                    <a:pt x="116" y="188"/>
                    <a:pt x="116" y="188"/>
                    <a:pt x="116" y="188"/>
                  </a:cubicBezTo>
                  <a:cubicBezTo>
                    <a:pt x="114" y="190"/>
                    <a:pt x="114" y="192"/>
                    <a:pt x="116" y="194"/>
                  </a:cubicBezTo>
                  <a:cubicBezTo>
                    <a:pt x="117" y="195"/>
                    <a:pt x="118" y="195"/>
                    <a:pt x="119" y="195"/>
                  </a:cubicBezTo>
                  <a:cubicBezTo>
                    <a:pt x="120" y="195"/>
                    <a:pt x="121" y="195"/>
                    <a:pt x="122" y="194"/>
                  </a:cubicBezTo>
                  <a:cubicBezTo>
                    <a:pt x="218" y="98"/>
                    <a:pt x="218" y="98"/>
                    <a:pt x="218" y="98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" b="13822"/>
          <a:stretch>
            <a:fillRect/>
          </a:stretch>
        </p:blipFill>
        <p:spPr>
          <a:xfrm>
            <a:off x="0" y="914400"/>
            <a:ext cx="3510116" cy="5043948"/>
          </a:xfrm>
        </p:spPr>
      </p:pic>
      <p:sp>
        <p:nvSpPr>
          <p:cNvPr id="29" name="Text Placeholder 7"/>
          <p:cNvSpPr txBox="1"/>
          <p:nvPr/>
        </p:nvSpPr>
        <p:spPr>
          <a:xfrm>
            <a:off x="4029078" y="2094646"/>
            <a:ext cx="4369754" cy="3139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600" b="1" dirty="0">
                <a:cs typeface="+mn-ea"/>
                <a:sym typeface="+mn-lt"/>
              </a:rPr>
              <a:t>输入您的标题内容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30" name="Text Placeholder 7"/>
          <p:cNvSpPr txBox="1"/>
          <p:nvPr/>
        </p:nvSpPr>
        <p:spPr>
          <a:xfrm>
            <a:off x="4029078" y="2408578"/>
            <a:ext cx="4962522" cy="2134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sz="1050" dirty="0">
                <a:cs typeface="+mn-ea"/>
                <a:sym typeface="+mn-lt"/>
              </a:rPr>
              <a:t>Lorem ipsum dolor sit </a:t>
            </a:r>
            <a:r>
              <a:rPr lang="en-US" sz="1050" dirty="0" err="1">
                <a:cs typeface="+mn-ea"/>
                <a:sym typeface="+mn-lt"/>
              </a:rPr>
              <a:t>amet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consectetur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adipiscing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elit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vitae </a:t>
            </a:r>
            <a:r>
              <a:rPr lang="en-US" sz="1050" dirty="0" err="1">
                <a:cs typeface="+mn-ea"/>
                <a:sym typeface="+mn-lt"/>
              </a:rPr>
              <a:t>commodo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mauris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porttitor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nibh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quis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verat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laoreetLorem</a:t>
            </a:r>
            <a:r>
              <a:rPr lang="en-US" sz="1050" dirty="0">
                <a:cs typeface="+mn-ea"/>
                <a:sym typeface="+mn-lt"/>
              </a:rPr>
              <a:t> ipsum dolor sit </a:t>
            </a:r>
            <a:r>
              <a:rPr lang="en-US" sz="1050" dirty="0" err="1">
                <a:cs typeface="+mn-ea"/>
                <a:sym typeface="+mn-lt"/>
              </a:rPr>
              <a:t>amet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consectetur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adipiscing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elit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vitae </a:t>
            </a:r>
            <a:r>
              <a:rPr lang="en-US" sz="1050" dirty="0" err="1">
                <a:cs typeface="+mn-ea"/>
                <a:sym typeface="+mn-lt"/>
              </a:rPr>
              <a:t>commodo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mauris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porttitor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nibh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quis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velit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aliquet</a:t>
            </a:r>
            <a:r>
              <a:rPr lang="en-US" sz="1050" dirty="0">
                <a:cs typeface="+mn-ea"/>
                <a:sym typeface="+mn-lt"/>
              </a:rPr>
              <a:t>, non semper </a:t>
            </a:r>
            <a:r>
              <a:rPr lang="en-US" sz="1050" dirty="0" err="1">
                <a:cs typeface="+mn-ea"/>
                <a:sym typeface="+mn-lt"/>
              </a:rPr>
              <a:t>velit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vehicula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Vivamus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vestibulum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mauris</a:t>
            </a:r>
            <a:r>
              <a:rPr lang="en-US" sz="1050" dirty="0">
                <a:cs typeface="+mn-ea"/>
                <a:sym typeface="+mn-lt"/>
              </a:rPr>
              <a:t> a </a:t>
            </a:r>
            <a:r>
              <a:rPr lang="en-US" sz="1050" dirty="0" err="1">
                <a:cs typeface="+mn-ea"/>
                <a:sym typeface="+mn-lt"/>
              </a:rPr>
              <a:t>iaculis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condimentum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eros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lectus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hendrerit</a:t>
            </a:r>
            <a:r>
              <a:rPr lang="en-US" sz="1050" dirty="0">
                <a:cs typeface="+mn-ea"/>
                <a:sym typeface="+mn-lt"/>
              </a:rPr>
              <a:t> ex, ac </a:t>
            </a:r>
            <a:r>
              <a:rPr lang="en-US" sz="1050" dirty="0" err="1">
                <a:cs typeface="+mn-ea"/>
                <a:sym typeface="+mn-lt"/>
              </a:rPr>
              <a:t>pellentesque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odio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purus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quis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justo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Phasellus</a:t>
            </a:r>
            <a:r>
              <a:rPr lang="en-US" sz="1050" dirty="0">
                <a:cs typeface="+mn-ea"/>
                <a:sym typeface="+mn-lt"/>
              </a:rPr>
              <a:t> et </a:t>
            </a:r>
            <a:r>
              <a:rPr lang="en-US" sz="1050" dirty="0" err="1">
                <a:cs typeface="+mn-ea"/>
                <a:sym typeface="+mn-lt"/>
              </a:rPr>
              <a:t>odio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ultricies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luctus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est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eget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rutrum</a:t>
            </a:r>
            <a:r>
              <a:rPr lang="en-US" sz="1050" dirty="0">
                <a:cs typeface="+mn-ea"/>
                <a:sym typeface="+mn-lt"/>
              </a:rPr>
              <a:t> quam. </a:t>
            </a:r>
            <a:r>
              <a:rPr lang="en-US" sz="1050" dirty="0" err="1">
                <a:cs typeface="+mn-ea"/>
                <a:sym typeface="+mn-lt"/>
              </a:rPr>
              <a:t>Aenean</a:t>
            </a:r>
            <a:r>
              <a:rPr lang="en-US" sz="1050" dirty="0">
                <a:cs typeface="+mn-ea"/>
                <a:sym typeface="+mn-lt"/>
              </a:rPr>
              <a:t> in mi </a:t>
            </a:r>
            <a:r>
              <a:rPr lang="en-US" sz="1050" dirty="0" err="1">
                <a:cs typeface="+mn-ea"/>
                <a:sym typeface="+mn-lt"/>
              </a:rPr>
              <a:t>eu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velit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malesuada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dapibus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eu</a:t>
            </a:r>
            <a:r>
              <a:rPr lang="en-US" sz="1050" dirty="0">
                <a:cs typeface="+mn-ea"/>
                <a:sym typeface="+mn-lt"/>
              </a:rPr>
              <a:t> vitae </a:t>
            </a:r>
            <a:r>
              <a:rPr lang="en-US" sz="1050" dirty="0" err="1">
                <a:cs typeface="+mn-ea"/>
                <a:sym typeface="+mn-lt"/>
              </a:rPr>
              <a:t>orci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Ut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porttitor</a:t>
            </a:r>
            <a:r>
              <a:rPr lang="en-US" sz="1050" dirty="0">
                <a:cs typeface="+mn-ea"/>
                <a:sym typeface="+mn-lt"/>
              </a:rPr>
              <a:t> at </a:t>
            </a:r>
            <a:r>
              <a:rPr lang="en-US" sz="1050" dirty="0" err="1">
                <a:cs typeface="+mn-ea"/>
                <a:sym typeface="+mn-lt"/>
              </a:rPr>
              <a:t>erat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laoreet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mollis</a:t>
            </a:r>
            <a:r>
              <a:rPr lang="en-US" sz="1050" dirty="0">
                <a:cs typeface="+mn-ea"/>
                <a:sym typeface="+mn-lt"/>
              </a:rPr>
              <a:t>..</a:t>
            </a:r>
            <a:endParaRPr lang="en-US" sz="1050" dirty="0">
              <a:cs typeface="+mn-ea"/>
              <a:sym typeface="+mn-lt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050" dirty="0">
              <a:cs typeface="+mn-ea"/>
              <a:sym typeface="+mn-lt"/>
            </a:endParaRPr>
          </a:p>
        </p:txBody>
      </p:sp>
      <p:sp>
        <p:nvSpPr>
          <p:cNvPr id="31" name="Rectangle 16"/>
          <p:cNvSpPr/>
          <p:nvPr/>
        </p:nvSpPr>
        <p:spPr>
          <a:xfrm>
            <a:off x="4020101" y="4843460"/>
            <a:ext cx="4341842" cy="479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>
                <a:cs typeface="+mn-ea"/>
                <a:sym typeface="+mn-lt"/>
              </a:rPr>
              <a:t>A wonderful serenity has taken possession of my entire soul, like these sweet mornings</a:t>
            </a:r>
            <a:endParaRPr lang="en-US" sz="1050" dirty="0">
              <a:cs typeface="+mn-ea"/>
              <a:sym typeface="+mn-lt"/>
            </a:endParaRPr>
          </a:p>
        </p:txBody>
      </p:sp>
      <p:sp>
        <p:nvSpPr>
          <p:cNvPr id="32" name="Rectangle 17"/>
          <p:cNvSpPr/>
          <p:nvPr/>
        </p:nvSpPr>
        <p:spPr>
          <a:xfrm>
            <a:off x="4020101" y="4467973"/>
            <a:ext cx="2219474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cs typeface="+mn-ea"/>
                <a:sym typeface="+mn-lt"/>
              </a:rPr>
              <a:t>输入您的小标题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33" name="TextBox 60"/>
          <p:cNvSpPr txBox="1"/>
          <p:nvPr/>
        </p:nvSpPr>
        <p:spPr>
          <a:xfrm>
            <a:off x="3687264" y="193821"/>
            <a:ext cx="4847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4237990" y="773792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roup 224"/>
          <p:cNvGrpSpPr/>
          <p:nvPr/>
        </p:nvGrpSpPr>
        <p:grpSpPr>
          <a:xfrm>
            <a:off x="1230553" y="1886179"/>
            <a:ext cx="4575161" cy="3162207"/>
            <a:chOff x="1085410" y="1970472"/>
            <a:chExt cx="4632377" cy="3201753"/>
          </a:xfrm>
        </p:grpSpPr>
        <p:grpSp>
          <p:nvGrpSpPr>
            <p:cNvPr id="74" name="Group 73"/>
            <p:cNvGrpSpPr/>
            <p:nvPr/>
          </p:nvGrpSpPr>
          <p:grpSpPr>
            <a:xfrm>
              <a:off x="1085410" y="2525861"/>
              <a:ext cx="4632377" cy="2646364"/>
              <a:chOff x="1651001" y="1444625"/>
              <a:chExt cx="8897938" cy="5083175"/>
            </a:xfrm>
          </p:grpSpPr>
          <p:sp>
            <p:nvSpPr>
              <p:cNvPr id="75" name="Freeform 8"/>
              <p:cNvSpPr/>
              <p:nvPr/>
            </p:nvSpPr>
            <p:spPr bwMode="auto">
              <a:xfrm>
                <a:off x="1651001" y="1708150"/>
                <a:ext cx="8897938" cy="4805363"/>
              </a:xfrm>
              <a:custGeom>
                <a:avLst/>
                <a:gdLst>
                  <a:gd name="T0" fmla="*/ 520 w 2370"/>
                  <a:gd name="T1" fmla="*/ 65 h 1279"/>
                  <a:gd name="T2" fmla="*/ 61 w 2370"/>
                  <a:gd name="T3" fmla="*/ 459 h 1279"/>
                  <a:gd name="T4" fmla="*/ 109 w 2370"/>
                  <a:gd name="T5" fmla="*/ 621 h 1279"/>
                  <a:gd name="T6" fmla="*/ 1581 w 2370"/>
                  <a:gd name="T7" fmla="*/ 1242 h 1279"/>
                  <a:gd name="T8" fmla="*/ 1851 w 2370"/>
                  <a:gd name="T9" fmla="*/ 1213 h 1279"/>
                  <a:gd name="T10" fmla="*/ 2309 w 2370"/>
                  <a:gd name="T11" fmla="*/ 819 h 1279"/>
                  <a:gd name="T12" fmla="*/ 2262 w 2370"/>
                  <a:gd name="T13" fmla="*/ 657 h 1279"/>
                  <a:gd name="T14" fmla="*/ 789 w 2370"/>
                  <a:gd name="T15" fmla="*/ 37 h 1279"/>
                  <a:gd name="T16" fmla="*/ 520 w 2370"/>
                  <a:gd name="T17" fmla="*/ 65 h 1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70" h="1279">
                    <a:moveTo>
                      <a:pt x="520" y="65"/>
                    </a:moveTo>
                    <a:cubicBezTo>
                      <a:pt x="61" y="459"/>
                      <a:pt x="61" y="459"/>
                      <a:pt x="61" y="459"/>
                    </a:cubicBezTo>
                    <a:cubicBezTo>
                      <a:pt x="0" y="512"/>
                      <a:pt x="22" y="585"/>
                      <a:pt x="109" y="621"/>
                    </a:cubicBezTo>
                    <a:cubicBezTo>
                      <a:pt x="1581" y="1242"/>
                      <a:pt x="1581" y="1242"/>
                      <a:pt x="1581" y="1242"/>
                    </a:cubicBezTo>
                    <a:cubicBezTo>
                      <a:pt x="1668" y="1279"/>
                      <a:pt x="1790" y="1266"/>
                      <a:pt x="1851" y="1213"/>
                    </a:cubicBezTo>
                    <a:cubicBezTo>
                      <a:pt x="2309" y="819"/>
                      <a:pt x="2309" y="819"/>
                      <a:pt x="2309" y="819"/>
                    </a:cubicBezTo>
                    <a:cubicBezTo>
                      <a:pt x="2370" y="767"/>
                      <a:pt x="2349" y="694"/>
                      <a:pt x="2262" y="657"/>
                    </a:cubicBezTo>
                    <a:cubicBezTo>
                      <a:pt x="789" y="37"/>
                      <a:pt x="789" y="37"/>
                      <a:pt x="789" y="37"/>
                    </a:cubicBezTo>
                    <a:cubicBezTo>
                      <a:pt x="702" y="0"/>
                      <a:pt x="581" y="13"/>
                      <a:pt x="520" y="65"/>
                    </a:cubicBezTo>
                    <a:close/>
                  </a:path>
                </a:pathLst>
              </a:custGeom>
              <a:solidFill>
                <a:srgbClr val="91671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6" name="Freeform 9"/>
              <p:cNvSpPr/>
              <p:nvPr/>
            </p:nvSpPr>
            <p:spPr bwMode="auto">
              <a:xfrm>
                <a:off x="1651001" y="1727200"/>
                <a:ext cx="8897938" cy="4800600"/>
              </a:xfrm>
              <a:custGeom>
                <a:avLst/>
                <a:gdLst>
                  <a:gd name="T0" fmla="*/ 520 w 2370"/>
                  <a:gd name="T1" fmla="*/ 65 h 1278"/>
                  <a:gd name="T2" fmla="*/ 61 w 2370"/>
                  <a:gd name="T3" fmla="*/ 459 h 1278"/>
                  <a:gd name="T4" fmla="*/ 109 w 2370"/>
                  <a:gd name="T5" fmla="*/ 621 h 1278"/>
                  <a:gd name="T6" fmla="*/ 1581 w 2370"/>
                  <a:gd name="T7" fmla="*/ 1242 h 1278"/>
                  <a:gd name="T8" fmla="*/ 1851 w 2370"/>
                  <a:gd name="T9" fmla="*/ 1213 h 1278"/>
                  <a:gd name="T10" fmla="*/ 2309 w 2370"/>
                  <a:gd name="T11" fmla="*/ 819 h 1278"/>
                  <a:gd name="T12" fmla="*/ 2262 w 2370"/>
                  <a:gd name="T13" fmla="*/ 657 h 1278"/>
                  <a:gd name="T14" fmla="*/ 789 w 2370"/>
                  <a:gd name="T15" fmla="*/ 37 h 1278"/>
                  <a:gd name="T16" fmla="*/ 520 w 2370"/>
                  <a:gd name="T17" fmla="*/ 65 h 1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70" h="1278">
                    <a:moveTo>
                      <a:pt x="520" y="65"/>
                    </a:moveTo>
                    <a:cubicBezTo>
                      <a:pt x="61" y="459"/>
                      <a:pt x="61" y="459"/>
                      <a:pt x="61" y="459"/>
                    </a:cubicBezTo>
                    <a:cubicBezTo>
                      <a:pt x="0" y="511"/>
                      <a:pt x="22" y="584"/>
                      <a:pt x="109" y="621"/>
                    </a:cubicBezTo>
                    <a:cubicBezTo>
                      <a:pt x="1581" y="1242"/>
                      <a:pt x="1581" y="1242"/>
                      <a:pt x="1581" y="1242"/>
                    </a:cubicBezTo>
                    <a:cubicBezTo>
                      <a:pt x="1668" y="1278"/>
                      <a:pt x="1790" y="1265"/>
                      <a:pt x="1851" y="1213"/>
                    </a:cubicBezTo>
                    <a:cubicBezTo>
                      <a:pt x="2309" y="819"/>
                      <a:pt x="2309" y="819"/>
                      <a:pt x="2309" y="819"/>
                    </a:cubicBezTo>
                    <a:cubicBezTo>
                      <a:pt x="2370" y="767"/>
                      <a:pt x="2349" y="694"/>
                      <a:pt x="2262" y="657"/>
                    </a:cubicBezTo>
                    <a:cubicBezTo>
                      <a:pt x="789" y="37"/>
                      <a:pt x="789" y="37"/>
                      <a:pt x="789" y="37"/>
                    </a:cubicBezTo>
                    <a:cubicBezTo>
                      <a:pt x="702" y="0"/>
                      <a:pt x="581" y="13"/>
                      <a:pt x="520" y="65"/>
                    </a:cubicBezTo>
                    <a:close/>
                  </a:path>
                </a:pathLst>
              </a:custGeom>
              <a:solidFill>
                <a:srgbClr val="999999"/>
              </a:solidFill>
              <a:ln w="3175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7" name="Rectangle 10"/>
              <p:cNvSpPr>
                <a:spLocks noChangeArrowheads="1"/>
              </p:cNvSpPr>
              <p:nvPr/>
            </p:nvSpPr>
            <p:spPr bwMode="auto">
              <a:xfrm>
                <a:off x="1747838" y="3425825"/>
                <a:ext cx="841375" cy="288925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8" name="Rectangle 11"/>
              <p:cNvSpPr>
                <a:spLocks noChangeArrowheads="1"/>
              </p:cNvSpPr>
              <p:nvPr/>
            </p:nvSpPr>
            <p:spPr bwMode="auto">
              <a:xfrm>
                <a:off x="9613901" y="4270375"/>
                <a:ext cx="836613" cy="288925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9" name="Freeform 12"/>
              <p:cNvSpPr/>
              <p:nvPr/>
            </p:nvSpPr>
            <p:spPr bwMode="auto">
              <a:xfrm>
                <a:off x="1651001" y="1444625"/>
                <a:ext cx="8897938" cy="4805363"/>
              </a:xfrm>
              <a:custGeom>
                <a:avLst/>
                <a:gdLst>
                  <a:gd name="T0" fmla="*/ 520 w 2370"/>
                  <a:gd name="T1" fmla="*/ 66 h 1279"/>
                  <a:gd name="T2" fmla="*/ 61 w 2370"/>
                  <a:gd name="T3" fmla="*/ 459 h 1279"/>
                  <a:gd name="T4" fmla="*/ 109 w 2370"/>
                  <a:gd name="T5" fmla="*/ 622 h 1279"/>
                  <a:gd name="T6" fmla="*/ 1581 w 2370"/>
                  <a:gd name="T7" fmla="*/ 1242 h 1279"/>
                  <a:gd name="T8" fmla="*/ 1851 w 2370"/>
                  <a:gd name="T9" fmla="*/ 1213 h 1279"/>
                  <a:gd name="T10" fmla="*/ 2309 w 2370"/>
                  <a:gd name="T11" fmla="*/ 820 h 1279"/>
                  <a:gd name="T12" fmla="*/ 2262 w 2370"/>
                  <a:gd name="T13" fmla="*/ 657 h 1279"/>
                  <a:gd name="T14" fmla="*/ 789 w 2370"/>
                  <a:gd name="T15" fmla="*/ 37 h 1279"/>
                  <a:gd name="T16" fmla="*/ 520 w 2370"/>
                  <a:gd name="T17" fmla="*/ 66 h 1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70" h="1279">
                    <a:moveTo>
                      <a:pt x="520" y="66"/>
                    </a:moveTo>
                    <a:cubicBezTo>
                      <a:pt x="61" y="459"/>
                      <a:pt x="61" y="459"/>
                      <a:pt x="61" y="459"/>
                    </a:cubicBezTo>
                    <a:cubicBezTo>
                      <a:pt x="0" y="512"/>
                      <a:pt x="22" y="585"/>
                      <a:pt x="109" y="622"/>
                    </a:cubicBezTo>
                    <a:cubicBezTo>
                      <a:pt x="1581" y="1242"/>
                      <a:pt x="1581" y="1242"/>
                      <a:pt x="1581" y="1242"/>
                    </a:cubicBezTo>
                    <a:cubicBezTo>
                      <a:pt x="1668" y="1279"/>
                      <a:pt x="1790" y="1266"/>
                      <a:pt x="1851" y="1213"/>
                    </a:cubicBezTo>
                    <a:cubicBezTo>
                      <a:pt x="2309" y="820"/>
                      <a:pt x="2309" y="820"/>
                      <a:pt x="2309" y="820"/>
                    </a:cubicBezTo>
                    <a:cubicBezTo>
                      <a:pt x="2370" y="767"/>
                      <a:pt x="2349" y="694"/>
                      <a:pt x="2262" y="657"/>
                    </a:cubicBezTo>
                    <a:cubicBezTo>
                      <a:pt x="789" y="37"/>
                      <a:pt x="789" y="37"/>
                      <a:pt x="789" y="37"/>
                    </a:cubicBezTo>
                    <a:cubicBezTo>
                      <a:pt x="702" y="0"/>
                      <a:pt x="581" y="13"/>
                      <a:pt x="520" y="6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0" name="Freeform 13"/>
              <p:cNvSpPr/>
              <p:nvPr/>
            </p:nvSpPr>
            <p:spPr bwMode="auto">
              <a:xfrm>
                <a:off x="2138363" y="1652588"/>
                <a:ext cx="3033713" cy="2328863"/>
              </a:xfrm>
              <a:custGeom>
                <a:avLst/>
                <a:gdLst>
                  <a:gd name="T0" fmla="*/ 1509 w 1911"/>
                  <a:gd name="T1" fmla="*/ 0 h 1467"/>
                  <a:gd name="T2" fmla="*/ 0 w 1911"/>
                  <a:gd name="T3" fmla="*/ 1299 h 1467"/>
                  <a:gd name="T4" fmla="*/ 402 w 1911"/>
                  <a:gd name="T5" fmla="*/ 1467 h 1467"/>
                  <a:gd name="T6" fmla="*/ 1911 w 1911"/>
                  <a:gd name="T7" fmla="*/ 170 h 1467"/>
                  <a:gd name="T8" fmla="*/ 1509 w 1911"/>
                  <a:gd name="T9" fmla="*/ 0 h 1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1" h="1467">
                    <a:moveTo>
                      <a:pt x="1509" y="0"/>
                    </a:moveTo>
                    <a:lnTo>
                      <a:pt x="0" y="1299"/>
                    </a:lnTo>
                    <a:lnTo>
                      <a:pt x="402" y="1467"/>
                    </a:lnTo>
                    <a:lnTo>
                      <a:pt x="1911" y="170"/>
                    </a:lnTo>
                    <a:lnTo>
                      <a:pt x="1509" y="0"/>
                    </a:lnTo>
                    <a:close/>
                  </a:path>
                </a:pathLst>
              </a:custGeom>
              <a:solidFill>
                <a:srgbClr val="46749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1" name="Freeform 14"/>
              <p:cNvSpPr/>
              <p:nvPr/>
            </p:nvSpPr>
            <p:spPr bwMode="auto">
              <a:xfrm>
                <a:off x="2878138" y="2381250"/>
                <a:ext cx="563563" cy="454025"/>
              </a:xfrm>
              <a:custGeom>
                <a:avLst/>
                <a:gdLst>
                  <a:gd name="T0" fmla="*/ 355 w 355"/>
                  <a:gd name="T1" fmla="*/ 19 h 286"/>
                  <a:gd name="T2" fmla="*/ 45 w 355"/>
                  <a:gd name="T3" fmla="*/ 286 h 286"/>
                  <a:gd name="T4" fmla="*/ 0 w 355"/>
                  <a:gd name="T5" fmla="*/ 267 h 286"/>
                  <a:gd name="T6" fmla="*/ 310 w 355"/>
                  <a:gd name="T7" fmla="*/ 0 h 286"/>
                  <a:gd name="T8" fmla="*/ 355 w 355"/>
                  <a:gd name="T9" fmla="*/ 19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5" h="286">
                    <a:moveTo>
                      <a:pt x="355" y="19"/>
                    </a:moveTo>
                    <a:lnTo>
                      <a:pt x="45" y="286"/>
                    </a:lnTo>
                    <a:lnTo>
                      <a:pt x="0" y="267"/>
                    </a:lnTo>
                    <a:lnTo>
                      <a:pt x="310" y="0"/>
                    </a:lnTo>
                    <a:lnTo>
                      <a:pt x="355" y="19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2" name="Freeform 15"/>
              <p:cNvSpPr/>
              <p:nvPr/>
            </p:nvSpPr>
            <p:spPr bwMode="auto">
              <a:xfrm>
                <a:off x="2882901" y="2474913"/>
                <a:ext cx="182563" cy="109538"/>
              </a:xfrm>
              <a:custGeom>
                <a:avLst/>
                <a:gdLst>
                  <a:gd name="T0" fmla="*/ 6 w 49"/>
                  <a:gd name="T1" fmla="*/ 7 h 29"/>
                  <a:gd name="T2" fmla="*/ 12 w 49"/>
                  <a:gd name="T3" fmla="*/ 25 h 29"/>
                  <a:gd name="T4" fmla="*/ 42 w 49"/>
                  <a:gd name="T5" fmla="*/ 22 h 29"/>
                  <a:gd name="T6" fmla="*/ 37 w 49"/>
                  <a:gd name="T7" fmla="*/ 4 h 29"/>
                  <a:gd name="T8" fmla="*/ 6 w 49"/>
                  <a:gd name="T9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9">
                    <a:moveTo>
                      <a:pt x="6" y="7"/>
                    </a:moveTo>
                    <a:cubicBezTo>
                      <a:pt x="0" y="13"/>
                      <a:pt x="2" y="21"/>
                      <a:pt x="12" y="25"/>
                    </a:cubicBezTo>
                    <a:cubicBezTo>
                      <a:pt x="22" y="29"/>
                      <a:pt x="35" y="28"/>
                      <a:pt x="42" y="22"/>
                    </a:cubicBezTo>
                    <a:cubicBezTo>
                      <a:pt x="49" y="16"/>
                      <a:pt x="46" y="8"/>
                      <a:pt x="37" y="4"/>
                    </a:cubicBezTo>
                    <a:cubicBezTo>
                      <a:pt x="27" y="0"/>
                      <a:pt x="13" y="1"/>
                      <a:pt x="6" y="7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3" name="Freeform 16"/>
              <p:cNvSpPr/>
              <p:nvPr/>
            </p:nvSpPr>
            <p:spPr bwMode="auto">
              <a:xfrm>
                <a:off x="2138363" y="1652588"/>
                <a:ext cx="8027988" cy="4437063"/>
              </a:xfrm>
              <a:custGeom>
                <a:avLst/>
                <a:gdLst>
                  <a:gd name="T0" fmla="*/ 1509 w 5057"/>
                  <a:gd name="T1" fmla="*/ 0 h 2795"/>
                  <a:gd name="T2" fmla="*/ 0 w 5057"/>
                  <a:gd name="T3" fmla="*/ 1299 h 2795"/>
                  <a:gd name="T4" fmla="*/ 3545 w 5057"/>
                  <a:gd name="T5" fmla="*/ 2795 h 2795"/>
                  <a:gd name="T6" fmla="*/ 5057 w 5057"/>
                  <a:gd name="T7" fmla="*/ 1495 h 2795"/>
                  <a:gd name="T8" fmla="*/ 1509 w 5057"/>
                  <a:gd name="T9" fmla="*/ 0 h 2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57" h="2795">
                    <a:moveTo>
                      <a:pt x="1509" y="0"/>
                    </a:moveTo>
                    <a:lnTo>
                      <a:pt x="0" y="1299"/>
                    </a:lnTo>
                    <a:lnTo>
                      <a:pt x="3545" y="2795"/>
                    </a:lnTo>
                    <a:lnTo>
                      <a:pt x="5057" y="1495"/>
                    </a:lnTo>
                    <a:lnTo>
                      <a:pt x="1509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4" name="Freeform 17"/>
              <p:cNvSpPr/>
              <p:nvPr/>
            </p:nvSpPr>
            <p:spPr bwMode="auto">
              <a:xfrm>
                <a:off x="2825751" y="4003675"/>
                <a:ext cx="2470150" cy="492125"/>
              </a:xfrm>
              <a:custGeom>
                <a:avLst/>
                <a:gdLst>
                  <a:gd name="T0" fmla="*/ 0 w 1556"/>
                  <a:gd name="T1" fmla="*/ 0 h 310"/>
                  <a:gd name="T2" fmla="*/ 1556 w 1556"/>
                  <a:gd name="T3" fmla="*/ 220 h 310"/>
                  <a:gd name="T4" fmla="*/ 1523 w 1556"/>
                  <a:gd name="T5" fmla="*/ 310 h 310"/>
                  <a:gd name="T6" fmla="*/ 336 w 1556"/>
                  <a:gd name="T7" fmla="*/ 142 h 310"/>
                  <a:gd name="T8" fmla="*/ 0 w 1556"/>
                  <a:gd name="T9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6" h="310">
                    <a:moveTo>
                      <a:pt x="0" y="0"/>
                    </a:moveTo>
                    <a:lnTo>
                      <a:pt x="1556" y="220"/>
                    </a:lnTo>
                    <a:lnTo>
                      <a:pt x="1523" y="310"/>
                    </a:lnTo>
                    <a:lnTo>
                      <a:pt x="336" y="1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5" name="Freeform 18"/>
              <p:cNvSpPr/>
              <p:nvPr/>
            </p:nvSpPr>
            <p:spPr bwMode="auto">
              <a:xfrm>
                <a:off x="4913313" y="4410075"/>
                <a:ext cx="1306513" cy="1025525"/>
              </a:xfrm>
              <a:custGeom>
                <a:avLst/>
                <a:gdLst>
                  <a:gd name="T0" fmla="*/ 0 w 348"/>
                  <a:gd name="T1" fmla="*/ 29 h 273"/>
                  <a:gd name="T2" fmla="*/ 240 w 348"/>
                  <a:gd name="T3" fmla="*/ 228 h 273"/>
                  <a:gd name="T4" fmla="*/ 348 w 348"/>
                  <a:gd name="T5" fmla="*/ 273 h 273"/>
                  <a:gd name="T6" fmla="*/ 332 w 348"/>
                  <a:gd name="T7" fmla="*/ 249 h 273"/>
                  <a:gd name="T8" fmla="*/ 50 w 348"/>
                  <a:gd name="T9" fmla="*/ 0 h 273"/>
                  <a:gd name="T10" fmla="*/ 0 w 348"/>
                  <a:gd name="T11" fmla="*/ 29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8" h="273">
                    <a:moveTo>
                      <a:pt x="0" y="29"/>
                    </a:moveTo>
                    <a:cubicBezTo>
                      <a:pt x="60" y="66"/>
                      <a:pt x="160" y="130"/>
                      <a:pt x="240" y="228"/>
                    </a:cubicBezTo>
                    <a:cubicBezTo>
                      <a:pt x="348" y="273"/>
                      <a:pt x="348" y="273"/>
                      <a:pt x="348" y="273"/>
                    </a:cubicBezTo>
                    <a:cubicBezTo>
                      <a:pt x="343" y="265"/>
                      <a:pt x="338" y="257"/>
                      <a:pt x="332" y="249"/>
                    </a:cubicBezTo>
                    <a:cubicBezTo>
                      <a:pt x="244" y="124"/>
                      <a:pt x="120" y="43"/>
                      <a:pt x="50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6" name="Freeform 19"/>
              <p:cNvSpPr/>
              <p:nvPr/>
            </p:nvSpPr>
            <p:spPr bwMode="auto">
              <a:xfrm>
                <a:off x="3997326" y="3602038"/>
                <a:ext cx="5410200" cy="1003300"/>
              </a:xfrm>
              <a:custGeom>
                <a:avLst/>
                <a:gdLst>
                  <a:gd name="T0" fmla="*/ 0 w 3408"/>
                  <a:gd name="T1" fmla="*/ 563 h 632"/>
                  <a:gd name="T2" fmla="*/ 3249 w 3408"/>
                  <a:gd name="T3" fmla="*/ 0 h 632"/>
                  <a:gd name="T4" fmla="*/ 3408 w 3408"/>
                  <a:gd name="T5" fmla="*/ 66 h 632"/>
                  <a:gd name="T6" fmla="*/ 158 w 3408"/>
                  <a:gd name="T7" fmla="*/ 632 h 632"/>
                  <a:gd name="T8" fmla="*/ 0 w 3408"/>
                  <a:gd name="T9" fmla="*/ 563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8" h="632">
                    <a:moveTo>
                      <a:pt x="0" y="563"/>
                    </a:moveTo>
                    <a:lnTo>
                      <a:pt x="3249" y="0"/>
                    </a:lnTo>
                    <a:lnTo>
                      <a:pt x="3408" y="66"/>
                    </a:lnTo>
                    <a:lnTo>
                      <a:pt x="158" y="632"/>
                    </a:lnTo>
                    <a:lnTo>
                      <a:pt x="0" y="5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7" name="Freeform 20"/>
              <p:cNvSpPr/>
              <p:nvPr/>
            </p:nvSpPr>
            <p:spPr bwMode="auto">
              <a:xfrm>
                <a:off x="2540001" y="3248025"/>
                <a:ext cx="5767388" cy="2495550"/>
              </a:xfrm>
              <a:custGeom>
                <a:avLst/>
                <a:gdLst>
                  <a:gd name="T0" fmla="*/ 3545 w 3633"/>
                  <a:gd name="T1" fmla="*/ 1572 h 1572"/>
                  <a:gd name="T2" fmla="*/ 0 w 3633"/>
                  <a:gd name="T3" fmla="*/ 76 h 1572"/>
                  <a:gd name="T4" fmla="*/ 88 w 3633"/>
                  <a:gd name="T5" fmla="*/ 0 h 1572"/>
                  <a:gd name="T6" fmla="*/ 3633 w 3633"/>
                  <a:gd name="T7" fmla="*/ 1496 h 1572"/>
                  <a:gd name="T8" fmla="*/ 3545 w 3633"/>
                  <a:gd name="T9" fmla="*/ 1572 h 1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33" h="1572">
                    <a:moveTo>
                      <a:pt x="3545" y="1572"/>
                    </a:moveTo>
                    <a:lnTo>
                      <a:pt x="0" y="76"/>
                    </a:lnTo>
                    <a:lnTo>
                      <a:pt x="88" y="0"/>
                    </a:lnTo>
                    <a:lnTo>
                      <a:pt x="3633" y="1496"/>
                    </a:lnTo>
                    <a:lnTo>
                      <a:pt x="3545" y="15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8" name="Freeform 21"/>
              <p:cNvSpPr/>
              <p:nvPr/>
            </p:nvSpPr>
            <p:spPr bwMode="auto">
              <a:xfrm>
                <a:off x="4567238" y="2678113"/>
                <a:ext cx="2595563" cy="2141538"/>
              </a:xfrm>
              <a:custGeom>
                <a:avLst/>
                <a:gdLst>
                  <a:gd name="T0" fmla="*/ 0 w 1635"/>
                  <a:gd name="T1" fmla="*/ 1297 h 1349"/>
                  <a:gd name="T2" fmla="*/ 1509 w 1635"/>
                  <a:gd name="T3" fmla="*/ 0 h 1349"/>
                  <a:gd name="T4" fmla="*/ 1635 w 1635"/>
                  <a:gd name="T5" fmla="*/ 52 h 1349"/>
                  <a:gd name="T6" fmla="*/ 123 w 1635"/>
                  <a:gd name="T7" fmla="*/ 1349 h 1349"/>
                  <a:gd name="T8" fmla="*/ 0 w 1635"/>
                  <a:gd name="T9" fmla="*/ 1297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5" h="1349">
                    <a:moveTo>
                      <a:pt x="0" y="1297"/>
                    </a:moveTo>
                    <a:lnTo>
                      <a:pt x="1509" y="0"/>
                    </a:lnTo>
                    <a:lnTo>
                      <a:pt x="1635" y="52"/>
                    </a:lnTo>
                    <a:lnTo>
                      <a:pt x="123" y="1349"/>
                    </a:lnTo>
                    <a:lnTo>
                      <a:pt x="0" y="12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9" name="Freeform 22"/>
              <p:cNvSpPr/>
              <p:nvPr/>
            </p:nvSpPr>
            <p:spPr bwMode="auto">
              <a:xfrm>
                <a:off x="4330701" y="3890963"/>
                <a:ext cx="1611313" cy="969963"/>
              </a:xfrm>
              <a:custGeom>
                <a:avLst/>
                <a:gdLst>
                  <a:gd name="T0" fmla="*/ 59 w 429"/>
                  <a:gd name="T1" fmla="*/ 63 h 258"/>
                  <a:gd name="T2" fmla="*/ 106 w 429"/>
                  <a:gd name="T3" fmla="*/ 222 h 258"/>
                  <a:gd name="T4" fmla="*/ 369 w 429"/>
                  <a:gd name="T5" fmla="*/ 194 h 258"/>
                  <a:gd name="T6" fmla="*/ 323 w 429"/>
                  <a:gd name="T7" fmla="*/ 36 h 258"/>
                  <a:gd name="T8" fmla="*/ 59 w 429"/>
                  <a:gd name="T9" fmla="*/ 63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9" h="258">
                    <a:moveTo>
                      <a:pt x="59" y="63"/>
                    </a:moveTo>
                    <a:cubicBezTo>
                      <a:pt x="0" y="115"/>
                      <a:pt x="21" y="186"/>
                      <a:pt x="106" y="222"/>
                    </a:cubicBezTo>
                    <a:cubicBezTo>
                      <a:pt x="192" y="258"/>
                      <a:pt x="310" y="245"/>
                      <a:pt x="369" y="194"/>
                    </a:cubicBezTo>
                    <a:cubicBezTo>
                      <a:pt x="429" y="143"/>
                      <a:pt x="408" y="72"/>
                      <a:pt x="323" y="36"/>
                    </a:cubicBezTo>
                    <a:cubicBezTo>
                      <a:pt x="237" y="0"/>
                      <a:pt x="119" y="12"/>
                      <a:pt x="59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0" name="Freeform 23"/>
              <p:cNvSpPr/>
              <p:nvPr/>
            </p:nvSpPr>
            <p:spPr bwMode="auto">
              <a:xfrm>
                <a:off x="4594226" y="4049713"/>
                <a:ext cx="1084263" cy="652463"/>
              </a:xfrm>
              <a:custGeom>
                <a:avLst/>
                <a:gdLst>
                  <a:gd name="T0" fmla="*/ 40 w 289"/>
                  <a:gd name="T1" fmla="*/ 43 h 174"/>
                  <a:gd name="T2" fmla="*/ 71 w 289"/>
                  <a:gd name="T3" fmla="*/ 149 h 174"/>
                  <a:gd name="T4" fmla="*/ 249 w 289"/>
                  <a:gd name="T5" fmla="*/ 131 h 174"/>
                  <a:gd name="T6" fmla="*/ 217 w 289"/>
                  <a:gd name="T7" fmla="*/ 24 h 174"/>
                  <a:gd name="T8" fmla="*/ 40 w 289"/>
                  <a:gd name="T9" fmla="*/ 4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174">
                    <a:moveTo>
                      <a:pt x="40" y="43"/>
                    </a:moveTo>
                    <a:cubicBezTo>
                      <a:pt x="0" y="77"/>
                      <a:pt x="14" y="125"/>
                      <a:pt x="71" y="149"/>
                    </a:cubicBezTo>
                    <a:cubicBezTo>
                      <a:pt x="129" y="174"/>
                      <a:pt x="208" y="165"/>
                      <a:pt x="249" y="131"/>
                    </a:cubicBezTo>
                    <a:cubicBezTo>
                      <a:pt x="289" y="96"/>
                      <a:pt x="275" y="48"/>
                      <a:pt x="217" y="24"/>
                    </a:cubicBezTo>
                    <a:cubicBezTo>
                      <a:pt x="160" y="0"/>
                      <a:pt x="80" y="8"/>
                      <a:pt x="40" y="43"/>
                    </a:cubicBezTo>
                    <a:close/>
                  </a:path>
                </a:pathLst>
              </a:custGeom>
              <a:solidFill>
                <a:srgbClr val="FFD4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91" name="Freeform 24"/>
              <p:cNvSpPr/>
              <p:nvPr/>
            </p:nvSpPr>
            <p:spPr bwMode="auto">
              <a:xfrm>
                <a:off x="6843713" y="2805113"/>
                <a:ext cx="641350" cy="1308100"/>
              </a:xfrm>
              <a:custGeom>
                <a:avLst/>
                <a:gdLst>
                  <a:gd name="T0" fmla="*/ 151 w 404"/>
                  <a:gd name="T1" fmla="*/ 824 h 824"/>
                  <a:gd name="T2" fmla="*/ 0 w 404"/>
                  <a:gd name="T3" fmla="*/ 821 h 824"/>
                  <a:gd name="T4" fmla="*/ 269 w 404"/>
                  <a:gd name="T5" fmla="*/ 0 h 824"/>
                  <a:gd name="T6" fmla="*/ 404 w 404"/>
                  <a:gd name="T7" fmla="*/ 57 h 824"/>
                  <a:gd name="T8" fmla="*/ 151 w 404"/>
                  <a:gd name="T9" fmla="*/ 824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4" h="824">
                    <a:moveTo>
                      <a:pt x="151" y="824"/>
                    </a:moveTo>
                    <a:lnTo>
                      <a:pt x="0" y="821"/>
                    </a:lnTo>
                    <a:lnTo>
                      <a:pt x="269" y="0"/>
                    </a:lnTo>
                    <a:lnTo>
                      <a:pt x="404" y="57"/>
                    </a:lnTo>
                    <a:lnTo>
                      <a:pt x="151" y="8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2" name="Freeform 25"/>
              <p:cNvSpPr/>
              <p:nvPr/>
            </p:nvSpPr>
            <p:spPr bwMode="auto">
              <a:xfrm>
                <a:off x="4019551" y="2016125"/>
                <a:ext cx="1576388" cy="1973263"/>
              </a:xfrm>
              <a:custGeom>
                <a:avLst/>
                <a:gdLst>
                  <a:gd name="T0" fmla="*/ 125 w 993"/>
                  <a:gd name="T1" fmla="*/ 1243 h 1243"/>
                  <a:gd name="T2" fmla="*/ 0 w 993"/>
                  <a:gd name="T3" fmla="*/ 1191 h 1243"/>
                  <a:gd name="T4" fmla="*/ 868 w 993"/>
                  <a:gd name="T5" fmla="*/ 0 h 1243"/>
                  <a:gd name="T6" fmla="*/ 993 w 993"/>
                  <a:gd name="T7" fmla="*/ 52 h 1243"/>
                  <a:gd name="T8" fmla="*/ 125 w 993"/>
                  <a:gd name="T9" fmla="*/ 1243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3" h="1243">
                    <a:moveTo>
                      <a:pt x="125" y="1243"/>
                    </a:moveTo>
                    <a:lnTo>
                      <a:pt x="0" y="1191"/>
                    </a:lnTo>
                    <a:lnTo>
                      <a:pt x="868" y="0"/>
                    </a:lnTo>
                    <a:lnTo>
                      <a:pt x="993" y="52"/>
                    </a:lnTo>
                    <a:lnTo>
                      <a:pt x="125" y="12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3" name="Freeform 26"/>
              <p:cNvSpPr/>
              <p:nvPr/>
            </p:nvSpPr>
            <p:spPr bwMode="auto">
              <a:xfrm>
                <a:off x="3343276" y="2403475"/>
                <a:ext cx="1889125" cy="274638"/>
              </a:xfrm>
              <a:custGeom>
                <a:avLst/>
                <a:gdLst>
                  <a:gd name="T0" fmla="*/ 1190 w 1190"/>
                  <a:gd name="T1" fmla="*/ 0 h 173"/>
                  <a:gd name="T2" fmla="*/ 1176 w 1190"/>
                  <a:gd name="T3" fmla="*/ 88 h 173"/>
                  <a:gd name="T4" fmla="*/ 0 w 1190"/>
                  <a:gd name="T5" fmla="*/ 173 h 173"/>
                  <a:gd name="T6" fmla="*/ 109 w 1190"/>
                  <a:gd name="T7" fmla="*/ 78 h 173"/>
                  <a:gd name="T8" fmla="*/ 1190 w 1190"/>
                  <a:gd name="T9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0" h="173">
                    <a:moveTo>
                      <a:pt x="1190" y="0"/>
                    </a:moveTo>
                    <a:lnTo>
                      <a:pt x="1176" y="88"/>
                    </a:lnTo>
                    <a:lnTo>
                      <a:pt x="0" y="173"/>
                    </a:lnTo>
                    <a:lnTo>
                      <a:pt x="109" y="78"/>
                    </a:lnTo>
                    <a:lnTo>
                      <a:pt x="119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4" name="Freeform 27"/>
              <p:cNvSpPr/>
              <p:nvPr/>
            </p:nvSpPr>
            <p:spPr bwMode="auto">
              <a:xfrm>
                <a:off x="5141913" y="2400300"/>
                <a:ext cx="1592263" cy="698500"/>
              </a:xfrm>
              <a:custGeom>
                <a:avLst/>
                <a:gdLst>
                  <a:gd name="T0" fmla="*/ 1003 w 1003"/>
                  <a:gd name="T1" fmla="*/ 347 h 440"/>
                  <a:gd name="T2" fmla="*/ 991 w 1003"/>
                  <a:gd name="T3" fmla="*/ 440 h 440"/>
                  <a:gd name="T4" fmla="*/ 0 w 1003"/>
                  <a:gd name="T5" fmla="*/ 90 h 440"/>
                  <a:gd name="T6" fmla="*/ 14 w 1003"/>
                  <a:gd name="T7" fmla="*/ 0 h 440"/>
                  <a:gd name="T8" fmla="*/ 1003 w 1003"/>
                  <a:gd name="T9" fmla="*/ 347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3" h="440">
                    <a:moveTo>
                      <a:pt x="1003" y="347"/>
                    </a:moveTo>
                    <a:lnTo>
                      <a:pt x="991" y="440"/>
                    </a:lnTo>
                    <a:lnTo>
                      <a:pt x="0" y="90"/>
                    </a:lnTo>
                    <a:lnTo>
                      <a:pt x="14" y="0"/>
                    </a:lnTo>
                    <a:lnTo>
                      <a:pt x="1003" y="3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5" name="Freeform 28"/>
              <p:cNvSpPr/>
              <p:nvPr/>
            </p:nvSpPr>
            <p:spPr bwMode="auto">
              <a:xfrm>
                <a:off x="5607051" y="2301875"/>
                <a:ext cx="687388" cy="503238"/>
              </a:xfrm>
              <a:custGeom>
                <a:avLst/>
                <a:gdLst>
                  <a:gd name="T0" fmla="*/ 133 w 433"/>
                  <a:gd name="T1" fmla="*/ 317 h 317"/>
                  <a:gd name="T2" fmla="*/ 0 w 433"/>
                  <a:gd name="T3" fmla="*/ 251 h 317"/>
                  <a:gd name="T4" fmla="*/ 294 w 433"/>
                  <a:gd name="T5" fmla="*/ 0 h 317"/>
                  <a:gd name="T6" fmla="*/ 433 w 433"/>
                  <a:gd name="T7" fmla="*/ 57 h 317"/>
                  <a:gd name="T8" fmla="*/ 133 w 433"/>
                  <a:gd name="T9" fmla="*/ 317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3" h="317">
                    <a:moveTo>
                      <a:pt x="133" y="317"/>
                    </a:moveTo>
                    <a:lnTo>
                      <a:pt x="0" y="251"/>
                    </a:lnTo>
                    <a:lnTo>
                      <a:pt x="294" y="0"/>
                    </a:lnTo>
                    <a:lnTo>
                      <a:pt x="433" y="57"/>
                    </a:lnTo>
                    <a:lnTo>
                      <a:pt x="133" y="3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6" name="Freeform 29"/>
              <p:cNvSpPr/>
              <p:nvPr/>
            </p:nvSpPr>
            <p:spPr bwMode="auto">
              <a:xfrm>
                <a:off x="4159251" y="2636838"/>
                <a:ext cx="1763713" cy="1465263"/>
              </a:xfrm>
              <a:custGeom>
                <a:avLst/>
                <a:gdLst>
                  <a:gd name="T0" fmla="*/ 151 w 1111"/>
                  <a:gd name="T1" fmla="*/ 923 h 923"/>
                  <a:gd name="T2" fmla="*/ 0 w 1111"/>
                  <a:gd name="T3" fmla="*/ 873 h 923"/>
                  <a:gd name="T4" fmla="*/ 960 w 1111"/>
                  <a:gd name="T5" fmla="*/ 0 h 923"/>
                  <a:gd name="T6" fmla="*/ 1111 w 1111"/>
                  <a:gd name="T7" fmla="*/ 49 h 923"/>
                  <a:gd name="T8" fmla="*/ 151 w 1111"/>
                  <a:gd name="T9" fmla="*/ 923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1" h="923">
                    <a:moveTo>
                      <a:pt x="151" y="923"/>
                    </a:moveTo>
                    <a:lnTo>
                      <a:pt x="0" y="873"/>
                    </a:lnTo>
                    <a:lnTo>
                      <a:pt x="960" y="0"/>
                    </a:lnTo>
                    <a:lnTo>
                      <a:pt x="1111" y="49"/>
                    </a:lnTo>
                    <a:lnTo>
                      <a:pt x="151" y="9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7" name="Freeform 30"/>
              <p:cNvSpPr/>
              <p:nvPr/>
            </p:nvSpPr>
            <p:spPr bwMode="auto">
              <a:xfrm>
                <a:off x="5364163" y="3016250"/>
                <a:ext cx="1012825" cy="457200"/>
              </a:xfrm>
              <a:custGeom>
                <a:avLst/>
                <a:gdLst>
                  <a:gd name="T0" fmla="*/ 638 w 638"/>
                  <a:gd name="T1" fmla="*/ 217 h 288"/>
                  <a:gd name="T2" fmla="*/ 518 w 638"/>
                  <a:gd name="T3" fmla="*/ 288 h 288"/>
                  <a:gd name="T4" fmla="*/ 0 w 638"/>
                  <a:gd name="T5" fmla="*/ 66 h 288"/>
                  <a:gd name="T6" fmla="*/ 135 w 638"/>
                  <a:gd name="T7" fmla="*/ 0 h 288"/>
                  <a:gd name="T8" fmla="*/ 638 w 638"/>
                  <a:gd name="T9" fmla="*/ 217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8" h="288">
                    <a:moveTo>
                      <a:pt x="638" y="217"/>
                    </a:moveTo>
                    <a:lnTo>
                      <a:pt x="518" y="288"/>
                    </a:lnTo>
                    <a:lnTo>
                      <a:pt x="0" y="66"/>
                    </a:lnTo>
                    <a:lnTo>
                      <a:pt x="135" y="0"/>
                    </a:lnTo>
                    <a:lnTo>
                      <a:pt x="638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8" name="Freeform 31"/>
              <p:cNvSpPr/>
              <p:nvPr/>
            </p:nvSpPr>
            <p:spPr bwMode="auto">
              <a:xfrm>
                <a:off x="4852988" y="3425825"/>
                <a:ext cx="1014413" cy="457200"/>
              </a:xfrm>
              <a:custGeom>
                <a:avLst/>
                <a:gdLst>
                  <a:gd name="T0" fmla="*/ 639 w 639"/>
                  <a:gd name="T1" fmla="*/ 217 h 288"/>
                  <a:gd name="T2" fmla="*/ 518 w 639"/>
                  <a:gd name="T3" fmla="*/ 288 h 288"/>
                  <a:gd name="T4" fmla="*/ 0 w 639"/>
                  <a:gd name="T5" fmla="*/ 66 h 288"/>
                  <a:gd name="T6" fmla="*/ 135 w 639"/>
                  <a:gd name="T7" fmla="*/ 0 h 288"/>
                  <a:gd name="T8" fmla="*/ 639 w 639"/>
                  <a:gd name="T9" fmla="*/ 217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9" h="288">
                    <a:moveTo>
                      <a:pt x="639" y="217"/>
                    </a:moveTo>
                    <a:lnTo>
                      <a:pt x="518" y="288"/>
                    </a:lnTo>
                    <a:lnTo>
                      <a:pt x="0" y="66"/>
                    </a:lnTo>
                    <a:lnTo>
                      <a:pt x="135" y="0"/>
                    </a:lnTo>
                    <a:lnTo>
                      <a:pt x="639" y="2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9" name="Freeform 32"/>
              <p:cNvSpPr/>
              <p:nvPr/>
            </p:nvSpPr>
            <p:spPr bwMode="auto">
              <a:xfrm>
                <a:off x="4135438" y="1754188"/>
                <a:ext cx="838200" cy="811213"/>
              </a:xfrm>
              <a:custGeom>
                <a:avLst/>
                <a:gdLst>
                  <a:gd name="T0" fmla="*/ 173 w 528"/>
                  <a:gd name="T1" fmla="*/ 504 h 511"/>
                  <a:gd name="T2" fmla="*/ 0 w 528"/>
                  <a:gd name="T3" fmla="*/ 511 h 511"/>
                  <a:gd name="T4" fmla="*/ 402 w 528"/>
                  <a:gd name="T5" fmla="*/ 0 h 511"/>
                  <a:gd name="T6" fmla="*/ 528 w 528"/>
                  <a:gd name="T7" fmla="*/ 52 h 511"/>
                  <a:gd name="T8" fmla="*/ 173 w 528"/>
                  <a:gd name="T9" fmla="*/ 504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511">
                    <a:moveTo>
                      <a:pt x="173" y="504"/>
                    </a:moveTo>
                    <a:lnTo>
                      <a:pt x="0" y="511"/>
                    </a:lnTo>
                    <a:lnTo>
                      <a:pt x="402" y="0"/>
                    </a:lnTo>
                    <a:lnTo>
                      <a:pt x="528" y="52"/>
                    </a:lnTo>
                    <a:lnTo>
                      <a:pt x="173" y="5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0" name="Freeform 34"/>
              <p:cNvSpPr/>
              <p:nvPr/>
            </p:nvSpPr>
            <p:spPr bwMode="auto">
              <a:xfrm>
                <a:off x="6932613" y="3849688"/>
                <a:ext cx="1295400" cy="1401763"/>
              </a:xfrm>
              <a:custGeom>
                <a:avLst/>
                <a:gdLst>
                  <a:gd name="T0" fmla="*/ 119 w 816"/>
                  <a:gd name="T1" fmla="*/ 883 h 883"/>
                  <a:gd name="T2" fmla="*/ 0 w 816"/>
                  <a:gd name="T3" fmla="*/ 828 h 883"/>
                  <a:gd name="T4" fmla="*/ 696 w 816"/>
                  <a:gd name="T5" fmla="*/ 0 h 883"/>
                  <a:gd name="T6" fmla="*/ 816 w 816"/>
                  <a:gd name="T7" fmla="*/ 55 h 883"/>
                  <a:gd name="T8" fmla="*/ 119 w 816"/>
                  <a:gd name="T9" fmla="*/ 883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6" h="883">
                    <a:moveTo>
                      <a:pt x="119" y="883"/>
                    </a:moveTo>
                    <a:lnTo>
                      <a:pt x="0" y="828"/>
                    </a:lnTo>
                    <a:lnTo>
                      <a:pt x="696" y="0"/>
                    </a:lnTo>
                    <a:lnTo>
                      <a:pt x="816" y="55"/>
                    </a:lnTo>
                    <a:lnTo>
                      <a:pt x="119" y="8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1" name="Freeform 35"/>
              <p:cNvSpPr/>
              <p:nvPr/>
            </p:nvSpPr>
            <p:spPr bwMode="auto">
              <a:xfrm>
                <a:off x="7639051" y="3640138"/>
                <a:ext cx="1771650" cy="1930400"/>
              </a:xfrm>
              <a:custGeom>
                <a:avLst/>
                <a:gdLst>
                  <a:gd name="T0" fmla="*/ 121 w 1116"/>
                  <a:gd name="T1" fmla="*/ 1216 h 1216"/>
                  <a:gd name="T2" fmla="*/ 0 w 1116"/>
                  <a:gd name="T3" fmla="*/ 1162 h 1216"/>
                  <a:gd name="T4" fmla="*/ 996 w 1116"/>
                  <a:gd name="T5" fmla="*/ 0 h 1216"/>
                  <a:gd name="T6" fmla="*/ 1116 w 1116"/>
                  <a:gd name="T7" fmla="*/ 56 h 1216"/>
                  <a:gd name="T8" fmla="*/ 121 w 1116"/>
                  <a:gd name="T9" fmla="*/ 1216 h 1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6" h="1216">
                    <a:moveTo>
                      <a:pt x="121" y="1216"/>
                    </a:moveTo>
                    <a:lnTo>
                      <a:pt x="0" y="1162"/>
                    </a:lnTo>
                    <a:lnTo>
                      <a:pt x="996" y="0"/>
                    </a:lnTo>
                    <a:lnTo>
                      <a:pt x="1116" y="56"/>
                    </a:lnTo>
                    <a:lnTo>
                      <a:pt x="121" y="12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2" name="Freeform 36"/>
              <p:cNvSpPr/>
              <p:nvPr/>
            </p:nvSpPr>
            <p:spPr bwMode="auto">
              <a:xfrm>
                <a:off x="7705726" y="4041775"/>
                <a:ext cx="1349375" cy="352425"/>
              </a:xfrm>
              <a:custGeom>
                <a:avLst/>
                <a:gdLst>
                  <a:gd name="T0" fmla="*/ 850 w 850"/>
                  <a:gd name="T1" fmla="*/ 0 h 222"/>
                  <a:gd name="T2" fmla="*/ 786 w 850"/>
                  <a:gd name="T3" fmla="*/ 113 h 222"/>
                  <a:gd name="T4" fmla="*/ 0 w 850"/>
                  <a:gd name="T5" fmla="*/ 222 h 222"/>
                  <a:gd name="T6" fmla="*/ 64 w 850"/>
                  <a:gd name="T7" fmla="*/ 109 h 222"/>
                  <a:gd name="T8" fmla="*/ 850 w 850"/>
                  <a:gd name="T9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0" h="222">
                    <a:moveTo>
                      <a:pt x="850" y="0"/>
                    </a:moveTo>
                    <a:lnTo>
                      <a:pt x="786" y="113"/>
                    </a:lnTo>
                    <a:lnTo>
                      <a:pt x="0" y="222"/>
                    </a:lnTo>
                    <a:lnTo>
                      <a:pt x="64" y="109"/>
                    </a:lnTo>
                    <a:lnTo>
                      <a:pt x="8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3" name="Freeform 37"/>
              <p:cNvSpPr/>
              <p:nvPr/>
            </p:nvSpPr>
            <p:spPr bwMode="auto">
              <a:xfrm>
                <a:off x="6107113" y="5356225"/>
                <a:ext cx="739775" cy="341313"/>
              </a:xfrm>
              <a:custGeom>
                <a:avLst/>
                <a:gdLst>
                  <a:gd name="T0" fmla="*/ 0 w 466"/>
                  <a:gd name="T1" fmla="*/ 19 h 215"/>
                  <a:gd name="T2" fmla="*/ 28 w 466"/>
                  <a:gd name="T3" fmla="*/ 0 h 215"/>
                  <a:gd name="T4" fmla="*/ 466 w 466"/>
                  <a:gd name="T5" fmla="*/ 215 h 215"/>
                  <a:gd name="T6" fmla="*/ 0 w 466"/>
                  <a:gd name="T7" fmla="*/ 19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6" h="215">
                    <a:moveTo>
                      <a:pt x="0" y="19"/>
                    </a:moveTo>
                    <a:lnTo>
                      <a:pt x="28" y="0"/>
                    </a:lnTo>
                    <a:lnTo>
                      <a:pt x="466" y="215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4" name="Freeform 38"/>
              <p:cNvSpPr/>
              <p:nvPr/>
            </p:nvSpPr>
            <p:spPr bwMode="auto">
              <a:xfrm>
                <a:off x="7215188" y="5465763"/>
                <a:ext cx="682625" cy="473075"/>
              </a:xfrm>
              <a:custGeom>
                <a:avLst/>
                <a:gdLst>
                  <a:gd name="T0" fmla="*/ 0 w 430"/>
                  <a:gd name="T1" fmla="*/ 244 h 298"/>
                  <a:gd name="T2" fmla="*/ 309 w 430"/>
                  <a:gd name="T3" fmla="*/ 0 h 298"/>
                  <a:gd name="T4" fmla="*/ 430 w 430"/>
                  <a:gd name="T5" fmla="*/ 54 h 298"/>
                  <a:gd name="T6" fmla="*/ 125 w 430"/>
                  <a:gd name="T7" fmla="*/ 298 h 298"/>
                  <a:gd name="T8" fmla="*/ 0 w 430"/>
                  <a:gd name="T9" fmla="*/ 244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0" h="298">
                    <a:moveTo>
                      <a:pt x="0" y="244"/>
                    </a:moveTo>
                    <a:lnTo>
                      <a:pt x="309" y="0"/>
                    </a:lnTo>
                    <a:lnTo>
                      <a:pt x="430" y="54"/>
                    </a:lnTo>
                    <a:lnTo>
                      <a:pt x="125" y="298"/>
                    </a:ln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5" name="Freeform 39"/>
              <p:cNvSpPr/>
              <p:nvPr/>
            </p:nvSpPr>
            <p:spPr bwMode="auto">
              <a:xfrm>
                <a:off x="6062663" y="5086350"/>
                <a:ext cx="1106488" cy="398463"/>
              </a:xfrm>
              <a:custGeom>
                <a:avLst/>
                <a:gdLst>
                  <a:gd name="T0" fmla="*/ 0 w 697"/>
                  <a:gd name="T1" fmla="*/ 177 h 251"/>
                  <a:gd name="T2" fmla="*/ 529 w 697"/>
                  <a:gd name="T3" fmla="*/ 0 h 251"/>
                  <a:gd name="T4" fmla="*/ 697 w 697"/>
                  <a:gd name="T5" fmla="*/ 75 h 251"/>
                  <a:gd name="T6" fmla="*/ 175 w 697"/>
                  <a:gd name="T7" fmla="*/ 251 h 251"/>
                  <a:gd name="T8" fmla="*/ 0 w 697"/>
                  <a:gd name="T9" fmla="*/ 177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251">
                    <a:moveTo>
                      <a:pt x="0" y="177"/>
                    </a:moveTo>
                    <a:lnTo>
                      <a:pt x="529" y="0"/>
                    </a:lnTo>
                    <a:lnTo>
                      <a:pt x="697" y="75"/>
                    </a:lnTo>
                    <a:lnTo>
                      <a:pt x="175" y="251"/>
                    </a:ln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6" name="Freeform 40"/>
              <p:cNvSpPr/>
              <p:nvPr/>
            </p:nvSpPr>
            <p:spPr bwMode="auto">
              <a:xfrm>
                <a:off x="8912226" y="4083050"/>
                <a:ext cx="968375" cy="319088"/>
              </a:xfrm>
              <a:custGeom>
                <a:avLst/>
                <a:gdLst>
                  <a:gd name="T0" fmla="*/ 513 w 610"/>
                  <a:gd name="T1" fmla="*/ 201 h 201"/>
                  <a:gd name="T2" fmla="*/ 0 w 610"/>
                  <a:gd name="T3" fmla="*/ 97 h 201"/>
                  <a:gd name="T4" fmla="*/ 30 w 610"/>
                  <a:gd name="T5" fmla="*/ 0 h 201"/>
                  <a:gd name="T6" fmla="*/ 610 w 610"/>
                  <a:gd name="T7" fmla="*/ 118 h 201"/>
                  <a:gd name="T8" fmla="*/ 513 w 610"/>
                  <a:gd name="T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0" h="201">
                    <a:moveTo>
                      <a:pt x="513" y="201"/>
                    </a:moveTo>
                    <a:lnTo>
                      <a:pt x="0" y="97"/>
                    </a:lnTo>
                    <a:lnTo>
                      <a:pt x="30" y="0"/>
                    </a:lnTo>
                    <a:lnTo>
                      <a:pt x="610" y="118"/>
                    </a:lnTo>
                    <a:lnTo>
                      <a:pt x="513" y="2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7" name="Freeform 41"/>
              <p:cNvSpPr/>
              <p:nvPr/>
            </p:nvSpPr>
            <p:spPr bwMode="auto">
              <a:xfrm>
                <a:off x="5972176" y="3970338"/>
                <a:ext cx="1208088" cy="896938"/>
              </a:xfrm>
              <a:custGeom>
                <a:avLst/>
                <a:gdLst>
                  <a:gd name="T0" fmla="*/ 161 w 761"/>
                  <a:gd name="T1" fmla="*/ 565 h 565"/>
                  <a:gd name="T2" fmla="*/ 0 w 761"/>
                  <a:gd name="T3" fmla="*/ 525 h 565"/>
                  <a:gd name="T4" fmla="*/ 612 w 761"/>
                  <a:gd name="T5" fmla="*/ 0 h 565"/>
                  <a:gd name="T6" fmla="*/ 761 w 761"/>
                  <a:gd name="T7" fmla="*/ 47 h 565"/>
                  <a:gd name="T8" fmla="*/ 161 w 761"/>
                  <a:gd name="T9" fmla="*/ 565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1" h="565">
                    <a:moveTo>
                      <a:pt x="161" y="565"/>
                    </a:moveTo>
                    <a:lnTo>
                      <a:pt x="0" y="525"/>
                    </a:lnTo>
                    <a:lnTo>
                      <a:pt x="612" y="0"/>
                    </a:lnTo>
                    <a:lnTo>
                      <a:pt x="761" y="47"/>
                    </a:lnTo>
                    <a:lnTo>
                      <a:pt x="161" y="5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8" name="Freeform 42"/>
              <p:cNvSpPr/>
              <p:nvPr/>
            </p:nvSpPr>
            <p:spPr bwMode="auto">
              <a:xfrm>
                <a:off x="3505201" y="4157663"/>
                <a:ext cx="368300" cy="222250"/>
              </a:xfrm>
              <a:custGeom>
                <a:avLst/>
                <a:gdLst>
                  <a:gd name="T0" fmla="*/ 97 w 232"/>
                  <a:gd name="T1" fmla="*/ 0 h 140"/>
                  <a:gd name="T2" fmla="*/ 232 w 232"/>
                  <a:gd name="T3" fmla="*/ 62 h 140"/>
                  <a:gd name="T4" fmla="*/ 133 w 232"/>
                  <a:gd name="T5" fmla="*/ 140 h 140"/>
                  <a:gd name="T6" fmla="*/ 0 w 232"/>
                  <a:gd name="T7" fmla="*/ 83 h 140"/>
                  <a:gd name="T8" fmla="*/ 97 w 232"/>
                  <a:gd name="T9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140">
                    <a:moveTo>
                      <a:pt x="97" y="0"/>
                    </a:moveTo>
                    <a:lnTo>
                      <a:pt x="232" y="62"/>
                    </a:lnTo>
                    <a:lnTo>
                      <a:pt x="133" y="140"/>
                    </a:lnTo>
                    <a:lnTo>
                      <a:pt x="0" y="83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9" name="Freeform 43"/>
              <p:cNvSpPr/>
              <p:nvPr/>
            </p:nvSpPr>
            <p:spPr bwMode="auto">
              <a:xfrm>
                <a:off x="8021638" y="3756025"/>
                <a:ext cx="1100138" cy="428625"/>
              </a:xfrm>
              <a:custGeom>
                <a:avLst/>
                <a:gdLst>
                  <a:gd name="T0" fmla="*/ 107 w 693"/>
                  <a:gd name="T1" fmla="*/ 102 h 270"/>
                  <a:gd name="T2" fmla="*/ 0 w 693"/>
                  <a:gd name="T3" fmla="*/ 270 h 270"/>
                  <a:gd name="T4" fmla="*/ 523 w 693"/>
                  <a:gd name="T5" fmla="*/ 199 h 270"/>
                  <a:gd name="T6" fmla="*/ 693 w 693"/>
                  <a:gd name="T7" fmla="*/ 0 h 270"/>
                  <a:gd name="T8" fmla="*/ 107 w 693"/>
                  <a:gd name="T9" fmla="*/ 10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3" h="270">
                    <a:moveTo>
                      <a:pt x="107" y="102"/>
                    </a:moveTo>
                    <a:lnTo>
                      <a:pt x="0" y="270"/>
                    </a:lnTo>
                    <a:lnTo>
                      <a:pt x="523" y="199"/>
                    </a:lnTo>
                    <a:lnTo>
                      <a:pt x="693" y="0"/>
                    </a:lnTo>
                    <a:lnTo>
                      <a:pt x="107" y="102"/>
                    </a:lnTo>
                    <a:close/>
                  </a:path>
                </a:pathLst>
              </a:custGeom>
              <a:solidFill>
                <a:srgbClr val="FFD4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0" name="Freeform 44"/>
              <p:cNvSpPr/>
              <p:nvPr/>
            </p:nvSpPr>
            <p:spPr bwMode="auto">
              <a:xfrm>
                <a:off x="5949951" y="2392363"/>
                <a:ext cx="1012825" cy="536575"/>
              </a:xfrm>
              <a:custGeom>
                <a:avLst/>
                <a:gdLst>
                  <a:gd name="T0" fmla="*/ 638 w 638"/>
                  <a:gd name="T1" fmla="*/ 180 h 338"/>
                  <a:gd name="T2" fmla="*/ 454 w 638"/>
                  <a:gd name="T3" fmla="*/ 338 h 338"/>
                  <a:gd name="T4" fmla="*/ 0 w 638"/>
                  <a:gd name="T5" fmla="*/ 180 h 338"/>
                  <a:gd name="T6" fmla="*/ 213 w 638"/>
                  <a:gd name="T7" fmla="*/ 0 h 338"/>
                  <a:gd name="T8" fmla="*/ 638 w 638"/>
                  <a:gd name="T9" fmla="*/ 18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8" h="338">
                    <a:moveTo>
                      <a:pt x="638" y="180"/>
                    </a:moveTo>
                    <a:lnTo>
                      <a:pt x="454" y="338"/>
                    </a:lnTo>
                    <a:lnTo>
                      <a:pt x="0" y="180"/>
                    </a:lnTo>
                    <a:lnTo>
                      <a:pt x="213" y="0"/>
                    </a:lnTo>
                    <a:lnTo>
                      <a:pt x="638" y="180"/>
                    </a:lnTo>
                    <a:close/>
                  </a:path>
                </a:pathLst>
              </a:custGeom>
              <a:solidFill>
                <a:srgbClr val="FFD47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1" name="Freeform 45"/>
              <p:cNvSpPr/>
              <p:nvPr/>
            </p:nvSpPr>
            <p:spPr bwMode="auto">
              <a:xfrm>
                <a:off x="5116513" y="3154363"/>
                <a:ext cx="971550" cy="568325"/>
              </a:xfrm>
              <a:custGeom>
                <a:avLst/>
                <a:gdLst>
                  <a:gd name="T0" fmla="*/ 203 w 612"/>
                  <a:gd name="T1" fmla="*/ 0 h 358"/>
                  <a:gd name="T2" fmla="*/ 612 w 612"/>
                  <a:gd name="T3" fmla="*/ 175 h 358"/>
                  <a:gd name="T4" fmla="*/ 399 w 612"/>
                  <a:gd name="T5" fmla="*/ 358 h 358"/>
                  <a:gd name="T6" fmla="*/ 0 w 612"/>
                  <a:gd name="T7" fmla="*/ 185 h 358"/>
                  <a:gd name="T8" fmla="*/ 203 w 612"/>
                  <a:gd name="T9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2" h="358">
                    <a:moveTo>
                      <a:pt x="203" y="0"/>
                    </a:moveTo>
                    <a:lnTo>
                      <a:pt x="612" y="175"/>
                    </a:lnTo>
                    <a:lnTo>
                      <a:pt x="399" y="358"/>
                    </a:lnTo>
                    <a:lnTo>
                      <a:pt x="0" y="185"/>
                    </a:lnTo>
                    <a:lnTo>
                      <a:pt x="203" y="0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2" name="Freeform 46"/>
              <p:cNvSpPr/>
              <p:nvPr/>
            </p:nvSpPr>
            <p:spPr bwMode="auto">
              <a:xfrm>
                <a:off x="3794126" y="2557463"/>
                <a:ext cx="1209675" cy="646113"/>
              </a:xfrm>
              <a:custGeom>
                <a:avLst/>
                <a:gdLst>
                  <a:gd name="T0" fmla="*/ 762 w 762"/>
                  <a:gd name="T1" fmla="*/ 0 h 407"/>
                  <a:gd name="T2" fmla="*/ 256 w 762"/>
                  <a:gd name="T3" fmla="*/ 35 h 407"/>
                  <a:gd name="T4" fmla="*/ 0 w 762"/>
                  <a:gd name="T5" fmla="*/ 381 h 407"/>
                  <a:gd name="T6" fmla="*/ 464 w 762"/>
                  <a:gd name="T7" fmla="*/ 407 h 407"/>
                  <a:gd name="T8" fmla="*/ 762 w 762"/>
                  <a:gd name="T9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407">
                    <a:moveTo>
                      <a:pt x="762" y="0"/>
                    </a:moveTo>
                    <a:lnTo>
                      <a:pt x="256" y="35"/>
                    </a:lnTo>
                    <a:lnTo>
                      <a:pt x="0" y="381"/>
                    </a:lnTo>
                    <a:lnTo>
                      <a:pt x="464" y="407"/>
                    </a:lnTo>
                    <a:lnTo>
                      <a:pt x="762" y="0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3" name="Freeform 47"/>
              <p:cNvSpPr/>
              <p:nvPr/>
            </p:nvSpPr>
            <p:spPr bwMode="auto">
              <a:xfrm>
                <a:off x="4271963" y="2579688"/>
                <a:ext cx="1331913" cy="1338263"/>
              </a:xfrm>
              <a:custGeom>
                <a:avLst/>
                <a:gdLst>
                  <a:gd name="T0" fmla="*/ 0 w 839"/>
                  <a:gd name="T1" fmla="*/ 843 h 843"/>
                  <a:gd name="T2" fmla="*/ 839 w 839"/>
                  <a:gd name="T3" fmla="*/ 81 h 843"/>
                  <a:gd name="T4" fmla="*/ 614 w 839"/>
                  <a:gd name="T5" fmla="*/ 0 h 843"/>
                  <a:gd name="T6" fmla="*/ 0 w 839"/>
                  <a:gd name="T7" fmla="*/ 843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9" h="843">
                    <a:moveTo>
                      <a:pt x="0" y="843"/>
                    </a:moveTo>
                    <a:lnTo>
                      <a:pt x="839" y="81"/>
                    </a:lnTo>
                    <a:lnTo>
                      <a:pt x="614" y="0"/>
                    </a:lnTo>
                    <a:lnTo>
                      <a:pt x="0" y="843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4" name="Freeform 48"/>
              <p:cNvSpPr/>
              <p:nvPr/>
            </p:nvSpPr>
            <p:spPr bwMode="auto">
              <a:xfrm>
                <a:off x="7045326" y="3206750"/>
                <a:ext cx="1411288" cy="392113"/>
              </a:xfrm>
              <a:custGeom>
                <a:avLst/>
                <a:gdLst>
                  <a:gd name="T0" fmla="*/ 889 w 889"/>
                  <a:gd name="T1" fmla="*/ 62 h 247"/>
                  <a:gd name="T2" fmla="*/ 83 w 889"/>
                  <a:gd name="T3" fmla="*/ 247 h 247"/>
                  <a:gd name="T4" fmla="*/ 0 w 889"/>
                  <a:gd name="T5" fmla="*/ 171 h 247"/>
                  <a:gd name="T6" fmla="*/ 743 w 889"/>
                  <a:gd name="T7" fmla="*/ 0 h 247"/>
                  <a:gd name="T8" fmla="*/ 889 w 889"/>
                  <a:gd name="T9" fmla="*/ 62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9" h="247">
                    <a:moveTo>
                      <a:pt x="889" y="62"/>
                    </a:moveTo>
                    <a:lnTo>
                      <a:pt x="83" y="247"/>
                    </a:lnTo>
                    <a:lnTo>
                      <a:pt x="0" y="171"/>
                    </a:lnTo>
                    <a:lnTo>
                      <a:pt x="743" y="0"/>
                    </a:lnTo>
                    <a:lnTo>
                      <a:pt x="889" y="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5" name="Freeform 49"/>
              <p:cNvSpPr/>
              <p:nvPr/>
            </p:nvSpPr>
            <p:spPr bwMode="auto">
              <a:xfrm>
                <a:off x="8235951" y="3211513"/>
                <a:ext cx="1930400" cy="1484313"/>
              </a:xfrm>
              <a:custGeom>
                <a:avLst/>
                <a:gdLst>
                  <a:gd name="T0" fmla="*/ 109 w 514"/>
                  <a:gd name="T1" fmla="*/ 190 h 395"/>
                  <a:gd name="T2" fmla="*/ 213 w 514"/>
                  <a:gd name="T3" fmla="*/ 310 h 395"/>
                  <a:gd name="T4" fmla="*/ 307 w 514"/>
                  <a:gd name="T5" fmla="*/ 395 h 395"/>
                  <a:gd name="T6" fmla="*/ 514 w 514"/>
                  <a:gd name="T7" fmla="*/ 217 h 395"/>
                  <a:gd name="T8" fmla="*/ 500 w 514"/>
                  <a:gd name="T9" fmla="*/ 211 h 395"/>
                  <a:gd name="T10" fmla="*/ 472 w 514"/>
                  <a:gd name="T11" fmla="*/ 205 h 395"/>
                  <a:gd name="T12" fmla="*/ 268 w 514"/>
                  <a:gd name="T13" fmla="*/ 118 h 395"/>
                  <a:gd name="T14" fmla="*/ 264 w 514"/>
                  <a:gd name="T15" fmla="*/ 111 h 395"/>
                  <a:gd name="T16" fmla="*/ 0 w 514"/>
                  <a:gd name="T17" fmla="*/ 0 h 395"/>
                  <a:gd name="T18" fmla="*/ 81 w 514"/>
                  <a:gd name="T19" fmla="*/ 151 h 395"/>
                  <a:gd name="T20" fmla="*/ 74 w 514"/>
                  <a:gd name="T21" fmla="*/ 154 h 395"/>
                  <a:gd name="T22" fmla="*/ 108 w 514"/>
                  <a:gd name="T23" fmla="*/ 189 h 395"/>
                  <a:gd name="T24" fmla="*/ 109 w 514"/>
                  <a:gd name="T25" fmla="*/ 19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4" h="395">
                    <a:moveTo>
                      <a:pt x="109" y="190"/>
                    </a:moveTo>
                    <a:cubicBezTo>
                      <a:pt x="143" y="230"/>
                      <a:pt x="174" y="271"/>
                      <a:pt x="213" y="310"/>
                    </a:cubicBezTo>
                    <a:cubicBezTo>
                      <a:pt x="242" y="339"/>
                      <a:pt x="273" y="368"/>
                      <a:pt x="307" y="395"/>
                    </a:cubicBezTo>
                    <a:cubicBezTo>
                      <a:pt x="514" y="217"/>
                      <a:pt x="514" y="217"/>
                      <a:pt x="514" y="217"/>
                    </a:cubicBezTo>
                    <a:cubicBezTo>
                      <a:pt x="500" y="211"/>
                      <a:pt x="500" y="211"/>
                      <a:pt x="500" y="211"/>
                    </a:cubicBezTo>
                    <a:cubicBezTo>
                      <a:pt x="491" y="209"/>
                      <a:pt x="481" y="207"/>
                      <a:pt x="472" y="205"/>
                    </a:cubicBezTo>
                    <a:cubicBezTo>
                      <a:pt x="405" y="188"/>
                      <a:pt x="315" y="159"/>
                      <a:pt x="268" y="118"/>
                    </a:cubicBezTo>
                    <a:cubicBezTo>
                      <a:pt x="267" y="116"/>
                      <a:pt x="265" y="114"/>
                      <a:pt x="264" y="1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1" y="52"/>
                      <a:pt x="48" y="102"/>
                      <a:pt x="81" y="151"/>
                    </a:cubicBezTo>
                    <a:cubicBezTo>
                      <a:pt x="74" y="154"/>
                      <a:pt x="74" y="154"/>
                      <a:pt x="74" y="154"/>
                    </a:cubicBezTo>
                    <a:cubicBezTo>
                      <a:pt x="108" y="189"/>
                      <a:pt x="108" y="189"/>
                      <a:pt x="108" y="189"/>
                    </a:cubicBezTo>
                    <a:cubicBezTo>
                      <a:pt x="108" y="189"/>
                      <a:pt x="109" y="189"/>
                      <a:pt x="109" y="1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6" name="Freeform 50"/>
              <p:cNvSpPr/>
              <p:nvPr/>
            </p:nvSpPr>
            <p:spPr bwMode="auto">
              <a:xfrm>
                <a:off x="8524876" y="3335338"/>
                <a:ext cx="1493838" cy="1235075"/>
              </a:xfrm>
              <a:custGeom>
                <a:avLst/>
                <a:gdLst>
                  <a:gd name="T0" fmla="*/ 80 w 398"/>
                  <a:gd name="T1" fmla="*/ 132 h 329"/>
                  <a:gd name="T2" fmla="*/ 82 w 398"/>
                  <a:gd name="T3" fmla="*/ 134 h 329"/>
                  <a:gd name="T4" fmla="*/ 184 w 398"/>
                  <a:gd name="T5" fmla="*/ 253 h 329"/>
                  <a:gd name="T6" fmla="*/ 268 w 398"/>
                  <a:gd name="T7" fmla="*/ 329 h 329"/>
                  <a:gd name="T8" fmla="*/ 313 w 398"/>
                  <a:gd name="T9" fmla="*/ 290 h 329"/>
                  <a:gd name="T10" fmla="*/ 246 w 398"/>
                  <a:gd name="T11" fmla="*/ 229 h 329"/>
                  <a:gd name="T12" fmla="*/ 348 w 398"/>
                  <a:gd name="T13" fmla="*/ 260 h 329"/>
                  <a:gd name="T14" fmla="*/ 398 w 398"/>
                  <a:gd name="T15" fmla="*/ 217 h 329"/>
                  <a:gd name="T16" fmla="*/ 378 w 398"/>
                  <a:gd name="T17" fmla="*/ 212 h 329"/>
                  <a:gd name="T18" fmla="*/ 141 w 398"/>
                  <a:gd name="T19" fmla="*/ 107 h 329"/>
                  <a:gd name="T20" fmla="*/ 97 w 398"/>
                  <a:gd name="T21" fmla="*/ 41 h 329"/>
                  <a:gd name="T22" fmla="*/ 0 w 398"/>
                  <a:gd name="T23" fmla="*/ 0 h 329"/>
                  <a:gd name="T24" fmla="*/ 80 w 398"/>
                  <a:gd name="T25" fmla="*/ 132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8" h="329">
                    <a:moveTo>
                      <a:pt x="80" y="132"/>
                    </a:moveTo>
                    <a:cubicBezTo>
                      <a:pt x="81" y="133"/>
                      <a:pt x="81" y="133"/>
                      <a:pt x="82" y="134"/>
                    </a:cubicBezTo>
                    <a:cubicBezTo>
                      <a:pt x="112" y="175"/>
                      <a:pt x="147" y="215"/>
                      <a:pt x="184" y="253"/>
                    </a:cubicBezTo>
                    <a:cubicBezTo>
                      <a:pt x="211" y="279"/>
                      <a:pt x="238" y="305"/>
                      <a:pt x="268" y="329"/>
                    </a:cubicBezTo>
                    <a:cubicBezTo>
                      <a:pt x="313" y="290"/>
                      <a:pt x="313" y="290"/>
                      <a:pt x="313" y="290"/>
                    </a:cubicBezTo>
                    <a:cubicBezTo>
                      <a:pt x="290" y="270"/>
                      <a:pt x="267" y="250"/>
                      <a:pt x="246" y="229"/>
                    </a:cubicBezTo>
                    <a:cubicBezTo>
                      <a:pt x="278" y="241"/>
                      <a:pt x="313" y="251"/>
                      <a:pt x="348" y="260"/>
                    </a:cubicBezTo>
                    <a:cubicBezTo>
                      <a:pt x="398" y="217"/>
                      <a:pt x="398" y="217"/>
                      <a:pt x="398" y="217"/>
                    </a:cubicBezTo>
                    <a:cubicBezTo>
                      <a:pt x="391" y="216"/>
                      <a:pt x="384" y="214"/>
                      <a:pt x="378" y="212"/>
                    </a:cubicBezTo>
                    <a:cubicBezTo>
                      <a:pt x="280" y="189"/>
                      <a:pt x="189" y="153"/>
                      <a:pt x="141" y="107"/>
                    </a:cubicBezTo>
                    <a:cubicBezTo>
                      <a:pt x="125" y="85"/>
                      <a:pt x="110" y="63"/>
                      <a:pt x="97" y="4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3" y="46"/>
                      <a:pt x="49" y="90"/>
                      <a:pt x="80" y="132"/>
                    </a:cubicBezTo>
                    <a:close/>
                  </a:path>
                </a:pathLst>
              </a:custGeom>
              <a:solidFill>
                <a:srgbClr val="ABCDE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7" name="Freeform 51"/>
              <p:cNvSpPr/>
              <p:nvPr/>
            </p:nvSpPr>
            <p:spPr bwMode="auto">
              <a:xfrm>
                <a:off x="7204076" y="4259263"/>
                <a:ext cx="1485900" cy="1119188"/>
              </a:xfrm>
              <a:custGeom>
                <a:avLst/>
                <a:gdLst>
                  <a:gd name="T0" fmla="*/ 413 w 936"/>
                  <a:gd name="T1" fmla="*/ 71 h 705"/>
                  <a:gd name="T2" fmla="*/ 936 w 936"/>
                  <a:gd name="T3" fmla="*/ 0 h 705"/>
                  <a:gd name="T4" fmla="*/ 328 w 936"/>
                  <a:gd name="T5" fmla="*/ 705 h 705"/>
                  <a:gd name="T6" fmla="*/ 0 w 936"/>
                  <a:gd name="T7" fmla="*/ 566 h 705"/>
                  <a:gd name="T8" fmla="*/ 413 w 936"/>
                  <a:gd name="T9" fmla="*/ 71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6" h="705">
                    <a:moveTo>
                      <a:pt x="413" y="71"/>
                    </a:moveTo>
                    <a:lnTo>
                      <a:pt x="936" y="0"/>
                    </a:lnTo>
                    <a:lnTo>
                      <a:pt x="328" y="705"/>
                    </a:lnTo>
                    <a:lnTo>
                      <a:pt x="0" y="566"/>
                    </a:lnTo>
                    <a:lnTo>
                      <a:pt x="413" y="71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8" name="Freeform 52"/>
              <p:cNvSpPr/>
              <p:nvPr/>
            </p:nvSpPr>
            <p:spPr bwMode="auto">
              <a:xfrm>
                <a:off x="6384926" y="5259388"/>
                <a:ext cx="1254125" cy="604838"/>
              </a:xfrm>
              <a:custGeom>
                <a:avLst/>
                <a:gdLst>
                  <a:gd name="T0" fmla="*/ 400 w 790"/>
                  <a:gd name="T1" fmla="*/ 0 h 381"/>
                  <a:gd name="T2" fmla="*/ 790 w 790"/>
                  <a:gd name="T3" fmla="*/ 163 h 381"/>
                  <a:gd name="T4" fmla="*/ 537 w 790"/>
                  <a:gd name="T5" fmla="*/ 381 h 381"/>
                  <a:gd name="T6" fmla="*/ 234 w 790"/>
                  <a:gd name="T7" fmla="*/ 253 h 381"/>
                  <a:gd name="T8" fmla="*/ 0 w 790"/>
                  <a:gd name="T9" fmla="*/ 134 h 381"/>
                  <a:gd name="T10" fmla="*/ 400 w 790"/>
                  <a:gd name="T11" fmla="*/ 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0" h="381">
                    <a:moveTo>
                      <a:pt x="400" y="0"/>
                    </a:moveTo>
                    <a:lnTo>
                      <a:pt x="790" y="163"/>
                    </a:lnTo>
                    <a:lnTo>
                      <a:pt x="537" y="381"/>
                    </a:lnTo>
                    <a:lnTo>
                      <a:pt x="234" y="253"/>
                    </a:lnTo>
                    <a:lnTo>
                      <a:pt x="0" y="134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9" name="Freeform 53"/>
              <p:cNvSpPr/>
              <p:nvPr/>
            </p:nvSpPr>
            <p:spPr bwMode="auto">
              <a:xfrm>
                <a:off x="2138363" y="1625600"/>
                <a:ext cx="8027988" cy="4433888"/>
              </a:xfrm>
              <a:custGeom>
                <a:avLst/>
                <a:gdLst>
                  <a:gd name="T0" fmla="*/ 1509 w 5057"/>
                  <a:gd name="T1" fmla="*/ 0 h 2793"/>
                  <a:gd name="T2" fmla="*/ 0 w 5057"/>
                  <a:gd name="T3" fmla="*/ 1299 h 2793"/>
                  <a:gd name="T4" fmla="*/ 3545 w 5057"/>
                  <a:gd name="T5" fmla="*/ 2793 h 2793"/>
                  <a:gd name="T6" fmla="*/ 5057 w 5057"/>
                  <a:gd name="T7" fmla="*/ 1496 h 2793"/>
                  <a:gd name="T8" fmla="*/ 1509 w 5057"/>
                  <a:gd name="T9" fmla="*/ 0 h 2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57" h="2793">
                    <a:moveTo>
                      <a:pt x="1509" y="0"/>
                    </a:moveTo>
                    <a:lnTo>
                      <a:pt x="0" y="1299"/>
                    </a:lnTo>
                    <a:lnTo>
                      <a:pt x="3545" y="2793"/>
                    </a:lnTo>
                    <a:lnTo>
                      <a:pt x="5057" y="1496"/>
                    </a:lnTo>
                    <a:lnTo>
                      <a:pt x="1509" y="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999999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2154038" y="1970472"/>
              <a:ext cx="785975" cy="1123176"/>
              <a:chOff x="3703638" y="377825"/>
              <a:chExt cx="1509713" cy="2157413"/>
            </a:xfrm>
          </p:grpSpPr>
          <p:sp>
            <p:nvSpPr>
              <p:cNvPr id="121" name="Freeform 33"/>
              <p:cNvSpPr/>
              <p:nvPr/>
            </p:nvSpPr>
            <p:spPr bwMode="auto">
              <a:xfrm>
                <a:off x="4068763" y="1903413"/>
                <a:ext cx="646113" cy="184150"/>
              </a:xfrm>
              <a:custGeom>
                <a:avLst/>
                <a:gdLst>
                  <a:gd name="T0" fmla="*/ 407 w 407"/>
                  <a:gd name="T1" fmla="*/ 19 h 116"/>
                  <a:gd name="T2" fmla="*/ 362 w 407"/>
                  <a:gd name="T3" fmla="*/ 116 h 116"/>
                  <a:gd name="T4" fmla="*/ 0 w 407"/>
                  <a:gd name="T5" fmla="*/ 95 h 116"/>
                  <a:gd name="T6" fmla="*/ 109 w 407"/>
                  <a:gd name="T7" fmla="*/ 0 h 116"/>
                  <a:gd name="T8" fmla="*/ 407 w 407"/>
                  <a:gd name="T9" fmla="*/ 1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" h="116">
                    <a:moveTo>
                      <a:pt x="407" y="19"/>
                    </a:moveTo>
                    <a:lnTo>
                      <a:pt x="362" y="116"/>
                    </a:lnTo>
                    <a:lnTo>
                      <a:pt x="0" y="95"/>
                    </a:lnTo>
                    <a:lnTo>
                      <a:pt x="109" y="0"/>
                    </a:lnTo>
                    <a:lnTo>
                      <a:pt x="407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2" name="Oval 54"/>
              <p:cNvSpPr>
                <a:spLocks noChangeArrowheads="1"/>
              </p:cNvSpPr>
              <p:nvPr/>
            </p:nvSpPr>
            <p:spPr bwMode="auto">
              <a:xfrm>
                <a:off x="3703638" y="377825"/>
                <a:ext cx="1509713" cy="15144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3" name="Freeform 55"/>
              <p:cNvSpPr/>
              <p:nvPr/>
            </p:nvSpPr>
            <p:spPr bwMode="auto">
              <a:xfrm>
                <a:off x="4237038" y="1036638"/>
                <a:ext cx="442913" cy="1498600"/>
              </a:xfrm>
              <a:custGeom>
                <a:avLst/>
                <a:gdLst>
                  <a:gd name="T0" fmla="*/ 279 w 279"/>
                  <a:gd name="T1" fmla="*/ 203 h 944"/>
                  <a:gd name="T2" fmla="*/ 140 w 279"/>
                  <a:gd name="T3" fmla="*/ 944 h 944"/>
                  <a:gd name="T4" fmla="*/ 0 w 279"/>
                  <a:gd name="T5" fmla="*/ 203 h 944"/>
                  <a:gd name="T6" fmla="*/ 140 w 279"/>
                  <a:gd name="T7" fmla="*/ 0 h 944"/>
                  <a:gd name="T8" fmla="*/ 279 w 279"/>
                  <a:gd name="T9" fmla="*/ 203 h 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944">
                    <a:moveTo>
                      <a:pt x="279" y="203"/>
                    </a:moveTo>
                    <a:lnTo>
                      <a:pt x="140" y="944"/>
                    </a:lnTo>
                    <a:lnTo>
                      <a:pt x="0" y="203"/>
                    </a:lnTo>
                    <a:lnTo>
                      <a:pt x="140" y="0"/>
                    </a:lnTo>
                    <a:lnTo>
                      <a:pt x="279" y="20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4" name="Oval 56"/>
              <p:cNvSpPr>
                <a:spLocks noChangeArrowheads="1"/>
              </p:cNvSpPr>
              <p:nvPr/>
            </p:nvSpPr>
            <p:spPr bwMode="auto">
              <a:xfrm>
                <a:off x="3824288" y="501650"/>
                <a:ext cx="1268413" cy="1266825"/>
              </a:xfrm>
              <a:prstGeom prst="ellipse">
                <a:avLst/>
              </a:prstGeom>
              <a:solidFill>
                <a:schemeClr val="accent1"/>
              </a:solidFill>
              <a:ln w="30163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2504463" y="2986206"/>
              <a:ext cx="787628" cy="1122349"/>
              <a:chOff x="4376738" y="2328863"/>
              <a:chExt cx="1512888" cy="2155825"/>
            </a:xfrm>
          </p:grpSpPr>
          <p:sp>
            <p:nvSpPr>
              <p:cNvPr id="126" name="Oval 57"/>
              <p:cNvSpPr>
                <a:spLocks noChangeArrowheads="1"/>
              </p:cNvSpPr>
              <p:nvPr/>
            </p:nvSpPr>
            <p:spPr bwMode="auto">
              <a:xfrm>
                <a:off x="4376738" y="2328863"/>
                <a:ext cx="1512888" cy="15128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7" name="Freeform 58"/>
              <p:cNvSpPr/>
              <p:nvPr/>
            </p:nvSpPr>
            <p:spPr bwMode="auto">
              <a:xfrm>
                <a:off x="4913313" y="2981325"/>
                <a:ext cx="442913" cy="1503363"/>
              </a:xfrm>
              <a:custGeom>
                <a:avLst/>
                <a:gdLst>
                  <a:gd name="T0" fmla="*/ 279 w 279"/>
                  <a:gd name="T1" fmla="*/ 206 h 947"/>
                  <a:gd name="T2" fmla="*/ 139 w 279"/>
                  <a:gd name="T3" fmla="*/ 947 h 947"/>
                  <a:gd name="T4" fmla="*/ 0 w 279"/>
                  <a:gd name="T5" fmla="*/ 206 h 947"/>
                  <a:gd name="T6" fmla="*/ 139 w 279"/>
                  <a:gd name="T7" fmla="*/ 0 h 947"/>
                  <a:gd name="T8" fmla="*/ 279 w 279"/>
                  <a:gd name="T9" fmla="*/ 206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947">
                    <a:moveTo>
                      <a:pt x="279" y="206"/>
                    </a:moveTo>
                    <a:lnTo>
                      <a:pt x="139" y="947"/>
                    </a:lnTo>
                    <a:lnTo>
                      <a:pt x="0" y="206"/>
                    </a:lnTo>
                    <a:lnTo>
                      <a:pt x="139" y="0"/>
                    </a:lnTo>
                    <a:lnTo>
                      <a:pt x="279" y="20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8" name="Oval 59"/>
              <p:cNvSpPr>
                <a:spLocks noChangeArrowheads="1"/>
              </p:cNvSpPr>
              <p:nvPr/>
            </p:nvSpPr>
            <p:spPr bwMode="auto">
              <a:xfrm>
                <a:off x="4500563" y="2452688"/>
                <a:ext cx="1265238" cy="1265238"/>
              </a:xfrm>
              <a:prstGeom prst="ellipse">
                <a:avLst/>
              </a:prstGeom>
              <a:solidFill>
                <a:schemeClr val="accent3"/>
              </a:solidFill>
              <a:ln w="30163" cap="flat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29" name="Group 128"/>
            <p:cNvGrpSpPr/>
            <p:nvPr/>
          </p:nvGrpSpPr>
          <p:grpSpPr>
            <a:xfrm>
              <a:off x="3387962" y="2402717"/>
              <a:ext cx="787628" cy="1123176"/>
              <a:chOff x="6073776" y="1208088"/>
              <a:chExt cx="1512888" cy="2157413"/>
            </a:xfrm>
          </p:grpSpPr>
          <p:sp>
            <p:nvSpPr>
              <p:cNvPr id="130" name="Oval 63"/>
              <p:cNvSpPr>
                <a:spLocks noChangeArrowheads="1"/>
              </p:cNvSpPr>
              <p:nvPr/>
            </p:nvSpPr>
            <p:spPr bwMode="auto">
              <a:xfrm>
                <a:off x="6073776" y="1208088"/>
                <a:ext cx="1512888" cy="151447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1" name="Freeform 64"/>
              <p:cNvSpPr/>
              <p:nvPr/>
            </p:nvSpPr>
            <p:spPr bwMode="auto">
              <a:xfrm>
                <a:off x="6610351" y="1862138"/>
                <a:ext cx="442913" cy="1503363"/>
              </a:xfrm>
              <a:custGeom>
                <a:avLst/>
                <a:gdLst>
                  <a:gd name="T0" fmla="*/ 279 w 279"/>
                  <a:gd name="T1" fmla="*/ 206 h 947"/>
                  <a:gd name="T2" fmla="*/ 139 w 279"/>
                  <a:gd name="T3" fmla="*/ 947 h 947"/>
                  <a:gd name="T4" fmla="*/ 0 w 279"/>
                  <a:gd name="T5" fmla="*/ 206 h 947"/>
                  <a:gd name="T6" fmla="*/ 139 w 279"/>
                  <a:gd name="T7" fmla="*/ 0 h 947"/>
                  <a:gd name="T8" fmla="*/ 279 w 279"/>
                  <a:gd name="T9" fmla="*/ 206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947">
                    <a:moveTo>
                      <a:pt x="279" y="206"/>
                    </a:moveTo>
                    <a:lnTo>
                      <a:pt x="139" y="947"/>
                    </a:lnTo>
                    <a:lnTo>
                      <a:pt x="0" y="206"/>
                    </a:lnTo>
                    <a:lnTo>
                      <a:pt x="139" y="0"/>
                    </a:lnTo>
                    <a:lnTo>
                      <a:pt x="279" y="20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2" name="Oval 65"/>
              <p:cNvSpPr>
                <a:spLocks noChangeArrowheads="1"/>
              </p:cNvSpPr>
              <p:nvPr/>
            </p:nvSpPr>
            <p:spPr bwMode="auto">
              <a:xfrm>
                <a:off x="6197601" y="1331913"/>
                <a:ext cx="1265238" cy="1266825"/>
              </a:xfrm>
              <a:prstGeom prst="ellipse">
                <a:avLst/>
              </a:prstGeom>
              <a:solidFill>
                <a:schemeClr val="accent4"/>
              </a:solidFill>
              <a:ln w="30163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3225146" y="3531678"/>
              <a:ext cx="785975" cy="1122349"/>
              <a:chOff x="5761038" y="3376613"/>
              <a:chExt cx="1509713" cy="2155825"/>
            </a:xfrm>
          </p:grpSpPr>
          <p:sp>
            <p:nvSpPr>
              <p:cNvPr id="134" name="Oval 72"/>
              <p:cNvSpPr>
                <a:spLocks noChangeArrowheads="1"/>
              </p:cNvSpPr>
              <p:nvPr/>
            </p:nvSpPr>
            <p:spPr bwMode="auto">
              <a:xfrm>
                <a:off x="5761038" y="3376613"/>
                <a:ext cx="1509713" cy="151447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5" name="Freeform 73"/>
              <p:cNvSpPr/>
              <p:nvPr/>
            </p:nvSpPr>
            <p:spPr bwMode="auto">
              <a:xfrm>
                <a:off x="6294438" y="4030663"/>
                <a:ext cx="442913" cy="1501775"/>
              </a:xfrm>
              <a:custGeom>
                <a:avLst/>
                <a:gdLst>
                  <a:gd name="T0" fmla="*/ 279 w 279"/>
                  <a:gd name="T1" fmla="*/ 206 h 946"/>
                  <a:gd name="T2" fmla="*/ 140 w 279"/>
                  <a:gd name="T3" fmla="*/ 946 h 946"/>
                  <a:gd name="T4" fmla="*/ 0 w 279"/>
                  <a:gd name="T5" fmla="*/ 206 h 946"/>
                  <a:gd name="T6" fmla="*/ 140 w 279"/>
                  <a:gd name="T7" fmla="*/ 0 h 946"/>
                  <a:gd name="T8" fmla="*/ 279 w 279"/>
                  <a:gd name="T9" fmla="*/ 206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946">
                    <a:moveTo>
                      <a:pt x="279" y="206"/>
                    </a:moveTo>
                    <a:lnTo>
                      <a:pt x="140" y="946"/>
                    </a:lnTo>
                    <a:lnTo>
                      <a:pt x="0" y="206"/>
                    </a:lnTo>
                    <a:lnTo>
                      <a:pt x="140" y="0"/>
                    </a:lnTo>
                    <a:lnTo>
                      <a:pt x="279" y="20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6" name="Oval 74"/>
              <p:cNvSpPr>
                <a:spLocks noChangeArrowheads="1"/>
              </p:cNvSpPr>
              <p:nvPr/>
            </p:nvSpPr>
            <p:spPr bwMode="auto">
              <a:xfrm>
                <a:off x="5881688" y="3500438"/>
                <a:ext cx="1268413" cy="1266825"/>
              </a:xfrm>
              <a:prstGeom prst="ellipse">
                <a:avLst/>
              </a:prstGeom>
              <a:solidFill>
                <a:schemeClr val="accent5"/>
              </a:solidFill>
              <a:ln w="30163" cap="flat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1591211" y="2764712"/>
              <a:ext cx="787628" cy="1123176"/>
              <a:chOff x="2622551" y="1903413"/>
              <a:chExt cx="1512888" cy="2157413"/>
            </a:xfrm>
          </p:grpSpPr>
          <p:sp>
            <p:nvSpPr>
              <p:cNvPr id="138" name="Oval 79"/>
              <p:cNvSpPr>
                <a:spLocks noChangeArrowheads="1"/>
              </p:cNvSpPr>
              <p:nvPr/>
            </p:nvSpPr>
            <p:spPr bwMode="auto">
              <a:xfrm>
                <a:off x="2622551" y="1903413"/>
                <a:ext cx="1512888" cy="15144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9" name="Freeform 80"/>
              <p:cNvSpPr/>
              <p:nvPr/>
            </p:nvSpPr>
            <p:spPr bwMode="auto">
              <a:xfrm>
                <a:off x="3155951" y="2557463"/>
                <a:ext cx="442913" cy="1503363"/>
              </a:xfrm>
              <a:custGeom>
                <a:avLst/>
                <a:gdLst>
                  <a:gd name="T0" fmla="*/ 279 w 279"/>
                  <a:gd name="T1" fmla="*/ 206 h 947"/>
                  <a:gd name="T2" fmla="*/ 140 w 279"/>
                  <a:gd name="T3" fmla="*/ 947 h 947"/>
                  <a:gd name="T4" fmla="*/ 0 w 279"/>
                  <a:gd name="T5" fmla="*/ 206 h 947"/>
                  <a:gd name="T6" fmla="*/ 140 w 279"/>
                  <a:gd name="T7" fmla="*/ 0 h 947"/>
                  <a:gd name="T8" fmla="*/ 279 w 279"/>
                  <a:gd name="T9" fmla="*/ 206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947">
                    <a:moveTo>
                      <a:pt x="279" y="206"/>
                    </a:moveTo>
                    <a:lnTo>
                      <a:pt x="140" y="947"/>
                    </a:lnTo>
                    <a:lnTo>
                      <a:pt x="0" y="206"/>
                    </a:lnTo>
                    <a:lnTo>
                      <a:pt x="140" y="0"/>
                    </a:lnTo>
                    <a:lnTo>
                      <a:pt x="279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0" name="Oval 81"/>
              <p:cNvSpPr>
                <a:spLocks noChangeArrowheads="1"/>
              </p:cNvSpPr>
              <p:nvPr/>
            </p:nvSpPr>
            <p:spPr bwMode="auto">
              <a:xfrm>
                <a:off x="2746376" y="2027238"/>
                <a:ext cx="1265238" cy="1266825"/>
              </a:xfrm>
              <a:prstGeom prst="ellipse">
                <a:avLst/>
              </a:prstGeom>
              <a:solidFill>
                <a:schemeClr val="accent2"/>
              </a:solidFill>
              <a:ln w="30163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4290469" y="3167204"/>
              <a:ext cx="787628" cy="1123176"/>
              <a:chOff x="7807326" y="2676525"/>
              <a:chExt cx="1512888" cy="2157413"/>
            </a:xfrm>
          </p:grpSpPr>
          <p:sp>
            <p:nvSpPr>
              <p:cNvPr id="142" name="Oval 82"/>
              <p:cNvSpPr>
                <a:spLocks noChangeArrowheads="1"/>
              </p:cNvSpPr>
              <p:nvPr/>
            </p:nvSpPr>
            <p:spPr bwMode="auto">
              <a:xfrm>
                <a:off x="7807326" y="2676525"/>
                <a:ext cx="1512888" cy="151447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3" name="Freeform 83"/>
              <p:cNvSpPr/>
              <p:nvPr/>
            </p:nvSpPr>
            <p:spPr bwMode="auto">
              <a:xfrm>
                <a:off x="8340726" y="3330575"/>
                <a:ext cx="442913" cy="1503363"/>
              </a:xfrm>
              <a:custGeom>
                <a:avLst/>
                <a:gdLst>
                  <a:gd name="T0" fmla="*/ 279 w 279"/>
                  <a:gd name="T1" fmla="*/ 206 h 947"/>
                  <a:gd name="T2" fmla="*/ 140 w 279"/>
                  <a:gd name="T3" fmla="*/ 947 h 947"/>
                  <a:gd name="T4" fmla="*/ 0 w 279"/>
                  <a:gd name="T5" fmla="*/ 206 h 947"/>
                  <a:gd name="T6" fmla="*/ 140 w 279"/>
                  <a:gd name="T7" fmla="*/ 0 h 947"/>
                  <a:gd name="T8" fmla="*/ 279 w 279"/>
                  <a:gd name="T9" fmla="*/ 206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947">
                    <a:moveTo>
                      <a:pt x="279" y="206"/>
                    </a:moveTo>
                    <a:lnTo>
                      <a:pt x="140" y="947"/>
                    </a:lnTo>
                    <a:lnTo>
                      <a:pt x="0" y="206"/>
                    </a:lnTo>
                    <a:lnTo>
                      <a:pt x="140" y="0"/>
                    </a:lnTo>
                    <a:lnTo>
                      <a:pt x="279" y="20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4" name="Oval 84"/>
              <p:cNvSpPr>
                <a:spLocks noChangeArrowheads="1"/>
              </p:cNvSpPr>
              <p:nvPr/>
            </p:nvSpPr>
            <p:spPr bwMode="auto">
              <a:xfrm>
                <a:off x="7931151" y="2801938"/>
                <a:ext cx="1265238" cy="1265238"/>
              </a:xfrm>
              <a:prstGeom prst="ellipse">
                <a:avLst/>
              </a:prstGeom>
              <a:solidFill>
                <a:schemeClr val="accent6"/>
              </a:solidFill>
              <a:ln w="30163" cap="flat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51" name="Freeform 26"/>
            <p:cNvSpPr>
              <a:spLocks noEditPoints="1"/>
            </p:cNvSpPr>
            <p:nvPr/>
          </p:nvSpPr>
          <p:spPr bwMode="auto">
            <a:xfrm>
              <a:off x="2418287" y="2220847"/>
              <a:ext cx="257477" cy="278567"/>
            </a:xfrm>
            <a:custGeom>
              <a:avLst/>
              <a:gdLst>
                <a:gd name="T0" fmla="*/ 134 w 200"/>
                <a:gd name="T1" fmla="*/ 184 h 216"/>
                <a:gd name="T2" fmla="*/ 66 w 200"/>
                <a:gd name="T3" fmla="*/ 152 h 216"/>
                <a:gd name="T4" fmla="*/ 74 w 200"/>
                <a:gd name="T5" fmla="*/ 160 h 216"/>
                <a:gd name="T6" fmla="*/ 126 w 200"/>
                <a:gd name="T7" fmla="*/ 176 h 216"/>
                <a:gd name="T8" fmla="*/ 74 w 200"/>
                <a:gd name="T9" fmla="*/ 160 h 216"/>
                <a:gd name="T10" fmla="*/ 198 w 200"/>
                <a:gd name="T11" fmla="*/ 16 h 216"/>
                <a:gd name="T12" fmla="*/ 166 w 200"/>
                <a:gd name="T13" fmla="*/ 4 h 216"/>
                <a:gd name="T14" fmla="*/ 34 w 200"/>
                <a:gd name="T15" fmla="*/ 0 h 216"/>
                <a:gd name="T16" fmla="*/ 35 w 200"/>
                <a:gd name="T17" fmla="*/ 16 h 216"/>
                <a:gd name="T18" fmla="*/ 2 w 200"/>
                <a:gd name="T19" fmla="*/ 20 h 216"/>
                <a:gd name="T20" fmla="*/ 58 w 200"/>
                <a:gd name="T21" fmla="*/ 84 h 216"/>
                <a:gd name="T22" fmla="*/ 24 w 200"/>
                <a:gd name="T23" fmla="*/ 63 h 216"/>
                <a:gd name="T24" fmla="*/ 36 w 200"/>
                <a:gd name="T25" fmla="*/ 24 h 216"/>
                <a:gd name="T26" fmla="*/ 83 w 200"/>
                <a:gd name="T27" fmla="*/ 108 h 216"/>
                <a:gd name="T28" fmla="*/ 46 w 200"/>
                <a:gd name="T29" fmla="*/ 132 h 216"/>
                <a:gd name="T30" fmla="*/ 154 w 200"/>
                <a:gd name="T31" fmla="*/ 204 h 216"/>
                <a:gd name="T32" fmla="*/ 121 w 200"/>
                <a:gd name="T33" fmla="*/ 132 h 216"/>
                <a:gd name="T34" fmla="*/ 132 w 200"/>
                <a:gd name="T35" fmla="*/ 91 h 216"/>
                <a:gd name="T36" fmla="*/ 142 w 200"/>
                <a:gd name="T37" fmla="*/ 84 h 216"/>
                <a:gd name="T38" fmla="*/ 198 w 200"/>
                <a:gd name="T39" fmla="*/ 20 h 216"/>
                <a:gd name="T40" fmla="*/ 115 w 200"/>
                <a:gd name="T41" fmla="*/ 102 h 216"/>
                <a:gd name="T42" fmla="*/ 115 w 200"/>
                <a:gd name="T43" fmla="*/ 140 h 216"/>
                <a:gd name="T44" fmla="*/ 146 w 200"/>
                <a:gd name="T45" fmla="*/ 196 h 216"/>
                <a:gd name="T46" fmla="*/ 54 w 200"/>
                <a:gd name="T47" fmla="*/ 140 h 216"/>
                <a:gd name="T48" fmla="*/ 90 w 200"/>
                <a:gd name="T49" fmla="*/ 137 h 216"/>
                <a:gd name="T50" fmla="*/ 78 w 200"/>
                <a:gd name="T51" fmla="*/ 89 h 216"/>
                <a:gd name="T52" fmla="*/ 158 w 200"/>
                <a:gd name="T53" fmla="*/ 8 h 216"/>
                <a:gd name="T54" fmla="*/ 176 w 200"/>
                <a:gd name="T55" fmla="*/ 63 h 216"/>
                <a:gd name="T56" fmla="*/ 164 w 200"/>
                <a:gd name="T57" fmla="*/ 24 h 216"/>
                <a:gd name="T58" fmla="*/ 176 w 200"/>
                <a:gd name="T59" fmla="*/ 63 h 216"/>
                <a:gd name="T60" fmla="*/ 174 w 200"/>
                <a:gd name="T61" fmla="*/ 216 h 216"/>
                <a:gd name="T62" fmla="*/ 26 w 200"/>
                <a:gd name="T63" fmla="*/ 20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216">
                  <a:moveTo>
                    <a:pt x="66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34" y="152"/>
                    <a:pt x="134" y="152"/>
                    <a:pt x="134" y="152"/>
                  </a:cubicBezTo>
                  <a:cubicBezTo>
                    <a:pt x="66" y="152"/>
                    <a:pt x="66" y="152"/>
                    <a:pt x="66" y="152"/>
                  </a:cubicBezTo>
                  <a:lnTo>
                    <a:pt x="66" y="184"/>
                  </a:lnTo>
                  <a:close/>
                  <a:moveTo>
                    <a:pt x="74" y="160"/>
                  </a:moveTo>
                  <a:cubicBezTo>
                    <a:pt x="126" y="160"/>
                    <a:pt x="126" y="160"/>
                    <a:pt x="126" y="160"/>
                  </a:cubicBezTo>
                  <a:cubicBezTo>
                    <a:pt x="126" y="176"/>
                    <a:pt x="126" y="176"/>
                    <a:pt x="126" y="176"/>
                  </a:cubicBezTo>
                  <a:cubicBezTo>
                    <a:pt x="74" y="176"/>
                    <a:pt x="74" y="176"/>
                    <a:pt x="74" y="176"/>
                  </a:cubicBezTo>
                  <a:lnTo>
                    <a:pt x="74" y="160"/>
                  </a:lnTo>
                  <a:close/>
                  <a:moveTo>
                    <a:pt x="198" y="20"/>
                  </a:moveTo>
                  <a:cubicBezTo>
                    <a:pt x="198" y="16"/>
                    <a:pt x="198" y="16"/>
                    <a:pt x="198" y="16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2"/>
                    <a:pt x="166" y="8"/>
                    <a:pt x="166" y="4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8"/>
                    <a:pt x="34" y="12"/>
                    <a:pt x="35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0" y="50"/>
                    <a:pt x="18" y="68"/>
                  </a:cubicBezTo>
                  <a:cubicBezTo>
                    <a:pt x="28" y="79"/>
                    <a:pt x="42" y="84"/>
                    <a:pt x="58" y="84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42" y="76"/>
                    <a:pt x="32" y="72"/>
                    <a:pt x="24" y="63"/>
                  </a:cubicBezTo>
                  <a:cubicBezTo>
                    <a:pt x="12" y="50"/>
                    <a:pt x="10" y="32"/>
                    <a:pt x="10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42" y="55"/>
                    <a:pt x="58" y="76"/>
                    <a:pt x="72" y="94"/>
                  </a:cubicBezTo>
                  <a:cubicBezTo>
                    <a:pt x="76" y="99"/>
                    <a:pt x="80" y="104"/>
                    <a:pt x="83" y="108"/>
                  </a:cubicBezTo>
                  <a:cubicBezTo>
                    <a:pt x="84" y="111"/>
                    <a:pt x="84" y="122"/>
                    <a:pt x="83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204"/>
                    <a:pt x="46" y="204"/>
                    <a:pt x="46" y="204"/>
                  </a:cubicBezTo>
                  <a:cubicBezTo>
                    <a:pt x="154" y="204"/>
                    <a:pt x="154" y="204"/>
                    <a:pt x="154" y="204"/>
                  </a:cubicBezTo>
                  <a:cubicBezTo>
                    <a:pt x="154" y="132"/>
                    <a:pt x="154" y="132"/>
                    <a:pt x="154" y="132"/>
                  </a:cubicBezTo>
                  <a:cubicBezTo>
                    <a:pt x="121" y="132"/>
                    <a:pt x="121" y="132"/>
                    <a:pt x="121" y="132"/>
                  </a:cubicBezTo>
                  <a:cubicBezTo>
                    <a:pt x="120" y="121"/>
                    <a:pt x="120" y="110"/>
                    <a:pt x="121" y="106"/>
                  </a:cubicBezTo>
                  <a:cubicBezTo>
                    <a:pt x="124" y="102"/>
                    <a:pt x="128" y="97"/>
                    <a:pt x="132" y="91"/>
                  </a:cubicBezTo>
                  <a:cubicBezTo>
                    <a:pt x="135" y="86"/>
                    <a:pt x="139" y="81"/>
                    <a:pt x="142" y="76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59" y="84"/>
                    <a:pt x="173" y="79"/>
                    <a:pt x="182" y="68"/>
                  </a:cubicBezTo>
                  <a:cubicBezTo>
                    <a:pt x="200" y="50"/>
                    <a:pt x="198" y="21"/>
                    <a:pt x="198" y="20"/>
                  </a:cubicBezTo>
                  <a:close/>
                  <a:moveTo>
                    <a:pt x="125" y="86"/>
                  </a:moveTo>
                  <a:cubicBezTo>
                    <a:pt x="121" y="92"/>
                    <a:pt x="118" y="97"/>
                    <a:pt x="115" y="102"/>
                  </a:cubicBezTo>
                  <a:cubicBezTo>
                    <a:pt x="110" y="110"/>
                    <a:pt x="113" y="132"/>
                    <a:pt x="114" y="137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96"/>
                    <a:pt x="146" y="196"/>
                    <a:pt x="146" y="196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4" y="140"/>
                    <a:pt x="54" y="140"/>
                    <a:pt x="54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91" y="131"/>
                    <a:pt x="94" y="111"/>
                    <a:pt x="89" y="104"/>
                  </a:cubicBezTo>
                  <a:cubicBezTo>
                    <a:pt x="86" y="99"/>
                    <a:pt x="82" y="94"/>
                    <a:pt x="78" y="89"/>
                  </a:cubicBezTo>
                  <a:cubicBezTo>
                    <a:pt x="63" y="70"/>
                    <a:pt x="44" y="45"/>
                    <a:pt x="42" y="8"/>
                  </a:cubicBezTo>
                  <a:cubicBezTo>
                    <a:pt x="158" y="8"/>
                    <a:pt x="158" y="8"/>
                    <a:pt x="158" y="8"/>
                  </a:cubicBezTo>
                  <a:cubicBezTo>
                    <a:pt x="156" y="43"/>
                    <a:pt x="139" y="67"/>
                    <a:pt x="125" y="86"/>
                  </a:cubicBezTo>
                  <a:close/>
                  <a:moveTo>
                    <a:pt x="176" y="63"/>
                  </a:moveTo>
                  <a:cubicBezTo>
                    <a:pt x="168" y="72"/>
                    <a:pt x="157" y="76"/>
                    <a:pt x="142" y="76"/>
                  </a:cubicBezTo>
                  <a:cubicBezTo>
                    <a:pt x="151" y="62"/>
                    <a:pt x="160" y="45"/>
                    <a:pt x="164" y="24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0" y="32"/>
                    <a:pt x="188" y="50"/>
                    <a:pt x="176" y="63"/>
                  </a:cubicBezTo>
                  <a:close/>
                  <a:moveTo>
                    <a:pt x="26" y="216"/>
                  </a:moveTo>
                  <a:cubicBezTo>
                    <a:pt x="174" y="216"/>
                    <a:pt x="174" y="216"/>
                    <a:pt x="174" y="216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26" y="208"/>
                    <a:pt x="26" y="208"/>
                    <a:pt x="26" y="208"/>
                  </a:cubicBezTo>
                  <a:lnTo>
                    <a:pt x="26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2" name="Freeform 28"/>
            <p:cNvSpPr>
              <a:spLocks noEditPoints="1"/>
            </p:cNvSpPr>
            <p:nvPr/>
          </p:nvSpPr>
          <p:spPr bwMode="auto">
            <a:xfrm>
              <a:off x="3481486" y="3791106"/>
              <a:ext cx="273295" cy="252204"/>
            </a:xfrm>
            <a:custGeom>
              <a:avLst/>
              <a:gdLst>
                <a:gd name="T0" fmla="*/ 106 w 212"/>
                <a:gd name="T1" fmla="*/ 0 h 196"/>
                <a:gd name="T2" fmla="*/ 35 w 212"/>
                <a:gd name="T3" fmla="*/ 31 h 196"/>
                <a:gd name="T4" fmla="*/ 12 w 212"/>
                <a:gd name="T5" fmla="*/ 94 h 196"/>
                <a:gd name="T6" fmla="*/ 106 w 212"/>
                <a:gd name="T7" fmla="*/ 196 h 196"/>
                <a:gd name="T8" fmla="*/ 200 w 212"/>
                <a:gd name="T9" fmla="*/ 94 h 196"/>
                <a:gd name="T10" fmla="*/ 177 w 212"/>
                <a:gd name="T11" fmla="*/ 31 h 196"/>
                <a:gd name="T12" fmla="*/ 106 w 212"/>
                <a:gd name="T13" fmla="*/ 0 h 196"/>
                <a:gd name="T14" fmla="*/ 106 w 212"/>
                <a:gd name="T15" fmla="*/ 8 h 196"/>
                <a:gd name="T16" fmla="*/ 171 w 212"/>
                <a:gd name="T17" fmla="*/ 36 h 196"/>
                <a:gd name="T18" fmla="*/ 41 w 212"/>
                <a:gd name="T19" fmla="*/ 36 h 196"/>
                <a:gd name="T20" fmla="*/ 106 w 212"/>
                <a:gd name="T21" fmla="*/ 8 h 196"/>
                <a:gd name="T22" fmla="*/ 192 w 212"/>
                <a:gd name="T23" fmla="*/ 93 h 196"/>
                <a:gd name="T24" fmla="*/ 106 w 212"/>
                <a:gd name="T25" fmla="*/ 188 h 196"/>
                <a:gd name="T26" fmla="*/ 20 w 212"/>
                <a:gd name="T27" fmla="*/ 93 h 196"/>
                <a:gd name="T28" fmla="*/ 35 w 212"/>
                <a:gd name="T29" fmla="*/ 44 h 196"/>
                <a:gd name="T30" fmla="*/ 176 w 212"/>
                <a:gd name="T31" fmla="*/ 44 h 196"/>
                <a:gd name="T32" fmla="*/ 176 w 212"/>
                <a:gd name="T33" fmla="*/ 42 h 196"/>
                <a:gd name="T34" fmla="*/ 192 w 212"/>
                <a:gd name="T35" fmla="*/ 93 h 196"/>
                <a:gd name="T36" fmla="*/ 171 w 212"/>
                <a:gd name="T37" fmla="*/ 64 h 196"/>
                <a:gd name="T38" fmla="*/ 41 w 212"/>
                <a:gd name="T39" fmla="*/ 64 h 196"/>
                <a:gd name="T40" fmla="*/ 41 w 212"/>
                <a:gd name="T41" fmla="*/ 67 h 196"/>
                <a:gd name="T42" fmla="*/ 40 w 212"/>
                <a:gd name="T43" fmla="*/ 76 h 196"/>
                <a:gd name="T44" fmla="*/ 61 w 212"/>
                <a:gd name="T45" fmla="*/ 109 h 196"/>
                <a:gd name="T46" fmla="*/ 80 w 212"/>
                <a:gd name="T47" fmla="*/ 136 h 196"/>
                <a:gd name="T48" fmla="*/ 77 w 212"/>
                <a:gd name="T49" fmla="*/ 142 h 196"/>
                <a:gd name="T50" fmla="*/ 72 w 212"/>
                <a:gd name="T51" fmla="*/ 151 h 196"/>
                <a:gd name="T52" fmla="*/ 106 w 212"/>
                <a:gd name="T53" fmla="*/ 172 h 196"/>
                <a:gd name="T54" fmla="*/ 140 w 212"/>
                <a:gd name="T55" fmla="*/ 151 h 196"/>
                <a:gd name="T56" fmla="*/ 135 w 212"/>
                <a:gd name="T57" fmla="*/ 142 h 196"/>
                <a:gd name="T58" fmla="*/ 132 w 212"/>
                <a:gd name="T59" fmla="*/ 136 h 196"/>
                <a:gd name="T60" fmla="*/ 151 w 212"/>
                <a:gd name="T61" fmla="*/ 109 h 196"/>
                <a:gd name="T62" fmla="*/ 172 w 212"/>
                <a:gd name="T63" fmla="*/ 76 h 196"/>
                <a:gd name="T64" fmla="*/ 171 w 212"/>
                <a:gd name="T65" fmla="*/ 67 h 196"/>
                <a:gd name="T66" fmla="*/ 171 w 212"/>
                <a:gd name="T67" fmla="*/ 64 h 196"/>
                <a:gd name="T68" fmla="*/ 146 w 212"/>
                <a:gd name="T69" fmla="*/ 103 h 196"/>
                <a:gd name="T70" fmla="*/ 124 w 212"/>
                <a:gd name="T71" fmla="*/ 136 h 196"/>
                <a:gd name="T72" fmla="*/ 130 w 212"/>
                <a:gd name="T73" fmla="*/ 149 h 196"/>
                <a:gd name="T74" fmla="*/ 132 w 212"/>
                <a:gd name="T75" fmla="*/ 151 h 196"/>
                <a:gd name="T76" fmla="*/ 106 w 212"/>
                <a:gd name="T77" fmla="*/ 164 h 196"/>
                <a:gd name="T78" fmla="*/ 80 w 212"/>
                <a:gd name="T79" fmla="*/ 151 h 196"/>
                <a:gd name="T80" fmla="*/ 82 w 212"/>
                <a:gd name="T81" fmla="*/ 149 h 196"/>
                <a:gd name="T82" fmla="*/ 88 w 212"/>
                <a:gd name="T83" fmla="*/ 136 h 196"/>
                <a:gd name="T84" fmla="*/ 66 w 212"/>
                <a:gd name="T85" fmla="*/ 103 h 196"/>
                <a:gd name="T86" fmla="*/ 48 w 212"/>
                <a:gd name="T87" fmla="*/ 76 h 196"/>
                <a:gd name="T88" fmla="*/ 48 w 212"/>
                <a:gd name="T89" fmla="*/ 72 h 196"/>
                <a:gd name="T90" fmla="*/ 164 w 212"/>
                <a:gd name="T91" fmla="*/ 72 h 196"/>
                <a:gd name="T92" fmla="*/ 164 w 212"/>
                <a:gd name="T93" fmla="*/ 76 h 196"/>
                <a:gd name="T94" fmla="*/ 146 w 212"/>
                <a:gd name="T95" fmla="*/ 103 h 196"/>
                <a:gd name="T96" fmla="*/ 0 w 212"/>
                <a:gd name="T97" fmla="*/ 108 h 196"/>
                <a:gd name="T98" fmla="*/ 8 w 212"/>
                <a:gd name="T99" fmla="*/ 108 h 196"/>
                <a:gd name="T100" fmla="*/ 8 w 212"/>
                <a:gd name="T101" fmla="*/ 64 h 196"/>
                <a:gd name="T102" fmla="*/ 0 w 212"/>
                <a:gd name="T103" fmla="*/ 64 h 196"/>
                <a:gd name="T104" fmla="*/ 0 w 212"/>
                <a:gd name="T105" fmla="*/ 108 h 196"/>
                <a:gd name="T106" fmla="*/ 204 w 212"/>
                <a:gd name="T107" fmla="*/ 64 h 196"/>
                <a:gd name="T108" fmla="*/ 204 w 212"/>
                <a:gd name="T109" fmla="*/ 108 h 196"/>
                <a:gd name="T110" fmla="*/ 212 w 212"/>
                <a:gd name="T111" fmla="*/ 108 h 196"/>
                <a:gd name="T112" fmla="*/ 212 w 212"/>
                <a:gd name="T113" fmla="*/ 64 h 196"/>
                <a:gd name="T114" fmla="*/ 204 w 212"/>
                <a:gd name="T115" fmla="*/ 6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2" h="196">
                  <a:moveTo>
                    <a:pt x="106" y="0"/>
                  </a:moveTo>
                  <a:cubicBezTo>
                    <a:pt x="79" y="0"/>
                    <a:pt x="53" y="11"/>
                    <a:pt x="35" y="31"/>
                  </a:cubicBezTo>
                  <a:cubicBezTo>
                    <a:pt x="19" y="48"/>
                    <a:pt x="11" y="71"/>
                    <a:pt x="12" y="94"/>
                  </a:cubicBezTo>
                  <a:cubicBezTo>
                    <a:pt x="16" y="144"/>
                    <a:pt x="52" y="196"/>
                    <a:pt x="106" y="196"/>
                  </a:cubicBezTo>
                  <a:cubicBezTo>
                    <a:pt x="160" y="196"/>
                    <a:pt x="196" y="144"/>
                    <a:pt x="200" y="94"/>
                  </a:cubicBezTo>
                  <a:cubicBezTo>
                    <a:pt x="201" y="71"/>
                    <a:pt x="193" y="48"/>
                    <a:pt x="177" y="31"/>
                  </a:cubicBezTo>
                  <a:cubicBezTo>
                    <a:pt x="159" y="11"/>
                    <a:pt x="133" y="0"/>
                    <a:pt x="106" y="0"/>
                  </a:cubicBezTo>
                  <a:close/>
                  <a:moveTo>
                    <a:pt x="106" y="8"/>
                  </a:moveTo>
                  <a:cubicBezTo>
                    <a:pt x="130" y="8"/>
                    <a:pt x="154" y="18"/>
                    <a:pt x="17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58" y="18"/>
                    <a:pt x="82" y="8"/>
                    <a:pt x="106" y="8"/>
                  </a:cubicBezTo>
                  <a:close/>
                  <a:moveTo>
                    <a:pt x="192" y="93"/>
                  </a:moveTo>
                  <a:cubicBezTo>
                    <a:pt x="188" y="139"/>
                    <a:pt x="155" y="188"/>
                    <a:pt x="106" y="188"/>
                  </a:cubicBezTo>
                  <a:cubicBezTo>
                    <a:pt x="57" y="188"/>
                    <a:pt x="24" y="139"/>
                    <a:pt x="20" y="93"/>
                  </a:cubicBezTo>
                  <a:cubicBezTo>
                    <a:pt x="19" y="76"/>
                    <a:pt x="24" y="59"/>
                    <a:pt x="35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2"/>
                    <a:pt x="176" y="42"/>
                    <a:pt x="176" y="42"/>
                  </a:cubicBezTo>
                  <a:cubicBezTo>
                    <a:pt x="187" y="57"/>
                    <a:pt x="193" y="75"/>
                    <a:pt x="192" y="93"/>
                  </a:cubicBezTo>
                  <a:close/>
                  <a:moveTo>
                    <a:pt x="171" y="64"/>
                  </a:moveTo>
                  <a:cubicBezTo>
                    <a:pt x="41" y="64"/>
                    <a:pt x="41" y="64"/>
                    <a:pt x="41" y="64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0" y="71"/>
                    <a:pt x="40" y="73"/>
                    <a:pt x="40" y="76"/>
                  </a:cubicBezTo>
                  <a:cubicBezTo>
                    <a:pt x="40" y="93"/>
                    <a:pt x="51" y="102"/>
                    <a:pt x="61" y="109"/>
                  </a:cubicBezTo>
                  <a:cubicBezTo>
                    <a:pt x="71" y="117"/>
                    <a:pt x="80" y="123"/>
                    <a:pt x="80" y="136"/>
                  </a:cubicBezTo>
                  <a:cubicBezTo>
                    <a:pt x="80" y="140"/>
                    <a:pt x="79" y="141"/>
                    <a:pt x="77" y="142"/>
                  </a:cubicBezTo>
                  <a:cubicBezTo>
                    <a:pt x="75" y="143"/>
                    <a:pt x="72" y="145"/>
                    <a:pt x="72" y="151"/>
                  </a:cubicBezTo>
                  <a:cubicBezTo>
                    <a:pt x="72" y="163"/>
                    <a:pt x="87" y="172"/>
                    <a:pt x="106" y="172"/>
                  </a:cubicBezTo>
                  <a:cubicBezTo>
                    <a:pt x="125" y="172"/>
                    <a:pt x="140" y="163"/>
                    <a:pt x="140" y="151"/>
                  </a:cubicBezTo>
                  <a:cubicBezTo>
                    <a:pt x="140" y="145"/>
                    <a:pt x="137" y="143"/>
                    <a:pt x="135" y="142"/>
                  </a:cubicBezTo>
                  <a:cubicBezTo>
                    <a:pt x="133" y="141"/>
                    <a:pt x="132" y="140"/>
                    <a:pt x="132" y="136"/>
                  </a:cubicBezTo>
                  <a:cubicBezTo>
                    <a:pt x="132" y="123"/>
                    <a:pt x="141" y="117"/>
                    <a:pt x="151" y="109"/>
                  </a:cubicBezTo>
                  <a:cubicBezTo>
                    <a:pt x="161" y="102"/>
                    <a:pt x="172" y="93"/>
                    <a:pt x="172" y="76"/>
                  </a:cubicBezTo>
                  <a:cubicBezTo>
                    <a:pt x="172" y="73"/>
                    <a:pt x="172" y="71"/>
                    <a:pt x="171" y="67"/>
                  </a:cubicBezTo>
                  <a:lnTo>
                    <a:pt x="171" y="64"/>
                  </a:lnTo>
                  <a:close/>
                  <a:moveTo>
                    <a:pt x="146" y="103"/>
                  </a:moveTo>
                  <a:cubicBezTo>
                    <a:pt x="136" y="111"/>
                    <a:pt x="124" y="119"/>
                    <a:pt x="124" y="136"/>
                  </a:cubicBezTo>
                  <a:cubicBezTo>
                    <a:pt x="124" y="144"/>
                    <a:pt x="128" y="147"/>
                    <a:pt x="130" y="149"/>
                  </a:cubicBezTo>
                  <a:cubicBezTo>
                    <a:pt x="132" y="150"/>
                    <a:pt x="132" y="150"/>
                    <a:pt x="132" y="151"/>
                  </a:cubicBezTo>
                  <a:cubicBezTo>
                    <a:pt x="132" y="157"/>
                    <a:pt x="121" y="164"/>
                    <a:pt x="106" y="164"/>
                  </a:cubicBezTo>
                  <a:cubicBezTo>
                    <a:pt x="91" y="164"/>
                    <a:pt x="80" y="157"/>
                    <a:pt x="80" y="151"/>
                  </a:cubicBezTo>
                  <a:cubicBezTo>
                    <a:pt x="80" y="150"/>
                    <a:pt x="80" y="150"/>
                    <a:pt x="82" y="149"/>
                  </a:cubicBezTo>
                  <a:cubicBezTo>
                    <a:pt x="84" y="147"/>
                    <a:pt x="88" y="144"/>
                    <a:pt x="88" y="136"/>
                  </a:cubicBezTo>
                  <a:cubicBezTo>
                    <a:pt x="88" y="119"/>
                    <a:pt x="76" y="111"/>
                    <a:pt x="66" y="103"/>
                  </a:cubicBezTo>
                  <a:cubicBezTo>
                    <a:pt x="56" y="95"/>
                    <a:pt x="48" y="89"/>
                    <a:pt x="48" y="76"/>
                  </a:cubicBezTo>
                  <a:cubicBezTo>
                    <a:pt x="48" y="75"/>
                    <a:pt x="48" y="73"/>
                    <a:pt x="48" y="72"/>
                  </a:cubicBezTo>
                  <a:cubicBezTo>
                    <a:pt x="164" y="72"/>
                    <a:pt x="164" y="72"/>
                    <a:pt x="164" y="72"/>
                  </a:cubicBezTo>
                  <a:cubicBezTo>
                    <a:pt x="164" y="73"/>
                    <a:pt x="164" y="75"/>
                    <a:pt x="164" y="76"/>
                  </a:cubicBezTo>
                  <a:cubicBezTo>
                    <a:pt x="164" y="89"/>
                    <a:pt x="155" y="95"/>
                    <a:pt x="146" y="103"/>
                  </a:cubicBezTo>
                  <a:close/>
                  <a:moveTo>
                    <a:pt x="0" y="108"/>
                  </a:moveTo>
                  <a:cubicBezTo>
                    <a:pt x="8" y="108"/>
                    <a:pt x="8" y="108"/>
                    <a:pt x="8" y="10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0" y="64"/>
                    <a:pt x="0" y="64"/>
                    <a:pt x="0" y="64"/>
                  </a:cubicBezTo>
                  <a:lnTo>
                    <a:pt x="0" y="108"/>
                  </a:lnTo>
                  <a:close/>
                  <a:moveTo>
                    <a:pt x="204" y="64"/>
                  </a:moveTo>
                  <a:cubicBezTo>
                    <a:pt x="204" y="108"/>
                    <a:pt x="204" y="108"/>
                    <a:pt x="204" y="108"/>
                  </a:cubicBezTo>
                  <a:cubicBezTo>
                    <a:pt x="212" y="108"/>
                    <a:pt x="212" y="108"/>
                    <a:pt x="212" y="108"/>
                  </a:cubicBezTo>
                  <a:cubicBezTo>
                    <a:pt x="212" y="64"/>
                    <a:pt x="212" y="64"/>
                    <a:pt x="212" y="64"/>
                  </a:cubicBezTo>
                  <a:lnTo>
                    <a:pt x="204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3" name="Freeform 42"/>
            <p:cNvSpPr>
              <a:spLocks noEditPoints="1"/>
            </p:cNvSpPr>
            <p:nvPr/>
          </p:nvSpPr>
          <p:spPr bwMode="auto">
            <a:xfrm>
              <a:off x="1839591" y="3029239"/>
              <a:ext cx="290870" cy="251325"/>
            </a:xfrm>
            <a:custGeom>
              <a:avLst/>
              <a:gdLst>
                <a:gd name="T0" fmla="*/ 180 w 226"/>
                <a:gd name="T1" fmla="*/ 67 h 195"/>
                <a:gd name="T2" fmla="*/ 113 w 226"/>
                <a:gd name="T3" fmla="*/ 0 h 195"/>
                <a:gd name="T4" fmla="*/ 45 w 226"/>
                <a:gd name="T5" fmla="*/ 67 h 195"/>
                <a:gd name="T6" fmla="*/ 113 w 226"/>
                <a:gd name="T7" fmla="*/ 135 h 195"/>
                <a:gd name="T8" fmla="*/ 180 w 226"/>
                <a:gd name="T9" fmla="*/ 67 h 195"/>
                <a:gd name="T10" fmla="*/ 113 w 226"/>
                <a:gd name="T11" fmla="*/ 127 h 195"/>
                <a:gd name="T12" fmla="*/ 53 w 226"/>
                <a:gd name="T13" fmla="*/ 67 h 195"/>
                <a:gd name="T14" fmla="*/ 113 w 226"/>
                <a:gd name="T15" fmla="*/ 8 h 195"/>
                <a:gd name="T16" fmla="*/ 172 w 226"/>
                <a:gd name="T17" fmla="*/ 67 h 195"/>
                <a:gd name="T18" fmla="*/ 113 w 226"/>
                <a:gd name="T19" fmla="*/ 127 h 195"/>
                <a:gd name="T20" fmla="*/ 96 w 226"/>
                <a:gd name="T21" fmla="*/ 57 h 195"/>
                <a:gd name="T22" fmla="*/ 109 w 226"/>
                <a:gd name="T23" fmla="*/ 50 h 195"/>
                <a:gd name="T24" fmla="*/ 109 w 226"/>
                <a:gd name="T25" fmla="*/ 97 h 195"/>
                <a:gd name="T26" fmla="*/ 117 w 226"/>
                <a:gd name="T27" fmla="*/ 97 h 195"/>
                <a:gd name="T28" fmla="*/ 117 w 226"/>
                <a:gd name="T29" fmla="*/ 37 h 195"/>
                <a:gd name="T30" fmla="*/ 92 w 226"/>
                <a:gd name="T31" fmla="*/ 51 h 195"/>
                <a:gd name="T32" fmla="*/ 96 w 226"/>
                <a:gd name="T33" fmla="*/ 57 h 195"/>
                <a:gd name="T34" fmla="*/ 45 w 226"/>
                <a:gd name="T35" fmla="*/ 106 h 195"/>
                <a:gd name="T36" fmla="*/ 42 w 226"/>
                <a:gd name="T37" fmla="*/ 101 h 195"/>
                <a:gd name="T38" fmla="*/ 0 w 226"/>
                <a:gd name="T39" fmla="*/ 153 h 195"/>
                <a:gd name="T40" fmla="*/ 41 w 226"/>
                <a:gd name="T41" fmla="*/ 155 h 195"/>
                <a:gd name="T42" fmla="*/ 51 w 226"/>
                <a:gd name="T43" fmla="*/ 195 h 195"/>
                <a:gd name="T44" fmla="*/ 94 w 226"/>
                <a:gd name="T45" fmla="*/ 143 h 195"/>
                <a:gd name="T46" fmla="*/ 88 w 226"/>
                <a:gd name="T47" fmla="*/ 141 h 195"/>
                <a:gd name="T48" fmla="*/ 45 w 226"/>
                <a:gd name="T49" fmla="*/ 106 h 195"/>
                <a:gd name="T50" fmla="*/ 55 w 226"/>
                <a:gd name="T51" fmla="*/ 177 h 195"/>
                <a:gd name="T52" fmla="*/ 48 w 226"/>
                <a:gd name="T53" fmla="*/ 147 h 195"/>
                <a:gd name="T54" fmla="*/ 16 w 226"/>
                <a:gd name="T55" fmla="*/ 146 h 195"/>
                <a:gd name="T56" fmla="*/ 41 w 226"/>
                <a:gd name="T57" fmla="*/ 115 h 195"/>
                <a:gd name="T58" fmla="*/ 80 w 226"/>
                <a:gd name="T59" fmla="*/ 147 h 195"/>
                <a:gd name="T60" fmla="*/ 55 w 226"/>
                <a:gd name="T61" fmla="*/ 177 h 195"/>
                <a:gd name="T62" fmla="*/ 183 w 226"/>
                <a:gd name="T63" fmla="*/ 101 h 195"/>
                <a:gd name="T64" fmla="*/ 181 w 226"/>
                <a:gd name="T65" fmla="*/ 106 h 195"/>
                <a:gd name="T66" fmla="*/ 138 w 226"/>
                <a:gd name="T67" fmla="*/ 141 h 195"/>
                <a:gd name="T68" fmla="*/ 132 w 226"/>
                <a:gd name="T69" fmla="*/ 143 h 195"/>
                <a:gd name="T70" fmla="*/ 175 w 226"/>
                <a:gd name="T71" fmla="*/ 195 h 195"/>
                <a:gd name="T72" fmla="*/ 185 w 226"/>
                <a:gd name="T73" fmla="*/ 155 h 195"/>
                <a:gd name="T74" fmla="*/ 226 w 226"/>
                <a:gd name="T75" fmla="*/ 153 h 195"/>
                <a:gd name="T76" fmla="*/ 183 w 226"/>
                <a:gd name="T77" fmla="*/ 101 h 195"/>
                <a:gd name="T78" fmla="*/ 178 w 226"/>
                <a:gd name="T79" fmla="*/ 147 h 195"/>
                <a:gd name="T80" fmla="*/ 171 w 226"/>
                <a:gd name="T81" fmla="*/ 177 h 195"/>
                <a:gd name="T82" fmla="*/ 146 w 226"/>
                <a:gd name="T83" fmla="*/ 147 h 195"/>
                <a:gd name="T84" fmla="*/ 184 w 226"/>
                <a:gd name="T85" fmla="*/ 115 h 195"/>
                <a:gd name="T86" fmla="*/ 210 w 226"/>
                <a:gd name="T87" fmla="*/ 146 h 195"/>
                <a:gd name="T88" fmla="*/ 178 w 226"/>
                <a:gd name="T89" fmla="*/ 1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" h="195">
                  <a:moveTo>
                    <a:pt x="180" y="67"/>
                  </a:moveTo>
                  <a:cubicBezTo>
                    <a:pt x="180" y="30"/>
                    <a:pt x="150" y="0"/>
                    <a:pt x="113" y="0"/>
                  </a:cubicBezTo>
                  <a:cubicBezTo>
                    <a:pt x="75" y="0"/>
                    <a:pt x="45" y="30"/>
                    <a:pt x="45" y="67"/>
                  </a:cubicBezTo>
                  <a:cubicBezTo>
                    <a:pt x="45" y="104"/>
                    <a:pt x="75" y="135"/>
                    <a:pt x="113" y="135"/>
                  </a:cubicBezTo>
                  <a:cubicBezTo>
                    <a:pt x="150" y="135"/>
                    <a:pt x="180" y="104"/>
                    <a:pt x="180" y="67"/>
                  </a:cubicBezTo>
                  <a:close/>
                  <a:moveTo>
                    <a:pt x="113" y="127"/>
                  </a:moveTo>
                  <a:cubicBezTo>
                    <a:pt x="80" y="127"/>
                    <a:pt x="53" y="100"/>
                    <a:pt x="53" y="67"/>
                  </a:cubicBezTo>
                  <a:cubicBezTo>
                    <a:pt x="53" y="34"/>
                    <a:pt x="80" y="8"/>
                    <a:pt x="113" y="8"/>
                  </a:cubicBezTo>
                  <a:cubicBezTo>
                    <a:pt x="145" y="8"/>
                    <a:pt x="172" y="34"/>
                    <a:pt x="172" y="67"/>
                  </a:cubicBezTo>
                  <a:cubicBezTo>
                    <a:pt x="172" y="100"/>
                    <a:pt x="145" y="127"/>
                    <a:pt x="113" y="127"/>
                  </a:cubicBezTo>
                  <a:close/>
                  <a:moveTo>
                    <a:pt x="96" y="57"/>
                  </a:moveTo>
                  <a:cubicBezTo>
                    <a:pt x="109" y="50"/>
                    <a:pt x="109" y="50"/>
                    <a:pt x="109" y="50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92" y="51"/>
                    <a:pt x="92" y="51"/>
                    <a:pt x="92" y="51"/>
                  </a:cubicBezTo>
                  <a:lnTo>
                    <a:pt x="96" y="57"/>
                  </a:lnTo>
                  <a:close/>
                  <a:moveTo>
                    <a:pt x="45" y="106"/>
                  </a:moveTo>
                  <a:cubicBezTo>
                    <a:pt x="42" y="101"/>
                    <a:pt x="42" y="101"/>
                    <a:pt x="42" y="101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1" y="155"/>
                    <a:pt x="41" y="155"/>
                    <a:pt x="41" y="155"/>
                  </a:cubicBezTo>
                  <a:cubicBezTo>
                    <a:pt x="51" y="195"/>
                    <a:pt x="51" y="195"/>
                    <a:pt x="51" y="195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70" y="135"/>
                    <a:pt x="55" y="123"/>
                    <a:pt x="45" y="106"/>
                  </a:cubicBezTo>
                  <a:close/>
                  <a:moveTo>
                    <a:pt x="55" y="177"/>
                  </a:moveTo>
                  <a:cubicBezTo>
                    <a:pt x="48" y="147"/>
                    <a:pt x="48" y="147"/>
                    <a:pt x="48" y="147"/>
                  </a:cubicBezTo>
                  <a:cubicBezTo>
                    <a:pt x="16" y="146"/>
                    <a:pt x="16" y="146"/>
                    <a:pt x="16" y="146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51" y="129"/>
                    <a:pt x="65" y="140"/>
                    <a:pt x="80" y="147"/>
                  </a:cubicBezTo>
                  <a:lnTo>
                    <a:pt x="55" y="177"/>
                  </a:lnTo>
                  <a:close/>
                  <a:moveTo>
                    <a:pt x="183" y="101"/>
                  </a:moveTo>
                  <a:cubicBezTo>
                    <a:pt x="181" y="106"/>
                    <a:pt x="181" y="106"/>
                    <a:pt x="181" y="106"/>
                  </a:cubicBezTo>
                  <a:cubicBezTo>
                    <a:pt x="171" y="123"/>
                    <a:pt x="156" y="135"/>
                    <a:pt x="138" y="141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75" y="195"/>
                    <a:pt x="175" y="195"/>
                    <a:pt x="175" y="195"/>
                  </a:cubicBezTo>
                  <a:cubicBezTo>
                    <a:pt x="185" y="155"/>
                    <a:pt x="185" y="155"/>
                    <a:pt x="185" y="155"/>
                  </a:cubicBezTo>
                  <a:cubicBezTo>
                    <a:pt x="226" y="153"/>
                    <a:pt x="226" y="153"/>
                    <a:pt x="226" y="153"/>
                  </a:cubicBezTo>
                  <a:lnTo>
                    <a:pt x="183" y="101"/>
                  </a:lnTo>
                  <a:close/>
                  <a:moveTo>
                    <a:pt x="178" y="147"/>
                  </a:moveTo>
                  <a:cubicBezTo>
                    <a:pt x="171" y="177"/>
                    <a:pt x="171" y="177"/>
                    <a:pt x="171" y="177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161" y="140"/>
                    <a:pt x="175" y="129"/>
                    <a:pt x="184" y="115"/>
                  </a:cubicBezTo>
                  <a:cubicBezTo>
                    <a:pt x="210" y="146"/>
                    <a:pt x="210" y="146"/>
                    <a:pt x="210" y="146"/>
                  </a:cubicBezTo>
                  <a:lnTo>
                    <a:pt x="178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154" name="Gruppieren 233"/>
            <p:cNvGrpSpPr/>
            <p:nvPr/>
          </p:nvGrpSpPr>
          <p:grpSpPr>
            <a:xfrm>
              <a:off x="2762509" y="3219714"/>
              <a:ext cx="271537" cy="276809"/>
              <a:chOff x="6296819" y="4446587"/>
              <a:chExt cx="490538" cy="500063"/>
            </a:xfrm>
            <a:solidFill>
              <a:schemeClr val="bg1"/>
            </a:solidFill>
          </p:grpSpPr>
          <p:sp>
            <p:nvSpPr>
              <p:cNvPr id="155" name="Freeform 96"/>
              <p:cNvSpPr>
                <a:spLocks noEditPoints="1"/>
              </p:cNvSpPr>
              <p:nvPr/>
            </p:nvSpPr>
            <p:spPr bwMode="auto">
              <a:xfrm>
                <a:off x="6296819" y="4446587"/>
                <a:ext cx="490538" cy="500063"/>
              </a:xfrm>
              <a:custGeom>
                <a:avLst/>
                <a:gdLst>
                  <a:gd name="T0" fmla="*/ 141 w 211"/>
                  <a:gd name="T1" fmla="*/ 215 h 215"/>
                  <a:gd name="T2" fmla="*/ 17 w 211"/>
                  <a:gd name="T3" fmla="*/ 215 h 215"/>
                  <a:gd name="T4" fmla="*/ 16 w 211"/>
                  <a:gd name="T5" fmla="*/ 214 h 215"/>
                  <a:gd name="T6" fmla="*/ 4 w 211"/>
                  <a:gd name="T7" fmla="*/ 110 h 215"/>
                  <a:gd name="T8" fmla="*/ 19 w 211"/>
                  <a:gd name="T9" fmla="*/ 60 h 215"/>
                  <a:gd name="T10" fmla="*/ 107 w 211"/>
                  <a:gd name="T11" fmla="*/ 6 h 215"/>
                  <a:gd name="T12" fmla="*/ 116 w 211"/>
                  <a:gd name="T13" fmla="*/ 7 h 215"/>
                  <a:gd name="T14" fmla="*/ 118 w 211"/>
                  <a:gd name="T15" fmla="*/ 6 h 215"/>
                  <a:gd name="T16" fmla="*/ 139 w 211"/>
                  <a:gd name="T17" fmla="*/ 0 h 215"/>
                  <a:gd name="T18" fmla="*/ 154 w 211"/>
                  <a:gd name="T19" fmla="*/ 5 h 215"/>
                  <a:gd name="T20" fmla="*/ 157 w 211"/>
                  <a:gd name="T21" fmla="*/ 11 h 215"/>
                  <a:gd name="T22" fmla="*/ 155 w 211"/>
                  <a:gd name="T23" fmla="*/ 16 h 215"/>
                  <a:gd name="T24" fmla="*/ 149 w 211"/>
                  <a:gd name="T25" fmla="*/ 22 h 215"/>
                  <a:gd name="T26" fmla="*/ 148 w 211"/>
                  <a:gd name="T27" fmla="*/ 28 h 215"/>
                  <a:gd name="T28" fmla="*/ 197 w 211"/>
                  <a:gd name="T29" fmla="*/ 81 h 215"/>
                  <a:gd name="T30" fmla="*/ 205 w 211"/>
                  <a:gd name="T31" fmla="*/ 92 h 215"/>
                  <a:gd name="T32" fmla="*/ 195 w 211"/>
                  <a:gd name="T33" fmla="*/ 129 h 215"/>
                  <a:gd name="T34" fmla="*/ 179 w 211"/>
                  <a:gd name="T35" fmla="*/ 129 h 215"/>
                  <a:gd name="T36" fmla="*/ 146 w 211"/>
                  <a:gd name="T37" fmla="*/ 115 h 215"/>
                  <a:gd name="T38" fmla="*/ 128 w 211"/>
                  <a:gd name="T39" fmla="*/ 119 h 215"/>
                  <a:gd name="T40" fmla="*/ 126 w 211"/>
                  <a:gd name="T41" fmla="*/ 119 h 215"/>
                  <a:gd name="T42" fmla="*/ 122 w 211"/>
                  <a:gd name="T43" fmla="*/ 119 h 215"/>
                  <a:gd name="T44" fmla="*/ 105 w 211"/>
                  <a:gd name="T45" fmla="*/ 113 h 215"/>
                  <a:gd name="T46" fmla="*/ 148 w 211"/>
                  <a:gd name="T47" fmla="*/ 201 h 215"/>
                  <a:gd name="T48" fmla="*/ 149 w 211"/>
                  <a:gd name="T49" fmla="*/ 210 h 215"/>
                  <a:gd name="T50" fmla="*/ 141 w 211"/>
                  <a:gd name="T51" fmla="*/ 215 h 215"/>
                  <a:gd name="T52" fmla="*/ 20 w 211"/>
                  <a:gd name="T53" fmla="*/ 207 h 215"/>
                  <a:gd name="T54" fmla="*/ 141 w 211"/>
                  <a:gd name="T55" fmla="*/ 207 h 215"/>
                  <a:gd name="T56" fmla="*/ 142 w 211"/>
                  <a:gd name="T57" fmla="*/ 207 h 215"/>
                  <a:gd name="T58" fmla="*/ 142 w 211"/>
                  <a:gd name="T59" fmla="*/ 206 h 215"/>
                  <a:gd name="T60" fmla="*/ 98 w 211"/>
                  <a:gd name="T61" fmla="*/ 89 h 215"/>
                  <a:gd name="T62" fmla="*/ 99 w 211"/>
                  <a:gd name="T63" fmla="*/ 86 h 215"/>
                  <a:gd name="T64" fmla="*/ 103 w 211"/>
                  <a:gd name="T65" fmla="*/ 86 h 215"/>
                  <a:gd name="T66" fmla="*/ 105 w 211"/>
                  <a:gd name="T67" fmla="*/ 87 h 215"/>
                  <a:gd name="T68" fmla="*/ 106 w 211"/>
                  <a:gd name="T69" fmla="*/ 90 h 215"/>
                  <a:gd name="T70" fmla="*/ 111 w 211"/>
                  <a:gd name="T71" fmla="*/ 107 h 215"/>
                  <a:gd name="T72" fmla="*/ 125 w 211"/>
                  <a:gd name="T73" fmla="*/ 111 h 215"/>
                  <a:gd name="T74" fmla="*/ 146 w 211"/>
                  <a:gd name="T75" fmla="*/ 107 h 215"/>
                  <a:gd name="T76" fmla="*/ 184 w 211"/>
                  <a:gd name="T77" fmla="*/ 124 h 215"/>
                  <a:gd name="T78" fmla="*/ 187 w 211"/>
                  <a:gd name="T79" fmla="*/ 125 h 215"/>
                  <a:gd name="T80" fmla="*/ 189 w 211"/>
                  <a:gd name="T81" fmla="*/ 124 h 215"/>
                  <a:gd name="T82" fmla="*/ 197 w 211"/>
                  <a:gd name="T83" fmla="*/ 95 h 215"/>
                  <a:gd name="T84" fmla="*/ 192 w 211"/>
                  <a:gd name="T85" fmla="*/ 87 h 215"/>
                  <a:gd name="T86" fmla="*/ 141 w 211"/>
                  <a:gd name="T87" fmla="*/ 31 h 215"/>
                  <a:gd name="T88" fmla="*/ 143 w 211"/>
                  <a:gd name="T89" fmla="*/ 16 h 215"/>
                  <a:gd name="T90" fmla="*/ 148 w 211"/>
                  <a:gd name="T91" fmla="*/ 11 h 215"/>
                  <a:gd name="T92" fmla="*/ 139 w 211"/>
                  <a:gd name="T93" fmla="*/ 8 h 215"/>
                  <a:gd name="T94" fmla="*/ 122 w 211"/>
                  <a:gd name="T95" fmla="*/ 13 h 215"/>
                  <a:gd name="T96" fmla="*/ 115 w 211"/>
                  <a:gd name="T97" fmla="*/ 15 h 215"/>
                  <a:gd name="T98" fmla="*/ 107 w 211"/>
                  <a:gd name="T99" fmla="*/ 14 h 215"/>
                  <a:gd name="T100" fmla="*/ 26 w 211"/>
                  <a:gd name="T101" fmla="*/ 64 h 215"/>
                  <a:gd name="T102" fmla="*/ 12 w 211"/>
                  <a:gd name="T103" fmla="*/ 111 h 215"/>
                  <a:gd name="T104" fmla="*/ 20 w 211"/>
                  <a:gd name="T105" fmla="*/ 207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1" h="215">
                    <a:moveTo>
                      <a:pt x="141" y="215"/>
                    </a:moveTo>
                    <a:cubicBezTo>
                      <a:pt x="17" y="215"/>
                      <a:pt x="17" y="215"/>
                      <a:pt x="17" y="215"/>
                    </a:cubicBezTo>
                    <a:cubicBezTo>
                      <a:pt x="16" y="214"/>
                      <a:pt x="16" y="214"/>
                      <a:pt x="16" y="214"/>
                    </a:cubicBezTo>
                    <a:cubicBezTo>
                      <a:pt x="0" y="202"/>
                      <a:pt x="1" y="151"/>
                      <a:pt x="4" y="110"/>
                    </a:cubicBezTo>
                    <a:cubicBezTo>
                      <a:pt x="6" y="92"/>
                      <a:pt x="11" y="75"/>
                      <a:pt x="19" y="60"/>
                    </a:cubicBezTo>
                    <a:cubicBezTo>
                      <a:pt x="45" y="12"/>
                      <a:pt x="89" y="6"/>
                      <a:pt x="107" y="6"/>
                    </a:cubicBezTo>
                    <a:cubicBezTo>
                      <a:pt x="111" y="6"/>
                      <a:pt x="114" y="7"/>
                      <a:pt x="116" y="7"/>
                    </a:cubicBezTo>
                    <a:cubicBezTo>
                      <a:pt x="117" y="7"/>
                      <a:pt x="118" y="7"/>
                      <a:pt x="118" y="6"/>
                    </a:cubicBezTo>
                    <a:cubicBezTo>
                      <a:pt x="125" y="2"/>
                      <a:pt x="132" y="0"/>
                      <a:pt x="139" y="0"/>
                    </a:cubicBezTo>
                    <a:cubicBezTo>
                      <a:pt x="146" y="0"/>
                      <a:pt x="151" y="3"/>
                      <a:pt x="154" y="5"/>
                    </a:cubicBezTo>
                    <a:cubicBezTo>
                      <a:pt x="156" y="7"/>
                      <a:pt x="157" y="9"/>
                      <a:pt x="157" y="11"/>
                    </a:cubicBezTo>
                    <a:cubicBezTo>
                      <a:pt x="157" y="13"/>
                      <a:pt x="156" y="15"/>
                      <a:pt x="155" y="16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47" y="23"/>
                      <a:pt x="147" y="26"/>
                      <a:pt x="148" y="28"/>
                    </a:cubicBezTo>
                    <a:cubicBezTo>
                      <a:pt x="157" y="45"/>
                      <a:pt x="188" y="73"/>
                      <a:pt x="197" y="81"/>
                    </a:cubicBezTo>
                    <a:cubicBezTo>
                      <a:pt x="201" y="84"/>
                      <a:pt x="203" y="88"/>
                      <a:pt x="205" y="92"/>
                    </a:cubicBezTo>
                    <a:cubicBezTo>
                      <a:pt x="211" y="110"/>
                      <a:pt x="201" y="123"/>
                      <a:pt x="195" y="129"/>
                    </a:cubicBezTo>
                    <a:cubicBezTo>
                      <a:pt x="190" y="134"/>
                      <a:pt x="183" y="134"/>
                      <a:pt x="179" y="129"/>
                    </a:cubicBezTo>
                    <a:cubicBezTo>
                      <a:pt x="169" y="120"/>
                      <a:pt x="158" y="115"/>
                      <a:pt x="146" y="115"/>
                    </a:cubicBezTo>
                    <a:cubicBezTo>
                      <a:pt x="135" y="115"/>
                      <a:pt x="128" y="119"/>
                      <a:pt x="128" y="11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25" y="119"/>
                      <a:pt x="124" y="119"/>
                      <a:pt x="122" y="119"/>
                    </a:cubicBezTo>
                    <a:cubicBezTo>
                      <a:pt x="115" y="119"/>
                      <a:pt x="109" y="117"/>
                      <a:pt x="105" y="113"/>
                    </a:cubicBezTo>
                    <a:cubicBezTo>
                      <a:pt x="111" y="137"/>
                      <a:pt x="129" y="172"/>
                      <a:pt x="148" y="201"/>
                    </a:cubicBezTo>
                    <a:cubicBezTo>
                      <a:pt x="150" y="204"/>
                      <a:pt x="150" y="208"/>
                      <a:pt x="149" y="210"/>
                    </a:cubicBezTo>
                    <a:cubicBezTo>
                      <a:pt x="147" y="213"/>
                      <a:pt x="144" y="215"/>
                      <a:pt x="141" y="215"/>
                    </a:cubicBezTo>
                    <a:close/>
                    <a:moveTo>
                      <a:pt x="20" y="207"/>
                    </a:moveTo>
                    <a:cubicBezTo>
                      <a:pt x="141" y="207"/>
                      <a:pt x="141" y="207"/>
                      <a:pt x="141" y="207"/>
                    </a:cubicBezTo>
                    <a:cubicBezTo>
                      <a:pt x="141" y="207"/>
                      <a:pt x="142" y="207"/>
                      <a:pt x="142" y="207"/>
                    </a:cubicBezTo>
                    <a:cubicBezTo>
                      <a:pt x="142" y="206"/>
                      <a:pt x="142" y="206"/>
                      <a:pt x="142" y="206"/>
                    </a:cubicBezTo>
                    <a:cubicBezTo>
                      <a:pt x="125" y="179"/>
                      <a:pt x="86" y="115"/>
                      <a:pt x="98" y="89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103" y="86"/>
                      <a:pt x="103" y="86"/>
                      <a:pt x="103" y="86"/>
                    </a:cubicBezTo>
                    <a:cubicBezTo>
                      <a:pt x="105" y="87"/>
                      <a:pt x="105" y="87"/>
                      <a:pt x="105" y="87"/>
                    </a:cubicBezTo>
                    <a:cubicBezTo>
                      <a:pt x="106" y="88"/>
                      <a:pt x="106" y="89"/>
                      <a:pt x="106" y="90"/>
                    </a:cubicBezTo>
                    <a:cubicBezTo>
                      <a:pt x="106" y="93"/>
                      <a:pt x="106" y="102"/>
                      <a:pt x="111" y="107"/>
                    </a:cubicBezTo>
                    <a:cubicBezTo>
                      <a:pt x="114" y="110"/>
                      <a:pt x="118" y="112"/>
                      <a:pt x="125" y="111"/>
                    </a:cubicBezTo>
                    <a:cubicBezTo>
                      <a:pt x="127" y="110"/>
                      <a:pt x="135" y="107"/>
                      <a:pt x="146" y="107"/>
                    </a:cubicBezTo>
                    <a:cubicBezTo>
                      <a:pt x="160" y="107"/>
                      <a:pt x="174" y="113"/>
                      <a:pt x="184" y="124"/>
                    </a:cubicBezTo>
                    <a:cubicBezTo>
                      <a:pt x="185" y="124"/>
                      <a:pt x="186" y="125"/>
                      <a:pt x="187" y="125"/>
                    </a:cubicBezTo>
                    <a:cubicBezTo>
                      <a:pt x="187" y="125"/>
                      <a:pt x="188" y="125"/>
                      <a:pt x="189" y="124"/>
                    </a:cubicBezTo>
                    <a:cubicBezTo>
                      <a:pt x="195" y="118"/>
                      <a:pt x="201" y="107"/>
                      <a:pt x="197" y="95"/>
                    </a:cubicBezTo>
                    <a:cubicBezTo>
                      <a:pt x="196" y="92"/>
                      <a:pt x="194" y="89"/>
                      <a:pt x="192" y="87"/>
                    </a:cubicBezTo>
                    <a:cubicBezTo>
                      <a:pt x="180" y="76"/>
                      <a:pt x="151" y="49"/>
                      <a:pt x="141" y="31"/>
                    </a:cubicBezTo>
                    <a:cubicBezTo>
                      <a:pt x="138" y="26"/>
                      <a:pt x="139" y="20"/>
                      <a:pt x="143" y="16"/>
                    </a:cubicBezTo>
                    <a:cubicBezTo>
                      <a:pt x="148" y="11"/>
                      <a:pt x="148" y="11"/>
                      <a:pt x="148" y="11"/>
                    </a:cubicBezTo>
                    <a:cubicBezTo>
                      <a:pt x="146" y="10"/>
                      <a:pt x="143" y="8"/>
                      <a:pt x="139" y="8"/>
                    </a:cubicBezTo>
                    <a:cubicBezTo>
                      <a:pt x="134" y="8"/>
                      <a:pt x="128" y="10"/>
                      <a:pt x="122" y="13"/>
                    </a:cubicBezTo>
                    <a:cubicBezTo>
                      <a:pt x="120" y="14"/>
                      <a:pt x="118" y="15"/>
                      <a:pt x="115" y="15"/>
                    </a:cubicBezTo>
                    <a:cubicBezTo>
                      <a:pt x="114" y="15"/>
                      <a:pt x="111" y="14"/>
                      <a:pt x="107" y="14"/>
                    </a:cubicBezTo>
                    <a:cubicBezTo>
                      <a:pt x="87" y="14"/>
                      <a:pt x="49" y="21"/>
                      <a:pt x="26" y="64"/>
                    </a:cubicBezTo>
                    <a:cubicBezTo>
                      <a:pt x="18" y="78"/>
                      <a:pt x="14" y="94"/>
                      <a:pt x="12" y="111"/>
                    </a:cubicBezTo>
                    <a:cubicBezTo>
                      <a:pt x="8" y="162"/>
                      <a:pt x="11" y="198"/>
                      <a:pt x="20" y="2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6" name="Oval 97"/>
              <p:cNvSpPr>
                <a:spLocks noChangeArrowheads="1"/>
              </p:cNvSpPr>
              <p:nvPr/>
            </p:nvSpPr>
            <p:spPr bwMode="auto">
              <a:xfrm>
                <a:off x="6571456" y="4556124"/>
                <a:ext cx="46038" cy="46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57" name="Gruppieren 246"/>
            <p:cNvGrpSpPr/>
            <p:nvPr/>
          </p:nvGrpSpPr>
          <p:grpSpPr>
            <a:xfrm>
              <a:off x="3627554" y="2712473"/>
              <a:ext cx="308445" cy="185418"/>
              <a:chOff x="3713956" y="5329237"/>
              <a:chExt cx="557213" cy="334963"/>
            </a:xfrm>
            <a:solidFill>
              <a:schemeClr val="bg1"/>
            </a:solidFill>
          </p:grpSpPr>
          <p:sp>
            <p:nvSpPr>
              <p:cNvPr id="158" name="Freeform 152"/>
              <p:cNvSpPr>
                <a:spLocks noEditPoints="1"/>
              </p:cNvSpPr>
              <p:nvPr/>
            </p:nvSpPr>
            <p:spPr bwMode="auto">
              <a:xfrm>
                <a:off x="3713956" y="5384799"/>
                <a:ext cx="111125" cy="223838"/>
              </a:xfrm>
              <a:custGeom>
                <a:avLst/>
                <a:gdLst>
                  <a:gd name="T0" fmla="*/ 24 w 48"/>
                  <a:gd name="T1" fmla="*/ 96 h 96"/>
                  <a:gd name="T2" fmla="*/ 0 w 48"/>
                  <a:gd name="T3" fmla="*/ 72 h 96"/>
                  <a:gd name="T4" fmla="*/ 0 w 48"/>
                  <a:gd name="T5" fmla="*/ 24 h 96"/>
                  <a:gd name="T6" fmla="*/ 24 w 48"/>
                  <a:gd name="T7" fmla="*/ 0 h 96"/>
                  <a:gd name="T8" fmla="*/ 48 w 48"/>
                  <a:gd name="T9" fmla="*/ 24 h 96"/>
                  <a:gd name="T10" fmla="*/ 48 w 48"/>
                  <a:gd name="T11" fmla="*/ 72 h 96"/>
                  <a:gd name="T12" fmla="*/ 24 w 48"/>
                  <a:gd name="T13" fmla="*/ 96 h 96"/>
                  <a:gd name="T14" fmla="*/ 24 w 48"/>
                  <a:gd name="T15" fmla="*/ 8 h 96"/>
                  <a:gd name="T16" fmla="*/ 8 w 48"/>
                  <a:gd name="T17" fmla="*/ 24 h 96"/>
                  <a:gd name="T18" fmla="*/ 8 w 48"/>
                  <a:gd name="T19" fmla="*/ 72 h 96"/>
                  <a:gd name="T20" fmla="*/ 24 w 48"/>
                  <a:gd name="T21" fmla="*/ 88 h 96"/>
                  <a:gd name="T22" fmla="*/ 40 w 48"/>
                  <a:gd name="T23" fmla="*/ 72 h 96"/>
                  <a:gd name="T24" fmla="*/ 40 w 48"/>
                  <a:gd name="T25" fmla="*/ 24 h 96"/>
                  <a:gd name="T26" fmla="*/ 24 w 48"/>
                  <a:gd name="T27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96">
                    <a:moveTo>
                      <a:pt x="24" y="96"/>
                    </a:moveTo>
                    <a:cubicBezTo>
                      <a:pt x="11" y="96"/>
                      <a:pt x="0" y="85"/>
                      <a:pt x="0" y="7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4"/>
                    </a:cubicBezTo>
                    <a:cubicBezTo>
                      <a:pt x="48" y="72"/>
                      <a:pt x="48" y="72"/>
                      <a:pt x="48" y="72"/>
                    </a:cubicBezTo>
                    <a:cubicBezTo>
                      <a:pt x="48" y="85"/>
                      <a:pt x="37" y="96"/>
                      <a:pt x="24" y="96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5"/>
                      <a:pt x="8" y="24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8" y="81"/>
                      <a:pt x="15" y="88"/>
                      <a:pt x="24" y="88"/>
                    </a:cubicBezTo>
                    <a:cubicBezTo>
                      <a:pt x="33" y="88"/>
                      <a:pt x="40" y="81"/>
                      <a:pt x="40" y="72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15"/>
                      <a:pt x="33" y="8"/>
                      <a:pt x="2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9" name="Freeform 153"/>
              <p:cNvSpPr>
                <a:spLocks noEditPoints="1"/>
              </p:cNvSpPr>
              <p:nvPr/>
            </p:nvSpPr>
            <p:spPr bwMode="auto">
              <a:xfrm>
                <a:off x="3806031" y="5329237"/>
                <a:ext cx="112713" cy="334963"/>
              </a:xfrm>
              <a:custGeom>
                <a:avLst/>
                <a:gdLst>
                  <a:gd name="T0" fmla="*/ 24 w 48"/>
                  <a:gd name="T1" fmla="*/ 144 h 144"/>
                  <a:gd name="T2" fmla="*/ 0 w 48"/>
                  <a:gd name="T3" fmla="*/ 120 h 144"/>
                  <a:gd name="T4" fmla="*/ 0 w 48"/>
                  <a:gd name="T5" fmla="*/ 24 h 144"/>
                  <a:gd name="T6" fmla="*/ 24 w 48"/>
                  <a:gd name="T7" fmla="*/ 0 h 144"/>
                  <a:gd name="T8" fmla="*/ 48 w 48"/>
                  <a:gd name="T9" fmla="*/ 24 h 144"/>
                  <a:gd name="T10" fmla="*/ 48 w 48"/>
                  <a:gd name="T11" fmla="*/ 120 h 144"/>
                  <a:gd name="T12" fmla="*/ 24 w 48"/>
                  <a:gd name="T13" fmla="*/ 144 h 144"/>
                  <a:gd name="T14" fmla="*/ 24 w 48"/>
                  <a:gd name="T15" fmla="*/ 8 h 144"/>
                  <a:gd name="T16" fmla="*/ 8 w 48"/>
                  <a:gd name="T17" fmla="*/ 24 h 144"/>
                  <a:gd name="T18" fmla="*/ 8 w 48"/>
                  <a:gd name="T19" fmla="*/ 120 h 144"/>
                  <a:gd name="T20" fmla="*/ 24 w 48"/>
                  <a:gd name="T21" fmla="*/ 136 h 144"/>
                  <a:gd name="T22" fmla="*/ 40 w 48"/>
                  <a:gd name="T23" fmla="*/ 120 h 144"/>
                  <a:gd name="T24" fmla="*/ 40 w 48"/>
                  <a:gd name="T25" fmla="*/ 24 h 144"/>
                  <a:gd name="T26" fmla="*/ 24 w 48"/>
                  <a:gd name="T27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144">
                    <a:moveTo>
                      <a:pt x="24" y="144"/>
                    </a:moveTo>
                    <a:cubicBezTo>
                      <a:pt x="11" y="144"/>
                      <a:pt x="0" y="133"/>
                      <a:pt x="0" y="12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4"/>
                    </a:cubicBez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133"/>
                      <a:pt x="37" y="144"/>
                      <a:pt x="24" y="144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5"/>
                      <a:pt x="8" y="24"/>
                    </a:cubicBezTo>
                    <a:cubicBezTo>
                      <a:pt x="8" y="120"/>
                      <a:pt x="8" y="120"/>
                      <a:pt x="8" y="120"/>
                    </a:cubicBezTo>
                    <a:cubicBezTo>
                      <a:pt x="8" y="129"/>
                      <a:pt x="15" y="136"/>
                      <a:pt x="24" y="136"/>
                    </a:cubicBezTo>
                    <a:cubicBezTo>
                      <a:pt x="33" y="136"/>
                      <a:pt x="40" y="129"/>
                      <a:pt x="40" y="120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15"/>
                      <a:pt x="33" y="8"/>
                      <a:pt x="2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0" name="Freeform 154"/>
              <p:cNvSpPr>
                <a:spLocks noEditPoints="1"/>
              </p:cNvSpPr>
              <p:nvPr/>
            </p:nvSpPr>
            <p:spPr bwMode="auto">
              <a:xfrm>
                <a:off x="4160044" y="5384799"/>
                <a:ext cx="111125" cy="223838"/>
              </a:xfrm>
              <a:custGeom>
                <a:avLst/>
                <a:gdLst>
                  <a:gd name="T0" fmla="*/ 24 w 48"/>
                  <a:gd name="T1" fmla="*/ 96 h 96"/>
                  <a:gd name="T2" fmla="*/ 0 w 48"/>
                  <a:gd name="T3" fmla="*/ 72 h 96"/>
                  <a:gd name="T4" fmla="*/ 0 w 48"/>
                  <a:gd name="T5" fmla="*/ 24 h 96"/>
                  <a:gd name="T6" fmla="*/ 24 w 48"/>
                  <a:gd name="T7" fmla="*/ 0 h 96"/>
                  <a:gd name="T8" fmla="*/ 48 w 48"/>
                  <a:gd name="T9" fmla="*/ 24 h 96"/>
                  <a:gd name="T10" fmla="*/ 48 w 48"/>
                  <a:gd name="T11" fmla="*/ 72 h 96"/>
                  <a:gd name="T12" fmla="*/ 24 w 48"/>
                  <a:gd name="T13" fmla="*/ 96 h 96"/>
                  <a:gd name="T14" fmla="*/ 24 w 48"/>
                  <a:gd name="T15" fmla="*/ 8 h 96"/>
                  <a:gd name="T16" fmla="*/ 8 w 48"/>
                  <a:gd name="T17" fmla="*/ 24 h 96"/>
                  <a:gd name="T18" fmla="*/ 8 w 48"/>
                  <a:gd name="T19" fmla="*/ 72 h 96"/>
                  <a:gd name="T20" fmla="*/ 24 w 48"/>
                  <a:gd name="T21" fmla="*/ 88 h 96"/>
                  <a:gd name="T22" fmla="*/ 40 w 48"/>
                  <a:gd name="T23" fmla="*/ 72 h 96"/>
                  <a:gd name="T24" fmla="*/ 40 w 48"/>
                  <a:gd name="T25" fmla="*/ 24 h 96"/>
                  <a:gd name="T26" fmla="*/ 24 w 48"/>
                  <a:gd name="T27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96">
                    <a:moveTo>
                      <a:pt x="24" y="96"/>
                    </a:moveTo>
                    <a:cubicBezTo>
                      <a:pt x="11" y="96"/>
                      <a:pt x="0" y="85"/>
                      <a:pt x="0" y="7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4"/>
                    </a:cubicBezTo>
                    <a:cubicBezTo>
                      <a:pt x="48" y="72"/>
                      <a:pt x="48" y="72"/>
                      <a:pt x="48" y="72"/>
                    </a:cubicBezTo>
                    <a:cubicBezTo>
                      <a:pt x="48" y="85"/>
                      <a:pt x="37" y="96"/>
                      <a:pt x="24" y="96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5"/>
                      <a:pt x="8" y="24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8" y="81"/>
                      <a:pt x="15" y="88"/>
                      <a:pt x="24" y="88"/>
                    </a:cubicBezTo>
                    <a:cubicBezTo>
                      <a:pt x="33" y="88"/>
                      <a:pt x="40" y="81"/>
                      <a:pt x="40" y="72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15"/>
                      <a:pt x="33" y="8"/>
                      <a:pt x="2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1" name="Freeform 155"/>
              <p:cNvSpPr>
                <a:spLocks noEditPoints="1"/>
              </p:cNvSpPr>
              <p:nvPr/>
            </p:nvSpPr>
            <p:spPr bwMode="auto">
              <a:xfrm>
                <a:off x="4066381" y="5329237"/>
                <a:ext cx="112713" cy="334963"/>
              </a:xfrm>
              <a:custGeom>
                <a:avLst/>
                <a:gdLst>
                  <a:gd name="T0" fmla="*/ 24 w 48"/>
                  <a:gd name="T1" fmla="*/ 144 h 144"/>
                  <a:gd name="T2" fmla="*/ 0 w 48"/>
                  <a:gd name="T3" fmla="*/ 120 h 144"/>
                  <a:gd name="T4" fmla="*/ 0 w 48"/>
                  <a:gd name="T5" fmla="*/ 24 h 144"/>
                  <a:gd name="T6" fmla="*/ 24 w 48"/>
                  <a:gd name="T7" fmla="*/ 0 h 144"/>
                  <a:gd name="T8" fmla="*/ 48 w 48"/>
                  <a:gd name="T9" fmla="*/ 24 h 144"/>
                  <a:gd name="T10" fmla="*/ 48 w 48"/>
                  <a:gd name="T11" fmla="*/ 120 h 144"/>
                  <a:gd name="T12" fmla="*/ 24 w 48"/>
                  <a:gd name="T13" fmla="*/ 144 h 144"/>
                  <a:gd name="T14" fmla="*/ 24 w 48"/>
                  <a:gd name="T15" fmla="*/ 8 h 144"/>
                  <a:gd name="T16" fmla="*/ 8 w 48"/>
                  <a:gd name="T17" fmla="*/ 24 h 144"/>
                  <a:gd name="T18" fmla="*/ 8 w 48"/>
                  <a:gd name="T19" fmla="*/ 120 h 144"/>
                  <a:gd name="T20" fmla="*/ 24 w 48"/>
                  <a:gd name="T21" fmla="*/ 136 h 144"/>
                  <a:gd name="T22" fmla="*/ 40 w 48"/>
                  <a:gd name="T23" fmla="*/ 120 h 144"/>
                  <a:gd name="T24" fmla="*/ 40 w 48"/>
                  <a:gd name="T25" fmla="*/ 24 h 144"/>
                  <a:gd name="T26" fmla="*/ 24 w 48"/>
                  <a:gd name="T27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144">
                    <a:moveTo>
                      <a:pt x="24" y="144"/>
                    </a:moveTo>
                    <a:cubicBezTo>
                      <a:pt x="11" y="144"/>
                      <a:pt x="0" y="133"/>
                      <a:pt x="0" y="12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4"/>
                    </a:cubicBez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133"/>
                      <a:pt x="37" y="144"/>
                      <a:pt x="24" y="144"/>
                    </a:cubicBezTo>
                    <a:close/>
                    <a:moveTo>
                      <a:pt x="24" y="8"/>
                    </a:moveTo>
                    <a:cubicBezTo>
                      <a:pt x="15" y="8"/>
                      <a:pt x="8" y="15"/>
                      <a:pt x="8" y="24"/>
                    </a:cubicBezTo>
                    <a:cubicBezTo>
                      <a:pt x="8" y="120"/>
                      <a:pt x="8" y="120"/>
                      <a:pt x="8" y="120"/>
                    </a:cubicBezTo>
                    <a:cubicBezTo>
                      <a:pt x="8" y="129"/>
                      <a:pt x="15" y="136"/>
                      <a:pt x="24" y="136"/>
                    </a:cubicBezTo>
                    <a:cubicBezTo>
                      <a:pt x="33" y="136"/>
                      <a:pt x="40" y="129"/>
                      <a:pt x="40" y="120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15"/>
                      <a:pt x="33" y="8"/>
                      <a:pt x="2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2" name="Freeform 156"/>
              <p:cNvSpPr>
                <a:spLocks noEditPoints="1"/>
              </p:cNvSpPr>
              <p:nvPr/>
            </p:nvSpPr>
            <p:spPr bwMode="auto">
              <a:xfrm>
                <a:off x="3899694" y="5449887"/>
                <a:ext cx="185738" cy="93663"/>
              </a:xfrm>
              <a:custGeom>
                <a:avLst/>
                <a:gdLst>
                  <a:gd name="T0" fmla="*/ 117 w 117"/>
                  <a:gd name="T1" fmla="*/ 59 h 59"/>
                  <a:gd name="T2" fmla="*/ 0 w 117"/>
                  <a:gd name="T3" fmla="*/ 59 h 59"/>
                  <a:gd name="T4" fmla="*/ 0 w 117"/>
                  <a:gd name="T5" fmla="*/ 0 h 59"/>
                  <a:gd name="T6" fmla="*/ 117 w 117"/>
                  <a:gd name="T7" fmla="*/ 0 h 59"/>
                  <a:gd name="T8" fmla="*/ 117 w 117"/>
                  <a:gd name="T9" fmla="*/ 59 h 59"/>
                  <a:gd name="T10" fmla="*/ 12 w 117"/>
                  <a:gd name="T11" fmla="*/ 47 h 59"/>
                  <a:gd name="T12" fmla="*/ 105 w 117"/>
                  <a:gd name="T13" fmla="*/ 47 h 59"/>
                  <a:gd name="T14" fmla="*/ 105 w 117"/>
                  <a:gd name="T15" fmla="*/ 12 h 59"/>
                  <a:gd name="T16" fmla="*/ 12 w 117"/>
                  <a:gd name="T17" fmla="*/ 12 h 59"/>
                  <a:gd name="T18" fmla="*/ 12 w 117"/>
                  <a:gd name="T19" fmla="*/ 4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" h="59">
                    <a:moveTo>
                      <a:pt x="117" y="59"/>
                    </a:moveTo>
                    <a:lnTo>
                      <a:pt x="0" y="59"/>
                    </a:lnTo>
                    <a:lnTo>
                      <a:pt x="0" y="0"/>
                    </a:lnTo>
                    <a:lnTo>
                      <a:pt x="117" y="0"/>
                    </a:lnTo>
                    <a:lnTo>
                      <a:pt x="117" y="59"/>
                    </a:lnTo>
                    <a:close/>
                    <a:moveTo>
                      <a:pt x="12" y="47"/>
                    </a:moveTo>
                    <a:lnTo>
                      <a:pt x="105" y="47"/>
                    </a:lnTo>
                    <a:lnTo>
                      <a:pt x="105" y="12"/>
                    </a:lnTo>
                    <a:lnTo>
                      <a:pt x="12" y="12"/>
                    </a:lnTo>
                    <a:lnTo>
                      <a:pt x="12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63" name="Freeform 223"/>
            <p:cNvSpPr>
              <a:spLocks noEditPoints="1"/>
            </p:cNvSpPr>
            <p:nvPr/>
          </p:nvSpPr>
          <p:spPr bwMode="auto">
            <a:xfrm>
              <a:off x="4568287" y="3424374"/>
              <a:ext cx="231993" cy="288233"/>
            </a:xfrm>
            <a:custGeom>
              <a:avLst/>
              <a:gdLst>
                <a:gd name="T0" fmla="*/ 110 w 180"/>
                <a:gd name="T1" fmla="*/ 56 h 224"/>
                <a:gd name="T2" fmla="*/ 106 w 180"/>
                <a:gd name="T3" fmla="*/ 8 h 224"/>
                <a:gd name="T4" fmla="*/ 88 w 180"/>
                <a:gd name="T5" fmla="*/ 0 h 224"/>
                <a:gd name="T6" fmla="*/ 69 w 180"/>
                <a:gd name="T7" fmla="*/ 24 h 224"/>
                <a:gd name="T8" fmla="*/ 90 w 180"/>
                <a:gd name="T9" fmla="*/ 8 h 224"/>
                <a:gd name="T10" fmla="*/ 102 w 180"/>
                <a:gd name="T11" fmla="*/ 48 h 224"/>
                <a:gd name="T12" fmla="*/ 80 w 180"/>
                <a:gd name="T13" fmla="*/ 13 h 224"/>
                <a:gd name="T14" fmla="*/ 109 w 180"/>
                <a:gd name="T15" fmla="*/ 68 h 224"/>
                <a:gd name="T16" fmla="*/ 71 w 180"/>
                <a:gd name="T17" fmla="*/ 88 h 224"/>
                <a:gd name="T18" fmla="*/ 48 w 180"/>
                <a:gd name="T19" fmla="*/ 180 h 224"/>
                <a:gd name="T20" fmla="*/ 120 w 180"/>
                <a:gd name="T21" fmla="*/ 110 h 224"/>
                <a:gd name="T22" fmla="*/ 56 w 180"/>
                <a:gd name="T23" fmla="*/ 172 h 224"/>
                <a:gd name="T24" fmla="*/ 79 w 180"/>
                <a:gd name="T25" fmla="*/ 88 h 224"/>
                <a:gd name="T26" fmla="*/ 101 w 180"/>
                <a:gd name="T27" fmla="*/ 88 h 224"/>
                <a:gd name="T28" fmla="*/ 124 w 180"/>
                <a:gd name="T29" fmla="*/ 172 h 224"/>
                <a:gd name="T30" fmla="*/ 104 w 180"/>
                <a:gd name="T31" fmla="*/ 224 h 224"/>
                <a:gd name="T32" fmla="*/ 51 w 180"/>
                <a:gd name="T33" fmla="*/ 192 h 224"/>
                <a:gd name="T34" fmla="*/ 104 w 180"/>
                <a:gd name="T35" fmla="*/ 216 h 224"/>
                <a:gd name="T36" fmla="*/ 117 w 180"/>
                <a:gd name="T37" fmla="*/ 200 h 224"/>
                <a:gd name="T38" fmla="*/ 162 w 180"/>
                <a:gd name="T39" fmla="*/ 64 h 224"/>
                <a:gd name="T40" fmla="*/ 146 w 180"/>
                <a:gd name="T41" fmla="*/ 24 h 224"/>
                <a:gd name="T42" fmla="*/ 130 w 180"/>
                <a:gd name="T43" fmla="*/ 64 h 224"/>
                <a:gd name="T44" fmla="*/ 145 w 180"/>
                <a:gd name="T45" fmla="*/ 32 h 224"/>
                <a:gd name="T46" fmla="*/ 148 w 180"/>
                <a:gd name="T47" fmla="*/ 32 h 224"/>
                <a:gd name="T48" fmla="*/ 137 w 180"/>
                <a:gd name="T49" fmla="*/ 60 h 224"/>
                <a:gd name="T50" fmla="*/ 170 w 180"/>
                <a:gd name="T51" fmla="*/ 111 h 224"/>
                <a:gd name="T52" fmla="*/ 162 w 180"/>
                <a:gd name="T53" fmla="*/ 76 h 224"/>
                <a:gd name="T54" fmla="*/ 130 w 180"/>
                <a:gd name="T55" fmla="*/ 94 h 224"/>
                <a:gd name="T56" fmla="*/ 138 w 180"/>
                <a:gd name="T57" fmla="*/ 93 h 224"/>
                <a:gd name="T58" fmla="*/ 154 w 180"/>
                <a:gd name="T59" fmla="*/ 93 h 224"/>
                <a:gd name="T60" fmla="*/ 172 w 180"/>
                <a:gd name="T61" fmla="*/ 160 h 224"/>
                <a:gd name="T62" fmla="*/ 180 w 180"/>
                <a:gd name="T63" fmla="*/ 168 h 224"/>
                <a:gd name="T64" fmla="*/ 18 w 180"/>
                <a:gd name="T65" fmla="*/ 68 h 224"/>
                <a:gd name="T66" fmla="*/ 52 w 180"/>
                <a:gd name="T67" fmla="*/ 43 h 224"/>
                <a:gd name="T68" fmla="*/ 34 w 180"/>
                <a:gd name="T69" fmla="*/ 24 h 224"/>
                <a:gd name="T70" fmla="*/ 18 w 180"/>
                <a:gd name="T71" fmla="*/ 68 h 224"/>
                <a:gd name="T72" fmla="*/ 34 w 180"/>
                <a:gd name="T73" fmla="*/ 32 h 224"/>
                <a:gd name="T74" fmla="*/ 44 w 180"/>
                <a:gd name="T75" fmla="*/ 42 h 224"/>
                <a:gd name="T76" fmla="*/ 24 w 180"/>
                <a:gd name="T77" fmla="*/ 42 h 224"/>
                <a:gd name="T78" fmla="*/ 55 w 180"/>
                <a:gd name="T79" fmla="*/ 106 h 224"/>
                <a:gd name="T80" fmla="*/ 50 w 180"/>
                <a:gd name="T81" fmla="*/ 76 h 224"/>
                <a:gd name="T82" fmla="*/ 18 w 180"/>
                <a:gd name="T83" fmla="*/ 94 h 224"/>
                <a:gd name="T84" fmla="*/ 0 w 180"/>
                <a:gd name="T85" fmla="*/ 168 h 224"/>
                <a:gd name="T86" fmla="*/ 8 w 180"/>
                <a:gd name="T87" fmla="*/ 160 h 224"/>
                <a:gd name="T88" fmla="*/ 26 w 180"/>
                <a:gd name="T89" fmla="*/ 93 h 224"/>
                <a:gd name="T90" fmla="*/ 42 w 180"/>
                <a:gd name="T91" fmla="*/ 9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0" h="224">
                  <a:moveTo>
                    <a:pt x="70" y="52"/>
                  </a:moveTo>
                  <a:cubicBezTo>
                    <a:pt x="70" y="56"/>
                    <a:pt x="70" y="56"/>
                    <a:pt x="70" y="56"/>
                  </a:cubicBezTo>
                  <a:cubicBezTo>
                    <a:pt x="110" y="56"/>
                    <a:pt x="110" y="56"/>
                    <a:pt x="110" y="56"/>
                  </a:cubicBezTo>
                  <a:cubicBezTo>
                    <a:pt x="110" y="52"/>
                    <a:pt x="110" y="52"/>
                    <a:pt x="110" y="52"/>
                  </a:cubicBezTo>
                  <a:cubicBezTo>
                    <a:pt x="110" y="39"/>
                    <a:pt x="111" y="30"/>
                    <a:pt x="111" y="24"/>
                  </a:cubicBezTo>
                  <a:cubicBezTo>
                    <a:pt x="112" y="18"/>
                    <a:pt x="110" y="13"/>
                    <a:pt x="106" y="8"/>
                  </a:cubicBezTo>
                  <a:cubicBezTo>
                    <a:pt x="102" y="4"/>
                    <a:pt x="97" y="1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3" y="1"/>
                    <a:pt x="78" y="4"/>
                    <a:pt x="74" y="8"/>
                  </a:cubicBezTo>
                  <a:cubicBezTo>
                    <a:pt x="70" y="13"/>
                    <a:pt x="68" y="18"/>
                    <a:pt x="69" y="24"/>
                  </a:cubicBezTo>
                  <a:cubicBezTo>
                    <a:pt x="69" y="30"/>
                    <a:pt x="70" y="39"/>
                    <a:pt x="70" y="52"/>
                  </a:cubicBezTo>
                  <a:close/>
                  <a:moveTo>
                    <a:pt x="80" y="13"/>
                  </a:moveTo>
                  <a:cubicBezTo>
                    <a:pt x="83" y="10"/>
                    <a:pt x="86" y="9"/>
                    <a:pt x="90" y="8"/>
                  </a:cubicBezTo>
                  <a:cubicBezTo>
                    <a:pt x="94" y="9"/>
                    <a:pt x="97" y="10"/>
                    <a:pt x="100" y="13"/>
                  </a:cubicBezTo>
                  <a:cubicBezTo>
                    <a:pt x="102" y="16"/>
                    <a:pt x="104" y="20"/>
                    <a:pt x="103" y="24"/>
                  </a:cubicBezTo>
                  <a:cubicBezTo>
                    <a:pt x="103" y="28"/>
                    <a:pt x="102" y="37"/>
                    <a:pt x="102" y="48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37"/>
                    <a:pt x="77" y="28"/>
                    <a:pt x="77" y="24"/>
                  </a:cubicBezTo>
                  <a:cubicBezTo>
                    <a:pt x="76" y="20"/>
                    <a:pt x="78" y="16"/>
                    <a:pt x="80" y="13"/>
                  </a:cubicBezTo>
                  <a:close/>
                  <a:moveTo>
                    <a:pt x="109" y="88"/>
                  </a:moveTo>
                  <a:cubicBezTo>
                    <a:pt x="109" y="88"/>
                    <a:pt x="109" y="81"/>
                    <a:pt x="109" y="72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1" y="81"/>
                    <a:pt x="71" y="88"/>
                    <a:pt x="71" y="88"/>
                  </a:cubicBezTo>
                  <a:cubicBezTo>
                    <a:pt x="71" y="93"/>
                    <a:pt x="65" y="102"/>
                    <a:pt x="60" y="110"/>
                  </a:cubicBezTo>
                  <a:cubicBezTo>
                    <a:pt x="54" y="120"/>
                    <a:pt x="48" y="129"/>
                    <a:pt x="48" y="136"/>
                  </a:cubicBezTo>
                  <a:cubicBezTo>
                    <a:pt x="48" y="180"/>
                    <a:pt x="48" y="180"/>
                    <a:pt x="48" y="180"/>
                  </a:cubicBezTo>
                  <a:cubicBezTo>
                    <a:pt x="132" y="180"/>
                    <a:pt x="132" y="180"/>
                    <a:pt x="132" y="180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29"/>
                    <a:pt x="126" y="120"/>
                    <a:pt x="120" y="110"/>
                  </a:cubicBezTo>
                  <a:cubicBezTo>
                    <a:pt x="115" y="102"/>
                    <a:pt x="109" y="93"/>
                    <a:pt x="109" y="88"/>
                  </a:cubicBezTo>
                  <a:close/>
                  <a:moveTo>
                    <a:pt x="124" y="172"/>
                  </a:moveTo>
                  <a:cubicBezTo>
                    <a:pt x="56" y="172"/>
                    <a:pt x="56" y="172"/>
                    <a:pt x="56" y="172"/>
                  </a:cubicBezTo>
                  <a:cubicBezTo>
                    <a:pt x="56" y="136"/>
                    <a:pt x="56" y="136"/>
                    <a:pt x="56" y="136"/>
                  </a:cubicBezTo>
                  <a:cubicBezTo>
                    <a:pt x="56" y="132"/>
                    <a:pt x="62" y="122"/>
                    <a:pt x="67" y="115"/>
                  </a:cubicBezTo>
                  <a:cubicBezTo>
                    <a:pt x="73" y="104"/>
                    <a:pt x="79" y="95"/>
                    <a:pt x="79" y="88"/>
                  </a:cubicBezTo>
                  <a:cubicBezTo>
                    <a:pt x="79" y="88"/>
                    <a:pt x="79" y="83"/>
                    <a:pt x="79" y="76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1" y="83"/>
                    <a:pt x="101" y="88"/>
                    <a:pt x="101" y="88"/>
                  </a:cubicBezTo>
                  <a:cubicBezTo>
                    <a:pt x="101" y="95"/>
                    <a:pt x="107" y="104"/>
                    <a:pt x="113" y="115"/>
                  </a:cubicBezTo>
                  <a:cubicBezTo>
                    <a:pt x="118" y="122"/>
                    <a:pt x="124" y="132"/>
                    <a:pt x="124" y="136"/>
                  </a:cubicBezTo>
                  <a:lnTo>
                    <a:pt x="124" y="172"/>
                  </a:lnTo>
                  <a:close/>
                  <a:moveTo>
                    <a:pt x="53" y="197"/>
                  </a:moveTo>
                  <a:cubicBezTo>
                    <a:pt x="57" y="207"/>
                    <a:pt x="66" y="224"/>
                    <a:pt x="76" y="224"/>
                  </a:cubicBezTo>
                  <a:cubicBezTo>
                    <a:pt x="104" y="224"/>
                    <a:pt x="104" y="224"/>
                    <a:pt x="104" y="224"/>
                  </a:cubicBezTo>
                  <a:cubicBezTo>
                    <a:pt x="114" y="224"/>
                    <a:pt x="123" y="207"/>
                    <a:pt x="127" y="197"/>
                  </a:cubicBezTo>
                  <a:cubicBezTo>
                    <a:pt x="129" y="192"/>
                    <a:pt x="129" y="192"/>
                    <a:pt x="129" y="192"/>
                  </a:cubicBezTo>
                  <a:cubicBezTo>
                    <a:pt x="51" y="192"/>
                    <a:pt x="51" y="192"/>
                    <a:pt x="51" y="192"/>
                  </a:cubicBezTo>
                  <a:lnTo>
                    <a:pt x="53" y="197"/>
                  </a:lnTo>
                  <a:close/>
                  <a:moveTo>
                    <a:pt x="117" y="200"/>
                  </a:moveTo>
                  <a:cubicBezTo>
                    <a:pt x="112" y="210"/>
                    <a:pt x="107" y="216"/>
                    <a:pt x="104" y="216"/>
                  </a:cubicBezTo>
                  <a:cubicBezTo>
                    <a:pt x="76" y="216"/>
                    <a:pt x="76" y="216"/>
                    <a:pt x="76" y="216"/>
                  </a:cubicBezTo>
                  <a:cubicBezTo>
                    <a:pt x="73" y="216"/>
                    <a:pt x="68" y="210"/>
                    <a:pt x="63" y="200"/>
                  </a:cubicBezTo>
                  <a:lnTo>
                    <a:pt x="117" y="200"/>
                  </a:lnTo>
                  <a:close/>
                  <a:moveTo>
                    <a:pt x="130" y="68"/>
                  </a:moveTo>
                  <a:cubicBezTo>
                    <a:pt x="162" y="68"/>
                    <a:pt x="162" y="68"/>
                    <a:pt x="162" y="68"/>
                  </a:cubicBezTo>
                  <a:cubicBezTo>
                    <a:pt x="162" y="64"/>
                    <a:pt x="162" y="64"/>
                    <a:pt x="162" y="64"/>
                  </a:cubicBezTo>
                  <a:cubicBezTo>
                    <a:pt x="163" y="54"/>
                    <a:pt x="163" y="47"/>
                    <a:pt x="164" y="43"/>
                  </a:cubicBezTo>
                  <a:cubicBezTo>
                    <a:pt x="165" y="33"/>
                    <a:pt x="157" y="25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35" y="25"/>
                    <a:pt x="127" y="33"/>
                    <a:pt x="128" y="43"/>
                  </a:cubicBezTo>
                  <a:cubicBezTo>
                    <a:pt x="129" y="47"/>
                    <a:pt x="129" y="54"/>
                    <a:pt x="130" y="64"/>
                  </a:cubicBezTo>
                  <a:lnTo>
                    <a:pt x="130" y="68"/>
                  </a:lnTo>
                  <a:close/>
                  <a:moveTo>
                    <a:pt x="144" y="32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8" y="32"/>
                  </a:cubicBezTo>
                  <a:cubicBezTo>
                    <a:pt x="152" y="33"/>
                    <a:pt x="156" y="37"/>
                    <a:pt x="156" y="42"/>
                  </a:cubicBezTo>
                  <a:cubicBezTo>
                    <a:pt x="155" y="46"/>
                    <a:pt x="155" y="52"/>
                    <a:pt x="155" y="60"/>
                  </a:cubicBezTo>
                  <a:cubicBezTo>
                    <a:pt x="137" y="60"/>
                    <a:pt x="137" y="60"/>
                    <a:pt x="137" y="60"/>
                  </a:cubicBezTo>
                  <a:cubicBezTo>
                    <a:pt x="137" y="52"/>
                    <a:pt x="137" y="46"/>
                    <a:pt x="136" y="42"/>
                  </a:cubicBezTo>
                  <a:cubicBezTo>
                    <a:pt x="136" y="37"/>
                    <a:pt x="140" y="33"/>
                    <a:pt x="144" y="32"/>
                  </a:cubicBezTo>
                  <a:close/>
                  <a:moveTo>
                    <a:pt x="170" y="111"/>
                  </a:moveTo>
                  <a:cubicBezTo>
                    <a:pt x="167" y="105"/>
                    <a:pt x="162" y="97"/>
                    <a:pt x="162" y="94"/>
                  </a:cubicBezTo>
                  <a:cubicBezTo>
                    <a:pt x="162" y="94"/>
                    <a:pt x="162" y="88"/>
                    <a:pt x="162" y="80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30" y="76"/>
                    <a:pt x="130" y="76"/>
                    <a:pt x="130" y="76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0" y="88"/>
                    <a:pt x="130" y="94"/>
                    <a:pt x="130" y="94"/>
                  </a:cubicBezTo>
                  <a:cubicBezTo>
                    <a:pt x="130" y="96"/>
                    <a:pt x="126" y="104"/>
                    <a:pt x="125" y="106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6" y="103"/>
                    <a:pt x="139" y="98"/>
                    <a:pt x="138" y="93"/>
                  </a:cubicBezTo>
                  <a:cubicBezTo>
                    <a:pt x="138" y="93"/>
                    <a:pt x="138" y="90"/>
                    <a:pt x="138" y="84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90"/>
                    <a:pt x="154" y="93"/>
                    <a:pt x="154" y="93"/>
                  </a:cubicBezTo>
                  <a:cubicBezTo>
                    <a:pt x="153" y="99"/>
                    <a:pt x="158" y="107"/>
                    <a:pt x="164" y="115"/>
                  </a:cubicBezTo>
                  <a:cubicBezTo>
                    <a:pt x="167" y="121"/>
                    <a:pt x="172" y="129"/>
                    <a:pt x="172" y="132"/>
                  </a:cubicBezTo>
                  <a:cubicBezTo>
                    <a:pt x="172" y="160"/>
                    <a:pt x="172" y="160"/>
                    <a:pt x="172" y="160"/>
                  </a:cubicBezTo>
                  <a:cubicBezTo>
                    <a:pt x="140" y="160"/>
                    <a:pt x="140" y="160"/>
                    <a:pt x="140" y="160"/>
                  </a:cubicBezTo>
                  <a:cubicBezTo>
                    <a:pt x="140" y="168"/>
                    <a:pt x="140" y="168"/>
                    <a:pt x="14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80" y="127"/>
                    <a:pt x="176" y="120"/>
                    <a:pt x="170" y="111"/>
                  </a:cubicBezTo>
                  <a:close/>
                  <a:moveTo>
                    <a:pt x="18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54"/>
                    <a:pt x="51" y="47"/>
                    <a:pt x="52" y="43"/>
                  </a:cubicBezTo>
                  <a:cubicBezTo>
                    <a:pt x="53" y="33"/>
                    <a:pt x="45" y="25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23" y="25"/>
                    <a:pt x="15" y="33"/>
                    <a:pt x="16" y="43"/>
                  </a:cubicBezTo>
                  <a:cubicBezTo>
                    <a:pt x="17" y="47"/>
                    <a:pt x="17" y="54"/>
                    <a:pt x="18" y="64"/>
                  </a:cubicBezTo>
                  <a:lnTo>
                    <a:pt x="18" y="68"/>
                  </a:lnTo>
                  <a:close/>
                  <a:moveTo>
                    <a:pt x="32" y="32"/>
                  </a:move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6" y="32"/>
                  </a:cubicBezTo>
                  <a:cubicBezTo>
                    <a:pt x="40" y="33"/>
                    <a:pt x="44" y="37"/>
                    <a:pt x="44" y="42"/>
                  </a:cubicBezTo>
                  <a:cubicBezTo>
                    <a:pt x="43" y="46"/>
                    <a:pt x="43" y="52"/>
                    <a:pt x="43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5" y="52"/>
                    <a:pt x="25" y="46"/>
                    <a:pt x="24" y="42"/>
                  </a:cubicBezTo>
                  <a:cubicBezTo>
                    <a:pt x="24" y="37"/>
                    <a:pt x="28" y="33"/>
                    <a:pt x="32" y="32"/>
                  </a:cubicBezTo>
                  <a:close/>
                  <a:moveTo>
                    <a:pt x="48" y="110"/>
                  </a:moveTo>
                  <a:cubicBezTo>
                    <a:pt x="55" y="106"/>
                    <a:pt x="55" y="106"/>
                    <a:pt x="55" y="106"/>
                  </a:cubicBezTo>
                  <a:cubicBezTo>
                    <a:pt x="54" y="104"/>
                    <a:pt x="50" y="96"/>
                    <a:pt x="50" y="94"/>
                  </a:cubicBezTo>
                  <a:cubicBezTo>
                    <a:pt x="50" y="94"/>
                    <a:pt x="50" y="88"/>
                    <a:pt x="50" y="80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8"/>
                    <a:pt x="18" y="94"/>
                    <a:pt x="18" y="94"/>
                  </a:cubicBezTo>
                  <a:cubicBezTo>
                    <a:pt x="18" y="97"/>
                    <a:pt x="13" y="105"/>
                    <a:pt x="10" y="111"/>
                  </a:cubicBezTo>
                  <a:cubicBezTo>
                    <a:pt x="4" y="120"/>
                    <a:pt x="0" y="127"/>
                    <a:pt x="0" y="13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40" y="168"/>
                    <a:pt x="40" y="168"/>
                    <a:pt x="40" y="168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8" y="160"/>
                    <a:pt x="8" y="160"/>
                    <a:pt x="8" y="160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8" y="129"/>
                    <a:pt x="13" y="121"/>
                    <a:pt x="16" y="115"/>
                  </a:cubicBezTo>
                  <a:cubicBezTo>
                    <a:pt x="22" y="107"/>
                    <a:pt x="27" y="99"/>
                    <a:pt x="26" y="93"/>
                  </a:cubicBezTo>
                  <a:cubicBezTo>
                    <a:pt x="26" y="93"/>
                    <a:pt x="26" y="90"/>
                    <a:pt x="26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2" y="90"/>
                    <a:pt x="42" y="93"/>
                    <a:pt x="42" y="93"/>
                  </a:cubicBezTo>
                  <a:cubicBezTo>
                    <a:pt x="42" y="98"/>
                    <a:pt x="44" y="103"/>
                    <a:pt x="48" y="1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269353" y="2139219"/>
            <a:ext cx="2529874" cy="1203155"/>
            <a:chOff x="6269353" y="2139219"/>
            <a:chExt cx="2529874" cy="1203155"/>
          </a:xfrm>
        </p:grpSpPr>
        <p:sp>
          <p:nvSpPr>
            <p:cNvPr id="166" name="Rectangle 165"/>
            <p:cNvSpPr/>
            <p:nvPr/>
          </p:nvSpPr>
          <p:spPr>
            <a:xfrm>
              <a:off x="6269353" y="2139219"/>
              <a:ext cx="2529874" cy="1178686"/>
            </a:xfrm>
            <a:prstGeom prst="rect">
              <a:avLst/>
            </a:prstGeom>
            <a:gradFill flip="none" rotWithShape="1">
              <a:gsLst>
                <a:gs pos="1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17500" dist="152400" dir="2700000" sx="97000" sy="97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6484330" y="2336607"/>
              <a:ext cx="2099920" cy="1005767"/>
              <a:chOff x="1678719" y="3211059"/>
              <a:chExt cx="2099920" cy="1005767"/>
            </a:xfrm>
          </p:grpSpPr>
          <p:sp>
            <p:nvSpPr>
              <p:cNvPr id="168" name="TextBox 167"/>
              <p:cNvSpPr txBox="1"/>
              <p:nvPr/>
            </p:nvSpPr>
            <p:spPr>
              <a:xfrm>
                <a:off x="1678721" y="3211059"/>
                <a:ext cx="2099918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输入您的小标题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9" name="Rectangle 168"/>
              <p:cNvSpPr/>
              <p:nvPr/>
            </p:nvSpPr>
            <p:spPr>
              <a:xfrm flipH="1">
                <a:off x="1678719" y="3480021"/>
                <a:ext cx="2099919" cy="736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 of my entire</a:t>
                </a:r>
                <a:endParaRPr 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8871342" y="2139219"/>
            <a:ext cx="2529874" cy="1203155"/>
            <a:chOff x="8871342" y="2139219"/>
            <a:chExt cx="2529874" cy="1203155"/>
          </a:xfrm>
        </p:grpSpPr>
        <p:sp>
          <p:nvSpPr>
            <p:cNvPr id="181" name="Rectangle 180"/>
            <p:cNvSpPr/>
            <p:nvPr/>
          </p:nvSpPr>
          <p:spPr>
            <a:xfrm>
              <a:off x="8871342" y="2139219"/>
              <a:ext cx="2529874" cy="1178686"/>
            </a:xfrm>
            <a:prstGeom prst="rect">
              <a:avLst/>
            </a:prstGeom>
            <a:gradFill flip="none" rotWithShape="1">
              <a:gsLst>
                <a:gs pos="1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17500" dist="152400" dir="2700000" sx="97000" sy="97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grpSp>
          <p:nvGrpSpPr>
            <p:cNvPr id="182" name="Group 181"/>
            <p:cNvGrpSpPr/>
            <p:nvPr/>
          </p:nvGrpSpPr>
          <p:grpSpPr>
            <a:xfrm>
              <a:off x="9086319" y="2336607"/>
              <a:ext cx="2099920" cy="1005767"/>
              <a:chOff x="1678719" y="3211059"/>
              <a:chExt cx="2099920" cy="1005767"/>
            </a:xfrm>
          </p:grpSpPr>
          <p:sp>
            <p:nvSpPr>
              <p:cNvPr id="183" name="TextBox 182"/>
              <p:cNvSpPr txBox="1"/>
              <p:nvPr/>
            </p:nvSpPr>
            <p:spPr>
              <a:xfrm>
                <a:off x="1678721" y="3211059"/>
                <a:ext cx="2099918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输入您的小标题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4" name="Rectangle 183"/>
              <p:cNvSpPr/>
              <p:nvPr/>
            </p:nvSpPr>
            <p:spPr>
              <a:xfrm flipH="1">
                <a:off x="1678719" y="3480021"/>
                <a:ext cx="2099919" cy="736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 of my entire</a:t>
                </a:r>
                <a:endParaRPr 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6269353" y="3373336"/>
            <a:ext cx="2529874" cy="1203155"/>
            <a:chOff x="6269353" y="3373336"/>
            <a:chExt cx="2529874" cy="1203155"/>
          </a:xfrm>
        </p:grpSpPr>
        <p:sp>
          <p:nvSpPr>
            <p:cNvPr id="186" name="Rectangle 185"/>
            <p:cNvSpPr/>
            <p:nvPr/>
          </p:nvSpPr>
          <p:spPr>
            <a:xfrm>
              <a:off x="6269353" y="3373336"/>
              <a:ext cx="2529874" cy="1178686"/>
            </a:xfrm>
            <a:prstGeom prst="rect">
              <a:avLst/>
            </a:prstGeom>
            <a:gradFill flip="none" rotWithShape="1">
              <a:gsLst>
                <a:gs pos="1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17500" dist="152400" dir="2700000" sx="97000" sy="97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6484330" y="3570724"/>
              <a:ext cx="2099920" cy="1005767"/>
              <a:chOff x="1678719" y="3211059"/>
              <a:chExt cx="2099920" cy="1005767"/>
            </a:xfrm>
          </p:grpSpPr>
          <p:sp>
            <p:nvSpPr>
              <p:cNvPr id="188" name="TextBox 187"/>
              <p:cNvSpPr txBox="1"/>
              <p:nvPr/>
            </p:nvSpPr>
            <p:spPr>
              <a:xfrm>
                <a:off x="1678721" y="3211059"/>
                <a:ext cx="2099918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Running</a:t>
                </a:r>
                <a:endParaRPr 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9" name="Rectangle 188"/>
              <p:cNvSpPr/>
              <p:nvPr/>
            </p:nvSpPr>
            <p:spPr>
              <a:xfrm flipH="1">
                <a:off x="1678719" y="3480021"/>
                <a:ext cx="2099919" cy="736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 of my entire</a:t>
                </a:r>
                <a:endParaRPr 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8871342" y="3373336"/>
            <a:ext cx="2529874" cy="1203155"/>
            <a:chOff x="8871342" y="3373336"/>
            <a:chExt cx="2529874" cy="1203155"/>
          </a:xfrm>
        </p:grpSpPr>
        <p:sp>
          <p:nvSpPr>
            <p:cNvPr id="191" name="Rectangle 190"/>
            <p:cNvSpPr/>
            <p:nvPr/>
          </p:nvSpPr>
          <p:spPr>
            <a:xfrm>
              <a:off x="8871342" y="3373336"/>
              <a:ext cx="2529874" cy="1178686"/>
            </a:xfrm>
            <a:prstGeom prst="rect">
              <a:avLst/>
            </a:prstGeom>
            <a:gradFill flip="none" rotWithShape="1">
              <a:gsLst>
                <a:gs pos="1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17500" dist="152400" dir="2700000" sx="97000" sy="97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9086319" y="3570724"/>
              <a:ext cx="2099920" cy="1005767"/>
              <a:chOff x="1678719" y="3211059"/>
              <a:chExt cx="2099920" cy="1005767"/>
            </a:xfrm>
          </p:grpSpPr>
          <p:sp>
            <p:nvSpPr>
              <p:cNvPr id="193" name="TextBox 192"/>
              <p:cNvSpPr txBox="1"/>
              <p:nvPr/>
            </p:nvSpPr>
            <p:spPr>
              <a:xfrm>
                <a:off x="1678721" y="3211059"/>
                <a:ext cx="2099918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输入您的小标题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4" name="Rectangle 193"/>
              <p:cNvSpPr/>
              <p:nvPr/>
            </p:nvSpPr>
            <p:spPr>
              <a:xfrm flipH="1">
                <a:off x="1678719" y="3480021"/>
                <a:ext cx="2099919" cy="736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 of my entire</a:t>
                </a:r>
                <a:endParaRPr 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6269353" y="4607453"/>
            <a:ext cx="2529874" cy="1203155"/>
            <a:chOff x="6269353" y="4607453"/>
            <a:chExt cx="2529874" cy="1203155"/>
          </a:xfrm>
        </p:grpSpPr>
        <p:sp>
          <p:nvSpPr>
            <p:cNvPr id="196" name="Rectangle 195"/>
            <p:cNvSpPr/>
            <p:nvPr/>
          </p:nvSpPr>
          <p:spPr>
            <a:xfrm>
              <a:off x="6269353" y="4607453"/>
              <a:ext cx="2529874" cy="1178686"/>
            </a:xfrm>
            <a:prstGeom prst="rect">
              <a:avLst/>
            </a:prstGeom>
            <a:gradFill flip="none" rotWithShape="1">
              <a:gsLst>
                <a:gs pos="1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17500" dist="152400" dir="2700000" sx="97000" sy="97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grpSp>
          <p:nvGrpSpPr>
            <p:cNvPr id="197" name="Group 196"/>
            <p:cNvGrpSpPr/>
            <p:nvPr/>
          </p:nvGrpSpPr>
          <p:grpSpPr>
            <a:xfrm>
              <a:off x="6484330" y="4804841"/>
              <a:ext cx="2099920" cy="1005767"/>
              <a:chOff x="1678719" y="3211059"/>
              <a:chExt cx="2099920" cy="1005767"/>
            </a:xfrm>
          </p:grpSpPr>
          <p:sp>
            <p:nvSpPr>
              <p:cNvPr id="198" name="TextBox 197"/>
              <p:cNvSpPr txBox="1"/>
              <p:nvPr/>
            </p:nvSpPr>
            <p:spPr>
              <a:xfrm>
                <a:off x="1678721" y="3211059"/>
                <a:ext cx="2099918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输入您的小标题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9" name="Rectangle 198"/>
              <p:cNvSpPr/>
              <p:nvPr/>
            </p:nvSpPr>
            <p:spPr>
              <a:xfrm flipH="1">
                <a:off x="1678719" y="3480021"/>
                <a:ext cx="2099919" cy="736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 of my entire</a:t>
                </a:r>
                <a:endParaRPr 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8871342" y="4607453"/>
            <a:ext cx="2529874" cy="1203155"/>
            <a:chOff x="8871342" y="4607453"/>
            <a:chExt cx="2529874" cy="1203155"/>
          </a:xfrm>
        </p:grpSpPr>
        <p:sp>
          <p:nvSpPr>
            <p:cNvPr id="201" name="Rectangle 200"/>
            <p:cNvSpPr/>
            <p:nvPr/>
          </p:nvSpPr>
          <p:spPr>
            <a:xfrm>
              <a:off x="8871342" y="4607453"/>
              <a:ext cx="2529874" cy="1178686"/>
            </a:xfrm>
            <a:prstGeom prst="rect">
              <a:avLst/>
            </a:prstGeom>
            <a:gradFill flip="none" rotWithShape="1">
              <a:gsLst>
                <a:gs pos="1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17500" dist="152400" dir="2700000" sx="97000" sy="97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grpSp>
          <p:nvGrpSpPr>
            <p:cNvPr id="202" name="Group 201"/>
            <p:cNvGrpSpPr/>
            <p:nvPr/>
          </p:nvGrpSpPr>
          <p:grpSpPr>
            <a:xfrm>
              <a:off x="9086319" y="4804841"/>
              <a:ext cx="2099920" cy="1005767"/>
              <a:chOff x="1678719" y="3211059"/>
              <a:chExt cx="2099920" cy="1005767"/>
            </a:xfrm>
          </p:grpSpPr>
          <p:sp>
            <p:nvSpPr>
              <p:cNvPr id="203" name="TextBox 202"/>
              <p:cNvSpPr txBox="1"/>
              <p:nvPr/>
            </p:nvSpPr>
            <p:spPr>
              <a:xfrm>
                <a:off x="1678721" y="3211059"/>
                <a:ext cx="2099918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输入您的小标题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4" name="Rectangle 203"/>
              <p:cNvSpPr/>
              <p:nvPr/>
            </p:nvSpPr>
            <p:spPr>
              <a:xfrm flipH="1">
                <a:off x="1678719" y="3480021"/>
                <a:ext cx="2099919" cy="736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 of my entire</a:t>
                </a:r>
                <a:endParaRPr 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1122220" y="5035692"/>
            <a:ext cx="4609799" cy="996827"/>
            <a:chOff x="1122220" y="5035692"/>
            <a:chExt cx="4609799" cy="996827"/>
          </a:xfrm>
        </p:grpSpPr>
        <p:sp>
          <p:nvSpPr>
            <p:cNvPr id="205" name="TextBox 204"/>
            <p:cNvSpPr txBox="1"/>
            <p:nvPr/>
          </p:nvSpPr>
          <p:spPr>
            <a:xfrm>
              <a:off x="1122221" y="5035692"/>
              <a:ext cx="2434685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1122220" y="5295714"/>
              <a:ext cx="4609799" cy="736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 of spring which I enjoy with my whole heart. 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sp>
        <p:nvSpPr>
          <p:cNvPr id="145" name="TextBox 60"/>
          <p:cNvSpPr txBox="1"/>
          <p:nvPr/>
        </p:nvSpPr>
        <p:spPr>
          <a:xfrm>
            <a:off x="3687264" y="193821"/>
            <a:ext cx="4847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cs typeface="+mn-ea"/>
                <a:sym typeface="+mn-lt"/>
              </a:rPr>
              <a:t>输入本页标题内容</a:t>
            </a:r>
            <a:endParaRPr lang="en-US" sz="2800" b="1" dirty="0">
              <a:cs typeface="+mn-ea"/>
              <a:sym typeface="+mn-lt"/>
            </a:endParaRPr>
          </a:p>
        </p:txBody>
      </p:sp>
      <p:cxnSp>
        <p:nvCxnSpPr>
          <p:cNvPr id="146" name="直接连接符 145"/>
          <p:cNvCxnSpPr/>
          <p:nvPr/>
        </p:nvCxnSpPr>
        <p:spPr>
          <a:xfrm>
            <a:off x="4237990" y="773792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7929797" y="0"/>
            <a:ext cx="4262203" cy="6858000"/>
          </a:xfrm>
          <a:prstGeom prst="rect">
            <a:avLst/>
          </a:prstGeom>
          <a:gradFill flip="none" rotWithShape="1">
            <a:gsLst>
              <a:gs pos="11000">
                <a:schemeClr val="tx1">
                  <a:lumMod val="85000"/>
                  <a:lumOff val="15000"/>
                  <a:alpha val="60000"/>
                </a:schemeClr>
              </a:gs>
              <a:gs pos="100000">
                <a:schemeClr val="tx1">
                  <a:lumMod val="85000"/>
                  <a:lumOff val="1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8" name="Rectangle: Rounded Corners 117"/>
          <p:cNvSpPr/>
          <p:nvPr/>
        </p:nvSpPr>
        <p:spPr>
          <a:xfrm>
            <a:off x="542997" y="4159578"/>
            <a:ext cx="6621470" cy="2023688"/>
          </a:xfrm>
          <a:prstGeom prst="roundRect">
            <a:avLst>
              <a:gd name="adj" fmla="val 6140"/>
            </a:avLst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19" name="Group 118"/>
          <p:cNvGrpSpPr/>
          <p:nvPr/>
        </p:nvGrpSpPr>
        <p:grpSpPr>
          <a:xfrm>
            <a:off x="866218" y="4476781"/>
            <a:ext cx="1640056" cy="1389282"/>
            <a:chOff x="3732181" y="1960375"/>
            <a:chExt cx="4786883" cy="4054941"/>
          </a:xfrm>
        </p:grpSpPr>
        <p:grpSp>
          <p:nvGrpSpPr>
            <p:cNvPr id="123" name="Group 122"/>
            <p:cNvGrpSpPr/>
            <p:nvPr/>
          </p:nvGrpSpPr>
          <p:grpSpPr>
            <a:xfrm>
              <a:off x="4578281" y="1960375"/>
              <a:ext cx="3035439" cy="4054941"/>
              <a:chOff x="5053014" y="2036764"/>
              <a:chExt cx="2089150" cy="2790826"/>
            </a:xfrm>
          </p:grpSpPr>
          <p:sp>
            <p:nvSpPr>
              <p:cNvPr id="150" name="Freeform 5"/>
              <p:cNvSpPr>
                <a:spLocks noEditPoints="1"/>
              </p:cNvSpPr>
              <p:nvPr/>
            </p:nvSpPr>
            <p:spPr bwMode="auto">
              <a:xfrm>
                <a:off x="5053014" y="2036764"/>
                <a:ext cx="2089150" cy="2641601"/>
              </a:xfrm>
              <a:custGeom>
                <a:avLst/>
                <a:gdLst>
                  <a:gd name="T0" fmla="*/ 485 w 554"/>
                  <a:gd name="T1" fmla="*/ 235 h 701"/>
                  <a:gd name="T2" fmla="*/ 441 w 554"/>
                  <a:gd name="T3" fmla="*/ 281 h 701"/>
                  <a:gd name="T4" fmla="*/ 484 w 554"/>
                  <a:gd name="T5" fmla="*/ 105 h 701"/>
                  <a:gd name="T6" fmla="*/ 522 w 554"/>
                  <a:gd name="T7" fmla="*/ 105 h 701"/>
                  <a:gd name="T8" fmla="*/ 485 w 554"/>
                  <a:gd name="T9" fmla="*/ 235 h 701"/>
                  <a:gd name="T10" fmla="*/ 69 w 554"/>
                  <a:gd name="T11" fmla="*/ 235 h 701"/>
                  <a:gd name="T12" fmla="*/ 32 w 554"/>
                  <a:gd name="T13" fmla="*/ 105 h 701"/>
                  <a:gd name="T14" fmla="*/ 69 w 554"/>
                  <a:gd name="T15" fmla="*/ 105 h 701"/>
                  <a:gd name="T16" fmla="*/ 111 w 554"/>
                  <a:gd name="T17" fmla="*/ 280 h 701"/>
                  <a:gd name="T18" fmla="*/ 69 w 554"/>
                  <a:gd name="T19" fmla="*/ 235 h 701"/>
                  <a:gd name="T20" fmla="*/ 487 w 554"/>
                  <a:gd name="T21" fmla="*/ 73 h 701"/>
                  <a:gd name="T22" fmla="*/ 489 w 554"/>
                  <a:gd name="T23" fmla="*/ 34 h 701"/>
                  <a:gd name="T24" fmla="*/ 458 w 554"/>
                  <a:gd name="T25" fmla="*/ 0 h 701"/>
                  <a:gd name="T26" fmla="*/ 95 w 554"/>
                  <a:gd name="T27" fmla="*/ 0 h 701"/>
                  <a:gd name="T28" fmla="*/ 64 w 554"/>
                  <a:gd name="T29" fmla="*/ 34 h 701"/>
                  <a:gd name="T30" fmla="*/ 66 w 554"/>
                  <a:gd name="T31" fmla="*/ 73 h 701"/>
                  <a:gd name="T32" fmla="*/ 0 w 554"/>
                  <a:gd name="T33" fmla="*/ 73 h 701"/>
                  <a:gd name="T34" fmla="*/ 0 w 554"/>
                  <a:gd name="T35" fmla="*/ 89 h 701"/>
                  <a:gd name="T36" fmla="*/ 41 w 554"/>
                  <a:gd name="T37" fmla="*/ 252 h 701"/>
                  <a:gd name="T38" fmla="*/ 130 w 554"/>
                  <a:gd name="T39" fmla="*/ 322 h 701"/>
                  <a:gd name="T40" fmla="*/ 259 w 554"/>
                  <a:gd name="T41" fmla="*/ 441 h 701"/>
                  <a:gd name="T42" fmla="*/ 161 w 554"/>
                  <a:gd name="T43" fmla="*/ 682 h 701"/>
                  <a:gd name="T44" fmla="*/ 161 w 554"/>
                  <a:gd name="T45" fmla="*/ 701 h 701"/>
                  <a:gd name="T46" fmla="*/ 389 w 554"/>
                  <a:gd name="T47" fmla="*/ 701 h 701"/>
                  <a:gd name="T48" fmla="*/ 389 w 554"/>
                  <a:gd name="T49" fmla="*/ 682 h 701"/>
                  <a:gd name="T50" fmla="*/ 292 w 554"/>
                  <a:gd name="T51" fmla="*/ 441 h 701"/>
                  <a:gd name="T52" fmla="*/ 423 w 554"/>
                  <a:gd name="T53" fmla="*/ 322 h 701"/>
                  <a:gd name="T54" fmla="*/ 513 w 554"/>
                  <a:gd name="T55" fmla="*/ 252 h 701"/>
                  <a:gd name="T56" fmla="*/ 554 w 554"/>
                  <a:gd name="T57" fmla="*/ 89 h 701"/>
                  <a:gd name="T58" fmla="*/ 554 w 554"/>
                  <a:gd name="T59" fmla="*/ 73 h 701"/>
                  <a:gd name="T60" fmla="*/ 487 w 554"/>
                  <a:gd name="T61" fmla="*/ 73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54" h="701">
                    <a:moveTo>
                      <a:pt x="485" y="235"/>
                    </a:moveTo>
                    <a:cubicBezTo>
                      <a:pt x="472" y="256"/>
                      <a:pt x="457" y="271"/>
                      <a:pt x="441" y="281"/>
                    </a:cubicBezTo>
                    <a:cubicBezTo>
                      <a:pt x="461" y="230"/>
                      <a:pt x="476" y="171"/>
                      <a:pt x="484" y="105"/>
                    </a:cubicBezTo>
                    <a:cubicBezTo>
                      <a:pt x="522" y="105"/>
                      <a:pt x="522" y="105"/>
                      <a:pt x="522" y="105"/>
                    </a:cubicBezTo>
                    <a:cubicBezTo>
                      <a:pt x="519" y="155"/>
                      <a:pt x="506" y="200"/>
                      <a:pt x="485" y="235"/>
                    </a:cubicBezTo>
                    <a:moveTo>
                      <a:pt x="69" y="235"/>
                    </a:moveTo>
                    <a:cubicBezTo>
                      <a:pt x="48" y="200"/>
                      <a:pt x="35" y="155"/>
                      <a:pt x="32" y="105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77" y="170"/>
                      <a:pt x="92" y="230"/>
                      <a:pt x="111" y="280"/>
                    </a:cubicBezTo>
                    <a:cubicBezTo>
                      <a:pt x="96" y="271"/>
                      <a:pt x="81" y="255"/>
                      <a:pt x="69" y="235"/>
                    </a:cubicBezTo>
                    <a:moveTo>
                      <a:pt x="487" y="73"/>
                    </a:moveTo>
                    <a:cubicBezTo>
                      <a:pt x="488" y="60"/>
                      <a:pt x="489" y="47"/>
                      <a:pt x="489" y="34"/>
                    </a:cubicBezTo>
                    <a:cubicBezTo>
                      <a:pt x="471" y="34"/>
                      <a:pt x="457" y="19"/>
                      <a:pt x="458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6" y="19"/>
                      <a:pt x="82" y="34"/>
                      <a:pt x="64" y="34"/>
                    </a:cubicBezTo>
                    <a:cubicBezTo>
                      <a:pt x="64" y="47"/>
                      <a:pt x="65" y="60"/>
                      <a:pt x="66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151"/>
                      <a:pt x="15" y="208"/>
                      <a:pt x="41" y="252"/>
                    </a:cubicBezTo>
                    <a:cubicBezTo>
                      <a:pt x="65" y="291"/>
                      <a:pt x="96" y="315"/>
                      <a:pt x="130" y="322"/>
                    </a:cubicBezTo>
                    <a:cubicBezTo>
                      <a:pt x="164" y="389"/>
                      <a:pt x="209" y="432"/>
                      <a:pt x="259" y="441"/>
                    </a:cubicBezTo>
                    <a:cubicBezTo>
                      <a:pt x="253" y="561"/>
                      <a:pt x="213" y="658"/>
                      <a:pt x="161" y="682"/>
                    </a:cubicBezTo>
                    <a:cubicBezTo>
                      <a:pt x="161" y="701"/>
                      <a:pt x="161" y="701"/>
                      <a:pt x="161" y="701"/>
                    </a:cubicBezTo>
                    <a:cubicBezTo>
                      <a:pt x="389" y="701"/>
                      <a:pt x="389" y="701"/>
                      <a:pt x="389" y="701"/>
                    </a:cubicBezTo>
                    <a:cubicBezTo>
                      <a:pt x="389" y="682"/>
                      <a:pt x="389" y="682"/>
                      <a:pt x="389" y="682"/>
                    </a:cubicBezTo>
                    <a:cubicBezTo>
                      <a:pt x="338" y="658"/>
                      <a:pt x="298" y="561"/>
                      <a:pt x="292" y="441"/>
                    </a:cubicBezTo>
                    <a:cubicBezTo>
                      <a:pt x="342" y="434"/>
                      <a:pt x="388" y="390"/>
                      <a:pt x="423" y="322"/>
                    </a:cubicBezTo>
                    <a:cubicBezTo>
                      <a:pt x="457" y="315"/>
                      <a:pt x="489" y="291"/>
                      <a:pt x="513" y="252"/>
                    </a:cubicBezTo>
                    <a:cubicBezTo>
                      <a:pt x="539" y="208"/>
                      <a:pt x="554" y="151"/>
                      <a:pt x="554" y="89"/>
                    </a:cubicBezTo>
                    <a:cubicBezTo>
                      <a:pt x="554" y="73"/>
                      <a:pt x="554" y="73"/>
                      <a:pt x="554" y="73"/>
                    </a:cubicBezTo>
                    <a:lnTo>
                      <a:pt x="487" y="73"/>
                    </a:lnTo>
                    <a:close/>
                  </a:path>
                </a:pathLst>
              </a:custGeom>
              <a:solidFill>
                <a:srgbClr val="FFC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51" name="Freeform 6"/>
              <p:cNvSpPr/>
              <p:nvPr/>
            </p:nvSpPr>
            <p:spPr bwMode="auto">
              <a:xfrm>
                <a:off x="5661027" y="3698878"/>
                <a:ext cx="858838" cy="979488"/>
              </a:xfrm>
              <a:custGeom>
                <a:avLst/>
                <a:gdLst>
                  <a:gd name="T0" fmla="*/ 98 w 228"/>
                  <a:gd name="T1" fmla="*/ 0 h 260"/>
                  <a:gd name="T2" fmla="*/ 0 w 228"/>
                  <a:gd name="T3" fmla="*/ 241 h 260"/>
                  <a:gd name="T4" fmla="*/ 0 w 228"/>
                  <a:gd name="T5" fmla="*/ 260 h 260"/>
                  <a:gd name="T6" fmla="*/ 228 w 228"/>
                  <a:gd name="T7" fmla="*/ 260 h 260"/>
                  <a:gd name="T8" fmla="*/ 228 w 228"/>
                  <a:gd name="T9" fmla="*/ 241 h 260"/>
                  <a:gd name="T10" fmla="*/ 131 w 228"/>
                  <a:gd name="T11" fmla="*/ 0 h 260"/>
                  <a:gd name="T12" fmla="*/ 98 w 22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8" h="260">
                    <a:moveTo>
                      <a:pt x="98" y="0"/>
                    </a:moveTo>
                    <a:cubicBezTo>
                      <a:pt x="92" y="120"/>
                      <a:pt x="52" y="217"/>
                      <a:pt x="0" y="241"/>
                    </a:cubicBezTo>
                    <a:cubicBezTo>
                      <a:pt x="0" y="260"/>
                      <a:pt x="0" y="260"/>
                      <a:pt x="0" y="260"/>
                    </a:cubicBezTo>
                    <a:cubicBezTo>
                      <a:pt x="228" y="260"/>
                      <a:pt x="228" y="260"/>
                      <a:pt x="228" y="260"/>
                    </a:cubicBezTo>
                    <a:cubicBezTo>
                      <a:pt x="228" y="241"/>
                      <a:pt x="228" y="241"/>
                      <a:pt x="228" y="241"/>
                    </a:cubicBezTo>
                    <a:cubicBezTo>
                      <a:pt x="177" y="217"/>
                      <a:pt x="137" y="120"/>
                      <a:pt x="131" y="0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52" name="Freeform 7"/>
              <p:cNvSpPr/>
              <p:nvPr/>
            </p:nvSpPr>
            <p:spPr bwMode="auto">
              <a:xfrm>
                <a:off x="5427663" y="2311402"/>
                <a:ext cx="312738" cy="901701"/>
              </a:xfrm>
              <a:custGeom>
                <a:avLst/>
                <a:gdLst>
                  <a:gd name="T0" fmla="*/ 66 w 83"/>
                  <a:gd name="T1" fmla="*/ 239 h 239"/>
                  <a:gd name="T2" fmla="*/ 52 w 83"/>
                  <a:gd name="T3" fmla="*/ 229 h 239"/>
                  <a:gd name="T4" fmla="*/ 1 w 83"/>
                  <a:gd name="T5" fmla="*/ 18 h 239"/>
                  <a:gd name="T6" fmla="*/ 14 w 83"/>
                  <a:gd name="T7" fmla="*/ 1 h 239"/>
                  <a:gd name="T8" fmla="*/ 31 w 83"/>
                  <a:gd name="T9" fmla="*/ 14 h 239"/>
                  <a:gd name="T10" fmla="*/ 80 w 83"/>
                  <a:gd name="T11" fmla="*/ 218 h 239"/>
                  <a:gd name="T12" fmla="*/ 72 w 83"/>
                  <a:gd name="T13" fmla="*/ 238 h 239"/>
                  <a:gd name="T14" fmla="*/ 66 w 83"/>
                  <a:gd name="T15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239">
                    <a:moveTo>
                      <a:pt x="66" y="239"/>
                    </a:moveTo>
                    <a:cubicBezTo>
                      <a:pt x="60" y="239"/>
                      <a:pt x="55" y="235"/>
                      <a:pt x="52" y="229"/>
                    </a:cubicBezTo>
                    <a:cubicBezTo>
                      <a:pt x="28" y="168"/>
                      <a:pt x="10" y="95"/>
                      <a:pt x="1" y="18"/>
                    </a:cubicBezTo>
                    <a:cubicBezTo>
                      <a:pt x="0" y="10"/>
                      <a:pt x="6" y="2"/>
                      <a:pt x="14" y="1"/>
                    </a:cubicBezTo>
                    <a:cubicBezTo>
                      <a:pt x="23" y="0"/>
                      <a:pt x="30" y="6"/>
                      <a:pt x="31" y="14"/>
                    </a:cubicBezTo>
                    <a:cubicBezTo>
                      <a:pt x="40" y="88"/>
                      <a:pt x="57" y="159"/>
                      <a:pt x="80" y="218"/>
                    </a:cubicBezTo>
                    <a:cubicBezTo>
                      <a:pt x="83" y="226"/>
                      <a:pt x="80" y="235"/>
                      <a:pt x="72" y="238"/>
                    </a:cubicBezTo>
                    <a:cubicBezTo>
                      <a:pt x="70" y="238"/>
                      <a:pt x="68" y="239"/>
                      <a:pt x="66" y="239"/>
                    </a:cubicBezTo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53" name="Freeform 8"/>
              <p:cNvSpPr/>
              <p:nvPr/>
            </p:nvSpPr>
            <p:spPr bwMode="auto">
              <a:xfrm>
                <a:off x="5554662" y="4681540"/>
                <a:ext cx="1074738" cy="146050"/>
              </a:xfrm>
              <a:custGeom>
                <a:avLst/>
                <a:gdLst>
                  <a:gd name="T0" fmla="*/ 285 w 285"/>
                  <a:gd name="T1" fmla="*/ 39 h 39"/>
                  <a:gd name="T2" fmla="*/ 0 w 285"/>
                  <a:gd name="T3" fmla="*/ 39 h 39"/>
                  <a:gd name="T4" fmla="*/ 0 w 285"/>
                  <a:gd name="T5" fmla="*/ 16 h 39"/>
                  <a:gd name="T6" fmla="*/ 16 w 285"/>
                  <a:gd name="T7" fmla="*/ 0 h 39"/>
                  <a:gd name="T8" fmla="*/ 269 w 285"/>
                  <a:gd name="T9" fmla="*/ 0 h 39"/>
                  <a:gd name="T10" fmla="*/ 285 w 285"/>
                  <a:gd name="T11" fmla="*/ 16 h 39"/>
                  <a:gd name="T12" fmla="*/ 285 w 285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5" h="39">
                    <a:moveTo>
                      <a:pt x="285" y="39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69" y="0"/>
                      <a:pt x="269" y="0"/>
                      <a:pt x="269" y="0"/>
                    </a:cubicBezTo>
                    <a:cubicBezTo>
                      <a:pt x="278" y="0"/>
                      <a:pt x="285" y="7"/>
                      <a:pt x="285" y="16"/>
                    </a:cubicBezTo>
                    <a:lnTo>
                      <a:pt x="285" y="39"/>
                    </a:lnTo>
                    <a:close/>
                  </a:path>
                </a:pathLst>
              </a:custGeom>
              <a:solidFill>
                <a:srgbClr val="F6A3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54" name="Freeform 9"/>
              <p:cNvSpPr/>
              <p:nvPr/>
            </p:nvSpPr>
            <p:spPr bwMode="auto">
              <a:xfrm>
                <a:off x="5988050" y="2247902"/>
                <a:ext cx="874713" cy="1450976"/>
              </a:xfrm>
              <a:custGeom>
                <a:avLst/>
                <a:gdLst>
                  <a:gd name="T0" fmla="*/ 82 w 232"/>
                  <a:gd name="T1" fmla="*/ 0 h 385"/>
                  <a:gd name="T2" fmla="*/ 0 w 232"/>
                  <a:gd name="T3" fmla="*/ 308 h 385"/>
                  <a:gd name="T4" fmla="*/ 46 w 232"/>
                  <a:gd name="T5" fmla="*/ 385 h 385"/>
                  <a:gd name="T6" fmla="*/ 175 w 232"/>
                  <a:gd name="T7" fmla="*/ 266 h 385"/>
                  <a:gd name="T8" fmla="*/ 232 w 232"/>
                  <a:gd name="T9" fmla="*/ 236 h 385"/>
                  <a:gd name="T10" fmla="*/ 215 w 232"/>
                  <a:gd name="T11" fmla="*/ 208 h 385"/>
                  <a:gd name="T12" fmla="*/ 193 w 232"/>
                  <a:gd name="T13" fmla="*/ 225 h 385"/>
                  <a:gd name="T14" fmla="*/ 205 w 232"/>
                  <a:gd name="T15" fmla="*/ 193 h 385"/>
                  <a:gd name="T16" fmla="*/ 82 w 232"/>
                  <a:gd name="T1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2" h="385">
                    <a:moveTo>
                      <a:pt x="82" y="0"/>
                    </a:moveTo>
                    <a:cubicBezTo>
                      <a:pt x="0" y="308"/>
                      <a:pt x="0" y="308"/>
                      <a:pt x="0" y="308"/>
                    </a:cubicBezTo>
                    <a:cubicBezTo>
                      <a:pt x="46" y="385"/>
                      <a:pt x="46" y="385"/>
                      <a:pt x="46" y="385"/>
                    </a:cubicBezTo>
                    <a:cubicBezTo>
                      <a:pt x="96" y="376"/>
                      <a:pt x="141" y="333"/>
                      <a:pt x="175" y="266"/>
                    </a:cubicBezTo>
                    <a:cubicBezTo>
                      <a:pt x="195" y="262"/>
                      <a:pt x="215" y="252"/>
                      <a:pt x="232" y="236"/>
                    </a:cubicBezTo>
                    <a:cubicBezTo>
                      <a:pt x="215" y="208"/>
                      <a:pt x="215" y="208"/>
                      <a:pt x="215" y="208"/>
                    </a:cubicBezTo>
                    <a:cubicBezTo>
                      <a:pt x="208" y="215"/>
                      <a:pt x="201" y="220"/>
                      <a:pt x="193" y="225"/>
                    </a:cubicBezTo>
                    <a:cubicBezTo>
                      <a:pt x="197" y="214"/>
                      <a:pt x="201" y="204"/>
                      <a:pt x="205" y="193"/>
                    </a:cubicBez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F6A3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55" name="Freeform 10"/>
              <p:cNvSpPr/>
              <p:nvPr/>
            </p:nvSpPr>
            <p:spPr bwMode="auto">
              <a:xfrm>
                <a:off x="5705475" y="2244727"/>
                <a:ext cx="595313" cy="1163638"/>
              </a:xfrm>
              <a:custGeom>
                <a:avLst/>
                <a:gdLst>
                  <a:gd name="T0" fmla="*/ 178 w 375"/>
                  <a:gd name="T1" fmla="*/ 180 h 733"/>
                  <a:gd name="T2" fmla="*/ 176 w 375"/>
                  <a:gd name="T3" fmla="*/ 180 h 733"/>
                  <a:gd name="T4" fmla="*/ 31 w 375"/>
                  <a:gd name="T5" fmla="*/ 244 h 733"/>
                  <a:gd name="T6" fmla="*/ 0 w 375"/>
                  <a:gd name="T7" fmla="*/ 92 h 733"/>
                  <a:gd name="T8" fmla="*/ 209 w 375"/>
                  <a:gd name="T9" fmla="*/ 0 h 733"/>
                  <a:gd name="T10" fmla="*/ 375 w 375"/>
                  <a:gd name="T11" fmla="*/ 0 h 733"/>
                  <a:gd name="T12" fmla="*/ 375 w 375"/>
                  <a:gd name="T13" fmla="*/ 733 h 733"/>
                  <a:gd name="T14" fmla="*/ 178 w 375"/>
                  <a:gd name="T15" fmla="*/ 733 h 733"/>
                  <a:gd name="T16" fmla="*/ 178 w 375"/>
                  <a:gd name="T17" fmla="*/ 180 h 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5" h="733">
                    <a:moveTo>
                      <a:pt x="178" y="180"/>
                    </a:moveTo>
                    <a:lnTo>
                      <a:pt x="176" y="180"/>
                    </a:lnTo>
                    <a:lnTo>
                      <a:pt x="31" y="244"/>
                    </a:lnTo>
                    <a:lnTo>
                      <a:pt x="0" y="92"/>
                    </a:lnTo>
                    <a:lnTo>
                      <a:pt x="209" y="0"/>
                    </a:lnTo>
                    <a:lnTo>
                      <a:pt x="375" y="0"/>
                    </a:lnTo>
                    <a:lnTo>
                      <a:pt x="375" y="733"/>
                    </a:lnTo>
                    <a:lnTo>
                      <a:pt x="178" y="733"/>
                    </a:lnTo>
                    <a:lnTo>
                      <a:pt x="178" y="180"/>
                    </a:lnTo>
                    <a:close/>
                  </a:path>
                </a:pathLst>
              </a:custGeom>
              <a:solidFill>
                <a:srgbClr val="E8E6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56" name="Freeform 11"/>
              <p:cNvSpPr/>
              <p:nvPr/>
            </p:nvSpPr>
            <p:spPr bwMode="auto">
              <a:xfrm>
                <a:off x="5565776" y="2214564"/>
                <a:ext cx="336550" cy="315913"/>
              </a:xfrm>
              <a:custGeom>
                <a:avLst/>
                <a:gdLst>
                  <a:gd name="T0" fmla="*/ 105 w 212"/>
                  <a:gd name="T1" fmla="*/ 0 h 199"/>
                  <a:gd name="T2" fmla="*/ 112 w 212"/>
                  <a:gd name="T3" fmla="*/ 102 h 199"/>
                  <a:gd name="T4" fmla="*/ 212 w 212"/>
                  <a:gd name="T5" fmla="*/ 76 h 199"/>
                  <a:gd name="T6" fmla="*/ 117 w 212"/>
                  <a:gd name="T7" fmla="*/ 114 h 199"/>
                  <a:gd name="T8" fmla="*/ 171 w 212"/>
                  <a:gd name="T9" fmla="*/ 199 h 199"/>
                  <a:gd name="T10" fmla="*/ 105 w 212"/>
                  <a:gd name="T11" fmla="*/ 123 h 199"/>
                  <a:gd name="T12" fmla="*/ 41 w 212"/>
                  <a:gd name="T13" fmla="*/ 199 h 199"/>
                  <a:gd name="T14" fmla="*/ 95 w 212"/>
                  <a:gd name="T15" fmla="*/ 114 h 199"/>
                  <a:gd name="T16" fmla="*/ 0 w 212"/>
                  <a:gd name="T17" fmla="*/ 76 h 199"/>
                  <a:gd name="T18" fmla="*/ 98 w 212"/>
                  <a:gd name="T19" fmla="*/ 102 h 199"/>
                  <a:gd name="T20" fmla="*/ 105 w 212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2" h="199">
                    <a:moveTo>
                      <a:pt x="105" y="0"/>
                    </a:moveTo>
                    <a:lnTo>
                      <a:pt x="112" y="102"/>
                    </a:lnTo>
                    <a:lnTo>
                      <a:pt x="212" y="76"/>
                    </a:lnTo>
                    <a:lnTo>
                      <a:pt x="117" y="114"/>
                    </a:lnTo>
                    <a:lnTo>
                      <a:pt x="171" y="199"/>
                    </a:lnTo>
                    <a:lnTo>
                      <a:pt x="105" y="123"/>
                    </a:lnTo>
                    <a:lnTo>
                      <a:pt x="41" y="199"/>
                    </a:lnTo>
                    <a:lnTo>
                      <a:pt x="95" y="114"/>
                    </a:lnTo>
                    <a:lnTo>
                      <a:pt x="0" y="76"/>
                    </a:lnTo>
                    <a:lnTo>
                      <a:pt x="98" y="102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57" name="Freeform 12"/>
              <p:cNvSpPr>
                <a:spLocks noEditPoints="1"/>
              </p:cNvSpPr>
              <p:nvPr/>
            </p:nvSpPr>
            <p:spPr bwMode="auto">
              <a:xfrm>
                <a:off x="6089651" y="2036764"/>
                <a:ext cx="1052513" cy="2641601"/>
              </a:xfrm>
              <a:custGeom>
                <a:avLst/>
                <a:gdLst>
                  <a:gd name="T0" fmla="*/ 56 w 279"/>
                  <a:gd name="T1" fmla="*/ 55 h 701"/>
                  <a:gd name="T2" fmla="*/ 209 w 279"/>
                  <a:gd name="T3" fmla="*/ 105 h 701"/>
                  <a:gd name="T4" fmla="*/ 205 w 279"/>
                  <a:gd name="T5" fmla="*/ 292 h 701"/>
                  <a:gd name="T6" fmla="*/ 279 w 279"/>
                  <a:gd name="T7" fmla="*/ 73 h 701"/>
                  <a:gd name="T8" fmla="*/ 167 w 279"/>
                  <a:gd name="T9" fmla="*/ 279 h 701"/>
                  <a:gd name="T10" fmla="*/ 167 w 279"/>
                  <a:gd name="T11" fmla="*/ 280 h 701"/>
                  <a:gd name="T12" fmla="*/ 167 w 279"/>
                  <a:gd name="T13" fmla="*/ 280 h 701"/>
                  <a:gd name="T14" fmla="*/ 167 w 279"/>
                  <a:gd name="T15" fmla="*/ 280 h 701"/>
                  <a:gd name="T16" fmla="*/ 167 w 279"/>
                  <a:gd name="T17" fmla="*/ 280 h 701"/>
                  <a:gd name="T18" fmla="*/ 167 w 279"/>
                  <a:gd name="T19" fmla="*/ 280 h 701"/>
                  <a:gd name="T20" fmla="*/ 167 w 279"/>
                  <a:gd name="T21" fmla="*/ 280 h 701"/>
                  <a:gd name="T22" fmla="*/ 166 w 279"/>
                  <a:gd name="T23" fmla="*/ 281 h 701"/>
                  <a:gd name="T24" fmla="*/ 151 w 279"/>
                  <a:gd name="T25" fmla="*/ 321 h 701"/>
                  <a:gd name="T26" fmla="*/ 151 w 279"/>
                  <a:gd name="T27" fmla="*/ 321 h 701"/>
                  <a:gd name="T28" fmla="*/ 150 w 279"/>
                  <a:gd name="T29" fmla="*/ 321 h 701"/>
                  <a:gd name="T30" fmla="*/ 150 w 279"/>
                  <a:gd name="T31" fmla="*/ 321 h 701"/>
                  <a:gd name="T32" fmla="*/ 150 w 279"/>
                  <a:gd name="T33" fmla="*/ 322 h 701"/>
                  <a:gd name="T34" fmla="*/ 149 w 279"/>
                  <a:gd name="T35" fmla="*/ 322 h 701"/>
                  <a:gd name="T36" fmla="*/ 149 w 279"/>
                  <a:gd name="T37" fmla="*/ 322 h 701"/>
                  <a:gd name="T38" fmla="*/ 149 w 279"/>
                  <a:gd name="T39" fmla="*/ 322 h 701"/>
                  <a:gd name="T40" fmla="*/ 148 w 279"/>
                  <a:gd name="T41" fmla="*/ 322 h 701"/>
                  <a:gd name="T42" fmla="*/ 148 w 279"/>
                  <a:gd name="T43" fmla="*/ 322 h 701"/>
                  <a:gd name="T44" fmla="*/ 148 w 279"/>
                  <a:gd name="T45" fmla="*/ 322 h 701"/>
                  <a:gd name="T46" fmla="*/ 147 w 279"/>
                  <a:gd name="T47" fmla="*/ 323 h 701"/>
                  <a:gd name="T48" fmla="*/ 147 w 279"/>
                  <a:gd name="T49" fmla="*/ 323 h 701"/>
                  <a:gd name="T50" fmla="*/ 129 w 279"/>
                  <a:gd name="T51" fmla="*/ 355 h 701"/>
                  <a:gd name="T52" fmla="*/ 129 w 279"/>
                  <a:gd name="T53" fmla="*/ 355 h 701"/>
                  <a:gd name="T54" fmla="*/ 128 w 279"/>
                  <a:gd name="T55" fmla="*/ 356 h 701"/>
                  <a:gd name="T56" fmla="*/ 128 w 279"/>
                  <a:gd name="T57" fmla="*/ 356 h 701"/>
                  <a:gd name="T58" fmla="*/ 128 w 279"/>
                  <a:gd name="T59" fmla="*/ 356 h 701"/>
                  <a:gd name="T60" fmla="*/ 128 w 279"/>
                  <a:gd name="T61" fmla="*/ 356 h 701"/>
                  <a:gd name="T62" fmla="*/ 128 w 279"/>
                  <a:gd name="T63" fmla="*/ 357 h 701"/>
                  <a:gd name="T64" fmla="*/ 128 w 279"/>
                  <a:gd name="T65" fmla="*/ 357 h 701"/>
                  <a:gd name="T66" fmla="*/ 127 w 279"/>
                  <a:gd name="T67" fmla="*/ 357 h 701"/>
                  <a:gd name="T68" fmla="*/ 127 w 279"/>
                  <a:gd name="T69" fmla="*/ 357 h 701"/>
                  <a:gd name="T70" fmla="*/ 127 w 279"/>
                  <a:gd name="T71" fmla="*/ 358 h 701"/>
                  <a:gd name="T72" fmla="*/ 127 w 279"/>
                  <a:gd name="T73" fmla="*/ 358 h 701"/>
                  <a:gd name="T74" fmla="*/ 127 w 279"/>
                  <a:gd name="T75" fmla="*/ 358 h 701"/>
                  <a:gd name="T76" fmla="*/ 127 w 279"/>
                  <a:gd name="T77" fmla="*/ 358 h 701"/>
                  <a:gd name="T78" fmla="*/ 127 w 279"/>
                  <a:gd name="T79" fmla="*/ 358 h 701"/>
                  <a:gd name="T80" fmla="*/ 126 w 279"/>
                  <a:gd name="T81" fmla="*/ 359 h 701"/>
                  <a:gd name="T82" fmla="*/ 126 w 279"/>
                  <a:gd name="T83" fmla="*/ 359 h 701"/>
                  <a:gd name="T84" fmla="*/ 126 w 279"/>
                  <a:gd name="T85" fmla="*/ 359 h 701"/>
                  <a:gd name="T86" fmla="*/ 126 w 279"/>
                  <a:gd name="T87" fmla="*/ 359 h 701"/>
                  <a:gd name="T88" fmla="*/ 126 w 279"/>
                  <a:gd name="T89" fmla="*/ 360 h 701"/>
                  <a:gd name="T90" fmla="*/ 126 w 279"/>
                  <a:gd name="T91" fmla="*/ 360 h 701"/>
                  <a:gd name="T92" fmla="*/ 0 w 279"/>
                  <a:gd name="T93" fmla="*/ 441 h 701"/>
                  <a:gd name="T94" fmla="*/ 0 w 279"/>
                  <a:gd name="T95" fmla="*/ 701 h 701"/>
                  <a:gd name="T96" fmla="*/ 126 w 279"/>
                  <a:gd name="T97" fmla="*/ 36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9" h="701">
                    <a:moveTo>
                      <a:pt x="18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178" y="249"/>
                      <a:pt x="178" y="249"/>
                      <a:pt x="178" y="249"/>
                    </a:cubicBezTo>
                    <a:cubicBezTo>
                      <a:pt x="175" y="259"/>
                      <a:pt x="171" y="269"/>
                      <a:pt x="167" y="279"/>
                    </a:cubicBezTo>
                    <a:cubicBezTo>
                      <a:pt x="187" y="229"/>
                      <a:pt x="201" y="170"/>
                      <a:pt x="209" y="105"/>
                    </a:cubicBezTo>
                    <a:cubicBezTo>
                      <a:pt x="247" y="105"/>
                      <a:pt x="247" y="105"/>
                      <a:pt x="247" y="105"/>
                    </a:cubicBezTo>
                    <a:cubicBezTo>
                      <a:pt x="244" y="155"/>
                      <a:pt x="231" y="200"/>
                      <a:pt x="210" y="235"/>
                    </a:cubicBezTo>
                    <a:cubicBezTo>
                      <a:pt x="203" y="246"/>
                      <a:pt x="196" y="256"/>
                      <a:pt x="188" y="264"/>
                    </a:cubicBezTo>
                    <a:cubicBezTo>
                      <a:pt x="205" y="292"/>
                      <a:pt x="205" y="292"/>
                      <a:pt x="205" y="292"/>
                    </a:cubicBezTo>
                    <a:cubicBezTo>
                      <a:pt x="189" y="307"/>
                      <a:pt x="171" y="317"/>
                      <a:pt x="151" y="321"/>
                    </a:cubicBezTo>
                    <a:cubicBezTo>
                      <a:pt x="184" y="314"/>
                      <a:pt x="214" y="290"/>
                      <a:pt x="238" y="252"/>
                    </a:cubicBezTo>
                    <a:cubicBezTo>
                      <a:pt x="264" y="208"/>
                      <a:pt x="279" y="151"/>
                      <a:pt x="279" y="89"/>
                    </a:cubicBezTo>
                    <a:cubicBezTo>
                      <a:pt x="279" y="73"/>
                      <a:pt x="279" y="73"/>
                      <a:pt x="279" y="73"/>
                    </a:cubicBezTo>
                    <a:cubicBezTo>
                      <a:pt x="212" y="73"/>
                      <a:pt x="212" y="73"/>
                      <a:pt x="212" y="73"/>
                    </a:cubicBezTo>
                    <a:cubicBezTo>
                      <a:pt x="213" y="60"/>
                      <a:pt x="214" y="47"/>
                      <a:pt x="214" y="34"/>
                    </a:cubicBezTo>
                    <a:cubicBezTo>
                      <a:pt x="196" y="34"/>
                      <a:pt x="182" y="19"/>
                      <a:pt x="183" y="0"/>
                    </a:cubicBezTo>
                    <a:moveTo>
                      <a:pt x="167" y="279"/>
                    </a:moveTo>
                    <a:cubicBezTo>
                      <a:pt x="167" y="279"/>
                      <a:pt x="167" y="279"/>
                      <a:pt x="167" y="279"/>
                    </a:cubicBezTo>
                    <a:cubicBezTo>
                      <a:pt x="167" y="279"/>
                      <a:pt x="167" y="279"/>
                      <a:pt x="167" y="279"/>
                    </a:cubicBezTo>
                    <a:moveTo>
                      <a:pt x="167" y="279"/>
                    </a:moveTo>
                    <a:cubicBezTo>
                      <a:pt x="167" y="279"/>
                      <a:pt x="167" y="280"/>
                      <a:pt x="167" y="280"/>
                    </a:cubicBezTo>
                    <a:cubicBezTo>
                      <a:pt x="167" y="280"/>
                      <a:pt x="167" y="279"/>
                      <a:pt x="167" y="279"/>
                    </a:cubicBezTo>
                    <a:moveTo>
                      <a:pt x="167" y="280"/>
                    </a:moveTo>
                    <a:cubicBezTo>
                      <a:pt x="167" y="280"/>
                      <a:pt x="167" y="280"/>
                      <a:pt x="167" y="280"/>
                    </a:cubicBezTo>
                    <a:cubicBezTo>
                      <a:pt x="167" y="280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7" y="280"/>
                      <a:pt x="167" y="280"/>
                    </a:cubicBezTo>
                    <a:cubicBezTo>
                      <a:pt x="167" y="280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7" y="280"/>
                      <a:pt x="167" y="280"/>
                    </a:cubicBezTo>
                    <a:cubicBezTo>
                      <a:pt x="167" y="280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7" y="280"/>
                      <a:pt x="167" y="280"/>
                    </a:cubicBezTo>
                    <a:cubicBezTo>
                      <a:pt x="167" y="280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6" y="281"/>
                      <a:pt x="166" y="281"/>
                    </a:cubicBezTo>
                    <a:cubicBezTo>
                      <a:pt x="166" y="281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7" y="280"/>
                      <a:pt x="167" y="280"/>
                    </a:cubicBezTo>
                    <a:cubicBezTo>
                      <a:pt x="167" y="280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7" y="281"/>
                      <a:pt x="167" y="281"/>
                    </a:cubicBezTo>
                    <a:cubicBezTo>
                      <a:pt x="167" y="281"/>
                      <a:pt x="167" y="280"/>
                      <a:pt x="167" y="280"/>
                    </a:cubicBezTo>
                    <a:moveTo>
                      <a:pt x="167" y="281"/>
                    </a:moveTo>
                    <a:cubicBezTo>
                      <a:pt x="167" y="281"/>
                      <a:pt x="166" y="281"/>
                      <a:pt x="166" y="281"/>
                    </a:cubicBezTo>
                    <a:cubicBezTo>
                      <a:pt x="166" y="281"/>
                      <a:pt x="167" y="281"/>
                      <a:pt x="167" y="281"/>
                    </a:cubicBezTo>
                    <a:moveTo>
                      <a:pt x="151" y="321"/>
                    </a:moveTo>
                    <a:cubicBezTo>
                      <a:pt x="151" y="321"/>
                      <a:pt x="151" y="321"/>
                      <a:pt x="151" y="321"/>
                    </a:cubicBezTo>
                    <a:cubicBezTo>
                      <a:pt x="151" y="321"/>
                      <a:pt x="151" y="321"/>
                      <a:pt x="151" y="321"/>
                    </a:cubicBezTo>
                    <a:moveTo>
                      <a:pt x="151" y="321"/>
                    </a:moveTo>
                    <a:cubicBezTo>
                      <a:pt x="151" y="321"/>
                      <a:pt x="151" y="321"/>
                      <a:pt x="151" y="321"/>
                    </a:cubicBezTo>
                    <a:cubicBezTo>
                      <a:pt x="151" y="321"/>
                      <a:pt x="151" y="321"/>
                      <a:pt x="151" y="321"/>
                    </a:cubicBezTo>
                    <a:moveTo>
                      <a:pt x="151" y="321"/>
                    </a:moveTo>
                    <a:cubicBezTo>
                      <a:pt x="151" y="321"/>
                      <a:pt x="151" y="321"/>
                      <a:pt x="151" y="321"/>
                    </a:cubicBezTo>
                    <a:cubicBezTo>
                      <a:pt x="151" y="321"/>
                      <a:pt x="151" y="321"/>
                      <a:pt x="151" y="321"/>
                    </a:cubicBezTo>
                    <a:moveTo>
                      <a:pt x="151" y="321"/>
                    </a:moveTo>
                    <a:cubicBezTo>
                      <a:pt x="150" y="321"/>
                      <a:pt x="150" y="321"/>
                      <a:pt x="150" y="321"/>
                    </a:cubicBezTo>
                    <a:cubicBezTo>
                      <a:pt x="150" y="321"/>
                      <a:pt x="150" y="321"/>
                      <a:pt x="151" y="321"/>
                    </a:cubicBezTo>
                    <a:moveTo>
                      <a:pt x="150" y="321"/>
                    </a:moveTo>
                    <a:cubicBezTo>
                      <a:pt x="150" y="321"/>
                      <a:pt x="150" y="321"/>
                      <a:pt x="150" y="321"/>
                    </a:cubicBezTo>
                    <a:cubicBezTo>
                      <a:pt x="150" y="321"/>
                      <a:pt x="150" y="321"/>
                      <a:pt x="150" y="321"/>
                    </a:cubicBezTo>
                    <a:moveTo>
                      <a:pt x="150" y="321"/>
                    </a:moveTo>
                    <a:cubicBezTo>
                      <a:pt x="150" y="322"/>
                      <a:pt x="150" y="322"/>
                      <a:pt x="150" y="322"/>
                    </a:cubicBezTo>
                    <a:cubicBezTo>
                      <a:pt x="150" y="322"/>
                      <a:pt x="150" y="322"/>
                      <a:pt x="150" y="321"/>
                    </a:cubicBezTo>
                    <a:moveTo>
                      <a:pt x="150" y="322"/>
                    </a:moveTo>
                    <a:cubicBezTo>
                      <a:pt x="149" y="322"/>
                      <a:pt x="149" y="322"/>
                      <a:pt x="149" y="322"/>
                    </a:cubicBezTo>
                    <a:cubicBezTo>
                      <a:pt x="149" y="322"/>
                      <a:pt x="149" y="322"/>
                      <a:pt x="150" y="322"/>
                    </a:cubicBezTo>
                    <a:moveTo>
                      <a:pt x="149" y="322"/>
                    </a:moveTo>
                    <a:cubicBezTo>
                      <a:pt x="149" y="322"/>
                      <a:pt x="149" y="322"/>
                      <a:pt x="149" y="322"/>
                    </a:cubicBezTo>
                    <a:cubicBezTo>
                      <a:pt x="149" y="322"/>
                      <a:pt x="149" y="322"/>
                      <a:pt x="149" y="322"/>
                    </a:cubicBezTo>
                    <a:moveTo>
                      <a:pt x="149" y="322"/>
                    </a:moveTo>
                    <a:cubicBezTo>
                      <a:pt x="149" y="322"/>
                      <a:pt x="149" y="322"/>
                      <a:pt x="149" y="322"/>
                    </a:cubicBezTo>
                    <a:cubicBezTo>
                      <a:pt x="149" y="322"/>
                      <a:pt x="149" y="322"/>
                      <a:pt x="149" y="322"/>
                    </a:cubicBezTo>
                    <a:moveTo>
                      <a:pt x="149" y="322"/>
                    </a:moveTo>
                    <a:cubicBezTo>
                      <a:pt x="149" y="322"/>
                      <a:pt x="149" y="322"/>
                      <a:pt x="149" y="322"/>
                    </a:cubicBezTo>
                    <a:cubicBezTo>
                      <a:pt x="149" y="322"/>
                      <a:pt x="149" y="322"/>
                      <a:pt x="149" y="322"/>
                    </a:cubicBezTo>
                    <a:moveTo>
                      <a:pt x="149" y="322"/>
                    </a:moveTo>
                    <a:cubicBezTo>
                      <a:pt x="149" y="322"/>
                      <a:pt x="148" y="322"/>
                      <a:pt x="148" y="322"/>
                    </a:cubicBezTo>
                    <a:cubicBezTo>
                      <a:pt x="148" y="322"/>
                      <a:pt x="149" y="322"/>
                      <a:pt x="149" y="322"/>
                    </a:cubicBezTo>
                    <a:moveTo>
                      <a:pt x="148" y="322"/>
                    </a:moveTo>
                    <a:cubicBezTo>
                      <a:pt x="148" y="322"/>
                      <a:pt x="148" y="322"/>
                      <a:pt x="148" y="322"/>
                    </a:cubicBezTo>
                    <a:cubicBezTo>
                      <a:pt x="148" y="322"/>
                      <a:pt x="148" y="322"/>
                      <a:pt x="148" y="322"/>
                    </a:cubicBezTo>
                    <a:moveTo>
                      <a:pt x="148" y="322"/>
                    </a:moveTo>
                    <a:cubicBezTo>
                      <a:pt x="148" y="322"/>
                      <a:pt x="148" y="322"/>
                      <a:pt x="148" y="322"/>
                    </a:cubicBezTo>
                    <a:cubicBezTo>
                      <a:pt x="148" y="322"/>
                      <a:pt x="148" y="322"/>
                      <a:pt x="148" y="322"/>
                    </a:cubicBezTo>
                    <a:cubicBezTo>
                      <a:pt x="148" y="322"/>
                      <a:pt x="148" y="322"/>
                      <a:pt x="148" y="322"/>
                    </a:cubicBezTo>
                    <a:cubicBezTo>
                      <a:pt x="148" y="322"/>
                      <a:pt x="148" y="322"/>
                      <a:pt x="148" y="322"/>
                    </a:cubicBezTo>
                    <a:moveTo>
                      <a:pt x="148" y="322"/>
                    </a:moveTo>
                    <a:cubicBezTo>
                      <a:pt x="148" y="322"/>
                      <a:pt x="148" y="322"/>
                      <a:pt x="148" y="322"/>
                    </a:cubicBezTo>
                    <a:cubicBezTo>
                      <a:pt x="148" y="322"/>
                      <a:pt x="148" y="322"/>
                      <a:pt x="148" y="322"/>
                    </a:cubicBezTo>
                    <a:moveTo>
                      <a:pt x="147" y="323"/>
                    </a:moveTo>
                    <a:cubicBezTo>
                      <a:pt x="147" y="323"/>
                      <a:pt x="147" y="323"/>
                      <a:pt x="147" y="323"/>
                    </a:cubicBezTo>
                    <a:close/>
                    <a:moveTo>
                      <a:pt x="147" y="323"/>
                    </a:moveTo>
                    <a:cubicBezTo>
                      <a:pt x="147" y="323"/>
                      <a:pt x="147" y="323"/>
                      <a:pt x="147" y="323"/>
                    </a:cubicBezTo>
                    <a:cubicBezTo>
                      <a:pt x="147" y="323"/>
                      <a:pt x="147" y="323"/>
                      <a:pt x="147" y="323"/>
                    </a:cubicBezTo>
                    <a:moveTo>
                      <a:pt x="147" y="323"/>
                    </a:moveTo>
                    <a:cubicBezTo>
                      <a:pt x="147" y="323"/>
                      <a:pt x="147" y="323"/>
                      <a:pt x="147" y="323"/>
                    </a:cubicBezTo>
                    <a:cubicBezTo>
                      <a:pt x="147" y="323"/>
                      <a:pt x="147" y="323"/>
                      <a:pt x="147" y="323"/>
                    </a:cubicBezTo>
                    <a:moveTo>
                      <a:pt x="146" y="326"/>
                    </a:moveTo>
                    <a:cubicBezTo>
                      <a:pt x="146" y="326"/>
                      <a:pt x="146" y="326"/>
                      <a:pt x="146" y="326"/>
                    </a:cubicBezTo>
                    <a:close/>
                    <a:moveTo>
                      <a:pt x="129" y="355"/>
                    </a:moveTo>
                    <a:cubicBezTo>
                      <a:pt x="129" y="355"/>
                      <a:pt x="129" y="355"/>
                      <a:pt x="129" y="355"/>
                    </a:cubicBezTo>
                    <a:cubicBezTo>
                      <a:pt x="129" y="355"/>
                      <a:pt x="129" y="355"/>
                      <a:pt x="129" y="355"/>
                    </a:cubicBezTo>
                    <a:moveTo>
                      <a:pt x="129" y="355"/>
                    </a:moveTo>
                    <a:cubicBezTo>
                      <a:pt x="129" y="355"/>
                      <a:pt x="129" y="355"/>
                      <a:pt x="129" y="355"/>
                    </a:cubicBezTo>
                    <a:cubicBezTo>
                      <a:pt x="129" y="355"/>
                      <a:pt x="129" y="355"/>
                      <a:pt x="129" y="355"/>
                    </a:cubicBezTo>
                    <a:moveTo>
                      <a:pt x="128" y="356"/>
                    </a:moveTo>
                    <a:cubicBezTo>
                      <a:pt x="128" y="356"/>
                      <a:pt x="128" y="356"/>
                      <a:pt x="128" y="356"/>
                    </a:cubicBezTo>
                    <a:cubicBezTo>
                      <a:pt x="128" y="356"/>
                      <a:pt x="128" y="356"/>
                      <a:pt x="128" y="356"/>
                    </a:cubicBezTo>
                    <a:moveTo>
                      <a:pt x="128" y="356"/>
                    </a:moveTo>
                    <a:cubicBezTo>
                      <a:pt x="128" y="356"/>
                      <a:pt x="128" y="356"/>
                      <a:pt x="128" y="356"/>
                    </a:cubicBezTo>
                    <a:cubicBezTo>
                      <a:pt x="128" y="356"/>
                      <a:pt x="128" y="356"/>
                      <a:pt x="128" y="356"/>
                    </a:cubicBezTo>
                    <a:moveTo>
                      <a:pt x="128" y="356"/>
                    </a:moveTo>
                    <a:cubicBezTo>
                      <a:pt x="128" y="356"/>
                      <a:pt x="128" y="356"/>
                      <a:pt x="128" y="356"/>
                    </a:cubicBezTo>
                    <a:cubicBezTo>
                      <a:pt x="128" y="356"/>
                      <a:pt x="128" y="356"/>
                      <a:pt x="128" y="356"/>
                    </a:cubicBezTo>
                    <a:moveTo>
                      <a:pt x="128" y="356"/>
                    </a:moveTo>
                    <a:cubicBezTo>
                      <a:pt x="128" y="356"/>
                      <a:pt x="128" y="356"/>
                      <a:pt x="128" y="356"/>
                    </a:cubicBezTo>
                    <a:cubicBezTo>
                      <a:pt x="128" y="356"/>
                      <a:pt x="128" y="356"/>
                      <a:pt x="128" y="356"/>
                    </a:cubicBezTo>
                    <a:moveTo>
                      <a:pt x="128" y="356"/>
                    </a:moveTo>
                    <a:cubicBezTo>
                      <a:pt x="128" y="356"/>
                      <a:pt x="128" y="356"/>
                      <a:pt x="128" y="356"/>
                    </a:cubicBezTo>
                    <a:cubicBezTo>
                      <a:pt x="128" y="356"/>
                      <a:pt x="128" y="356"/>
                      <a:pt x="128" y="356"/>
                    </a:cubicBezTo>
                    <a:moveTo>
                      <a:pt x="128" y="357"/>
                    </a:moveTo>
                    <a:cubicBezTo>
                      <a:pt x="128" y="357"/>
                      <a:pt x="128" y="357"/>
                      <a:pt x="128" y="357"/>
                    </a:cubicBezTo>
                    <a:cubicBezTo>
                      <a:pt x="128" y="357"/>
                      <a:pt x="128" y="357"/>
                      <a:pt x="128" y="357"/>
                    </a:cubicBezTo>
                    <a:moveTo>
                      <a:pt x="128" y="357"/>
                    </a:moveTo>
                    <a:cubicBezTo>
                      <a:pt x="128" y="357"/>
                      <a:pt x="128" y="357"/>
                      <a:pt x="128" y="357"/>
                    </a:cubicBezTo>
                    <a:cubicBezTo>
                      <a:pt x="128" y="357"/>
                      <a:pt x="128" y="357"/>
                      <a:pt x="128" y="357"/>
                    </a:cubicBezTo>
                    <a:moveTo>
                      <a:pt x="128" y="357"/>
                    </a:moveTo>
                    <a:cubicBezTo>
                      <a:pt x="128" y="357"/>
                      <a:pt x="128" y="357"/>
                      <a:pt x="128" y="357"/>
                    </a:cubicBezTo>
                    <a:cubicBezTo>
                      <a:pt x="128" y="357"/>
                      <a:pt x="128" y="357"/>
                      <a:pt x="128" y="357"/>
                    </a:cubicBezTo>
                    <a:moveTo>
                      <a:pt x="127" y="357"/>
                    </a:moveTo>
                    <a:cubicBezTo>
                      <a:pt x="127" y="357"/>
                      <a:pt x="127" y="357"/>
                      <a:pt x="127" y="357"/>
                    </a:cubicBezTo>
                    <a:cubicBezTo>
                      <a:pt x="127" y="357"/>
                      <a:pt x="127" y="357"/>
                      <a:pt x="127" y="357"/>
                    </a:cubicBezTo>
                    <a:moveTo>
                      <a:pt x="127" y="357"/>
                    </a:moveTo>
                    <a:cubicBezTo>
                      <a:pt x="127" y="357"/>
                      <a:pt x="127" y="357"/>
                      <a:pt x="127" y="357"/>
                    </a:cubicBezTo>
                    <a:cubicBezTo>
                      <a:pt x="127" y="357"/>
                      <a:pt x="127" y="357"/>
                      <a:pt x="127" y="357"/>
                    </a:cubicBezTo>
                    <a:moveTo>
                      <a:pt x="127" y="357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7"/>
                    </a:cubicBezTo>
                    <a:moveTo>
                      <a:pt x="127" y="358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8"/>
                    </a:cubicBezTo>
                    <a:moveTo>
                      <a:pt x="127" y="358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8"/>
                    </a:cubicBezTo>
                    <a:moveTo>
                      <a:pt x="127" y="358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8"/>
                    </a:cubicBezTo>
                    <a:moveTo>
                      <a:pt x="127" y="358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8"/>
                    </a:cubicBezTo>
                    <a:moveTo>
                      <a:pt x="127" y="358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8"/>
                    </a:cubicBezTo>
                    <a:moveTo>
                      <a:pt x="127" y="358"/>
                    </a:moveTo>
                    <a:cubicBezTo>
                      <a:pt x="127" y="359"/>
                      <a:pt x="127" y="359"/>
                      <a:pt x="126" y="359"/>
                    </a:cubicBezTo>
                    <a:cubicBezTo>
                      <a:pt x="127" y="359"/>
                      <a:pt x="127" y="359"/>
                      <a:pt x="127" y="358"/>
                    </a:cubicBezTo>
                    <a:moveTo>
                      <a:pt x="126" y="359"/>
                    </a:moveTo>
                    <a:cubicBezTo>
                      <a:pt x="126" y="359"/>
                      <a:pt x="126" y="359"/>
                      <a:pt x="126" y="359"/>
                    </a:cubicBezTo>
                    <a:cubicBezTo>
                      <a:pt x="126" y="359"/>
                      <a:pt x="126" y="359"/>
                      <a:pt x="126" y="359"/>
                    </a:cubicBezTo>
                    <a:moveTo>
                      <a:pt x="126" y="359"/>
                    </a:moveTo>
                    <a:cubicBezTo>
                      <a:pt x="126" y="359"/>
                      <a:pt x="126" y="359"/>
                      <a:pt x="126" y="359"/>
                    </a:cubicBezTo>
                    <a:cubicBezTo>
                      <a:pt x="126" y="359"/>
                      <a:pt x="126" y="359"/>
                      <a:pt x="126" y="359"/>
                    </a:cubicBezTo>
                    <a:moveTo>
                      <a:pt x="126" y="359"/>
                    </a:moveTo>
                    <a:cubicBezTo>
                      <a:pt x="126" y="359"/>
                      <a:pt x="126" y="359"/>
                      <a:pt x="126" y="359"/>
                    </a:cubicBezTo>
                    <a:cubicBezTo>
                      <a:pt x="126" y="359"/>
                      <a:pt x="126" y="359"/>
                      <a:pt x="126" y="359"/>
                    </a:cubicBezTo>
                    <a:moveTo>
                      <a:pt x="126" y="359"/>
                    </a:moveTo>
                    <a:cubicBezTo>
                      <a:pt x="126" y="359"/>
                      <a:pt x="126" y="359"/>
                      <a:pt x="126" y="359"/>
                    </a:cubicBezTo>
                    <a:cubicBezTo>
                      <a:pt x="126" y="359"/>
                      <a:pt x="126" y="359"/>
                      <a:pt x="126" y="359"/>
                    </a:cubicBezTo>
                    <a:moveTo>
                      <a:pt x="126" y="359"/>
                    </a:moveTo>
                    <a:cubicBezTo>
                      <a:pt x="126" y="359"/>
                      <a:pt x="126" y="359"/>
                      <a:pt x="126" y="359"/>
                    </a:cubicBezTo>
                    <a:cubicBezTo>
                      <a:pt x="126" y="359"/>
                      <a:pt x="126" y="359"/>
                      <a:pt x="126" y="359"/>
                    </a:cubicBezTo>
                    <a:moveTo>
                      <a:pt x="126" y="359"/>
                    </a:moveTo>
                    <a:cubicBezTo>
                      <a:pt x="126" y="360"/>
                      <a:pt x="126" y="360"/>
                      <a:pt x="126" y="360"/>
                    </a:cubicBezTo>
                    <a:cubicBezTo>
                      <a:pt x="126" y="360"/>
                      <a:pt x="126" y="360"/>
                      <a:pt x="126" y="359"/>
                    </a:cubicBezTo>
                    <a:moveTo>
                      <a:pt x="126" y="360"/>
                    </a:moveTo>
                    <a:cubicBezTo>
                      <a:pt x="126" y="360"/>
                      <a:pt x="126" y="360"/>
                      <a:pt x="126" y="360"/>
                    </a:cubicBezTo>
                    <a:cubicBezTo>
                      <a:pt x="126" y="360"/>
                      <a:pt x="126" y="360"/>
                      <a:pt x="126" y="360"/>
                    </a:cubicBezTo>
                    <a:moveTo>
                      <a:pt x="126" y="360"/>
                    </a:moveTo>
                    <a:cubicBezTo>
                      <a:pt x="126" y="360"/>
                      <a:pt x="126" y="360"/>
                      <a:pt x="126" y="360"/>
                    </a:cubicBezTo>
                    <a:cubicBezTo>
                      <a:pt x="126" y="360"/>
                      <a:pt x="126" y="360"/>
                      <a:pt x="126" y="360"/>
                    </a:cubicBezTo>
                    <a:moveTo>
                      <a:pt x="126" y="360"/>
                    </a:moveTo>
                    <a:cubicBezTo>
                      <a:pt x="95" y="405"/>
                      <a:pt x="59" y="434"/>
                      <a:pt x="19" y="441"/>
                    </a:cubicBezTo>
                    <a:cubicBezTo>
                      <a:pt x="0" y="408"/>
                      <a:pt x="0" y="408"/>
                      <a:pt x="0" y="408"/>
                    </a:cubicBezTo>
                    <a:cubicBezTo>
                      <a:pt x="0" y="441"/>
                      <a:pt x="0" y="441"/>
                      <a:pt x="0" y="441"/>
                    </a:cubicBezTo>
                    <a:cubicBezTo>
                      <a:pt x="17" y="441"/>
                      <a:pt x="17" y="441"/>
                      <a:pt x="17" y="441"/>
                    </a:cubicBezTo>
                    <a:cubicBezTo>
                      <a:pt x="23" y="561"/>
                      <a:pt x="63" y="658"/>
                      <a:pt x="114" y="682"/>
                    </a:cubicBezTo>
                    <a:cubicBezTo>
                      <a:pt x="114" y="701"/>
                      <a:pt x="114" y="701"/>
                      <a:pt x="114" y="701"/>
                    </a:cubicBezTo>
                    <a:cubicBezTo>
                      <a:pt x="0" y="701"/>
                      <a:pt x="0" y="701"/>
                      <a:pt x="0" y="701"/>
                    </a:cubicBezTo>
                    <a:cubicBezTo>
                      <a:pt x="114" y="701"/>
                      <a:pt x="114" y="701"/>
                      <a:pt x="114" y="701"/>
                    </a:cubicBezTo>
                    <a:cubicBezTo>
                      <a:pt x="114" y="682"/>
                      <a:pt x="114" y="682"/>
                      <a:pt x="114" y="682"/>
                    </a:cubicBezTo>
                    <a:cubicBezTo>
                      <a:pt x="63" y="658"/>
                      <a:pt x="23" y="561"/>
                      <a:pt x="17" y="441"/>
                    </a:cubicBezTo>
                    <a:cubicBezTo>
                      <a:pt x="57" y="435"/>
                      <a:pt x="94" y="406"/>
                      <a:pt x="126" y="360"/>
                    </a:cubicBezTo>
                  </a:path>
                </a:pathLst>
              </a:custGeom>
              <a:solidFill>
                <a:srgbClr val="FBAA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58" name="Freeform 13"/>
              <p:cNvSpPr/>
              <p:nvPr/>
            </p:nvSpPr>
            <p:spPr bwMode="auto">
              <a:xfrm>
                <a:off x="6089651" y="3698878"/>
                <a:ext cx="430213" cy="979488"/>
              </a:xfrm>
              <a:custGeom>
                <a:avLst/>
                <a:gdLst>
                  <a:gd name="T0" fmla="*/ 0 w 114"/>
                  <a:gd name="T1" fmla="*/ 0 h 260"/>
                  <a:gd name="T2" fmla="*/ 0 w 114"/>
                  <a:gd name="T3" fmla="*/ 260 h 260"/>
                  <a:gd name="T4" fmla="*/ 114 w 114"/>
                  <a:gd name="T5" fmla="*/ 260 h 260"/>
                  <a:gd name="T6" fmla="*/ 114 w 114"/>
                  <a:gd name="T7" fmla="*/ 241 h 260"/>
                  <a:gd name="T8" fmla="*/ 17 w 114"/>
                  <a:gd name="T9" fmla="*/ 0 h 260"/>
                  <a:gd name="T10" fmla="*/ 0 w 114"/>
                  <a:gd name="T11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260">
                    <a:moveTo>
                      <a:pt x="0" y="0"/>
                    </a:moveTo>
                    <a:cubicBezTo>
                      <a:pt x="0" y="260"/>
                      <a:pt x="0" y="260"/>
                      <a:pt x="0" y="260"/>
                    </a:cubicBezTo>
                    <a:cubicBezTo>
                      <a:pt x="114" y="260"/>
                      <a:pt x="114" y="260"/>
                      <a:pt x="114" y="260"/>
                    </a:cubicBezTo>
                    <a:cubicBezTo>
                      <a:pt x="114" y="241"/>
                      <a:pt x="114" y="241"/>
                      <a:pt x="114" y="241"/>
                    </a:cubicBezTo>
                    <a:cubicBezTo>
                      <a:pt x="63" y="217"/>
                      <a:pt x="23" y="120"/>
                      <a:pt x="1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BB3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59" name="Freeform 14"/>
              <p:cNvSpPr/>
              <p:nvPr/>
            </p:nvSpPr>
            <p:spPr bwMode="auto">
              <a:xfrm>
                <a:off x="6089651" y="4681540"/>
                <a:ext cx="539750" cy="146050"/>
              </a:xfrm>
              <a:custGeom>
                <a:avLst/>
                <a:gdLst>
                  <a:gd name="T0" fmla="*/ 127 w 143"/>
                  <a:gd name="T1" fmla="*/ 0 h 39"/>
                  <a:gd name="T2" fmla="*/ 0 w 143"/>
                  <a:gd name="T3" fmla="*/ 0 h 39"/>
                  <a:gd name="T4" fmla="*/ 0 w 143"/>
                  <a:gd name="T5" fmla="*/ 39 h 39"/>
                  <a:gd name="T6" fmla="*/ 143 w 143"/>
                  <a:gd name="T7" fmla="*/ 39 h 39"/>
                  <a:gd name="T8" fmla="*/ 143 w 143"/>
                  <a:gd name="T9" fmla="*/ 16 h 39"/>
                  <a:gd name="T10" fmla="*/ 127 w 143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39">
                    <a:moveTo>
                      <a:pt x="12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3" y="7"/>
                      <a:pt x="136" y="0"/>
                      <a:pt x="127" y="0"/>
                    </a:cubicBezTo>
                  </a:path>
                </a:pathLst>
              </a:custGeom>
              <a:solidFill>
                <a:srgbClr val="F08B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60" name="Freeform 15"/>
              <p:cNvSpPr/>
              <p:nvPr/>
            </p:nvSpPr>
            <p:spPr bwMode="auto">
              <a:xfrm>
                <a:off x="6089648" y="2252664"/>
                <a:ext cx="773112" cy="1446213"/>
              </a:xfrm>
              <a:custGeom>
                <a:avLst/>
                <a:gdLst>
                  <a:gd name="T0" fmla="*/ 56 w 205"/>
                  <a:gd name="T1" fmla="*/ 307 h 384"/>
                  <a:gd name="T2" fmla="*/ 0 w 205"/>
                  <a:gd name="T3" fmla="*/ 351 h 384"/>
                  <a:gd name="T4" fmla="*/ 126 w 205"/>
                  <a:gd name="T5" fmla="*/ 303 h 384"/>
                  <a:gd name="T6" fmla="*/ 126 w 205"/>
                  <a:gd name="T7" fmla="*/ 303 h 384"/>
                  <a:gd name="T8" fmla="*/ 126 w 205"/>
                  <a:gd name="T9" fmla="*/ 303 h 384"/>
                  <a:gd name="T10" fmla="*/ 126 w 205"/>
                  <a:gd name="T11" fmla="*/ 302 h 384"/>
                  <a:gd name="T12" fmla="*/ 126 w 205"/>
                  <a:gd name="T13" fmla="*/ 302 h 384"/>
                  <a:gd name="T14" fmla="*/ 126 w 205"/>
                  <a:gd name="T15" fmla="*/ 302 h 384"/>
                  <a:gd name="T16" fmla="*/ 126 w 205"/>
                  <a:gd name="T17" fmla="*/ 302 h 384"/>
                  <a:gd name="T18" fmla="*/ 126 w 205"/>
                  <a:gd name="T19" fmla="*/ 302 h 384"/>
                  <a:gd name="T20" fmla="*/ 126 w 205"/>
                  <a:gd name="T21" fmla="*/ 302 h 384"/>
                  <a:gd name="T22" fmla="*/ 127 w 205"/>
                  <a:gd name="T23" fmla="*/ 301 h 384"/>
                  <a:gd name="T24" fmla="*/ 127 w 205"/>
                  <a:gd name="T25" fmla="*/ 301 h 384"/>
                  <a:gd name="T26" fmla="*/ 127 w 205"/>
                  <a:gd name="T27" fmla="*/ 301 h 384"/>
                  <a:gd name="T28" fmla="*/ 127 w 205"/>
                  <a:gd name="T29" fmla="*/ 301 h 384"/>
                  <a:gd name="T30" fmla="*/ 127 w 205"/>
                  <a:gd name="T31" fmla="*/ 301 h 384"/>
                  <a:gd name="T32" fmla="*/ 127 w 205"/>
                  <a:gd name="T33" fmla="*/ 301 h 384"/>
                  <a:gd name="T34" fmla="*/ 127 w 205"/>
                  <a:gd name="T35" fmla="*/ 300 h 384"/>
                  <a:gd name="T36" fmla="*/ 127 w 205"/>
                  <a:gd name="T37" fmla="*/ 300 h 384"/>
                  <a:gd name="T38" fmla="*/ 127 w 205"/>
                  <a:gd name="T39" fmla="*/ 300 h 384"/>
                  <a:gd name="T40" fmla="*/ 128 w 205"/>
                  <a:gd name="T41" fmla="*/ 300 h 384"/>
                  <a:gd name="T42" fmla="*/ 128 w 205"/>
                  <a:gd name="T43" fmla="*/ 300 h 384"/>
                  <a:gd name="T44" fmla="*/ 128 w 205"/>
                  <a:gd name="T45" fmla="*/ 300 h 384"/>
                  <a:gd name="T46" fmla="*/ 128 w 205"/>
                  <a:gd name="T47" fmla="*/ 299 h 384"/>
                  <a:gd name="T48" fmla="*/ 128 w 205"/>
                  <a:gd name="T49" fmla="*/ 299 h 384"/>
                  <a:gd name="T50" fmla="*/ 128 w 205"/>
                  <a:gd name="T51" fmla="*/ 299 h 384"/>
                  <a:gd name="T52" fmla="*/ 128 w 205"/>
                  <a:gd name="T53" fmla="*/ 299 h 384"/>
                  <a:gd name="T54" fmla="*/ 128 w 205"/>
                  <a:gd name="T55" fmla="*/ 299 h 384"/>
                  <a:gd name="T56" fmla="*/ 129 w 205"/>
                  <a:gd name="T57" fmla="*/ 298 h 384"/>
                  <a:gd name="T58" fmla="*/ 129 w 205"/>
                  <a:gd name="T59" fmla="*/ 298 h 384"/>
                  <a:gd name="T60" fmla="*/ 146 w 205"/>
                  <a:gd name="T61" fmla="*/ 269 h 384"/>
                  <a:gd name="T62" fmla="*/ 147 w 205"/>
                  <a:gd name="T63" fmla="*/ 266 h 384"/>
                  <a:gd name="T64" fmla="*/ 147 w 205"/>
                  <a:gd name="T65" fmla="*/ 266 h 384"/>
                  <a:gd name="T66" fmla="*/ 147 w 205"/>
                  <a:gd name="T67" fmla="*/ 266 h 384"/>
                  <a:gd name="T68" fmla="*/ 148 w 205"/>
                  <a:gd name="T69" fmla="*/ 265 h 384"/>
                  <a:gd name="T70" fmla="*/ 148 w 205"/>
                  <a:gd name="T71" fmla="*/ 265 h 384"/>
                  <a:gd name="T72" fmla="*/ 148 w 205"/>
                  <a:gd name="T73" fmla="*/ 265 h 384"/>
                  <a:gd name="T74" fmla="*/ 148 w 205"/>
                  <a:gd name="T75" fmla="*/ 265 h 384"/>
                  <a:gd name="T76" fmla="*/ 149 w 205"/>
                  <a:gd name="T77" fmla="*/ 265 h 384"/>
                  <a:gd name="T78" fmla="*/ 149 w 205"/>
                  <a:gd name="T79" fmla="*/ 265 h 384"/>
                  <a:gd name="T80" fmla="*/ 149 w 205"/>
                  <a:gd name="T81" fmla="*/ 265 h 384"/>
                  <a:gd name="T82" fmla="*/ 149 w 205"/>
                  <a:gd name="T83" fmla="*/ 265 h 384"/>
                  <a:gd name="T84" fmla="*/ 150 w 205"/>
                  <a:gd name="T85" fmla="*/ 265 h 384"/>
                  <a:gd name="T86" fmla="*/ 150 w 205"/>
                  <a:gd name="T87" fmla="*/ 264 h 384"/>
                  <a:gd name="T88" fmla="*/ 150 w 205"/>
                  <a:gd name="T89" fmla="*/ 264 h 384"/>
                  <a:gd name="T90" fmla="*/ 151 w 205"/>
                  <a:gd name="T91" fmla="*/ 264 h 384"/>
                  <a:gd name="T92" fmla="*/ 151 w 205"/>
                  <a:gd name="T93" fmla="*/ 264 h 384"/>
                  <a:gd name="T94" fmla="*/ 151 w 205"/>
                  <a:gd name="T95" fmla="*/ 264 h 384"/>
                  <a:gd name="T96" fmla="*/ 151 w 205"/>
                  <a:gd name="T97" fmla="*/ 264 h 384"/>
                  <a:gd name="T98" fmla="*/ 188 w 205"/>
                  <a:gd name="T99" fmla="*/ 207 h 384"/>
                  <a:gd name="T100" fmla="*/ 167 w 205"/>
                  <a:gd name="T101" fmla="*/ 223 h 384"/>
                  <a:gd name="T102" fmla="*/ 167 w 205"/>
                  <a:gd name="T103" fmla="*/ 223 h 384"/>
                  <a:gd name="T104" fmla="*/ 167 w 205"/>
                  <a:gd name="T105" fmla="*/ 223 h 384"/>
                  <a:gd name="T106" fmla="*/ 167 w 205"/>
                  <a:gd name="T107" fmla="*/ 223 h 384"/>
                  <a:gd name="T108" fmla="*/ 167 w 205"/>
                  <a:gd name="T109" fmla="*/ 223 h 384"/>
                  <a:gd name="T110" fmla="*/ 167 w 205"/>
                  <a:gd name="T111" fmla="*/ 224 h 384"/>
                  <a:gd name="T112" fmla="*/ 167 w 205"/>
                  <a:gd name="T113" fmla="*/ 223 h 384"/>
                  <a:gd name="T114" fmla="*/ 167 w 205"/>
                  <a:gd name="T115" fmla="*/ 223 h 384"/>
                  <a:gd name="T116" fmla="*/ 167 w 205"/>
                  <a:gd name="T117" fmla="*/ 222 h 384"/>
                  <a:gd name="T118" fmla="*/ 167 w 205"/>
                  <a:gd name="T119" fmla="*/ 222 h 384"/>
                  <a:gd name="T120" fmla="*/ 178 w 205"/>
                  <a:gd name="T121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5" h="384">
                    <a:moveTo>
                      <a:pt x="56" y="0"/>
                    </a:moveTo>
                    <a:cubicBezTo>
                      <a:pt x="56" y="307"/>
                      <a:pt x="56" y="307"/>
                      <a:pt x="56" y="307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51"/>
                      <a:pt x="0" y="351"/>
                      <a:pt x="0" y="351"/>
                    </a:cubicBezTo>
                    <a:cubicBezTo>
                      <a:pt x="19" y="384"/>
                      <a:pt x="19" y="384"/>
                      <a:pt x="19" y="384"/>
                    </a:cubicBezTo>
                    <a:cubicBezTo>
                      <a:pt x="59" y="377"/>
                      <a:pt x="95" y="348"/>
                      <a:pt x="126" y="303"/>
                    </a:cubicBezTo>
                    <a:cubicBezTo>
                      <a:pt x="126" y="303"/>
                      <a:pt x="126" y="303"/>
                      <a:pt x="126" y="303"/>
                    </a:cubicBezTo>
                    <a:cubicBezTo>
                      <a:pt x="126" y="303"/>
                      <a:pt x="126" y="303"/>
                      <a:pt x="126" y="303"/>
                    </a:cubicBezTo>
                    <a:cubicBezTo>
                      <a:pt x="126" y="303"/>
                      <a:pt x="126" y="303"/>
                      <a:pt x="126" y="303"/>
                    </a:cubicBezTo>
                    <a:cubicBezTo>
                      <a:pt x="126" y="303"/>
                      <a:pt x="126" y="303"/>
                      <a:pt x="126" y="303"/>
                    </a:cubicBezTo>
                    <a:cubicBezTo>
                      <a:pt x="126" y="303"/>
                      <a:pt x="126" y="303"/>
                      <a:pt x="126" y="303"/>
                    </a:cubicBezTo>
                    <a:cubicBezTo>
                      <a:pt x="126" y="303"/>
                      <a:pt x="126" y="303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7" y="302"/>
                      <a:pt x="127" y="302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0"/>
                    </a:cubicBezTo>
                    <a:cubicBezTo>
                      <a:pt x="127" y="300"/>
                      <a:pt x="127" y="300"/>
                      <a:pt x="127" y="300"/>
                    </a:cubicBezTo>
                    <a:cubicBezTo>
                      <a:pt x="127" y="300"/>
                      <a:pt x="127" y="300"/>
                      <a:pt x="127" y="300"/>
                    </a:cubicBezTo>
                    <a:cubicBezTo>
                      <a:pt x="127" y="300"/>
                      <a:pt x="127" y="300"/>
                      <a:pt x="127" y="300"/>
                    </a:cubicBezTo>
                    <a:cubicBezTo>
                      <a:pt x="127" y="300"/>
                      <a:pt x="127" y="300"/>
                      <a:pt x="127" y="300"/>
                    </a:cubicBezTo>
                    <a:cubicBezTo>
                      <a:pt x="127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9" y="298"/>
                    </a:cubicBezTo>
                    <a:cubicBezTo>
                      <a:pt x="129" y="298"/>
                      <a:pt x="129" y="298"/>
                      <a:pt x="129" y="298"/>
                    </a:cubicBezTo>
                    <a:cubicBezTo>
                      <a:pt x="129" y="298"/>
                      <a:pt x="129" y="298"/>
                      <a:pt x="129" y="298"/>
                    </a:cubicBezTo>
                    <a:cubicBezTo>
                      <a:pt x="129" y="298"/>
                      <a:pt x="129" y="298"/>
                      <a:pt x="129" y="298"/>
                    </a:cubicBezTo>
                    <a:cubicBezTo>
                      <a:pt x="135" y="289"/>
                      <a:pt x="140" y="279"/>
                      <a:pt x="146" y="269"/>
                    </a:cubicBezTo>
                    <a:cubicBezTo>
                      <a:pt x="146" y="269"/>
                      <a:pt x="146" y="269"/>
                      <a:pt x="146" y="269"/>
                    </a:cubicBezTo>
                    <a:cubicBezTo>
                      <a:pt x="146" y="268"/>
                      <a:pt x="147" y="267"/>
                      <a:pt x="147" y="266"/>
                    </a:cubicBezTo>
                    <a:cubicBezTo>
                      <a:pt x="147" y="266"/>
                      <a:pt x="147" y="266"/>
                      <a:pt x="147" y="266"/>
                    </a:cubicBezTo>
                    <a:cubicBezTo>
                      <a:pt x="147" y="266"/>
                      <a:pt x="147" y="266"/>
                      <a:pt x="147" y="266"/>
                    </a:cubicBezTo>
                    <a:cubicBezTo>
                      <a:pt x="147" y="266"/>
                      <a:pt x="147" y="266"/>
                      <a:pt x="147" y="266"/>
                    </a:cubicBezTo>
                    <a:cubicBezTo>
                      <a:pt x="147" y="266"/>
                      <a:pt x="147" y="266"/>
                      <a:pt x="147" y="266"/>
                    </a:cubicBezTo>
                    <a:cubicBezTo>
                      <a:pt x="147" y="266"/>
                      <a:pt x="147" y="266"/>
                      <a:pt x="147" y="266"/>
                    </a:cubicBezTo>
                    <a:cubicBezTo>
                      <a:pt x="148" y="266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50" y="265"/>
                    </a:cubicBezTo>
                    <a:cubicBezTo>
                      <a:pt x="150" y="265"/>
                      <a:pt x="150" y="265"/>
                      <a:pt x="150" y="265"/>
                    </a:cubicBezTo>
                    <a:cubicBezTo>
                      <a:pt x="150" y="265"/>
                      <a:pt x="150" y="265"/>
                      <a:pt x="150" y="264"/>
                    </a:cubicBezTo>
                    <a:cubicBezTo>
                      <a:pt x="150" y="264"/>
                      <a:pt x="150" y="264"/>
                      <a:pt x="150" y="264"/>
                    </a:cubicBezTo>
                    <a:cubicBezTo>
                      <a:pt x="150" y="264"/>
                      <a:pt x="150" y="264"/>
                      <a:pt x="150" y="264"/>
                    </a:cubicBezTo>
                    <a:cubicBezTo>
                      <a:pt x="150" y="264"/>
                      <a:pt x="150" y="264"/>
                      <a:pt x="150" y="264"/>
                    </a:cubicBezTo>
                    <a:cubicBezTo>
                      <a:pt x="150" y="264"/>
                      <a:pt x="150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71" y="260"/>
                      <a:pt x="189" y="250"/>
                      <a:pt x="205" y="235"/>
                    </a:cubicBezTo>
                    <a:cubicBezTo>
                      <a:pt x="188" y="207"/>
                      <a:pt x="188" y="207"/>
                      <a:pt x="188" y="207"/>
                    </a:cubicBezTo>
                    <a:cubicBezTo>
                      <a:pt x="188" y="207"/>
                      <a:pt x="188" y="207"/>
                      <a:pt x="188" y="207"/>
                    </a:cubicBezTo>
                    <a:cubicBezTo>
                      <a:pt x="181" y="214"/>
                      <a:pt x="174" y="219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4"/>
                      <a:pt x="167" y="224"/>
                    </a:cubicBezTo>
                    <a:cubicBezTo>
                      <a:pt x="167" y="224"/>
                      <a:pt x="167" y="224"/>
                      <a:pt x="167" y="224"/>
                    </a:cubicBezTo>
                    <a:cubicBezTo>
                      <a:pt x="167" y="224"/>
                      <a:pt x="166" y="224"/>
                      <a:pt x="166" y="224"/>
                    </a:cubicBezTo>
                    <a:cubicBezTo>
                      <a:pt x="166" y="224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2"/>
                      <a:pt x="167" y="222"/>
                    </a:cubicBezTo>
                    <a:cubicBezTo>
                      <a:pt x="167" y="222"/>
                      <a:pt x="167" y="222"/>
                      <a:pt x="167" y="222"/>
                    </a:cubicBezTo>
                    <a:cubicBezTo>
                      <a:pt x="167" y="222"/>
                      <a:pt x="167" y="222"/>
                      <a:pt x="167" y="222"/>
                    </a:cubicBezTo>
                    <a:cubicBezTo>
                      <a:pt x="167" y="222"/>
                      <a:pt x="167" y="222"/>
                      <a:pt x="167" y="222"/>
                    </a:cubicBezTo>
                    <a:cubicBezTo>
                      <a:pt x="171" y="212"/>
                      <a:pt x="175" y="202"/>
                      <a:pt x="178" y="192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08B1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61" name="Freeform 16"/>
              <p:cNvSpPr/>
              <p:nvPr/>
            </p:nvSpPr>
            <p:spPr bwMode="auto">
              <a:xfrm>
                <a:off x="6089651" y="2244726"/>
                <a:ext cx="211138" cy="1163638"/>
              </a:xfrm>
              <a:custGeom>
                <a:avLst/>
                <a:gdLst>
                  <a:gd name="T0" fmla="*/ 133 w 133"/>
                  <a:gd name="T1" fmla="*/ 0 h 733"/>
                  <a:gd name="T2" fmla="*/ 0 w 133"/>
                  <a:gd name="T3" fmla="*/ 0 h 733"/>
                  <a:gd name="T4" fmla="*/ 0 w 133"/>
                  <a:gd name="T5" fmla="*/ 733 h 733"/>
                  <a:gd name="T6" fmla="*/ 133 w 133"/>
                  <a:gd name="T7" fmla="*/ 733 h 733"/>
                  <a:gd name="T8" fmla="*/ 133 w 133"/>
                  <a:gd name="T9" fmla="*/ 5 h 733"/>
                  <a:gd name="T10" fmla="*/ 133 w 133"/>
                  <a:gd name="T11" fmla="*/ 0 h 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733">
                    <a:moveTo>
                      <a:pt x="133" y="0"/>
                    </a:moveTo>
                    <a:lnTo>
                      <a:pt x="0" y="0"/>
                    </a:lnTo>
                    <a:lnTo>
                      <a:pt x="0" y="733"/>
                    </a:lnTo>
                    <a:lnTo>
                      <a:pt x="133" y="733"/>
                    </a:lnTo>
                    <a:lnTo>
                      <a:pt x="133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E4B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24" name="Group 123"/>
            <p:cNvGrpSpPr/>
            <p:nvPr/>
          </p:nvGrpSpPr>
          <p:grpSpPr>
            <a:xfrm rot="3235594">
              <a:off x="6791558" y="4057563"/>
              <a:ext cx="1673011" cy="1782001"/>
              <a:chOff x="7843313" y="3770287"/>
              <a:chExt cx="1949450" cy="2076449"/>
            </a:xfrm>
          </p:grpSpPr>
          <p:sp>
            <p:nvSpPr>
              <p:cNvPr id="138" name="Freeform 30"/>
              <p:cNvSpPr/>
              <p:nvPr/>
            </p:nvSpPr>
            <p:spPr bwMode="auto">
              <a:xfrm>
                <a:off x="8967263" y="4083024"/>
                <a:ext cx="825500" cy="827087"/>
              </a:xfrm>
              <a:custGeom>
                <a:avLst/>
                <a:gdLst>
                  <a:gd name="T0" fmla="*/ 94 w 357"/>
                  <a:gd name="T1" fmla="*/ 0 h 321"/>
                  <a:gd name="T2" fmla="*/ 53 w 357"/>
                  <a:gd name="T3" fmla="*/ 261 h 321"/>
                  <a:gd name="T4" fmla="*/ 0 w 357"/>
                  <a:gd name="T5" fmla="*/ 255 h 321"/>
                  <a:gd name="T6" fmla="*/ 234 w 357"/>
                  <a:gd name="T7" fmla="*/ 321 h 321"/>
                  <a:gd name="T8" fmla="*/ 191 w 357"/>
                  <a:gd name="T9" fmla="*/ 159 h 321"/>
                  <a:gd name="T10" fmla="*/ 357 w 357"/>
                  <a:gd name="T11" fmla="*/ 87 h 321"/>
                  <a:gd name="T12" fmla="*/ 94 w 357"/>
                  <a:gd name="T13" fmla="*/ 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7" h="321">
                    <a:moveTo>
                      <a:pt x="94" y="0"/>
                    </a:moveTo>
                    <a:cubicBezTo>
                      <a:pt x="80" y="87"/>
                      <a:pt x="66" y="174"/>
                      <a:pt x="53" y="261"/>
                    </a:cubicBezTo>
                    <a:cubicBezTo>
                      <a:pt x="35" y="258"/>
                      <a:pt x="18" y="256"/>
                      <a:pt x="0" y="255"/>
                    </a:cubicBezTo>
                    <a:cubicBezTo>
                      <a:pt x="81" y="260"/>
                      <a:pt x="160" y="282"/>
                      <a:pt x="234" y="321"/>
                    </a:cubicBezTo>
                    <a:cubicBezTo>
                      <a:pt x="227" y="267"/>
                      <a:pt x="212" y="213"/>
                      <a:pt x="191" y="159"/>
                    </a:cubicBezTo>
                    <a:cubicBezTo>
                      <a:pt x="241" y="129"/>
                      <a:pt x="296" y="105"/>
                      <a:pt x="357" y="87"/>
                    </a:cubicBezTo>
                    <a:cubicBezTo>
                      <a:pt x="273" y="43"/>
                      <a:pt x="185" y="14"/>
                      <a:pt x="94" y="0"/>
                    </a:cubicBezTo>
                  </a:path>
                </a:pathLst>
              </a:custGeom>
              <a:solidFill>
                <a:srgbClr val="F370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39" name="Freeform 20"/>
              <p:cNvSpPr/>
              <p:nvPr/>
            </p:nvSpPr>
            <p:spPr bwMode="auto">
              <a:xfrm>
                <a:off x="7965551" y="3906811"/>
                <a:ext cx="885825" cy="1939925"/>
              </a:xfrm>
              <a:custGeom>
                <a:avLst/>
                <a:gdLst>
                  <a:gd name="T0" fmla="*/ 490 w 558"/>
                  <a:gd name="T1" fmla="*/ 1222 h 1222"/>
                  <a:gd name="T2" fmla="*/ 0 w 558"/>
                  <a:gd name="T3" fmla="*/ 34 h 1222"/>
                  <a:gd name="T4" fmla="*/ 69 w 558"/>
                  <a:gd name="T5" fmla="*/ 0 h 1222"/>
                  <a:gd name="T6" fmla="*/ 558 w 558"/>
                  <a:gd name="T7" fmla="*/ 1187 h 1222"/>
                  <a:gd name="T8" fmla="*/ 490 w 558"/>
                  <a:gd name="T9" fmla="*/ 1222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8" h="1222">
                    <a:moveTo>
                      <a:pt x="490" y="1222"/>
                    </a:moveTo>
                    <a:lnTo>
                      <a:pt x="0" y="34"/>
                    </a:lnTo>
                    <a:lnTo>
                      <a:pt x="69" y="0"/>
                    </a:lnTo>
                    <a:lnTo>
                      <a:pt x="558" y="1187"/>
                    </a:lnTo>
                    <a:lnTo>
                      <a:pt x="490" y="1222"/>
                    </a:lnTo>
                    <a:close/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40" name="Freeform 21"/>
              <p:cNvSpPr/>
              <p:nvPr/>
            </p:nvSpPr>
            <p:spPr bwMode="auto">
              <a:xfrm>
                <a:off x="7965551" y="3906811"/>
                <a:ext cx="885825" cy="1939925"/>
              </a:xfrm>
              <a:custGeom>
                <a:avLst/>
                <a:gdLst>
                  <a:gd name="T0" fmla="*/ 490 w 558"/>
                  <a:gd name="T1" fmla="*/ 1222 h 1222"/>
                  <a:gd name="T2" fmla="*/ 0 w 558"/>
                  <a:gd name="T3" fmla="*/ 34 h 1222"/>
                  <a:gd name="T4" fmla="*/ 69 w 558"/>
                  <a:gd name="T5" fmla="*/ 0 h 1222"/>
                  <a:gd name="T6" fmla="*/ 558 w 558"/>
                  <a:gd name="T7" fmla="*/ 1187 h 1222"/>
                  <a:gd name="T8" fmla="*/ 490 w 558"/>
                  <a:gd name="T9" fmla="*/ 1222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8" h="1222">
                    <a:moveTo>
                      <a:pt x="490" y="1222"/>
                    </a:moveTo>
                    <a:lnTo>
                      <a:pt x="0" y="34"/>
                    </a:lnTo>
                    <a:lnTo>
                      <a:pt x="69" y="0"/>
                    </a:lnTo>
                    <a:lnTo>
                      <a:pt x="558" y="1187"/>
                    </a:lnTo>
                    <a:lnTo>
                      <a:pt x="490" y="12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41" name="Freeform 22"/>
              <p:cNvSpPr/>
              <p:nvPr/>
            </p:nvSpPr>
            <p:spPr bwMode="auto">
              <a:xfrm>
                <a:off x="8019526" y="3906811"/>
                <a:ext cx="831850" cy="1911350"/>
              </a:xfrm>
              <a:custGeom>
                <a:avLst/>
                <a:gdLst>
                  <a:gd name="T0" fmla="*/ 524 w 524"/>
                  <a:gd name="T1" fmla="*/ 1187 h 1204"/>
                  <a:gd name="T2" fmla="*/ 489 w 524"/>
                  <a:gd name="T3" fmla="*/ 1204 h 1204"/>
                  <a:gd name="T4" fmla="*/ 0 w 524"/>
                  <a:gd name="T5" fmla="*/ 18 h 1204"/>
                  <a:gd name="T6" fmla="*/ 35 w 524"/>
                  <a:gd name="T7" fmla="*/ 0 h 1204"/>
                  <a:gd name="T8" fmla="*/ 524 w 524"/>
                  <a:gd name="T9" fmla="*/ 1187 h 1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4" h="1204">
                    <a:moveTo>
                      <a:pt x="524" y="1187"/>
                    </a:moveTo>
                    <a:lnTo>
                      <a:pt x="489" y="1204"/>
                    </a:lnTo>
                    <a:lnTo>
                      <a:pt x="0" y="18"/>
                    </a:lnTo>
                    <a:lnTo>
                      <a:pt x="35" y="0"/>
                    </a:lnTo>
                    <a:lnTo>
                      <a:pt x="524" y="1187"/>
                    </a:lnTo>
                    <a:close/>
                  </a:path>
                </a:pathLst>
              </a:custGeom>
              <a:solidFill>
                <a:srgbClr val="FFC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42" name="Freeform 23"/>
              <p:cNvSpPr/>
              <p:nvPr/>
            </p:nvSpPr>
            <p:spPr bwMode="auto">
              <a:xfrm>
                <a:off x="7868713" y="3770287"/>
                <a:ext cx="290513" cy="322262"/>
              </a:xfrm>
              <a:custGeom>
                <a:avLst/>
                <a:gdLst>
                  <a:gd name="T0" fmla="*/ 113 w 126"/>
                  <a:gd name="T1" fmla="*/ 39 h 125"/>
                  <a:gd name="T2" fmla="*/ 40 w 126"/>
                  <a:gd name="T3" fmla="*/ 12 h 125"/>
                  <a:gd name="T4" fmla="*/ 13 w 126"/>
                  <a:gd name="T5" fmla="*/ 86 h 125"/>
                  <a:gd name="T6" fmla="*/ 86 w 126"/>
                  <a:gd name="T7" fmla="*/ 113 h 125"/>
                  <a:gd name="T8" fmla="*/ 113 w 126"/>
                  <a:gd name="T9" fmla="*/ 3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25">
                    <a:moveTo>
                      <a:pt x="113" y="39"/>
                    </a:moveTo>
                    <a:cubicBezTo>
                      <a:pt x="100" y="12"/>
                      <a:pt x="68" y="0"/>
                      <a:pt x="40" y="12"/>
                    </a:cubicBezTo>
                    <a:cubicBezTo>
                      <a:pt x="12" y="25"/>
                      <a:pt x="0" y="58"/>
                      <a:pt x="13" y="86"/>
                    </a:cubicBezTo>
                    <a:cubicBezTo>
                      <a:pt x="26" y="113"/>
                      <a:pt x="58" y="125"/>
                      <a:pt x="86" y="113"/>
                    </a:cubicBezTo>
                    <a:cubicBezTo>
                      <a:pt x="114" y="100"/>
                      <a:pt x="126" y="67"/>
                      <a:pt x="113" y="39"/>
                    </a:cubicBezTo>
                  </a:path>
                </a:pathLst>
              </a:custGeom>
              <a:solidFill>
                <a:srgbClr val="FFC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43" name="Freeform 24"/>
              <p:cNvSpPr/>
              <p:nvPr/>
            </p:nvSpPr>
            <p:spPr bwMode="auto">
              <a:xfrm>
                <a:off x="7894113" y="3829024"/>
                <a:ext cx="130175" cy="144462"/>
              </a:xfrm>
              <a:custGeom>
                <a:avLst/>
                <a:gdLst>
                  <a:gd name="T0" fmla="*/ 51 w 56"/>
                  <a:gd name="T1" fmla="*/ 18 h 56"/>
                  <a:gd name="T2" fmla="*/ 18 w 56"/>
                  <a:gd name="T3" fmla="*/ 6 h 56"/>
                  <a:gd name="T4" fmla="*/ 6 w 56"/>
                  <a:gd name="T5" fmla="*/ 39 h 56"/>
                  <a:gd name="T6" fmla="*/ 39 w 56"/>
                  <a:gd name="T7" fmla="*/ 51 h 56"/>
                  <a:gd name="T8" fmla="*/ 51 w 56"/>
                  <a:gd name="T9" fmla="*/ 1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51" y="18"/>
                    </a:moveTo>
                    <a:cubicBezTo>
                      <a:pt x="45" y="6"/>
                      <a:pt x="30" y="0"/>
                      <a:pt x="18" y="6"/>
                    </a:cubicBezTo>
                    <a:cubicBezTo>
                      <a:pt x="6" y="12"/>
                      <a:pt x="0" y="26"/>
                      <a:pt x="6" y="39"/>
                    </a:cubicBezTo>
                    <a:cubicBezTo>
                      <a:pt x="12" y="51"/>
                      <a:pt x="26" y="56"/>
                      <a:pt x="39" y="51"/>
                    </a:cubicBezTo>
                    <a:cubicBezTo>
                      <a:pt x="51" y="45"/>
                      <a:pt x="56" y="30"/>
                      <a:pt x="51" y="18"/>
                    </a:cubicBezTo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44" name="Freeform 26"/>
              <p:cNvSpPr/>
              <p:nvPr/>
            </p:nvSpPr>
            <p:spPr bwMode="auto">
              <a:xfrm>
                <a:off x="8967263" y="4059211"/>
                <a:ext cx="217488" cy="696912"/>
              </a:xfrm>
              <a:custGeom>
                <a:avLst/>
                <a:gdLst>
                  <a:gd name="T0" fmla="*/ 94 w 94"/>
                  <a:gd name="T1" fmla="*/ 9 h 270"/>
                  <a:gd name="T2" fmla="*/ 18 w 94"/>
                  <a:gd name="T3" fmla="*/ 0 h 270"/>
                  <a:gd name="T4" fmla="*/ 0 w 94"/>
                  <a:gd name="T5" fmla="*/ 264 h 270"/>
                  <a:gd name="T6" fmla="*/ 53 w 94"/>
                  <a:gd name="T7" fmla="*/ 270 h 270"/>
                  <a:gd name="T8" fmla="*/ 94 w 94"/>
                  <a:gd name="T9" fmla="*/ 9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270">
                    <a:moveTo>
                      <a:pt x="94" y="9"/>
                    </a:moveTo>
                    <a:cubicBezTo>
                      <a:pt x="69" y="5"/>
                      <a:pt x="43" y="2"/>
                      <a:pt x="18" y="0"/>
                    </a:cubicBezTo>
                    <a:cubicBezTo>
                      <a:pt x="12" y="88"/>
                      <a:pt x="6" y="176"/>
                      <a:pt x="0" y="264"/>
                    </a:cubicBezTo>
                    <a:cubicBezTo>
                      <a:pt x="18" y="265"/>
                      <a:pt x="35" y="267"/>
                      <a:pt x="53" y="270"/>
                    </a:cubicBezTo>
                    <a:cubicBezTo>
                      <a:pt x="66" y="183"/>
                      <a:pt x="80" y="96"/>
                      <a:pt x="94" y="9"/>
                    </a:cubicBezTo>
                  </a:path>
                </a:pathLst>
              </a:custGeom>
              <a:solidFill>
                <a:srgbClr val="F15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45" name="Freeform 27"/>
              <p:cNvSpPr/>
              <p:nvPr/>
            </p:nvSpPr>
            <p:spPr bwMode="auto">
              <a:xfrm>
                <a:off x="8024288" y="3930624"/>
                <a:ext cx="1109663" cy="903287"/>
              </a:xfrm>
              <a:custGeom>
                <a:avLst/>
                <a:gdLst>
                  <a:gd name="T0" fmla="*/ 444 w 480"/>
                  <a:gd name="T1" fmla="*/ 301 h 350"/>
                  <a:gd name="T2" fmla="*/ 117 w 480"/>
                  <a:gd name="T3" fmla="*/ 350 h 350"/>
                  <a:gd name="T4" fmla="*/ 0 w 480"/>
                  <a:gd name="T5" fmla="*/ 93 h 350"/>
                  <a:gd name="T6" fmla="*/ 480 w 480"/>
                  <a:gd name="T7" fmla="*/ 21 h 350"/>
                  <a:gd name="T8" fmla="*/ 444 w 480"/>
                  <a:gd name="T9" fmla="*/ 30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0" h="350">
                    <a:moveTo>
                      <a:pt x="444" y="301"/>
                    </a:moveTo>
                    <a:cubicBezTo>
                      <a:pt x="334" y="287"/>
                      <a:pt x="220" y="303"/>
                      <a:pt x="117" y="350"/>
                    </a:cubicBezTo>
                    <a:cubicBezTo>
                      <a:pt x="78" y="265"/>
                      <a:pt x="39" y="179"/>
                      <a:pt x="0" y="93"/>
                    </a:cubicBezTo>
                    <a:cubicBezTo>
                      <a:pt x="152" y="24"/>
                      <a:pt x="318" y="0"/>
                      <a:pt x="480" y="21"/>
                    </a:cubicBezTo>
                    <a:cubicBezTo>
                      <a:pt x="468" y="114"/>
                      <a:pt x="456" y="207"/>
                      <a:pt x="444" y="301"/>
                    </a:cubicBezTo>
                  </a:path>
                </a:pathLst>
              </a:custGeom>
              <a:solidFill>
                <a:srgbClr val="F57F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46" name="Freeform 28"/>
              <p:cNvSpPr/>
              <p:nvPr/>
            </p:nvSpPr>
            <p:spPr bwMode="auto">
              <a:xfrm>
                <a:off x="8198913" y="4129061"/>
                <a:ext cx="236538" cy="615950"/>
              </a:xfrm>
              <a:custGeom>
                <a:avLst/>
                <a:gdLst>
                  <a:gd name="T0" fmla="*/ 98 w 102"/>
                  <a:gd name="T1" fmla="*/ 238 h 239"/>
                  <a:gd name="T2" fmla="*/ 92 w 102"/>
                  <a:gd name="T3" fmla="*/ 235 h 239"/>
                  <a:gd name="T4" fmla="*/ 1 w 102"/>
                  <a:gd name="T5" fmla="*/ 9 h 239"/>
                  <a:gd name="T6" fmla="*/ 6 w 102"/>
                  <a:gd name="T7" fmla="*/ 2 h 239"/>
                  <a:gd name="T8" fmla="*/ 15 w 102"/>
                  <a:gd name="T9" fmla="*/ 4 h 239"/>
                  <a:gd name="T10" fmla="*/ 101 w 102"/>
                  <a:gd name="T11" fmla="*/ 232 h 239"/>
                  <a:gd name="T12" fmla="*/ 98 w 102"/>
                  <a:gd name="T13" fmla="*/ 23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39">
                    <a:moveTo>
                      <a:pt x="98" y="238"/>
                    </a:moveTo>
                    <a:cubicBezTo>
                      <a:pt x="96" y="239"/>
                      <a:pt x="93" y="238"/>
                      <a:pt x="92" y="235"/>
                    </a:cubicBezTo>
                    <a:cubicBezTo>
                      <a:pt x="62" y="160"/>
                      <a:pt x="31" y="84"/>
                      <a:pt x="1" y="9"/>
                    </a:cubicBezTo>
                    <a:cubicBezTo>
                      <a:pt x="0" y="7"/>
                      <a:pt x="3" y="3"/>
                      <a:pt x="6" y="2"/>
                    </a:cubicBezTo>
                    <a:cubicBezTo>
                      <a:pt x="10" y="0"/>
                      <a:pt x="14" y="1"/>
                      <a:pt x="15" y="4"/>
                    </a:cubicBezTo>
                    <a:cubicBezTo>
                      <a:pt x="44" y="80"/>
                      <a:pt x="73" y="156"/>
                      <a:pt x="101" y="232"/>
                    </a:cubicBezTo>
                    <a:cubicBezTo>
                      <a:pt x="102" y="234"/>
                      <a:pt x="101" y="237"/>
                      <a:pt x="98" y="238"/>
                    </a:cubicBezTo>
                  </a:path>
                </a:pathLst>
              </a:custGeom>
              <a:solidFill>
                <a:srgbClr val="F15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47" name="Freeform 29"/>
              <p:cNvSpPr/>
              <p:nvPr/>
            </p:nvSpPr>
            <p:spPr bwMode="auto">
              <a:xfrm>
                <a:off x="7843313" y="3836961"/>
                <a:ext cx="131763" cy="147637"/>
              </a:xfrm>
              <a:custGeom>
                <a:avLst/>
                <a:gdLst>
                  <a:gd name="T0" fmla="*/ 39 w 83"/>
                  <a:gd name="T1" fmla="*/ 43 h 93"/>
                  <a:gd name="T2" fmla="*/ 0 w 83"/>
                  <a:gd name="T3" fmla="*/ 52 h 93"/>
                  <a:gd name="T4" fmla="*/ 41 w 83"/>
                  <a:gd name="T5" fmla="*/ 47 h 93"/>
                  <a:gd name="T6" fmla="*/ 38 w 83"/>
                  <a:gd name="T7" fmla="*/ 93 h 93"/>
                  <a:gd name="T8" fmla="*/ 47 w 83"/>
                  <a:gd name="T9" fmla="*/ 49 h 93"/>
                  <a:gd name="T10" fmla="*/ 83 w 83"/>
                  <a:gd name="T11" fmla="*/ 65 h 93"/>
                  <a:gd name="T12" fmla="*/ 48 w 83"/>
                  <a:gd name="T13" fmla="*/ 43 h 93"/>
                  <a:gd name="T14" fmla="*/ 74 w 83"/>
                  <a:gd name="T15" fmla="*/ 8 h 93"/>
                  <a:gd name="T16" fmla="*/ 45 w 83"/>
                  <a:gd name="T17" fmla="*/ 39 h 93"/>
                  <a:gd name="T18" fmla="*/ 23 w 83"/>
                  <a:gd name="T19" fmla="*/ 0 h 93"/>
                  <a:gd name="T20" fmla="*/ 39 w 83"/>
                  <a:gd name="T21" fmla="*/ 4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3" h="93">
                    <a:moveTo>
                      <a:pt x="39" y="43"/>
                    </a:moveTo>
                    <a:lnTo>
                      <a:pt x="0" y="52"/>
                    </a:lnTo>
                    <a:lnTo>
                      <a:pt x="41" y="47"/>
                    </a:lnTo>
                    <a:lnTo>
                      <a:pt x="38" y="93"/>
                    </a:lnTo>
                    <a:lnTo>
                      <a:pt x="47" y="49"/>
                    </a:lnTo>
                    <a:lnTo>
                      <a:pt x="83" y="65"/>
                    </a:lnTo>
                    <a:lnTo>
                      <a:pt x="48" y="43"/>
                    </a:lnTo>
                    <a:lnTo>
                      <a:pt x="74" y="8"/>
                    </a:lnTo>
                    <a:lnTo>
                      <a:pt x="45" y="39"/>
                    </a:lnTo>
                    <a:lnTo>
                      <a:pt x="23" y="0"/>
                    </a:lnTo>
                    <a:lnTo>
                      <a:pt x="39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48" name="Freeform 31"/>
              <p:cNvSpPr/>
              <p:nvPr/>
            </p:nvSpPr>
            <p:spPr bwMode="auto">
              <a:xfrm>
                <a:off x="8974125" y="4071911"/>
                <a:ext cx="217488" cy="684212"/>
              </a:xfrm>
              <a:custGeom>
                <a:avLst/>
                <a:gdLst>
                  <a:gd name="T0" fmla="*/ 68 w 94"/>
                  <a:gd name="T1" fmla="*/ 0 h 265"/>
                  <a:gd name="T2" fmla="*/ 36 w 94"/>
                  <a:gd name="T3" fmla="*/ 246 h 265"/>
                  <a:gd name="T4" fmla="*/ 1 w 94"/>
                  <a:gd name="T5" fmla="*/ 242 h 265"/>
                  <a:gd name="T6" fmla="*/ 0 w 94"/>
                  <a:gd name="T7" fmla="*/ 259 h 265"/>
                  <a:gd name="T8" fmla="*/ 53 w 94"/>
                  <a:gd name="T9" fmla="*/ 265 h 265"/>
                  <a:gd name="T10" fmla="*/ 94 w 94"/>
                  <a:gd name="T11" fmla="*/ 4 h 265"/>
                  <a:gd name="T12" fmla="*/ 68 w 94"/>
                  <a:gd name="T13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65">
                    <a:moveTo>
                      <a:pt x="68" y="0"/>
                    </a:moveTo>
                    <a:cubicBezTo>
                      <a:pt x="57" y="82"/>
                      <a:pt x="47" y="164"/>
                      <a:pt x="36" y="246"/>
                    </a:cubicBezTo>
                    <a:cubicBezTo>
                      <a:pt x="25" y="244"/>
                      <a:pt x="13" y="243"/>
                      <a:pt x="1" y="242"/>
                    </a:cubicBezTo>
                    <a:cubicBezTo>
                      <a:pt x="1" y="248"/>
                      <a:pt x="0" y="253"/>
                      <a:pt x="0" y="259"/>
                    </a:cubicBezTo>
                    <a:cubicBezTo>
                      <a:pt x="18" y="260"/>
                      <a:pt x="35" y="262"/>
                      <a:pt x="53" y="265"/>
                    </a:cubicBezTo>
                    <a:cubicBezTo>
                      <a:pt x="66" y="178"/>
                      <a:pt x="80" y="91"/>
                      <a:pt x="94" y="4"/>
                    </a:cubicBezTo>
                    <a:cubicBezTo>
                      <a:pt x="85" y="2"/>
                      <a:pt x="77" y="1"/>
                      <a:pt x="68" y="0"/>
                    </a:cubicBezTo>
                  </a:path>
                </a:pathLst>
              </a:custGeom>
              <a:solidFill>
                <a:srgbClr val="F05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49" name="Freeform 32"/>
              <p:cNvSpPr/>
              <p:nvPr/>
            </p:nvSpPr>
            <p:spPr bwMode="auto">
              <a:xfrm>
                <a:off x="8795813" y="3967136"/>
                <a:ext cx="338138" cy="739775"/>
              </a:xfrm>
              <a:custGeom>
                <a:avLst/>
                <a:gdLst>
                  <a:gd name="T0" fmla="*/ 34 w 146"/>
                  <a:gd name="T1" fmla="*/ 0 h 287"/>
                  <a:gd name="T2" fmla="*/ 0 w 146"/>
                  <a:gd name="T3" fmla="*/ 0 h 287"/>
                  <a:gd name="T4" fmla="*/ 0 w 146"/>
                  <a:gd name="T5" fmla="*/ 283 h 287"/>
                  <a:gd name="T6" fmla="*/ 34 w 146"/>
                  <a:gd name="T7" fmla="*/ 282 h 287"/>
                  <a:gd name="T8" fmla="*/ 75 w 146"/>
                  <a:gd name="T9" fmla="*/ 283 h 287"/>
                  <a:gd name="T10" fmla="*/ 110 w 146"/>
                  <a:gd name="T11" fmla="*/ 287 h 287"/>
                  <a:gd name="T12" fmla="*/ 142 w 146"/>
                  <a:gd name="T13" fmla="*/ 41 h 287"/>
                  <a:gd name="T14" fmla="*/ 146 w 146"/>
                  <a:gd name="T15" fmla="*/ 7 h 287"/>
                  <a:gd name="T16" fmla="*/ 34 w 146"/>
                  <a:gd name="T17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287">
                    <a:moveTo>
                      <a:pt x="34" y="0"/>
                    </a:moveTo>
                    <a:cubicBezTo>
                      <a:pt x="23" y="0"/>
                      <a:pt x="11" y="0"/>
                      <a:pt x="0" y="0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11" y="282"/>
                      <a:pt x="23" y="282"/>
                      <a:pt x="34" y="282"/>
                    </a:cubicBezTo>
                    <a:cubicBezTo>
                      <a:pt x="48" y="282"/>
                      <a:pt x="61" y="282"/>
                      <a:pt x="75" y="283"/>
                    </a:cubicBezTo>
                    <a:cubicBezTo>
                      <a:pt x="87" y="284"/>
                      <a:pt x="99" y="285"/>
                      <a:pt x="110" y="287"/>
                    </a:cubicBezTo>
                    <a:cubicBezTo>
                      <a:pt x="121" y="205"/>
                      <a:pt x="131" y="123"/>
                      <a:pt x="142" y="41"/>
                    </a:cubicBezTo>
                    <a:cubicBezTo>
                      <a:pt x="143" y="29"/>
                      <a:pt x="145" y="18"/>
                      <a:pt x="146" y="7"/>
                    </a:cubicBezTo>
                    <a:cubicBezTo>
                      <a:pt x="109" y="2"/>
                      <a:pt x="71" y="0"/>
                      <a:pt x="34" y="0"/>
                    </a:cubicBezTo>
                  </a:path>
                </a:pathLst>
              </a:custGeom>
              <a:solidFill>
                <a:srgbClr val="F370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 rot="18364406" flipH="1">
              <a:off x="3786676" y="4057563"/>
              <a:ext cx="1673011" cy="1782001"/>
              <a:chOff x="7843313" y="3770287"/>
              <a:chExt cx="1949450" cy="2076449"/>
            </a:xfrm>
          </p:grpSpPr>
          <p:sp>
            <p:nvSpPr>
              <p:cNvPr id="126" name="Freeform 30"/>
              <p:cNvSpPr/>
              <p:nvPr/>
            </p:nvSpPr>
            <p:spPr bwMode="auto">
              <a:xfrm>
                <a:off x="8967263" y="4083024"/>
                <a:ext cx="825500" cy="827087"/>
              </a:xfrm>
              <a:custGeom>
                <a:avLst/>
                <a:gdLst>
                  <a:gd name="T0" fmla="*/ 94 w 357"/>
                  <a:gd name="T1" fmla="*/ 0 h 321"/>
                  <a:gd name="T2" fmla="*/ 53 w 357"/>
                  <a:gd name="T3" fmla="*/ 261 h 321"/>
                  <a:gd name="T4" fmla="*/ 0 w 357"/>
                  <a:gd name="T5" fmla="*/ 255 h 321"/>
                  <a:gd name="T6" fmla="*/ 234 w 357"/>
                  <a:gd name="T7" fmla="*/ 321 h 321"/>
                  <a:gd name="T8" fmla="*/ 191 w 357"/>
                  <a:gd name="T9" fmla="*/ 159 h 321"/>
                  <a:gd name="T10" fmla="*/ 357 w 357"/>
                  <a:gd name="T11" fmla="*/ 87 h 321"/>
                  <a:gd name="T12" fmla="*/ 94 w 357"/>
                  <a:gd name="T13" fmla="*/ 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7" h="321">
                    <a:moveTo>
                      <a:pt x="94" y="0"/>
                    </a:moveTo>
                    <a:cubicBezTo>
                      <a:pt x="80" y="87"/>
                      <a:pt x="66" y="174"/>
                      <a:pt x="53" y="261"/>
                    </a:cubicBezTo>
                    <a:cubicBezTo>
                      <a:pt x="35" y="258"/>
                      <a:pt x="18" y="256"/>
                      <a:pt x="0" y="255"/>
                    </a:cubicBezTo>
                    <a:cubicBezTo>
                      <a:pt x="81" y="260"/>
                      <a:pt x="160" y="282"/>
                      <a:pt x="234" y="321"/>
                    </a:cubicBezTo>
                    <a:cubicBezTo>
                      <a:pt x="227" y="267"/>
                      <a:pt x="212" y="213"/>
                      <a:pt x="191" y="159"/>
                    </a:cubicBezTo>
                    <a:cubicBezTo>
                      <a:pt x="241" y="129"/>
                      <a:pt x="296" y="105"/>
                      <a:pt x="357" y="87"/>
                    </a:cubicBezTo>
                    <a:cubicBezTo>
                      <a:pt x="273" y="43"/>
                      <a:pt x="185" y="14"/>
                      <a:pt x="94" y="0"/>
                    </a:cubicBezTo>
                  </a:path>
                </a:pathLst>
              </a:custGeom>
              <a:solidFill>
                <a:srgbClr val="F370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27" name="Freeform 20"/>
              <p:cNvSpPr/>
              <p:nvPr/>
            </p:nvSpPr>
            <p:spPr bwMode="auto">
              <a:xfrm>
                <a:off x="7965551" y="3906811"/>
                <a:ext cx="885825" cy="1939925"/>
              </a:xfrm>
              <a:custGeom>
                <a:avLst/>
                <a:gdLst>
                  <a:gd name="T0" fmla="*/ 490 w 558"/>
                  <a:gd name="T1" fmla="*/ 1222 h 1222"/>
                  <a:gd name="T2" fmla="*/ 0 w 558"/>
                  <a:gd name="T3" fmla="*/ 34 h 1222"/>
                  <a:gd name="T4" fmla="*/ 69 w 558"/>
                  <a:gd name="T5" fmla="*/ 0 h 1222"/>
                  <a:gd name="T6" fmla="*/ 558 w 558"/>
                  <a:gd name="T7" fmla="*/ 1187 h 1222"/>
                  <a:gd name="T8" fmla="*/ 490 w 558"/>
                  <a:gd name="T9" fmla="*/ 1222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8" h="1222">
                    <a:moveTo>
                      <a:pt x="490" y="1222"/>
                    </a:moveTo>
                    <a:lnTo>
                      <a:pt x="0" y="34"/>
                    </a:lnTo>
                    <a:lnTo>
                      <a:pt x="69" y="0"/>
                    </a:lnTo>
                    <a:lnTo>
                      <a:pt x="558" y="1187"/>
                    </a:lnTo>
                    <a:lnTo>
                      <a:pt x="490" y="1222"/>
                    </a:lnTo>
                    <a:close/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28" name="Freeform 21"/>
              <p:cNvSpPr/>
              <p:nvPr/>
            </p:nvSpPr>
            <p:spPr bwMode="auto">
              <a:xfrm>
                <a:off x="7965551" y="3906811"/>
                <a:ext cx="885825" cy="1939925"/>
              </a:xfrm>
              <a:custGeom>
                <a:avLst/>
                <a:gdLst>
                  <a:gd name="T0" fmla="*/ 490 w 558"/>
                  <a:gd name="T1" fmla="*/ 1222 h 1222"/>
                  <a:gd name="T2" fmla="*/ 0 w 558"/>
                  <a:gd name="T3" fmla="*/ 34 h 1222"/>
                  <a:gd name="T4" fmla="*/ 69 w 558"/>
                  <a:gd name="T5" fmla="*/ 0 h 1222"/>
                  <a:gd name="T6" fmla="*/ 558 w 558"/>
                  <a:gd name="T7" fmla="*/ 1187 h 1222"/>
                  <a:gd name="T8" fmla="*/ 490 w 558"/>
                  <a:gd name="T9" fmla="*/ 1222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8" h="1222">
                    <a:moveTo>
                      <a:pt x="490" y="1222"/>
                    </a:moveTo>
                    <a:lnTo>
                      <a:pt x="0" y="34"/>
                    </a:lnTo>
                    <a:lnTo>
                      <a:pt x="69" y="0"/>
                    </a:lnTo>
                    <a:lnTo>
                      <a:pt x="558" y="1187"/>
                    </a:lnTo>
                    <a:lnTo>
                      <a:pt x="490" y="12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29" name="Freeform 22"/>
              <p:cNvSpPr/>
              <p:nvPr/>
            </p:nvSpPr>
            <p:spPr bwMode="auto">
              <a:xfrm>
                <a:off x="8019526" y="3906811"/>
                <a:ext cx="831850" cy="1911350"/>
              </a:xfrm>
              <a:custGeom>
                <a:avLst/>
                <a:gdLst>
                  <a:gd name="T0" fmla="*/ 524 w 524"/>
                  <a:gd name="T1" fmla="*/ 1187 h 1204"/>
                  <a:gd name="T2" fmla="*/ 489 w 524"/>
                  <a:gd name="T3" fmla="*/ 1204 h 1204"/>
                  <a:gd name="T4" fmla="*/ 0 w 524"/>
                  <a:gd name="T5" fmla="*/ 18 h 1204"/>
                  <a:gd name="T6" fmla="*/ 35 w 524"/>
                  <a:gd name="T7" fmla="*/ 0 h 1204"/>
                  <a:gd name="T8" fmla="*/ 524 w 524"/>
                  <a:gd name="T9" fmla="*/ 1187 h 1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4" h="1204">
                    <a:moveTo>
                      <a:pt x="524" y="1187"/>
                    </a:moveTo>
                    <a:lnTo>
                      <a:pt x="489" y="1204"/>
                    </a:lnTo>
                    <a:lnTo>
                      <a:pt x="0" y="18"/>
                    </a:lnTo>
                    <a:lnTo>
                      <a:pt x="35" y="0"/>
                    </a:lnTo>
                    <a:lnTo>
                      <a:pt x="524" y="1187"/>
                    </a:lnTo>
                    <a:close/>
                  </a:path>
                </a:pathLst>
              </a:custGeom>
              <a:solidFill>
                <a:srgbClr val="FFC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30" name="Freeform 23"/>
              <p:cNvSpPr/>
              <p:nvPr/>
            </p:nvSpPr>
            <p:spPr bwMode="auto">
              <a:xfrm>
                <a:off x="7868713" y="3770287"/>
                <a:ext cx="290513" cy="322262"/>
              </a:xfrm>
              <a:custGeom>
                <a:avLst/>
                <a:gdLst>
                  <a:gd name="T0" fmla="*/ 113 w 126"/>
                  <a:gd name="T1" fmla="*/ 39 h 125"/>
                  <a:gd name="T2" fmla="*/ 40 w 126"/>
                  <a:gd name="T3" fmla="*/ 12 h 125"/>
                  <a:gd name="T4" fmla="*/ 13 w 126"/>
                  <a:gd name="T5" fmla="*/ 86 h 125"/>
                  <a:gd name="T6" fmla="*/ 86 w 126"/>
                  <a:gd name="T7" fmla="*/ 113 h 125"/>
                  <a:gd name="T8" fmla="*/ 113 w 126"/>
                  <a:gd name="T9" fmla="*/ 3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25">
                    <a:moveTo>
                      <a:pt x="113" y="39"/>
                    </a:moveTo>
                    <a:cubicBezTo>
                      <a:pt x="100" y="12"/>
                      <a:pt x="68" y="0"/>
                      <a:pt x="40" y="12"/>
                    </a:cubicBezTo>
                    <a:cubicBezTo>
                      <a:pt x="12" y="25"/>
                      <a:pt x="0" y="58"/>
                      <a:pt x="13" y="86"/>
                    </a:cubicBezTo>
                    <a:cubicBezTo>
                      <a:pt x="26" y="113"/>
                      <a:pt x="58" y="125"/>
                      <a:pt x="86" y="113"/>
                    </a:cubicBezTo>
                    <a:cubicBezTo>
                      <a:pt x="114" y="100"/>
                      <a:pt x="126" y="67"/>
                      <a:pt x="113" y="39"/>
                    </a:cubicBezTo>
                  </a:path>
                </a:pathLst>
              </a:custGeom>
              <a:solidFill>
                <a:srgbClr val="FFC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31" name="Freeform 24"/>
              <p:cNvSpPr/>
              <p:nvPr/>
            </p:nvSpPr>
            <p:spPr bwMode="auto">
              <a:xfrm>
                <a:off x="7894113" y="3829024"/>
                <a:ext cx="130175" cy="144462"/>
              </a:xfrm>
              <a:custGeom>
                <a:avLst/>
                <a:gdLst>
                  <a:gd name="T0" fmla="*/ 51 w 56"/>
                  <a:gd name="T1" fmla="*/ 18 h 56"/>
                  <a:gd name="T2" fmla="*/ 18 w 56"/>
                  <a:gd name="T3" fmla="*/ 6 h 56"/>
                  <a:gd name="T4" fmla="*/ 6 w 56"/>
                  <a:gd name="T5" fmla="*/ 39 h 56"/>
                  <a:gd name="T6" fmla="*/ 39 w 56"/>
                  <a:gd name="T7" fmla="*/ 51 h 56"/>
                  <a:gd name="T8" fmla="*/ 51 w 56"/>
                  <a:gd name="T9" fmla="*/ 1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51" y="18"/>
                    </a:moveTo>
                    <a:cubicBezTo>
                      <a:pt x="45" y="6"/>
                      <a:pt x="30" y="0"/>
                      <a:pt x="18" y="6"/>
                    </a:cubicBezTo>
                    <a:cubicBezTo>
                      <a:pt x="6" y="12"/>
                      <a:pt x="0" y="26"/>
                      <a:pt x="6" y="39"/>
                    </a:cubicBezTo>
                    <a:cubicBezTo>
                      <a:pt x="12" y="51"/>
                      <a:pt x="26" y="56"/>
                      <a:pt x="39" y="51"/>
                    </a:cubicBezTo>
                    <a:cubicBezTo>
                      <a:pt x="51" y="45"/>
                      <a:pt x="56" y="30"/>
                      <a:pt x="51" y="18"/>
                    </a:cubicBezTo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32" name="Freeform 26"/>
              <p:cNvSpPr/>
              <p:nvPr/>
            </p:nvSpPr>
            <p:spPr bwMode="auto">
              <a:xfrm>
                <a:off x="8967263" y="4059211"/>
                <a:ext cx="217488" cy="696912"/>
              </a:xfrm>
              <a:custGeom>
                <a:avLst/>
                <a:gdLst>
                  <a:gd name="T0" fmla="*/ 94 w 94"/>
                  <a:gd name="T1" fmla="*/ 9 h 270"/>
                  <a:gd name="T2" fmla="*/ 18 w 94"/>
                  <a:gd name="T3" fmla="*/ 0 h 270"/>
                  <a:gd name="T4" fmla="*/ 0 w 94"/>
                  <a:gd name="T5" fmla="*/ 264 h 270"/>
                  <a:gd name="T6" fmla="*/ 53 w 94"/>
                  <a:gd name="T7" fmla="*/ 270 h 270"/>
                  <a:gd name="T8" fmla="*/ 94 w 94"/>
                  <a:gd name="T9" fmla="*/ 9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270">
                    <a:moveTo>
                      <a:pt x="94" y="9"/>
                    </a:moveTo>
                    <a:cubicBezTo>
                      <a:pt x="69" y="5"/>
                      <a:pt x="43" y="2"/>
                      <a:pt x="18" y="0"/>
                    </a:cubicBezTo>
                    <a:cubicBezTo>
                      <a:pt x="12" y="88"/>
                      <a:pt x="6" y="176"/>
                      <a:pt x="0" y="264"/>
                    </a:cubicBezTo>
                    <a:cubicBezTo>
                      <a:pt x="18" y="265"/>
                      <a:pt x="35" y="267"/>
                      <a:pt x="53" y="270"/>
                    </a:cubicBezTo>
                    <a:cubicBezTo>
                      <a:pt x="66" y="183"/>
                      <a:pt x="80" y="96"/>
                      <a:pt x="94" y="9"/>
                    </a:cubicBezTo>
                  </a:path>
                </a:pathLst>
              </a:custGeom>
              <a:solidFill>
                <a:srgbClr val="F15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33" name="Freeform 27"/>
              <p:cNvSpPr/>
              <p:nvPr/>
            </p:nvSpPr>
            <p:spPr bwMode="auto">
              <a:xfrm>
                <a:off x="8024288" y="3930624"/>
                <a:ext cx="1109663" cy="903287"/>
              </a:xfrm>
              <a:custGeom>
                <a:avLst/>
                <a:gdLst>
                  <a:gd name="T0" fmla="*/ 444 w 480"/>
                  <a:gd name="T1" fmla="*/ 301 h 350"/>
                  <a:gd name="T2" fmla="*/ 117 w 480"/>
                  <a:gd name="T3" fmla="*/ 350 h 350"/>
                  <a:gd name="T4" fmla="*/ 0 w 480"/>
                  <a:gd name="T5" fmla="*/ 93 h 350"/>
                  <a:gd name="T6" fmla="*/ 480 w 480"/>
                  <a:gd name="T7" fmla="*/ 21 h 350"/>
                  <a:gd name="T8" fmla="*/ 444 w 480"/>
                  <a:gd name="T9" fmla="*/ 30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0" h="350">
                    <a:moveTo>
                      <a:pt x="444" y="301"/>
                    </a:moveTo>
                    <a:cubicBezTo>
                      <a:pt x="334" y="287"/>
                      <a:pt x="220" y="303"/>
                      <a:pt x="117" y="350"/>
                    </a:cubicBezTo>
                    <a:cubicBezTo>
                      <a:pt x="78" y="265"/>
                      <a:pt x="39" y="179"/>
                      <a:pt x="0" y="93"/>
                    </a:cubicBezTo>
                    <a:cubicBezTo>
                      <a:pt x="152" y="24"/>
                      <a:pt x="318" y="0"/>
                      <a:pt x="480" y="21"/>
                    </a:cubicBezTo>
                    <a:cubicBezTo>
                      <a:pt x="468" y="114"/>
                      <a:pt x="456" y="207"/>
                      <a:pt x="444" y="301"/>
                    </a:cubicBezTo>
                  </a:path>
                </a:pathLst>
              </a:custGeom>
              <a:solidFill>
                <a:srgbClr val="F57F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34" name="Freeform 28"/>
              <p:cNvSpPr/>
              <p:nvPr/>
            </p:nvSpPr>
            <p:spPr bwMode="auto">
              <a:xfrm>
                <a:off x="8198913" y="4129061"/>
                <a:ext cx="236538" cy="615950"/>
              </a:xfrm>
              <a:custGeom>
                <a:avLst/>
                <a:gdLst>
                  <a:gd name="T0" fmla="*/ 98 w 102"/>
                  <a:gd name="T1" fmla="*/ 238 h 239"/>
                  <a:gd name="T2" fmla="*/ 92 w 102"/>
                  <a:gd name="T3" fmla="*/ 235 h 239"/>
                  <a:gd name="T4" fmla="*/ 1 w 102"/>
                  <a:gd name="T5" fmla="*/ 9 h 239"/>
                  <a:gd name="T6" fmla="*/ 6 w 102"/>
                  <a:gd name="T7" fmla="*/ 2 h 239"/>
                  <a:gd name="T8" fmla="*/ 15 w 102"/>
                  <a:gd name="T9" fmla="*/ 4 h 239"/>
                  <a:gd name="T10" fmla="*/ 101 w 102"/>
                  <a:gd name="T11" fmla="*/ 232 h 239"/>
                  <a:gd name="T12" fmla="*/ 98 w 102"/>
                  <a:gd name="T13" fmla="*/ 23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39">
                    <a:moveTo>
                      <a:pt x="98" y="238"/>
                    </a:moveTo>
                    <a:cubicBezTo>
                      <a:pt x="96" y="239"/>
                      <a:pt x="93" y="238"/>
                      <a:pt x="92" y="235"/>
                    </a:cubicBezTo>
                    <a:cubicBezTo>
                      <a:pt x="62" y="160"/>
                      <a:pt x="31" y="84"/>
                      <a:pt x="1" y="9"/>
                    </a:cubicBezTo>
                    <a:cubicBezTo>
                      <a:pt x="0" y="7"/>
                      <a:pt x="3" y="3"/>
                      <a:pt x="6" y="2"/>
                    </a:cubicBezTo>
                    <a:cubicBezTo>
                      <a:pt x="10" y="0"/>
                      <a:pt x="14" y="1"/>
                      <a:pt x="15" y="4"/>
                    </a:cubicBezTo>
                    <a:cubicBezTo>
                      <a:pt x="44" y="80"/>
                      <a:pt x="73" y="156"/>
                      <a:pt x="101" y="232"/>
                    </a:cubicBezTo>
                    <a:cubicBezTo>
                      <a:pt x="102" y="234"/>
                      <a:pt x="101" y="237"/>
                      <a:pt x="98" y="238"/>
                    </a:cubicBezTo>
                  </a:path>
                </a:pathLst>
              </a:custGeom>
              <a:solidFill>
                <a:srgbClr val="F15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35" name="Freeform 29"/>
              <p:cNvSpPr/>
              <p:nvPr/>
            </p:nvSpPr>
            <p:spPr bwMode="auto">
              <a:xfrm>
                <a:off x="7843313" y="3836961"/>
                <a:ext cx="131763" cy="147637"/>
              </a:xfrm>
              <a:custGeom>
                <a:avLst/>
                <a:gdLst>
                  <a:gd name="T0" fmla="*/ 39 w 83"/>
                  <a:gd name="T1" fmla="*/ 43 h 93"/>
                  <a:gd name="T2" fmla="*/ 0 w 83"/>
                  <a:gd name="T3" fmla="*/ 52 h 93"/>
                  <a:gd name="T4" fmla="*/ 41 w 83"/>
                  <a:gd name="T5" fmla="*/ 47 h 93"/>
                  <a:gd name="T6" fmla="*/ 38 w 83"/>
                  <a:gd name="T7" fmla="*/ 93 h 93"/>
                  <a:gd name="T8" fmla="*/ 47 w 83"/>
                  <a:gd name="T9" fmla="*/ 49 h 93"/>
                  <a:gd name="T10" fmla="*/ 83 w 83"/>
                  <a:gd name="T11" fmla="*/ 65 h 93"/>
                  <a:gd name="T12" fmla="*/ 48 w 83"/>
                  <a:gd name="T13" fmla="*/ 43 h 93"/>
                  <a:gd name="T14" fmla="*/ 74 w 83"/>
                  <a:gd name="T15" fmla="*/ 8 h 93"/>
                  <a:gd name="T16" fmla="*/ 45 w 83"/>
                  <a:gd name="T17" fmla="*/ 39 h 93"/>
                  <a:gd name="T18" fmla="*/ 23 w 83"/>
                  <a:gd name="T19" fmla="*/ 0 h 93"/>
                  <a:gd name="T20" fmla="*/ 39 w 83"/>
                  <a:gd name="T21" fmla="*/ 4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3" h="93">
                    <a:moveTo>
                      <a:pt x="39" y="43"/>
                    </a:moveTo>
                    <a:lnTo>
                      <a:pt x="0" y="52"/>
                    </a:lnTo>
                    <a:lnTo>
                      <a:pt x="41" y="47"/>
                    </a:lnTo>
                    <a:lnTo>
                      <a:pt x="38" y="93"/>
                    </a:lnTo>
                    <a:lnTo>
                      <a:pt x="47" y="49"/>
                    </a:lnTo>
                    <a:lnTo>
                      <a:pt x="83" y="65"/>
                    </a:lnTo>
                    <a:lnTo>
                      <a:pt x="48" y="43"/>
                    </a:lnTo>
                    <a:lnTo>
                      <a:pt x="74" y="8"/>
                    </a:lnTo>
                    <a:lnTo>
                      <a:pt x="45" y="39"/>
                    </a:lnTo>
                    <a:lnTo>
                      <a:pt x="23" y="0"/>
                    </a:lnTo>
                    <a:lnTo>
                      <a:pt x="39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36" name="Freeform 31"/>
              <p:cNvSpPr/>
              <p:nvPr/>
            </p:nvSpPr>
            <p:spPr bwMode="auto">
              <a:xfrm>
                <a:off x="8974125" y="4071911"/>
                <a:ext cx="217488" cy="684212"/>
              </a:xfrm>
              <a:custGeom>
                <a:avLst/>
                <a:gdLst>
                  <a:gd name="T0" fmla="*/ 68 w 94"/>
                  <a:gd name="T1" fmla="*/ 0 h 265"/>
                  <a:gd name="T2" fmla="*/ 36 w 94"/>
                  <a:gd name="T3" fmla="*/ 246 h 265"/>
                  <a:gd name="T4" fmla="*/ 1 w 94"/>
                  <a:gd name="T5" fmla="*/ 242 h 265"/>
                  <a:gd name="T6" fmla="*/ 0 w 94"/>
                  <a:gd name="T7" fmla="*/ 259 h 265"/>
                  <a:gd name="T8" fmla="*/ 53 w 94"/>
                  <a:gd name="T9" fmla="*/ 265 h 265"/>
                  <a:gd name="T10" fmla="*/ 94 w 94"/>
                  <a:gd name="T11" fmla="*/ 4 h 265"/>
                  <a:gd name="T12" fmla="*/ 68 w 94"/>
                  <a:gd name="T13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65">
                    <a:moveTo>
                      <a:pt x="68" y="0"/>
                    </a:moveTo>
                    <a:cubicBezTo>
                      <a:pt x="57" y="82"/>
                      <a:pt x="47" y="164"/>
                      <a:pt x="36" y="246"/>
                    </a:cubicBezTo>
                    <a:cubicBezTo>
                      <a:pt x="25" y="244"/>
                      <a:pt x="13" y="243"/>
                      <a:pt x="1" y="242"/>
                    </a:cubicBezTo>
                    <a:cubicBezTo>
                      <a:pt x="1" y="248"/>
                      <a:pt x="0" y="253"/>
                      <a:pt x="0" y="259"/>
                    </a:cubicBezTo>
                    <a:cubicBezTo>
                      <a:pt x="18" y="260"/>
                      <a:pt x="35" y="262"/>
                      <a:pt x="53" y="265"/>
                    </a:cubicBezTo>
                    <a:cubicBezTo>
                      <a:pt x="66" y="178"/>
                      <a:pt x="80" y="91"/>
                      <a:pt x="94" y="4"/>
                    </a:cubicBezTo>
                    <a:cubicBezTo>
                      <a:pt x="85" y="2"/>
                      <a:pt x="77" y="1"/>
                      <a:pt x="68" y="0"/>
                    </a:cubicBezTo>
                  </a:path>
                </a:pathLst>
              </a:custGeom>
              <a:solidFill>
                <a:srgbClr val="F05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37" name="Freeform 32"/>
              <p:cNvSpPr/>
              <p:nvPr/>
            </p:nvSpPr>
            <p:spPr bwMode="auto">
              <a:xfrm>
                <a:off x="8795813" y="3967136"/>
                <a:ext cx="338138" cy="739775"/>
              </a:xfrm>
              <a:custGeom>
                <a:avLst/>
                <a:gdLst>
                  <a:gd name="T0" fmla="*/ 34 w 146"/>
                  <a:gd name="T1" fmla="*/ 0 h 287"/>
                  <a:gd name="T2" fmla="*/ 0 w 146"/>
                  <a:gd name="T3" fmla="*/ 0 h 287"/>
                  <a:gd name="T4" fmla="*/ 0 w 146"/>
                  <a:gd name="T5" fmla="*/ 283 h 287"/>
                  <a:gd name="T6" fmla="*/ 34 w 146"/>
                  <a:gd name="T7" fmla="*/ 282 h 287"/>
                  <a:gd name="T8" fmla="*/ 75 w 146"/>
                  <a:gd name="T9" fmla="*/ 283 h 287"/>
                  <a:gd name="T10" fmla="*/ 110 w 146"/>
                  <a:gd name="T11" fmla="*/ 287 h 287"/>
                  <a:gd name="T12" fmla="*/ 142 w 146"/>
                  <a:gd name="T13" fmla="*/ 41 h 287"/>
                  <a:gd name="T14" fmla="*/ 146 w 146"/>
                  <a:gd name="T15" fmla="*/ 7 h 287"/>
                  <a:gd name="T16" fmla="*/ 34 w 146"/>
                  <a:gd name="T17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287">
                    <a:moveTo>
                      <a:pt x="34" y="0"/>
                    </a:moveTo>
                    <a:cubicBezTo>
                      <a:pt x="23" y="0"/>
                      <a:pt x="11" y="0"/>
                      <a:pt x="0" y="0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11" y="282"/>
                      <a:pt x="23" y="282"/>
                      <a:pt x="34" y="282"/>
                    </a:cubicBezTo>
                    <a:cubicBezTo>
                      <a:pt x="48" y="282"/>
                      <a:pt x="61" y="282"/>
                      <a:pt x="75" y="283"/>
                    </a:cubicBezTo>
                    <a:cubicBezTo>
                      <a:pt x="87" y="284"/>
                      <a:pt x="99" y="285"/>
                      <a:pt x="110" y="287"/>
                    </a:cubicBezTo>
                    <a:cubicBezTo>
                      <a:pt x="121" y="205"/>
                      <a:pt x="131" y="123"/>
                      <a:pt x="142" y="41"/>
                    </a:cubicBezTo>
                    <a:cubicBezTo>
                      <a:pt x="143" y="29"/>
                      <a:pt x="145" y="18"/>
                      <a:pt x="146" y="7"/>
                    </a:cubicBezTo>
                    <a:cubicBezTo>
                      <a:pt x="109" y="2"/>
                      <a:pt x="71" y="0"/>
                      <a:pt x="34" y="0"/>
                    </a:cubicBezTo>
                  </a:path>
                </a:pathLst>
              </a:custGeom>
              <a:solidFill>
                <a:srgbClr val="F370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2926025" y="4329237"/>
            <a:ext cx="3972367" cy="1612093"/>
            <a:chOff x="3073010" y="3745037"/>
            <a:chExt cx="3972367" cy="1612093"/>
          </a:xfrm>
        </p:grpSpPr>
        <p:sp>
          <p:nvSpPr>
            <p:cNvPr id="120" name="TextBox 119"/>
            <p:cNvSpPr txBox="1"/>
            <p:nvPr/>
          </p:nvSpPr>
          <p:spPr>
            <a:xfrm>
              <a:off x="3073010" y="4360560"/>
              <a:ext cx="2434685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073011" y="3745037"/>
              <a:ext cx="1790684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spc="-150" dirty="0">
                  <a:solidFill>
                    <a:schemeClr val="bg1"/>
                  </a:solidFill>
                  <a:cs typeface="+mn-ea"/>
                  <a:sym typeface="+mn-lt"/>
                </a:rPr>
                <a:t>2019</a:t>
              </a:r>
              <a:endParaRPr lang="en-US" sz="4000" spc="-150" baseline="30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3073010" y="4620582"/>
              <a:ext cx="3972367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 of spring which I enjoy with my whole heart.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7" name="Rectangle: Rounded Corners 66"/>
          <p:cNvSpPr/>
          <p:nvPr/>
        </p:nvSpPr>
        <p:spPr>
          <a:xfrm>
            <a:off x="542997" y="1940559"/>
            <a:ext cx="6621470" cy="2023688"/>
          </a:xfrm>
          <a:prstGeom prst="roundRect">
            <a:avLst>
              <a:gd name="adj" fmla="val 6140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866218" y="2257762"/>
            <a:ext cx="1640056" cy="1389282"/>
            <a:chOff x="3732181" y="1960375"/>
            <a:chExt cx="4786883" cy="4054941"/>
          </a:xfrm>
        </p:grpSpPr>
        <p:grpSp>
          <p:nvGrpSpPr>
            <p:cNvPr id="2" name="Group 1"/>
            <p:cNvGrpSpPr/>
            <p:nvPr/>
          </p:nvGrpSpPr>
          <p:grpSpPr>
            <a:xfrm>
              <a:off x="4578281" y="1960375"/>
              <a:ext cx="3035439" cy="4054941"/>
              <a:chOff x="5053014" y="2036764"/>
              <a:chExt cx="2089150" cy="2790826"/>
            </a:xfrm>
          </p:grpSpPr>
          <p:sp>
            <p:nvSpPr>
              <p:cNvPr id="3" name="Freeform 5"/>
              <p:cNvSpPr>
                <a:spLocks noEditPoints="1"/>
              </p:cNvSpPr>
              <p:nvPr/>
            </p:nvSpPr>
            <p:spPr bwMode="auto">
              <a:xfrm>
                <a:off x="5053014" y="2036764"/>
                <a:ext cx="2089150" cy="2641601"/>
              </a:xfrm>
              <a:custGeom>
                <a:avLst/>
                <a:gdLst>
                  <a:gd name="T0" fmla="*/ 485 w 554"/>
                  <a:gd name="T1" fmla="*/ 235 h 701"/>
                  <a:gd name="T2" fmla="*/ 441 w 554"/>
                  <a:gd name="T3" fmla="*/ 281 h 701"/>
                  <a:gd name="T4" fmla="*/ 484 w 554"/>
                  <a:gd name="T5" fmla="*/ 105 h 701"/>
                  <a:gd name="T6" fmla="*/ 522 w 554"/>
                  <a:gd name="T7" fmla="*/ 105 h 701"/>
                  <a:gd name="T8" fmla="*/ 485 w 554"/>
                  <a:gd name="T9" fmla="*/ 235 h 701"/>
                  <a:gd name="T10" fmla="*/ 69 w 554"/>
                  <a:gd name="T11" fmla="*/ 235 h 701"/>
                  <a:gd name="T12" fmla="*/ 32 w 554"/>
                  <a:gd name="T13" fmla="*/ 105 h 701"/>
                  <a:gd name="T14" fmla="*/ 69 w 554"/>
                  <a:gd name="T15" fmla="*/ 105 h 701"/>
                  <a:gd name="T16" fmla="*/ 111 w 554"/>
                  <a:gd name="T17" fmla="*/ 280 h 701"/>
                  <a:gd name="T18" fmla="*/ 69 w 554"/>
                  <a:gd name="T19" fmla="*/ 235 h 701"/>
                  <a:gd name="T20" fmla="*/ 487 w 554"/>
                  <a:gd name="T21" fmla="*/ 73 h 701"/>
                  <a:gd name="T22" fmla="*/ 489 w 554"/>
                  <a:gd name="T23" fmla="*/ 34 h 701"/>
                  <a:gd name="T24" fmla="*/ 458 w 554"/>
                  <a:gd name="T25" fmla="*/ 0 h 701"/>
                  <a:gd name="T26" fmla="*/ 95 w 554"/>
                  <a:gd name="T27" fmla="*/ 0 h 701"/>
                  <a:gd name="T28" fmla="*/ 64 w 554"/>
                  <a:gd name="T29" fmla="*/ 34 h 701"/>
                  <a:gd name="T30" fmla="*/ 66 w 554"/>
                  <a:gd name="T31" fmla="*/ 73 h 701"/>
                  <a:gd name="T32" fmla="*/ 0 w 554"/>
                  <a:gd name="T33" fmla="*/ 73 h 701"/>
                  <a:gd name="T34" fmla="*/ 0 w 554"/>
                  <a:gd name="T35" fmla="*/ 89 h 701"/>
                  <a:gd name="T36" fmla="*/ 41 w 554"/>
                  <a:gd name="T37" fmla="*/ 252 h 701"/>
                  <a:gd name="T38" fmla="*/ 130 w 554"/>
                  <a:gd name="T39" fmla="*/ 322 h 701"/>
                  <a:gd name="T40" fmla="*/ 259 w 554"/>
                  <a:gd name="T41" fmla="*/ 441 h 701"/>
                  <a:gd name="T42" fmla="*/ 161 w 554"/>
                  <a:gd name="T43" fmla="*/ 682 h 701"/>
                  <a:gd name="T44" fmla="*/ 161 w 554"/>
                  <a:gd name="T45" fmla="*/ 701 h 701"/>
                  <a:gd name="T46" fmla="*/ 389 w 554"/>
                  <a:gd name="T47" fmla="*/ 701 h 701"/>
                  <a:gd name="T48" fmla="*/ 389 w 554"/>
                  <a:gd name="T49" fmla="*/ 682 h 701"/>
                  <a:gd name="T50" fmla="*/ 292 w 554"/>
                  <a:gd name="T51" fmla="*/ 441 h 701"/>
                  <a:gd name="T52" fmla="*/ 423 w 554"/>
                  <a:gd name="T53" fmla="*/ 322 h 701"/>
                  <a:gd name="T54" fmla="*/ 513 w 554"/>
                  <a:gd name="T55" fmla="*/ 252 h 701"/>
                  <a:gd name="T56" fmla="*/ 554 w 554"/>
                  <a:gd name="T57" fmla="*/ 89 h 701"/>
                  <a:gd name="T58" fmla="*/ 554 w 554"/>
                  <a:gd name="T59" fmla="*/ 73 h 701"/>
                  <a:gd name="T60" fmla="*/ 487 w 554"/>
                  <a:gd name="T61" fmla="*/ 73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54" h="701">
                    <a:moveTo>
                      <a:pt x="485" y="235"/>
                    </a:moveTo>
                    <a:cubicBezTo>
                      <a:pt x="472" y="256"/>
                      <a:pt x="457" y="271"/>
                      <a:pt x="441" y="281"/>
                    </a:cubicBezTo>
                    <a:cubicBezTo>
                      <a:pt x="461" y="230"/>
                      <a:pt x="476" y="171"/>
                      <a:pt x="484" y="105"/>
                    </a:cubicBezTo>
                    <a:cubicBezTo>
                      <a:pt x="522" y="105"/>
                      <a:pt x="522" y="105"/>
                      <a:pt x="522" y="105"/>
                    </a:cubicBezTo>
                    <a:cubicBezTo>
                      <a:pt x="519" y="155"/>
                      <a:pt x="506" y="200"/>
                      <a:pt x="485" y="235"/>
                    </a:cubicBezTo>
                    <a:moveTo>
                      <a:pt x="69" y="235"/>
                    </a:moveTo>
                    <a:cubicBezTo>
                      <a:pt x="48" y="200"/>
                      <a:pt x="35" y="155"/>
                      <a:pt x="32" y="105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77" y="170"/>
                      <a:pt x="92" y="230"/>
                      <a:pt x="111" y="280"/>
                    </a:cubicBezTo>
                    <a:cubicBezTo>
                      <a:pt x="96" y="271"/>
                      <a:pt x="81" y="255"/>
                      <a:pt x="69" y="235"/>
                    </a:cubicBezTo>
                    <a:moveTo>
                      <a:pt x="487" y="73"/>
                    </a:moveTo>
                    <a:cubicBezTo>
                      <a:pt x="488" y="60"/>
                      <a:pt x="489" y="47"/>
                      <a:pt x="489" y="34"/>
                    </a:cubicBezTo>
                    <a:cubicBezTo>
                      <a:pt x="471" y="34"/>
                      <a:pt x="457" y="19"/>
                      <a:pt x="458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6" y="19"/>
                      <a:pt x="82" y="34"/>
                      <a:pt x="64" y="34"/>
                    </a:cubicBezTo>
                    <a:cubicBezTo>
                      <a:pt x="64" y="47"/>
                      <a:pt x="65" y="60"/>
                      <a:pt x="66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151"/>
                      <a:pt x="15" y="208"/>
                      <a:pt x="41" y="252"/>
                    </a:cubicBezTo>
                    <a:cubicBezTo>
                      <a:pt x="65" y="291"/>
                      <a:pt x="96" y="315"/>
                      <a:pt x="130" y="322"/>
                    </a:cubicBezTo>
                    <a:cubicBezTo>
                      <a:pt x="164" y="389"/>
                      <a:pt x="209" y="432"/>
                      <a:pt x="259" y="441"/>
                    </a:cubicBezTo>
                    <a:cubicBezTo>
                      <a:pt x="253" y="561"/>
                      <a:pt x="213" y="658"/>
                      <a:pt x="161" y="682"/>
                    </a:cubicBezTo>
                    <a:cubicBezTo>
                      <a:pt x="161" y="701"/>
                      <a:pt x="161" y="701"/>
                      <a:pt x="161" y="701"/>
                    </a:cubicBezTo>
                    <a:cubicBezTo>
                      <a:pt x="389" y="701"/>
                      <a:pt x="389" y="701"/>
                      <a:pt x="389" y="701"/>
                    </a:cubicBezTo>
                    <a:cubicBezTo>
                      <a:pt x="389" y="682"/>
                      <a:pt x="389" y="682"/>
                      <a:pt x="389" y="682"/>
                    </a:cubicBezTo>
                    <a:cubicBezTo>
                      <a:pt x="338" y="658"/>
                      <a:pt x="298" y="561"/>
                      <a:pt x="292" y="441"/>
                    </a:cubicBezTo>
                    <a:cubicBezTo>
                      <a:pt x="342" y="434"/>
                      <a:pt x="388" y="390"/>
                      <a:pt x="423" y="322"/>
                    </a:cubicBezTo>
                    <a:cubicBezTo>
                      <a:pt x="457" y="315"/>
                      <a:pt x="489" y="291"/>
                      <a:pt x="513" y="252"/>
                    </a:cubicBezTo>
                    <a:cubicBezTo>
                      <a:pt x="539" y="208"/>
                      <a:pt x="554" y="151"/>
                      <a:pt x="554" y="89"/>
                    </a:cubicBezTo>
                    <a:cubicBezTo>
                      <a:pt x="554" y="73"/>
                      <a:pt x="554" y="73"/>
                      <a:pt x="554" y="73"/>
                    </a:cubicBezTo>
                    <a:lnTo>
                      <a:pt x="487" y="73"/>
                    </a:lnTo>
                    <a:close/>
                  </a:path>
                </a:pathLst>
              </a:custGeom>
              <a:solidFill>
                <a:srgbClr val="FFC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4" name="Freeform 6"/>
              <p:cNvSpPr/>
              <p:nvPr/>
            </p:nvSpPr>
            <p:spPr bwMode="auto">
              <a:xfrm>
                <a:off x="5661027" y="3698878"/>
                <a:ext cx="858838" cy="979488"/>
              </a:xfrm>
              <a:custGeom>
                <a:avLst/>
                <a:gdLst>
                  <a:gd name="T0" fmla="*/ 98 w 228"/>
                  <a:gd name="T1" fmla="*/ 0 h 260"/>
                  <a:gd name="T2" fmla="*/ 0 w 228"/>
                  <a:gd name="T3" fmla="*/ 241 h 260"/>
                  <a:gd name="T4" fmla="*/ 0 w 228"/>
                  <a:gd name="T5" fmla="*/ 260 h 260"/>
                  <a:gd name="T6" fmla="*/ 228 w 228"/>
                  <a:gd name="T7" fmla="*/ 260 h 260"/>
                  <a:gd name="T8" fmla="*/ 228 w 228"/>
                  <a:gd name="T9" fmla="*/ 241 h 260"/>
                  <a:gd name="T10" fmla="*/ 131 w 228"/>
                  <a:gd name="T11" fmla="*/ 0 h 260"/>
                  <a:gd name="T12" fmla="*/ 98 w 228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8" h="260">
                    <a:moveTo>
                      <a:pt x="98" y="0"/>
                    </a:moveTo>
                    <a:cubicBezTo>
                      <a:pt x="92" y="120"/>
                      <a:pt x="52" y="217"/>
                      <a:pt x="0" y="241"/>
                    </a:cubicBezTo>
                    <a:cubicBezTo>
                      <a:pt x="0" y="260"/>
                      <a:pt x="0" y="260"/>
                      <a:pt x="0" y="260"/>
                    </a:cubicBezTo>
                    <a:cubicBezTo>
                      <a:pt x="228" y="260"/>
                      <a:pt x="228" y="260"/>
                      <a:pt x="228" y="260"/>
                    </a:cubicBezTo>
                    <a:cubicBezTo>
                      <a:pt x="228" y="241"/>
                      <a:pt x="228" y="241"/>
                      <a:pt x="228" y="241"/>
                    </a:cubicBezTo>
                    <a:cubicBezTo>
                      <a:pt x="177" y="217"/>
                      <a:pt x="137" y="120"/>
                      <a:pt x="131" y="0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5" name="Freeform 7"/>
              <p:cNvSpPr/>
              <p:nvPr/>
            </p:nvSpPr>
            <p:spPr bwMode="auto">
              <a:xfrm>
                <a:off x="5427663" y="2311402"/>
                <a:ext cx="312738" cy="901701"/>
              </a:xfrm>
              <a:custGeom>
                <a:avLst/>
                <a:gdLst>
                  <a:gd name="T0" fmla="*/ 66 w 83"/>
                  <a:gd name="T1" fmla="*/ 239 h 239"/>
                  <a:gd name="T2" fmla="*/ 52 w 83"/>
                  <a:gd name="T3" fmla="*/ 229 h 239"/>
                  <a:gd name="T4" fmla="*/ 1 w 83"/>
                  <a:gd name="T5" fmla="*/ 18 h 239"/>
                  <a:gd name="T6" fmla="*/ 14 w 83"/>
                  <a:gd name="T7" fmla="*/ 1 h 239"/>
                  <a:gd name="T8" fmla="*/ 31 w 83"/>
                  <a:gd name="T9" fmla="*/ 14 h 239"/>
                  <a:gd name="T10" fmla="*/ 80 w 83"/>
                  <a:gd name="T11" fmla="*/ 218 h 239"/>
                  <a:gd name="T12" fmla="*/ 72 w 83"/>
                  <a:gd name="T13" fmla="*/ 238 h 239"/>
                  <a:gd name="T14" fmla="*/ 66 w 83"/>
                  <a:gd name="T15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239">
                    <a:moveTo>
                      <a:pt x="66" y="239"/>
                    </a:moveTo>
                    <a:cubicBezTo>
                      <a:pt x="60" y="239"/>
                      <a:pt x="55" y="235"/>
                      <a:pt x="52" y="229"/>
                    </a:cubicBezTo>
                    <a:cubicBezTo>
                      <a:pt x="28" y="168"/>
                      <a:pt x="10" y="95"/>
                      <a:pt x="1" y="18"/>
                    </a:cubicBezTo>
                    <a:cubicBezTo>
                      <a:pt x="0" y="10"/>
                      <a:pt x="6" y="2"/>
                      <a:pt x="14" y="1"/>
                    </a:cubicBezTo>
                    <a:cubicBezTo>
                      <a:pt x="23" y="0"/>
                      <a:pt x="30" y="6"/>
                      <a:pt x="31" y="14"/>
                    </a:cubicBezTo>
                    <a:cubicBezTo>
                      <a:pt x="40" y="88"/>
                      <a:pt x="57" y="159"/>
                      <a:pt x="80" y="218"/>
                    </a:cubicBezTo>
                    <a:cubicBezTo>
                      <a:pt x="83" y="226"/>
                      <a:pt x="80" y="235"/>
                      <a:pt x="72" y="238"/>
                    </a:cubicBezTo>
                    <a:cubicBezTo>
                      <a:pt x="70" y="238"/>
                      <a:pt x="68" y="239"/>
                      <a:pt x="66" y="239"/>
                    </a:cubicBezTo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6" name="Freeform 8"/>
              <p:cNvSpPr/>
              <p:nvPr/>
            </p:nvSpPr>
            <p:spPr bwMode="auto">
              <a:xfrm>
                <a:off x="5554662" y="4681540"/>
                <a:ext cx="1074738" cy="146050"/>
              </a:xfrm>
              <a:custGeom>
                <a:avLst/>
                <a:gdLst>
                  <a:gd name="T0" fmla="*/ 285 w 285"/>
                  <a:gd name="T1" fmla="*/ 39 h 39"/>
                  <a:gd name="T2" fmla="*/ 0 w 285"/>
                  <a:gd name="T3" fmla="*/ 39 h 39"/>
                  <a:gd name="T4" fmla="*/ 0 w 285"/>
                  <a:gd name="T5" fmla="*/ 16 h 39"/>
                  <a:gd name="T6" fmla="*/ 16 w 285"/>
                  <a:gd name="T7" fmla="*/ 0 h 39"/>
                  <a:gd name="T8" fmla="*/ 269 w 285"/>
                  <a:gd name="T9" fmla="*/ 0 h 39"/>
                  <a:gd name="T10" fmla="*/ 285 w 285"/>
                  <a:gd name="T11" fmla="*/ 16 h 39"/>
                  <a:gd name="T12" fmla="*/ 285 w 285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5" h="39">
                    <a:moveTo>
                      <a:pt x="285" y="39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69" y="0"/>
                      <a:pt x="269" y="0"/>
                      <a:pt x="269" y="0"/>
                    </a:cubicBezTo>
                    <a:cubicBezTo>
                      <a:pt x="278" y="0"/>
                      <a:pt x="285" y="7"/>
                      <a:pt x="285" y="16"/>
                    </a:cubicBezTo>
                    <a:lnTo>
                      <a:pt x="285" y="39"/>
                    </a:lnTo>
                    <a:close/>
                  </a:path>
                </a:pathLst>
              </a:custGeom>
              <a:solidFill>
                <a:srgbClr val="F6A3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7" name="Freeform 9"/>
              <p:cNvSpPr/>
              <p:nvPr/>
            </p:nvSpPr>
            <p:spPr bwMode="auto">
              <a:xfrm>
                <a:off x="5988050" y="2247902"/>
                <a:ext cx="874713" cy="1450976"/>
              </a:xfrm>
              <a:custGeom>
                <a:avLst/>
                <a:gdLst>
                  <a:gd name="T0" fmla="*/ 82 w 232"/>
                  <a:gd name="T1" fmla="*/ 0 h 385"/>
                  <a:gd name="T2" fmla="*/ 0 w 232"/>
                  <a:gd name="T3" fmla="*/ 308 h 385"/>
                  <a:gd name="T4" fmla="*/ 46 w 232"/>
                  <a:gd name="T5" fmla="*/ 385 h 385"/>
                  <a:gd name="T6" fmla="*/ 175 w 232"/>
                  <a:gd name="T7" fmla="*/ 266 h 385"/>
                  <a:gd name="T8" fmla="*/ 232 w 232"/>
                  <a:gd name="T9" fmla="*/ 236 h 385"/>
                  <a:gd name="T10" fmla="*/ 215 w 232"/>
                  <a:gd name="T11" fmla="*/ 208 h 385"/>
                  <a:gd name="T12" fmla="*/ 193 w 232"/>
                  <a:gd name="T13" fmla="*/ 225 h 385"/>
                  <a:gd name="T14" fmla="*/ 205 w 232"/>
                  <a:gd name="T15" fmla="*/ 193 h 385"/>
                  <a:gd name="T16" fmla="*/ 82 w 232"/>
                  <a:gd name="T1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2" h="385">
                    <a:moveTo>
                      <a:pt x="82" y="0"/>
                    </a:moveTo>
                    <a:cubicBezTo>
                      <a:pt x="0" y="308"/>
                      <a:pt x="0" y="308"/>
                      <a:pt x="0" y="308"/>
                    </a:cubicBezTo>
                    <a:cubicBezTo>
                      <a:pt x="46" y="385"/>
                      <a:pt x="46" y="385"/>
                      <a:pt x="46" y="385"/>
                    </a:cubicBezTo>
                    <a:cubicBezTo>
                      <a:pt x="96" y="376"/>
                      <a:pt x="141" y="333"/>
                      <a:pt x="175" y="266"/>
                    </a:cubicBezTo>
                    <a:cubicBezTo>
                      <a:pt x="195" y="262"/>
                      <a:pt x="215" y="252"/>
                      <a:pt x="232" y="236"/>
                    </a:cubicBezTo>
                    <a:cubicBezTo>
                      <a:pt x="215" y="208"/>
                      <a:pt x="215" y="208"/>
                      <a:pt x="215" y="208"/>
                    </a:cubicBezTo>
                    <a:cubicBezTo>
                      <a:pt x="208" y="215"/>
                      <a:pt x="201" y="220"/>
                      <a:pt x="193" y="225"/>
                    </a:cubicBezTo>
                    <a:cubicBezTo>
                      <a:pt x="197" y="214"/>
                      <a:pt x="201" y="204"/>
                      <a:pt x="205" y="193"/>
                    </a:cubicBez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F6A3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8" name="Freeform 10"/>
              <p:cNvSpPr/>
              <p:nvPr/>
            </p:nvSpPr>
            <p:spPr bwMode="auto">
              <a:xfrm>
                <a:off x="5705475" y="2244727"/>
                <a:ext cx="595313" cy="1163638"/>
              </a:xfrm>
              <a:custGeom>
                <a:avLst/>
                <a:gdLst>
                  <a:gd name="T0" fmla="*/ 178 w 375"/>
                  <a:gd name="T1" fmla="*/ 180 h 733"/>
                  <a:gd name="T2" fmla="*/ 176 w 375"/>
                  <a:gd name="T3" fmla="*/ 180 h 733"/>
                  <a:gd name="T4" fmla="*/ 31 w 375"/>
                  <a:gd name="T5" fmla="*/ 244 h 733"/>
                  <a:gd name="T6" fmla="*/ 0 w 375"/>
                  <a:gd name="T7" fmla="*/ 92 h 733"/>
                  <a:gd name="T8" fmla="*/ 209 w 375"/>
                  <a:gd name="T9" fmla="*/ 0 h 733"/>
                  <a:gd name="T10" fmla="*/ 375 w 375"/>
                  <a:gd name="T11" fmla="*/ 0 h 733"/>
                  <a:gd name="T12" fmla="*/ 375 w 375"/>
                  <a:gd name="T13" fmla="*/ 733 h 733"/>
                  <a:gd name="T14" fmla="*/ 178 w 375"/>
                  <a:gd name="T15" fmla="*/ 733 h 733"/>
                  <a:gd name="T16" fmla="*/ 178 w 375"/>
                  <a:gd name="T17" fmla="*/ 180 h 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5" h="733">
                    <a:moveTo>
                      <a:pt x="178" y="180"/>
                    </a:moveTo>
                    <a:lnTo>
                      <a:pt x="176" y="180"/>
                    </a:lnTo>
                    <a:lnTo>
                      <a:pt x="31" y="244"/>
                    </a:lnTo>
                    <a:lnTo>
                      <a:pt x="0" y="92"/>
                    </a:lnTo>
                    <a:lnTo>
                      <a:pt x="209" y="0"/>
                    </a:lnTo>
                    <a:lnTo>
                      <a:pt x="375" y="0"/>
                    </a:lnTo>
                    <a:lnTo>
                      <a:pt x="375" y="733"/>
                    </a:lnTo>
                    <a:lnTo>
                      <a:pt x="178" y="733"/>
                    </a:lnTo>
                    <a:lnTo>
                      <a:pt x="178" y="180"/>
                    </a:lnTo>
                    <a:close/>
                  </a:path>
                </a:pathLst>
              </a:custGeom>
              <a:solidFill>
                <a:srgbClr val="E8E6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9" name="Freeform 11"/>
              <p:cNvSpPr/>
              <p:nvPr/>
            </p:nvSpPr>
            <p:spPr bwMode="auto">
              <a:xfrm>
                <a:off x="5565776" y="2214564"/>
                <a:ext cx="336550" cy="315913"/>
              </a:xfrm>
              <a:custGeom>
                <a:avLst/>
                <a:gdLst>
                  <a:gd name="T0" fmla="*/ 105 w 212"/>
                  <a:gd name="T1" fmla="*/ 0 h 199"/>
                  <a:gd name="T2" fmla="*/ 112 w 212"/>
                  <a:gd name="T3" fmla="*/ 102 h 199"/>
                  <a:gd name="T4" fmla="*/ 212 w 212"/>
                  <a:gd name="T5" fmla="*/ 76 h 199"/>
                  <a:gd name="T6" fmla="*/ 117 w 212"/>
                  <a:gd name="T7" fmla="*/ 114 h 199"/>
                  <a:gd name="T8" fmla="*/ 171 w 212"/>
                  <a:gd name="T9" fmla="*/ 199 h 199"/>
                  <a:gd name="T10" fmla="*/ 105 w 212"/>
                  <a:gd name="T11" fmla="*/ 123 h 199"/>
                  <a:gd name="T12" fmla="*/ 41 w 212"/>
                  <a:gd name="T13" fmla="*/ 199 h 199"/>
                  <a:gd name="T14" fmla="*/ 95 w 212"/>
                  <a:gd name="T15" fmla="*/ 114 h 199"/>
                  <a:gd name="T16" fmla="*/ 0 w 212"/>
                  <a:gd name="T17" fmla="*/ 76 h 199"/>
                  <a:gd name="T18" fmla="*/ 98 w 212"/>
                  <a:gd name="T19" fmla="*/ 102 h 199"/>
                  <a:gd name="T20" fmla="*/ 105 w 212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2" h="199">
                    <a:moveTo>
                      <a:pt x="105" y="0"/>
                    </a:moveTo>
                    <a:lnTo>
                      <a:pt x="112" y="102"/>
                    </a:lnTo>
                    <a:lnTo>
                      <a:pt x="212" y="76"/>
                    </a:lnTo>
                    <a:lnTo>
                      <a:pt x="117" y="114"/>
                    </a:lnTo>
                    <a:lnTo>
                      <a:pt x="171" y="199"/>
                    </a:lnTo>
                    <a:lnTo>
                      <a:pt x="105" y="123"/>
                    </a:lnTo>
                    <a:lnTo>
                      <a:pt x="41" y="199"/>
                    </a:lnTo>
                    <a:lnTo>
                      <a:pt x="95" y="114"/>
                    </a:lnTo>
                    <a:lnTo>
                      <a:pt x="0" y="76"/>
                    </a:lnTo>
                    <a:lnTo>
                      <a:pt x="98" y="102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0" name="Freeform 12"/>
              <p:cNvSpPr>
                <a:spLocks noEditPoints="1"/>
              </p:cNvSpPr>
              <p:nvPr/>
            </p:nvSpPr>
            <p:spPr bwMode="auto">
              <a:xfrm>
                <a:off x="6089651" y="2036764"/>
                <a:ext cx="1052513" cy="2641601"/>
              </a:xfrm>
              <a:custGeom>
                <a:avLst/>
                <a:gdLst>
                  <a:gd name="T0" fmla="*/ 56 w 279"/>
                  <a:gd name="T1" fmla="*/ 55 h 701"/>
                  <a:gd name="T2" fmla="*/ 209 w 279"/>
                  <a:gd name="T3" fmla="*/ 105 h 701"/>
                  <a:gd name="T4" fmla="*/ 205 w 279"/>
                  <a:gd name="T5" fmla="*/ 292 h 701"/>
                  <a:gd name="T6" fmla="*/ 279 w 279"/>
                  <a:gd name="T7" fmla="*/ 73 h 701"/>
                  <a:gd name="T8" fmla="*/ 167 w 279"/>
                  <a:gd name="T9" fmla="*/ 279 h 701"/>
                  <a:gd name="T10" fmla="*/ 167 w 279"/>
                  <a:gd name="T11" fmla="*/ 280 h 701"/>
                  <a:gd name="T12" fmla="*/ 167 w 279"/>
                  <a:gd name="T13" fmla="*/ 280 h 701"/>
                  <a:gd name="T14" fmla="*/ 167 w 279"/>
                  <a:gd name="T15" fmla="*/ 280 h 701"/>
                  <a:gd name="T16" fmla="*/ 167 w 279"/>
                  <a:gd name="T17" fmla="*/ 280 h 701"/>
                  <a:gd name="T18" fmla="*/ 167 w 279"/>
                  <a:gd name="T19" fmla="*/ 280 h 701"/>
                  <a:gd name="T20" fmla="*/ 167 w 279"/>
                  <a:gd name="T21" fmla="*/ 280 h 701"/>
                  <a:gd name="T22" fmla="*/ 166 w 279"/>
                  <a:gd name="T23" fmla="*/ 281 h 701"/>
                  <a:gd name="T24" fmla="*/ 151 w 279"/>
                  <a:gd name="T25" fmla="*/ 321 h 701"/>
                  <a:gd name="T26" fmla="*/ 151 w 279"/>
                  <a:gd name="T27" fmla="*/ 321 h 701"/>
                  <a:gd name="T28" fmla="*/ 150 w 279"/>
                  <a:gd name="T29" fmla="*/ 321 h 701"/>
                  <a:gd name="T30" fmla="*/ 150 w 279"/>
                  <a:gd name="T31" fmla="*/ 321 h 701"/>
                  <a:gd name="T32" fmla="*/ 150 w 279"/>
                  <a:gd name="T33" fmla="*/ 322 h 701"/>
                  <a:gd name="T34" fmla="*/ 149 w 279"/>
                  <a:gd name="T35" fmla="*/ 322 h 701"/>
                  <a:gd name="T36" fmla="*/ 149 w 279"/>
                  <a:gd name="T37" fmla="*/ 322 h 701"/>
                  <a:gd name="T38" fmla="*/ 149 w 279"/>
                  <a:gd name="T39" fmla="*/ 322 h 701"/>
                  <a:gd name="T40" fmla="*/ 148 w 279"/>
                  <a:gd name="T41" fmla="*/ 322 h 701"/>
                  <a:gd name="T42" fmla="*/ 148 w 279"/>
                  <a:gd name="T43" fmla="*/ 322 h 701"/>
                  <a:gd name="T44" fmla="*/ 148 w 279"/>
                  <a:gd name="T45" fmla="*/ 322 h 701"/>
                  <a:gd name="T46" fmla="*/ 147 w 279"/>
                  <a:gd name="T47" fmla="*/ 323 h 701"/>
                  <a:gd name="T48" fmla="*/ 147 w 279"/>
                  <a:gd name="T49" fmla="*/ 323 h 701"/>
                  <a:gd name="T50" fmla="*/ 129 w 279"/>
                  <a:gd name="T51" fmla="*/ 355 h 701"/>
                  <a:gd name="T52" fmla="*/ 129 w 279"/>
                  <a:gd name="T53" fmla="*/ 355 h 701"/>
                  <a:gd name="T54" fmla="*/ 128 w 279"/>
                  <a:gd name="T55" fmla="*/ 356 h 701"/>
                  <a:gd name="T56" fmla="*/ 128 w 279"/>
                  <a:gd name="T57" fmla="*/ 356 h 701"/>
                  <a:gd name="T58" fmla="*/ 128 w 279"/>
                  <a:gd name="T59" fmla="*/ 356 h 701"/>
                  <a:gd name="T60" fmla="*/ 128 w 279"/>
                  <a:gd name="T61" fmla="*/ 356 h 701"/>
                  <a:gd name="T62" fmla="*/ 128 w 279"/>
                  <a:gd name="T63" fmla="*/ 357 h 701"/>
                  <a:gd name="T64" fmla="*/ 128 w 279"/>
                  <a:gd name="T65" fmla="*/ 357 h 701"/>
                  <a:gd name="T66" fmla="*/ 127 w 279"/>
                  <a:gd name="T67" fmla="*/ 357 h 701"/>
                  <a:gd name="T68" fmla="*/ 127 w 279"/>
                  <a:gd name="T69" fmla="*/ 357 h 701"/>
                  <a:gd name="T70" fmla="*/ 127 w 279"/>
                  <a:gd name="T71" fmla="*/ 358 h 701"/>
                  <a:gd name="T72" fmla="*/ 127 w 279"/>
                  <a:gd name="T73" fmla="*/ 358 h 701"/>
                  <a:gd name="T74" fmla="*/ 127 w 279"/>
                  <a:gd name="T75" fmla="*/ 358 h 701"/>
                  <a:gd name="T76" fmla="*/ 127 w 279"/>
                  <a:gd name="T77" fmla="*/ 358 h 701"/>
                  <a:gd name="T78" fmla="*/ 127 w 279"/>
                  <a:gd name="T79" fmla="*/ 358 h 701"/>
                  <a:gd name="T80" fmla="*/ 126 w 279"/>
                  <a:gd name="T81" fmla="*/ 359 h 701"/>
                  <a:gd name="T82" fmla="*/ 126 w 279"/>
                  <a:gd name="T83" fmla="*/ 359 h 701"/>
                  <a:gd name="T84" fmla="*/ 126 w 279"/>
                  <a:gd name="T85" fmla="*/ 359 h 701"/>
                  <a:gd name="T86" fmla="*/ 126 w 279"/>
                  <a:gd name="T87" fmla="*/ 359 h 701"/>
                  <a:gd name="T88" fmla="*/ 126 w 279"/>
                  <a:gd name="T89" fmla="*/ 360 h 701"/>
                  <a:gd name="T90" fmla="*/ 126 w 279"/>
                  <a:gd name="T91" fmla="*/ 360 h 701"/>
                  <a:gd name="T92" fmla="*/ 0 w 279"/>
                  <a:gd name="T93" fmla="*/ 441 h 701"/>
                  <a:gd name="T94" fmla="*/ 0 w 279"/>
                  <a:gd name="T95" fmla="*/ 701 h 701"/>
                  <a:gd name="T96" fmla="*/ 126 w 279"/>
                  <a:gd name="T97" fmla="*/ 36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9" h="701">
                    <a:moveTo>
                      <a:pt x="18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178" y="249"/>
                      <a:pt x="178" y="249"/>
                      <a:pt x="178" y="249"/>
                    </a:cubicBezTo>
                    <a:cubicBezTo>
                      <a:pt x="175" y="259"/>
                      <a:pt x="171" y="269"/>
                      <a:pt x="167" y="279"/>
                    </a:cubicBezTo>
                    <a:cubicBezTo>
                      <a:pt x="187" y="229"/>
                      <a:pt x="201" y="170"/>
                      <a:pt x="209" y="105"/>
                    </a:cubicBezTo>
                    <a:cubicBezTo>
                      <a:pt x="247" y="105"/>
                      <a:pt x="247" y="105"/>
                      <a:pt x="247" y="105"/>
                    </a:cubicBezTo>
                    <a:cubicBezTo>
                      <a:pt x="244" y="155"/>
                      <a:pt x="231" y="200"/>
                      <a:pt x="210" y="235"/>
                    </a:cubicBezTo>
                    <a:cubicBezTo>
                      <a:pt x="203" y="246"/>
                      <a:pt x="196" y="256"/>
                      <a:pt x="188" y="264"/>
                    </a:cubicBezTo>
                    <a:cubicBezTo>
                      <a:pt x="205" y="292"/>
                      <a:pt x="205" y="292"/>
                      <a:pt x="205" y="292"/>
                    </a:cubicBezTo>
                    <a:cubicBezTo>
                      <a:pt x="189" y="307"/>
                      <a:pt x="171" y="317"/>
                      <a:pt x="151" y="321"/>
                    </a:cubicBezTo>
                    <a:cubicBezTo>
                      <a:pt x="184" y="314"/>
                      <a:pt x="214" y="290"/>
                      <a:pt x="238" y="252"/>
                    </a:cubicBezTo>
                    <a:cubicBezTo>
                      <a:pt x="264" y="208"/>
                      <a:pt x="279" y="151"/>
                      <a:pt x="279" y="89"/>
                    </a:cubicBezTo>
                    <a:cubicBezTo>
                      <a:pt x="279" y="73"/>
                      <a:pt x="279" y="73"/>
                      <a:pt x="279" y="73"/>
                    </a:cubicBezTo>
                    <a:cubicBezTo>
                      <a:pt x="212" y="73"/>
                      <a:pt x="212" y="73"/>
                      <a:pt x="212" y="73"/>
                    </a:cubicBezTo>
                    <a:cubicBezTo>
                      <a:pt x="213" y="60"/>
                      <a:pt x="214" y="47"/>
                      <a:pt x="214" y="34"/>
                    </a:cubicBezTo>
                    <a:cubicBezTo>
                      <a:pt x="196" y="34"/>
                      <a:pt x="182" y="19"/>
                      <a:pt x="183" y="0"/>
                    </a:cubicBezTo>
                    <a:moveTo>
                      <a:pt x="167" y="279"/>
                    </a:moveTo>
                    <a:cubicBezTo>
                      <a:pt x="167" y="279"/>
                      <a:pt x="167" y="279"/>
                      <a:pt x="167" y="279"/>
                    </a:cubicBezTo>
                    <a:cubicBezTo>
                      <a:pt x="167" y="279"/>
                      <a:pt x="167" y="279"/>
                      <a:pt x="167" y="279"/>
                    </a:cubicBezTo>
                    <a:moveTo>
                      <a:pt x="167" y="279"/>
                    </a:moveTo>
                    <a:cubicBezTo>
                      <a:pt x="167" y="279"/>
                      <a:pt x="167" y="280"/>
                      <a:pt x="167" y="280"/>
                    </a:cubicBezTo>
                    <a:cubicBezTo>
                      <a:pt x="167" y="280"/>
                      <a:pt x="167" y="279"/>
                      <a:pt x="167" y="279"/>
                    </a:cubicBezTo>
                    <a:moveTo>
                      <a:pt x="167" y="280"/>
                    </a:moveTo>
                    <a:cubicBezTo>
                      <a:pt x="167" y="280"/>
                      <a:pt x="167" y="280"/>
                      <a:pt x="167" y="280"/>
                    </a:cubicBezTo>
                    <a:cubicBezTo>
                      <a:pt x="167" y="280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7" y="280"/>
                      <a:pt x="167" y="280"/>
                    </a:cubicBezTo>
                    <a:cubicBezTo>
                      <a:pt x="167" y="280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7" y="280"/>
                      <a:pt x="167" y="280"/>
                    </a:cubicBezTo>
                    <a:cubicBezTo>
                      <a:pt x="167" y="280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7" y="280"/>
                      <a:pt x="167" y="280"/>
                    </a:cubicBezTo>
                    <a:cubicBezTo>
                      <a:pt x="167" y="280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6" y="281"/>
                      <a:pt x="166" y="281"/>
                    </a:cubicBezTo>
                    <a:cubicBezTo>
                      <a:pt x="166" y="281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7" y="280"/>
                      <a:pt x="167" y="280"/>
                    </a:cubicBezTo>
                    <a:cubicBezTo>
                      <a:pt x="167" y="280"/>
                      <a:pt x="167" y="280"/>
                      <a:pt x="167" y="280"/>
                    </a:cubicBezTo>
                    <a:moveTo>
                      <a:pt x="167" y="280"/>
                    </a:moveTo>
                    <a:cubicBezTo>
                      <a:pt x="167" y="280"/>
                      <a:pt x="167" y="281"/>
                      <a:pt x="167" y="281"/>
                    </a:cubicBezTo>
                    <a:cubicBezTo>
                      <a:pt x="167" y="281"/>
                      <a:pt x="167" y="280"/>
                      <a:pt x="167" y="280"/>
                    </a:cubicBezTo>
                    <a:moveTo>
                      <a:pt x="167" y="281"/>
                    </a:moveTo>
                    <a:cubicBezTo>
                      <a:pt x="167" y="281"/>
                      <a:pt x="166" y="281"/>
                      <a:pt x="166" y="281"/>
                    </a:cubicBezTo>
                    <a:cubicBezTo>
                      <a:pt x="166" y="281"/>
                      <a:pt x="167" y="281"/>
                      <a:pt x="167" y="281"/>
                    </a:cubicBezTo>
                    <a:moveTo>
                      <a:pt x="151" y="321"/>
                    </a:moveTo>
                    <a:cubicBezTo>
                      <a:pt x="151" y="321"/>
                      <a:pt x="151" y="321"/>
                      <a:pt x="151" y="321"/>
                    </a:cubicBezTo>
                    <a:cubicBezTo>
                      <a:pt x="151" y="321"/>
                      <a:pt x="151" y="321"/>
                      <a:pt x="151" y="321"/>
                    </a:cubicBezTo>
                    <a:moveTo>
                      <a:pt x="151" y="321"/>
                    </a:moveTo>
                    <a:cubicBezTo>
                      <a:pt x="151" y="321"/>
                      <a:pt x="151" y="321"/>
                      <a:pt x="151" y="321"/>
                    </a:cubicBezTo>
                    <a:cubicBezTo>
                      <a:pt x="151" y="321"/>
                      <a:pt x="151" y="321"/>
                      <a:pt x="151" y="321"/>
                    </a:cubicBezTo>
                    <a:moveTo>
                      <a:pt x="151" y="321"/>
                    </a:moveTo>
                    <a:cubicBezTo>
                      <a:pt x="151" y="321"/>
                      <a:pt x="151" y="321"/>
                      <a:pt x="151" y="321"/>
                    </a:cubicBezTo>
                    <a:cubicBezTo>
                      <a:pt x="151" y="321"/>
                      <a:pt x="151" y="321"/>
                      <a:pt x="151" y="321"/>
                    </a:cubicBezTo>
                    <a:moveTo>
                      <a:pt x="151" y="321"/>
                    </a:moveTo>
                    <a:cubicBezTo>
                      <a:pt x="150" y="321"/>
                      <a:pt x="150" y="321"/>
                      <a:pt x="150" y="321"/>
                    </a:cubicBezTo>
                    <a:cubicBezTo>
                      <a:pt x="150" y="321"/>
                      <a:pt x="150" y="321"/>
                      <a:pt x="151" y="321"/>
                    </a:cubicBezTo>
                    <a:moveTo>
                      <a:pt x="150" y="321"/>
                    </a:moveTo>
                    <a:cubicBezTo>
                      <a:pt x="150" y="321"/>
                      <a:pt x="150" y="321"/>
                      <a:pt x="150" y="321"/>
                    </a:cubicBezTo>
                    <a:cubicBezTo>
                      <a:pt x="150" y="321"/>
                      <a:pt x="150" y="321"/>
                      <a:pt x="150" y="321"/>
                    </a:cubicBezTo>
                    <a:moveTo>
                      <a:pt x="150" y="321"/>
                    </a:moveTo>
                    <a:cubicBezTo>
                      <a:pt x="150" y="322"/>
                      <a:pt x="150" y="322"/>
                      <a:pt x="150" y="322"/>
                    </a:cubicBezTo>
                    <a:cubicBezTo>
                      <a:pt x="150" y="322"/>
                      <a:pt x="150" y="322"/>
                      <a:pt x="150" y="321"/>
                    </a:cubicBezTo>
                    <a:moveTo>
                      <a:pt x="150" y="322"/>
                    </a:moveTo>
                    <a:cubicBezTo>
                      <a:pt x="149" y="322"/>
                      <a:pt x="149" y="322"/>
                      <a:pt x="149" y="322"/>
                    </a:cubicBezTo>
                    <a:cubicBezTo>
                      <a:pt x="149" y="322"/>
                      <a:pt x="149" y="322"/>
                      <a:pt x="150" y="322"/>
                    </a:cubicBezTo>
                    <a:moveTo>
                      <a:pt x="149" y="322"/>
                    </a:moveTo>
                    <a:cubicBezTo>
                      <a:pt x="149" y="322"/>
                      <a:pt x="149" y="322"/>
                      <a:pt x="149" y="322"/>
                    </a:cubicBezTo>
                    <a:cubicBezTo>
                      <a:pt x="149" y="322"/>
                      <a:pt x="149" y="322"/>
                      <a:pt x="149" y="322"/>
                    </a:cubicBezTo>
                    <a:moveTo>
                      <a:pt x="149" y="322"/>
                    </a:moveTo>
                    <a:cubicBezTo>
                      <a:pt x="149" y="322"/>
                      <a:pt x="149" y="322"/>
                      <a:pt x="149" y="322"/>
                    </a:cubicBezTo>
                    <a:cubicBezTo>
                      <a:pt x="149" y="322"/>
                      <a:pt x="149" y="322"/>
                      <a:pt x="149" y="322"/>
                    </a:cubicBezTo>
                    <a:moveTo>
                      <a:pt x="149" y="322"/>
                    </a:moveTo>
                    <a:cubicBezTo>
                      <a:pt x="149" y="322"/>
                      <a:pt x="149" y="322"/>
                      <a:pt x="149" y="322"/>
                    </a:cubicBezTo>
                    <a:cubicBezTo>
                      <a:pt x="149" y="322"/>
                      <a:pt x="149" y="322"/>
                      <a:pt x="149" y="322"/>
                    </a:cubicBezTo>
                    <a:moveTo>
                      <a:pt x="149" y="322"/>
                    </a:moveTo>
                    <a:cubicBezTo>
                      <a:pt x="149" y="322"/>
                      <a:pt x="148" y="322"/>
                      <a:pt x="148" y="322"/>
                    </a:cubicBezTo>
                    <a:cubicBezTo>
                      <a:pt x="148" y="322"/>
                      <a:pt x="149" y="322"/>
                      <a:pt x="149" y="322"/>
                    </a:cubicBezTo>
                    <a:moveTo>
                      <a:pt x="148" y="322"/>
                    </a:moveTo>
                    <a:cubicBezTo>
                      <a:pt x="148" y="322"/>
                      <a:pt x="148" y="322"/>
                      <a:pt x="148" y="322"/>
                    </a:cubicBezTo>
                    <a:cubicBezTo>
                      <a:pt x="148" y="322"/>
                      <a:pt x="148" y="322"/>
                      <a:pt x="148" y="322"/>
                    </a:cubicBezTo>
                    <a:moveTo>
                      <a:pt x="148" y="322"/>
                    </a:moveTo>
                    <a:cubicBezTo>
                      <a:pt x="148" y="322"/>
                      <a:pt x="148" y="322"/>
                      <a:pt x="148" y="322"/>
                    </a:cubicBezTo>
                    <a:cubicBezTo>
                      <a:pt x="148" y="322"/>
                      <a:pt x="148" y="322"/>
                      <a:pt x="148" y="322"/>
                    </a:cubicBezTo>
                    <a:cubicBezTo>
                      <a:pt x="148" y="322"/>
                      <a:pt x="148" y="322"/>
                      <a:pt x="148" y="322"/>
                    </a:cubicBezTo>
                    <a:cubicBezTo>
                      <a:pt x="148" y="322"/>
                      <a:pt x="148" y="322"/>
                      <a:pt x="148" y="322"/>
                    </a:cubicBezTo>
                    <a:moveTo>
                      <a:pt x="148" y="322"/>
                    </a:moveTo>
                    <a:cubicBezTo>
                      <a:pt x="148" y="322"/>
                      <a:pt x="148" y="322"/>
                      <a:pt x="148" y="322"/>
                    </a:cubicBezTo>
                    <a:cubicBezTo>
                      <a:pt x="148" y="322"/>
                      <a:pt x="148" y="322"/>
                      <a:pt x="148" y="322"/>
                    </a:cubicBezTo>
                    <a:moveTo>
                      <a:pt x="147" y="323"/>
                    </a:moveTo>
                    <a:cubicBezTo>
                      <a:pt x="147" y="323"/>
                      <a:pt x="147" y="323"/>
                      <a:pt x="147" y="323"/>
                    </a:cubicBezTo>
                    <a:close/>
                    <a:moveTo>
                      <a:pt x="147" y="323"/>
                    </a:moveTo>
                    <a:cubicBezTo>
                      <a:pt x="147" y="323"/>
                      <a:pt x="147" y="323"/>
                      <a:pt x="147" y="323"/>
                    </a:cubicBezTo>
                    <a:cubicBezTo>
                      <a:pt x="147" y="323"/>
                      <a:pt x="147" y="323"/>
                      <a:pt x="147" y="323"/>
                    </a:cubicBezTo>
                    <a:moveTo>
                      <a:pt x="147" y="323"/>
                    </a:moveTo>
                    <a:cubicBezTo>
                      <a:pt x="147" y="323"/>
                      <a:pt x="147" y="323"/>
                      <a:pt x="147" y="323"/>
                    </a:cubicBezTo>
                    <a:cubicBezTo>
                      <a:pt x="147" y="323"/>
                      <a:pt x="147" y="323"/>
                      <a:pt x="147" y="323"/>
                    </a:cubicBezTo>
                    <a:moveTo>
                      <a:pt x="146" y="326"/>
                    </a:moveTo>
                    <a:cubicBezTo>
                      <a:pt x="146" y="326"/>
                      <a:pt x="146" y="326"/>
                      <a:pt x="146" y="326"/>
                    </a:cubicBezTo>
                    <a:close/>
                    <a:moveTo>
                      <a:pt x="129" y="355"/>
                    </a:moveTo>
                    <a:cubicBezTo>
                      <a:pt x="129" y="355"/>
                      <a:pt x="129" y="355"/>
                      <a:pt x="129" y="355"/>
                    </a:cubicBezTo>
                    <a:cubicBezTo>
                      <a:pt x="129" y="355"/>
                      <a:pt x="129" y="355"/>
                      <a:pt x="129" y="355"/>
                    </a:cubicBezTo>
                    <a:moveTo>
                      <a:pt x="129" y="355"/>
                    </a:moveTo>
                    <a:cubicBezTo>
                      <a:pt x="129" y="355"/>
                      <a:pt x="129" y="355"/>
                      <a:pt x="129" y="355"/>
                    </a:cubicBezTo>
                    <a:cubicBezTo>
                      <a:pt x="129" y="355"/>
                      <a:pt x="129" y="355"/>
                      <a:pt x="129" y="355"/>
                    </a:cubicBezTo>
                    <a:moveTo>
                      <a:pt x="128" y="356"/>
                    </a:moveTo>
                    <a:cubicBezTo>
                      <a:pt x="128" y="356"/>
                      <a:pt x="128" y="356"/>
                      <a:pt x="128" y="356"/>
                    </a:cubicBezTo>
                    <a:cubicBezTo>
                      <a:pt x="128" y="356"/>
                      <a:pt x="128" y="356"/>
                      <a:pt x="128" y="356"/>
                    </a:cubicBezTo>
                    <a:moveTo>
                      <a:pt x="128" y="356"/>
                    </a:moveTo>
                    <a:cubicBezTo>
                      <a:pt x="128" y="356"/>
                      <a:pt x="128" y="356"/>
                      <a:pt x="128" y="356"/>
                    </a:cubicBezTo>
                    <a:cubicBezTo>
                      <a:pt x="128" y="356"/>
                      <a:pt x="128" y="356"/>
                      <a:pt x="128" y="356"/>
                    </a:cubicBezTo>
                    <a:moveTo>
                      <a:pt x="128" y="356"/>
                    </a:moveTo>
                    <a:cubicBezTo>
                      <a:pt x="128" y="356"/>
                      <a:pt x="128" y="356"/>
                      <a:pt x="128" y="356"/>
                    </a:cubicBezTo>
                    <a:cubicBezTo>
                      <a:pt x="128" y="356"/>
                      <a:pt x="128" y="356"/>
                      <a:pt x="128" y="356"/>
                    </a:cubicBezTo>
                    <a:moveTo>
                      <a:pt x="128" y="356"/>
                    </a:moveTo>
                    <a:cubicBezTo>
                      <a:pt x="128" y="356"/>
                      <a:pt x="128" y="356"/>
                      <a:pt x="128" y="356"/>
                    </a:cubicBezTo>
                    <a:cubicBezTo>
                      <a:pt x="128" y="356"/>
                      <a:pt x="128" y="356"/>
                      <a:pt x="128" y="356"/>
                    </a:cubicBezTo>
                    <a:moveTo>
                      <a:pt x="128" y="356"/>
                    </a:moveTo>
                    <a:cubicBezTo>
                      <a:pt x="128" y="356"/>
                      <a:pt x="128" y="356"/>
                      <a:pt x="128" y="356"/>
                    </a:cubicBezTo>
                    <a:cubicBezTo>
                      <a:pt x="128" y="356"/>
                      <a:pt x="128" y="356"/>
                      <a:pt x="128" y="356"/>
                    </a:cubicBezTo>
                    <a:moveTo>
                      <a:pt x="128" y="357"/>
                    </a:moveTo>
                    <a:cubicBezTo>
                      <a:pt x="128" y="357"/>
                      <a:pt x="128" y="357"/>
                      <a:pt x="128" y="357"/>
                    </a:cubicBezTo>
                    <a:cubicBezTo>
                      <a:pt x="128" y="357"/>
                      <a:pt x="128" y="357"/>
                      <a:pt x="128" y="357"/>
                    </a:cubicBezTo>
                    <a:moveTo>
                      <a:pt x="128" y="357"/>
                    </a:moveTo>
                    <a:cubicBezTo>
                      <a:pt x="128" y="357"/>
                      <a:pt x="128" y="357"/>
                      <a:pt x="128" y="357"/>
                    </a:cubicBezTo>
                    <a:cubicBezTo>
                      <a:pt x="128" y="357"/>
                      <a:pt x="128" y="357"/>
                      <a:pt x="128" y="357"/>
                    </a:cubicBezTo>
                    <a:moveTo>
                      <a:pt x="128" y="357"/>
                    </a:moveTo>
                    <a:cubicBezTo>
                      <a:pt x="128" y="357"/>
                      <a:pt x="128" y="357"/>
                      <a:pt x="128" y="357"/>
                    </a:cubicBezTo>
                    <a:cubicBezTo>
                      <a:pt x="128" y="357"/>
                      <a:pt x="128" y="357"/>
                      <a:pt x="128" y="357"/>
                    </a:cubicBezTo>
                    <a:moveTo>
                      <a:pt x="127" y="357"/>
                    </a:moveTo>
                    <a:cubicBezTo>
                      <a:pt x="127" y="357"/>
                      <a:pt x="127" y="357"/>
                      <a:pt x="127" y="357"/>
                    </a:cubicBezTo>
                    <a:cubicBezTo>
                      <a:pt x="127" y="357"/>
                      <a:pt x="127" y="357"/>
                      <a:pt x="127" y="357"/>
                    </a:cubicBezTo>
                    <a:moveTo>
                      <a:pt x="127" y="357"/>
                    </a:moveTo>
                    <a:cubicBezTo>
                      <a:pt x="127" y="357"/>
                      <a:pt x="127" y="357"/>
                      <a:pt x="127" y="357"/>
                    </a:cubicBezTo>
                    <a:cubicBezTo>
                      <a:pt x="127" y="357"/>
                      <a:pt x="127" y="357"/>
                      <a:pt x="127" y="357"/>
                    </a:cubicBezTo>
                    <a:moveTo>
                      <a:pt x="127" y="357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7"/>
                    </a:cubicBezTo>
                    <a:moveTo>
                      <a:pt x="127" y="358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8"/>
                    </a:cubicBezTo>
                    <a:moveTo>
                      <a:pt x="127" y="358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8"/>
                    </a:cubicBezTo>
                    <a:moveTo>
                      <a:pt x="127" y="358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8"/>
                    </a:cubicBezTo>
                    <a:moveTo>
                      <a:pt x="127" y="358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8"/>
                    </a:cubicBezTo>
                    <a:moveTo>
                      <a:pt x="127" y="358"/>
                    </a:moveTo>
                    <a:cubicBezTo>
                      <a:pt x="127" y="358"/>
                      <a:pt x="127" y="358"/>
                      <a:pt x="127" y="358"/>
                    </a:cubicBezTo>
                    <a:cubicBezTo>
                      <a:pt x="127" y="358"/>
                      <a:pt x="127" y="358"/>
                      <a:pt x="127" y="358"/>
                    </a:cubicBezTo>
                    <a:moveTo>
                      <a:pt x="127" y="358"/>
                    </a:moveTo>
                    <a:cubicBezTo>
                      <a:pt x="127" y="359"/>
                      <a:pt x="127" y="359"/>
                      <a:pt x="126" y="359"/>
                    </a:cubicBezTo>
                    <a:cubicBezTo>
                      <a:pt x="127" y="359"/>
                      <a:pt x="127" y="359"/>
                      <a:pt x="127" y="358"/>
                    </a:cubicBezTo>
                    <a:moveTo>
                      <a:pt x="126" y="359"/>
                    </a:moveTo>
                    <a:cubicBezTo>
                      <a:pt x="126" y="359"/>
                      <a:pt x="126" y="359"/>
                      <a:pt x="126" y="359"/>
                    </a:cubicBezTo>
                    <a:cubicBezTo>
                      <a:pt x="126" y="359"/>
                      <a:pt x="126" y="359"/>
                      <a:pt x="126" y="359"/>
                    </a:cubicBezTo>
                    <a:moveTo>
                      <a:pt x="126" y="359"/>
                    </a:moveTo>
                    <a:cubicBezTo>
                      <a:pt x="126" y="359"/>
                      <a:pt x="126" y="359"/>
                      <a:pt x="126" y="359"/>
                    </a:cubicBezTo>
                    <a:cubicBezTo>
                      <a:pt x="126" y="359"/>
                      <a:pt x="126" y="359"/>
                      <a:pt x="126" y="359"/>
                    </a:cubicBezTo>
                    <a:moveTo>
                      <a:pt x="126" y="359"/>
                    </a:moveTo>
                    <a:cubicBezTo>
                      <a:pt x="126" y="359"/>
                      <a:pt x="126" y="359"/>
                      <a:pt x="126" y="359"/>
                    </a:cubicBezTo>
                    <a:cubicBezTo>
                      <a:pt x="126" y="359"/>
                      <a:pt x="126" y="359"/>
                      <a:pt x="126" y="359"/>
                    </a:cubicBezTo>
                    <a:moveTo>
                      <a:pt x="126" y="359"/>
                    </a:moveTo>
                    <a:cubicBezTo>
                      <a:pt x="126" y="359"/>
                      <a:pt x="126" y="359"/>
                      <a:pt x="126" y="359"/>
                    </a:cubicBezTo>
                    <a:cubicBezTo>
                      <a:pt x="126" y="359"/>
                      <a:pt x="126" y="359"/>
                      <a:pt x="126" y="359"/>
                    </a:cubicBezTo>
                    <a:moveTo>
                      <a:pt x="126" y="359"/>
                    </a:moveTo>
                    <a:cubicBezTo>
                      <a:pt x="126" y="359"/>
                      <a:pt x="126" y="359"/>
                      <a:pt x="126" y="359"/>
                    </a:cubicBezTo>
                    <a:cubicBezTo>
                      <a:pt x="126" y="359"/>
                      <a:pt x="126" y="359"/>
                      <a:pt x="126" y="359"/>
                    </a:cubicBezTo>
                    <a:moveTo>
                      <a:pt x="126" y="359"/>
                    </a:moveTo>
                    <a:cubicBezTo>
                      <a:pt x="126" y="360"/>
                      <a:pt x="126" y="360"/>
                      <a:pt x="126" y="360"/>
                    </a:cubicBezTo>
                    <a:cubicBezTo>
                      <a:pt x="126" y="360"/>
                      <a:pt x="126" y="360"/>
                      <a:pt x="126" y="359"/>
                    </a:cubicBezTo>
                    <a:moveTo>
                      <a:pt x="126" y="360"/>
                    </a:moveTo>
                    <a:cubicBezTo>
                      <a:pt x="126" y="360"/>
                      <a:pt x="126" y="360"/>
                      <a:pt x="126" y="360"/>
                    </a:cubicBezTo>
                    <a:cubicBezTo>
                      <a:pt x="126" y="360"/>
                      <a:pt x="126" y="360"/>
                      <a:pt x="126" y="360"/>
                    </a:cubicBezTo>
                    <a:moveTo>
                      <a:pt x="126" y="360"/>
                    </a:moveTo>
                    <a:cubicBezTo>
                      <a:pt x="126" y="360"/>
                      <a:pt x="126" y="360"/>
                      <a:pt x="126" y="360"/>
                    </a:cubicBezTo>
                    <a:cubicBezTo>
                      <a:pt x="126" y="360"/>
                      <a:pt x="126" y="360"/>
                      <a:pt x="126" y="360"/>
                    </a:cubicBezTo>
                    <a:moveTo>
                      <a:pt x="126" y="360"/>
                    </a:moveTo>
                    <a:cubicBezTo>
                      <a:pt x="95" y="405"/>
                      <a:pt x="59" y="434"/>
                      <a:pt x="19" y="441"/>
                    </a:cubicBezTo>
                    <a:cubicBezTo>
                      <a:pt x="0" y="408"/>
                      <a:pt x="0" y="408"/>
                      <a:pt x="0" y="408"/>
                    </a:cubicBezTo>
                    <a:cubicBezTo>
                      <a:pt x="0" y="441"/>
                      <a:pt x="0" y="441"/>
                      <a:pt x="0" y="441"/>
                    </a:cubicBezTo>
                    <a:cubicBezTo>
                      <a:pt x="17" y="441"/>
                      <a:pt x="17" y="441"/>
                      <a:pt x="17" y="441"/>
                    </a:cubicBezTo>
                    <a:cubicBezTo>
                      <a:pt x="23" y="561"/>
                      <a:pt x="63" y="658"/>
                      <a:pt x="114" y="682"/>
                    </a:cubicBezTo>
                    <a:cubicBezTo>
                      <a:pt x="114" y="701"/>
                      <a:pt x="114" y="701"/>
                      <a:pt x="114" y="701"/>
                    </a:cubicBezTo>
                    <a:cubicBezTo>
                      <a:pt x="0" y="701"/>
                      <a:pt x="0" y="701"/>
                      <a:pt x="0" y="701"/>
                    </a:cubicBezTo>
                    <a:cubicBezTo>
                      <a:pt x="114" y="701"/>
                      <a:pt x="114" y="701"/>
                      <a:pt x="114" y="701"/>
                    </a:cubicBezTo>
                    <a:cubicBezTo>
                      <a:pt x="114" y="682"/>
                      <a:pt x="114" y="682"/>
                      <a:pt x="114" y="682"/>
                    </a:cubicBezTo>
                    <a:cubicBezTo>
                      <a:pt x="63" y="658"/>
                      <a:pt x="23" y="561"/>
                      <a:pt x="17" y="441"/>
                    </a:cubicBezTo>
                    <a:cubicBezTo>
                      <a:pt x="57" y="435"/>
                      <a:pt x="94" y="406"/>
                      <a:pt x="126" y="360"/>
                    </a:cubicBezTo>
                  </a:path>
                </a:pathLst>
              </a:custGeom>
              <a:solidFill>
                <a:srgbClr val="FBAA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1" name="Freeform 13"/>
              <p:cNvSpPr/>
              <p:nvPr/>
            </p:nvSpPr>
            <p:spPr bwMode="auto">
              <a:xfrm>
                <a:off x="6089651" y="3698878"/>
                <a:ext cx="430213" cy="979488"/>
              </a:xfrm>
              <a:custGeom>
                <a:avLst/>
                <a:gdLst>
                  <a:gd name="T0" fmla="*/ 0 w 114"/>
                  <a:gd name="T1" fmla="*/ 0 h 260"/>
                  <a:gd name="T2" fmla="*/ 0 w 114"/>
                  <a:gd name="T3" fmla="*/ 260 h 260"/>
                  <a:gd name="T4" fmla="*/ 114 w 114"/>
                  <a:gd name="T5" fmla="*/ 260 h 260"/>
                  <a:gd name="T6" fmla="*/ 114 w 114"/>
                  <a:gd name="T7" fmla="*/ 241 h 260"/>
                  <a:gd name="T8" fmla="*/ 17 w 114"/>
                  <a:gd name="T9" fmla="*/ 0 h 260"/>
                  <a:gd name="T10" fmla="*/ 0 w 114"/>
                  <a:gd name="T11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260">
                    <a:moveTo>
                      <a:pt x="0" y="0"/>
                    </a:moveTo>
                    <a:cubicBezTo>
                      <a:pt x="0" y="260"/>
                      <a:pt x="0" y="260"/>
                      <a:pt x="0" y="260"/>
                    </a:cubicBezTo>
                    <a:cubicBezTo>
                      <a:pt x="114" y="260"/>
                      <a:pt x="114" y="260"/>
                      <a:pt x="114" y="260"/>
                    </a:cubicBezTo>
                    <a:cubicBezTo>
                      <a:pt x="114" y="241"/>
                      <a:pt x="114" y="241"/>
                      <a:pt x="114" y="241"/>
                    </a:cubicBezTo>
                    <a:cubicBezTo>
                      <a:pt x="63" y="217"/>
                      <a:pt x="23" y="120"/>
                      <a:pt x="1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BB3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2" name="Freeform 14"/>
              <p:cNvSpPr/>
              <p:nvPr/>
            </p:nvSpPr>
            <p:spPr bwMode="auto">
              <a:xfrm>
                <a:off x="6089651" y="4681540"/>
                <a:ext cx="539750" cy="146050"/>
              </a:xfrm>
              <a:custGeom>
                <a:avLst/>
                <a:gdLst>
                  <a:gd name="T0" fmla="*/ 127 w 143"/>
                  <a:gd name="T1" fmla="*/ 0 h 39"/>
                  <a:gd name="T2" fmla="*/ 0 w 143"/>
                  <a:gd name="T3" fmla="*/ 0 h 39"/>
                  <a:gd name="T4" fmla="*/ 0 w 143"/>
                  <a:gd name="T5" fmla="*/ 39 h 39"/>
                  <a:gd name="T6" fmla="*/ 143 w 143"/>
                  <a:gd name="T7" fmla="*/ 39 h 39"/>
                  <a:gd name="T8" fmla="*/ 143 w 143"/>
                  <a:gd name="T9" fmla="*/ 16 h 39"/>
                  <a:gd name="T10" fmla="*/ 127 w 143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39">
                    <a:moveTo>
                      <a:pt x="12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3" y="7"/>
                      <a:pt x="136" y="0"/>
                      <a:pt x="127" y="0"/>
                    </a:cubicBezTo>
                  </a:path>
                </a:pathLst>
              </a:custGeom>
              <a:solidFill>
                <a:srgbClr val="F08B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3" name="Freeform 15"/>
              <p:cNvSpPr/>
              <p:nvPr/>
            </p:nvSpPr>
            <p:spPr bwMode="auto">
              <a:xfrm>
                <a:off x="6089648" y="2252664"/>
                <a:ext cx="773112" cy="1446213"/>
              </a:xfrm>
              <a:custGeom>
                <a:avLst/>
                <a:gdLst>
                  <a:gd name="T0" fmla="*/ 56 w 205"/>
                  <a:gd name="T1" fmla="*/ 307 h 384"/>
                  <a:gd name="T2" fmla="*/ 0 w 205"/>
                  <a:gd name="T3" fmla="*/ 351 h 384"/>
                  <a:gd name="T4" fmla="*/ 126 w 205"/>
                  <a:gd name="T5" fmla="*/ 303 h 384"/>
                  <a:gd name="T6" fmla="*/ 126 w 205"/>
                  <a:gd name="T7" fmla="*/ 303 h 384"/>
                  <a:gd name="T8" fmla="*/ 126 w 205"/>
                  <a:gd name="T9" fmla="*/ 303 h 384"/>
                  <a:gd name="T10" fmla="*/ 126 w 205"/>
                  <a:gd name="T11" fmla="*/ 302 h 384"/>
                  <a:gd name="T12" fmla="*/ 126 w 205"/>
                  <a:gd name="T13" fmla="*/ 302 h 384"/>
                  <a:gd name="T14" fmla="*/ 126 w 205"/>
                  <a:gd name="T15" fmla="*/ 302 h 384"/>
                  <a:gd name="T16" fmla="*/ 126 w 205"/>
                  <a:gd name="T17" fmla="*/ 302 h 384"/>
                  <a:gd name="T18" fmla="*/ 126 w 205"/>
                  <a:gd name="T19" fmla="*/ 302 h 384"/>
                  <a:gd name="T20" fmla="*/ 126 w 205"/>
                  <a:gd name="T21" fmla="*/ 302 h 384"/>
                  <a:gd name="T22" fmla="*/ 127 w 205"/>
                  <a:gd name="T23" fmla="*/ 301 h 384"/>
                  <a:gd name="T24" fmla="*/ 127 w 205"/>
                  <a:gd name="T25" fmla="*/ 301 h 384"/>
                  <a:gd name="T26" fmla="*/ 127 w 205"/>
                  <a:gd name="T27" fmla="*/ 301 h 384"/>
                  <a:gd name="T28" fmla="*/ 127 w 205"/>
                  <a:gd name="T29" fmla="*/ 301 h 384"/>
                  <a:gd name="T30" fmla="*/ 127 w 205"/>
                  <a:gd name="T31" fmla="*/ 301 h 384"/>
                  <a:gd name="T32" fmla="*/ 127 w 205"/>
                  <a:gd name="T33" fmla="*/ 301 h 384"/>
                  <a:gd name="T34" fmla="*/ 127 w 205"/>
                  <a:gd name="T35" fmla="*/ 300 h 384"/>
                  <a:gd name="T36" fmla="*/ 127 w 205"/>
                  <a:gd name="T37" fmla="*/ 300 h 384"/>
                  <a:gd name="T38" fmla="*/ 127 w 205"/>
                  <a:gd name="T39" fmla="*/ 300 h 384"/>
                  <a:gd name="T40" fmla="*/ 128 w 205"/>
                  <a:gd name="T41" fmla="*/ 300 h 384"/>
                  <a:gd name="T42" fmla="*/ 128 w 205"/>
                  <a:gd name="T43" fmla="*/ 300 h 384"/>
                  <a:gd name="T44" fmla="*/ 128 w 205"/>
                  <a:gd name="T45" fmla="*/ 300 h 384"/>
                  <a:gd name="T46" fmla="*/ 128 w 205"/>
                  <a:gd name="T47" fmla="*/ 299 h 384"/>
                  <a:gd name="T48" fmla="*/ 128 w 205"/>
                  <a:gd name="T49" fmla="*/ 299 h 384"/>
                  <a:gd name="T50" fmla="*/ 128 w 205"/>
                  <a:gd name="T51" fmla="*/ 299 h 384"/>
                  <a:gd name="T52" fmla="*/ 128 w 205"/>
                  <a:gd name="T53" fmla="*/ 299 h 384"/>
                  <a:gd name="T54" fmla="*/ 128 w 205"/>
                  <a:gd name="T55" fmla="*/ 299 h 384"/>
                  <a:gd name="T56" fmla="*/ 129 w 205"/>
                  <a:gd name="T57" fmla="*/ 298 h 384"/>
                  <a:gd name="T58" fmla="*/ 129 w 205"/>
                  <a:gd name="T59" fmla="*/ 298 h 384"/>
                  <a:gd name="T60" fmla="*/ 146 w 205"/>
                  <a:gd name="T61" fmla="*/ 269 h 384"/>
                  <a:gd name="T62" fmla="*/ 147 w 205"/>
                  <a:gd name="T63" fmla="*/ 266 h 384"/>
                  <a:gd name="T64" fmla="*/ 147 w 205"/>
                  <a:gd name="T65" fmla="*/ 266 h 384"/>
                  <a:gd name="T66" fmla="*/ 147 w 205"/>
                  <a:gd name="T67" fmla="*/ 266 h 384"/>
                  <a:gd name="T68" fmla="*/ 148 w 205"/>
                  <a:gd name="T69" fmla="*/ 265 h 384"/>
                  <a:gd name="T70" fmla="*/ 148 w 205"/>
                  <a:gd name="T71" fmla="*/ 265 h 384"/>
                  <a:gd name="T72" fmla="*/ 148 w 205"/>
                  <a:gd name="T73" fmla="*/ 265 h 384"/>
                  <a:gd name="T74" fmla="*/ 148 w 205"/>
                  <a:gd name="T75" fmla="*/ 265 h 384"/>
                  <a:gd name="T76" fmla="*/ 149 w 205"/>
                  <a:gd name="T77" fmla="*/ 265 h 384"/>
                  <a:gd name="T78" fmla="*/ 149 w 205"/>
                  <a:gd name="T79" fmla="*/ 265 h 384"/>
                  <a:gd name="T80" fmla="*/ 149 w 205"/>
                  <a:gd name="T81" fmla="*/ 265 h 384"/>
                  <a:gd name="T82" fmla="*/ 149 w 205"/>
                  <a:gd name="T83" fmla="*/ 265 h 384"/>
                  <a:gd name="T84" fmla="*/ 150 w 205"/>
                  <a:gd name="T85" fmla="*/ 265 h 384"/>
                  <a:gd name="T86" fmla="*/ 150 w 205"/>
                  <a:gd name="T87" fmla="*/ 264 h 384"/>
                  <a:gd name="T88" fmla="*/ 150 w 205"/>
                  <a:gd name="T89" fmla="*/ 264 h 384"/>
                  <a:gd name="T90" fmla="*/ 151 w 205"/>
                  <a:gd name="T91" fmla="*/ 264 h 384"/>
                  <a:gd name="T92" fmla="*/ 151 w 205"/>
                  <a:gd name="T93" fmla="*/ 264 h 384"/>
                  <a:gd name="T94" fmla="*/ 151 w 205"/>
                  <a:gd name="T95" fmla="*/ 264 h 384"/>
                  <a:gd name="T96" fmla="*/ 151 w 205"/>
                  <a:gd name="T97" fmla="*/ 264 h 384"/>
                  <a:gd name="T98" fmla="*/ 188 w 205"/>
                  <a:gd name="T99" fmla="*/ 207 h 384"/>
                  <a:gd name="T100" fmla="*/ 167 w 205"/>
                  <a:gd name="T101" fmla="*/ 223 h 384"/>
                  <a:gd name="T102" fmla="*/ 167 w 205"/>
                  <a:gd name="T103" fmla="*/ 223 h 384"/>
                  <a:gd name="T104" fmla="*/ 167 w 205"/>
                  <a:gd name="T105" fmla="*/ 223 h 384"/>
                  <a:gd name="T106" fmla="*/ 167 w 205"/>
                  <a:gd name="T107" fmla="*/ 223 h 384"/>
                  <a:gd name="T108" fmla="*/ 167 w 205"/>
                  <a:gd name="T109" fmla="*/ 223 h 384"/>
                  <a:gd name="T110" fmla="*/ 167 w 205"/>
                  <a:gd name="T111" fmla="*/ 224 h 384"/>
                  <a:gd name="T112" fmla="*/ 167 w 205"/>
                  <a:gd name="T113" fmla="*/ 223 h 384"/>
                  <a:gd name="T114" fmla="*/ 167 w 205"/>
                  <a:gd name="T115" fmla="*/ 223 h 384"/>
                  <a:gd name="T116" fmla="*/ 167 w 205"/>
                  <a:gd name="T117" fmla="*/ 222 h 384"/>
                  <a:gd name="T118" fmla="*/ 167 w 205"/>
                  <a:gd name="T119" fmla="*/ 222 h 384"/>
                  <a:gd name="T120" fmla="*/ 178 w 205"/>
                  <a:gd name="T121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5" h="384">
                    <a:moveTo>
                      <a:pt x="56" y="0"/>
                    </a:moveTo>
                    <a:cubicBezTo>
                      <a:pt x="56" y="307"/>
                      <a:pt x="56" y="307"/>
                      <a:pt x="56" y="307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51"/>
                      <a:pt x="0" y="351"/>
                      <a:pt x="0" y="351"/>
                    </a:cubicBezTo>
                    <a:cubicBezTo>
                      <a:pt x="19" y="384"/>
                      <a:pt x="19" y="384"/>
                      <a:pt x="19" y="384"/>
                    </a:cubicBezTo>
                    <a:cubicBezTo>
                      <a:pt x="59" y="377"/>
                      <a:pt x="95" y="348"/>
                      <a:pt x="126" y="303"/>
                    </a:cubicBezTo>
                    <a:cubicBezTo>
                      <a:pt x="126" y="303"/>
                      <a:pt x="126" y="303"/>
                      <a:pt x="126" y="303"/>
                    </a:cubicBezTo>
                    <a:cubicBezTo>
                      <a:pt x="126" y="303"/>
                      <a:pt x="126" y="303"/>
                      <a:pt x="126" y="303"/>
                    </a:cubicBezTo>
                    <a:cubicBezTo>
                      <a:pt x="126" y="303"/>
                      <a:pt x="126" y="303"/>
                      <a:pt x="126" y="303"/>
                    </a:cubicBezTo>
                    <a:cubicBezTo>
                      <a:pt x="126" y="303"/>
                      <a:pt x="126" y="303"/>
                      <a:pt x="126" y="303"/>
                    </a:cubicBezTo>
                    <a:cubicBezTo>
                      <a:pt x="126" y="303"/>
                      <a:pt x="126" y="303"/>
                      <a:pt x="126" y="303"/>
                    </a:cubicBezTo>
                    <a:cubicBezTo>
                      <a:pt x="126" y="303"/>
                      <a:pt x="126" y="303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6" y="302"/>
                      <a:pt x="126" y="302"/>
                      <a:pt x="126" y="302"/>
                    </a:cubicBezTo>
                    <a:cubicBezTo>
                      <a:pt x="127" y="302"/>
                      <a:pt x="127" y="302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1"/>
                    </a:cubicBezTo>
                    <a:cubicBezTo>
                      <a:pt x="127" y="301"/>
                      <a:pt x="127" y="301"/>
                      <a:pt x="127" y="300"/>
                    </a:cubicBezTo>
                    <a:cubicBezTo>
                      <a:pt x="127" y="300"/>
                      <a:pt x="127" y="300"/>
                      <a:pt x="127" y="300"/>
                    </a:cubicBezTo>
                    <a:cubicBezTo>
                      <a:pt x="127" y="300"/>
                      <a:pt x="127" y="300"/>
                      <a:pt x="127" y="300"/>
                    </a:cubicBezTo>
                    <a:cubicBezTo>
                      <a:pt x="127" y="300"/>
                      <a:pt x="127" y="300"/>
                      <a:pt x="127" y="300"/>
                    </a:cubicBezTo>
                    <a:cubicBezTo>
                      <a:pt x="127" y="300"/>
                      <a:pt x="127" y="300"/>
                      <a:pt x="127" y="300"/>
                    </a:cubicBezTo>
                    <a:cubicBezTo>
                      <a:pt x="127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300"/>
                    </a:cubicBezTo>
                    <a:cubicBezTo>
                      <a:pt x="128" y="300"/>
                      <a:pt x="128" y="300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8" y="299"/>
                    </a:cubicBezTo>
                    <a:cubicBezTo>
                      <a:pt x="128" y="299"/>
                      <a:pt x="128" y="299"/>
                      <a:pt x="129" y="298"/>
                    </a:cubicBezTo>
                    <a:cubicBezTo>
                      <a:pt x="129" y="298"/>
                      <a:pt x="129" y="298"/>
                      <a:pt x="129" y="298"/>
                    </a:cubicBezTo>
                    <a:cubicBezTo>
                      <a:pt x="129" y="298"/>
                      <a:pt x="129" y="298"/>
                      <a:pt x="129" y="298"/>
                    </a:cubicBezTo>
                    <a:cubicBezTo>
                      <a:pt x="129" y="298"/>
                      <a:pt x="129" y="298"/>
                      <a:pt x="129" y="298"/>
                    </a:cubicBezTo>
                    <a:cubicBezTo>
                      <a:pt x="135" y="289"/>
                      <a:pt x="140" y="279"/>
                      <a:pt x="146" y="269"/>
                    </a:cubicBezTo>
                    <a:cubicBezTo>
                      <a:pt x="146" y="269"/>
                      <a:pt x="146" y="269"/>
                      <a:pt x="146" y="269"/>
                    </a:cubicBezTo>
                    <a:cubicBezTo>
                      <a:pt x="146" y="268"/>
                      <a:pt x="147" y="267"/>
                      <a:pt x="147" y="266"/>
                    </a:cubicBezTo>
                    <a:cubicBezTo>
                      <a:pt x="147" y="266"/>
                      <a:pt x="147" y="266"/>
                      <a:pt x="147" y="266"/>
                    </a:cubicBezTo>
                    <a:cubicBezTo>
                      <a:pt x="147" y="266"/>
                      <a:pt x="147" y="266"/>
                      <a:pt x="147" y="266"/>
                    </a:cubicBezTo>
                    <a:cubicBezTo>
                      <a:pt x="147" y="266"/>
                      <a:pt x="147" y="266"/>
                      <a:pt x="147" y="266"/>
                    </a:cubicBezTo>
                    <a:cubicBezTo>
                      <a:pt x="147" y="266"/>
                      <a:pt x="147" y="266"/>
                      <a:pt x="147" y="266"/>
                    </a:cubicBezTo>
                    <a:cubicBezTo>
                      <a:pt x="147" y="266"/>
                      <a:pt x="147" y="266"/>
                      <a:pt x="147" y="266"/>
                    </a:cubicBezTo>
                    <a:cubicBezTo>
                      <a:pt x="148" y="266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8" y="265"/>
                      <a:pt x="148" y="265"/>
                    </a:cubicBezTo>
                    <a:cubicBezTo>
                      <a:pt x="148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49" y="265"/>
                    </a:cubicBezTo>
                    <a:cubicBezTo>
                      <a:pt x="149" y="265"/>
                      <a:pt x="149" y="265"/>
                      <a:pt x="150" y="265"/>
                    </a:cubicBezTo>
                    <a:cubicBezTo>
                      <a:pt x="150" y="265"/>
                      <a:pt x="150" y="265"/>
                      <a:pt x="150" y="265"/>
                    </a:cubicBezTo>
                    <a:cubicBezTo>
                      <a:pt x="150" y="265"/>
                      <a:pt x="150" y="265"/>
                      <a:pt x="150" y="264"/>
                    </a:cubicBezTo>
                    <a:cubicBezTo>
                      <a:pt x="150" y="264"/>
                      <a:pt x="150" y="264"/>
                      <a:pt x="150" y="264"/>
                    </a:cubicBezTo>
                    <a:cubicBezTo>
                      <a:pt x="150" y="264"/>
                      <a:pt x="150" y="264"/>
                      <a:pt x="150" y="264"/>
                    </a:cubicBezTo>
                    <a:cubicBezTo>
                      <a:pt x="150" y="264"/>
                      <a:pt x="150" y="264"/>
                      <a:pt x="150" y="264"/>
                    </a:cubicBezTo>
                    <a:cubicBezTo>
                      <a:pt x="150" y="264"/>
                      <a:pt x="150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51" y="264"/>
                      <a:pt x="151" y="264"/>
                      <a:pt x="151" y="264"/>
                    </a:cubicBezTo>
                    <a:cubicBezTo>
                      <a:pt x="171" y="260"/>
                      <a:pt x="189" y="250"/>
                      <a:pt x="205" y="235"/>
                    </a:cubicBezTo>
                    <a:cubicBezTo>
                      <a:pt x="188" y="207"/>
                      <a:pt x="188" y="207"/>
                      <a:pt x="188" y="207"/>
                    </a:cubicBezTo>
                    <a:cubicBezTo>
                      <a:pt x="188" y="207"/>
                      <a:pt x="188" y="207"/>
                      <a:pt x="188" y="207"/>
                    </a:cubicBezTo>
                    <a:cubicBezTo>
                      <a:pt x="181" y="214"/>
                      <a:pt x="174" y="219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4"/>
                      <a:pt x="167" y="224"/>
                    </a:cubicBezTo>
                    <a:cubicBezTo>
                      <a:pt x="167" y="224"/>
                      <a:pt x="167" y="224"/>
                      <a:pt x="167" y="224"/>
                    </a:cubicBezTo>
                    <a:cubicBezTo>
                      <a:pt x="167" y="224"/>
                      <a:pt x="166" y="224"/>
                      <a:pt x="166" y="224"/>
                    </a:cubicBezTo>
                    <a:cubicBezTo>
                      <a:pt x="166" y="224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3"/>
                      <a:pt x="167" y="223"/>
                    </a:cubicBezTo>
                    <a:cubicBezTo>
                      <a:pt x="167" y="223"/>
                      <a:pt x="167" y="222"/>
                      <a:pt x="167" y="222"/>
                    </a:cubicBezTo>
                    <a:cubicBezTo>
                      <a:pt x="167" y="222"/>
                      <a:pt x="167" y="222"/>
                      <a:pt x="167" y="222"/>
                    </a:cubicBezTo>
                    <a:cubicBezTo>
                      <a:pt x="167" y="222"/>
                      <a:pt x="167" y="222"/>
                      <a:pt x="167" y="222"/>
                    </a:cubicBezTo>
                    <a:cubicBezTo>
                      <a:pt x="167" y="222"/>
                      <a:pt x="167" y="222"/>
                      <a:pt x="167" y="222"/>
                    </a:cubicBezTo>
                    <a:cubicBezTo>
                      <a:pt x="171" y="212"/>
                      <a:pt x="175" y="202"/>
                      <a:pt x="178" y="192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08B1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16"/>
              <p:cNvSpPr/>
              <p:nvPr/>
            </p:nvSpPr>
            <p:spPr bwMode="auto">
              <a:xfrm>
                <a:off x="6089651" y="2244726"/>
                <a:ext cx="211138" cy="1163638"/>
              </a:xfrm>
              <a:custGeom>
                <a:avLst/>
                <a:gdLst>
                  <a:gd name="T0" fmla="*/ 133 w 133"/>
                  <a:gd name="T1" fmla="*/ 0 h 733"/>
                  <a:gd name="T2" fmla="*/ 0 w 133"/>
                  <a:gd name="T3" fmla="*/ 0 h 733"/>
                  <a:gd name="T4" fmla="*/ 0 w 133"/>
                  <a:gd name="T5" fmla="*/ 733 h 733"/>
                  <a:gd name="T6" fmla="*/ 133 w 133"/>
                  <a:gd name="T7" fmla="*/ 733 h 733"/>
                  <a:gd name="T8" fmla="*/ 133 w 133"/>
                  <a:gd name="T9" fmla="*/ 5 h 733"/>
                  <a:gd name="T10" fmla="*/ 133 w 133"/>
                  <a:gd name="T11" fmla="*/ 0 h 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733">
                    <a:moveTo>
                      <a:pt x="133" y="0"/>
                    </a:moveTo>
                    <a:lnTo>
                      <a:pt x="0" y="0"/>
                    </a:lnTo>
                    <a:lnTo>
                      <a:pt x="0" y="733"/>
                    </a:lnTo>
                    <a:lnTo>
                      <a:pt x="133" y="733"/>
                    </a:lnTo>
                    <a:lnTo>
                      <a:pt x="133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E4B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 rot="3235594">
              <a:off x="6791558" y="4057563"/>
              <a:ext cx="1673011" cy="1782001"/>
              <a:chOff x="7843313" y="3770287"/>
              <a:chExt cx="1949450" cy="2076449"/>
            </a:xfrm>
          </p:grpSpPr>
          <p:sp>
            <p:nvSpPr>
              <p:cNvPr id="16" name="Freeform 30"/>
              <p:cNvSpPr/>
              <p:nvPr/>
            </p:nvSpPr>
            <p:spPr bwMode="auto">
              <a:xfrm>
                <a:off x="8967263" y="4083024"/>
                <a:ext cx="825500" cy="827087"/>
              </a:xfrm>
              <a:custGeom>
                <a:avLst/>
                <a:gdLst>
                  <a:gd name="T0" fmla="*/ 94 w 357"/>
                  <a:gd name="T1" fmla="*/ 0 h 321"/>
                  <a:gd name="T2" fmla="*/ 53 w 357"/>
                  <a:gd name="T3" fmla="*/ 261 h 321"/>
                  <a:gd name="T4" fmla="*/ 0 w 357"/>
                  <a:gd name="T5" fmla="*/ 255 h 321"/>
                  <a:gd name="T6" fmla="*/ 234 w 357"/>
                  <a:gd name="T7" fmla="*/ 321 h 321"/>
                  <a:gd name="T8" fmla="*/ 191 w 357"/>
                  <a:gd name="T9" fmla="*/ 159 h 321"/>
                  <a:gd name="T10" fmla="*/ 357 w 357"/>
                  <a:gd name="T11" fmla="*/ 87 h 321"/>
                  <a:gd name="T12" fmla="*/ 94 w 357"/>
                  <a:gd name="T13" fmla="*/ 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7" h="321">
                    <a:moveTo>
                      <a:pt x="94" y="0"/>
                    </a:moveTo>
                    <a:cubicBezTo>
                      <a:pt x="80" y="87"/>
                      <a:pt x="66" y="174"/>
                      <a:pt x="53" y="261"/>
                    </a:cubicBezTo>
                    <a:cubicBezTo>
                      <a:pt x="35" y="258"/>
                      <a:pt x="18" y="256"/>
                      <a:pt x="0" y="255"/>
                    </a:cubicBezTo>
                    <a:cubicBezTo>
                      <a:pt x="81" y="260"/>
                      <a:pt x="160" y="282"/>
                      <a:pt x="234" y="321"/>
                    </a:cubicBezTo>
                    <a:cubicBezTo>
                      <a:pt x="227" y="267"/>
                      <a:pt x="212" y="213"/>
                      <a:pt x="191" y="159"/>
                    </a:cubicBezTo>
                    <a:cubicBezTo>
                      <a:pt x="241" y="129"/>
                      <a:pt x="296" y="105"/>
                      <a:pt x="357" y="87"/>
                    </a:cubicBezTo>
                    <a:cubicBezTo>
                      <a:pt x="273" y="43"/>
                      <a:pt x="185" y="14"/>
                      <a:pt x="94" y="0"/>
                    </a:cubicBezTo>
                  </a:path>
                </a:pathLst>
              </a:custGeom>
              <a:solidFill>
                <a:srgbClr val="F370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7" name="Freeform 20"/>
              <p:cNvSpPr/>
              <p:nvPr/>
            </p:nvSpPr>
            <p:spPr bwMode="auto">
              <a:xfrm>
                <a:off x="7965551" y="3906811"/>
                <a:ext cx="885825" cy="1939925"/>
              </a:xfrm>
              <a:custGeom>
                <a:avLst/>
                <a:gdLst>
                  <a:gd name="T0" fmla="*/ 490 w 558"/>
                  <a:gd name="T1" fmla="*/ 1222 h 1222"/>
                  <a:gd name="T2" fmla="*/ 0 w 558"/>
                  <a:gd name="T3" fmla="*/ 34 h 1222"/>
                  <a:gd name="T4" fmla="*/ 69 w 558"/>
                  <a:gd name="T5" fmla="*/ 0 h 1222"/>
                  <a:gd name="T6" fmla="*/ 558 w 558"/>
                  <a:gd name="T7" fmla="*/ 1187 h 1222"/>
                  <a:gd name="T8" fmla="*/ 490 w 558"/>
                  <a:gd name="T9" fmla="*/ 1222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8" h="1222">
                    <a:moveTo>
                      <a:pt x="490" y="1222"/>
                    </a:moveTo>
                    <a:lnTo>
                      <a:pt x="0" y="34"/>
                    </a:lnTo>
                    <a:lnTo>
                      <a:pt x="69" y="0"/>
                    </a:lnTo>
                    <a:lnTo>
                      <a:pt x="558" y="1187"/>
                    </a:lnTo>
                    <a:lnTo>
                      <a:pt x="490" y="1222"/>
                    </a:lnTo>
                    <a:close/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8" name="Freeform 21"/>
              <p:cNvSpPr/>
              <p:nvPr/>
            </p:nvSpPr>
            <p:spPr bwMode="auto">
              <a:xfrm>
                <a:off x="7965551" y="3906811"/>
                <a:ext cx="885825" cy="1939925"/>
              </a:xfrm>
              <a:custGeom>
                <a:avLst/>
                <a:gdLst>
                  <a:gd name="T0" fmla="*/ 490 w 558"/>
                  <a:gd name="T1" fmla="*/ 1222 h 1222"/>
                  <a:gd name="T2" fmla="*/ 0 w 558"/>
                  <a:gd name="T3" fmla="*/ 34 h 1222"/>
                  <a:gd name="T4" fmla="*/ 69 w 558"/>
                  <a:gd name="T5" fmla="*/ 0 h 1222"/>
                  <a:gd name="T6" fmla="*/ 558 w 558"/>
                  <a:gd name="T7" fmla="*/ 1187 h 1222"/>
                  <a:gd name="T8" fmla="*/ 490 w 558"/>
                  <a:gd name="T9" fmla="*/ 1222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8" h="1222">
                    <a:moveTo>
                      <a:pt x="490" y="1222"/>
                    </a:moveTo>
                    <a:lnTo>
                      <a:pt x="0" y="34"/>
                    </a:lnTo>
                    <a:lnTo>
                      <a:pt x="69" y="0"/>
                    </a:lnTo>
                    <a:lnTo>
                      <a:pt x="558" y="1187"/>
                    </a:lnTo>
                    <a:lnTo>
                      <a:pt x="490" y="12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19" name="Freeform 22"/>
              <p:cNvSpPr/>
              <p:nvPr/>
            </p:nvSpPr>
            <p:spPr bwMode="auto">
              <a:xfrm>
                <a:off x="8019526" y="3906811"/>
                <a:ext cx="831850" cy="1911350"/>
              </a:xfrm>
              <a:custGeom>
                <a:avLst/>
                <a:gdLst>
                  <a:gd name="T0" fmla="*/ 524 w 524"/>
                  <a:gd name="T1" fmla="*/ 1187 h 1204"/>
                  <a:gd name="T2" fmla="*/ 489 w 524"/>
                  <a:gd name="T3" fmla="*/ 1204 h 1204"/>
                  <a:gd name="T4" fmla="*/ 0 w 524"/>
                  <a:gd name="T5" fmla="*/ 18 h 1204"/>
                  <a:gd name="T6" fmla="*/ 35 w 524"/>
                  <a:gd name="T7" fmla="*/ 0 h 1204"/>
                  <a:gd name="T8" fmla="*/ 524 w 524"/>
                  <a:gd name="T9" fmla="*/ 1187 h 1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4" h="1204">
                    <a:moveTo>
                      <a:pt x="524" y="1187"/>
                    </a:moveTo>
                    <a:lnTo>
                      <a:pt x="489" y="1204"/>
                    </a:lnTo>
                    <a:lnTo>
                      <a:pt x="0" y="18"/>
                    </a:lnTo>
                    <a:lnTo>
                      <a:pt x="35" y="0"/>
                    </a:lnTo>
                    <a:lnTo>
                      <a:pt x="524" y="1187"/>
                    </a:lnTo>
                    <a:close/>
                  </a:path>
                </a:pathLst>
              </a:custGeom>
              <a:solidFill>
                <a:srgbClr val="FFC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20" name="Freeform 23"/>
              <p:cNvSpPr/>
              <p:nvPr/>
            </p:nvSpPr>
            <p:spPr bwMode="auto">
              <a:xfrm>
                <a:off x="7868713" y="3770287"/>
                <a:ext cx="290513" cy="322262"/>
              </a:xfrm>
              <a:custGeom>
                <a:avLst/>
                <a:gdLst>
                  <a:gd name="T0" fmla="*/ 113 w 126"/>
                  <a:gd name="T1" fmla="*/ 39 h 125"/>
                  <a:gd name="T2" fmla="*/ 40 w 126"/>
                  <a:gd name="T3" fmla="*/ 12 h 125"/>
                  <a:gd name="T4" fmla="*/ 13 w 126"/>
                  <a:gd name="T5" fmla="*/ 86 h 125"/>
                  <a:gd name="T6" fmla="*/ 86 w 126"/>
                  <a:gd name="T7" fmla="*/ 113 h 125"/>
                  <a:gd name="T8" fmla="*/ 113 w 126"/>
                  <a:gd name="T9" fmla="*/ 3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25">
                    <a:moveTo>
                      <a:pt x="113" y="39"/>
                    </a:moveTo>
                    <a:cubicBezTo>
                      <a:pt x="100" y="12"/>
                      <a:pt x="68" y="0"/>
                      <a:pt x="40" y="12"/>
                    </a:cubicBezTo>
                    <a:cubicBezTo>
                      <a:pt x="12" y="25"/>
                      <a:pt x="0" y="58"/>
                      <a:pt x="13" y="86"/>
                    </a:cubicBezTo>
                    <a:cubicBezTo>
                      <a:pt x="26" y="113"/>
                      <a:pt x="58" y="125"/>
                      <a:pt x="86" y="113"/>
                    </a:cubicBezTo>
                    <a:cubicBezTo>
                      <a:pt x="114" y="100"/>
                      <a:pt x="126" y="67"/>
                      <a:pt x="113" y="39"/>
                    </a:cubicBezTo>
                  </a:path>
                </a:pathLst>
              </a:custGeom>
              <a:solidFill>
                <a:srgbClr val="FFC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21" name="Freeform 24"/>
              <p:cNvSpPr/>
              <p:nvPr/>
            </p:nvSpPr>
            <p:spPr bwMode="auto">
              <a:xfrm>
                <a:off x="7894113" y="3829024"/>
                <a:ext cx="130175" cy="144462"/>
              </a:xfrm>
              <a:custGeom>
                <a:avLst/>
                <a:gdLst>
                  <a:gd name="T0" fmla="*/ 51 w 56"/>
                  <a:gd name="T1" fmla="*/ 18 h 56"/>
                  <a:gd name="T2" fmla="*/ 18 w 56"/>
                  <a:gd name="T3" fmla="*/ 6 h 56"/>
                  <a:gd name="T4" fmla="*/ 6 w 56"/>
                  <a:gd name="T5" fmla="*/ 39 h 56"/>
                  <a:gd name="T6" fmla="*/ 39 w 56"/>
                  <a:gd name="T7" fmla="*/ 51 h 56"/>
                  <a:gd name="T8" fmla="*/ 51 w 56"/>
                  <a:gd name="T9" fmla="*/ 1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51" y="18"/>
                    </a:moveTo>
                    <a:cubicBezTo>
                      <a:pt x="45" y="6"/>
                      <a:pt x="30" y="0"/>
                      <a:pt x="18" y="6"/>
                    </a:cubicBezTo>
                    <a:cubicBezTo>
                      <a:pt x="6" y="12"/>
                      <a:pt x="0" y="26"/>
                      <a:pt x="6" y="39"/>
                    </a:cubicBezTo>
                    <a:cubicBezTo>
                      <a:pt x="12" y="51"/>
                      <a:pt x="26" y="56"/>
                      <a:pt x="39" y="51"/>
                    </a:cubicBezTo>
                    <a:cubicBezTo>
                      <a:pt x="51" y="45"/>
                      <a:pt x="56" y="30"/>
                      <a:pt x="51" y="18"/>
                    </a:cubicBezTo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22" name="Freeform 26"/>
              <p:cNvSpPr/>
              <p:nvPr/>
            </p:nvSpPr>
            <p:spPr bwMode="auto">
              <a:xfrm>
                <a:off x="8967263" y="4059211"/>
                <a:ext cx="217488" cy="696912"/>
              </a:xfrm>
              <a:custGeom>
                <a:avLst/>
                <a:gdLst>
                  <a:gd name="T0" fmla="*/ 94 w 94"/>
                  <a:gd name="T1" fmla="*/ 9 h 270"/>
                  <a:gd name="T2" fmla="*/ 18 w 94"/>
                  <a:gd name="T3" fmla="*/ 0 h 270"/>
                  <a:gd name="T4" fmla="*/ 0 w 94"/>
                  <a:gd name="T5" fmla="*/ 264 h 270"/>
                  <a:gd name="T6" fmla="*/ 53 w 94"/>
                  <a:gd name="T7" fmla="*/ 270 h 270"/>
                  <a:gd name="T8" fmla="*/ 94 w 94"/>
                  <a:gd name="T9" fmla="*/ 9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270">
                    <a:moveTo>
                      <a:pt x="94" y="9"/>
                    </a:moveTo>
                    <a:cubicBezTo>
                      <a:pt x="69" y="5"/>
                      <a:pt x="43" y="2"/>
                      <a:pt x="18" y="0"/>
                    </a:cubicBezTo>
                    <a:cubicBezTo>
                      <a:pt x="12" y="88"/>
                      <a:pt x="6" y="176"/>
                      <a:pt x="0" y="264"/>
                    </a:cubicBezTo>
                    <a:cubicBezTo>
                      <a:pt x="18" y="265"/>
                      <a:pt x="35" y="267"/>
                      <a:pt x="53" y="270"/>
                    </a:cubicBezTo>
                    <a:cubicBezTo>
                      <a:pt x="66" y="183"/>
                      <a:pt x="80" y="96"/>
                      <a:pt x="94" y="9"/>
                    </a:cubicBezTo>
                  </a:path>
                </a:pathLst>
              </a:custGeom>
              <a:solidFill>
                <a:srgbClr val="F15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23" name="Freeform 27"/>
              <p:cNvSpPr/>
              <p:nvPr/>
            </p:nvSpPr>
            <p:spPr bwMode="auto">
              <a:xfrm>
                <a:off x="8024288" y="3930624"/>
                <a:ext cx="1109663" cy="903287"/>
              </a:xfrm>
              <a:custGeom>
                <a:avLst/>
                <a:gdLst>
                  <a:gd name="T0" fmla="*/ 444 w 480"/>
                  <a:gd name="T1" fmla="*/ 301 h 350"/>
                  <a:gd name="T2" fmla="*/ 117 w 480"/>
                  <a:gd name="T3" fmla="*/ 350 h 350"/>
                  <a:gd name="T4" fmla="*/ 0 w 480"/>
                  <a:gd name="T5" fmla="*/ 93 h 350"/>
                  <a:gd name="T6" fmla="*/ 480 w 480"/>
                  <a:gd name="T7" fmla="*/ 21 h 350"/>
                  <a:gd name="T8" fmla="*/ 444 w 480"/>
                  <a:gd name="T9" fmla="*/ 30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0" h="350">
                    <a:moveTo>
                      <a:pt x="444" y="301"/>
                    </a:moveTo>
                    <a:cubicBezTo>
                      <a:pt x="334" y="287"/>
                      <a:pt x="220" y="303"/>
                      <a:pt x="117" y="350"/>
                    </a:cubicBezTo>
                    <a:cubicBezTo>
                      <a:pt x="78" y="265"/>
                      <a:pt x="39" y="179"/>
                      <a:pt x="0" y="93"/>
                    </a:cubicBezTo>
                    <a:cubicBezTo>
                      <a:pt x="152" y="24"/>
                      <a:pt x="318" y="0"/>
                      <a:pt x="480" y="21"/>
                    </a:cubicBezTo>
                    <a:cubicBezTo>
                      <a:pt x="468" y="114"/>
                      <a:pt x="456" y="207"/>
                      <a:pt x="444" y="301"/>
                    </a:cubicBezTo>
                  </a:path>
                </a:pathLst>
              </a:custGeom>
              <a:solidFill>
                <a:srgbClr val="F57F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24" name="Freeform 28"/>
              <p:cNvSpPr/>
              <p:nvPr/>
            </p:nvSpPr>
            <p:spPr bwMode="auto">
              <a:xfrm>
                <a:off x="8198913" y="4129061"/>
                <a:ext cx="236538" cy="615950"/>
              </a:xfrm>
              <a:custGeom>
                <a:avLst/>
                <a:gdLst>
                  <a:gd name="T0" fmla="*/ 98 w 102"/>
                  <a:gd name="T1" fmla="*/ 238 h 239"/>
                  <a:gd name="T2" fmla="*/ 92 w 102"/>
                  <a:gd name="T3" fmla="*/ 235 h 239"/>
                  <a:gd name="T4" fmla="*/ 1 w 102"/>
                  <a:gd name="T5" fmla="*/ 9 h 239"/>
                  <a:gd name="T6" fmla="*/ 6 w 102"/>
                  <a:gd name="T7" fmla="*/ 2 h 239"/>
                  <a:gd name="T8" fmla="*/ 15 w 102"/>
                  <a:gd name="T9" fmla="*/ 4 h 239"/>
                  <a:gd name="T10" fmla="*/ 101 w 102"/>
                  <a:gd name="T11" fmla="*/ 232 h 239"/>
                  <a:gd name="T12" fmla="*/ 98 w 102"/>
                  <a:gd name="T13" fmla="*/ 23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39">
                    <a:moveTo>
                      <a:pt x="98" y="238"/>
                    </a:moveTo>
                    <a:cubicBezTo>
                      <a:pt x="96" y="239"/>
                      <a:pt x="93" y="238"/>
                      <a:pt x="92" y="235"/>
                    </a:cubicBezTo>
                    <a:cubicBezTo>
                      <a:pt x="62" y="160"/>
                      <a:pt x="31" y="84"/>
                      <a:pt x="1" y="9"/>
                    </a:cubicBezTo>
                    <a:cubicBezTo>
                      <a:pt x="0" y="7"/>
                      <a:pt x="3" y="3"/>
                      <a:pt x="6" y="2"/>
                    </a:cubicBezTo>
                    <a:cubicBezTo>
                      <a:pt x="10" y="0"/>
                      <a:pt x="14" y="1"/>
                      <a:pt x="15" y="4"/>
                    </a:cubicBezTo>
                    <a:cubicBezTo>
                      <a:pt x="44" y="80"/>
                      <a:pt x="73" y="156"/>
                      <a:pt x="101" y="232"/>
                    </a:cubicBezTo>
                    <a:cubicBezTo>
                      <a:pt x="102" y="234"/>
                      <a:pt x="101" y="237"/>
                      <a:pt x="98" y="238"/>
                    </a:cubicBezTo>
                  </a:path>
                </a:pathLst>
              </a:custGeom>
              <a:solidFill>
                <a:srgbClr val="F15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25" name="Freeform 29"/>
              <p:cNvSpPr/>
              <p:nvPr/>
            </p:nvSpPr>
            <p:spPr bwMode="auto">
              <a:xfrm>
                <a:off x="7843313" y="3836961"/>
                <a:ext cx="131763" cy="147637"/>
              </a:xfrm>
              <a:custGeom>
                <a:avLst/>
                <a:gdLst>
                  <a:gd name="T0" fmla="*/ 39 w 83"/>
                  <a:gd name="T1" fmla="*/ 43 h 93"/>
                  <a:gd name="T2" fmla="*/ 0 w 83"/>
                  <a:gd name="T3" fmla="*/ 52 h 93"/>
                  <a:gd name="T4" fmla="*/ 41 w 83"/>
                  <a:gd name="T5" fmla="*/ 47 h 93"/>
                  <a:gd name="T6" fmla="*/ 38 w 83"/>
                  <a:gd name="T7" fmla="*/ 93 h 93"/>
                  <a:gd name="T8" fmla="*/ 47 w 83"/>
                  <a:gd name="T9" fmla="*/ 49 h 93"/>
                  <a:gd name="T10" fmla="*/ 83 w 83"/>
                  <a:gd name="T11" fmla="*/ 65 h 93"/>
                  <a:gd name="T12" fmla="*/ 48 w 83"/>
                  <a:gd name="T13" fmla="*/ 43 h 93"/>
                  <a:gd name="T14" fmla="*/ 74 w 83"/>
                  <a:gd name="T15" fmla="*/ 8 h 93"/>
                  <a:gd name="T16" fmla="*/ 45 w 83"/>
                  <a:gd name="T17" fmla="*/ 39 h 93"/>
                  <a:gd name="T18" fmla="*/ 23 w 83"/>
                  <a:gd name="T19" fmla="*/ 0 h 93"/>
                  <a:gd name="T20" fmla="*/ 39 w 83"/>
                  <a:gd name="T21" fmla="*/ 4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3" h="93">
                    <a:moveTo>
                      <a:pt x="39" y="43"/>
                    </a:moveTo>
                    <a:lnTo>
                      <a:pt x="0" y="52"/>
                    </a:lnTo>
                    <a:lnTo>
                      <a:pt x="41" y="47"/>
                    </a:lnTo>
                    <a:lnTo>
                      <a:pt x="38" y="93"/>
                    </a:lnTo>
                    <a:lnTo>
                      <a:pt x="47" y="49"/>
                    </a:lnTo>
                    <a:lnTo>
                      <a:pt x="83" y="65"/>
                    </a:lnTo>
                    <a:lnTo>
                      <a:pt x="48" y="43"/>
                    </a:lnTo>
                    <a:lnTo>
                      <a:pt x="74" y="8"/>
                    </a:lnTo>
                    <a:lnTo>
                      <a:pt x="45" y="39"/>
                    </a:lnTo>
                    <a:lnTo>
                      <a:pt x="23" y="0"/>
                    </a:lnTo>
                    <a:lnTo>
                      <a:pt x="39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26" name="Freeform 31"/>
              <p:cNvSpPr/>
              <p:nvPr/>
            </p:nvSpPr>
            <p:spPr bwMode="auto">
              <a:xfrm>
                <a:off x="8974125" y="4071911"/>
                <a:ext cx="217488" cy="684212"/>
              </a:xfrm>
              <a:custGeom>
                <a:avLst/>
                <a:gdLst>
                  <a:gd name="T0" fmla="*/ 68 w 94"/>
                  <a:gd name="T1" fmla="*/ 0 h 265"/>
                  <a:gd name="T2" fmla="*/ 36 w 94"/>
                  <a:gd name="T3" fmla="*/ 246 h 265"/>
                  <a:gd name="T4" fmla="*/ 1 w 94"/>
                  <a:gd name="T5" fmla="*/ 242 h 265"/>
                  <a:gd name="T6" fmla="*/ 0 w 94"/>
                  <a:gd name="T7" fmla="*/ 259 h 265"/>
                  <a:gd name="T8" fmla="*/ 53 w 94"/>
                  <a:gd name="T9" fmla="*/ 265 h 265"/>
                  <a:gd name="T10" fmla="*/ 94 w 94"/>
                  <a:gd name="T11" fmla="*/ 4 h 265"/>
                  <a:gd name="T12" fmla="*/ 68 w 94"/>
                  <a:gd name="T13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65">
                    <a:moveTo>
                      <a:pt x="68" y="0"/>
                    </a:moveTo>
                    <a:cubicBezTo>
                      <a:pt x="57" y="82"/>
                      <a:pt x="47" y="164"/>
                      <a:pt x="36" y="246"/>
                    </a:cubicBezTo>
                    <a:cubicBezTo>
                      <a:pt x="25" y="244"/>
                      <a:pt x="13" y="243"/>
                      <a:pt x="1" y="242"/>
                    </a:cubicBezTo>
                    <a:cubicBezTo>
                      <a:pt x="1" y="248"/>
                      <a:pt x="0" y="253"/>
                      <a:pt x="0" y="259"/>
                    </a:cubicBezTo>
                    <a:cubicBezTo>
                      <a:pt x="18" y="260"/>
                      <a:pt x="35" y="262"/>
                      <a:pt x="53" y="265"/>
                    </a:cubicBezTo>
                    <a:cubicBezTo>
                      <a:pt x="66" y="178"/>
                      <a:pt x="80" y="91"/>
                      <a:pt x="94" y="4"/>
                    </a:cubicBezTo>
                    <a:cubicBezTo>
                      <a:pt x="85" y="2"/>
                      <a:pt x="77" y="1"/>
                      <a:pt x="68" y="0"/>
                    </a:cubicBezTo>
                  </a:path>
                </a:pathLst>
              </a:custGeom>
              <a:solidFill>
                <a:srgbClr val="F05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27" name="Freeform 32"/>
              <p:cNvSpPr/>
              <p:nvPr/>
            </p:nvSpPr>
            <p:spPr bwMode="auto">
              <a:xfrm>
                <a:off x="8795813" y="3967136"/>
                <a:ext cx="338138" cy="739775"/>
              </a:xfrm>
              <a:custGeom>
                <a:avLst/>
                <a:gdLst>
                  <a:gd name="T0" fmla="*/ 34 w 146"/>
                  <a:gd name="T1" fmla="*/ 0 h 287"/>
                  <a:gd name="T2" fmla="*/ 0 w 146"/>
                  <a:gd name="T3" fmla="*/ 0 h 287"/>
                  <a:gd name="T4" fmla="*/ 0 w 146"/>
                  <a:gd name="T5" fmla="*/ 283 h 287"/>
                  <a:gd name="T6" fmla="*/ 34 w 146"/>
                  <a:gd name="T7" fmla="*/ 282 h 287"/>
                  <a:gd name="T8" fmla="*/ 75 w 146"/>
                  <a:gd name="T9" fmla="*/ 283 h 287"/>
                  <a:gd name="T10" fmla="*/ 110 w 146"/>
                  <a:gd name="T11" fmla="*/ 287 h 287"/>
                  <a:gd name="T12" fmla="*/ 142 w 146"/>
                  <a:gd name="T13" fmla="*/ 41 h 287"/>
                  <a:gd name="T14" fmla="*/ 146 w 146"/>
                  <a:gd name="T15" fmla="*/ 7 h 287"/>
                  <a:gd name="T16" fmla="*/ 34 w 146"/>
                  <a:gd name="T17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287">
                    <a:moveTo>
                      <a:pt x="34" y="0"/>
                    </a:moveTo>
                    <a:cubicBezTo>
                      <a:pt x="23" y="0"/>
                      <a:pt x="11" y="0"/>
                      <a:pt x="0" y="0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11" y="282"/>
                      <a:pt x="23" y="282"/>
                      <a:pt x="34" y="282"/>
                    </a:cubicBezTo>
                    <a:cubicBezTo>
                      <a:pt x="48" y="282"/>
                      <a:pt x="61" y="282"/>
                      <a:pt x="75" y="283"/>
                    </a:cubicBezTo>
                    <a:cubicBezTo>
                      <a:pt x="87" y="284"/>
                      <a:pt x="99" y="285"/>
                      <a:pt x="110" y="287"/>
                    </a:cubicBezTo>
                    <a:cubicBezTo>
                      <a:pt x="121" y="205"/>
                      <a:pt x="131" y="123"/>
                      <a:pt x="142" y="41"/>
                    </a:cubicBezTo>
                    <a:cubicBezTo>
                      <a:pt x="143" y="29"/>
                      <a:pt x="145" y="18"/>
                      <a:pt x="146" y="7"/>
                    </a:cubicBezTo>
                    <a:cubicBezTo>
                      <a:pt x="109" y="2"/>
                      <a:pt x="71" y="0"/>
                      <a:pt x="34" y="0"/>
                    </a:cubicBezTo>
                  </a:path>
                </a:pathLst>
              </a:custGeom>
              <a:solidFill>
                <a:srgbClr val="F370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 rot="18364406" flipH="1">
              <a:off x="3786676" y="4057563"/>
              <a:ext cx="1673011" cy="1782001"/>
              <a:chOff x="7843313" y="3770287"/>
              <a:chExt cx="1949450" cy="2076449"/>
            </a:xfrm>
          </p:grpSpPr>
          <p:sp>
            <p:nvSpPr>
              <p:cNvPr id="29" name="Freeform 30"/>
              <p:cNvSpPr/>
              <p:nvPr/>
            </p:nvSpPr>
            <p:spPr bwMode="auto">
              <a:xfrm>
                <a:off x="8967263" y="4083024"/>
                <a:ext cx="825500" cy="827087"/>
              </a:xfrm>
              <a:custGeom>
                <a:avLst/>
                <a:gdLst>
                  <a:gd name="T0" fmla="*/ 94 w 357"/>
                  <a:gd name="T1" fmla="*/ 0 h 321"/>
                  <a:gd name="T2" fmla="*/ 53 w 357"/>
                  <a:gd name="T3" fmla="*/ 261 h 321"/>
                  <a:gd name="T4" fmla="*/ 0 w 357"/>
                  <a:gd name="T5" fmla="*/ 255 h 321"/>
                  <a:gd name="T6" fmla="*/ 234 w 357"/>
                  <a:gd name="T7" fmla="*/ 321 h 321"/>
                  <a:gd name="T8" fmla="*/ 191 w 357"/>
                  <a:gd name="T9" fmla="*/ 159 h 321"/>
                  <a:gd name="T10" fmla="*/ 357 w 357"/>
                  <a:gd name="T11" fmla="*/ 87 h 321"/>
                  <a:gd name="T12" fmla="*/ 94 w 357"/>
                  <a:gd name="T13" fmla="*/ 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7" h="321">
                    <a:moveTo>
                      <a:pt x="94" y="0"/>
                    </a:moveTo>
                    <a:cubicBezTo>
                      <a:pt x="80" y="87"/>
                      <a:pt x="66" y="174"/>
                      <a:pt x="53" y="261"/>
                    </a:cubicBezTo>
                    <a:cubicBezTo>
                      <a:pt x="35" y="258"/>
                      <a:pt x="18" y="256"/>
                      <a:pt x="0" y="255"/>
                    </a:cubicBezTo>
                    <a:cubicBezTo>
                      <a:pt x="81" y="260"/>
                      <a:pt x="160" y="282"/>
                      <a:pt x="234" y="321"/>
                    </a:cubicBezTo>
                    <a:cubicBezTo>
                      <a:pt x="227" y="267"/>
                      <a:pt x="212" y="213"/>
                      <a:pt x="191" y="159"/>
                    </a:cubicBezTo>
                    <a:cubicBezTo>
                      <a:pt x="241" y="129"/>
                      <a:pt x="296" y="105"/>
                      <a:pt x="357" y="87"/>
                    </a:cubicBezTo>
                    <a:cubicBezTo>
                      <a:pt x="273" y="43"/>
                      <a:pt x="185" y="14"/>
                      <a:pt x="94" y="0"/>
                    </a:cubicBezTo>
                  </a:path>
                </a:pathLst>
              </a:custGeom>
              <a:solidFill>
                <a:srgbClr val="F370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30" name="Freeform 20"/>
              <p:cNvSpPr/>
              <p:nvPr/>
            </p:nvSpPr>
            <p:spPr bwMode="auto">
              <a:xfrm>
                <a:off x="7965551" y="3906811"/>
                <a:ext cx="885825" cy="1939925"/>
              </a:xfrm>
              <a:custGeom>
                <a:avLst/>
                <a:gdLst>
                  <a:gd name="T0" fmla="*/ 490 w 558"/>
                  <a:gd name="T1" fmla="*/ 1222 h 1222"/>
                  <a:gd name="T2" fmla="*/ 0 w 558"/>
                  <a:gd name="T3" fmla="*/ 34 h 1222"/>
                  <a:gd name="T4" fmla="*/ 69 w 558"/>
                  <a:gd name="T5" fmla="*/ 0 h 1222"/>
                  <a:gd name="T6" fmla="*/ 558 w 558"/>
                  <a:gd name="T7" fmla="*/ 1187 h 1222"/>
                  <a:gd name="T8" fmla="*/ 490 w 558"/>
                  <a:gd name="T9" fmla="*/ 1222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8" h="1222">
                    <a:moveTo>
                      <a:pt x="490" y="1222"/>
                    </a:moveTo>
                    <a:lnTo>
                      <a:pt x="0" y="34"/>
                    </a:lnTo>
                    <a:lnTo>
                      <a:pt x="69" y="0"/>
                    </a:lnTo>
                    <a:lnTo>
                      <a:pt x="558" y="1187"/>
                    </a:lnTo>
                    <a:lnTo>
                      <a:pt x="490" y="1222"/>
                    </a:lnTo>
                    <a:close/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31" name="Freeform 21"/>
              <p:cNvSpPr/>
              <p:nvPr/>
            </p:nvSpPr>
            <p:spPr bwMode="auto">
              <a:xfrm>
                <a:off x="7965551" y="3906811"/>
                <a:ext cx="885825" cy="1939925"/>
              </a:xfrm>
              <a:custGeom>
                <a:avLst/>
                <a:gdLst>
                  <a:gd name="T0" fmla="*/ 490 w 558"/>
                  <a:gd name="T1" fmla="*/ 1222 h 1222"/>
                  <a:gd name="T2" fmla="*/ 0 w 558"/>
                  <a:gd name="T3" fmla="*/ 34 h 1222"/>
                  <a:gd name="T4" fmla="*/ 69 w 558"/>
                  <a:gd name="T5" fmla="*/ 0 h 1222"/>
                  <a:gd name="T6" fmla="*/ 558 w 558"/>
                  <a:gd name="T7" fmla="*/ 1187 h 1222"/>
                  <a:gd name="T8" fmla="*/ 490 w 558"/>
                  <a:gd name="T9" fmla="*/ 1222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8" h="1222">
                    <a:moveTo>
                      <a:pt x="490" y="1222"/>
                    </a:moveTo>
                    <a:lnTo>
                      <a:pt x="0" y="34"/>
                    </a:lnTo>
                    <a:lnTo>
                      <a:pt x="69" y="0"/>
                    </a:lnTo>
                    <a:lnTo>
                      <a:pt x="558" y="1187"/>
                    </a:lnTo>
                    <a:lnTo>
                      <a:pt x="490" y="12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32" name="Freeform 22"/>
              <p:cNvSpPr/>
              <p:nvPr/>
            </p:nvSpPr>
            <p:spPr bwMode="auto">
              <a:xfrm>
                <a:off x="8019526" y="3906811"/>
                <a:ext cx="831850" cy="1911350"/>
              </a:xfrm>
              <a:custGeom>
                <a:avLst/>
                <a:gdLst>
                  <a:gd name="T0" fmla="*/ 524 w 524"/>
                  <a:gd name="T1" fmla="*/ 1187 h 1204"/>
                  <a:gd name="T2" fmla="*/ 489 w 524"/>
                  <a:gd name="T3" fmla="*/ 1204 h 1204"/>
                  <a:gd name="T4" fmla="*/ 0 w 524"/>
                  <a:gd name="T5" fmla="*/ 18 h 1204"/>
                  <a:gd name="T6" fmla="*/ 35 w 524"/>
                  <a:gd name="T7" fmla="*/ 0 h 1204"/>
                  <a:gd name="T8" fmla="*/ 524 w 524"/>
                  <a:gd name="T9" fmla="*/ 1187 h 1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4" h="1204">
                    <a:moveTo>
                      <a:pt x="524" y="1187"/>
                    </a:moveTo>
                    <a:lnTo>
                      <a:pt x="489" y="1204"/>
                    </a:lnTo>
                    <a:lnTo>
                      <a:pt x="0" y="18"/>
                    </a:lnTo>
                    <a:lnTo>
                      <a:pt x="35" y="0"/>
                    </a:lnTo>
                    <a:lnTo>
                      <a:pt x="524" y="1187"/>
                    </a:lnTo>
                    <a:close/>
                  </a:path>
                </a:pathLst>
              </a:custGeom>
              <a:solidFill>
                <a:srgbClr val="FFC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33" name="Freeform 23"/>
              <p:cNvSpPr/>
              <p:nvPr/>
            </p:nvSpPr>
            <p:spPr bwMode="auto">
              <a:xfrm>
                <a:off x="7868713" y="3770287"/>
                <a:ext cx="290513" cy="322262"/>
              </a:xfrm>
              <a:custGeom>
                <a:avLst/>
                <a:gdLst>
                  <a:gd name="T0" fmla="*/ 113 w 126"/>
                  <a:gd name="T1" fmla="*/ 39 h 125"/>
                  <a:gd name="T2" fmla="*/ 40 w 126"/>
                  <a:gd name="T3" fmla="*/ 12 h 125"/>
                  <a:gd name="T4" fmla="*/ 13 w 126"/>
                  <a:gd name="T5" fmla="*/ 86 h 125"/>
                  <a:gd name="T6" fmla="*/ 86 w 126"/>
                  <a:gd name="T7" fmla="*/ 113 h 125"/>
                  <a:gd name="T8" fmla="*/ 113 w 126"/>
                  <a:gd name="T9" fmla="*/ 3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25">
                    <a:moveTo>
                      <a:pt x="113" y="39"/>
                    </a:moveTo>
                    <a:cubicBezTo>
                      <a:pt x="100" y="12"/>
                      <a:pt x="68" y="0"/>
                      <a:pt x="40" y="12"/>
                    </a:cubicBezTo>
                    <a:cubicBezTo>
                      <a:pt x="12" y="25"/>
                      <a:pt x="0" y="58"/>
                      <a:pt x="13" y="86"/>
                    </a:cubicBezTo>
                    <a:cubicBezTo>
                      <a:pt x="26" y="113"/>
                      <a:pt x="58" y="125"/>
                      <a:pt x="86" y="113"/>
                    </a:cubicBezTo>
                    <a:cubicBezTo>
                      <a:pt x="114" y="100"/>
                      <a:pt x="126" y="67"/>
                      <a:pt x="113" y="39"/>
                    </a:cubicBezTo>
                  </a:path>
                </a:pathLst>
              </a:custGeom>
              <a:solidFill>
                <a:srgbClr val="FFC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34" name="Freeform 24"/>
              <p:cNvSpPr/>
              <p:nvPr/>
            </p:nvSpPr>
            <p:spPr bwMode="auto">
              <a:xfrm>
                <a:off x="7894113" y="3829024"/>
                <a:ext cx="130175" cy="144462"/>
              </a:xfrm>
              <a:custGeom>
                <a:avLst/>
                <a:gdLst>
                  <a:gd name="T0" fmla="*/ 51 w 56"/>
                  <a:gd name="T1" fmla="*/ 18 h 56"/>
                  <a:gd name="T2" fmla="*/ 18 w 56"/>
                  <a:gd name="T3" fmla="*/ 6 h 56"/>
                  <a:gd name="T4" fmla="*/ 6 w 56"/>
                  <a:gd name="T5" fmla="*/ 39 h 56"/>
                  <a:gd name="T6" fmla="*/ 39 w 56"/>
                  <a:gd name="T7" fmla="*/ 51 h 56"/>
                  <a:gd name="T8" fmla="*/ 51 w 56"/>
                  <a:gd name="T9" fmla="*/ 1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51" y="18"/>
                    </a:moveTo>
                    <a:cubicBezTo>
                      <a:pt x="45" y="6"/>
                      <a:pt x="30" y="0"/>
                      <a:pt x="18" y="6"/>
                    </a:cubicBezTo>
                    <a:cubicBezTo>
                      <a:pt x="6" y="12"/>
                      <a:pt x="0" y="26"/>
                      <a:pt x="6" y="39"/>
                    </a:cubicBezTo>
                    <a:cubicBezTo>
                      <a:pt x="12" y="51"/>
                      <a:pt x="26" y="56"/>
                      <a:pt x="39" y="51"/>
                    </a:cubicBezTo>
                    <a:cubicBezTo>
                      <a:pt x="51" y="45"/>
                      <a:pt x="56" y="30"/>
                      <a:pt x="51" y="18"/>
                    </a:cubicBezTo>
                  </a:path>
                </a:pathLst>
              </a:custGeom>
              <a:solidFill>
                <a:srgbClr val="FCDF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35" name="Freeform 26"/>
              <p:cNvSpPr/>
              <p:nvPr/>
            </p:nvSpPr>
            <p:spPr bwMode="auto">
              <a:xfrm>
                <a:off x="8967263" y="4059211"/>
                <a:ext cx="217488" cy="696912"/>
              </a:xfrm>
              <a:custGeom>
                <a:avLst/>
                <a:gdLst>
                  <a:gd name="T0" fmla="*/ 94 w 94"/>
                  <a:gd name="T1" fmla="*/ 9 h 270"/>
                  <a:gd name="T2" fmla="*/ 18 w 94"/>
                  <a:gd name="T3" fmla="*/ 0 h 270"/>
                  <a:gd name="T4" fmla="*/ 0 w 94"/>
                  <a:gd name="T5" fmla="*/ 264 h 270"/>
                  <a:gd name="T6" fmla="*/ 53 w 94"/>
                  <a:gd name="T7" fmla="*/ 270 h 270"/>
                  <a:gd name="T8" fmla="*/ 94 w 94"/>
                  <a:gd name="T9" fmla="*/ 9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270">
                    <a:moveTo>
                      <a:pt x="94" y="9"/>
                    </a:moveTo>
                    <a:cubicBezTo>
                      <a:pt x="69" y="5"/>
                      <a:pt x="43" y="2"/>
                      <a:pt x="18" y="0"/>
                    </a:cubicBezTo>
                    <a:cubicBezTo>
                      <a:pt x="12" y="88"/>
                      <a:pt x="6" y="176"/>
                      <a:pt x="0" y="264"/>
                    </a:cubicBezTo>
                    <a:cubicBezTo>
                      <a:pt x="18" y="265"/>
                      <a:pt x="35" y="267"/>
                      <a:pt x="53" y="270"/>
                    </a:cubicBezTo>
                    <a:cubicBezTo>
                      <a:pt x="66" y="183"/>
                      <a:pt x="80" y="96"/>
                      <a:pt x="94" y="9"/>
                    </a:cubicBezTo>
                  </a:path>
                </a:pathLst>
              </a:custGeom>
              <a:solidFill>
                <a:srgbClr val="F15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36" name="Freeform 27"/>
              <p:cNvSpPr/>
              <p:nvPr/>
            </p:nvSpPr>
            <p:spPr bwMode="auto">
              <a:xfrm>
                <a:off x="8024288" y="3930624"/>
                <a:ext cx="1109663" cy="903287"/>
              </a:xfrm>
              <a:custGeom>
                <a:avLst/>
                <a:gdLst>
                  <a:gd name="T0" fmla="*/ 444 w 480"/>
                  <a:gd name="T1" fmla="*/ 301 h 350"/>
                  <a:gd name="T2" fmla="*/ 117 w 480"/>
                  <a:gd name="T3" fmla="*/ 350 h 350"/>
                  <a:gd name="T4" fmla="*/ 0 w 480"/>
                  <a:gd name="T5" fmla="*/ 93 h 350"/>
                  <a:gd name="T6" fmla="*/ 480 w 480"/>
                  <a:gd name="T7" fmla="*/ 21 h 350"/>
                  <a:gd name="T8" fmla="*/ 444 w 480"/>
                  <a:gd name="T9" fmla="*/ 30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0" h="350">
                    <a:moveTo>
                      <a:pt x="444" y="301"/>
                    </a:moveTo>
                    <a:cubicBezTo>
                      <a:pt x="334" y="287"/>
                      <a:pt x="220" y="303"/>
                      <a:pt x="117" y="350"/>
                    </a:cubicBezTo>
                    <a:cubicBezTo>
                      <a:pt x="78" y="265"/>
                      <a:pt x="39" y="179"/>
                      <a:pt x="0" y="93"/>
                    </a:cubicBezTo>
                    <a:cubicBezTo>
                      <a:pt x="152" y="24"/>
                      <a:pt x="318" y="0"/>
                      <a:pt x="480" y="21"/>
                    </a:cubicBezTo>
                    <a:cubicBezTo>
                      <a:pt x="468" y="114"/>
                      <a:pt x="456" y="207"/>
                      <a:pt x="444" y="301"/>
                    </a:cubicBezTo>
                  </a:path>
                </a:pathLst>
              </a:custGeom>
              <a:solidFill>
                <a:srgbClr val="F57F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37" name="Freeform 28"/>
              <p:cNvSpPr/>
              <p:nvPr/>
            </p:nvSpPr>
            <p:spPr bwMode="auto">
              <a:xfrm>
                <a:off x="8198913" y="4129061"/>
                <a:ext cx="236538" cy="615950"/>
              </a:xfrm>
              <a:custGeom>
                <a:avLst/>
                <a:gdLst>
                  <a:gd name="T0" fmla="*/ 98 w 102"/>
                  <a:gd name="T1" fmla="*/ 238 h 239"/>
                  <a:gd name="T2" fmla="*/ 92 w 102"/>
                  <a:gd name="T3" fmla="*/ 235 h 239"/>
                  <a:gd name="T4" fmla="*/ 1 w 102"/>
                  <a:gd name="T5" fmla="*/ 9 h 239"/>
                  <a:gd name="T6" fmla="*/ 6 w 102"/>
                  <a:gd name="T7" fmla="*/ 2 h 239"/>
                  <a:gd name="T8" fmla="*/ 15 w 102"/>
                  <a:gd name="T9" fmla="*/ 4 h 239"/>
                  <a:gd name="T10" fmla="*/ 101 w 102"/>
                  <a:gd name="T11" fmla="*/ 232 h 239"/>
                  <a:gd name="T12" fmla="*/ 98 w 102"/>
                  <a:gd name="T13" fmla="*/ 23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39">
                    <a:moveTo>
                      <a:pt x="98" y="238"/>
                    </a:moveTo>
                    <a:cubicBezTo>
                      <a:pt x="96" y="239"/>
                      <a:pt x="93" y="238"/>
                      <a:pt x="92" y="235"/>
                    </a:cubicBezTo>
                    <a:cubicBezTo>
                      <a:pt x="62" y="160"/>
                      <a:pt x="31" y="84"/>
                      <a:pt x="1" y="9"/>
                    </a:cubicBezTo>
                    <a:cubicBezTo>
                      <a:pt x="0" y="7"/>
                      <a:pt x="3" y="3"/>
                      <a:pt x="6" y="2"/>
                    </a:cubicBezTo>
                    <a:cubicBezTo>
                      <a:pt x="10" y="0"/>
                      <a:pt x="14" y="1"/>
                      <a:pt x="15" y="4"/>
                    </a:cubicBezTo>
                    <a:cubicBezTo>
                      <a:pt x="44" y="80"/>
                      <a:pt x="73" y="156"/>
                      <a:pt x="101" y="232"/>
                    </a:cubicBezTo>
                    <a:cubicBezTo>
                      <a:pt x="102" y="234"/>
                      <a:pt x="101" y="237"/>
                      <a:pt x="98" y="238"/>
                    </a:cubicBezTo>
                  </a:path>
                </a:pathLst>
              </a:custGeom>
              <a:solidFill>
                <a:srgbClr val="F15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38" name="Freeform 29"/>
              <p:cNvSpPr/>
              <p:nvPr/>
            </p:nvSpPr>
            <p:spPr bwMode="auto">
              <a:xfrm>
                <a:off x="7843313" y="3836961"/>
                <a:ext cx="131763" cy="147637"/>
              </a:xfrm>
              <a:custGeom>
                <a:avLst/>
                <a:gdLst>
                  <a:gd name="T0" fmla="*/ 39 w 83"/>
                  <a:gd name="T1" fmla="*/ 43 h 93"/>
                  <a:gd name="T2" fmla="*/ 0 w 83"/>
                  <a:gd name="T3" fmla="*/ 52 h 93"/>
                  <a:gd name="T4" fmla="*/ 41 w 83"/>
                  <a:gd name="T5" fmla="*/ 47 h 93"/>
                  <a:gd name="T6" fmla="*/ 38 w 83"/>
                  <a:gd name="T7" fmla="*/ 93 h 93"/>
                  <a:gd name="T8" fmla="*/ 47 w 83"/>
                  <a:gd name="T9" fmla="*/ 49 h 93"/>
                  <a:gd name="T10" fmla="*/ 83 w 83"/>
                  <a:gd name="T11" fmla="*/ 65 h 93"/>
                  <a:gd name="T12" fmla="*/ 48 w 83"/>
                  <a:gd name="T13" fmla="*/ 43 h 93"/>
                  <a:gd name="T14" fmla="*/ 74 w 83"/>
                  <a:gd name="T15" fmla="*/ 8 h 93"/>
                  <a:gd name="T16" fmla="*/ 45 w 83"/>
                  <a:gd name="T17" fmla="*/ 39 h 93"/>
                  <a:gd name="T18" fmla="*/ 23 w 83"/>
                  <a:gd name="T19" fmla="*/ 0 h 93"/>
                  <a:gd name="T20" fmla="*/ 39 w 83"/>
                  <a:gd name="T21" fmla="*/ 4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3" h="93">
                    <a:moveTo>
                      <a:pt x="39" y="43"/>
                    </a:moveTo>
                    <a:lnTo>
                      <a:pt x="0" y="52"/>
                    </a:lnTo>
                    <a:lnTo>
                      <a:pt x="41" y="47"/>
                    </a:lnTo>
                    <a:lnTo>
                      <a:pt x="38" y="93"/>
                    </a:lnTo>
                    <a:lnTo>
                      <a:pt x="47" y="49"/>
                    </a:lnTo>
                    <a:lnTo>
                      <a:pt x="83" y="65"/>
                    </a:lnTo>
                    <a:lnTo>
                      <a:pt x="48" y="43"/>
                    </a:lnTo>
                    <a:lnTo>
                      <a:pt x="74" y="8"/>
                    </a:lnTo>
                    <a:lnTo>
                      <a:pt x="45" y="39"/>
                    </a:lnTo>
                    <a:lnTo>
                      <a:pt x="23" y="0"/>
                    </a:lnTo>
                    <a:lnTo>
                      <a:pt x="39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39" name="Freeform 31"/>
              <p:cNvSpPr/>
              <p:nvPr/>
            </p:nvSpPr>
            <p:spPr bwMode="auto">
              <a:xfrm>
                <a:off x="8974125" y="4071911"/>
                <a:ext cx="217488" cy="684212"/>
              </a:xfrm>
              <a:custGeom>
                <a:avLst/>
                <a:gdLst>
                  <a:gd name="T0" fmla="*/ 68 w 94"/>
                  <a:gd name="T1" fmla="*/ 0 h 265"/>
                  <a:gd name="T2" fmla="*/ 36 w 94"/>
                  <a:gd name="T3" fmla="*/ 246 h 265"/>
                  <a:gd name="T4" fmla="*/ 1 w 94"/>
                  <a:gd name="T5" fmla="*/ 242 h 265"/>
                  <a:gd name="T6" fmla="*/ 0 w 94"/>
                  <a:gd name="T7" fmla="*/ 259 h 265"/>
                  <a:gd name="T8" fmla="*/ 53 w 94"/>
                  <a:gd name="T9" fmla="*/ 265 h 265"/>
                  <a:gd name="T10" fmla="*/ 94 w 94"/>
                  <a:gd name="T11" fmla="*/ 4 h 265"/>
                  <a:gd name="T12" fmla="*/ 68 w 94"/>
                  <a:gd name="T13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65">
                    <a:moveTo>
                      <a:pt x="68" y="0"/>
                    </a:moveTo>
                    <a:cubicBezTo>
                      <a:pt x="57" y="82"/>
                      <a:pt x="47" y="164"/>
                      <a:pt x="36" y="246"/>
                    </a:cubicBezTo>
                    <a:cubicBezTo>
                      <a:pt x="25" y="244"/>
                      <a:pt x="13" y="243"/>
                      <a:pt x="1" y="242"/>
                    </a:cubicBezTo>
                    <a:cubicBezTo>
                      <a:pt x="1" y="248"/>
                      <a:pt x="0" y="253"/>
                      <a:pt x="0" y="259"/>
                    </a:cubicBezTo>
                    <a:cubicBezTo>
                      <a:pt x="18" y="260"/>
                      <a:pt x="35" y="262"/>
                      <a:pt x="53" y="265"/>
                    </a:cubicBezTo>
                    <a:cubicBezTo>
                      <a:pt x="66" y="178"/>
                      <a:pt x="80" y="91"/>
                      <a:pt x="94" y="4"/>
                    </a:cubicBezTo>
                    <a:cubicBezTo>
                      <a:pt x="85" y="2"/>
                      <a:pt x="77" y="1"/>
                      <a:pt x="68" y="0"/>
                    </a:cubicBezTo>
                  </a:path>
                </a:pathLst>
              </a:custGeom>
              <a:solidFill>
                <a:srgbClr val="F05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  <p:sp>
            <p:nvSpPr>
              <p:cNvPr id="40" name="Freeform 32"/>
              <p:cNvSpPr/>
              <p:nvPr/>
            </p:nvSpPr>
            <p:spPr bwMode="auto">
              <a:xfrm>
                <a:off x="8795813" y="3967136"/>
                <a:ext cx="338138" cy="739775"/>
              </a:xfrm>
              <a:custGeom>
                <a:avLst/>
                <a:gdLst>
                  <a:gd name="T0" fmla="*/ 34 w 146"/>
                  <a:gd name="T1" fmla="*/ 0 h 287"/>
                  <a:gd name="T2" fmla="*/ 0 w 146"/>
                  <a:gd name="T3" fmla="*/ 0 h 287"/>
                  <a:gd name="T4" fmla="*/ 0 w 146"/>
                  <a:gd name="T5" fmla="*/ 283 h 287"/>
                  <a:gd name="T6" fmla="*/ 34 w 146"/>
                  <a:gd name="T7" fmla="*/ 282 h 287"/>
                  <a:gd name="T8" fmla="*/ 75 w 146"/>
                  <a:gd name="T9" fmla="*/ 283 h 287"/>
                  <a:gd name="T10" fmla="*/ 110 w 146"/>
                  <a:gd name="T11" fmla="*/ 287 h 287"/>
                  <a:gd name="T12" fmla="*/ 142 w 146"/>
                  <a:gd name="T13" fmla="*/ 41 h 287"/>
                  <a:gd name="T14" fmla="*/ 146 w 146"/>
                  <a:gd name="T15" fmla="*/ 7 h 287"/>
                  <a:gd name="T16" fmla="*/ 34 w 146"/>
                  <a:gd name="T17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287">
                    <a:moveTo>
                      <a:pt x="34" y="0"/>
                    </a:moveTo>
                    <a:cubicBezTo>
                      <a:pt x="23" y="0"/>
                      <a:pt x="11" y="0"/>
                      <a:pt x="0" y="0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11" y="282"/>
                      <a:pt x="23" y="282"/>
                      <a:pt x="34" y="282"/>
                    </a:cubicBezTo>
                    <a:cubicBezTo>
                      <a:pt x="48" y="282"/>
                      <a:pt x="61" y="282"/>
                      <a:pt x="75" y="283"/>
                    </a:cubicBezTo>
                    <a:cubicBezTo>
                      <a:pt x="87" y="284"/>
                      <a:pt x="99" y="285"/>
                      <a:pt x="110" y="287"/>
                    </a:cubicBezTo>
                    <a:cubicBezTo>
                      <a:pt x="121" y="205"/>
                      <a:pt x="131" y="123"/>
                      <a:pt x="142" y="41"/>
                    </a:cubicBezTo>
                    <a:cubicBezTo>
                      <a:pt x="143" y="29"/>
                      <a:pt x="145" y="18"/>
                      <a:pt x="146" y="7"/>
                    </a:cubicBezTo>
                    <a:cubicBezTo>
                      <a:pt x="109" y="2"/>
                      <a:pt x="71" y="0"/>
                      <a:pt x="34" y="0"/>
                    </a:cubicBezTo>
                  </a:path>
                </a:pathLst>
              </a:custGeom>
              <a:solidFill>
                <a:srgbClr val="F370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IN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2926025" y="2110218"/>
            <a:ext cx="3972367" cy="1612093"/>
            <a:chOff x="3073010" y="1526018"/>
            <a:chExt cx="3972367" cy="1612093"/>
          </a:xfrm>
        </p:grpSpPr>
        <p:sp>
          <p:nvSpPr>
            <p:cNvPr id="113" name="TextBox 112"/>
            <p:cNvSpPr txBox="1"/>
            <p:nvPr/>
          </p:nvSpPr>
          <p:spPr>
            <a:xfrm>
              <a:off x="3073010" y="2141541"/>
              <a:ext cx="2434685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073011" y="1526018"/>
              <a:ext cx="1790684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spc="-150" dirty="0">
                  <a:cs typeface="+mn-ea"/>
                  <a:sym typeface="+mn-lt"/>
                </a:rPr>
                <a:t>2018</a:t>
              </a:r>
              <a:endParaRPr lang="en-US" sz="4000" spc="-150" baseline="30000" dirty="0">
                <a:cs typeface="+mn-ea"/>
                <a:sym typeface="+mn-lt"/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3073010" y="2401563"/>
              <a:ext cx="3972367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 of spring which I enjoy with my whole heart.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pic>
        <p:nvPicPr>
          <p:cNvPr id="46" name="图片占位符 4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" r="3385" b="5555"/>
          <a:stretch>
            <a:fillRect/>
          </a:stretch>
        </p:blipFill>
        <p:spPr>
          <a:xfrm>
            <a:off x="7929798" y="0"/>
            <a:ext cx="4262203" cy="6858000"/>
          </a:xfrm>
        </p:spPr>
      </p:pic>
      <p:sp>
        <p:nvSpPr>
          <p:cNvPr id="99" name="TextBox 60"/>
          <p:cNvSpPr txBox="1"/>
          <p:nvPr/>
        </p:nvSpPr>
        <p:spPr>
          <a:xfrm>
            <a:off x="492889" y="838509"/>
            <a:ext cx="434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输入本页标题内容</a:t>
            </a:r>
            <a:endParaRPr lang="en-US" sz="2800" b="1" dirty="0">
              <a:cs typeface="+mn-ea"/>
              <a:sym typeface="+mn-lt"/>
            </a:endParaRPr>
          </a:p>
        </p:txBody>
      </p:sp>
      <p:cxnSp>
        <p:nvCxnSpPr>
          <p:cNvPr id="100" name="直接连接符 99"/>
          <p:cNvCxnSpPr/>
          <p:nvPr/>
        </p:nvCxnSpPr>
        <p:spPr>
          <a:xfrm>
            <a:off x="542997" y="1418480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9" b="25619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1076632" y="1592826"/>
            <a:ext cx="11115368" cy="367234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0" r="41976"/>
          <a:stretch>
            <a:fillRect/>
          </a:stretch>
        </p:blipFill>
        <p:spPr>
          <a:xfrm>
            <a:off x="7020233" y="946445"/>
            <a:ext cx="3608438" cy="4965110"/>
          </a:xfrm>
        </p:spPr>
      </p:pic>
      <p:sp>
        <p:nvSpPr>
          <p:cNvPr id="14" name="Rectangle: Rounded Corners 10"/>
          <p:cNvSpPr/>
          <p:nvPr/>
        </p:nvSpPr>
        <p:spPr>
          <a:xfrm>
            <a:off x="2499680" y="2673020"/>
            <a:ext cx="2957224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2834150" y="3395803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市场痛点</a:t>
            </a:r>
            <a:endParaRPr lang="en-US" altLang="zh-CN" sz="3200" b="1" dirty="0">
              <a:cs typeface="+mn-ea"/>
              <a:sym typeface="+mn-lt"/>
            </a:endParaRPr>
          </a:p>
        </p:txBody>
      </p:sp>
      <p:sp>
        <p:nvSpPr>
          <p:cNvPr id="16" name="Rectangle 12"/>
          <p:cNvSpPr/>
          <p:nvPr/>
        </p:nvSpPr>
        <p:spPr>
          <a:xfrm flipH="1">
            <a:off x="2636515" y="3825354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17" name="Freeform 49"/>
          <p:cNvSpPr>
            <a:spLocks noEditPoints="1"/>
          </p:cNvSpPr>
          <p:nvPr/>
        </p:nvSpPr>
        <p:spPr bwMode="auto">
          <a:xfrm>
            <a:off x="3769625" y="2867151"/>
            <a:ext cx="417332" cy="41881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00 w 192"/>
              <a:gd name="T11" fmla="*/ 8 h 192"/>
              <a:gd name="T12" fmla="*/ 184 w 192"/>
              <a:gd name="T13" fmla="*/ 92 h 192"/>
              <a:gd name="T14" fmla="*/ 152 w 192"/>
              <a:gd name="T15" fmla="*/ 92 h 192"/>
              <a:gd name="T16" fmla="*/ 100 w 192"/>
              <a:gd name="T17" fmla="*/ 40 h 192"/>
              <a:gd name="T18" fmla="*/ 100 w 192"/>
              <a:gd name="T19" fmla="*/ 8 h 192"/>
              <a:gd name="T20" fmla="*/ 92 w 192"/>
              <a:gd name="T21" fmla="*/ 8 h 192"/>
              <a:gd name="T22" fmla="*/ 92 w 192"/>
              <a:gd name="T23" fmla="*/ 40 h 192"/>
              <a:gd name="T24" fmla="*/ 40 w 192"/>
              <a:gd name="T25" fmla="*/ 92 h 192"/>
              <a:gd name="T26" fmla="*/ 8 w 192"/>
              <a:gd name="T27" fmla="*/ 92 h 192"/>
              <a:gd name="T28" fmla="*/ 92 w 192"/>
              <a:gd name="T29" fmla="*/ 8 h 192"/>
              <a:gd name="T30" fmla="*/ 92 w 192"/>
              <a:gd name="T31" fmla="*/ 184 h 192"/>
              <a:gd name="T32" fmla="*/ 8 w 192"/>
              <a:gd name="T33" fmla="*/ 100 h 192"/>
              <a:gd name="T34" fmla="*/ 40 w 192"/>
              <a:gd name="T35" fmla="*/ 100 h 192"/>
              <a:gd name="T36" fmla="*/ 92 w 192"/>
              <a:gd name="T37" fmla="*/ 152 h 192"/>
              <a:gd name="T38" fmla="*/ 92 w 192"/>
              <a:gd name="T39" fmla="*/ 184 h 192"/>
              <a:gd name="T40" fmla="*/ 92 w 192"/>
              <a:gd name="T41" fmla="*/ 132 h 192"/>
              <a:gd name="T42" fmla="*/ 92 w 192"/>
              <a:gd name="T43" fmla="*/ 144 h 192"/>
              <a:gd name="T44" fmla="*/ 48 w 192"/>
              <a:gd name="T45" fmla="*/ 100 h 192"/>
              <a:gd name="T46" fmla="*/ 60 w 192"/>
              <a:gd name="T47" fmla="*/ 100 h 192"/>
              <a:gd name="T48" fmla="*/ 60 w 192"/>
              <a:gd name="T49" fmla="*/ 92 h 192"/>
              <a:gd name="T50" fmla="*/ 48 w 192"/>
              <a:gd name="T51" fmla="*/ 92 h 192"/>
              <a:gd name="T52" fmla="*/ 92 w 192"/>
              <a:gd name="T53" fmla="*/ 48 h 192"/>
              <a:gd name="T54" fmla="*/ 92 w 192"/>
              <a:gd name="T55" fmla="*/ 60 h 192"/>
              <a:gd name="T56" fmla="*/ 100 w 192"/>
              <a:gd name="T57" fmla="*/ 60 h 192"/>
              <a:gd name="T58" fmla="*/ 100 w 192"/>
              <a:gd name="T59" fmla="*/ 48 h 192"/>
              <a:gd name="T60" fmla="*/ 144 w 192"/>
              <a:gd name="T61" fmla="*/ 92 h 192"/>
              <a:gd name="T62" fmla="*/ 132 w 192"/>
              <a:gd name="T63" fmla="*/ 92 h 192"/>
              <a:gd name="T64" fmla="*/ 132 w 192"/>
              <a:gd name="T65" fmla="*/ 100 h 192"/>
              <a:gd name="T66" fmla="*/ 144 w 192"/>
              <a:gd name="T67" fmla="*/ 100 h 192"/>
              <a:gd name="T68" fmla="*/ 100 w 192"/>
              <a:gd name="T69" fmla="*/ 144 h 192"/>
              <a:gd name="T70" fmla="*/ 100 w 192"/>
              <a:gd name="T71" fmla="*/ 132 h 192"/>
              <a:gd name="T72" fmla="*/ 92 w 192"/>
              <a:gd name="T73" fmla="*/ 132 h 192"/>
              <a:gd name="T74" fmla="*/ 100 w 192"/>
              <a:gd name="T75" fmla="*/ 184 h 192"/>
              <a:gd name="T76" fmla="*/ 100 w 192"/>
              <a:gd name="T77" fmla="*/ 152 h 192"/>
              <a:gd name="T78" fmla="*/ 152 w 192"/>
              <a:gd name="T79" fmla="*/ 100 h 192"/>
              <a:gd name="T80" fmla="*/ 184 w 192"/>
              <a:gd name="T81" fmla="*/ 100 h 192"/>
              <a:gd name="T82" fmla="*/ 100 w 192"/>
              <a:gd name="T83" fmla="*/ 184 h 192"/>
              <a:gd name="T84" fmla="*/ 112 w 192"/>
              <a:gd name="T85" fmla="*/ 96 h 192"/>
              <a:gd name="T86" fmla="*/ 96 w 192"/>
              <a:gd name="T87" fmla="*/ 80 h 192"/>
              <a:gd name="T88" fmla="*/ 80 w 192"/>
              <a:gd name="T89" fmla="*/ 96 h 192"/>
              <a:gd name="T90" fmla="*/ 96 w 192"/>
              <a:gd name="T91" fmla="*/ 112 h 192"/>
              <a:gd name="T92" fmla="*/ 112 w 192"/>
              <a:gd name="T93" fmla="*/ 96 h 192"/>
              <a:gd name="T94" fmla="*/ 96 w 192"/>
              <a:gd name="T95" fmla="*/ 104 h 192"/>
              <a:gd name="T96" fmla="*/ 88 w 192"/>
              <a:gd name="T97" fmla="*/ 96 h 192"/>
              <a:gd name="T98" fmla="*/ 96 w 192"/>
              <a:gd name="T99" fmla="*/ 88 h 192"/>
              <a:gd name="T100" fmla="*/ 104 w 192"/>
              <a:gd name="T101" fmla="*/ 96 h 192"/>
              <a:gd name="T102" fmla="*/ 96 w 192"/>
              <a:gd name="T103" fmla="*/ 10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00" y="8"/>
                </a:moveTo>
                <a:cubicBezTo>
                  <a:pt x="145" y="10"/>
                  <a:pt x="182" y="47"/>
                  <a:pt x="184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0" y="64"/>
                  <a:pt x="128" y="42"/>
                  <a:pt x="100" y="40"/>
                </a:cubicBezTo>
                <a:lnTo>
                  <a:pt x="100" y="8"/>
                </a:lnTo>
                <a:close/>
                <a:moveTo>
                  <a:pt x="92" y="8"/>
                </a:moveTo>
                <a:cubicBezTo>
                  <a:pt x="92" y="40"/>
                  <a:pt x="92" y="40"/>
                  <a:pt x="92" y="40"/>
                </a:cubicBezTo>
                <a:cubicBezTo>
                  <a:pt x="64" y="42"/>
                  <a:pt x="42" y="64"/>
                  <a:pt x="40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10" y="47"/>
                  <a:pt x="47" y="10"/>
                  <a:pt x="92" y="8"/>
                </a:cubicBezTo>
                <a:close/>
                <a:moveTo>
                  <a:pt x="92" y="184"/>
                </a:moveTo>
                <a:cubicBezTo>
                  <a:pt x="47" y="182"/>
                  <a:pt x="10" y="145"/>
                  <a:pt x="8" y="100"/>
                </a:cubicBezTo>
                <a:cubicBezTo>
                  <a:pt x="40" y="100"/>
                  <a:pt x="40" y="100"/>
                  <a:pt x="40" y="100"/>
                </a:cubicBezTo>
                <a:cubicBezTo>
                  <a:pt x="42" y="128"/>
                  <a:pt x="64" y="150"/>
                  <a:pt x="92" y="152"/>
                </a:cubicBezTo>
                <a:lnTo>
                  <a:pt x="92" y="184"/>
                </a:lnTo>
                <a:close/>
                <a:moveTo>
                  <a:pt x="92" y="132"/>
                </a:moveTo>
                <a:cubicBezTo>
                  <a:pt x="92" y="144"/>
                  <a:pt x="92" y="144"/>
                  <a:pt x="92" y="144"/>
                </a:cubicBezTo>
                <a:cubicBezTo>
                  <a:pt x="69" y="142"/>
                  <a:pt x="50" y="123"/>
                  <a:pt x="48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92"/>
                  <a:pt x="60" y="92"/>
                  <a:pt x="6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50" y="69"/>
                  <a:pt x="69" y="50"/>
                  <a:pt x="92" y="48"/>
                </a:cubicBezTo>
                <a:cubicBezTo>
                  <a:pt x="92" y="60"/>
                  <a:pt x="92" y="60"/>
                  <a:pt x="92" y="6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23" y="50"/>
                  <a:pt x="142" y="69"/>
                  <a:pt x="144" y="92"/>
                </a:cubicBezTo>
                <a:cubicBezTo>
                  <a:pt x="132" y="92"/>
                  <a:pt x="132" y="92"/>
                  <a:pt x="132" y="92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2" y="123"/>
                  <a:pt x="123" y="142"/>
                  <a:pt x="100" y="144"/>
                </a:cubicBezTo>
                <a:cubicBezTo>
                  <a:pt x="100" y="132"/>
                  <a:pt x="100" y="132"/>
                  <a:pt x="100" y="132"/>
                </a:cubicBezTo>
                <a:lnTo>
                  <a:pt x="92" y="132"/>
                </a:lnTo>
                <a:close/>
                <a:moveTo>
                  <a:pt x="100" y="184"/>
                </a:moveTo>
                <a:cubicBezTo>
                  <a:pt x="100" y="152"/>
                  <a:pt x="100" y="152"/>
                  <a:pt x="100" y="152"/>
                </a:cubicBezTo>
                <a:cubicBezTo>
                  <a:pt x="128" y="150"/>
                  <a:pt x="150" y="128"/>
                  <a:pt x="152" y="100"/>
                </a:cubicBezTo>
                <a:cubicBezTo>
                  <a:pt x="184" y="100"/>
                  <a:pt x="184" y="100"/>
                  <a:pt x="184" y="100"/>
                </a:cubicBezTo>
                <a:cubicBezTo>
                  <a:pt x="182" y="145"/>
                  <a:pt x="145" y="182"/>
                  <a:pt x="100" y="184"/>
                </a:cubicBezTo>
                <a:close/>
                <a:moveTo>
                  <a:pt x="112" y="96"/>
                </a:moveTo>
                <a:cubicBezTo>
                  <a:pt x="112" y="87"/>
                  <a:pt x="105" y="80"/>
                  <a:pt x="96" y="80"/>
                </a:cubicBezTo>
                <a:cubicBezTo>
                  <a:pt x="87" y="80"/>
                  <a:pt x="80" y="87"/>
                  <a:pt x="80" y="96"/>
                </a:cubicBezTo>
                <a:cubicBezTo>
                  <a:pt x="80" y="105"/>
                  <a:pt x="87" y="112"/>
                  <a:pt x="96" y="112"/>
                </a:cubicBezTo>
                <a:cubicBezTo>
                  <a:pt x="105" y="112"/>
                  <a:pt x="112" y="105"/>
                  <a:pt x="112" y="96"/>
                </a:cubicBezTo>
                <a:close/>
                <a:moveTo>
                  <a:pt x="96" y="104"/>
                </a:moveTo>
                <a:cubicBezTo>
                  <a:pt x="92" y="104"/>
                  <a:pt x="88" y="100"/>
                  <a:pt x="88" y="96"/>
                </a:cubicBezTo>
                <a:cubicBezTo>
                  <a:pt x="88" y="92"/>
                  <a:pt x="92" y="88"/>
                  <a:pt x="96" y="88"/>
                </a:cubicBezTo>
                <a:cubicBezTo>
                  <a:pt x="100" y="88"/>
                  <a:pt x="104" y="92"/>
                  <a:pt x="104" y="96"/>
                </a:cubicBezTo>
                <a:cubicBezTo>
                  <a:pt x="104" y="100"/>
                  <a:pt x="100" y="104"/>
                  <a:pt x="96" y="10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roup 136"/>
          <p:cNvGrpSpPr/>
          <p:nvPr/>
        </p:nvGrpSpPr>
        <p:grpSpPr>
          <a:xfrm>
            <a:off x="4054685" y="1671748"/>
            <a:ext cx="4082630" cy="4084070"/>
            <a:chOff x="3981157" y="1430981"/>
            <a:chExt cx="4264355" cy="4265860"/>
          </a:xfrm>
        </p:grpSpPr>
        <p:sp>
          <p:nvSpPr>
            <p:cNvPr id="3" name="Oval 446"/>
            <p:cNvSpPr>
              <a:spLocks noChangeArrowheads="1"/>
            </p:cNvSpPr>
            <p:nvPr/>
          </p:nvSpPr>
          <p:spPr bwMode="auto">
            <a:xfrm>
              <a:off x="3981157" y="1430981"/>
              <a:ext cx="4264355" cy="4265860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" name="Freeform 569"/>
            <p:cNvSpPr>
              <a:spLocks noChangeArrowheads="1"/>
            </p:cNvSpPr>
            <p:nvPr/>
          </p:nvSpPr>
          <p:spPr bwMode="auto">
            <a:xfrm>
              <a:off x="6704978" y="1672208"/>
              <a:ext cx="1040122" cy="729520"/>
            </a:xfrm>
            <a:custGeom>
              <a:avLst/>
              <a:gdLst>
                <a:gd name="connsiteX0" fmla="*/ 411836 w 1095412"/>
                <a:gd name="connsiteY0" fmla="*/ 0 h 768300"/>
                <a:gd name="connsiteX1" fmla="*/ 447254 w 1095412"/>
                <a:gd name="connsiteY1" fmla="*/ 17068 h 768300"/>
                <a:gd name="connsiteX2" fmla="*/ 964728 w 1095412"/>
                <a:gd name="connsiteY2" fmla="*/ 403879 h 768300"/>
                <a:gd name="connsiteX3" fmla="*/ 1095412 w 1095412"/>
                <a:gd name="connsiteY3" fmla="*/ 547719 h 768300"/>
                <a:gd name="connsiteX4" fmla="*/ 1061798 w 1095412"/>
                <a:gd name="connsiteY4" fmla="*/ 554047 h 768300"/>
                <a:gd name="connsiteX5" fmla="*/ 1040562 w 1095412"/>
                <a:gd name="connsiteY5" fmla="*/ 552117 h 768300"/>
                <a:gd name="connsiteX6" fmla="*/ 770286 w 1095412"/>
                <a:gd name="connsiteY6" fmla="*/ 768300 h 768300"/>
                <a:gd name="connsiteX7" fmla="*/ 602329 w 1095412"/>
                <a:gd name="connsiteY7" fmla="*/ 716184 h 768300"/>
                <a:gd name="connsiteX8" fmla="*/ 434372 w 1095412"/>
                <a:gd name="connsiteY8" fmla="*/ 768300 h 768300"/>
                <a:gd name="connsiteX9" fmla="*/ 164096 w 1095412"/>
                <a:gd name="connsiteY9" fmla="*/ 554047 h 768300"/>
                <a:gd name="connsiteX10" fmla="*/ 0 w 1095412"/>
                <a:gd name="connsiteY10" fmla="*/ 405420 h 768300"/>
                <a:gd name="connsiteX11" fmla="*/ 164096 w 1095412"/>
                <a:gd name="connsiteY11" fmla="*/ 258724 h 768300"/>
                <a:gd name="connsiteX12" fmla="*/ 171818 w 1095412"/>
                <a:gd name="connsiteY12" fmla="*/ 258724 h 768300"/>
                <a:gd name="connsiteX13" fmla="*/ 369729 w 1095412"/>
                <a:gd name="connsiteY13" fmla="*/ 11446 h 768300"/>
                <a:gd name="connsiteX14" fmla="*/ 411836 w 1095412"/>
                <a:gd name="connsiteY14" fmla="*/ 0 h 7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95412" h="768300">
                  <a:moveTo>
                    <a:pt x="411836" y="0"/>
                  </a:moveTo>
                  <a:lnTo>
                    <a:pt x="447254" y="17068"/>
                  </a:lnTo>
                  <a:cubicBezTo>
                    <a:pt x="638159" y="120810"/>
                    <a:pt x="812343" y="251441"/>
                    <a:pt x="964728" y="403879"/>
                  </a:cubicBezTo>
                  <a:lnTo>
                    <a:pt x="1095412" y="547719"/>
                  </a:lnTo>
                  <a:lnTo>
                    <a:pt x="1061798" y="554047"/>
                  </a:lnTo>
                  <a:cubicBezTo>
                    <a:pt x="1054076" y="554047"/>
                    <a:pt x="1048284" y="552117"/>
                    <a:pt x="1040562" y="552117"/>
                  </a:cubicBezTo>
                  <a:cubicBezTo>
                    <a:pt x="1025117" y="673720"/>
                    <a:pt x="911216" y="768300"/>
                    <a:pt x="770286" y="768300"/>
                  </a:cubicBezTo>
                  <a:cubicBezTo>
                    <a:pt x="708509" y="768300"/>
                    <a:pt x="648662" y="748998"/>
                    <a:pt x="602329" y="716184"/>
                  </a:cubicBezTo>
                  <a:cubicBezTo>
                    <a:pt x="555996" y="748998"/>
                    <a:pt x="498080" y="768300"/>
                    <a:pt x="434372" y="768300"/>
                  </a:cubicBezTo>
                  <a:cubicBezTo>
                    <a:pt x="295373" y="768300"/>
                    <a:pt x="181471" y="673720"/>
                    <a:pt x="164096" y="554047"/>
                  </a:cubicBezTo>
                  <a:cubicBezTo>
                    <a:pt x="73361" y="554047"/>
                    <a:pt x="0" y="486489"/>
                    <a:pt x="0" y="405420"/>
                  </a:cubicBezTo>
                  <a:cubicBezTo>
                    <a:pt x="0" y="324352"/>
                    <a:pt x="73361" y="258724"/>
                    <a:pt x="164096" y="258724"/>
                  </a:cubicBezTo>
                  <a:cubicBezTo>
                    <a:pt x="166027" y="258724"/>
                    <a:pt x="169888" y="258724"/>
                    <a:pt x="171818" y="258724"/>
                  </a:cubicBezTo>
                  <a:cubicBezTo>
                    <a:pt x="180506" y="147255"/>
                    <a:pt x="259779" y="52071"/>
                    <a:pt x="369729" y="11446"/>
                  </a:cubicBezTo>
                  <a:lnTo>
                    <a:pt x="41183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" name="Freeform 568"/>
            <p:cNvSpPr>
              <a:spLocks noChangeArrowheads="1"/>
            </p:cNvSpPr>
            <p:nvPr/>
          </p:nvSpPr>
          <p:spPr bwMode="auto">
            <a:xfrm>
              <a:off x="4165078" y="2042111"/>
              <a:ext cx="740098" cy="661093"/>
            </a:xfrm>
            <a:custGeom>
              <a:avLst/>
              <a:gdLst>
                <a:gd name="connsiteX0" fmla="*/ 479743 w 779440"/>
                <a:gd name="connsiteY0" fmla="*/ 0 h 696235"/>
                <a:gd name="connsiteX1" fmla="*/ 519206 w 779440"/>
                <a:gd name="connsiteY1" fmla="*/ 28063 h 696235"/>
                <a:gd name="connsiteX2" fmla="*/ 613354 w 779440"/>
                <a:gd name="connsiteY2" fmla="*/ 209941 h 696235"/>
                <a:gd name="connsiteX3" fmla="*/ 623010 w 779440"/>
                <a:gd name="connsiteY3" fmla="*/ 209941 h 696235"/>
                <a:gd name="connsiteX4" fmla="*/ 779440 w 779440"/>
                <a:gd name="connsiteY4" fmla="*/ 348882 h 696235"/>
                <a:gd name="connsiteX5" fmla="*/ 623010 w 779440"/>
                <a:gd name="connsiteY5" fmla="*/ 489753 h 696235"/>
                <a:gd name="connsiteX6" fmla="*/ 621079 w 779440"/>
                <a:gd name="connsiteY6" fmla="*/ 489753 h 696235"/>
                <a:gd name="connsiteX7" fmla="*/ 364224 w 779440"/>
                <a:gd name="connsiteY7" fmla="*/ 696235 h 696235"/>
                <a:gd name="connsiteX8" fmla="*/ 203931 w 779440"/>
                <a:gd name="connsiteY8" fmla="*/ 646062 h 696235"/>
                <a:gd name="connsiteX9" fmla="*/ 43638 w 779440"/>
                <a:gd name="connsiteY9" fmla="*/ 696235 h 696235"/>
                <a:gd name="connsiteX10" fmla="*/ 0 w 779440"/>
                <a:gd name="connsiteY10" fmla="*/ 692544 h 696235"/>
                <a:gd name="connsiteX11" fmla="*/ 77324 w 779440"/>
                <a:gd name="connsiteY11" fmla="*/ 531971 h 696235"/>
                <a:gd name="connsiteX12" fmla="*/ 463999 w 779440"/>
                <a:gd name="connsiteY12" fmla="*/ 14314 h 696235"/>
                <a:gd name="connsiteX13" fmla="*/ 479743 w 779440"/>
                <a:gd name="connsiteY13" fmla="*/ 0 h 69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79440" h="696235">
                  <a:moveTo>
                    <a:pt x="479743" y="0"/>
                  </a:moveTo>
                  <a:lnTo>
                    <a:pt x="519206" y="28063"/>
                  </a:lnTo>
                  <a:cubicBezTo>
                    <a:pt x="573280" y="74377"/>
                    <a:pt x="608526" y="138541"/>
                    <a:pt x="613354" y="209941"/>
                  </a:cubicBezTo>
                  <a:cubicBezTo>
                    <a:pt x="617216" y="209941"/>
                    <a:pt x="619147" y="209941"/>
                    <a:pt x="623010" y="209941"/>
                  </a:cubicBezTo>
                  <a:cubicBezTo>
                    <a:pt x="707984" y="209941"/>
                    <a:pt x="779440" y="271692"/>
                    <a:pt x="779440" y="348882"/>
                  </a:cubicBezTo>
                  <a:cubicBezTo>
                    <a:pt x="779440" y="428001"/>
                    <a:pt x="707984" y="489753"/>
                    <a:pt x="623010" y="489753"/>
                  </a:cubicBezTo>
                  <a:cubicBezTo>
                    <a:pt x="623010" y="489753"/>
                    <a:pt x="623010" y="489753"/>
                    <a:pt x="621079" y="489753"/>
                  </a:cubicBezTo>
                  <a:cubicBezTo>
                    <a:pt x="605629" y="605537"/>
                    <a:pt x="495548" y="696235"/>
                    <a:pt x="364224" y="696235"/>
                  </a:cubicBezTo>
                  <a:cubicBezTo>
                    <a:pt x="302424" y="696235"/>
                    <a:pt x="248349" y="676938"/>
                    <a:pt x="203931" y="646062"/>
                  </a:cubicBezTo>
                  <a:cubicBezTo>
                    <a:pt x="159512" y="676938"/>
                    <a:pt x="103506" y="696235"/>
                    <a:pt x="43638" y="696235"/>
                  </a:cubicBezTo>
                  <a:lnTo>
                    <a:pt x="0" y="692544"/>
                  </a:lnTo>
                  <a:lnTo>
                    <a:pt x="77324" y="531971"/>
                  </a:lnTo>
                  <a:cubicBezTo>
                    <a:pt x="181030" y="340999"/>
                    <a:pt x="311615" y="166753"/>
                    <a:pt x="463999" y="14314"/>
                  </a:cubicBezTo>
                  <a:lnTo>
                    <a:pt x="47974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Oval 283"/>
            <p:cNvSpPr>
              <a:spLocks noChangeArrowheads="1"/>
            </p:cNvSpPr>
            <p:nvPr/>
          </p:nvSpPr>
          <p:spPr bwMode="auto">
            <a:xfrm>
              <a:off x="4820764" y="5283822"/>
              <a:ext cx="2612276" cy="164303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Freeform 284"/>
            <p:cNvSpPr/>
            <p:nvPr/>
          </p:nvSpPr>
          <p:spPr bwMode="auto">
            <a:xfrm>
              <a:off x="4243440" y="3863878"/>
              <a:ext cx="797400" cy="507984"/>
            </a:xfrm>
            <a:custGeom>
              <a:avLst/>
              <a:gdLst>
                <a:gd name="T0" fmla="*/ 377 w 435"/>
                <a:gd name="T1" fmla="*/ 95 h 277"/>
                <a:gd name="T2" fmla="*/ 374 w 435"/>
                <a:gd name="T3" fmla="*/ 95 h 277"/>
                <a:gd name="T4" fmla="*/ 265 w 435"/>
                <a:gd name="T5" fmla="*/ 17 h 277"/>
                <a:gd name="T6" fmla="*/ 240 w 435"/>
                <a:gd name="T7" fmla="*/ 20 h 277"/>
                <a:gd name="T8" fmla="*/ 173 w 435"/>
                <a:gd name="T9" fmla="*/ 0 h 277"/>
                <a:gd name="T10" fmla="*/ 61 w 435"/>
                <a:gd name="T11" fmla="*/ 95 h 277"/>
                <a:gd name="T12" fmla="*/ 58 w 435"/>
                <a:gd name="T13" fmla="*/ 95 h 277"/>
                <a:gd name="T14" fmla="*/ 0 w 435"/>
                <a:gd name="T15" fmla="*/ 148 h 277"/>
                <a:gd name="T16" fmla="*/ 58 w 435"/>
                <a:gd name="T17" fmla="*/ 200 h 277"/>
                <a:gd name="T18" fmla="*/ 58 w 435"/>
                <a:gd name="T19" fmla="*/ 200 h 277"/>
                <a:gd name="T20" fmla="*/ 154 w 435"/>
                <a:gd name="T21" fmla="*/ 277 h 277"/>
                <a:gd name="T22" fmla="*/ 214 w 435"/>
                <a:gd name="T23" fmla="*/ 258 h 277"/>
                <a:gd name="T24" fmla="*/ 274 w 435"/>
                <a:gd name="T25" fmla="*/ 277 h 277"/>
                <a:gd name="T26" fmla="*/ 370 w 435"/>
                <a:gd name="T27" fmla="*/ 200 h 277"/>
                <a:gd name="T28" fmla="*/ 377 w 435"/>
                <a:gd name="T29" fmla="*/ 200 h 277"/>
                <a:gd name="T30" fmla="*/ 435 w 435"/>
                <a:gd name="T31" fmla="*/ 148 h 277"/>
                <a:gd name="T32" fmla="*/ 377 w 435"/>
                <a:gd name="T33" fmla="*/ 95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277">
                  <a:moveTo>
                    <a:pt x="377" y="95"/>
                  </a:moveTo>
                  <a:cubicBezTo>
                    <a:pt x="376" y="95"/>
                    <a:pt x="375" y="95"/>
                    <a:pt x="374" y="95"/>
                  </a:cubicBezTo>
                  <a:cubicBezTo>
                    <a:pt x="363" y="50"/>
                    <a:pt x="318" y="17"/>
                    <a:pt x="265" y="17"/>
                  </a:cubicBezTo>
                  <a:cubicBezTo>
                    <a:pt x="256" y="17"/>
                    <a:pt x="248" y="18"/>
                    <a:pt x="240" y="20"/>
                  </a:cubicBezTo>
                  <a:cubicBezTo>
                    <a:pt x="221" y="7"/>
                    <a:pt x="198" y="0"/>
                    <a:pt x="173" y="0"/>
                  </a:cubicBezTo>
                  <a:cubicBezTo>
                    <a:pt x="114" y="0"/>
                    <a:pt x="65" y="42"/>
                    <a:pt x="61" y="95"/>
                  </a:cubicBezTo>
                  <a:cubicBezTo>
                    <a:pt x="60" y="95"/>
                    <a:pt x="59" y="95"/>
                    <a:pt x="58" y="95"/>
                  </a:cubicBezTo>
                  <a:cubicBezTo>
                    <a:pt x="26" y="95"/>
                    <a:pt x="0" y="119"/>
                    <a:pt x="0" y="148"/>
                  </a:cubicBezTo>
                  <a:cubicBezTo>
                    <a:pt x="0" y="177"/>
                    <a:pt x="26" y="200"/>
                    <a:pt x="58" y="200"/>
                  </a:cubicBezTo>
                  <a:cubicBezTo>
                    <a:pt x="58" y="200"/>
                    <a:pt x="58" y="200"/>
                    <a:pt x="58" y="200"/>
                  </a:cubicBezTo>
                  <a:cubicBezTo>
                    <a:pt x="64" y="243"/>
                    <a:pt x="105" y="277"/>
                    <a:pt x="154" y="277"/>
                  </a:cubicBezTo>
                  <a:cubicBezTo>
                    <a:pt x="177" y="277"/>
                    <a:pt x="198" y="270"/>
                    <a:pt x="214" y="258"/>
                  </a:cubicBezTo>
                  <a:cubicBezTo>
                    <a:pt x="231" y="270"/>
                    <a:pt x="251" y="277"/>
                    <a:pt x="274" y="277"/>
                  </a:cubicBezTo>
                  <a:cubicBezTo>
                    <a:pt x="324" y="277"/>
                    <a:pt x="364" y="243"/>
                    <a:pt x="370" y="200"/>
                  </a:cubicBezTo>
                  <a:cubicBezTo>
                    <a:pt x="372" y="200"/>
                    <a:pt x="375" y="200"/>
                    <a:pt x="377" y="200"/>
                  </a:cubicBezTo>
                  <a:cubicBezTo>
                    <a:pt x="409" y="200"/>
                    <a:pt x="435" y="177"/>
                    <a:pt x="435" y="148"/>
                  </a:cubicBezTo>
                  <a:cubicBezTo>
                    <a:pt x="435" y="119"/>
                    <a:pt x="409" y="95"/>
                    <a:pt x="377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286"/>
            <p:cNvSpPr/>
            <p:nvPr/>
          </p:nvSpPr>
          <p:spPr bwMode="auto">
            <a:xfrm>
              <a:off x="7363699" y="3176517"/>
              <a:ext cx="789863" cy="501954"/>
            </a:xfrm>
            <a:custGeom>
              <a:avLst/>
              <a:gdLst>
                <a:gd name="T0" fmla="*/ 374 w 431"/>
                <a:gd name="T1" fmla="*/ 94 h 274"/>
                <a:gd name="T2" fmla="*/ 371 w 431"/>
                <a:gd name="T3" fmla="*/ 95 h 274"/>
                <a:gd name="T4" fmla="*/ 259 w 431"/>
                <a:gd name="T5" fmla="*/ 0 h 274"/>
                <a:gd name="T6" fmla="*/ 194 w 431"/>
                <a:gd name="T7" fmla="*/ 20 h 274"/>
                <a:gd name="T8" fmla="*/ 169 w 431"/>
                <a:gd name="T9" fmla="*/ 17 h 274"/>
                <a:gd name="T10" fmla="*/ 61 w 431"/>
                <a:gd name="T11" fmla="*/ 94 h 274"/>
                <a:gd name="T12" fmla="*/ 58 w 431"/>
                <a:gd name="T13" fmla="*/ 94 h 274"/>
                <a:gd name="T14" fmla="*/ 0 w 431"/>
                <a:gd name="T15" fmla="*/ 146 h 274"/>
                <a:gd name="T16" fmla="*/ 58 w 431"/>
                <a:gd name="T17" fmla="*/ 198 h 274"/>
                <a:gd name="T18" fmla="*/ 65 w 431"/>
                <a:gd name="T19" fmla="*/ 198 h 274"/>
                <a:gd name="T20" fmla="*/ 160 w 431"/>
                <a:gd name="T21" fmla="*/ 274 h 274"/>
                <a:gd name="T22" fmla="*/ 219 w 431"/>
                <a:gd name="T23" fmla="*/ 255 h 274"/>
                <a:gd name="T24" fmla="*/ 278 w 431"/>
                <a:gd name="T25" fmla="*/ 274 h 274"/>
                <a:gd name="T26" fmla="*/ 373 w 431"/>
                <a:gd name="T27" fmla="*/ 198 h 274"/>
                <a:gd name="T28" fmla="*/ 374 w 431"/>
                <a:gd name="T29" fmla="*/ 198 h 274"/>
                <a:gd name="T30" fmla="*/ 431 w 431"/>
                <a:gd name="T31" fmla="*/ 146 h 274"/>
                <a:gd name="T32" fmla="*/ 374 w 431"/>
                <a:gd name="T33" fmla="*/ 9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1" h="274">
                  <a:moveTo>
                    <a:pt x="374" y="94"/>
                  </a:moveTo>
                  <a:cubicBezTo>
                    <a:pt x="373" y="94"/>
                    <a:pt x="372" y="94"/>
                    <a:pt x="371" y="95"/>
                  </a:cubicBezTo>
                  <a:cubicBezTo>
                    <a:pt x="367" y="42"/>
                    <a:pt x="319" y="0"/>
                    <a:pt x="259" y="0"/>
                  </a:cubicBezTo>
                  <a:cubicBezTo>
                    <a:pt x="235" y="0"/>
                    <a:pt x="212" y="7"/>
                    <a:pt x="194" y="20"/>
                  </a:cubicBezTo>
                  <a:cubicBezTo>
                    <a:pt x="186" y="18"/>
                    <a:pt x="178" y="17"/>
                    <a:pt x="169" y="17"/>
                  </a:cubicBezTo>
                  <a:cubicBezTo>
                    <a:pt x="117" y="17"/>
                    <a:pt x="72" y="50"/>
                    <a:pt x="61" y="94"/>
                  </a:cubicBezTo>
                  <a:cubicBezTo>
                    <a:pt x="60" y="94"/>
                    <a:pt x="59" y="94"/>
                    <a:pt x="58" y="94"/>
                  </a:cubicBezTo>
                  <a:cubicBezTo>
                    <a:pt x="26" y="94"/>
                    <a:pt x="0" y="118"/>
                    <a:pt x="0" y="146"/>
                  </a:cubicBezTo>
                  <a:cubicBezTo>
                    <a:pt x="0" y="175"/>
                    <a:pt x="26" y="198"/>
                    <a:pt x="58" y="198"/>
                  </a:cubicBezTo>
                  <a:cubicBezTo>
                    <a:pt x="60" y="198"/>
                    <a:pt x="63" y="198"/>
                    <a:pt x="65" y="198"/>
                  </a:cubicBezTo>
                  <a:cubicBezTo>
                    <a:pt x="71" y="241"/>
                    <a:pt x="111" y="274"/>
                    <a:pt x="160" y="274"/>
                  </a:cubicBezTo>
                  <a:cubicBezTo>
                    <a:pt x="182" y="274"/>
                    <a:pt x="203" y="267"/>
                    <a:pt x="219" y="255"/>
                  </a:cubicBezTo>
                  <a:cubicBezTo>
                    <a:pt x="235" y="267"/>
                    <a:pt x="256" y="274"/>
                    <a:pt x="278" y="274"/>
                  </a:cubicBezTo>
                  <a:cubicBezTo>
                    <a:pt x="327" y="274"/>
                    <a:pt x="367" y="241"/>
                    <a:pt x="373" y="198"/>
                  </a:cubicBezTo>
                  <a:cubicBezTo>
                    <a:pt x="374" y="198"/>
                    <a:pt x="374" y="198"/>
                    <a:pt x="374" y="198"/>
                  </a:cubicBezTo>
                  <a:cubicBezTo>
                    <a:pt x="405" y="198"/>
                    <a:pt x="431" y="175"/>
                    <a:pt x="431" y="146"/>
                  </a:cubicBezTo>
                  <a:cubicBezTo>
                    <a:pt x="431" y="118"/>
                    <a:pt x="405" y="94"/>
                    <a:pt x="374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Freeform 288"/>
            <p:cNvSpPr/>
            <p:nvPr/>
          </p:nvSpPr>
          <p:spPr bwMode="auto">
            <a:xfrm>
              <a:off x="5303122" y="4364326"/>
              <a:ext cx="515521" cy="829054"/>
            </a:xfrm>
            <a:custGeom>
              <a:avLst/>
              <a:gdLst>
                <a:gd name="T0" fmla="*/ 269 w 281"/>
                <a:gd name="T1" fmla="*/ 365 h 452"/>
                <a:gd name="T2" fmla="*/ 221 w 281"/>
                <a:gd name="T3" fmla="*/ 433 h 452"/>
                <a:gd name="T4" fmla="*/ 134 w 281"/>
                <a:gd name="T5" fmla="*/ 405 h 452"/>
                <a:gd name="T6" fmla="*/ 19 w 281"/>
                <a:gd name="T7" fmla="*/ 125 h 452"/>
                <a:gd name="T8" fmla="*/ 55 w 281"/>
                <a:gd name="T9" fmla="*/ 19 h 452"/>
                <a:gd name="T10" fmla="*/ 150 w 281"/>
                <a:gd name="T11" fmla="*/ 54 h 452"/>
                <a:gd name="T12" fmla="*/ 269 w 281"/>
                <a:gd name="T13" fmla="*/ 365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1" h="452">
                  <a:moveTo>
                    <a:pt x="269" y="365"/>
                  </a:moveTo>
                  <a:cubicBezTo>
                    <a:pt x="281" y="403"/>
                    <a:pt x="260" y="414"/>
                    <a:pt x="221" y="433"/>
                  </a:cubicBezTo>
                  <a:cubicBezTo>
                    <a:pt x="181" y="452"/>
                    <a:pt x="153" y="444"/>
                    <a:pt x="134" y="405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0" y="85"/>
                    <a:pt x="16" y="38"/>
                    <a:pt x="55" y="19"/>
                  </a:cubicBezTo>
                  <a:cubicBezTo>
                    <a:pt x="95" y="0"/>
                    <a:pt x="119" y="23"/>
                    <a:pt x="150" y="54"/>
                  </a:cubicBezTo>
                  <a:cubicBezTo>
                    <a:pt x="208" y="113"/>
                    <a:pt x="269" y="365"/>
                    <a:pt x="269" y="365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Freeform 289"/>
            <p:cNvSpPr/>
            <p:nvPr/>
          </p:nvSpPr>
          <p:spPr bwMode="auto">
            <a:xfrm>
              <a:off x="5500588" y="4902457"/>
              <a:ext cx="318056" cy="290922"/>
            </a:xfrm>
            <a:custGeom>
              <a:avLst/>
              <a:gdLst>
                <a:gd name="T0" fmla="*/ 142 w 173"/>
                <a:gd name="T1" fmla="*/ 0 h 159"/>
                <a:gd name="T2" fmla="*/ 116 w 173"/>
                <a:gd name="T3" fmla="*/ 9 h 159"/>
                <a:gd name="T4" fmla="*/ 0 w 173"/>
                <a:gd name="T5" fmla="*/ 49 h 159"/>
                <a:gd name="T6" fmla="*/ 26 w 173"/>
                <a:gd name="T7" fmla="*/ 112 h 159"/>
                <a:gd name="T8" fmla="*/ 113 w 173"/>
                <a:gd name="T9" fmla="*/ 140 h 159"/>
                <a:gd name="T10" fmla="*/ 161 w 173"/>
                <a:gd name="T11" fmla="*/ 72 h 159"/>
                <a:gd name="T12" fmla="*/ 142 w 173"/>
                <a:gd name="T1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59">
                  <a:moveTo>
                    <a:pt x="142" y="0"/>
                  </a:moveTo>
                  <a:cubicBezTo>
                    <a:pt x="133" y="3"/>
                    <a:pt x="124" y="6"/>
                    <a:pt x="116" y="9"/>
                  </a:cubicBezTo>
                  <a:cubicBezTo>
                    <a:pt x="77" y="24"/>
                    <a:pt x="40" y="40"/>
                    <a:pt x="0" y="49"/>
                  </a:cubicBezTo>
                  <a:cubicBezTo>
                    <a:pt x="26" y="112"/>
                    <a:pt x="26" y="112"/>
                    <a:pt x="26" y="112"/>
                  </a:cubicBezTo>
                  <a:cubicBezTo>
                    <a:pt x="45" y="151"/>
                    <a:pt x="73" y="159"/>
                    <a:pt x="113" y="140"/>
                  </a:cubicBezTo>
                  <a:cubicBezTo>
                    <a:pt x="152" y="121"/>
                    <a:pt x="173" y="110"/>
                    <a:pt x="161" y="72"/>
                  </a:cubicBezTo>
                  <a:cubicBezTo>
                    <a:pt x="161" y="72"/>
                    <a:pt x="153" y="41"/>
                    <a:pt x="142" y="0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Freeform 290"/>
            <p:cNvSpPr/>
            <p:nvPr/>
          </p:nvSpPr>
          <p:spPr bwMode="auto">
            <a:xfrm>
              <a:off x="5295585" y="3698068"/>
              <a:ext cx="871261" cy="987328"/>
            </a:xfrm>
            <a:custGeom>
              <a:avLst/>
              <a:gdLst>
                <a:gd name="T0" fmla="*/ 186 w 475"/>
                <a:gd name="T1" fmla="*/ 465 h 539"/>
                <a:gd name="T2" fmla="*/ 51 w 475"/>
                <a:gd name="T3" fmla="*/ 511 h 539"/>
                <a:gd name="T4" fmla="*/ 28 w 475"/>
                <a:gd name="T5" fmla="*/ 392 h 539"/>
                <a:gd name="T6" fmla="*/ 251 w 475"/>
                <a:gd name="T7" fmla="*/ 57 h 539"/>
                <a:gd name="T8" fmla="*/ 404 w 475"/>
                <a:gd name="T9" fmla="*/ 54 h 539"/>
                <a:gd name="T10" fmla="*/ 440 w 475"/>
                <a:gd name="T11" fmla="*/ 189 h 539"/>
                <a:gd name="T12" fmla="*/ 186 w 475"/>
                <a:gd name="T13" fmla="*/ 46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5" h="539">
                  <a:moveTo>
                    <a:pt x="186" y="465"/>
                  </a:moveTo>
                  <a:cubicBezTo>
                    <a:pt x="145" y="506"/>
                    <a:pt x="96" y="539"/>
                    <a:pt x="51" y="511"/>
                  </a:cubicBezTo>
                  <a:cubicBezTo>
                    <a:pt x="6" y="483"/>
                    <a:pt x="0" y="437"/>
                    <a:pt x="28" y="392"/>
                  </a:cubicBezTo>
                  <a:cubicBezTo>
                    <a:pt x="251" y="57"/>
                    <a:pt x="251" y="57"/>
                    <a:pt x="251" y="57"/>
                  </a:cubicBezTo>
                  <a:cubicBezTo>
                    <a:pt x="287" y="0"/>
                    <a:pt x="347" y="18"/>
                    <a:pt x="404" y="54"/>
                  </a:cubicBezTo>
                  <a:cubicBezTo>
                    <a:pt x="461" y="90"/>
                    <a:pt x="475" y="132"/>
                    <a:pt x="440" y="189"/>
                  </a:cubicBezTo>
                  <a:cubicBezTo>
                    <a:pt x="186" y="465"/>
                    <a:pt x="186" y="465"/>
                    <a:pt x="186" y="465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291"/>
            <p:cNvSpPr/>
            <p:nvPr/>
          </p:nvSpPr>
          <p:spPr bwMode="auto">
            <a:xfrm>
              <a:off x="5524706" y="3774943"/>
              <a:ext cx="806444" cy="679824"/>
            </a:xfrm>
            <a:custGeom>
              <a:avLst/>
              <a:gdLst>
                <a:gd name="T0" fmla="*/ 382 w 440"/>
                <a:gd name="T1" fmla="*/ 3 h 371"/>
                <a:gd name="T2" fmla="*/ 127 w 440"/>
                <a:gd name="T3" fmla="*/ 14 h 371"/>
                <a:gd name="T4" fmla="*/ 0 w 440"/>
                <a:gd name="T5" fmla="*/ 190 h 371"/>
                <a:gd name="T6" fmla="*/ 169 w 440"/>
                <a:gd name="T7" fmla="*/ 371 h 371"/>
                <a:gd name="T8" fmla="*/ 396 w 440"/>
                <a:gd name="T9" fmla="*/ 174 h 371"/>
                <a:gd name="T10" fmla="*/ 382 w 440"/>
                <a:gd name="T11" fmla="*/ 3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0" h="371">
                  <a:moveTo>
                    <a:pt x="382" y="3"/>
                  </a:moveTo>
                  <a:cubicBezTo>
                    <a:pt x="379" y="0"/>
                    <a:pt x="130" y="10"/>
                    <a:pt x="127" y="14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44" y="234"/>
                    <a:pt x="125" y="327"/>
                    <a:pt x="169" y="371"/>
                  </a:cubicBezTo>
                  <a:cubicBezTo>
                    <a:pt x="396" y="174"/>
                    <a:pt x="396" y="174"/>
                    <a:pt x="396" y="174"/>
                  </a:cubicBezTo>
                  <a:cubicBezTo>
                    <a:pt x="440" y="123"/>
                    <a:pt x="434" y="46"/>
                    <a:pt x="382" y="3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292"/>
            <p:cNvSpPr/>
            <p:nvPr/>
          </p:nvSpPr>
          <p:spPr bwMode="auto">
            <a:xfrm>
              <a:off x="5184040" y="5026061"/>
              <a:ext cx="773282" cy="394931"/>
            </a:xfrm>
            <a:custGeom>
              <a:avLst/>
              <a:gdLst>
                <a:gd name="T0" fmla="*/ 344 w 422"/>
                <a:gd name="T1" fmla="*/ 0 h 215"/>
                <a:gd name="T2" fmla="*/ 378 w 422"/>
                <a:gd name="T3" fmla="*/ 66 h 215"/>
                <a:gd name="T4" fmla="*/ 394 w 422"/>
                <a:gd name="T5" fmla="*/ 110 h 215"/>
                <a:gd name="T6" fmla="*/ 418 w 422"/>
                <a:gd name="T7" fmla="*/ 172 h 215"/>
                <a:gd name="T8" fmla="*/ 298 w 422"/>
                <a:gd name="T9" fmla="*/ 185 h 215"/>
                <a:gd name="T10" fmla="*/ 206 w 422"/>
                <a:gd name="T11" fmla="*/ 195 h 215"/>
                <a:gd name="T12" fmla="*/ 64 w 422"/>
                <a:gd name="T13" fmla="*/ 206 h 215"/>
                <a:gd name="T14" fmla="*/ 35 w 422"/>
                <a:gd name="T15" fmla="*/ 120 h 215"/>
                <a:gd name="T16" fmla="*/ 122 w 422"/>
                <a:gd name="T17" fmla="*/ 102 h 215"/>
                <a:gd name="T18" fmla="*/ 201 w 422"/>
                <a:gd name="T19" fmla="*/ 21 h 215"/>
                <a:gd name="T20" fmla="*/ 295 w 422"/>
                <a:gd name="T21" fmla="*/ 49 h 215"/>
                <a:gd name="T22" fmla="*/ 344 w 422"/>
                <a:gd name="T2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2" h="215">
                  <a:moveTo>
                    <a:pt x="344" y="0"/>
                  </a:moveTo>
                  <a:cubicBezTo>
                    <a:pt x="344" y="0"/>
                    <a:pt x="354" y="31"/>
                    <a:pt x="378" y="66"/>
                  </a:cubicBezTo>
                  <a:cubicBezTo>
                    <a:pt x="386" y="78"/>
                    <a:pt x="389" y="99"/>
                    <a:pt x="394" y="110"/>
                  </a:cubicBezTo>
                  <a:cubicBezTo>
                    <a:pt x="415" y="114"/>
                    <a:pt x="422" y="164"/>
                    <a:pt x="418" y="172"/>
                  </a:cubicBezTo>
                  <a:cubicBezTo>
                    <a:pt x="415" y="187"/>
                    <a:pt x="343" y="201"/>
                    <a:pt x="298" y="185"/>
                  </a:cubicBezTo>
                  <a:cubicBezTo>
                    <a:pt x="267" y="174"/>
                    <a:pt x="241" y="185"/>
                    <a:pt x="206" y="195"/>
                  </a:cubicBezTo>
                  <a:cubicBezTo>
                    <a:pt x="172" y="205"/>
                    <a:pt x="130" y="215"/>
                    <a:pt x="64" y="206"/>
                  </a:cubicBezTo>
                  <a:cubicBezTo>
                    <a:pt x="0" y="198"/>
                    <a:pt x="13" y="137"/>
                    <a:pt x="35" y="120"/>
                  </a:cubicBezTo>
                  <a:cubicBezTo>
                    <a:pt x="64" y="107"/>
                    <a:pt x="97" y="106"/>
                    <a:pt x="122" y="102"/>
                  </a:cubicBezTo>
                  <a:cubicBezTo>
                    <a:pt x="200" y="90"/>
                    <a:pt x="156" y="48"/>
                    <a:pt x="201" y="21"/>
                  </a:cubicBezTo>
                  <a:cubicBezTo>
                    <a:pt x="239" y="43"/>
                    <a:pt x="272" y="55"/>
                    <a:pt x="295" y="49"/>
                  </a:cubicBezTo>
                  <a:cubicBezTo>
                    <a:pt x="330" y="39"/>
                    <a:pt x="326" y="1"/>
                    <a:pt x="344" y="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Freeform 293"/>
            <p:cNvSpPr/>
            <p:nvPr/>
          </p:nvSpPr>
          <p:spPr bwMode="auto">
            <a:xfrm>
              <a:off x="5209665" y="5026061"/>
              <a:ext cx="740120" cy="343681"/>
            </a:xfrm>
            <a:custGeom>
              <a:avLst/>
              <a:gdLst>
                <a:gd name="T0" fmla="*/ 296 w 404"/>
                <a:gd name="T1" fmla="*/ 153 h 187"/>
                <a:gd name="T2" fmla="*/ 404 w 404"/>
                <a:gd name="T3" fmla="*/ 155 h 187"/>
                <a:gd name="T4" fmla="*/ 380 w 404"/>
                <a:gd name="T5" fmla="*/ 110 h 187"/>
                <a:gd name="T6" fmla="*/ 364 w 404"/>
                <a:gd name="T7" fmla="*/ 66 h 187"/>
                <a:gd name="T8" fmla="*/ 330 w 404"/>
                <a:gd name="T9" fmla="*/ 0 h 187"/>
                <a:gd name="T10" fmla="*/ 281 w 404"/>
                <a:gd name="T11" fmla="*/ 49 h 187"/>
                <a:gd name="T12" fmla="*/ 187 w 404"/>
                <a:gd name="T13" fmla="*/ 21 h 187"/>
                <a:gd name="T14" fmla="*/ 108 w 404"/>
                <a:gd name="T15" fmla="*/ 102 h 187"/>
                <a:gd name="T16" fmla="*/ 21 w 404"/>
                <a:gd name="T17" fmla="*/ 120 h 187"/>
                <a:gd name="T18" fmla="*/ 4 w 404"/>
                <a:gd name="T19" fmla="*/ 171 h 187"/>
                <a:gd name="T20" fmla="*/ 28 w 404"/>
                <a:gd name="T21" fmla="*/ 177 h 187"/>
                <a:gd name="T22" fmla="*/ 191 w 404"/>
                <a:gd name="T23" fmla="*/ 164 h 187"/>
                <a:gd name="T24" fmla="*/ 296 w 404"/>
                <a:gd name="T25" fmla="*/ 1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4" h="187">
                  <a:moveTo>
                    <a:pt x="296" y="153"/>
                  </a:moveTo>
                  <a:cubicBezTo>
                    <a:pt x="329" y="165"/>
                    <a:pt x="375" y="162"/>
                    <a:pt x="404" y="155"/>
                  </a:cubicBezTo>
                  <a:cubicBezTo>
                    <a:pt x="402" y="137"/>
                    <a:pt x="394" y="113"/>
                    <a:pt x="380" y="110"/>
                  </a:cubicBezTo>
                  <a:cubicBezTo>
                    <a:pt x="375" y="99"/>
                    <a:pt x="372" y="78"/>
                    <a:pt x="364" y="66"/>
                  </a:cubicBezTo>
                  <a:cubicBezTo>
                    <a:pt x="340" y="31"/>
                    <a:pt x="330" y="0"/>
                    <a:pt x="330" y="0"/>
                  </a:cubicBezTo>
                  <a:cubicBezTo>
                    <a:pt x="312" y="1"/>
                    <a:pt x="316" y="39"/>
                    <a:pt x="281" y="49"/>
                  </a:cubicBezTo>
                  <a:cubicBezTo>
                    <a:pt x="258" y="55"/>
                    <a:pt x="225" y="43"/>
                    <a:pt x="187" y="21"/>
                  </a:cubicBezTo>
                  <a:cubicBezTo>
                    <a:pt x="142" y="48"/>
                    <a:pt x="186" y="90"/>
                    <a:pt x="108" y="102"/>
                  </a:cubicBezTo>
                  <a:cubicBezTo>
                    <a:pt x="83" y="106"/>
                    <a:pt x="50" y="107"/>
                    <a:pt x="21" y="120"/>
                  </a:cubicBezTo>
                  <a:cubicBezTo>
                    <a:pt x="9" y="129"/>
                    <a:pt x="0" y="151"/>
                    <a:pt x="4" y="171"/>
                  </a:cubicBezTo>
                  <a:cubicBezTo>
                    <a:pt x="11" y="174"/>
                    <a:pt x="19" y="176"/>
                    <a:pt x="28" y="177"/>
                  </a:cubicBezTo>
                  <a:cubicBezTo>
                    <a:pt x="103" y="187"/>
                    <a:pt x="152" y="176"/>
                    <a:pt x="191" y="164"/>
                  </a:cubicBezTo>
                  <a:cubicBezTo>
                    <a:pt x="231" y="152"/>
                    <a:pt x="260" y="140"/>
                    <a:pt x="296" y="1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294"/>
            <p:cNvSpPr/>
            <p:nvPr/>
          </p:nvSpPr>
          <p:spPr bwMode="auto">
            <a:xfrm>
              <a:off x="5233783" y="5026061"/>
              <a:ext cx="679825" cy="268312"/>
            </a:xfrm>
            <a:custGeom>
              <a:avLst/>
              <a:gdLst>
                <a:gd name="T0" fmla="*/ 371 w 371"/>
                <a:gd name="T1" fmla="*/ 111 h 146"/>
                <a:gd name="T2" fmla="*/ 367 w 371"/>
                <a:gd name="T3" fmla="*/ 110 h 146"/>
                <a:gd name="T4" fmla="*/ 351 w 371"/>
                <a:gd name="T5" fmla="*/ 66 h 146"/>
                <a:gd name="T6" fmla="*/ 317 w 371"/>
                <a:gd name="T7" fmla="*/ 0 h 146"/>
                <a:gd name="T8" fmla="*/ 268 w 371"/>
                <a:gd name="T9" fmla="*/ 49 h 146"/>
                <a:gd name="T10" fmla="*/ 174 w 371"/>
                <a:gd name="T11" fmla="*/ 21 h 146"/>
                <a:gd name="T12" fmla="*/ 73 w 371"/>
                <a:gd name="T13" fmla="*/ 102 h 146"/>
                <a:gd name="T14" fmla="*/ 8 w 371"/>
                <a:gd name="T15" fmla="*/ 120 h 146"/>
                <a:gd name="T16" fmla="*/ 0 w 371"/>
                <a:gd name="T17" fmla="*/ 129 h 146"/>
                <a:gd name="T18" fmla="*/ 26 w 371"/>
                <a:gd name="T19" fmla="*/ 138 h 146"/>
                <a:gd name="T20" fmla="*/ 167 w 371"/>
                <a:gd name="T21" fmla="*/ 126 h 146"/>
                <a:gd name="T22" fmla="*/ 260 w 371"/>
                <a:gd name="T23" fmla="*/ 116 h 146"/>
                <a:gd name="T24" fmla="*/ 371 w 371"/>
                <a:gd name="T25" fmla="*/ 11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1" h="146">
                  <a:moveTo>
                    <a:pt x="371" y="111"/>
                  </a:moveTo>
                  <a:cubicBezTo>
                    <a:pt x="370" y="111"/>
                    <a:pt x="368" y="110"/>
                    <a:pt x="367" y="110"/>
                  </a:cubicBezTo>
                  <a:cubicBezTo>
                    <a:pt x="362" y="99"/>
                    <a:pt x="359" y="78"/>
                    <a:pt x="351" y="66"/>
                  </a:cubicBezTo>
                  <a:cubicBezTo>
                    <a:pt x="327" y="31"/>
                    <a:pt x="317" y="0"/>
                    <a:pt x="317" y="0"/>
                  </a:cubicBezTo>
                  <a:cubicBezTo>
                    <a:pt x="299" y="1"/>
                    <a:pt x="303" y="39"/>
                    <a:pt x="268" y="49"/>
                  </a:cubicBezTo>
                  <a:cubicBezTo>
                    <a:pt x="245" y="55"/>
                    <a:pt x="212" y="43"/>
                    <a:pt x="174" y="21"/>
                  </a:cubicBezTo>
                  <a:cubicBezTo>
                    <a:pt x="129" y="48"/>
                    <a:pt x="151" y="90"/>
                    <a:pt x="73" y="102"/>
                  </a:cubicBezTo>
                  <a:cubicBezTo>
                    <a:pt x="48" y="106"/>
                    <a:pt x="37" y="107"/>
                    <a:pt x="8" y="120"/>
                  </a:cubicBezTo>
                  <a:cubicBezTo>
                    <a:pt x="5" y="123"/>
                    <a:pt x="2" y="126"/>
                    <a:pt x="0" y="129"/>
                  </a:cubicBezTo>
                  <a:cubicBezTo>
                    <a:pt x="6" y="133"/>
                    <a:pt x="15" y="136"/>
                    <a:pt x="26" y="138"/>
                  </a:cubicBezTo>
                  <a:cubicBezTo>
                    <a:pt x="91" y="146"/>
                    <a:pt x="134" y="136"/>
                    <a:pt x="167" y="126"/>
                  </a:cubicBezTo>
                  <a:cubicBezTo>
                    <a:pt x="203" y="116"/>
                    <a:pt x="228" y="105"/>
                    <a:pt x="260" y="116"/>
                  </a:cubicBezTo>
                  <a:cubicBezTo>
                    <a:pt x="296" y="129"/>
                    <a:pt x="350" y="122"/>
                    <a:pt x="371" y="111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295"/>
            <p:cNvSpPr/>
            <p:nvPr/>
          </p:nvSpPr>
          <p:spPr bwMode="auto">
            <a:xfrm>
              <a:off x="5556361" y="5026061"/>
              <a:ext cx="325592" cy="185406"/>
            </a:xfrm>
            <a:custGeom>
              <a:avLst/>
              <a:gdLst>
                <a:gd name="T0" fmla="*/ 44 w 178"/>
                <a:gd name="T1" fmla="*/ 88 h 101"/>
                <a:gd name="T2" fmla="*/ 135 w 178"/>
                <a:gd name="T3" fmla="*/ 94 h 101"/>
                <a:gd name="T4" fmla="*/ 178 w 178"/>
                <a:gd name="T5" fmla="*/ 71 h 101"/>
                <a:gd name="T6" fmla="*/ 175 w 178"/>
                <a:gd name="T7" fmla="*/ 66 h 101"/>
                <a:gd name="T8" fmla="*/ 141 w 178"/>
                <a:gd name="T9" fmla="*/ 0 h 101"/>
                <a:gd name="T10" fmla="*/ 92 w 178"/>
                <a:gd name="T11" fmla="*/ 49 h 101"/>
                <a:gd name="T12" fmla="*/ 0 w 178"/>
                <a:gd name="T13" fmla="*/ 22 h 101"/>
                <a:gd name="T14" fmla="*/ 44 w 178"/>
                <a:gd name="T15" fmla="*/ 8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101">
                  <a:moveTo>
                    <a:pt x="44" y="88"/>
                  </a:moveTo>
                  <a:cubicBezTo>
                    <a:pt x="72" y="94"/>
                    <a:pt x="107" y="101"/>
                    <a:pt x="135" y="94"/>
                  </a:cubicBezTo>
                  <a:cubicBezTo>
                    <a:pt x="151" y="90"/>
                    <a:pt x="165" y="82"/>
                    <a:pt x="178" y="71"/>
                  </a:cubicBezTo>
                  <a:cubicBezTo>
                    <a:pt x="177" y="69"/>
                    <a:pt x="176" y="68"/>
                    <a:pt x="175" y="66"/>
                  </a:cubicBezTo>
                  <a:cubicBezTo>
                    <a:pt x="151" y="31"/>
                    <a:pt x="141" y="0"/>
                    <a:pt x="141" y="0"/>
                  </a:cubicBezTo>
                  <a:cubicBezTo>
                    <a:pt x="123" y="1"/>
                    <a:pt x="127" y="39"/>
                    <a:pt x="92" y="49"/>
                  </a:cubicBezTo>
                  <a:cubicBezTo>
                    <a:pt x="70" y="55"/>
                    <a:pt x="37" y="44"/>
                    <a:pt x="0" y="22"/>
                  </a:cubicBezTo>
                  <a:cubicBezTo>
                    <a:pt x="5" y="47"/>
                    <a:pt x="17" y="83"/>
                    <a:pt x="44" y="88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Freeform 296"/>
            <p:cNvSpPr/>
            <p:nvPr/>
          </p:nvSpPr>
          <p:spPr bwMode="auto">
            <a:xfrm>
              <a:off x="5434263" y="5160218"/>
              <a:ext cx="93457" cy="60295"/>
            </a:xfrm>
            <a:custGeom>
              <a:avLst/>
              <a:gdLst>
                <a:gd name="T0" fmla="*/ 49 w 51"/>
                <a:gd name="T1" fmla="*/ 27 h 33"/>
                <a:gd name="T2" fmla="*/ 37 w 51"/>
                <a:gd name="T3" fmla="*/ 31 h 33"/>
                <a:gd name="T4" fmla="*/ 7 w 51"/>
                <a:gd name="T5" fmla="*/ 18 h 33"/>
                <a:gd name="T6" fmla="*/ 2 w 51"/>
                <a:gd name="T7" fmla="*/ 7 h 33"/>
                <a:gd name="T8" fmla="*/ 14 w 51"/>
                <a:gd name="T9" fmla="*/ 2 h 33"/>
                <a:gd name="T10" fmla="*/ 44 w 51"/>
                <a:gd name="T11" fmla="*/ 15 h 33"/>
                <a:gd name="T12" fmla="*/ 49 w 51"/>
                <a:gd name="T13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33">
                  <a:moveTo>
                    <a:pt x="49" y="27"/>
                  </a:moveTo>
                  <a:cubicBezTo>
                    <a:pt x="47" y="31"/>
                    <a:pt x="42" y="33"/>
                    <a:pt x="37" y="31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2" y="16"/>
                    <a:pt x="0" y="11"/>
                    <a:pt x="2" y="7"/>
                  </a:cubicBezTo>
                  <a:cubicBezTo>
                    <a:pt x="4" y="2"/>
                    <a:pt x="9" y="0"/>
                    <a:pt x="14" y="2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17"/>
                    <a:pt x="51" y="22"/>
                    <a:pt x="49" y="2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297"/>
            <p:cNvSpPr/>
            <p:nvPr/>
          </p:nvSpPr>
          <p:spPr bwMode="auto">
            <a:xfrm>
              <a:off x="5471948" y="5119518"/>
              <a:ext cx="85921" cy="55772"/>
            </a:xfrm>
            <a:custGeom>
              <a:avLst/>
              <a:gdLst>
                <a:gd name="T0" fmla="*/ 45 w 47"/>
                <a:gd name="T1" fmla="*/ 24 h 30"/>
                <a:gd name="T2" fmla="*/ 34 w 47"/>
                <a:gd name="T3" fmla="*/ 29 h 30"/>
                <a:gd name="T4" fmla="*/ 7 w 47"/>
                <a:gd name="T5" fmla="*/ 17 h 30"/>
                <a:gd name="T6" fmla="*/ 2 w 47"/>
                <a:gd name="T7" fmla="*/ 6 h 30"/>
                <a:gd name="T8" fmla="*/ 13 w 47"/>
                <a:gd name="T9" fmla="*/ 2 h 30"/>
                <a:gd name="T10" fmla="*/ 41 w 47"/>
                <a:gd name="T11" fmla="*/ 14 h 30"/>
                <a:gd name="T12" fmla="*/ 45 w 47"/>
                <a:gd name="T13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0">
                  <a:moveTo>
                    <a:pt x="45" y="24"/>
                  </a:moveTo>
                  <a:cubicBezTo>
                    <a:pt x="43" y="28"/>
                    <a:pt x="38" y="30"/>
                    <a:pt x="34" y="2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2" y="15"/>
                    <a:pt x="0" y="10"/>
                    <a:pt x="2" y="6"/>
                  </a:cubicBezTo>
                  <a:cubicBezTo>
                    <a:pt x="4" y="2"/>
                    <a:pt x="9" y="0"/>
                    <a:pt x="13" y="2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5" y="15"/>
                    <a:pt x="47" y="20"/>
                    <a:pt x="45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298"/>
            <p:cNvSpPr/>
            <p:nvPr/>
          </p:nvSpPr>
          <p:spPr bwMode="auto">
            <a:xfrm>
              <a:off x="5499081" y="5077312"/>
              <a:ext cx="84413" cy="57280"/>
            </a:xfrm>
            <a:custGeom>
              <a:avLst/>
              <a:gdLst>
                <a:gd name="T0" fmla="*/ 45 w 46"/>
                <a:gd name="T1" fmla="*/ 25 h 31"/>
                <a:gd name="T2" fmla="*/ 34 w 46"/>
                <a:gd name="T3" fmla="*/ 29 h 31"/>
                <a:gd name="T4" fmla="*/ 6 w 46"/>
                <a:gd name="T5" fmla="*/ 17 h 31"/>
                <a:gd name="T6" fmla="*/ 2 w 46"/>
                <a:gd name="T7" fmla="*/ 6 h 31"/>
                <a:gd name="T8" fmla="*/ 13 w 46"/>
                <a:gd name="T9" fmla="*/ 2 h 31"/>
                <a:gd name="T10" fmla="*/ 40 w 46"/>
                <a:gd name="T11" fmla="*/ 14 h 31"/>
                <a:gd name="T12" fmla="*/ 45 w 46"/>
                <a:gd name="T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1">
                  <a:moveTo>
                    <a:pt x="45" y="25"/>
                  </a:moveTo>
                  <a:cubicBezTo>
                    <a:pt x="43" y="29"/>
                    <a:pt x="38" y="31"/>
                    <a:pt x="34" y="2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2" y="15"/>
                    <a:pt x="0" y="10"/>
                    <a:pt x="2" y="6"/>
                  </a:cubicBezTo>
                  <a:cubicBezTo>
                    <a:pt x="4" y="2"/>
                    <a:pt x="8" y="0"/>
                    <a:pt x="13" y="2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4" y="16"/>
                    <a:pt x="46" y="21"/>
                    <a:pt x="45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299"/>
            <p:cNvSpPr>
              <a:spLocks noEditPoints="1"/>
            </p:cNvSpPr>
            <p:nvPr/>
          </p:nvSpPr>
          <p:spPr bwMode="auto">
            <a:xfrm>
              <a:off x="5321211" y="4123146"/>
              <a:ext cx="214047" cy="952659"/>
            </a:xfrm>
            <a:custGeom>
              <a:avLst/>
              <a:gdLst>
                <a:gd name="T0" fmla="*/ 9 w 117"/>
                <a:gd name="T1" fmla="*/ 257 h 520"/>
                <a:gd name="T2" fmla="*/ 117 w 117"/>
                <a:gd name="T3" fmla="*/ 520 h 520"/>
                <a:gd name="T4" fmla="*/ 117 w 117"/>
                <a:gd name="T5" fmla="*/ 520 h 520"/>
                <a:gd name="T6" fmla="*/ 9 w 117"/>
                <a:gd name="T7" fmla="*/ 257 h 520"/>
                <a:gd name="T8" fmla="*/ 0 w 117"/>
                <a:gd name="T9" fmla="*/ 192 h 520"/>
                <a:gd name="T10" fmla="*/ 0 w 117"/>
                <a:gd name="T11" fmla="*/ 192 h 520"/>
                <a:gd name="T12" fmla="*/ 0 w 117"/>
                <a:gd name="T13" fmla="*/ 192 h 520"/>
                <a:gd name="T14" fmla="*/ 0 w 117"/>
                <a:gd name="T15" fmla="*/ 192 h 520"/>
                <a:gd name="T16" fmla="*/ 0 w 117"/>
                <a:gd name="T17" fmla="*/ 192 h 520"/>
                <a:gd name="T18" fmla="*/ 0 w 117"/>
                <a:gd name="T19" fmla="*/ 192 h 520"/>
                <a:gd name="T20" fmla="*/ 14 w 117"/>
                <a:gd name="T21" fmla="*/ 161 h 520"/>
                <a:gd name="T22" fmla="*/ 0 w 117"/>
                <a:gd name="T23" fmla="*/ 192 h 520"/>
                <a:gd name="T24" fmla="*/ 14 w 117"/>
                <a:gd name="T25" fmla="*/ 161 h 520"/>
                <a:gd name="T26" fmla="*/ 111 w 117"/>
                <a:gd name="T27" fmla="*/ 0 h 520"/>
                <a:gd name="T28" fmla="*/ 117 w 117"/>
                <a:gd name="T29" fmla="*/ 6 h 520"/>
                <a:gd name="T30" fmla="*/ 117 w 117"/>
                <a:gd name="T31" fmla="*/ 6 h 520"/>
                <a:gd name="T32" fmla="*/ 111 w 117"/>
                <a:gd name="T33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520">
                  <a:moveTo>
                    <a:pt x="9" y="257"/>
                  </a:moveTo>
                  <a:cubicBezTo>
                    <a:pt x="117" y="520"/>
                    <a:pt x="117" y="520"/>
                    <a:pt x="117" y="520"/>
                  </a:cubicBezTo>
                  <a:cubicBezTo>
                    <a:pt x="117" y="520"/>
                    <a:pt x="117" y="520"/>
                    <a:pt x="117" y="520"/>
                  </a:cubicBezTo>
                  <a:cubicBezTo>
                    <a:pt x="9" y="257"/>
                    <a:pt x="9" y="257"/>
                    <a:pt x="9" y="257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14" y="161"/>
                  </a:moveTo>
                  <a:cubicBezTo>
                    <a:pt x="8" y="171"/>
                    <a:pt x="3" y="181"/>
                    <a:pt x="0" y="192"/>
                  </a:cubicBezTo>
                  <a:cubicBezTo>
                    <a:pt x="3" y="181"/>
                    <a:pt x="8" y="171"/>
                    <a:pt x="14" y="161"/>
                  </a:cubicBezTo>
                  <a:moveTo>
                    <a:pt x="111" y="0"/>
                  </a:moveTo>
                  <a:cubicBezTo>
                    <a:pt x="113" y="2"/>
                    <a:pt x="115" y="4"/>
                    <a:pt x="117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5" y="4"/>
                    <a:pt x="113" y="2"/>
                    <a:pt x="111" y="0"/>
                  </a:cubicBezTo>
                </a:path>
              </a:pathLst>
            </a:custGeom>
            <a:solidFill>
              <a:srgbClr val="C3E8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304"/>
            <p:cNvSpPr/>
            <p:nvPr/>
          </p:nvSpPr>
          <p:spPr bwMode="auto">
            <a:xfrm>
              <a:off x="5521691" y="5081834"/>
              <a:ext cx="4523" cy="1507"/>
            </a:xfrm>
            <a:custGeom>
              <a:avLst/>
              <a:gdLst>
                <a:gd name="T0" fmla="*/ 0 w 3"/>
                <a:gd name="T1" fmla="*/ 0 h 1"/>
                <a:gd name="T2" fmla="*/ 1 w 3"/>
                <a:gd name="T3" fmla="*/ 0 h 1"/>
                <a:gd name="T4" fmla="*/ 3 w 3"/>
                <a:gd name="T5" fmla="*/ 1 h 1"/>
                <a:gd name="T6" fmla="*/ 3 w 3"/>
                <a:gd name="T7" fmla="*/ 1 h 1"/>
                <a:gd name="T8" fmla="*/ 1 w 3"/>
                <a:gd name="T9" fmla="*/ 0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C3E8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305"/>
            <p:cNvSpPr>
              <a:spLocks noEditPoints="1"/>
            </p:cNvSpPr>
            <p:nvPr/>
          </p:nvSpPr>
          <p:spPr bwMode="auto">
            <a:xfrm>
              <a:off x="5396579" y="5122533"/>
              <a:ext cx="97980" cy="85920"/>
            </a:xfrm>
            <a:custGeom>
              <a:avLst/>
              <a:gdLst>
                <a:gd name="T0" fmla="*/ 25 w 54"/>
                <a:gd name="T1" fmla="*/ 37 h 47"/>
                <a:gd name="T2" fmla="*/ 0 w 54"/>
                <a:gd name="T3" fmla="*/ 47 h 47"/>
                <a:gd name="T4" fmla="*/ 25 w 54"/>
                <a:gd name="T5" fmla="*/ 37 h 47"/>
                <a:gd name="T6" fmla="*/ 25 w 54"/>
                <a:gd name="T7" fmla="*/ 37 h 47"/>
                <a:gd name="T8" fmla="*/ 23 w 54"/>
                <a:gd name="T9" fmla="*/ 27 h 47"/>
                <a:gd name="T10" fmla="*/ 23 w 54"/>
                <a:gd name="T11" fmla="*/ 28 h 47"/>
                <a:gd name="T12" fmla="*/ 23 w 54"/>
                <a:gd name="T13" fmla="*/ 28 h 47"/>
                <a:gd name="T14" fmla="*/ 23 w 54"/>
                <a:gd name="T15" fmla="*/ 28 h 47"/>
                <a:gd name="T16" fmla="*/ 23 w 54"/>
                <a:gd name="T17" fmla="*/ 27 h 47"/>
                <a:gd name="T18" fmla="*/ 31 w 54"/>
                <a:gd name="T19" fmla="*/ 22 h 47"/>
                <a:gd name="T20" fmla="*/ 23 w 54"/>
                <a:gd name="T21" fmla="*/ 27 h 47"/>
                <a:gd name="T22" fmla="*/ 31 w 54"/>
                <a:gd name="T23" fmla="*/ 22 h 47"/>
                <a:gd name="T24" fmla="*/ 31 w 54"/>
                <a:gd name="T25" fmla="*/ 22 h 47"/>
                <a:gd name="T26" fmla="*/ 31 w 54"/>
                <a:gd name="T27" fmla="*/ 22 h 47"/>
                <a:gd name="T28" fmla="*/ 31 w 54"/>
                <a:gd name="T29" fmla="*/ 22 h 47"/>
                <a:gd name="T30" fmla="*/ 31 w 54"/>
                <a:gd name="T31" fmla="*/ 22 h 47"/>
                <a:gd name="T32" fmla="*/ 45 w 54"/>
                <a:gd name="T33" fmla="*/ 18 h 47"/>
                <a:gd name="T34" fmla="*/ 39 w 54"/>
                <a:gd name="T35" fmla="*/ 25 h 47"/>
                <a:gd name="T36" fmla="*/ 35 w 54"/>
                <a:gd name="T37" fmla="*/ 23 h 47"/>
                <a:gd name="T38" fmla="*/ 35 w 54"/>
                <a:gd name="T39" fmla="*/ 23 h 47"/>
                <a:gd name="T40" fmla="*/ 35 w 54"/>
                <a:gd name="T41" fmla="*/ 23 h 47"/>
                <a:gd name="T42" fmla="*/ 39 w 54"/>
                <a:gd name="T43" fmla="*/ 25 h 47"/>
                <a:gd name="T44" fmla="*/ 45 w 54"/>
                <a:gd name="T45" fmla="*/ 18 h 47"/>
                <a:gd name="T46" fmla="*/ 54 w 54"/>
                <a:gd name="T47" fmla="*/ 1 h 47"/>
                <a:gd name="T48" fmla="*/ 54 w 54"/>
                <a:gd name="T49" fmla="*/ 1 h 47"/>
                <a:gd name="T50" fmla="*/ 54 w 54"/>
                <a:gd name="T51" fmla="*/ 1 h 47"/>
                <a:gd name="T52" fmla="*/ 54 w 54"/>
                <a:gd name="T53" fmla="*/ 1 h 47"/>
                <a:gd name="T54" fmla="*/ 54 w 54"/>
                <a:gd name="T55" fmla="*/ 0 h 47"/>
                <a:gd name="T56" fmla="*/ 54 w 54"/>
                <a:gd name="T57" fmla="*/ 1 h 47"/>
                <a:gd name="T58" fmla="*/ 54 w 54"/>
                <a:gd name="T59" fmla="*/ 0 h 47"/>
                <a:gd name="T60" fmla="*/ 54 w 54"/>
                <a:gd name="T61" fmla="*/ 0 h 47"/>
                <a:gd name="T62" fmla="*/ 54 w 54"/>
                <a:gd name="T63" fmla="*/ 0 h 47"/>
                <a:gd name="T64" fmla="*/ 54 w 54"/>
                <a:gd name="T65" fmla="*/ 0 h 47"/>
                <a:gd name="T66" fmla="*/ 51 w 54"/>
                <a:gd name="T67" fmla="*/ 0 h 47"/>
                <a:gd name="T68" fmla="*/ 43 w 54"/>
                <a:gd name="T69" fmla="*/ 5 h 47"/>
                <a:gd name="T70" fmla="*/ 43 w 54"/>
                <a:gd name="T71" fmla="*/ 5 h 47"/>
                <a:gd name="T72" fmla="*/ 43 w 54"/>
                <a:gd name="T73" fmla="*/ 5 h 47"/>
                <a:gd name="T74" fmla="*/ 51 w 54"/>
                <a:gd name="T75" fmla="*/ 0 h 47"/>
                <a:gd name="T76" fmla="*/ 51 w 54"/>
                <a:gd name="T77" fmla="*/ 0 h 47"/>
                <a:gd name="T78" fmla="*/ 51 w 54"/>
                <a:gd name="T79" fmla="*/ 0 h 47"/>
                <a:gd name="T80" fmla="*/ 51 w 54"/>
                <a:gd name="T81" fmla="*/ 0 h 47"/>
                <a:gd name="T82" fmla="*/ 51 w 54"/>
                <a:gd name="T8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" h="47">
                  <a:moveTo>
                    <a:pt x="25" y="37"/>
                  </a:moveTo>
                  <a:cubicBezTo>
                    <a:pt x="18" y="41"/>
                    <a:pt x="10" y="44"/>
                    <a:pt x="0" y="47"/>
                  </a:cubicBezTo>
                  <a:cubicBezTo>
                    <a:pt x="10" y="44"/>
                    <a:pt x="18" y="41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moveTo>
                    <a:pt x="23" y="27"/>
                  </a:moveTo>
                  <a:cubicBezTo>
                    <a:pt x="23" y="27"/>
                    <a:pt x="23" y="27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3" y="27"/>
                    <a:pt x="23" y="27"/>
                  </a:cubicBezTo>
                  <a:moveTo>
                    <a:pt x="31" y="22"/>
                  </a:moveTo>
                  <a:cubicBezTo>
                    <a:pt x="28" y="22"/>
                    <a:pt x="25" y="24"/>
                    <a:pt x="23" y="27"/>
                  </a:cubicBezTo>
                  <a:cubicBezTo>
                    <a:pt x="25" y="24"/>
                    <a:pt x="28" y="22"/>
                    <a:pt x="31" y="22"/>
                  </a:cubicBezTo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moveTo>
                    <a:pt x="45" y="18"/>
                  </a:moveTo>
                  <a:cubicBezTo>
                    <a:pt x="43" y="20"/>
                    <a:pt x="41" y="23"/>
                    <a:pt x="39" y="25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1" y="23"/>
                    <a:pt x="43" y="20"/>
                    <a:pt x="45" y="18"/>
                  </a:cubicBezTo>
                  <a:moveTo>
                    <a:pt x="54" y="1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moveTo>
                    <a:pt x="54" y="0"/>
                  </a:moveTo>
                  <a:cubicBezTo>
                    <a:pt x="54" y="0"/>
                    <a:pt x="54" y="1"/>
                    <a:pt x="54" y="1"/>
                  </a:cubicBezTo>
                  <a:cubicBezTo>
                    <a:pt x="54" y="1"/>
                    <a:pt x="54" y="0"/>
                    <a:pt x="54" y="0"/>
                  </a:cubicBezTo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1" y="0"/>
                  </a:moveTo>
                  <a:cubicBezTo>
                    <a:pt x="48" y="0"/>
                    <a:pt x="45" y="2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2"/>
                    <a:pt x="48" y="0"/>
                    <a:pt x="51" y="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</a:path>
              </a:pathLst>
            </a:custGeom>
            <a:solidFill>
              <a:srgbClr val="6363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306"/>
            <p:cNvSpPr>
              <a:spLocks noEditPoints="1"/>
            </p:cNvSpPr>
            <p:nvPr/>
          </p:nvSpPr>
          <p:spPr bwMode="auto">
            <a:xfrm>
              <a:off x="5259408" y="5356176"/>
              <a:ext cx="420557" cy="55772"/>
            </a:xfrm>
            <a:custGeom>
              <a:avLst/>
              <a:gdLst>
                <a:gd name="T0" fmla="*/ 24 w 230"/>
                <a:gd name="T1" fmla="*/ 26 h 30"/>
                <a:gd name="T2" fmla="*/ 23 w 230"/>
                <a:gd name="T3" fmla="*/ 26 h 30"/>
                <a:gd name="T4" fmla="*/ 23 w 230"/>
                <a:gd name="T5" fmla="*/ 26 h 30"/>
                <a:gd name="T6" fmla="*/ 23 w 230"/>
                <a:gd name="T7" fmla="*/ 26 h 30"/>
                <a:gd name="T8" fmla="*/ 23 w 230"/>
                <a:gd name="T9" fmla="*/ 26 h 30"/>
                <a:gd name="T10" fmla="*/ 22 w 230"/>
                <a:gd name="T11" fmla="*/ 26 h 30"/>
                <a:gd name="T12" fmla="*/ 22 w 230"/>
                <a:gd name="T13" fmla="*/ 26 h 30"/>
                <a:gd name="T14" fmla="*/ 22 w 230"/>
                <a:gd name="T15" fmla="*/ 26 h 30"/>
                <a:gd name="T16" fmla="*/ 21 w 230"/>
                <a:gd name="T17" fmla="*/ 26 h 30"/>
                <a:gd name="T18" fmla="*/ 20 w 230"/>
                <a:gd name="T19" fmla="*/ 26 h 30"/>
                <a:gd name="T20" fmla="*/ 12 w 230"/>
                <a:gd name="T21" fmla="*/ 24 h 30"/>
                <a:gd name="T22" fmla="*/ 11 w 230"/>
                <a:gd name="T23" fmla="*/ 24 h 30"/>
                <a:gd name="T24" fmla="*/ 10 w 230"/>
                <a:gd name="T25" fmla="*/ 24 h 30"/>
                <a:gd name="T26" fmla="*/ 10 w 230"/>
                <a:gd name="T27" fmla="*/ 24 h 30"/>
                <a:gd name="T28" fmla="*/ 10 w 230"/>
                <a:gd name="T29" fmla="*/ 23 h 30"/>
                <a:gd name="T30" fmla="*/ 9 w 230"/>
                <a:gd name="T31" fmla="*/ 23 h 30"/>
                <a:gd name="T32" fmla="*/ 9 w 230"/>
                <a:gd name="T33" fmla="*/ 23 h 30"/>
                <a:gd name="T34" fmla="*/ 9 w 230"/>
                <a:gd name="T35" fmla="*/ 23 h 30"/>
                <a:gd name="T36" fmla="*/ 9 w 230"/>
                <a:gd name="T37" fmla="*/ 23 h 30"/>
                <a:gd name="T38" fmla="*/ 8 w 230"/>
                <a:gd name="T39" fmla="*/ 23 h 30"/>
                <a:gd name="T40" fmla="*/ 8 w 230"/>
                <a:gd name="T41" fmla="*/ 23 h 30"/>
                <a:gd name="T42" fmla="*/ 8 w 230"/>
                <a:gd name="T43" fmla="*/ 23 h 30"/>
                <a:gd name="T44" fmla="*/ 8 w 230"/>
                <a:gd name="T45" fmla="*/ 23 h 30"/>
                <a:gd name="T46" fmla="*/ 7 w 230"/>
                <a:gd name="T47" fmla="*/ 23 h 30"/>
                <a:gd name="T48" fmla="*/ 7 w 230"/>
                <a:gd name="T49" fmla="*/ 23 h 30"/>
                <a:gd name="T50" fmla="*/ 7 w 230"/>
                <a:gd name="T51" fmla="*/ 22 h 30"/>
                <a:gd name="T52" fmla="*/ 7 w 230"/>
                <a:gd name="T53" fmla="*/ 22 h 30"/>
                <a:gd name="T54" fmla="*/ 6 w 230"/>
                <a:gd name="T55" fmla="*/ 22 h 30"/>
                <a:gd name="T56" fmla="*/ 6 w 230"/>
                <a:gd name="T57" fmla="*/ 22 h 30"/>
                <a:gd name="T58" fmla="*/ 6 w 230"/>
                <a:gd name="T59" fmla="*/ 22 h 30"/>
                <a:gd name="T60" fmla="*/ 6 w 230"/>
                <a:gd name="T61" fmla="*/ 22 h 30"/>
                <a:gd name="T62" fmla="*/ 5 w 230"/>
                <a:gd name="T63" fmla="*/ 22 h 30"/>
                <a:gd name="T64" fmla="*/ 5 w 230"/>
                <a:gd name="T65" fmla="*/ 22 h 30"/>
                <a:gd name="T66" fmla="*/ 5 w 230"/>
                <a:gd name="T67" fmla="*/ 22 h 30"/>
                <a:gd name="T68" fmla="*/ 5 w 230"/>
                <a:gd name="T69" fmla="*/ 22 h 30"/>
                <a:gd name="T70" fmla="*/ 5 w 230"/>
                <a:gd name="T71" fmla="*/ 22 h 30"/>
                <a:gd name="T72" fmla="*/ 4 w 230"/>
                <a:gd name="T73" fmla="*/ 21 h 30"/>
                <a:gd name="T74" fmla="*/ 4 w 230"/>
                <a:gd name="T75" fmla="*/ 21 h 30"/>
                <a:gd name="T76" fmla="*/ 4 w 230"/>
                <a:gd name="T77" fmla="*/ 21 h 30"/>
                <a:gd name="T78" fmla="*/ 4 w 230"/>
                <a:gd name="T79" fmla="*/ 21 h 30"/>
                <a:gd name="T80" fmla="*/ 3 w 230"/>
                <a:gd name="T81" fmla="*/ 21 h 30"/>
                <a:gd name="T82" fmla="*/ 3 w 230"/>
                <a:gd name="T83" fmla="*/ 21 h 30"/>
                <a:gd name="T84" fmla="*/ 3 w 230"/>
                <a:gd name="T85" fmla="*/ 21 h 30"/>
                <a:gd name="T86" fmla="*/ 3 w 230"/>
                <a:gd name="T87" fmla="*/ 21 h 30"/>
                <a:gd name="T88" fmla="*/ 3 w 230"/>
                <a:gd name="T89" fmla="*/ 21 h 30"/>
                <a:gd name="T90" fmla="*/ 2 w 230"/>
                <a:gd name="T91" fmla="*/ 21 h 30"/>
                <a:gd name="T92" fmla="*/ 2 w 230"/>
                <a:gd name="T93" fmla="*/ 20 h 30"/>
                <a:gd name="T94" fmla="*/ 2 w 230"/>
                <a:gd name="T95" fmla="*/ 20 h 30"/>
                <a:gd name="T96" fmla="*/ 2 w 230"/>
                <a:gd name="T97" fmla="*/ 20 h 30"/>
                <a:gd name="T98" fmla="*/ 1 w 230"/>
                <a:gd name="T99" fmla="*/ 20 h 30"/>
                <a:gd name="T100" fmla="*/ 1 w 230"/>
                <a:gd name="T101" fmla="*/ 20 h 30"/>
                <a:gd name="T102" fmla="*/ 1 w 230"/>
                <a:gd name="T103" fmla="*/ 20 h 30"/>
                <a:gd name="T104" fmla="*/ 1 w 230"/>
                <a:gd name="T105" fmla="*/ 20 h 30"/>
                <a:gd name="T106" fmla="*/ 0 w 230"/>
                <a:gd name="T107" fmla="*/ 20 h 30"/>
                <a:gd name="T108" fmla="*/ 230 w 230"/>
                <a:gd name="T109" fmla="*/ 0 h 30"/>
                <a:gd name="T110" fmla="*/ 230 w 230"/>
                <a:gd name="T1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0" h="30">
                  <a:moveTo>
                    <a:pt x="71" y="30"/>
                  </a:move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moveTo>
                    <a:pt x="24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4" y="26"/>
                  </a:cubicBezTo>
                  <a:moveTo>
                    <a:pt x="23" y="26"/>
                  </a:move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3" y="26"/>
                  </a:cubicBezTo>
                  <a:moveTo>
                    <a:pt x="23" y="26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26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26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26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26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2" y="26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6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6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6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6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1" y="26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moveTo>
                    <a:pt x="21" y="26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moveTo>
                    <a:pt x="21" y="26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moveTo>
                    <a:pt x="20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moveTo>
                    <a:pt x="12" y="24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moveTo>
                    <a:pt x="11" y="24"/>
                  </a:move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moveTo>
                    <a:pt x="11" y="24"/>
                  </a:move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moveTo>
                    <a:pt x="11" y="24"/>
                  </a:move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moveTo>
                    <a:pt x="10" y="24"/>
                  </a:move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moveTo>
                    <a:pt x="10" y="24"/>
                  </a:move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9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9" y="23"/>
                  </a:cubicBezTo>
                  <a:moveTo>
                    <a:pt x="9" y="23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moveTo>
                    <a:pt x="9" y="23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moveTo>
                    <a:pt x="9" y="23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moveTo>
                    <a:pt x="9" y="23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moveTo>
                    <a:pt x="9" y="23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moveTo>
                    <a:pt x="6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2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5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5" y="22"/>
                  </a:cubicBezTo>
                  <a:moveTo>
                    <a:pt x="5" y="22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moveTo>
                    <a:pt x="5" y="22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moveTo>
                    <a:pt x="5" y="22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moveTo>
                    <a:pt x="5" y="22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moveTo>
                    <a:pt x="5" y="22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moveTo>
                    <a:pt x="5" y="22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moveTo>
                    <a:pt x="4" y="22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4" y="22"/>
                  </a:cubicBezTo>
                  <a:moveTo>
                    <a:pt x="4" y="21"/>
                  </a:moveTo>
                  <a:cubicBezTo>
                    <a:pt x="4" y="21"/>
                    <a:pt x="4" y="21"/>
                    <a:pt x="4" y="22"/>
                  </a:cubicBezTo>
                  <a:cubicBezTo>
                    <a:pt x="4" y="21"/>
                    <a:pt x="4" y="21"/>
                    <a:pt x="4" y="21"/>
                  </a:cubicBezTo>
                  <a:moveTo>
                    <a:pt x="4" y="21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moveTo>
                    <a:pt x="4" y="21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moveTo>
                    <a:pt x="4" y="21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moveTo>
                    <a:pt x="4" y="21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moveTo>
                    <a:pt x="4" y="21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moveTo>
                    <a:pt x="4" y="21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moveTo>
                    <a:pt x="2" y="21"/>
                  </a:moveTo>
                  <a:cubicBezTo>
                    <a:pt x="2" y="21"/>
                    <a:pt x="3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moveTo>
                    <a:pt x="2" y="20"/>
                  </a:move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0"/>
                    <a:pt x="2" y="20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1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moveTo>
                    <a:pt x="1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moveTo>
                    <a:pt x="1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moveTo>
                    <a:pt x="1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moveTo>
                    <a:pt x="1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moveTo>
                    <a:pt x="1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moveTo>
                    <a:pt x="1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151" y="19"/>
                  </a:moveTo>
                  <a:cubicBezTo>
                    <a:pt x="129" y="25"/>
                    <a:pt x="104" y="30"/>
                    <a:pt x="72" y="30"/>
                  </a:cubicBezTo>
                  <a:cubicBezTo>
                    <a:pt x="104" y="30"/>
                    <a:pt x="129" y="25"/>
                    <a:pt x="151" y="19"/>
                  </a:cubicBezTo>
                  <a:moveTo>
                    <a:pt x="230" y="0"/>
                  </a:moveTo>
                  <a:cubicBezTo>
                    <a:pt x="216" y="0"/>
                    <a:pt x="202" y="4"/>
                    <a:pt x="187" y="8"/>
                  </a:cubicBezTo>
                  <a:cubicBezTo>
                    <a:pt x="202" y="4"/>
                    <a:pt x="216" y="0"/>
                    <a:pt x="230" y="0"/>
                  </a:cubicBezTo>
                  <a:moveTo>
                    <a:pt x="230" y="0"/>
                  </a:moveTo>
                  <a:cubicBezTo>
                    <a:pt x="230" y="0"/>
                    <a:pt x="230" y="0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</a:path>
              </a:pathLst>
            </a:custGeom>
            <a:solidFill>
              <a:srgbClr val="4B4B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313"/>
            <p:cNvSpPr>
              <a:spLocks noEditPoints="1"/>
            </p:cNvSpPr>
            <p:nvPr/>
          </p:nvSpPr>
          <p:spPr bwMode="auto">
            <a:xfrm>
              <a:off x="5502096" y="5080327"/>
              <a:ext cx="13567" cy="9044"/>
            </a:xfrm>
            <a:custGeom>
              <a:avLst/>
              <a:gdLst>
                <a:gd name="T0" fmla="*/ 0 w 7"/>
                <a:gd name="T1" fmla="*/ 5 h 5"/>
                <a:gd name="T2" fmla="*/ 0 w 7"/>
                <a:gd name="T3" fmla="*/ 5 h 5"/>
                <a:gd name="T4" fmla="*/ 0 w 7"/>
                <a:gd name="T5" fmla="*/ 5 h 5"/>
                <a:gd name="T6" fmla="*/ 7 w 7"/>
                <a:gd name="T7" fmla="*/ 0 h 5"/>
                <a:gd name="T8" fmla="*/ 0 w 7"/>
                <a:gd name="T9" fmla="*/ 5 h 5"/>
                <a:gd name="T10" fmla="*/ 7 w 7"/>
                <a:gd name="T11" fmla="*/ 0 h 5"/>
                <a:gd name="T12" fmla="*/ 7 w 7"/>
                <a:gd name="T13" fmla="*/ 0 h 5"/>
                <a:gd name="T14" fmla="*/ 7 w 7"/>
                <a:gd name="T15" fmla="*/ 0 h 5"/>
                <a:gd name="T16" fmla="*/ 7 w 7"/>
                <a:gd name="T17" fmla="*/ 0 h 5"/>
                <a:gd name="T18" fmla="*/ 7 w 7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7" y="0"/>
                  </a:moveTo>
                  <a:cubicBezTo>
                    <a:pt x="4" y="0"/>
                    <a:pt x="1" y="2"/>
                    <a:pt x="0" y="5"/>
                  </a:cubicBezTo>
                  <a:cubicBezTo>
                    <a:pt x="1" y="2"/>
                    <a:pt x="4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C3E8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315"/>
            <p:cNvSpPr/>
            <p:nvPr/>
          </p:nvSpPr>
          <p:spPr bwMode="auto">
            <a:xfrm>
              <a:off x="6294973" y="4234692"/>
              <a:ext cx="833577" cy="453718"/>
            </a:xfrm>
            <a:custGeom>
              <a:avLst/>
              <a:gdLst>
                <a:gd name="T0" fmla="*/ 375 w 455"/>
                <a:gd name="T1" fmla="*/ 9 h 248"/>
                <a:gd name="T2" fmla="*/ 439 w 455"/>
                <a:gd name="T3" fmla="*/ 62 h 248"/>
                <a:gd name="T4" fmla="*/ 405 w 455"/>
                <a:gd name="T5" fmla="*/ 146 h 248"/>
                <a:gd name="T6" fmla="*/ 118 w 455"/>
                <a:gd name="T7" fmla="*/ 232 h 248"/>
                <a:gd name="T8" fmla="*/ 16 w 455"/>
                <a:gd name="T9" fmla="*/ 187 h 248"/>
                <a:gd name="T10" fmla="*/ 58 w 455"/>
                <a:gd name="T11" fmla="*/ 96 h 248"/>
                <a:gd name="T12" fmla="*/ 375 w 455"/>
                <a:gd name="T13" fmla="*/ 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5" h="248">
                  <a:moveTo>
                    <a:pt x="375" y="9"/>
                  </a:moveTo>
                  <a:cubicBezTo>
                    <a:pt x="414" y="0"/>
                    <a:pt x="424" y="21"/>
                    <a:pt x="439" y="62"/>
                  </a:cubicBezTo>
                  <a:cubicBezTo>
                    <a:pt x="455" y="103"/>
                    <a:pt x="445" y="131"/>
                    <a:pt x="405" y="146"/>
                  </a:cubicBezTo>
                  <a:cubicBezTo>
                    <a:pt x="118" y="232"/>
                    <a:pt x="118" y="232"/>
                    <a:pt x="118" y="232"/>
                  </a:cubicBezTo>
                  <a:cubicBezTo>
                    <a:pt x="77" y="248"/>
                    <a:pt x="32" y="227"/>
                    <a:pt x="16" y="187"/>
                  </a:cubicBezTo>
                  <a:cubicBezTo>
                    <a:pt x="0" y="146"/>
                    <a:pt x="25" y="124"/>
                    <a:pt x="58" y="96"/>
                  </a:cubicBezTo>
                  <a:cubicBezTo>
                    <a:pt x="121" y="42"/>
                    <a:pt x="375" y="9"/>
                    <a:pt x="375" y="9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316"/>
            <p:cNvSpPr/>
            <p:nvPr/>
          </p:nvSpPr>
          <p:spPr bwMode="auto">
            <a:xfrm>
              <a:off x="6763765" y="4234692"/>
              <a:ext cx="364784" cy="324084"/>
            </a:xfrm>
            <a:custGeom>
              <a:avLst/>
              <a:gdLst>
                <a:gd name="T0" fmla="*/ 183 w 199"/>
                <a:gd name="T1" fmla="*/ 62 h 177"/>
                <a:gd name="T2" fmla="*/ 119 w 199"/>
                <a:gd name="T3" fmla="*/ 9 h 177"/>
                <a:gd name="T4" fmla="*/ 0 w 199"/>
                <a:gd name="T5" fmla="*/ 29 h 177"/>
                <a:gd name="T6" fmla="*/ 13 w 199"/>
                <a:gd name="T7" fmla="*/ 68 h 177"/>
                <a:gd name="T8" fmla="*/ 42 w 199"/>
                <a:gd name="T9" fmla="*/ 166 h 177"/>
                <a:gd name="T10" fmla="*/ 45 w 199"/>
                <a:gd name="T11" fmla="*/ 177 h 177"/>
                <a:gd name="T12" fmla="*/ 149 w 199"/>
                <a:gd name="T13" fmla="*/ 146 h 177"/>
                <a:gd name="T14" fmla="*/ 183 w 199"/>
                <a:gd name="T15" fmla="*/ 6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9" h="177">
                  <a:moveTo>
                    <a:pt x="183" y="62"/>
                  </a:moveTo>
                  <a:cubicBezTo>
                    <a:pt x="168" y="21"/>
                    <a:pt x="158" y="0"/>
                    <a:pt x="119" y="9"/>
                  </a:cubicBezTo>
                  <a:cubicBezTo>
                    <a:pt x="119" y="9"/>
                    <a:pt x="65" y="16"/>
                    <a:pt x="0" y="29"/>
                  </a:cubicBezTo>
                  <a:cubicBezTo>
                    <a:pt x="4" y="42"/>
                    <a:pt x="9" y="55"/>
                    <a:pt x="13" y="68"/>
                  </a:cubicBezTo>
                  <a:cubicBezTo>
                    <a:pt x="23" y="100"/>
                    <a:pt x="34" y="133"/>
                    <a:pt x="42" y="166"/>
                  </a:cubicBezTo>
                  <a:cubicBezTo>
                    <a:pt x="43" y="169"/>
                    <a:pt x="44" y="173"/>
                    <a:pt x="45" y="177"/>
                  </a:cubicBezTo>
                  <a:cubicBezTo>
                    <a:pt x="149" y="146"/>
                    <a:pt x="149" y="146"/>
                    <a:pt x="149" y="146"/>
                  </a:cubicBezTo>
                  <a:cubicBezTo>
                    <a:pt x="189" y="131"/>
                    <a:pt x="199" y="103"/>
                    <a:pt x="183" y="62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317"/>
            <p:cNvSpPr/>
            <p:nvPr/>
          </p:nvSpPr>
          <p:spPr bwMode="auto">
            <a:xfrm>
              <a:off x="5823165" y="3651339"/>
              <a:ext cx="794385" cy="1040086"/>
            </a:xfrm>
            <a:custGeom>
              <a:avLst/>
              <a:gdLst>
                <a:gd name="T0" fmla="*/ 398 w 433"/>
                <a:gd name="T1" fmla="*/ 392 h 567"/>
                <a:gd name="T2" fmla="*/ 390 w 433"/>
                <a:gd name="T3" fmla="*/ 536 h 567"/>
                <a:gd name="T4" fmla="*/ 272 w 433"/>
                <a:gd name="T5" fmla="*/ 512 h 567"/>
                <a:gd name="T6" fmla="*/ 40 w 433"/>
                <a:gd name="T7" fmla="*/ 198 h 567"/>
                <a:gd name="T8" fmla="*/ 77 w 433"/>
                <a:gd name="T9" fmla="*/ 86 h 567"/>
                <a:gd name="T10" fmla="*/ 80 w 433"/>
                <a:gd name="T11" fmla="*/ 94 h 567"/>
                <a:gd name="T12" fmla="*/ 236 w 433"/>
                <a:gd name="T13" fmla="*/ 55 h 567"/>
                <a:gd name="T14" fmla="*/ 398 w 433"/>
                <a:gd name="T15" fmla="*/ 392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3" h="567">
                  <a:moveTo>
                    <a:pt x="398" y="392"/>
                  </a:moveTo>
                  <a:cubicBezTo>
                    <a:pt x="420" y="447"/>
                    <a:pt x="433" y="504"/>
                    <a:pt x="390" y="536"/>
                  </a:cubicBezTo>
                  <a:cubicBezTo>
                    <a:pt x="347" y="567"/>
                    <a:pt x="303" y="555"/>
                    <a:pt x="272" y="512"/>
                  </a:cubicBezTo>
                  <a:cubicBezTo>
                    <a:pt x="40" y="198"/>
                    <a:pt x="40" y="198"/>
                    <a:pt x="40" y="198"/>
                  </a:cubicBezTo>
                  <a:cubicBezTo>
                    <a:pt x="0" y="143"/>
                    <a:pt x="23" y="126"/>
                    <a:pt x="77" y="86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135" y="54"/>
                    <a:pt x="197" y="0"/>
                    <a:pt x="236" y="55"/>
                  </a:cubicBezTo>
                  <a:cubicBezTo>
                    <a:pt x="398" y="392"/>
                    <a:pt x="398" y="392"/>
                    <a:pt x="398" y="392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318"/>
            <p:cNvSpPr/>
            <p:nvPr/>
          </p:nvSpPr>
          <p:spPr bwMode="auto">
            <a:xfrm>
              <a:off x="6922040" y="4050792"/>
              <a:ext cx="504970" cy="738612"/>
            </a:xfrm>
            <a:custGeom>
              <a:avLst/>
              <a:gdLst>
                <a:gd name="T0" fmla="*/ 0 w 276"/>
                <a:gd name="T1" fmla="*/ 115 h 403"/>
                <a:gd name="T2" fmla="*/ 56 w 276"/>
                <a:gd name="T3" fmla="*/ 66 h 403"/>
                <a:gd name="T4" fmla="*/ 94 w 276"/>
                <a:gd name="T5" fmla="*/ 41 h 403"/>
                <a:gd name="T6" fmla="*/ 149 w 276"/>
                <a:gd name="T7" fmla="*/ 2 h 403"/>
                <a:gd name="T8" fmla="*/ 191 w 276"/>
                <a:gd name="T9" fmla="*/ 115 h 403"/>
                <a:gd name="T10" fmla="*/ 269 w 276"/>
                <a:gd name="T11" fmla="*/ 336 h 403"/>
                <a:gd name="T12" fmla="*/ 193 w 276"/>
                <a:gd name="T13" fmla="*/ 386 h 403"/>
                <a:gd name="T14" fmla="*/ 153 w 276"/>
                <a:gd name="T15" fmla="*/ 306 h 403"/>
                <a:gd name="T16" fmla="*/ 99 w 276"/>
                <a:gd name="T17" fmla="*/ 264 h 403"/>
                <a:gd name="T18" fmla="*/ 56 w 276"/>
                <a:gd name="T19" fmla="*/ 250 h 403"/>
                <a:gd name="T20" fmla="*/ 59 w 276"/>
                <a:gd name="T21" fmla="*/ 151 h 403"/>
                <a:gd name="T22" fmla="*/ 0 w 276"/>
                <a:gd name="T23" fmla="*/ 11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6" h="403">
                  <a:moveTo>
                    <a:pt x="0" y="115"/>
                  </a:moveTo>
                  <a:cubicBezTo>
                    <a:pt x="0" y="115"/>
                    <a:pt x="27" y="98"/>
                    <a:pt x="56" y="66"/>
                  </a:cubicBezTo>
                  <a:cubicBezTo>
                    <a:pt x="66" y="55"/>
                    <a:pt x="85" y="48"/>
                    <a:pt x="94" y="41"/>
                  </a:cubicBezTo>
                  <a:cubicBezTo>
                    <a:pt x="94" y="19"/>
                    <a:pt x="140" y="0"/>
                    <a:pt x="149" y="2"/>
                  </a:cubicBezTo>
                  <a:cubicBezTo>
                    <a:pt x="164" y="1"/>
                    <a:pt x="195" y="67"/>
                    <a:pt x="191" y="115"/>
                  </a:cubicBezTo>
                  <a:cubicBezTo>
                    <a:pt x="185" y="180"/>
                    <a:pt x="253" y="202"/>
                    <a:pt x="269" y="336"/>
                  </a:cubicBezTo>
                  <a:cubicBezTo>
                    <a:pt x="276" y="401"/>
                    <a:pt x="213" y="403"/>
                    <a:pt x="193" y="386"/>
                  </a:cubicBezTo>
                  <a:cubicBezTo>
                    <a:pt x="173" y="361"/>
                    <a:pt x="163" y="329"/>
                    <a:pt x="153" y="306"/>
                  </a:cubicBezTo>
                  <a:cubicBezTo>
                    <a:pt x="136" y="264"/>
                    <a:pt x="118" y="264"/>
                    <a:pt x="99" y="264"/>
                  </a:cubicBezTo>
                  <a:cubicBezTo>
                    <a:pt x="86" y="265"/>
                    <a:pt x="71" y="265"/>
                    <a:pt x="56" y="250"/>
                  </a:cubicBezTo>
                  <a:cubicBezTo>
                    <a:pt x="68" y="207"/>
                    <a:pt x="71" y="172"/>
                    <a:pt x="59" y="151"/>
                  </a:cubicBezTo>
                  <a:cubicBezTo>
                    <a:pt x="41" y="120"/>
                    <a:pt x="6" y="133"/>
                    <a:pt x="0" y="115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319"/>
            <p:cNvSpPr/>
            <p:nvPr/>
          </p:nvSpPr>
          <p:spPr bwMode="auto">
            <a:xfrm>
              <a:off x="6922040" y="4062851"/>
              <a:ext cx="452212" cy="720524"/>
            </a:xfrm>
            <a:custGeom>
              <a:avLst/>
              <a:gdLst>
                <a:gd name="T0" fmla="*/ 157 w 247"/>
                <a:gd name="T1" fmla="*/ 105 h 393"/>
                <a:gd name="T2" fmla="*/ 132 w 247"/>
                <a:gd name="T3" fmla="*/ 0 h 393"/>
                <a:gd name="T4" fmla="*/ 94 w 247"/>
                <a:gd name="T5" fmla="*/ 35 h 393"/>
                <a:gd name="T6" fmla="*/ 56 w 247"/>
                <a:gd name="T7" fmla="*/ 60 h 393"/>
                <a:gd name="T8" fmla="*/ 0 w 247"/>
                <a:gd name="T9" fmla="*/ 109 h 393"/>
                <a:gd name="T10" fmla="*/ 59 w 247"/>
                <a:gd name="T11" fmla="*/ 145 h 393"/>
                <a:gd name="T12" fmla="*/ 56 w 247"/>
                <a:gd name="T13" fmla="*/ 244 h 393"/>
                <a:gd name="T14" fmla="*/ 99 w 247"/>
                <a:gd name="T15" fmla="*/ 258 h 393"/>
                <a:gd name="T16" fmla="*/ 153 w 247"/>
                <a:gd name="T17" fmla="*/ 300 h 393"/>
                <a:gd name="T18" fmla="*/ 193 w 247"/>
                <a:gd name="T19" fmla="*/ 380 h 393"/>
                <a:gd name="T20" fmla="*/ 246 w 247"/>
                <a:gd name="T21" fmla="*/ 384 h 393"/>
                <a:gd name="T22" fmla="*/ 246 w 247"/>
                <a:gd name="T23" fmla="*/ 359 h 393"/>
                <a:gd name="T24" fmla="*/ 157 w 247"/>
                <a:gd name="T25" fmla="*/ 10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393">
                  <a:moveTo>
                    <a:pt x="157" y="105"/>
                  </a:moveTo>
                  <a:cubicBezTo>
                    <a:pt x="160" y="70"/>
                    <a:pt x="146" y="27"/>
                    <a:pt x="132" y="0"/>
                  </a:cubicBezTo>
                  <a:cubicBezTo>
                    <a:pt x="115" y="6"/>
                    <a:pt x="94" y="20"/>
                    <a:pt x="94" y="35"/>
                  </a:cubicBezTo>
                  <a:cubicBezTo>
                    <a:pt x="85" y="42"/>
                    <a:pt x="66" y="49"/>
                    <a:pt x="56" y="60"/>
                  </a:cubicBezTo>
                  <a:cubicBezTo>
                    <a:pt x="27" y="92"/>
                    <a:pt x="0" y="109"/>
                    <a:pt x="0" y="109"/>
                  </a:cubicBezTo>
                  <a:cubicBezTo>
                    <a:pt x="6" y="127"/>
                    <a:pt x="41" y="114"/>
                    <a:pt x="59" y="145"/>
                  </a:cubicBezTo>
                  <a:cubicBezTo>
                    <a:pt x="71" y="166"/>
                    <a:pt x="68" y="201"/>
                    <a:pt x="56" y="244"/>
                  </a:cubicBezTo>
                  <a:cubicBezTo>
                    <a:pt x="71" y="259"/>
                    <a:pt x="86" y="259"/>
                    <a:pt x="99" y="258"/>
                  </a:cubicBezTo>
                  <a:cubicBezTo>
                    <a:pt x="118" y="258"/>
                    <a:pt x="136" y="258"/>
                    <a:pt x="153" y="300"/>
                  </a:cubicBezTo>
                  <a:cubicBezTo>
                    <a:pt x="163" y="323"/>
                    <a:pt x="173" y="355"/>
                    <a:pt x="193" y="380"/>
                  </a:cubicBezTo>
                  <a:cubicBezTo>
                    <a:pt x="204" y="389"/>
                    <a:pt x="228" y="393"/>
                    <a:pt x="246" y="384"/>
                  </a:cubicBezTo>
                  <a:cubicBezTo>
                    <a:pt x="247" y="376"/>
                    <a:pt x="247" y="368"/>
                    <a:pt x="246" y="359"/>
                  </a:cubicBezTo>
                  <a:cubicBezTo>
                    <a:pt x="228" y="205"/>
                    <a:pt x="150" y="179"/>
                    <a:pt x="157" y="10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320"/>
            <p:cNvSpPr/>
            <p:nvPr/>
          </p:nvSpPr>
          <p:spPr bwMode="auto">
            <a:xfrm>
              <a:off x="6922040" y="4117117"/>
              <a:ext cx="376843" cy="652691"/>
            </a:xfrm>
            <a:custGeom>
              <a:avLst/>
              <a:gdLst>
                <a:gd name="T0" fmla="*/ 95 w 206"/>
                <a:gd name="T1" fmla="*/ 0 h 356"/>
                <a:gd name="T2" fmla="*/ 94 w 206"/>
                <a:gd name="T3" fmla="*/ 5 h 356"/>
                <a:gd name="T4" fmla="*/ 56 w 206"/>
                <a:gd name="T5" fmla="*/ 30 h 356"/>
                <a:gd name="T6" fmla="*/ 0 w 206"/>
                <a:gd name="T7" fmla="*/ 79 h 356"/>
                <a:gd name="T8" fmla="*/ 59 w 206"/>
                <a:gd name="T9" fmla="*/ 115 h 356"/>
                <a:gd name="T10" fmla="*/ 56 w 206"/>
                <a:gd name="T11" fmla="*/ 214 h 356"/>
                <a:gd name="T12" fmla="*/ 159 w 206"/>
                <a:gd name="T13" fmla="*/ 291 h 356"/>
                <a:gd name="T14" fmla="*/ 193 w 206"/>
                <a:gd name="T15" fmla="*/ 350 h 356"/>
                <a:gd name="T16" fmla="*/ 203 w 206"/>
                <a:gd name="T17" fmla="*/ 356 h 356"/>
                <a:gd name="T18" fmla="*/ 205 w 206"/>
                <a:gd name="T19" fmla="*/ 328 h 356"/>
                <a:gd name="T20" fmla="*/ 127 w 206"/>
                <a:gd name="T21" fmla="*/ 107 h 356"/>
                <a:gd name="T22" fmla="*/ 95 w 206"/>
                <a:gd name="T23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6" h="356">
                  <a:moveTo>
                    <a:pt x="95" y="0"/>
                  </a:moveTo>
                  <a:cubicBezTo>
                    <a:pt x="94" y="2"/>
                    <a:pt x="94" y="3"/>
                    <a:pt x="94" y="5"/>
                  </a:cubicBezTo>
                  <a:cubicBezTo>
                    <a:pt x="85" y="12"/>
                    <a:pt x="66" y="19"/>
                    <a:pt x="56" y="30"/>
                  </a:cubicBezTo>
                  <a:cubicBezTo>
                    <a:pt x="27" y="62"/>
                    <a:pt x="0" y="79"/>
                    <a:pt x="0" y="79"/>
                  </a:cubicBezTo>
                  <a:cubicBezTo>
                    <a:pt x="6" y="97"/>
                    <a:pt x="41" y="84"/>
                    <a:pt x="59" y="115"/>
                  </a:cubicBezTo>
                  <a:cubicBezTo>
                    <a:pt x="71" y="136"/>
                    <a:pt x="68" y="171"/>
                    <a:pt x="56" y="214"/>
                  </a:cubicBezTo>
                  <a:cubicBezTo>
                    <a:pt x="93" y="251"/>
                    <a:pt x="128" y="219"/>
                    <a:pt x="159" y="291"/>
                  </a:cubicBezTo>
                  <a:cubicBezTo>
                    <a:pt x="169" y="315"/>
                    <a:pt x="173" y="325"/>
                    <a:pt x="193" y="350"/>
                  </a:cubicBezTo>
                  <a:cubicBezTo>
                    <a:pt x="195" y="352"/>
                    <a:pt x="199" y="354"/>
                    <a:pt x="203" y="356"/>
                  </a:cubicBezTo>
                  <a:cubicBezTo>
                    <a:pt x="205" y="348"/>
                    <a:pt x="206" y="339"/>
                    <a:pt x="205" y="328"/>
                  </a:cubicBezTo>
                  <a:cubicBezTo>
                    <a:pt x="189" y="195"/>
                    <a:pt x="121" y="172"/>
                    <a:pt x="127" y="107"/>
                  </a:cubicBezTo>
                  <a:cubicBezTo>
                    <a:pt x="130" y="68"/>
                    <a:pt x="110" y="18"/>
                    <a:pt x="95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321"/>
            <p:cNvSpPr/>
            <p:nvPr/>
          </p:nvSpPr>
          <p:spPr bwMode="auto">
            <a:xfrm>
              <a:off x="6922040" y="4165353"/>
              <a:ext cx="203496" cy="339158"/>
            </a:xfrm>
            <a:custGeom>
              <a:avLst/>
              <a:gdLst>
                <a:gd name="T0" fmla="*/ 110 w 111"/>
                <a:gd name="T1" fmla="*/ 126 h 185"/>
                <a:gd name="T2" fmla="*/ 93 w 111"/>
                <a:gd name="T3" fmla="*/ 36 h 185"/>
                <a:gd name="T4" fmla="*/ 60 w 111"/>
                <a:gd name="T5" fmla="*/ 0 h 185"/>
                <a:gd name="T6" fmla="*/ 56 w 111"/>
                <a:gd name="T7" fmla="*/ 4 h 185"/>
                <a:gd name="T8" fmla="*/ 0 w 111"/>
                <a:gd name="T9" fmla="*/ 53 h 185"/>
                <a:gd name="T10" fmla="*/ 59 w 111"/>
                <a:gd name="T11" fmla="*/ 89 h 185"/>
                <a:gd name="T12" fmla="*/ 56 w 111"/>
                <a:gd name="T13" fmla="*/ 185 h 185"/>
                <a:gd name="T14" fmla="*/ 110 w 111"/>
                <a:gd name="T15" fmla="*/ 12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185">
                  <a:moveTo>
                    <a:pt x="110" y="126"/>
                  </a:moveTo>
                  <a:cubicBezTo>
                    <a:pt x="108" y="98"/>
                    <a:pt x="106" y="62"/>
                    <a:pt x="93" y="36"/>
                  </a:cubicBezTo>
                  <a:cubicBezTo>
                    <a:pt x="85" y="21"/>
                    <a:pt x="73" y="10"/>
                    <a:pt x="60" y="0"/>
                  </a:cubicBezTo>
                  <a:cubicBezTo>
                    <a:pt x="59" y="2"/>
                    <a:pt x="57" y="3"/>
                    <a:pt x="56" y="4"/>
                  </a:cubicBezTo>
                  <a:cubicBezTo>
                    <a:pt x="27" y="36"/>
                    <a:pt x="0" y="53"/>
                    <a:pt x="0" y="53"/>
                  </a:cubicBezTo>
                  <a:cubicBezTo>
                    <a:pt x="6" y="71"/>
                    <a:pt x="41" y="58"/>
                    <a:pt x="59" y="89"/>
                  </a:cubicBezTo>
                  <a:cubicBezTo>
                    <a:pt x="71" y="109"/>
                    <a:pt x="68" y="144"/>
                    <a:pt x="56" y="185"/>
                  </a:cubicBezTo>
                  <a:cubicBezTo>
                    <a:pt x="79" y="174"/>
                    <a:pt x="111" y="154"/>
                    <a:pt x="110" y="126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322"/>
            <p:cNvSpPr/>
            <p:nvPr/>
          </p:nvSpPr>
          <p:spPr bwMode="auto">
            <a:xfrm>
              <a:off x="7139101" y="4498481"/>
              <a:ext cx="46729" cy="94964"/>
            </a:xfrm>
            <a:custGeom>
              <a:avLst/>
              <a:gdLst>
                <a:gd name="T0" fmla="*/ 16 w 25"/>
                <a:gd name="T1" fmla="*/ 1 h 52"/>
                <a:gd name="T2" fmla="*/ 24 w 25"/>
                <a:gd name="T3" fmla="*/ 11 h 52"/>
                <a:gd name="T4" fmla="*/ 19 w 25"/>
                <a:gd name="T5" fmla="*/ 43 h 52"/>
                <a:gd name="T6" fmla="*/ 8 w 25"/>
                <a:gd name="T7" fmla="*/ 51 h 52"/>
                <a:gd name="T8" fmla="*/ 1 w 25"/>
                <a:gd name="T9" fmla="*/ 41 h 52"/>
                <a:gd name="T10" fmla="*/ 6 w 25"/>
                <a:gd name="T11" fmla="*/ 8 h 52"/>
                <a:gd name="T12" fmla="*/ 16 w 25"/>
                <a:gd name="T13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2">
                  <a:moveTo>
                    <a:pt x="16" y="1"/>
                  </a:moveTo>
                  <a:cubicBezTo>
                    <a:pt x="21" y="1"/>
                    <a:pt x="25" y="6"/>
                    <a:pt x="24" y="11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8"/>
                    <a:pt x="13" y="52"/>
                    <a:pt x="8" y="51"/>
                  </a:cubicBezTo>
                  <a:cubicBezTo>
                    <a:pt x="3" y="50"/>
                    <a:pt x="0" y="45"/>
                    <a:pt x="1" y="4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3"/>
                    <a:pt x="12" y="0"/>
                    <a:pt x="16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323"/>
            <p:cNvSpPr/>
            <p:nvPr/>
          </p:nvSpPr>
          <p:spPr bwMode="auto">
            <a:xfrm>
              <a:off x="7092372" y="4480393"/>
              <a:ext cx="39192" cy="87428"/>
            </a:xfrm>
            <a:custGeom>
              <a:avLst/>
              <a:gdLst>
                <a:gd name="T0" fmla="*/ 15 w 22"/>
                <a:gd name="T1" fmla="*/ 1 h 48"/>
                <a:gd name="T2" fmla="*/ 22 w 22"/>
                <a:gd name="T3" fmla="*/ 10 h 48"/>
                <a:gd name="T4" fmla="*/ 17 w 22"/>
                <a:gd name="T5" fmla="*/ 40 h 48"/>
                <a:gd name="T6" fmla="*/ 7 w 22"/>
                <a:gd name="T7" fmla="*/ 47 h 48"/>
                <a:gd name="T8" fmla="*/ 1 w 22"/>
                <a:gd name="T9" fmla="*/ 38 h 48"/>
                <a:gd name="T10" fmla="*/ 5 w 22"/>
                <a:gd name="T11" fmla="*/ 8 h 48"/>
                <a:gd name="T12" fmla="*/ 15 w 22"/>
                <a:gd name="T13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48">
                  <a:moveTo>
                    <a:pt x="15" y="1"/>
                  </a:moveTo>
                  <a:cubicBezTo>
                    <a:pt x="19" y="2"/>
                    <a:pt x="22" y="6"/>
                    <a:pt x="22" y="1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5"/>
                    <a:pt x="12" y="48"/>
                    <a:pt x="7" y="47"/>
                  </a:cubicBezTo>
                  <a:cubicBezTo>
                    <a:pt x="3" y="46"/>
                    <a:pt x="0" y="42"/>
                    <a:pt x="1" y="3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3"/>
                    <a:pt x="10" y="0"/>
                    <a:pt x="15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324"/>
            <p:cNvSpPr/>
            <p:nvPr/>
          </p:nvSpPr>
          <p:spPr bwMode="auto">
            <a:xfrm>
              <a:off x="7045644" y="4465319"/>
              <a:ext cx="40700" cy="85920"/>
            </a:xfrm>
            <a:custGeom>
              <a:avLst/>
              <a:gdLst>
                <a:gd name="T0" fmla="*/ 14 w 22"/>
                <a:gd name="T1" fmla="*/ 0 h 47"/>
                <a:gd name="T2" fmla="*/ 21 w 22"/>
                <a:gd name="T3" fmla="*/ 10 h 47"/>
                <a:gd name="T4" fmla="*/ 16 w 22"/>
                <a:gd name="T5" fmla="*/ 40 h 47"/>
                <a:gd name="T6" fmla="*/ 7 w 22"/>
                <a:gd name="T7" fmla="*/ 46 h 47"/>
                <a:gd name="T8" fmla="*/ 0 w 22"/>
                <a:gd name="T9" fmla="*/ 37 h 47"/>
                <a:gd name="T10" fmla="*/ 5 w 22"/>
                <a:gd name="T11" fmla="*/ 7 h 47"/>
                <a:gd name="T12" fmla="*/ 14 w 22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47">
                  <a:moveTo>
                    <a:pt x="14" y="0"/>
                  </a:moveTo>
                  <a:cubicBezTo>
                    <a:pt x="19" y="1"/>
                    <a:pt x="22" y="5"/>
                    <a:pt x="21" y="1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4"/>
                    <a:pt x="11" y="47"/>
                    <a:pt x="7" y="46"/>
                  </a:cubicBezTo>
                  <a:cubicBezTo>
                    <a:pt x="3" y="46"/>
                    <a:pt x="0" y="41"/>
                    <a:pt x="0" y="3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3"/>
                    <a:pt x="10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325"/>
            <p:cNvSpPr/>
            <p:nvPr/>
          </p:nvSpPr>
          <p:spPr bwMode="auto">
            <a:xfrm>
              <a:off x="6465306" y="4186456"/>
              <a:ext cx="283386" cy="158274"/>
            </a:xfrm>
            <a:custGeom>
              <a:avLst/>
              <a:gdLst>
                <a:gd name="T0" fmla="*/ 0 w 155"/>
                <a:gd name="T1" fmla="*/ 0 h 86"/>
                <a:gd name="T2" fmla="*/ 0 w 155"/>
                <a:gd name="T3" fmla="*/ 0 h 86"/>
                <a:gd name="T4" fmla="*/ 41 w 155"/>
                <a:gd name="T5" fmla="*/ 86 h 86"/>
                <a:gd name="T6" fmla="*/ 155 w 155"/>
                <a:gd name="T7" fmla="*/ 56 h 86"/>
                <a:gd name="T8" fmla="*/ 41 w 155"/>
                <a:gd name="T9" fmla="*/ 86 h 86"/>
                <a:gd name="T10" fmla="*/ 0 w 155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8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76" y="74"/>
                    <a:pt x="117" y="64"/>
                    <a:pt x="155" y="56"/>
                  </a:cubicBezTo>
                  <a:cubicBezTo>
                    <a:pt x="117" y="64"/>
                    <a:pt x="76" y="74"/>
                    <a:pt x="41" y="8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3E8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326"/>
            <p:cNvSpPr>
              <a:spLocks noEditPoints="1"/>
            </p:cNvSpPr>
            <p:nvPr/>
          </p:nvSpPr>
          <p:spPr bwMode="auto">
            <a:xfrm>
              <a:off x="6765273" y="4055314"/>
              <a:ext cx="649678" cy="712986"/>
            </a:xfrm>
            <a:custGeom>
              <a:avLst/>
              <a:gdLst>
                <a:gd name="T0" fmla="*/ 285 w 354"/>
                <a:gd name="T1" fmla="*/ 389 h 389"/>
                <a:gd name="T2" fmla="*/ 282 w 354"/>
                <a:gd name="T3" fmla="*/ 387 h 389"/>
                <a:gd name="T4" fmla="*/ 282 w 354"/>
                <a:gd name="T5" fmla="*/ 387 h 389"/>
                <a:gd name="T6" fmla="*/ 278 w 354"/>
                <a:gd name="T7" fmla="*/ 384 h 389"/>
                <a:gd name="T8" fmla="*/ 354 w 354"/>
                <a:gd name="T9" fmla="*/ 335 h 389"/>
                <a:gd name="T10" fmla="*/ 241 w 354"/>
                <a:gd name="T11" fmla="*/ 318 h 389"/>
                <a:gd name="T12" fmla="*/ 241 w 354"/>
                <a:gd name="T13" fmla="*/ 318 h 389"/>
                <a:gd name="T14" fmla="*/ 195 w 354"/>
                <a:gd name="T15" fmla="*/ 273 h 389"/>
                <a:gd name="T16" fmla="*/ 205 w 354"/>
                <a:gd name="T17" fmla="*/ 284 h 389"/>
                <a:gd name="T18" fmla="*/ 195 w 354"/>
                <a:gd name="T19" fmla="*/ 273 h 389"/>
                <a:gd name="T20" fmla="*/ 179 w 354"/>
                <a:gd name="T21" fmla="*/ 271 h 389"/>
                <a:gd name="T22" fmla="*/ 179 w 354"/>
                <a:gd name="T23" fmla="*/ 269 h 389"/>
                <a:gd name="T24" fmla="*/ 141 w 354"/>
                <a:gd name="T25" fmla="*/ 247 h 389"/>
                <a:gd name="T26" fmla="*/ 0 w 354"/>
                <a:gd name="T27" fmla="*/ 127 h 389"/>
                <a:gd name="T28" fmla="*/ 14 w 354"/>
                <a:gd name="T29" fmla="*/ 124 h 389"/>
                <a:gd name="T30" fmla="*/ 4 w 354"/>
                <a:gd name="T31" fmla="*/ 126 h 389"/>
                <a:gd name="T32" fmla="*/ 16 w 354"/>
                <a:gd name="T33" fmla="*/ 124 h 389"/>
                <a:gd name="T34" fmla="*/ 19 w 354"/>
                <a:gd name="T35" fmla="*/ 123 h 389"/>
                <a:gd name="T36" fmla="*/ 23 w 354"/>
                <a:gd name="T37" fmla="*/ 122 h 389"/>
                <a:gd name="T38" fmla="*/ 275 w 354"/>
                <a:gd name="T39" fmla="*/ 121 h 389"/>
                <a:gd name="T40" fmla="*/ 354 w 354"/>
                <a:gd name="T41" fmla="*/ 334 h 389"/>
                <a:gd name="T42" fmla="*/ 29 w 354"/>
                <a:gd name="T43" fmla="*/ 121 h 389"/>
                <a:gd name="T44" fmla="*/ 43 w 354"/>
                <a:gd name="T45" fmla="*/ 119 h 389"/>
                <a:gd name="T46" fmla="*/ 37 w 354"/>
                <a:gd name="T47" fmla="*/ 120 h 389"/>
                <a:gd name="T48" fmla="*/ 54 w 354"/>
                <a:gd name="T49" fmla="*/ 117 h 389"/>
                <a:gd name="T50" fmla="*/ 46 w 354"/>
                <a:gd name="T51" fmla="*/ 118 h 389"/>
                <a:gd name="T52" fmla="*/ 64 w 354"/>
                <a:gd name="T53" fmla="*/ 115 h 389"/>
                <a:gd name="T54" fmla="*/ 57 w 354"/>
                <a:gd name="T55" fmla="*/ 116 h 389"/>
                <a:gd name="T56" fmla="*/ 67 w 354"/>
                <a:gd name="T57" fmla="*/ 115 h 389"/>
                <a:gd name="T58" fmla="*/ 71 w 354"/>
                <a:gd name="T59" fmla="*/ 114 h 389"/>
                <a:gd name="T60" fmla="*/ 71 w 354"/>
                <a:gd name="T61" fmla="*/ 114 h 389"/>
                <a:gd name="T62" fmla="*/ 73 w 354"/>
                <a:gd name="T63" fmla="*/ 114 h 389"/>
                <a:gd name="T64" fmla="*/ 80 w 354"/>
                <a:gd name="T65" fmla="*/ 112 h 389"/>
                <a:gd name="T66" fmla="*/ 74 w 354"/>
                <a:gd name="T67" fmla="*/ 113 h 389"/>
                <a:gd name="T68" fmla="*/ 276 w 354"/>
                <a:gd name="T69" fmla="*/ 113 h 389"/>
                <a:gd name="T70" fmla="*/ 276 w 354"/>
                <a:gd name="T71" fmla="*/ 111 h 389"/>
                <a:gd name="T72" fmla="*/ 276 w 354"/>
                <a:gd name="T73" fmla="*/ 110 h 389"/>
                <a:gd name="T74" fmla="*/ 276 w 354"/>
                <a:gd name="T75" fmla="*/ 110 h 389"/>
                <a:gd name="T76" fmla="*/ 88 w 354"/>
                <a:gd name="T77" fmla="*/ 111 h 389"/>
                <a:gd name="T78" fmla="*/ 88 w 354"/>
                <a:gd name="T79" fmla="*/ 111 h 389"/>
                <a:gd name="T80" fmla="*/ 136 w 354"/>
                <a:gd name="T81" fmla="*/ 70 h 389"/>
                <a:gd name="T82" fmla="*/ 136 w 354"/>
                <a:gd name="T83" fmla="*/ 69 h 389"/>
                <a:gd name="T84" fmla="*/ 137 w 354"/>
                <a:gd name="T85" fmla="*/ 69 h 389"/>
                <a:gd name="T86" fmla="*/ 137 w 354"/>
                <a:gd name="T87" fmla="*/ 69 h 389"/>
                <a:gd name="T88" fmla="*/ 137 w 354"/>
                <a:gd name="T89" fmla="*/ 69 h 389"/>
                <a:gd name="T90" fmla="*/ 137 w 354"/>
                <a:gd name="T91" fmla="*/ 69 h 389"/>
                <a:gd name="T92" fmla="*/ 137 w 354"/>
                <a:gd name="T93" fmla="*/ 68 h 389"/>
                <a:gd name="T94" fmla="*/ 137 w 354"/>
                <a:gd name="T95" fmla="*/ 68 h 389"/>
                <a:gd name="T96" fmla="*/ 138 w 354"/>
                <a:gd name="T97" fmla="*/ 68 h 389"/>
                <a:gd name="T98" fmla="*/ 138 w 354"/>
                <a:gd name="T99" fmla="*/ 68 h 389"/>
                <a:gd name="T100" fmla="*/ 140 w 354"/>
                <a:gd name="T101" fmla="*/ 66 h 389"/>
                <a:gd name="T102" fmla="*/ 140 w 354"/>
                <a:gd name="T103" fmla="*/ 65 h 389"/>
                <a:gd name="T104" fmla="*/ 140 w 354"/>
                <a:gd name="T105" fmla="*/ 65 h 389"/>
                <a:gd name="T106" fmla="*/ 141 w 354"/>
                <a:gd name="T107" fmla="*/ 65 h 389"/>
                <a:gd name="T108" fmla="*/ 141 w 354"/>
                <a:gd name="T109" fmla="*/ 65 h 389"/>
                <a:gd name="T110" fmla="*/ 192 w 354"/>
                <a:gd name="T111" fmla="*/ 18 h 389"/>
                <a:gd name="T112" fmla="*/ 235 w 354"/>
                <a:gd name="T113" fmla="*/ 0 h 389"/>
                <a:gd name="T114" fmla="*/ 234 w 354"/>
                <a:gd name="T115" fmla="*/ 0 h 389"/>
                <a:gd name="T116" fmla="*/ 234 w 354"/>
                <a:gd name="T117" fmla="*/ 0 h 389"/>
                <a:gd name="T118" fmla="*/ 233 w 354"/>
                <a:gd name="T119" fmla="*/ 0 h 389"/>
                <a:gd name="T120" fmla="*/ 234 w 354"/>
                <a:gd name="T121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4" h="389">
                  <a:moveTo>
                    <a:pt x="285" y="389"/>
                  </a:moveTo>
                  <a:cubicBezTo>
                    <a:pt x="285" y="389"/>
                    <a:pt x="285" y="389"/>
                    <a:pt x="285" y="389"/>
                  </a:cubicBezTo>
                  <a:cubicBezTo>
                    <a:pt x="285" y="389"/>
                    <a:pt x="285" y="389"/>
                    <a:pt x="285" y="389"/>
                  </a:cubicBezTo>
                  <a:cubicBezTo>
                    <a:pt x="285" y="389"/>
                    <a:pt x="285" y="389"/>
                    <a:pt x="285" y="389"/>
                  </a:cubicBezTo>
                  <a:cubicBezTo>
                    <a:pt x="285" y="389"/>
                    <a:pt x="285" y="389"/>
                    <a:pt x="285" y="389"/>
                  </a:cubicBezTo>
                  <a:moveTo>
                    <a:pt x="282" y="387"/>
                  </a:moveTo>
                  <a:cubicBezTo>
                    <a:pt x="282" y="387"/>
                    <a:pt x="282" y="387"/>
                    <a:pt x="282" y="387"/>
                  </a:cubicBezTo>
                  <a:cubicBezTo>
                    <a:pt x="282" y="387"/>
                    <a:pt x="282" y="387"/>
                    <a:pt x="282" y="387"/>
                  </a:cubicBezTo>
                  <a:cubicBezTo>
                    <a:pt x="282" y="387"/>
                    <a:pt x="282" y="387"/>
                    <a:pt x="282" y="387"/>
                  </a:cubicBezTo>
                  <a:moveTo>
                    <a:pt x="278" y="384"/>
                  </a:moveTo>
                  <a:cubicBezTo>
                    <a:pt x="278" y="385"/>
                    <a:pt x="278" y="385"/>
                    <a:pt x="279" y="385"/>
                  </a:cubicBezTo>
                  <a:cubicBezTo>
                    <a:pt x="278" y="385"/>
                    <a:pt x="278" y="385"/>
                    <a:pt x="278" y="384"/>
                  </a:cubicBezTo>
                  <a:moveTo>
                    <a:pt x="354" y="335"/>
                  </a:moveTo>
                  <a:cubicBezTo>
                    <a:pt x="354" y="335"/>
                    <a:pt x="354" y="335"/>
                    <a:pt x="354" y="335"/>
                  </a:cubicBezTo>
                  <a:cubicBezTo>
                    <a:pt x="354" y="335"/>
                    <a:pt x="354" y="335"/>
                    <a:pt x="354" y="335"/>
                  </a:cubicBezTo>
                  <a:moveTo>
                    <a:pt x="241" y="318"/>
                  </a:moveTo>
                  <a:cubicBezTo>
                    <a:pt x="241" y="318"/>
                    <a:pt x="241" y="318"/>
                    <a:pt x="241" y="318"/>
                  </a:cubicBezTo>
                  <a:cubicBezTo>
                    <a:pt x="241" y="318"/>
                    <a:pt x="241" y="318"/>
                    <a:pt x="241" y="318"/>
                  </a:cubicBezTo>
                  <a:moveTo>
                    <a:pt x="221" y="289"/>
                  </a:moveTo>
                  <a:cubicBezTo>
                    <a:pt x="221" y="289"/>
                    <a:pt x="221" y="289"/>
                    <a:pt x="221" y="289"/>
                  </a:cubicBezTo>
                  <a:cubicBezTo>
                    <a:pt x="228" y="296"/>
                    <a:pt x="234" y="305"/>
                    <a:pt x="241" y="318"/>
                  </a:cubicBezTo>
                  <a:cubicBezTo>
                    <a:pt x="234" y="305"/>
                    <a:pt x="228" y="296"/>
                    <a:pt x="221" y="289"/>
                  </a:cubicBezTo>
                  <a:moveTo>
                    <a:pt x="195" y="273"/>
                  </a:moveTo>
                  <a:cubicBezTo>
                    <a:pt x="195" y="273"/>
                    <a:pt x="195" y="273"/>
                    <a:pt x="195" y="273"/>
                  </a:cubicBezTo>
                  <a:cubicBezTo>
                    <a:pt x="198" y="274"/>
                    <a:pt x="202" y="276"/>
                    <a:pt x="206" y="278"/>
                  </a:cubicBezTo>
                  <a:cubicBezTo>
                    <a:pt x="205" y="283"/>
                    <a:pt x="205" y="283"/>
                    <a:pt x="205" y="283"/>
                  </a:cubicBezTo>
                  <a:cubicBezTo>
                    <a:pt x="205" y="283"/>
                    <a:pt x="205" y="283"/>
                    <a:pt x="205" y="284"/>
                  </a:cubicBezTo>
                  <a:cubicBezTo>
                    <a:pt x="205" y="283"/>
                    <a:pt x="205" y="283"/>
                    <a:pt x="205" y="283"/>
                  </a:cubicBezTo>
                  <a:cubicBezTo>
                    <a:pt x="206" y="278"/>
                    <a:pt x="206" y="278"/>
                    <a:pt x="206" y="278"/>
                  </a:cubicBezTo>
                  <a:cubicBezTo>
                    <a:pt x="202" y="276"/>
                    <a:pt x="198" y="274"/>
                    <a:pt x="195" y="273"/>
                  </a:cubicBezTo>
                  <a:moveTo>
                    <a:pt x="179" y="269"/>
                  </a:moveTo>
                  <a:cubicBezTo>
                    <a:pt x="179" y="270"/>
                    <a:pt x="179" y="270"/>
                    <a:pt x="179" y="270"/>
                  </a:cubicBezTo>
                  <a:cubicBezTo>
                    <a:pt x="179" y="270"/>
                    <a:pt x="179" y="270"/>
                    <a:pt x="179" y="271"/>
                  </a:cubicBezTo>
                  <a:cubicBezTo>
                    <a:pt x="179" y="270"/>
                    <a:pt x="179" y="270"/>
                    <a:pt x="179" y="270"/>
                  </a:cubicBezTo>
                  <a:cubicBezTo>
                    <a:pt x="179" y="269"/>
                    <a:pt x="179" y="269"/>
                    <a:pt x="179" y="269"/>
                  </a:cubicBezTo>
                  <a:cubicBezTo>
                    <a:pt x="179" y="269"/>
                    <a:pt x="179" y="269"/>
                    <a:pt x="179" y="269"/>
                  </a:cubicBezTo>
                  <a:moveTo>
                    <a:pt x="141" y="246"/>
                  </a:moveTo>
                  <a:cubicBezTo>
                    <a:pt x="141" y="246"/>
                    <a:pt x="141" y="246"/>
                    <a:pt x="141" y="246"/>
                  </a:cubicBezTo>
                  <a:cubicBezTo>
                    <a:pt x="141" y="246"/>
                    <a:pt x="141" y="247"/>
                    <a:pt x="141" y="247"/>
                  </a:cubicBezTo>
                  <a:cubicBezTo>
                    <a:pt x="141" y="247"/>
                    <a:pt x="141" y="246"/>
                    <a:pt x="141" y="246"/>
                  </a:cubicBezTo>
                  <a:moveTo>
                    <a:pt x="1" y="126"/>
                  </a:moveTo>
                  <a:cubicBezTo>
                    <a:pt x="1" y="127"/>
                    <a:pt x="0" y="127"/>
                    <a:pt x="0" y="127"/>
                  </a:cubicBezTo>
                  <a:cubicBezTo>
                    <a:pt x="0" y="127"/>
                    <a:pt x="1" y="127"/>
                    <a:pt x="1" y="126"/>
                  </a:cubicBezTo>
                  <a:moveTo>
                    <a:pt x="16" y="124"/>
                  </a:moveTo>
                  <a:cubicBezTo>
                    <a:pt x="16" y="124"/>
                    <a:pt x="15" y="124"/>
                    <a:pt x="14" y="124"/>
                  </a:cubicBezTo>
                  <a:cubicBezTo>
                    <a:pt x="13" y="124"/>
                    <a:pt x="12" y="124"/>
                    <a:pt x="10" y="125"/>
                  </a:cubicBezTo>
                  <a:cubicBezTo>
                    <a:pt x="10" y="125"/>
                    <a:pt x="9" y="125"/>
                    <a:pt x="8" y="125"/>
                  </a:cubicBezTo>
                  <a:cubicBezTo>
                    <a:pt x="7" y="125"/>
                    <a:pt x="5" y="126"/>
                    <a:pt x="4" y="126"/>
                  </a:cubicBezTo>
                  <a:cubicBezTo>
                    <a:pt x="4" y="126"/>
                    <a:pt x="3" y="126"/>
                    <a:pt x="3" y="126"/>
                  </a:cubicBezTo>
                  <a:cubicBezTo>
                    <a:pt x="4" y="126"/>
                    <a:pt x="6" y="126"/>
                    <a:pt x="7" y="125"/>
                  </a:cubicBezTo>
                  <a:cubicBezTo>
                    <a:pt x="10" y="125"/>
                    <a:pt x="13" y="124"/>
                    <a:pt x="16" y="124"/>
                  </a:cubicBezTo>
                  <a:moveTo>
                    <a:pt x="19" y="123"/>
                  </a:moveTo>
                  <a:cubicBezTo>
                    <a:pt x="18" y="123"/>
                    <a:pt x="18" y="123"/>
                    <a:pt x="17" y="123"/>
                  </a:cubicBezTo>
                  <a:cubicBezTo>
                    <a:pt x="18" y="123"/>
                    <a:pt x="18" y="123"/>
                    <a:pt x="19" y="123"/>
                  </a:cubicBezTo>
                  <a:moveTo>
                    <a:pt x="28" y="121"/>
                  </a:moveTo>
                  <a:cubicBezTo>
                    <a:pt x="28" y="121"/>
                    <a:pt x="27" y="121"/>
                    <a:pt x="27" y="121"/>
                  </a:cubicBezTo>
                  <a:cubicBezTo>
                    <a:pt x="26" y="122"/>
                    <a:pt x="24" y="122"/>
                    <a:pt x="23" y="122"/>
                  </a:cubicBezTo>
                  <a:cubicBezTo>
                    <a:pt x="22" y="122"/>
                    <a:pt x="22" y="123"/>
                    <a:pt x="21" y="123"/>
                  </a:cubicBezTo>
                  <a:cubicBezTo>
                    <a:pt x="23" y="122"/>
                    <a:pt x="26" y="122"/>
                    <a:pt x="28" y="121"/>
                  </a:cubicBezTo>
                  <a:moveTo>
                    <a:pt x="275" y="121"/>
                  </a:moveTo>
                  <a:cubicBezTo>
                    <a:pt x="275" y="180"/>
                    <a:pt x="339" y="206"/>
                    <a:pt x="354" y="334"/>
                  </a:cubicBezTo>
                  <a:cubicBezTo>
                    <a:pt x="354" y="334"/>
                    <a:pt x="354" y="334"/>
                    <a:pt x="354" y="335"/>
                  </a:cubicBezTo>
                  <a:cubicBezTo>
                    <a:pt x="354" y="334"/>
                    <a:pt x="354" y="334"/>
                    <a:pt x="354" y="334"/>
                  </a:cubicBezTo>
                  <a:cubicBezTo>
                    <a:pt x="339" y="206"/>
                    <a:pt x="275" y="180"/>
                    <a:pt x="275" y="121"/>
                  </a:cubicBezTo>
                  <a:moveTo>
                    <a:pt x="33" y="120"/>
                  </a:moveTo>
                  <a:cubicBezTo>
                    <a:pt x="32" y="121"/>
                    <a:pt x="30" y="121"/>
                    <a:pt x="29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30" y="121"/>
                    <a:pt x="32" y="121"/>
                    <a:pt x="33" y="120"/>
                  </a:cubicBezTo>
                  <a:moveTo>
                    <a:pt x="43" y="119"/>
                  </a:moveTo>
                  <a:cubicBezTo>
                    <a:pt x="42" y="119"/>
                    <a:pt x="42" y="119"/>
                    <a:pt x="42" y="119"/>
                  </a:cubicBezTo>
                  <a:cubicBezTo>
                    <a:pt x="41" y="119"/>
                    <a:pt x="41" y="119"/>
                    <a:pt x="40" y="119"/>
                  </a:cubicBezTo>
                  <a:cubicBezTo>
                    <a:pt x="39" y="119"/>
                    <a:pt x="38" y="120"/>
                    <a:pt x="37" y="120"/>
                  </a:cubicBezTo>
                  <a:cubicBezTo>
                    <a:pt x="39" y="119"/>
                    <a:pt x="41" y="119"/>
                    <a:pt x="43" y="119"/>
                  </a:cubicBezTo>
                  <a:moveTo>
                    <a:pt x="55" y="117"/>
                  </a:moveTo>
                  <a:cubicBezTo>
                    <a:pt x="55" y="117"/>
                    <a:pt x="54" y="117"/>
                    <a:pt x="54" y="117"/>
                  </a:cubicBezTo>
                  <a:cubicBezTo>
                    <a:pt x="53" y="117"/>
                    <a:pt x="52" y="117"/>
                    <a:pt x="51" y="117"/>
                  </a:cubicBezTo>
                  <a:cubicBezTo>
                    <a:pt x="50" y="117"/>
                    <a:pt x="49" y="118"/>
                    <a:pt x="48" y="118"/>
                  </a:cubicBezTo>
                  <a:cubicBezTo>
                    <a:pt x="47" y="118"/>
                    <a:pt x="46" y="118"/>
                    <a:pt x="46" y="118"/>
                  </a:cubicBezTo>
                  <a:cubicBezTo>
                    <a:pt x="45" y="118"/>
                    <a:pt x="45" y="118"/>
                    <a:pt x="44" y="118"/>
                  </a:cubicBezTo>
                  <a:cubicBezTo>
                    <a:pt x="48" y="118"/>
                    <a:pt x="52" y="117"/>
                    <a:pt x="55" y="117"/>
                  </a:cubicBezTo>
                  <a:moveTo>
                    <a:pt x="64" y="115"/>
                  </a:moveTo>
                  <a:cubicBezTo>
                    <a:pt x="63" y="115"/>
                    <a:pt x="62" y="115"/>
                    <a:pt x="62" y="115"/>
                  </a:cubicBezTo>
                  <a:cubicBezTo>
                    <a:pt x="61" y="116"/>
                    <a:pt x="60" y="116"/>
                    <a:pt x="59" y="116"/>
                  </a:cubicBezTo>
                  <a:cubicBezTo>
                    <a:pt x="58" y="116"/>
                    <a:pt x="57" y="116"/>
                    <a:pt x="57" y="116"/>
                  </a:cubicBezTo>
                  <a:cubicBezTo>
                    <a:pt x="59" y="116"/>
                    <a:pt x="61" y="116"/>
                    <a:pt x="64" y="115"/>
                  </a:cubicBezTo>
                  <a:moveTo>
                    <a:pt x="67" y="115"/>
                  </a:moveTo>
                  <a:cubicBezTo>
                    <a:pt x="67" y="115"/>
                    <a:pt x="67" y="115"/>
                    <a:pt x="67" y="115"/>
                  </a:cubicBezTo>
                  <a:cubicBezTo>
                    <a:pt x="66" y="115"/>
                    <a:pt x="65" y="115"/>
                    <a:pt x="64" y="115"/>
                  </a:cubicBezTo>
                  <a:cubicBezTo>
                    <a:pt x="65" y="115"/>
                    <a:pt x="66" y="115"/>
                    <a:pt x="67" y="115"/>
                  </a:cubicBezTo>
                  <a:moveTo>
                    <a:pt x="71" y="114"/>
                  </a:moveTo>
                  <a:cubicBezTo>
                    <a:pt x="70" y="114"/>
                    <a:pt x="69" y="114"/>
                    <a:pt x="69" y="11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69" y="114"/>
                    <a:pt x="70" y="114"/>
                    <a:pt x="71" y="114"/>
                  </a:cubicBezTo>
                  <a:moveTo>
                    <a:pt x="73" y="114"/>
                  </a:moveTo>
                  <a:cubicBezTo>
                    <a:pt x="73" y="114"/>
                    <a:pt x="73" y="114"/>
                    <a:pt x="72" y="114"/>
                  </a:cubicBezTo>
                  <a:cubicBezTo>
                    <a:pt x="73" y="114"/>
                    <a:pt x="73" y="114"/>
                    <a:pt x="73" y="114"/>
                  </a:cubicBezTo>
                  <a:moveTo>
                    <a:pt x="85" y="112"/>
                  </a:moveTo>
                  <a:cubicBezTo>
                    <a:pt x="84" y="112"/>
                    <a:pt x="83" y="112"/>
                    <a:pt x="83" y="112"/>
                  </a:cubicBezTo>
                  <a:cubicBezTo>
                    <a:pt x="82" y="112"/>
                    <a:pt x="81" y="112"/>
                    <a:pt x="80" y="112"/>
                  </a:cubicBezTo>
                  <a:cubicBezTo>
                    <a:pt x="80" y="113"/>
                    <a:pt x="79" y="113"/>
                    <a:pt x="78" y="113"/>
                  </a:cubicBezTo>
                  <a:cubicBezTo>
                    <a:pt x="77" y="113"/>
                    <a:pt x="77" y="113"/>
                    <a:pt x="76" y="113"/>
                  </a:cubicBezTo>
                  <a:cubicBezTo>
                    <a:pt x="75" y="113"/>
                    <a:pt x="75" y="113"/>
                    <a:pt x="74" y="113"/>
                  </a:cubicBezTo>
                  <a:cubicBezTo>
                    <a:pt x="78" y="113"/>
                    <a:pt x="81" y="112"/>
                    <a:pt x="85" y="112"/>
                  </a:cubicBezTo>
                  <a:moveTo>
                    <a:pt x="276" y="112"/>
                  </a:moveTo>
                  <a:cubicBezTo>
                    <a:pt x="276" y="112"/>
                    <a:pt x="276" y="112"/>
                    <a:pt x="276" y="113"/>
                  </a:cubicBezTo>
                  <a:cubicBezTo>
                    <a:pt x="276" y="112"/>
                    <a:pt x="276" y="112"/>
                    <a:pt x="276" y="112"/>
                  </a:cubicBezTo>
                  <a:moveTo>
                    <a:pt x="276" y="111"/>
                  </a:moveTo>
                  <a:cubicBezTo>
                    <a:pt x="276" y="111"/>
                    <a:pt x="276" y="111"/>
                    <a:pt x="276" y="111"/>
                  </a:cubicBezTo>
                  <a:cubicBezTo>
                    <a:pt x="276" y="111"/>
                    <a:pt x="276" y="111"/>
                    <a:pt x="276" y="111"/>
                  </a:cubicBezTo>
                  <a:moveTo>
                    <a:pt x="276" y="110"/>
                  </a:moveTo>
                  <a:cubicBezTo>
                    <a:pt x="276" y="110"/>
                    <a:pt x="276" y="110"/>
                    <a:pt x="276" y="110"/>
                  </a:cubicBezTo>
                  <a:cubicBezTo>
                    <a:pt x="276" y="110"/>
                    <a:pt x="276" y="110"/>
                    <a:pt x="276" y="110"/>
                  </a:cubicBezTo>
                  <a:moveTo>
                    <a:pt x="276" y="110"/>
                  </a:moveTo>
                  <a:cubicBezTo>
                    <a:pt x="276" y="110"/>
                    <a:pt x="276" y="110"/>
                    <a:pt x="276" y="110"/>
                  </a:cubicBezTo>
                  <a:cubicBezTo>
                    <a:pt x="276" y="110"/>
                    <a:pt x="276" y="110"/>
                    <a:pt x="276" y="110"/>
                  </a:cubicBezTo>
                  <a:moveTo>
                    <a:pt x="95" y="106"/>
                  </a:moveTo>
                  <a:cubicBezTo>
                    <a:pt x="92" y="108"/>
                    <a:pt x="90" y="110"/>
                    <a:pt x="88" y="111"/>
                  </a:cubicBezTo>
                  <a:cubicBezTo>
                    <a:pt x="88" y="111"/>
                    <a:pt x="87" y="111"/>
                    <a:pt x="87" y="111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7" y="111"/>
                    <a:pt x="87" y="111"/>
                    <a:pt x="88" y="111"/>
                  </a:cubicBezTo>
                  <a:cubicBezTo>
                    <a:pt x="90" y="110"/>
                    <a:pt x="92" y="108"/>
                    <a:pt x="95" y="106"/>
                  </a:cubicBezTo>
                  <a:moveTo>
                    <a:pt x="136" y="69"/>
                  </a:moveTo>
                  <a:cubicBezTo>
                    <a:pt x="136" y="70"/>
                    <a:pt x="136" y="70"/>
                    <a:pt x="136" y="70"/>
                  </a:cubicBezTo>
                  <a:cubicBezTo>
                    <a:pt x="136" y="70"/>
                    <a:pt x="136" y="70"/>
                    <a:pt x="136" y="69"/>
                  </a:cubicBezTo>
                  <a:moveTo>
                    <a:pt x="136" y="69"/>
                  </a:moveTo>
                  <a:cubicBezTo>
                    <a:pt x="136" y="69"/>
                    <a:pt x="136" y="69"/>
                    <a:pt x="136" y="69"/>
                  </a:cubicBezTo>
                  <a:cubicBezTo>
                    <a:pt x="136" y="69"/>
                    <a:pt x="136" y="69"/>
                    <a:pt x="136" y="69"/>
                  </a:cubicBezTo>
                  <a:moveTo>
                    <a:pt x="137" y="69"/>
                  </a:move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moveTo>
                    <a:pt x="137" y="69"/>
                  </a:move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moveTo>
                    <a:pt x="137" y="69"/>
                  </a:move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moveTo>
                    <a:pt x="137" y="69"/>
                  </a:move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moveTo>
                    <a:pt x="137" y="68"/>
                  </a:moveTo>
                  <a:cubicBezTo>
                    <a:pt x="137" y="68"/>
                    <a:pt x="137" y="68"/>
                    <a:pt x="137" y="68"/>
                  </a:cubicBezTo>
                  <a:cubicBezTo>
                    <a:pt x="137" y="68"/>
                    <a:pt x="137" y="68"/>
                    <a:pt x="137" y="68"/>
                  </a:cubicBezTo>
                  <a:moveTo>
                    <a:pt x="138" y="68"/>
                  </a:moveTo>
                  <a:cubicBezTo>
                    <a:pt x="138" y="68"/>
                    <a:pt x="137" y="68"/>
                    <a:pt x="137" y="68"/>
                  </a:cubicBezTo>
                  <a:cubicBezTo>
                    <a:pt x="137" y="68"/>
                    <a:pt x="138" y="68"/>
                    <a:pt x="138" y="68"/>
                  </a:cubicBezTo>
                  <a:moveTo>
                    <a:pt x="138" y="68"/>
                  </a:moveTo>
                  <a:cubicBezTo>
                    <a:pt x="138" y="68"/>
                    <a:pt x="138" y="68"/>
                    <a:pt x="138" y="68"/>
                  </a:cubicBezTo>
                  <a:cubicBezTo>
                    <a:pt x="138" y="68"/>
                    <a:pt x="138" y="68"/>
                    <a:pt x="138" y="68"/>
                  </a:cubicBezTo>
                  <a:moveTo>
                    <a:pt x="140" y="66"/>
                  </a:moveTo>
                  <a:cubicBezTo>
                    <a:pt x="139" y="66"/>
                    <a:pt x="138" y="67"/>
                    <a:pt x="138" y="68"/>
                  </a:cubicBezTo>
                  <a:cubicBezTo>
                    <a:pt x="138" y="67"/>
                    <a:pt x="139" y="66"/>
                    <a:pt x="140" y="66"/>
                  </a:cubicBezTo>
                  <a:moveTo>
                    <a:pt x="140" y="65"/>
                  </a:moveTo>
                  <a:cubicBezTo>
                    <a:pt x="140" y="65"/>
                    <a:pt x="140" y="66"/>
                    <a:pt x="140" y="66"/>
                  </a:cubicBezTo>
                  <a:cubicBezTo>
                    <a:pt x="140" y="66"/>
                    <a:pt x="140" y="65"/>
                    <a:pt x="140" y="65"/>
                  </a:cubicBezTo>
                  <a:moveTo>
                    <a:pt x="140" y="65"/>
                  </a:move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moveTo>
                    <a:pt x="140" y="65"/>
                  </a:move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moveTo>
                    <a:pt x="141" y="65"/>
                  </a:moveTo>
                  <a:cubicBezTo>
                    <a:pt x="141" y="65"/>
                    <a:pt x="141" y="65"/>
                    <a:pt x="141" y="65"/>
                  </a:cubicBezTo>
                  <a:cubicBezTo>
                    <a:pt x="141" y="65"/>
                    <a:pt x="141" y="65"/>
                    <a:pt x="141" y="65"/>
                  </a:cubicBezTo>
                  <a:moveTo>
                    <a:pt x="141" y="65"/>
                  </a:moveTo>
                  <a:cubicBezTo>
                    <a:pt x="141" y="65"/>
                    <a:pt x="141" y="65"/>
                    <a:pt x="141" y="65"/>
                  </a:cubicBezTo>
                  <a:cubicBezTo>
                    <a:pt x="141" y="65"/>
                    <a:pt x="141" y="65"/>
                    <a:pt x="141" y="65"/>
                  </a:cubicBezTo>
                  <a:moveTo>
                    <a:pt x="192" y="18"/>
                  </a:moveTo>
                  <a:cubicBezTo>
                    <a:pt x="192" y="18"/>
                    <a:pt x="192" y="18"/>
                    <a:pt x="192" y="18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2" y="18"/>
                    <a:pt x="192" y="18"/>
                    <a:pt x="192" y="18"/>
                  </a:cubicBezTo>
                  <a:moveTo>
                    <a:pt x="235" y="0"/>
                  </a:moveTo>
                  <a:cubicBezTo>
                    <a:pt x="240" y="0"/>
                    <a:pt x="248" y="9"/>
                    <a:pt x="255" y="23"/>
                  </a:cubicBezTo>
                  <a:cubicBezTo>
                    <a:pt x="248" y="9"/>
                    <a:pt x="240" y="0"/>
                    <a:pt x="235" y="0"/>
                  </a:cubicBezTo>
                  <a:moveTo>
                    <a:pt x="234" y="0"/>
                  </a:moveTo>
                  <a:cubicBezTo>
                    <a:pt x="234" y="0"/>
                    <a:pt x="234" y="0"/>
                    <a:pt x="234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4" y="0"/>
                    <a:pt x="234" y="0"/>
                    <a:pt x="234" y="0"/>
                  </a:cubicBezTo>
                  <a:moveTo>
                    <a:pt x="233" y="0"/>
                  </a:moveTo>
                  <a:cubicBezTo>
                    <a:pt x="232" y="0"/>
                    <a:pt x="231" y="0"/>
                    <a:pt x="230" y="0"/>
                  </a:cubicBezTo>
                  <a:cubicBezTo>
                    <a:pt x="231" y="0"/>
                    <a:pt x="232" y="0"/>
                    <a:pt x="233" y="0"/>
                  </a:cubicBezTo>
                  <a:cubicBezTo>
                    <a:pt x="233" y="0"/>
                    <a:pt x="234" y="0"/>
                    <a:pt x="234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4" y="0"/>
                    <a:pt x="233" y="0"/>
                    <a:pt x="233" y="0"/>
                  </a:cubicBezTo>
                </a:path>
              </a:pathLst>
            </a:custGeom>
            <a:solidFill>
              <a:srgbClr val="C3E8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334"/>
            <p:cNvSpPr>
              <a:spLocks noEditPoints="1"/>
            </p:cNvSpPr>
            <p:nvPr/>
          </p:nvSpPr>
          <p:spPr bwMode="auto">
            <a:xfrm>
              <a:off x="7059210" y="4549732"/>
              <a:ext cx="96472" cy="42206"/>
            </a:xfrm>
            <a:custGeom>
              <a:avLst/>
              <a:gdLst>
                <a:gd name="T0" fmla="*/ 53 w 53"/>
                <a:gd name="T1" fmla="*/ 23 h 23"/>
                <a:gd name="T2" fmla="*/ 53 w 53"/>
                <a:gd name="T3" fmla="*/ 23 h 23"/>
                <a:gd name="T4" fmla="*/ 53 w 53"/>
                <a:gd name="T5" fmla="*/ 23 h 23"/>
                <a:gd name="T6" fmla="*/ 52 w 53"/>
                <a:gd name="T7" fmla="*/ 23 h 23"/>
                <a:gd name="T8" fmla="*/ 53 w 53"/>
                <a:gd name="T9" fmla="*/ 23 h 23"/>
                <a:gd name="T10" fmla="*/ 52 w 53"/>
                <a:gd name="T11" fmla="*/ 23 h 23"/>
                <a:gd name="T12" fmla="*/ 2 w 53"/>
                <a:gd name="T13" fmla="*/ 0 h 23"/>
                <a:gd name="T14" fmla="*/ 2 w 53"/>
                <a:gd name="T15" fmla="*/ 0 h 23"/>
                <a:gd name="T16" fmla="*/ 2 w 53"/>
                <a:gd name="T17" fmla="*/ 0 h 23"/>
                <a:gd name="T18" fmla="*/ 0 w 53"/>
                <a:gd name="T19" fmla="*/ 0 h 23"/>
                <a:gd name="T20" fmla="*/ 1 w 53"/>
                <a:gd name="T21" fmla="*/ 0 h 23"/>
                <a:gd name="T22" fmla="*/ 2 w 53"/>
                <a:gd name="T23" fmla="*/ 0 h 23"/>
                <a:gd name="T24" fmla="*/ 1 w 53"/>
                <a:gd name="T25" fmla="*/ 0 h 23"/>
                <a:gd name="T26" fmla="*/ 0 w 53"/>
                <a:gd name="T2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23">
                  <a:moveTo>
                    <a:pt x="53" y="23"/>
                  </a:moveTo>
                  <a:cubicBezTo>
                    <a:pt x="53" y="23"/>
                    <a:pt x="53" y="23"/>
                    <a:pt x="53" y="23"/>
                  </a:cubicBezTo>
                  <a:cubicBezTo>
                    <a:pt x="53" y="23"/>
                    <a:pt x="53" y="23"/>
                    <a:pt x="53" y="23"/>
                  </a:cubicBezTo>
                  <a:moveTo>
                    <a:pt x="52" y="23"/>
                  </a:moveTo>
                  <a:cubicBezTo>
                    <a:pt x="53" y="23"/>
                    <a:pt x="53" y="23"/>
                    <a:pt x="53" y="23"/>
                  </a:cubicBezTo>
                  <a:cubicBezTo>
                    <a:pt x="53" y="23"/>
                    <a:pt x="53" y="23"/>
                    <a:pt x="52" y="23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C3E8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338"/>
            <p:cNvSpPr/>
            <p:nvPr/>
          </p:nvSpPr>
          <p:spPr bwMode="auto">
            <a:xfrm>
              <a:off x="5824673" y="2341433"/>
              <a:ext cx="337651" cy="717509"/>
            </a:xfrm>
            <a:custGeom>
              <a:avLst/>
              <a:gdLst>
                <a:gd name="T0" fmla="*/ 180 w 184"/>
                <a:gd name="T1" fmla="*/ 277 h 392"/>
                <a:gd name="T2" fmla="*/ 87 w 184"/>
                <a:gd name="T3" fmla="*/ 336 h 392"/>
                <a:gd name="T4" fmla="*/ 19 w 184"/>
                <a:gd name="T5" fmla="*/ 348 h 392"/>
                <a:gd name="T6" fmla="*/ 1 w 184"/>
                <a:gd name="T7" fmla="*/ 84 h 392"/>
                <a:gd name="T8" fmla="*/ 55 w 184"/>
                <a:gd name="T9" fmla="*/ 5 h 392"/>
                <a:gd name="T10" fmla="*/ 166 w 184"/>
                <a:gd name="T11" fmla="*/ 70 h 392"/>
                <a:gd name="T12" fmla="*/ 180 w 184"/>
                <a:gd name="T13" fmla="*/ 27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392">
                  <a:moveTo>
                    <a:pt x="180" y="277"/>
                  </a:moveTo>
                  <a:cubicBezTo>
                    <a:pt x="184" y="321"/>
                    <a:pt x="138" y="331"/>
                    <a:pt x="87" y="336"/>
                  </a:cubicBezTo>
                  <a:cubicBezTo>
                    <a:pt x="36" y="341"/>
                    <a:pt x="23" y="392"/>
                    <a:pt x="19" y="348"/>
                  </a:cubicBezTo>
                  <a:cubicBezTo>
                    <a:pt x="19" y="348"/>
                    <a:pt x="4" y="214"/>
                    <a:pt x="1" y="84"/>
                  </a:cubicBezTo>
                  <a:cubicBezTo>
                    <a:pt x="0" y="40"/>
                    <a:pt x="4" y="10"/>
                    <a:pt x="55" y="5"/>
                  </a:cubicBezTo>
                  <a:cubicBezTo>
                    <a:pt x="106" y="0"/>
                    <a:pt x="166" y="26"/>
                    <a:pt x="166" y="70"/>
                  </a:cubicBezTo>
                  <a:cubicBezTo>
                    <a:pt x="166" y="219"/>
                    <a:pt x="180" y="277"/>
                    <a:pt x="180" y="277"/>
                  </a:cubicBezTo>
                </a:path>
              </a:pathLst>
            </a:custGeom>
            <a:solidFill>
              <a:srgbClr val="C9A78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339"/>
            <p:cNvSpPr/>
            <p:nvPr/>
          </p:nvSpPr>
          <p:spPr bwMode="auto">
            <a:xfrm>
              <a:off x="5574449" y="2047496"/>
              <a:ext cx="562250" cy="720524"/>
            </a:xfrm>
            <a:custGeom>
              <a:avLst/>
              <a:gdLst>
                <a:gd name="T0" fmla="*/ 303 w 307"/>
                <a:gd name="T1" fmla="*/ 266 h 393"/>
                <a:gd name="T2" fmla="*/ 153 w 307"/>
                <a:gd name="T3" fmla="*/ 391 h 393"/>
                <a:gd name="T4" fmla="*/ 138 w 307"/>
                <a:gd name="T5" fmla="*/ 391 h 393"/>
                <a:gd name="T6" fmla="*/ 13 w 307"/>
                <a:gd name="T7" fmla="*/ 272 h 393"/>
                <a:gd name="T8" fmla="*/ 10 w 307"/>
                <a:gd name="T9" fmla="*/ 137 h 393"/>
                <a:gd name="T10" fmla="*/ 128 w 307"/>
                <a:gd name="T11" fmla="*/ 11 h 393"/>
                <a:gd name="T12" fmla="*/ 174 w 307"/>
                <a:gd name="T13" fmla="*/ 12 h 393"/>
                <a:gd name="T14" fmla="*/ 299 w 307"/>
                <a:gd name="T15" fmla="*/ 131 h 393"/>
                <a:gd name="T16" fmla="*/ 303 w 307"/>
                <a:gd name="T17" fmla="*/ 26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7" h="393">
                  <a:moveTo>
                    <a:pt x="303" y="266"/>
                  </a:moveTo>
                  <a:cubicBezTo>
                    <a:pt x="307" y="309"/>
                    <a:pt x="220" y="390"/>
                    <a:pt x="153" y="391"/>
                  </a:cubicBezTo>
                  <a:cubicBezTo>
                    <a:pt x="138" y="391"/>
                    <a:pt x="138" y="391"/>
                    <a:pt x="138" y="391"/>
                  </a:cubicBezTo>
                  <a:cubicBezTo>
                    <a:pt x="71" y="393"/>
                    <a:pt x="15" y="339"/>
                    <a:pt x="13" y="272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0" y="0"/>
                    <a:pt x="61" y="13"/>
                    <a:pt x="128" y="11"/>
                  </a:cubicBezTo>
                  <a:cubicBezTo>
                    <a:pt x="174" y="12"/>
                    <a:pt x="174" y="12"/>
                    <a:pt x="174" y="12"/>
                  </a:cubicBezTo>
                  <a:cubicBezTo>
                    <a:pt x="242" y="10"/>
                    <a:pt x="297" y="63"/>
                    <a:pt x="299" y="131"/>
                  </a:cubicBezTo>
                  <a:cubicBezTo>
                    <a:pt x="303" y="266"/>
                    <a:pt x="303" y="266"/>
                    <a:pt x="303" y="266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340"/>
            <p:cNvSpPr/>
            <p:nvPr/>
          </p:nvSpPr>
          <p:spPr bwMode="auto">
            <a:xfrm>
              <a:off x="5459889" y="1937458"/>
              <a:ext cx="889349" cy="568279"/>
            </a:xfrm>
            <a:custGeom>
              <a:avLst/>
              <a:gdLst>
                <a:gd name="T0" fmla="*/ 364 w 485"/>
                <a:gd name="T1" fmla="*/ 310 h 310"/>
                <a:gd name="T2" fmla="*/ 220 w 485"/>
                <a:gd name="T3" fmla="*/ 15 h 310"/>
                <a:gd name="T4" fmla="*/ 60 w 485"/>
                <a:gd name="T5" fmla="*/ 4 h 310"/>
                <a:gd name="T6" fmla="*/ 85 w 485"/>
                <a:gd name="T7" fmla="*/ 138 h 310"/>
                <a:gd name="T8" fmla="*/ 317 w 485"/>
                <a:gd name="T9" fmla="*/ 240 h 310"/>
                <a:gd name="T10" fmla="*/ 364 w 485"/>
                <a:gd name="T11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5" h="310">
                  <a:moveTo>
                    <a:pt x="364" y="310"/>
                  </a:moveTo>
                  <a:cubicBezTo>
                    <a:pt x="485" y="64"/>
                    <a:pt x="304" y="0"/>
                    <a:pt x="220" y="15"/>
                  </a:cubicBezTo>
                  <a:cubicBezTo>
                    <a:pt x="155" y="26"/>
                    <a:pt x="72" y="33"/>
                    <a:pt x="60" y="4"/>
                  </a:cubicBezTo>
                  <a:cubicBezTo>
                    <a:pt x="0" y="52"/>
                    <a:pt x="26" y="150"/>
                    <a:pt x="85" y="138"/>
                  </a:cubicBezTo>
                  <a:cubicBezTo>
                    <a:pt x="333" y="87"/>
                    <a:pt x="271" y="237"/>
                    <a:pt x="317" y="240"/>
                  </a:cubicBezTo>
                  <a:cubicBezTo>
                    <a:pt x="363" y="244"/>
                    <a:pt x="332" y="294"/>
                    <a:pt x="364" y="310"/>
                  </a:cubicBezTo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Freeform 341"/>
            <p:cNvSpPr/>
            <p:nvPr/>
          </p:nvSpPr>
          <p:spPr bwMode="auto">
            <a:xfrm>
              <a:off x="5511140" y="2030915"/>
              <a:ext cx="655707" cy="324084"/>
            </a:xfrm>
            <a:custGeom>
              <a:avLst/>
              <a:gdLst>
                <a:gd name="T0" fmla="*/ 3 w 357"/>
                <a:gd name="T1" fmla="*/ 0 h 177"/>
                <a:gd name="T2" fmla="*/ 1 w 357"/>
                <a:gd name="T3" fmla="*/ 2 h 177"/>
                <a:gd name="T4" fmla="*/ 0 w 357"/>
                <a:gd name="T5" fmla="*/ 6 h 177"/>
                <a:gd name="T6" fmla="*/ 1 w 357"/>
                <a:gd name="T7" fmla="*/ 10 h 177"/>
                <a:gd name="T8" fmla="*/ 49 w 357"/>
                <a:gd name="T9" fmla="*/ 44 h 177"/>
                <a:gd name="T10" fmla="*/ 70 w 357"/>
                <a:gd name="T11" fmla="*/ 49 h 177"/>
                <a:gd name="T12" fmla="*/ 147 w 357"/>
                <a:gd name="T13" fmla="*/ 41 h 177"/>
                <a:gd name="T14" fmla="*/ 173 w 357"/>
                <a:gd name="T15" fmla="*/ 42 h 177"/>
                <a:gd name="T16" fmla="*/ 195 w 357"/>
                <a:gd name="T17" fmla="*/ 41 h 177"/>
                <a:gd name="T18" fmla="*/ 196 w 357"/>
                <a:gd name="T19" fmla="*/ 41 h 177"/>
                <a:gd name="T20" fmla="*/ 258 w 357"/>
                <a:gd name="T21" fmla="*/ 52 h 177"/>
                <a:gd name="T22" fmla="*/ 277 w 357"/>
                <a:gd name="T23" fmla="*/ 64 h 177"/>
                <a:gd name="T24" fmla="*/ 319 w 357"/>
                <a:gd name="T25" fmla="*/ 124 h 177"/>
                <a:gd name="T26" fmla="*/ 337 w 357"/>
                <a:gd name="T27" fmla="*/ 166 h 177"/>
                <a:gd name="T28" fmla="*/ 347 w 357"/>
                <a:gd name="T29" fmla="*/ 177 h 177"/>
                <a:gd name="T30" fmla="*/ 187 w 357"/>
                <a:gd name="T31" fmla="*/ 9 h 177"/>
                <a:gd name="T32" fmla="*/ 163 w 357"/>
                <a:gd name="T33" fmla="*/ 11 h 177"/>
                <a:gd name="T34" fmla="*/ 67 w 357"/>
                <a:gd name="T35" fmla="*/ 21 h 177"/>
                <a:gd name="T36" fmla="*/ 3 w 357"/>
                <a:gd name="T3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7" h="177">
                  <a:moveTo>
                    <a:pt x="3" y="0"/>
                  </a:move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26"/>
                    <a:pt x="27" y="38"/>
                    <a:pt x="49" y="44"/>
                  </a:cubicBezTo>
                  <a:cubicBezTo>
                    <a:pt x="56" y="46"/>
                    <a:pt x="63" y="48"/>
                    <a:pt x="70" y="49"/>
                  </a:cubicBezTo>
                  <a:cubicBezTo>
                    <a:pt x="100" y="43"/>
                    <a:pt x="125" y="41"/>
                    <a:pt x="147" y="41"/>
                  </a:cubicBezTo>
                  <a:cubicBezTo>
                    <a:pt x="156" y="41"/>
                    <a:pt x="165" y="41"/>
                    <a:pt x="173" y="42"/>
                  </a:cubicBezTo>
                  <a:cubicBezTo>
                    <a:pt x="180" y="41"/>
                    <a:pt x="187" y="41"/>
                    <a:pt x="195" y="41"/>
                  </a:cubicBezTo>
                  <a:cubicBezTo>
                    <a:pt x="195" y="41"/>
                    <a:pt x="196" y="41"/>
                    <a:pt x="196" y="41"/>
                  </a:cubicBezTo>
                  <a:cubicBezTo>
                    <a:pt x="217" y="41"/>
                    <a:pt x="238" y="45"/>
                    <a:pt x="258" y="52"/>
                  </a:cubicBezTo>
                  <a:cubicBezTo>
                    <a:pt x="264" y="56"/>
                    <a:pt x="271" y="60"/>
                    <a:pt x="277" y="64"/>
                  </a:cubicBezTo>
                  <a:cubicBezTo>
                    <a:pt x="297" y="79"/>
                    <a:pt x="310" y="101"/>
                    <a:pt x="319" y="124"/>
                  </a:cubicBezTo>
                  <a:cubicBezTo>
                    <a:pt x="325" y="138"/>
                    <a:pt x="328" y="153"/>
                    <a:pt x="337" y="166"/>
                  </a:cubicBezTo>
                  <a:cubicBezTo>
                    <a:pt x="340" y="170"/>
                    <a:pt x="344" y="173"/>
                    <a:pt x="347" y="177"/>
                  </a:cubicBezTo>
                  <a:cubicBezTo>
                    <a:pt x="357" y="53"/>
                    <a:pt x="256" y="9"/>
                    <a:pt x="187" y="9"/>
                  </a:cubicBezTo>
                  <a:cubicBezTo>
                    <a:pt x="178" y="9"/>
                    <a:pt x="170" y="9"/>
                    <a:pt x="163" y="11"/>
                  </a:cubicBezTo>
                  <a:cubicBezTo>
                    <a:pt x="132" y="16"/>
                    <a:pt x="97" y="21"/>
                    <a:pt x="67" y="21"/>
                  </a:cubicBezTo>
                  <a:cubicBezTo>
                    <a:pt x="35" y="21"/>
                    <a:pt x="9" y="15"/>
                    <a:pt x="3" y="0"/>
                  </a:cubicBezTo>
                </a:path>
              </a:pathLst>
            </a:custGeom>
            <a:solidFill>
              <a:srgbClr val="7C55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Oval 342"/>
            <p:cNvSpPr>
              <a:spLocks noChangeArrowheads="1"/>
            </p:cNvSpPr>
            <p:nvPr/>
          </p:nvSpPr>
          <p:spPr bwMode="auto">
            <a:xfrm>
              <a:off x="6007065" y="2342941"/>
              <a:ext cx="149230" cy="147722"/>
            </a:xfrm>
            <a:prstGeom prst="ellipse">
              <a:avLst/>
            </a:pr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Freeform 343"/>
            <p:cNvSpPr/>
            <p:nvPr/>
          </p:nvSpPr>
          <p:spPr bwMode="auto">
            <a:xfrm>
              <a:off x="5610626" y="2347463"/>
              <a:ext cx="69339" cy="40699"/>
            </a:xfrm>
            <a:custGeom>
              <a:avLst/>
              <a:gdLst>
                <a:gd name="T0" fmla="*/ 37 w 38"/>
                <a:gd name="T1" fmla="*/ 22 h 22"/>
                <a:gd name="T2" fmla="*/ 36 w 38"/>
                <a:gd name="T3" fmla="*/ 19 h 22"/>
                <a:gd name="T4" fmla="*/ 35 w 38"/>
                <a:gd name="T5" fmla="*/ 17 h 22"/>
                <a:gd name="T6" fmla="*/ 33 w 38"/>
                <a:gd name="T7" fmla="*/ 14 h 22"/>
                <a:gd name="T8" fmla="*/ 31 w 38"/>
                <a:gd name="T9" fmla="*/ 11 h 22"/>
                <a:gd name="T10" fmla="*/ 27 w 38"/>
                <a:gd name="T11" fmla="*/ 8 h 22"/>
                <a:gd name="T12" fmla="*/ 23 w 38"/>
                <a:gd name="T13" fmla="*/ 7 h 22"/>
                <a:gd name="T14" fmla="*/ 19 w 38"/>
                <a:gd name="T15" fmla="*/ 6 h 22"/>
                <a:gd name="T16" fmla="*/ 16 w 38"/>
                <a:gd name="T17" fmla="*/ 6 h 22"/>
                <a:gd name="T18" fmla="*/ 14 w 38"/>
                <a:gd name="T19" fmla="*/ 7 h 22"/>
                <a:gd name="T20" fmla="*/ 10 w 38"/>
                <a:gd name="T21" fmla="*/ 8 h 22"/>
                <a:gd name="T22" fmla="*/ 7 w 38"/>
                <a:gd name="T23" fmla="*/ 11 h 22"/>
                <a:gd name="T24" fmla="*/ 4 w 38"/>
                <a:gd name="T25" fmla="*/ 14 h 22"/>
                <a:gd name="T26" fmla="*/ 2 w 38"/>
                <a:gd name="T27" fmla="*/ 17 h 22"/>
                <a:gd name="T28" fmla="*/ 1 w 38"/>
                <a:gd name="T29" fmla="*/ 19 h 22"/>
                <a:gd name="T30" fmla="*/ 0 w 38"/>
                <a:gd name="T31" fmla="*/ 22 h 22"/>
                <a:gd name="T32" fmla="*/ 0 w 38"/>
                <a:gd name="T33" fmla="*/ 19 h 22"/>
                <a:gd name="T34" fmla="*/ 0 w 38"/>
                <a:gd name="T35" fmla="*/ 16 h 22"/>
                <a:gd name="T36" fmla="*/ 1 w 38"/>
                <a:gd name="T37" fmla="*/ 12 h 22"/>
                <a:gd name="T38" fmla="*/ 3 w 38"/>
                <a:gd name="T39" fmla="*/ 7 h 22"/>
                <a:gd name="T40" fmla="*/ 7 w 38"/>
                <a:gd name="T41" fmla="*/ 3 h 22"/>
                <a:gd name="T42" fmla="*/ 13 w 38"/>
                <a:gd name="T43" fmla="*/ 0 h 22"/>
                <a:gd name="T44" fmla="*/ 16 w 38"/>
                <a:gd name="T45" fmla="*/ 0 h 22"/>
                <a:gd name="T46" fmla="*/ 19 w 38"/>
                <a:gd name="T47" fmla="*/ 0 h 22"/>
                <a:gd name="T48" fmla="*/ 25 w 38"/>
                <a:gd name="T49" fmla="*/ 1 h 22"/>
                <a:gd name="T50" fmla="*/ 31 w 38"/>
                <a:gd name="T51" fmla="*/ 3 h 22"/>
                <a:gd name="T52" fmla="*/ 35 w 38"/>
                <a:gd name="T53" fmla="*/ 7 h 22"/>
                <a:gd name="T54" fmla="*/ 37 w 38"/>
                <a:gd name="T55" fmla="*/ 12 h 22"/>
                <a:gd name="T56" fmla="*/ 38 w 38"/>
                <a:gd name="T57" fmla="*/ 16 h 22"/>
                <a:gd name="T58" fmla="*/ 37 w 38"/>
                <a:gd name="T59" fmla="*/ 19 h 22"/>
                <a:gd name="T60" fmla="*/ 37 w 38"/>
                <a:gd name="T6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" h="22">
                  <a:moveTo>
                    <a:pt x="37" y="22"/>
                  </a:moveTo>
                  <a:cubicBezTo>
                    <a:pt x="37" y="22"/>
                    <a:pt x="37" y="21"/>
                    <a:pt x="36" y="19"/>
                  </a:cubicBezTo>
                  <a:cubicBezTo>
                    <a:pt x="36" y="18"/>
                    <a:pt x="36" y="17"/>
                    <a:pt x="35" y="17"/>
                  </a:cubicBezTo>
                  <a:cubicBezTo>
                    <a:pt x="34" y="16"/>
                    <a:pt x="34" y="15"/>
                    <a:pt x="33" y="14"/>
                  </a:cubicBezTo>
                  <a:cubicBezTo>
                    <a:pt x="33" y="13"/>
                    <a:pt x="32" y="11"/>
                    <a:pt x="31" y="11"/>
                  </a:cubicBezTo>
                  <a:cubicBezTo>
                    <a:pt x="30" y="10"/>
                    <a:pt x="29" y="9"/>
                    <a:pt x="27" y="8"/>
                  </a:cubicBezTo>
                  <a:cubicBezTo>
                    <a:pt x="26" y="8"/>
                    <a:pt x="25" y="7"/>
                    <a:pt x="23" y="7"/>
                  </a:cubicBezTo>
                  <a:cubicBezTo>
                    <a:pt x="22" y="6"/>
                    <a:pt x="20" y="6"/>
                    <a:pt x="19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7"/>
                    <a:pt x="14" y="7"/>
                  </a:cubicBezTo>
                  <a:cubicBezTo>
                    <a:pt x="13" y="7"/>
                    <a:pt x="11" y="8"/>
                    <a:pt x="10" y="8"/>
                  </a:cubicBezTo>
                  <a:cubicBezTo>
                    <a:pt x="9" y="9"/>
                    <a:pt x="8" y="10"/>
                    <a:pt x="7" y="11"/>
                  </a:cubicBezTo>
                  <a:cubicBezTo>
                    <a:pt x="6" y="11"/>
                    <a:pt x="5" y="13"/>
                    <a:pt x="4" y="14"/>
                  </a:cubicBezTo>
                  <a:cubicBezTo>
                    <a:pt x="3" y="15"/>
                    <a:pt x="3" y="16"/>
                    <a:pt x="2" y="17"/>
                  </a:cubicBezTo>
                  <a:cubicBezTo>
                    <a:pt x="2" y="18"/>
                    <a:pt x="2" y="18"/>
                    <a:pt x="1" y="19"/>
                  </a:cubicBezTo>
                  <a:cubicBezTo>
                    <a:pt x="1" y="21"/>
                    <a:pt x="0" y="22"/>
                    <a:pt x="0" y="22"/>
                  </a:cubicBezTo>
                  <a:cubicBezTo>
                    <a:pt x="0" y="22"/>
                    <a:pt x="0" y="21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3"/>
                    <a:pt x="1" y="12"/>
                  </a:cubicBezTo>
                  <a:cubicBezTo>
                    <a:pt x="1" y="11"/>
                    <a:pt x="2" y="9"/>
                    <a:pt x="3" y="7"/>
                  </a:cubicBezTo>
                  <a:cubicBezTo>
                    <a:pt x="4" y="6"/>
                    <a:pt x="5" y="4"/>
                    <a:pt x="7" y="3"/>
                  </a:cubicBezTo>
                  <a:cubicBezTo>
                    <a:pt x="9" y="2"/>
                    <a:pt x="10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0"/>
                    <a:pt x="25" y="1"/>
                  </a:cubicBezTo>
                  <a:cubicBezTo>
                    <a:pt x="27" y="1"/>
                    <a:pt x="29" y="2"/>
                    <a:pt x="31" y="3"/>
                  </a:cubicBezTo>
                  <a:cubicBezTo>
                    <a:pt x="32" y="5"/>
                    <a:pt x="34" y="6"/>
                    <a:pt x="35" y="7"/>
                  </a:cubicBezTo>
                  <a:cubicBezTo>
                    <a:pt x="36" y="9"/>
                    <a:pt x="36" y="11"/>
                    <a:pt x="37" y="12"/>
                  </a:cubicBezTo>
                  <a:cubicBezTo>
                    <a:pt x="37" y="13"/>
                    <a:pt x="37" y="15"/>
                    <a:pt x="38" y="16"/>
                  </a:cubicBezTo>
                  <a:cubicBezTo>
                    <a:pt x="38" y="17"/>
                    <a:pt x="37" y="18"/>
                    <a:pt x="37" y="19"/>
                  </a:cubicBezTo>
                  <a:cubicBezTo>
                    <a:pt x="37" y="21"/>
                    <a:pt x="37" y="22"/>
                    <a:pt x="37" y="22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344"/>
            <p:cNvSpPr/>
            <p:nvPr/>
          </p:nvSpPr>
          <p:spPr bwMode="auto">
            <a:xfrm>
              <a:off x="5803570" y="2333897"/>
              <a:ext cx="78383" cy="46728"/>
            </a:xfrm>
            <a:custGeom>
              <a:avLst/>
              <a:gdLst>
                <a:gd name="T0" fmla="*/ 42 w 43"/>
                <a:gd name="T1" fmla="*/ 26 h 26"/>
                <a:gd name="T2" fmla="*/ 41 w 43"/>
                <a:gd name="T3" fmla="*/ 23 h 26"/>
                <a:gd name="T4" fmla="*/ 40 w 43"/>
                <a:gd name="T5" fmla="*/ 20 h 26"/>
                <a:gd name="T6" fmla="*/ 38 w 43"/>
                <a:gd name="T7" fmla="*/ 16 h 26"/>
                <a:gd name="T8" fmla="*/ 35 w 43"/>
                <a:gd name="T9" fmla="*/ 13 h 26"/>
                <a:gd name="T10" fmla="*/ 31 w 43"/>
                <a:gd name="T11" fmla="*/ 10 h 26"/>
                <a:gd name="T12" fmla="*/ 26 w 43"/>
                <a:gd name="T13" fmla="*/ 8 h 26"/>
                <a:gd name="T14" fmla="*/ 24 w 43"/>
                <a:gd name="T15" fmla="*/ 8 h 26"/>
                <a:gd name="T16" fmla="*/ 23 w 43"/>
                <a:gd name="T17" fmla="*/ 8 h 26"/>
                <a:gd name="T18" fmla="*/ 22 w 43"/>
                <a:gd name="T19" fmla="*/ 8 h 26"/>
                <a:gd name="T20" fmla="*/ 22 w 43"/>
                <a:gd name="T21" fmla="*/ 8 h 26"/>
                <a:gd name="T22" fmla="*/ 21 w 43"/>
                <a:gd name="T23" fmla="*/ 8 h 26"/>
                <a:gd name="T24" fmla="*/ 21 w 43"/>
                <a:gd name="T25" fmla="*/ 8 h 26"/>
                <a:gd name="T26" fmla="*/ 21 w 43"/>
                <a:gd name="T27" fmla="*/ 8 h 26"/>
                <a:gd name="T28" fmla="*/ 21 w 43"/>
                <a:gd name="T29" fmla="*/ 8 h 26"/>
                <a:gd name="T30" fmla="*/ 22 w 43"/>
                <a:gd name="T31" fmla="*/ 8 h 26"/>
                <a:gd name="T32" fmla="*/ 16 w 43"/>
                <a:gd name="T33" fmla="*/ 8 h 26"/>
                <a:gd name="T34" fmla="*/ 11 w 43"/>
                <a:gd name="T35" fmla="*/ 10 h 26"/>
                <a:gd name="T36" fmla="*/ 8 w 43"/>
                <a:gd name="T37" fmla="*/ 13 h 26"/>
                <a:gd name="T38" fmla="*/ 5 w 43"/>
                <a:gd name="T39" fmla="*/ 16 h 26"/>
                <a:gd name="T40" fmla="*/ 3 w 43"/>
                <a:gd name="T41" fmla="*/ 20 h 26"/>
                <a:gd name="T42" fmla="*/ 2 w 43"/>
                <a:gd name="T43" fmla="*/ 23 h 26"/>
                <a:gd name="T44" fmla="*/ 1 w 43"/>
                <a:gd name="T45" fmla="*/ 26 h 26"/>
                <a:gd name="T46" fmla="*/ 0 w 43"/>
                <a:gd name="T47" fmla="*/ 23 h 26"/>
                <a:gd name="T48" fmla="*/ 0 w 43"/>
                <a:gd name="T49" fmla="*/ 19 h 26"/>
                <a:gd name="T50" fmla="*/ 1 w 43"/>
                <a:gd name="T51" fmla="*/ 15 h 26"/>
                <a:gd name="T52" fmla="*/ 3 w 43"/>
                <a:gd name="T53" fmla="*/ 10 h 26"/>
                <a:gd name="T54" fmla="*/ 8 w 43"/>
                <a:gd name="T55" fmla="*/ 5 h 26"/>
                <a:gd name="T56" fmla="*/ 11 w 43"/>
                <a:gd name="T57" fmla="*/ 3 h 26"/>
                <a:gd name="T58" fmla="*/ 14 w 43"/>
                <a:gd name="T59" fmla="*/ 1 h 26"/>
                <a:gd name="T60" fmla="*/ 21 w 43"/>
                <a:gd name="T61" fmla="*/ 0 h 26"/>
                <a:gd name="T62" fmla="*/ 21 w 43"/>
                <a:gd name="T63" fmla="*/ 0 h 26"/>
                <a:gd name="T64" fmla="*/ 21 w 43"/>
                <a:gd name="T65" fmla="*/ 0 h 26"/>
                <a:gd name="T66" fmla="*/ 21 w 43"/>
                <a:gd name="T67" fmla="*/ 0 h 26"/>
                <a:gd name="T68" fmla="*/ 21 w 43"/>
                <a:gd name="T69" fmla="*/ 0 h 26"/>
                <a:gd name="T70" fmla="*/ 22 w 43"/>
                <a:gd name="T71" fmla="*/ 0 h 26"/>
                <a:gd name="T72" fmla="*/ 22 w 43"/>
                <a:gd name="T73" fmla="*/ 0 h 26"/>
                <a:gd name="T74" fmla="*/ 23 w 43"/>
                <a:gd name="T75" fmla="*/ 0 h 26"/>
                <a:gd name="T76" fmla="*/ 25 w 43"/>
                <a:gd name="T77" fmla="*/ 1 h 26"/>
                <a:gd name="T78" fmla="*/ 28 w 43"/>
                <a:gd name="T79" fmla="*/ 1 h 26"/>
                <a:gd name="T80" fmla="*/ 32 w 43"/>
                <a:gd name="T81" fmla="*/ 3 h 26"/>
                <a:gd name="T82" fmla="*/ 35 w 43"/>
                <a:gd name="T83" fmla="*/ 5 h 26"/>
                <a:gd name="T84" fmla="*/ 39 w 43"/>
                <a:gd name="T85" fmla="*/ 10 h 26"/>
                <a:gd name="T86" fmla="*/ 42 w 43"/>
                <a:gd name="T87" fmla="*/ 15 h 26"/>
                <a:gd name="T88" fmla="*/ 42 w 43"/>
                <a:gd name="T89" fmla="*/ 19 h 26"/>
                <a:gd name="T90" fmla="*/ 42 w 43"/>
                <a:gd name="T91" fmla="*/ 23 h 26"/>
                <a:gd name="T92" fmla="*/ 42 w 43"/>
                <a:gd name="T9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3" h="26">
                  <a:moveTo>
                    <a:pt x="42" y="26"/>
                  </a:moveTo>
                  <a:cubicBezTo>
                    <a:pt x="42" y="26"/>
                    <a:pt x="41" y="25"/>
                    <a:pt x="41" y="23"/>
                  </a:cubicBezTo>
                  <a:cubicBezTo>
                    <a:pt x="40" y="22"/>
                    <a:pt x="40" y="21"/>
                    <a:pt x="40" y="20"/>
                  </a:cubicBezTo>
                  <a:cubicBezTo>
                    <a:pt x="39" y="19"/>
                    <a:pt x="39" y="18"/>
                    <a:pt x="38" y="16"/>
                  </a:cubicBezTo>
                  <a:cubicBezTo>
                    <a:pt x="37" y="15"/>
                    <a:pt x="36" y="14"/>
                    <a:pt x="35" y="13"/>
                  </a:cubicBezTo>
                  <a:cubicBezTo>
                    <a:pt x="34" y="12"/>
                    <a:pt x="32" y="11"/>
                    <a:pt x="31" y="10"/>
                  </a:cubicBezTo>
                  <a:cubicBezTo>
                    <a:pt x="30" y="9"/>
                    <a:pt x="28" y="9"/>
                    <a:pt x="26" y="8"/>
                  </a:cubicBezTo>
                  <a:cubicBezTo>
                    <a:pt x="26" y="8"/>
                    <a:pt x="25" y="8"/>
                    <a:pt x="2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2" y="8"/>
                  </a:cubicBezTo>
                  <a:cubicBezTo>
                    <a:pt x="19" y="8"/>
                    <a:pt x="17" y="8"/>
                    <a:pt x="16" y="8"/>
                  </a:cubicBezTo>
                  <a:cubicBezTo>
                    <a:pt x="14" y="9"/>
                    <a:pt x="13" y="9"/>
                    <a:pt x="11" y="10"/>
                  </a:cubicBezTo>
                  <a:cubicBezTo>
                    <a:pt x="10" y="11"/>
                    <a:pt x="9" y="12"/>
                    <a:pt x="8" y="13"/>
                  </a:cubicBezTo>
                  <a:cubicBezTo>
                    <a:pt x="6" y="14"/>
                    <a:pt x="6" y="15"/>
                    <a:pt x="5" y="16"/>
                  </a:cubicBezTo>
                  <a:cubicBezTo>
                    <a:pt x="4" y="18"/>
                    <a:pt x="3" y="19"/>
                    <a:pt x="3" y="20"/>
                  </a:cubicBezTo>
                  <a:cubicBezTo>
                    <a:pt x="2" y="21"/>
                    <a:pt x="2" y="22"/>
                    <a:pt x="2" y="23"/>
                  </a:cubicBezTo>
                  <a:cubicBezTo>
                    <a:pt x="1" y="25"/>
                    <a:pt x="1" y="26"/>
                    <a:pt x="1" y="26"/>
                  </a:cubicBezTo>
                  <a:cubicBezTo>
                    <a:pt x="1" y="26"/>
                    <a:pt x="0" y="25"/>
                    <a:pt x="0" y="23"/>
                  </a:cubicBezTo>
                  <a:cubicBezTo>
                    <a:pt x="0" y="22"/>
                    <a:pt x="0" y="21"/>
                    <a:pt x="0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3"/>
                    <a:pt x="2" y="11"/>
                    <a:pt x="3" y="10"/>
                  </a:cubicBezTo>
                  <a:cubicBezTo>
                    <a:pt x="4" y="8"/>
                    <a:pt x="6" y="6"/>
                    <a:pt x="8" y="5"/>
                  </a:cubicBezTo>
                  <a:cubicBezTo>
                    <a:pt x="9" y="4"/>
                    <a:pt x="10" y="3"/>
                    <a:pt x="11" y="3"/>
                  </a:cubicBezTo>
                  <a:cubicBezTo>
                    <a:pt x="12" y="2"/>
                    <a:pt x="13" y="2"/>
                    <a:pt x="14" y="1"/>
                  </a:cubicBezTo>
                  <a:cubicBezTo>
                    <a:pt x="17" y="1"/>
                    <a:pt x="19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7" y="1"/>
                    <a:pt x="28" y="1"/>
                  </a:cubicBezTo>
                  <a:cubicBezTo>
                    <a:pt x="30" y="2"/>
                    <a:pt x="31" y="2"/>
                    <a:pt x="32" y="3"/>
                  </a:cubicBezTo>
                  <a:cubicBezTo>
                    <a:pt x="33" y="3"/>
                    <a:pt x="34" y="4"/>
                    <a:pt x="35" y="5"/>
                  </a:cubicBezTo>
                  <a:cubicBezTo>
                    <a:pt x="36" y="6"/>
                    <a:pt x="38" y="8"/>
                    <a:pt x="39" y="10"/>
                  </a:cubicBezTo>
                  <a:cubicBezTo>
                    <a:pt x="40" y="11"/>
                    <a:pt x="41" y="13"/>
                    <a:pt x="42" y="15"/>
                  </a:cubicBezTo>
                  <a:cubicBezTo>
                    <a:pt x="42" y="16"/>
                    <a:pt x="42" y="18"/>
                    <a:pt x="42" y="19"/>
                  </a:cubicBezTo>
                  <a:cubicBezTo>
                    <a:pt x="43" y="21"/>
                    <a:pt x="42" y="22"/>
                    <a:pt x="42" y="23"/>
                  </a:cubicBezTo>
                  <a:cubicBezTo>
                    <a:pt x="42" y="25"/>
                    <a:pt x="42" y="26"/>
                    <a:pt x="42" y="26"/>
                  </a:cubicBezTo>
                  <a:close/>
                </a:path>
              </a:pathLst>
            </a:custGeom>
            <a:solidFill>
              <a:srgbClr val="754C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345"/>
            <p:cNvSpPr/>
            <p:nvPr/>
          </p:nvSpPr>
          <p:spPr bwMode="auto">
            <a:xfrm>
              <a:off x="5652833" y="2311286"/>
              <a:ext cx="104009" cy="248716"/>
            </a:xfrm>
            <a:custGeom>
              <a:avLst/>
              <a:gdLst>
                <a:gd name="T0" fmla="*/ 57 w 57"/>
                <a:gd name="T1" fmla="*/ 121 h 136"/>
                <a:gd name="T2" fmla="*/ 0 w 57"/>
                <a:gd name="T3" fmla="*/ 106 h 136"/>
                <a:gd name="T4" fmla="*/ 33 w 57"/>
                <a:gd name="T5" fmla="*/ 0 h 136"/>
                <a:gd name="T6" fmla="*/ 34 w 57"/>
                <a:gd name="T7" fmla="*/ 107 h 136"/>
                <a:gd name="T8" fmla="*/ 57 w 57"/>
                <a:gd name="T9" fmla="*/ 12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36">
                  <a:moveTo>
                    <a:pt x="57" y="121"/>
                  </a:moveTo>
                  <a:cubicBezTo>
                    <a:pt x="6" y="136"/>
                    <a:pt x="0" y="106"/>
                    <a:pt x="0" y="106"/>
                  </a:cubicBezTo>
                  <a:cubicBezTo>
                    <a:pt x="46" y="104"/>
                    <a:pt x="33" y="0"/>
                    <a:pt x="33" y="0"/>
                  </a:cubicBezTo>
                  <a:cubicBezTo>
                    <a:pt x="33" y="0"/>
                    <a:pt x="56" y="61"/>
                    <a:pt x="34" y="107"/>
                  </a:cubicBezTo>
                  <a:cubicBezTo>
                    <a:pt x="34" y="107"/>
                    <a:pt x="33" y="123"/>
                    <a:pt x="57" y="121"/>
                  </a:cubicBezTo>
                  <a:close/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Freeform 346"/>
            <p:cNvSpPr/>
            <p:nvPr/>
          </p:nvSpPr>
          <p:spPr bwMode="auto">
            <a:xfrm>
              <a:off x="6052286" y="2377610"/>
              <a:ext cx="76876" cy="63310"/>
            </a:xfrm>
            <a:custGeom>
              <a:avLst/>
              <a:gdLst>
                <a:gd name="T0" fmla="*/ 0 w 42"/>
                <a:gd name="T1" fmla="*/ 12 h 35"/>
                <a:gd name="T2" fmla="*/ 1 w 42"/>
                <a:gd name="T3" fmla="*/ 10 h 35"/>
                <a:gd name="T4" fmla="*/ 7 w 42"/>
                <a:gd name="T5" fmla="*/ 4 h 35"/>
                <a:gd name="T6" fmla="*/ 12 w 42"/>
                <a:gd name="T7" fmla="*/ 1 h 35"/>
                <a:gd name="T8" fmla="*/ 18 w 42"/>
                <a:gd name="T9" fmla="*/ 0 h 35"/>
                <a:gd name="T10" fmla="*/ 21 w 42"/>
                <a:gd name="T11" fmla="*/ 0 h 35"/>
                <a:gd name="T12" fmla="*/ 22 w 42"/>
                <a:gd name="T13" fmla="*/ 0 h 35"/>
                <a:gd name="T14" fmla="*/ 23 w 42"/>
                <a:gd name="T15" fmla="*/ 0 h 35"/>
                <a:gd name="T16" fmla="*/ 25 w 42"/>
                <a:gd name="T17" fmla="*/ 1 h 35"/>
                <a:gd name="T18" fmla="*/ 31 w 42"/>
                <a:gd name="T19" fmla="*/ 3 h 35"/>
                <a:gd name="T20" fmla="*/ 37 w 42"/>
                <a:gd name="T21" fmla="*/ 7 h 35"/>
                <a:gd name="T22" fmla="*/ 39 w 42"/>
                <a:gd name="T23" fmla="*/ 10 h 35"/>
                <a:gd name="T24" fmla="*/ 41 w 42"/>
                <a:gd name="T25" fmla="*/ 13 h 35"/>
                <a:gd name="T26" fmla="*/ 42 w 42"/>
                <a:gd name="T27" fmla="*/ 19 h 35"/>
                <a:gd name="T28" fmla="*/ 42 w 42"/>
                <a:gd name="T29" fmla="*/ 22 h 35"/>
                <a:gd name="T30" fmla="*/ 42 w 42"/>
                <a:gd name="T31" fmla="*/ 25 h 35"/>
                <a:gd name="T32" fmla="*/ 41 w 42"/>
                <a:gd name="T33" fmla="*/ 27 h 35"/>
                <a:gd name="T34" fmla="*/ 41 w 42"/>
                <a:gd name="T35" fmla="*/ 29 h 35"/>
                <a:gd name="T36" fmla="*/ 39 w 42"/>
                <a:gd name="T37" fmla="*/ 32 h 35"/>
                <a:gd name="T38" fmla="*/ 37 w 42"/>
                <a:gd name="T39" fmla="*/ 35 h 35"/>
                <a:gd name="T40" fmla="*/ 37 w 42"/>
                <a:gd name="T41" fmla="*/ 34 h 35"/>
                <a:gd name="T42" fmla="*/ 38 w 42"/>
                <a:gd name="T43" fmla="*/ 32 h 35"/>
                <a:gd name="T44" fmla="*/ 39 w 42"/>
                <a:gd name="T45" fmla="*/ 29 h 35"/>
                <a:gd name="T46" fmla="*/ 40 w 42"/>
                <a:gd name="T47" fmla="*/ 24 h 35"/>
                <a:gd name="T48" fmla="*/ 39 w 42"/>
                <a:gd name="T49" fmla="*/ 20 h 35"/>
                <a:gd name="T50" fmla="*/ 38 w 42"/>
                <a:gd name="T51" fmla="*/ 14 h 35"/>
                <a:gd name="T52" fmla="*/ 36 w 42"/>
                <a:gd name="T53" fmla="*/ 12 h 35"/>
                <a:gd name="T54" fmla="*/ 34 w 42"/>
                <a:gd name="T55" fmla="*/ 10 h 35"/>
                <a:gd name="T56" fmla="*/ 29 w 42"/>
                <a:gd name="T57" fmla="*/ 6 h 35"/>
                <a:gd name="T58" fmla="*/ 27 w 42"/>
                <a:gd name="T59" fmla="*/ 5 h 35"/>
                <a:gd name="T60" fmla="*/ 24 w 42"/>
                <a:gd name="T61" fmla="*/ 4 h 35"/>
                <a:gd name="T62" fmla="*/ 22 w 42"/>
                <a:gd name="T63" fmla="*/ 4 h 35"/>
                <a:gd name="T64" fmla="*/ 21 w 42"/>
                <a:gd name="T65" fmla="*/ 4 h 35"/>
                <a:gd name="T66" fmla="*/ 21 w 42"/>
                <a:gd name="T67" fmla="*/ 4 h 35"/>
                <a:gd name="T68" fmla="*/ 18 w 42"/>
                <a:gd name="T69" fmla="*/ 3 h 35"/>
                <a:gd name="T70" fmla="*/ 8 w 42"/>
                <a:gd name="T71" fmla="*/ 5 h 35"/>
                <a:gd name="T72" fmla="*/ 2 w 42"/>
                <a:gd name="T73" fmla="*/ 10 h 35"/>
                <a:gd name="T74" fmla="*/ 0 w 42"/>
                <a:gd name="T7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" h="35">
                  <a:moveTo>
                    <a:pt x="0" y="12"/>
                  </a:moveTo>
                  <a:cubicBezTo>
                    <a:pt x="0" y="12"/>
                    <a:pt x="0" y="11"/>
                    <a:pt x="1" y="10"/>
                  </a:cubicBezTo>
                  <a:cubicBezTo>
                    <a:pt x="2" y="8"/>
                    <a:pt x="4" y="6"/>
                    <a:pt x="7" y="4"/>
                  </a:cubicBezTo>
                  <a:cubicBezTo>
                    <a:pt x="8" y="3"/>
                    <a:pt x="10" y="2"/>
                    <a:pt x="12" y="1"/>
                  </a:cubicBezTo>
                  <a:cubicBezTo>
                    <a:pt x="14" y="1"/>
                    <a:pt x="16" y="0"/>
                    <a:pt x="18" y="0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1"/>
                    <a:pt x="29" y="2"/>
                    <a:pt x="31" y="3"/>
                  </a:cubicBezTo>
                  <a:cubicBezTo>
                    <a:pt x="33" y="4"/>
                    <a:pt x="35" y="6"/>
                    <a:pt x="37" y="7"/>
                  </a:cubicBezTo>
                  <a:cubicBezTo>
                    <a:pt x="38" y="8"/>
                    <a:pt x="38" y="9"/>
                    <a:pt x="39" y="10"/>
                  </a:cubicBezTo>
                  <a:cubicBezTo>
                    <a:pt x="40" y="11"/>
                    <a:pt x="40" y="12"/>
                    <a:pt x="41" y="13"/>
                  </a:cubicBezTo>
                  <a:cubicBezTo>
                    <a:pt x="42" y="15"/>
                    <a:pt x="42" y="17"/>
                    <a:pt x="42" y="19"/>
                  </a:cubicBezTo>
                  <a:cubicBezTo>
                    <a:pt x="42" y="20"/>
                    <a:pt x="42" y="21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6"/>
                    <a:pt x="41" y="26"/>
                    <a:pt x="41" y="27"/>
                  </a:cubicBezTo>
                  <a:cubicBezTo>
                    <a:pt x="41" y="28"/>
                    <a:pt x="41" y="29"/>
                    <a:pt x="41" y="29"/>
                  </a:cubicBezTo>
                  <a:cubicBezTo>
                    <a:pt x="40" y="30"/>
                    <a:pt x="39" y="32"/>
                    <a:pt x="39" y="32"/>
                  </a:cubicBezTo>
                  <a:cubicBezTo>
                    <a:pt x="38" y="34"/>
                    <a:pt x="37" y="35"/>
                    <a:pt x="37" y="35"/>
                  </a:cubicBezTo>
                  <a:cubicBezTo>
                    <a:pt x="37" y="35"/>
                    <a:pt x="37" y="34"/>
                    <a:pt x="37" y="34"/>
                  </a:cubicBezTo>
                  <a:cubicBezTo>
                    <a:pt x="37" y="34"/>
                    <a:pt x="38" y="33"/>
                    <a:pt x="38" y="32"/>
                  </a:cubicBezTo>
                  <a:cubicBezTo>
                    <a:pt x="39" y="31"/>
                    <a:pt x="39" y="30"/>
                    <a:pt x="39" y="29"/>
                  </a:cubicBezTo>
                  <a:cubicBezTo>
                    <a:pt x="39" y="27"/>
                    <a:pt x="40" y="26"/>
                    <a:pt x="40" y="24"/>
                  </a:cubicBezTo>
                  <a:cubicBezTo>
                    <a:pt x="40" y="23"/>
                    <a:pt x="40" y="21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37" y="14"/>
                    <a:pt x="37" y="13"/>
                    <a:pt x="36" y="12"/>
                  </a:cubicBezTo>
                  <a:cubicBezTo>
                    <a:pt x="36" y="11"/>
                    <a:pt x="35" y="10"/>
                    <a:pt x="34" y="10"/>
                  </a:cubicBezTo>
                  <a:cubicBezTo>
                    <a:pt x="33" y="8"/>
                    <a:pt x="31" y="7"/>
                    <a:pt x="29" y="6"/>
                  </a:cubicBezTo>
                  <a:cubicBezTo>
                    <a:pt x="29" y="6"/>
                    <a:pt x="28" y="6"/>
                    <a:pt x="27" y="5"/>
                  </a:cubicBezTo>
                  <a:cubicBezTo>
                    <a:pt x="26" y="5"/>
                    <a:pt x="25" y="5"/>
                    <a:pt x="24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3"/>
                    <a:pt x="19" y="3"/>
                    <a:pt x="18" y="3"/>
                  </a:cubicBezTo>
                  <a:cubicBezTo>
                    <a:pt x="14" y="3"/>
                    <a:pt x="10" y="4"/>
                    <a:pt x="8" y="5"/>
                  </a:cubicBezTo>
                  <a:cubicBezTo>
                    <a:pt x="5" y="7"/>
                    <a:pt x="3" y="9"/>
                    <a:pt x="2" y="10"/>
                  </a:cubicBezTo>
                  <a:cubicBezTo>
                    <a:pt x="0" y="11"/>
                    <a:pt x="0" y="12"/>
                    <a:pt x="0" y="12"/>
                  </a:cubicBezTo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347"/>
            <p:cNvSpPr/>
            <p:nvPr/>
          </p:nvSpPr>
          <p:spPr bwMode="auto">
            <a:xfrm>
              <a:off x="6082433" y="2380625"/>
              <a:ext cx="13567" cy="42206"/>
            </a:xfrm>
            <a:custGeom>
              <a:avLst/>
              <a:gdLst>
                <a:gd name="T0" fmla="*/ 6 w 8"/>
                <a:gd name="T1" fmla="*/ 0 h 23"/>
                <a:gd name="T2" fmla="*/ 5 w 8"/>
                <a:gd name="T3" fmla="*/ 4 h 23"/>
                <a:gd name="T4" fmla="*/ 3 w 8"/>
                <a:gd name="T5" fmla="*/ 12 h 23"/>
                <a:gd name="T6" fmla="*/ 4 w 8"/>
                <a:gd name="T7" fmla="*/ 16 h 23"/>
                <a:gd name="T8" fmla="*/ 6 w 8"/>
                <a:gd name="T9" fmla="*/ 20 h 23"/>
                <a:gd name="T10" fmla="*/ 6 w 8"/>
                <a:gd name="T11" fmla="*/ 21 h 23"/>
                <a:gd name="T12" fmla="*/ 7 w 8"/>
                <a:gd name="T13" fmla="*/ 22 h 23"/>
                <a:gd name="T14" fmla="*/ 8 w 8"/>
                <a:gd name="T15" fmla="*/ 23 h 23"/>
                <a:gd name="T16" fmla="*/ 7 w 8"/>
                <a:gd name="T17" fmla="*/ 23 h 23"/>
                <a:gd name="T18" fmla="*/ 4 w 8"/>
                <a:gd name="T19" fmla="*/ 21 h 23"/>
                <a:gd name="T20" fmla="*/ 2 w 8"/>
                <a:gd name="T21" fmla="*/ 20 h 23"/>
                <a:gd name="T22" fmla="*/ 1 w 8"/>
                <a:gd name="T23" fmla="*/ 18 h 23"/>
                <a:gd name="T24" fmla="*/ 0 w 8"/>
                <a:gd name="T25" fmla="*/ 15 h 23"/>
                <a:gd name="T26" fmla="*/ 0 w 8"/>
                <a:gd name="T27" fmla="*/ 12 h 23"/>
                <a:gd name="T28" fmla="*/ 1 w 8"/>
                <a:gd name="T29" fmla="*/ 7 h 23"/>
                <a:gd name="T30" fmla="*/ 3 w 8"/>
                <a:gd name="T31" fmla="*/ 3 h 23"/>
                <a:gd name="T32" fmla="*/ 6 w 8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23">
                  <a:moveTo>
                    <a:pt x="6" y="0"/>
                  </a:moveTo>
                  <a:cubicBezTo>
                    <a:pt x="6" y="0"/>
                    <a:pt x="5" y="2"/>
                    <a:pt x="5" y="4"/>
                  </a:cubicBezTo>
                  <a:cubicBezTo>
                    <a:pt x="4" y="6"/>
                    <a:pt x="3" y="9"/>
                    <a:pt x="3" y="12"/>
                  </a:cubicBezTo>
                  <a:cubicBezTo>
                    <a:pt x="3" y="14"/>
                    <a:pt x="4" y="15"/>
                    <a:pt x="4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6" y="20"/>
                    <a:pt x="6" y="21"/>
                    <a:pt x="6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7" y="23"/>
                    <a:pt x="7" y="23"/>
                  </a:cubicBezTo>
                  <a:cubicBezTo>
                    <a:pt x="6" y="23"/>
                    <a:pt x="5" y="22"/>
                    <a:pt x="4" y="21"/>
                  </a:cubicBezTo>
                  <a:cubicBezTo>
                    <a:pt x="3" y="21"/>
                    <a:pt x="3" y="20"/>
                    <a:pt x="2" y="20"/>
                  </a:cubicBezTo>
                  <a:cubicBezTo>
                    <a:pt x="2" y="19"/>
                    <a:pt x="1" y="18"/>
                    <a:pt x="1" y="18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0"/>
                    <a:pt x="0" y="9"/>
                    <a:pt x="1" y="7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4" y="1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348"/>
            <p:cNvSpPr/>
            <p:nvPr/>
          </p:nvSpPr>
          <p:spPr bwMode="auto">
            <a:xfrm>
              <a:off x="5723679" y="2525333"/>
              <a:ext cx="268312" cy="198973"/>
            </a:xfrm>
            <a:custGeom>
              <a:avLst/>
              <a:gdLst>
                <a:gd name="T0" fmla="*/ 120 w 146"/>
                <a:gd name="T1" fmla="*/ 0 h 108"/>
                <a:gd name="T2" fmla="*/ 0 w 146"/>
                <a:gd name="T3" fmla="*/ 39 h 108"/>
                <a:gd name="T4" fmla="*/ 105 w 146"/>
                <a:gd name="T5" fmla="*/ 76 h 108"/>
                <a:gd name="T6" fmla="*/ 120 w 146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08">
                  <a:moveTo>
                    <a:pt x="120" y="0"/>
                  </a:moveTo>
                  <a:cubicBezTo>
                    <a:pt x="83" y="59"/>
                    <a:pt x="0" y="39"/>
                    <a:pt x="0" y="39"/>
                  </a:cubicBezTo>
                  <a:cubicBezTo>
                    <a:pt x="0" y="39"/>
                    <a:pt x="39" y="108"/>
                    <a:pt x="105" y="76"/>
                  </a:cubicBezTo>
                  <a:cubicBezTo>
                    <a:pt x="146" y="55"/>
                    <a:pt x="120" y="0"/>
                    <a:pt x="120" y="0"/>
                  </a:cubicBezTo>
                  <a:close/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349"/>
            <p:cNvSpPr/>
            <p:nvPr/>
          </p:nvSpPr>
          <p:spPr bwMode="auto">
            <a:xfrm>
              <a:off x="5747797" y="2541914"/>
              <a:ext cx="226106" cy="168826"/>
            </a:xfrm>
            <a:custGeom>
              <a:avLst/>
              <a:gdLst>
                <a:gd name="T0" fmla="*/ 106 w 123"/>
                <a:gd name="T1" fmla="*/ 0 h 92"/>
                <a:gd name="T2" fmla="*/ 0 w 123"/>
                <a:gd name="T3" fmla="*/ 36 h 92"/>
                <a:gd name="T4" fmla="*/ 87 w 123"/>
                <a:gd name="T5" fmla="*/ 64 h 92"/>
                <a:gd name="T6" fmla="*/ 106 w 123"/>
                <a:gd name="T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92">
                  <a:moveTo>
                    <a:pt x="106" y="0"/>
                  </a:moveTo>
                  <a:cubicBezTo>
                    <a:pt x="74" y="52"/>
                    <a:pt x="0" y="36"/>
                    <a:pt x="0" y="36"/>
                  </a:cubicBezTo>
                  <a:cubicBezTo>
                    <a:pt x="0" y="36"/>
                    <a:pt x="30" y="92"/>
                    <a:pt x="87" y="64"/>
                  </a:cubicBezTo>
                  <a:cubicBezTo>
                    <a:pt x="123" y="46"/>
                    <a:pt x="106" y="0"/>
                    <a:pt x="1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350"/>
            <p:cNvSpPr/>
            <p:nvPr/>
          </p:nvSpPr>
          <p:spPr bwMode="auto">
            <a:xfrm>
              <a:off x="5886475" y="2572062"/>
              <a:ext cx="63310" cy="49743"/>
            </a:xfrm>
            <a:custGeom>
              <a:avLst/>
              <a:gdLst>
                <a:gd name="T0" fmla="*/ 35 w 35"/>
                <a:gd name="T1" fmla="*/ 7 h 27"/>
                <a:gd name="T2" fmla="*/ 0 w 35"/>
                <a:gd name="T3" fmla="*/ 27 h 27"/>
                <a:gd name="T4" fmla="*/ 35 w 35"/>
                <a:gd name="T5" fmla="*/ 0 h 27"/>
                <a:gd name="T6" fmla="*/ 35 w 35"/>
                <a:gd name="T7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7">
                  <a:moveTo>
                    <a:pt x="35" y="7"/>
                  </a:moveTo>
                  <a:cubicBezTo>
                    <a:pt x="28" y="20"/>
                    <a:pt x="0" y="27"/>
                    <a:pt x="0" y="27"/>
                  </a:cubicBezTo>
                  <a:cubicBezTo>
                    <a:pt x="26" y="20"/>
                    <a:pt x="35" y="0"/>
                    <a:pt x="35" y="0"/>
                  </a:cubicBezTo>
                  <a:cubicBezTo>
                    <a:pt x="35" y="0"/>
                    <a:pt x="35" y="5"/>
                    <a:pt x="35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351"/>
            <p:cNvSpPr/>
            <p:nvPr/>
          </p:nvSpPr>
          <p:spPr bwMode="auto">
            <a:xfrm>
              <a:off x="6129162" y="2478605"/>
              <a:ext cx="13567" cy="24118"/>
            </a:xfrm>
            <a:custGeom>
              <a:avLst/>
              <a:gdLst>
                <a:gd name="T0" fmla="*/ 7 w 7"/>
                <a:gd name="T1" fmla="*/ 0 h 13"/>
                <a:gd name="T2" fmla="*/ 0 w 7"/>
                <a:gd name="T3" fmla="*/ 13 h 13"/>
                <a:gd name="T4" fmla="*/ 0 w 7"/>
                <a:gd name="T5" fmla="*/ 13 h 13"/>
                <a:gd name="T6" fmla="*/ 7 w 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3">
                  <a:moveTo>
                    <a:pt x="7" y="0"/>
                  </a:moveTo>
                  <a:cubicBezTo>
                    <a:pt x="4" y="4"/>
                    <a:pt x="2" y="9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" y="9"/>
                    <a:pt x="4" y="4"/>
                    <a:pt x="7" y="0"/>
                  </a:cubicBezTo>
                </a:path>
              </a:pathLst>
            </a:custGeom>
            <a:solidFill>
              <a:srgbClr val="BFE3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352"/>
            <p:cNvSpPr>
              <a:spLocks noEditPoints="1"/>
            </p:cNvSpPr>
            <p:nvPr/>
          </p:nvSpPr>
          <p:spPr bwMode="auto">
            <a:xfrm>
              <a:off x="6127654" y="2502723"/>
              <a:ext cx="1508" cy="34669"/>
            </a:xfrm>
            <a:custGeom>
              <a:avLst/>
              <a:gdLst>
                <a:gd name="T0" fmla="*/ 1 w 1"/>
                <a:gd name="T1" fmla="*/ 19 h 19"/>
                <a:gd name="T2" fmla="*/ 1 w 1"/>
                <a:gd name="T3" fmla="*/ 19 h 19"/>
                <a:gd name="T4" fmla="*/ 1 w 1"/>
                <a:gd name="T5" fmla="*/ 19 h 19"/>
                <a:gd name="T6" fmla="*/ 1 w 1"/>
                <a:gd name="T7" fmla="*/ 19 h 19"/>
                <a:gd name="T8" fmla="*/ 1 w 1"/>
                <a:gd name="T9" fmla="*/ 19 h 19"/>
                <a:gd name="T10" fmla="*/ 1 w 1"/>
                <a:gd name="T11" fmla="*/ 19 h 19"/>
                <a:gd name="T12" fmla="*/ 1 w 1"/>
                <a:gd name="T13" fmla="*/ 19 h 19"/>
                <a:gd name="T14" fmla="*/ 1 w 1"/>
                <a:gd name="T15" fmla="*/ 19 h 19"/>
                <a:gd name="T16" fmla="*/ 1 w 1"/>
                <a:gd name="T17" fmla="*/ 19 h 19"/>
                <a:gd name="T18" fmla="*/ 1 w 1"/>
                <a:gd name="T19" fmla="*/ 19 h 19"/>
                <a:gd name="T20" fmla="*/ 1 w 1"/>
                <a:gd name="T21" fmla="*/ 19 h 19"/>
                <a:gd name="T22" fmla="*/ 1 w 1"/>
                <a:gd name="T23" fmla="*/ 19 h 19"/>
                <a:gd name="T24" fmla="*/ 1 w 1"/>
                <a:gd name="T25" fmla="*/ 19 h 19"/>
                <a:gd name="T26" fmla="*/ 1 w 1"/>
                <a:gd name="T27" fmla="*/ 19 h 19"/>
                <a:gd name="T28" fmla="*/ 1 w 1"/>
                <a:gd name="T29" fmla="*/ 19 h 19"/>
                <a:gd name="T30" fmla="*/ 1 w 1"/>
                <a:gd name="T31" fmla="*/ 18 h 19"/>
                <a:gd name="T32" fmla="*/ 1 w 1"/>
                <a:gd name="T33" fmla="*/ 19 h 19"/>
                <a:gd name="T34" fmla="*/ 1 w 1"/>
                <a:gd name="T35" fmla="*/ 18 h 19"/>
                <a:gd name="T36" fmla="*/ 1 w 1"/>
                <a:gd name="T37" fmla="*/ 18 h 19"/>
                <a:gd name="T38" fmla="*/ 1 w 1"/>
                <a:gd name="T39" fmla="*/ 18 h 19"/>
                <a:gd name="T40" fmla="*/ 1 w 1"/>
                <a:gd name="T41" fmla="*/ 18 h 19"/>
                <a:gd name="T42" fmla="*/ 1 w 1"/>
                <a:gd name="T43" fmla="*/ 18 h 19"/>
                <a:gd name="T44" fmla="*/ 1 w 1"/>
                <a:gd name="T45" fmla="*/ 18 h 19"/>
                <a:gd name="T46" fmla="*/ 1 w 1"/>
                <a:gd name="T47" fmla="*/ 0 h 19"/>
                <a:gd name="T48" fmla="*/ 0 w 1"/>
                <a:gd name="T49" fmla="*/ 2 h 19"/>
                <a:gd name="T50" fmla="*/ 0 w 1"/>
                <a:gd name="T51" fmla="*/ 2 h 19"/>
                <a:gd name="T52" fmla="*/ 1 w 1"/>
                <a:gd name="T53" fmla="*/ 0 h 19"/>
                <a:gd name="T54" fmla="*/ 1 w 1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" h="19"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F9E8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Freeform 353"/>
            <p:cNvSpPr>
              <a:spLocks noEditPoints="1"/>
            </p:cNvSpPr>
            <p:nvPr/>
          </p:nvSpPr>
          <p:spPr bwMode="auto">
            <a:xfrm>
              <a:off x="5960337" y="2487649"/>
              <a:ext cx="173348" cy="245701"/>
            </a:xfrm>
            <a:custGeom>
              <a:avLst/>
              <a:gdLst>
                <a:gd name="T0" fmla="*/ 91 w 94"/>
                <a:gd name="T1" fmla="*/ 10 h 134"/>
                <a:gd name="T2" fmla="*/ 91 w 94"/>
                <a:gd name="T3" fmla="*/ 10 h 134"/>
                <a:gd name="T4" fmla="*/ 91 w 94"/>
                <a:gd name="T5" fmla="*/ 10 h 134"/>
                <a:gd name="T6" fmla="*/ 91 w 94"/>
                <a:gd name="T7" fmla="*/ 10 h 134"/>
                <a:gd name="T8" fmla="*/ 80 w 94"/>
                <a:gd name="T9" fmla="*/ 0 h 134"/>
                <a:gd name="T10" fmla="*/ 66 w 94"/>
                <a:gd name="T11" fmla="*/ 2 h 134"/>
                <a:gd name="T12" fmla="*/ 59 w 94"/>
                <a:gd name="T13" fmla="*/ 2 h 134"/>
                <a:gd name="T14" fmla="*/ 52 w 94"/>
                <a:gd name="T15" fmla="*/ 9 h 134"/>
                <a:gd name="T16" fmla="*/ 4 w 94"/>
                <a:gd name="T17" fmla="*/ 131 h 134"/>
                <a:gd name="T18" fmla="*/ 0 w 94"/>
                <a:gd name="T19" fmla="*/ 134 h 134"/>
                <a:gd name="T20" fmla="*/ 92 w 94"/>
                <a:gd name="T21" fmla="*/ 27 h 134"/>
                <a:gd name="T22" fmla="*/ 92 w 94"/>
                <a:gd name="T23" fmla="*/ 27 h 134"/>
                <a:gd name="T24" fmla="*/ 92 w 94"/>
                <a:gd name="T25" fmla="*/ 27 h 134"/>
                <a:gd name="T26" fmla="*/ 92 w 94"/>
                <a:gd name="T27" fmla="*/ 27 h 134"/>
                <a:gd name="T28" fmla="*/ 92 w 94"/>
                <a:gd name="T29" fmla="*/ 27 h 134"/>
                <a:gd name="T30" fmla="*/ 92 w 94"/>
                <a:gd name="T31" fmla="*/ 27 h 134"/>
                <a:gd name="T32" fmla="*/ 92 w 94"/>
                <a:gd name="T33" fmla="*/ 27 h 134"/>
                <a:gd name="T34" fmla="*/ 92 w 94"/>
                <a:gd name="T35" fmla="*/ 27 h 134"/>
                <a:gd name="T36" fmla="*/ 92 w 94"/>
                <a:gd name="T37" fmla="*/ 27 h 134"/>
                <a:gd name="T38" fmla="*/ 92 w 94"/>
                <a:gd name="T39" fmla="*/ 27 h 134"/>
                <a:gd name="T40" fmla="*/ 92 w 94"/>
                <a:gd name="T41" fmla="*/ 27 h 134"/>
                <a:gd name="T42" fmla="*/ 92 w 94"/>
                <a:gd name="T43" fmla="*/ 26 h 134"/>
                <a:gd name="T44" fmla="*/ 92 w 94"/>
                <a:gd name="T45" fmla="*/ 26 h 134"/>
                <a:gd name="T46" fmla="*/ 92 w 94"/>
                <a:gd name="T47" fmla="*/ 26 h 134"/>
                <a:gd name="T48" fmla="*/ 92 w 94"/>
                <a:gd name="T49" fmla="*/ 26 h 134"/>
                <a:gd name="T50" fmla="*/ 91 w 94"/>
                <a:gd name="T51" fmla="*/ 10 h 134"/>
                <a:gd name="T52" fmla="*/ 91 w 94"/>
                <a:gd name="T53" fmla="*/ 10 h 134"/>
                <a:gd name="T54" fmla="*/ 80 w 94"/>
                <a:gd name="T5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134">
                  <a:moveTo>
                    <a:pt x="91" y="10"/>
                  </a:move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moveTo>
                    <a:pt x="80" y="0"/>
                  </a:moveTo>
                  <a:cubicBezTo>
                    <a:pt x="76" y="1"/>
                    <a:pt x="71" y="2"/>
                    <a:pt x="66" y="2"/>
                  </a:cubicBezTo>
                  <a:cubicBezTo>
                    <a:pt x="64" y="2"/>
                    <a:pt x="61" y="2"/>
                    <a:pt x="59" y="2"/>
                  </a:cubicBezTo>
                  <a:cubicBezTo>
                    <a:pt x="56" y="4"/>
                    <a:pt x="54" y="6"/>
                    <a:pt x="52" y="9"/>
                  </a:cubicBezTo>
                  <a:cubicBezTo>
                    <a:pt x="54" y="53"/>
                    <a:pt x="35" y="101"/>
                    <a:pt x="4" y="131"/>
                  </a:cubicBezTo>
                  <a:cubicBezTo>
                    <a:pt x="3" y="132"/>
                    <a:pt x="2" y="133"/>
                    <a:pt x="0" y="134"/>
                  </a:cubicBezTo>
                  <a:cubicBezTo>
                    <a:pt x="50" y="108"/>
                    <a:pt x="94" y="58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86" y="7"/>
                    <a:pt x="83" y="4"/>
                    <a:pt x="80" y="0"/>
                  </a:cubicBezTo>
                </a:path>
              </a:pathLst>
            </a:custGeom>
            <a:solidFill>
              <a:srgbClr val="F2C8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Freeform 354"/>
            <p:cNvSpPr>
              <a:spLocks noEditPoints="1"/>
            </p:cNvSpPr>
            <p:nvPr/>
          </p:nvSpPr>
          <p:spPr bwMode="auto">
            <a:xfrm>
              <a:off x="5500588" y="2045989"/>
              <a:ext cx="669273" cy="459748"/>
            </a:xfrm>
            <a:custGeom>
              <a:avLst/>
              <a:gdLst>
                <a:gd name="T0" fmla="*/ 353 w 365"/>
                <a:gd name="T1" fmla="*/ 169 h 251"/>
                <a:gd name="T2" fmla="*/ 352 w 365"/>
                <a:gd name="T3" fmla="*/ 180 h 251"/>
                <a:gd name="T4" fmla="*/ 358 w 365"/>
                <a:gd name="T5" fmla="*/ 202 h 251"/>
                <a:gd name="T6" fmla="*/ 331 w 365"/>
                <a:gd name="T7" fmla="*/ 241 h 251"/>
                <a:gd name="T8" fmla="*/ 342 w 365"/>
                <a:gd name="T9" fmla="*/ 251 h 251"/>
                <a:gd name="T10" fmla="*/ 342 w 365"/>
                <a:gd name="T11" fmla="*/ 251 h 251"/>
                <a:gd name="T12" fmla="*/ 342 w 365"/>
                <a:gd name="T13" fmla="*/ 251 h 251"/>
                <a:gd name="T14" fmla="*/ 342 w 365"/>
                <a:gd name="T15" fmla="*/ 251 h 251"/>
                <a:gd name="T16" fmla="*/ 343 w 365"/>
                <a:gd name="T17" fmla="*/ 249 h 251"/>
                <a:gd name="T18" fmla="*/ 350 w 365"/>
                <a:gd name="T19" fmla="*/ 236 h 251"/>
                <a:gd name="T20" fmla="*/ 365 w 365"/>
                <a:gd name="T21" fmla="*/ 196 h 251"/>
                <a:gd name="T22" fmla="*/ 353 w 365"/>
                <a:gd name="T23" fmla="*/ 169 h 251"/>
                <a:gd name="T24" fmla="*/ 5 w 365"/>
                <a:gd name="T25" fmla="*/ 0 h 251"/>
                <a:gd name="T26" fmla="*/ 32 w 365"/>
                <a:gd name="T27" fmla="*/ 74 h 251"/>
                <a:gd name="T28" fmla="*/ 67 w 365"/>
                <a:gd name="T29" fmla="*/ 66 h 251"/>
                <a:gd name="T30" fmla="*/ 69 w 365"/>
                <a:gd name="T31" fmla="*/ 66 h 251"/>
                <a:gd name="T32" fmla="*/ 71 w 365"/>
                <a:gd name="T33" fmla="*/ 66 h 251"/>
                <a:gd name="T34" fmla="*/ 82 w 365"/>
                <a:gd name="T35" fmla="*/ 66 h 251"/>
                <a:gd name="T36" fmla="*/ 146 w 365"/>
                <a:gd name="T37" fmla="*/ 61 h 251"/>
                <a:gd name="T38" fmla="*/ 186 w 365"/>
                <a:gd name="T39" fmla="*/ 66 h 251"/>
                <a:gd name="T40" fmla="*/ 288 w 365"/>
                <a:gd name="T41" fmla="*/ 174 h 251"/>
                <a:gd name="T42" fmla="*/ 317 w 365"/>
                <a:gd name="T43" fmla="*/ 162 h 251"/>
                <a:gd name="T44" fmla="*/ 320 w 365"/>
                <a:gd name="T45" fmla="*/ 162 h 251"/>
                <a:gd name="T46" fmla="*/ 295 w 365"/>
                <a:gd name="T47" fmla="*/ 146 h 251"/>
                <a:gd name="T48" fmla="*/ 179 w 365"/>
                <a:gd name="T49" fmla="*/ 34 h 251"/>
                <a:gd name="T50" fmla="*/ 120 w 365"/>
                <a:gd name="T51" fmla="*/ 43 h 251"/>
                <a:gd name="T52" fmla="*/ 108 w 365"/>
                <a:gd name="T53" fmla="*/ 43 h 251"/>
                <a:gd name="T54" fmla="*/ 76 w 365"/>
                <a:gd name="T55" fmla="*/ 41 h 251"/>
                <a:gd name="T56" fmla="*/ 63 w 365"/>
                <a:gd name="T57" fmla="*/ 43 h 251"/>
                <a:gd name="T58" fmla="*/ 53 w 365"/>
                <a:gd name="T59" fmla="*/ 44 h 251"/>
                <a:gd name="T60" fmla="*/ 7 w 365"/>
                <a:gd name="T61" fmla="*/ 2 h 251"/>
                <a:gd name="T62" fmla="*/ 5 w 365"/>
                <a:gd name="T6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5" h="251">
                  <a:moveTo>
                    <a:pt x="353" y="169"/>
                  </a:moveTo>
                  <a:cubicBezTo>
                    <a:pt x="352" y="173"/>
                    <a:pt x="352" y="176"/>
                    <a:pt x="352" y="180"/>
                  </a:cubicBezTo>
                  <a:cubicBezTo>
                    <a:pt x="356" y="187"/>
                    <a:pt x="358" y="194"/>
                    <a:pt x="358" y="202"/>
                  </a:cubicBezTo>
                  <a:cubicBezTo>
                    <a:pt x="358" y="220"/>
                    <a:pt x="347" y="235"/>
                    <a:pt x="331" y="241"/>
                  </a:cubicBezTo>
                  <a:cubicBezTo>
                    <a:pt x="334" y="245"/>
                    <a:pt x="337" y="248"/>
                    <a:pt x="342" y="251"/>
                  </a:cubicBezTo>
                  <a:cubicBezTo>
                    <a:pt x="342" y="251"/>
                    <a:pt x="342" y="251"/>
                    <a:pt x="342" y="251"/>
                  </a:cubicBezTo>
                  <a:cubicBezTo>
                    <a:pt x="342" y="251"/>
                    <a:pt x="342" y="251"/>
                    <a:pt x="342" y="251"/>
                  </a:cubicBezTo>
                  <a:cubicBezTo>
                    <a:pt x="342" y="251"/>
                    <a:pt x="342" y="251"/>
                    <a:pt x="342" y="251"/>
                  </a:cubicBezTo>
                  <a:cubicBezTo>
                    <a:pt x="343" y="250"/>
                    <a:pt x="343" y="250"/>
                    <a:pt x="343" y="249"/>
                  </a:cubicBezTo>
                  <a:cubicBezTo>
                    <a:pt x="345" y="245"/>
                    <a:pt x="347" y="240"/>
                    <a:pt x="350" y="236"/>
                  </a:cubicBezTo>
                  <a:cubicBezTo>
                    <a:pt x="356" y="222"/>
                    <a:pt x="361" y="209"/>
                    <a:pt x="365" y="196"/>
                  </a:cubicBezTo>
                  <a:cubicBezTo>
                    <a:pt x="365" y="185"/>
                    <a:pt x="359" y="177"/>
                    <a:pt x="353" y="169"/>
                  </a:cubicBezTo>
                  <a:moveTo>
                    <a:pt x="5" y="0"/>
                  </a:moveTo>
                  <a:cubicBezTo>
                    <a:pt x="0" y="31"/>
                    <a:pt x="11" y="62"/>
                    <a:pt x="32" y="74"/>
                  </a:cubicBezTo>
                  <a:cubicBezTo>
                    <a:pt x="41" y="66"/>
                    <a:pt x="54" y="66"/>
                    <a:pt x="67" y="66"/>
                  </a:cubicBezTo>
                  <a:cubicBezTo>
                    <a:pt x="68" y="66"/>
                    <a:pt x="68" y="66"/>
                    <a:pt x="69" y="66"/>
                  </a:cubicBezTo>
                  <a:cubicBezTo>
                    <a:pt x="70" y="66"/>
                    <a:pt x="71" y="66"/>
                    <a:pt x="71" y="66"/>
                  </a:cubicBezTo>
                  <a:cubicBezTo>
                    <a:pt x="75" y="66"/>
                    <a:pt x="78" y="66"/>
                    <a:pt x="82" y="66"/>
                  </a:cubicBezTo>
                  <a:cubicBezTo>
                    <a:pt x="103" y="64"/>
                    <a:pt x="125" y="61"/>
                    <a:pt x="146" y="61"/>
                  </a:cubicBezTo>
                  <a:cubicBezTo>
                    <a:pt x="159" y="61"/>
                    <a:pt x="173" y="62"/>
                    <a:pt x="186" y="66"/>
                  </a:cubicBezTo>
                  <a:cubicBezTo>
                    <a:pt x="240" y="79"/>
                    <a:pt x="279" y="119"/>
                    <a:pt x="288" y="174"/>
                  </a:cubicBezTo>
                  <a:cubicBezTo>
                    <a:pt x="295" y="166"/>
                    <a:pt x="306" y="162"/>
                    <a:pt x="317" y="162"/>
                  </a:cubicBezTo>
                  <a:cubicBezTo>
                    <a:pt x="318" y="162"/>
                    <a:pt x="319" y="162"/>
                    <a:pt x="320" y="162"/>
                  </a:cubicBezTo>
                  <a:cubicBezTo>
                    <a:pt x="317" y="153"/>
                    <a:pt x="310" y="147"/>
                    <a:pt x="295" y="146"/>
                  </a:cubicBezTo>
                  <a:cubicBezTo>
                    <a:pt x="258" y="143"/>
                    <a:pt x="290" y="47"/>
                    <a:pt x="179" y="34"/>
                  </a:cubicBezTo>
                  <a:cubicBezTo>
                    <a:pt x="159" y="37"/>
                    <a:pt x="140" y="42"/>
                    <a:pt x="120" y="43"/>
                  </a:cubicBezTo>
                  <a:cubicBezTo>
                    <a:pt x="116" y="43"/>
                    <a:pt x="112" y="43"/>
                    <a:pt x="108" y="43"/>
                  </a:cubicBezTo>
                  <a:cubicBezTo>
                    <a:pt x="97" y="43"/>
                    <a:pt x="86" y="43"/>
                    <a:pt x="76" y="41"/>
                  </a:cubicBezTo>
                  <a:cubicBezTo>
                    <a:pt x="72" y="42"/>
                    <a:pt x="67" y="42"/>
                    <a:pt x="63" y="43"/>
                  </a:cubicBezTo>
                  <a:cubicBezTo>
                    <a:pt x="60" y="44"/>
                    <a:pt x="56" y="44"/>
                    <a:pt x="53" y="44"/>
                  </a:cubicBezTo>
                  <a:cubicBezTo>
                    <a:pt x="30" y="44"/>
                    <a:pt x="13" y="26"/>
                    <a:pt x="7" y="2"/>
                  </a:cubicBezTo>
                  <a:cubicBezTo>
                    <a:pt x="6" y="1"/>
                    <a:pt x="6" y="1"/>
                    <a:pt x="5" y="0"/>
                  </a:cubicBezTo>
                </a:path>
              </a:pathLst>
            </a:custGeom>
            <a:solidFill>
              <a:srgbClr val="6F48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Freeform 355"/>
            <p:cNvSpPr>
              <a:spLocks noEditPoints="1"/>
            </p:cNvSpPr>
            <p:nvPr/>
          </p:nvSpPr>
          <p:spPr bwMode="auto">
            <a:xfrm>
              <a:off x="5514154" y="2049003"/>
              <a:ext cx="633096" cy="327099"/>
            </a:xfrm>
            <a:custGeom>
              <a:avLst/>
              <a:gdLst>
                <a:gd name="T0" fmla="*/ 195 w 346"/>
                <a:gd name="T1" fmla="*/ 31 h 178"/>
                <a:gd name="T2" fmla="*/ 194 w 346"/>
                <a:gd name="T3" fmla="*/ 31 h 178"/>
                <a:gd name="T4" fmla="*/ 172 w 346"/>
                <a:gd name="T5" fmla="*/ 32 h 178"/>
                <a:gd name="T6" fmla="*/ 288 w 346"/>
                <a:gd name="T7" fmla="*/ 144 h 178"/>
                <a:gd name="T8" fmla="*/ 313 w 346"/>
                <a:gd name="T9" fmla="*/ 160 h 178"/>
                <a:gd name="T10" fmla="*/ 345 w 346"/>
                <a:gd name="T11" fmla="*/ 178 h 178"/>
                <a:gd name="T12" fmla="*/ 346 w 346"/>
                <a:gd name="T13" fmla="*/ 167 h 178"/>
                <a:gd name="T14" fmla="*/ 336 w 346"/>
                <a:gd name="T15" fmla="*/ 156 h 178"/>
                <a:gd name="T16" fmla="*/ 318 w 346"/>
                <a:gd name="T17" fmla="*/ 114 h 178"/>
                <a:gd name="T18" fmla="*/ 276 w 346"/>
                <a:gd name="T19" fmla="*/ 54 h 178"/>
                <a:gd name="T20" fmla="*/ 257 w 346"/>
                <a:gd name="T21" fmla="*/ 42 h 178"/>
                <a:gd name="T22" fmla="*/ 195 w 346"/>
                <a:gd name="T23" fmla="*/ 31 h 178"/>
                <a:gd name="T24" fmla="*/ 0 w 346"/>
                <a:gd name="T25" fmla="*/ 0 h 178"/>
                <a:gd name="T26" fmla="*/ 46 w 346"/>
                <a:gd name="T27" fmla="*/ 42 h 178"/>
                <a:gd name="T28" fmla="*/ 56 w 346"/>
                <a:gd name="T29" fmla="*/ 41 h 178"/>
                <a:gd name="T30" fmla="*/ 69 w 346"/>
                <a:gd name="T31" fmla="*/ 39 h 178"/>
                <a:gd name="T32" fmla="*/ 48 w 346"/>
                <a:gd name="T33" fmla="*/ 34 h 178"/>
                <a:gd name="T34" fmla="*/ 0 w 346"/>
                <a:gd name="T3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6" h="178">
                  <a:moveTo>
                    <a:pt x="195" y="31"/>
                  </a:moveTo>
                  <a:cubicBezTo>
                    <a:pt x="195" y="31"/>
                    <a:pt x="194" y="31"/>
                    <a:pt x="194" y="31"/>
                  </a:cubicBezTo>
                  <a:cubicBezTo>
                    <a:pt x="186" y="31"/>
                    <a:pt x="179" y="31"/>
                    <a:pt x="172" y="32"/>
                  </a:cubicBezTo>
                  <a:cubicBezTo>
                    <a:pt x="283" y="45"/>
                    <a:pt x="251" y="141"/>
                    <a:pt x="288" y="144"/>
                  </a:cubicBezTo>
                  <a:cubicBezTo>
                    <a:pt x="303" y="145"/>
                    <a:pt x="310" y="151"/>
                    <a:pt x="313" y="160"/>
                  </a:cubicBezTo>
                  <a:cubicBezTo>
                    <a:pt x="326" y="161"/>
                    <a:pt x="338" y="168"/>
                    <a:pt x="345" y="178"/>
                  </a:cubicBezTo>
                  <a:cubicBezTo>
                    <a:pt x="345" y="174"/>
                    <a:pt x="345" y="171"/>
                    <a:pt x="346" y="167"/>
                  </a:cubicBezTo>
                  <a:cubicBezTo>
                    <a:pt x="343" y="163"/>
                    <a:pt x="339" y="160"/>
                    <a:pt x="336" y="156"/>
                  </a:cubicBezTo>
                  <a:cubicBezTo>
                    <a:pt x="327" y="143"/>
                    <a:pt x="324" y="128"/>
                    <a:pt x="318" y="114"/>
                  </a:cubicBezTo>
                  <a:cubicBezTo>
                    <a:pt x="309" y="91"/>
                    <a:pt x="296" y="69"/>
                    <a:pt x="276" y="54"/>
                  </a:cubicBezTo>
                  <a:cubicBezTo>
                    <a:pt x="270" y="50"/>
                    <a:pt x="263" y="46"/>
                    <a:pt x="257" y="42"/>
                  </a:cubicBezTo>
                  <a:cubicBezTo>
                    <a:pt x="237" y="35"/>
                    <a:pt x="216" y="31"/>
                    <a:pt x="195" y="31"/>
                  </a:cubicBezTo>
                  <a:moveTo>
                    <a:pt x="0" y="0"/>
                  </a:moveTo>
                  <a:cubicBezTo>
                    <a:pt x="6" y="24"/>
                    <a:pt x="23" y="42"/>
                    <a:pt x="46" y="42"/>
                  </a:cubicBezTo>
                  <a:cubicBezTo>
                    <a:pt x="49" y="42"/>
                    <a:pt x="53" y="42"/>
                    <a:pt x="56" y="41"/>
                  </a:cubicBezTo>
                  <a:cubicBezTo>
                    <a:pt x="60" y="40"/>
                    <a:pt x="65" y="40"/>
                    <a:pt x="69" y="39"/>
                  </a:cubicBezTo>
                  <a:cubicBezTo>
                    <a:pt x="62" y="38"/>
                    <a:pt x="55" y="36"/>
                    <a:pt x="48" y="34"/>
                  </a:cubicBezTo>
                  <a:cubicBezTo>
                    <a:pt x="26" y="28"/>
                    <a:pt x="9" y="16"/>
                    <a:pt x="0" y="0"/>
                  </a:cubicBezTo>
                </a:path>
              </a:pathLst>
            </a:custGeom>
            <a:solidFill>
              <a:srgbClr val="7651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Freeform 356"/>
            <p:cNvSpPr/>
            <p:nvPr/>
          </p:nvSpPr>
          <p:spPr bwMode="auto">
            <a:xfrm>
              <a:off x="6028168" y="2342941"/>
              <a:ext cx="128127" cy="147722"/>
            </a:xfrm>
            <a:custGeom>
              <a:avLst/>
              <a:gdLst>
                <a:gd name="T0" fmla="*/ 29 w 70"/>
                <a:gd name="T1" fmla="*/ 0 h 81"/>
                <a:gd name="T2" fmla="*/ 0 w 70"/>
                <a:gd name="T3" fmla="*/ 12 h 81"/>
                <a:gd name="T4" fmla="*/ 0 w 70"/>
                <a:gd name="T5" fmla="*/ 13 h 81"/>
                <a:gd name="T6" fmla="*/ 20 w 70"/>
                <a:gd name="T7" fmla="*/ 7 h 81"/>
                <a:gd name="T8" fmla="*/ 44 w 70"/>
                <a:gd name="T9" fmla="*/ 16 h 81"/>
                <a:gd name="T10" fmla="*/ 54 w 70"/>
                <a:gd name="T11" fmla="*/ 34 h 81"/>
                <a:gd name="T12" fmla="*/ 55 w 70"/>
                <a:gd name="T13" fmla="*/ 38 h 81"/>
                <a:gd name="T14" fmla="*/ 55 w 70"/>
                <a:gd name="T15" fmla="*/ 41 h 81"/>
                <a:gd name="T16" fmla="*/ 55 w 70"/>
                <a:gd name="T17" fmla="*/ 44 h 81"/>
                <a:gd name="T18" fmla="*/ 54 w 70"/>
                <a:gd name="T19" fmla="*/ 46 h 81"/>
                <a:gd name="T20" fmla="*/ 54 w 70"/>
                <a:gd name="T21" fmla="*/ 48 h 81"/>
                <a:gd name="T22" fmla="*/ 52 w 70"/>
                <a:gd name="T23" fmla="*/ 51 h 81"/>
                <a:gd name="T24" fmla="*/ 50 w 70"/>
                <a:gd name="T25" fmla="*/ 54 h 81"/>
                <a:gd name="T26" fmla="*/ 50 w 70"/>
                <a:gd name="T27" fmla="*/ 54 h 81"/>
                <a:gd name="T28" fmla="*/ 50 w 70"/>
                <a:gd name="T29" fmla="*/ 54 h 81"/>
                <a:gd name="T30" fmla="*/ 50 w 70"/>
                <a:gd name="T31" fmla="*/ 53 h 81"/>
                <a:gd name="T32" fmla="*/ 51 w 70"/>
                <a:gd name="T33" fmla="*/ 51 h 81"/>
                <a:gd name="T34" fmla="*/ 52 w 70"/>
                <a:gd name="T35" fmla="*/ 50 h 81"/>
                <a:gd name="T36" fmla="*/ 33 w 70"/>
                <a:gd name="T37" fmla="*/ 71 h 81"/>
                <a:gd name="T38" fmla="*/ 22 w 70"/>
                <a:gd name="T39" fmla="*/ 81 h 81"/>
                <a:gd name="T40" fmla="*/ 29 w 70"/>
                <a:gd name="T41" fmla="*/ 81 h 81"/>
                <a:gd name="T42" fmla="*/ 43 w 70"/>
                <a:gd name="T43" fmla="*/ 79 h 81"/>
                <a:gd name="T44" fmla="*/ 70 w 70"/>
                <a:gd name="T45" fmla="*/ 40 h 81"/>
                <a:gd name="T46" fmla="*/ 64 w 70"/>
                <a:gd name="T47" fmla="*/ 18 h 81"/>
                <a:gd name="T48" fmla="*/ 32 w 70"/>
                <a:gd name="T49" fmla="*/ 0 h 81"/>
                <a:gd name="T50" fmla="*/ 29 w 70"/>
                <a:gd name="T5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81">
                  <a:moveTo>
                    <a:pt x="29" y="0"/>
                  </a:moveTo>
                  <a:cubicBezTo>
                    <a:pt x="18" y="0"/>
                    <a:pt x="7" y="4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6" y="9"/>
                    <a:pt x="13" y="7"/>
                    <a:pt x="20" y="7"/>
                  </a:cubicBezTo>
                  <a:cubicBezTo>
                    <a:pt x="29" y="7"/>
                    <a:pt x="37" y="10"/>
                    <a:pt x="44" y="16"/>
                  </a:cubicBezTo>
                  <a:cubicBezTo>
                    <a:pt x="50" y="22"/>
                    <a:pt x="53" y="28"/>
                    <a:pt x="54" y="34"/>
                  </a:cubicBezTo>
                  <a:cubicBezTo>
                    <a:pt x="55" y="35"/>
                    <a:pt x="55" y="37"/>
                    <a:pt x="55" y="38"/>
                  </a:cubicBezTo>
                  <a:cubicBezTo>
                    <a:pt x="55" y="39"/>
                    <a:pt x="55" y="40"/>
                    <a:pt x="55" y="41"/>
                  </a:cubicBezTo>
                  <a:cubicBezTo>
                    <a:pt x="55" y="42"/>
                    <a:pt x="55" y="43"/>
                    <a:pt x="55" y="44"/>
                  </a:cubicBezTo>
                  <a:cubicBezTo>
                    <a:pt x="55" y="45"/>
                    <a:pt x="54" y="45"/>
                    <a:pt x="54" y="46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3" y="49"/>
                    <a:pt x="52" y="51"/>
                    <a:pt x="52" y="51"/>
                  </a:cubicBezTo>
                  <a:cubicBezTo>
                    <a:pt x="51" y="53"/>
                    <a:pt x="50" y="53"/>
                    <a:pt x="50" y="54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53"/>
                    <a:pt x="51" y="52"/>
                    <a:pt x="51" y="51"/>
                  </a:cubicBezTo>
                  <a:cubicBezTo>
                    <a:pt x="51" y="51"/>
                    <a:pt x="51" y="50"/>
                    <a:pt x="52" y="50"/>
                  </a:cubicBezTo>
                  <a:cubicBezTo>
                    <a:pt x="48" y="57"/>
                    <a:pt x="41" y="64"/>
                    <a:pt x="33" y="71"/>
                  </a:cubicBezTo>
                  <a:cubicBezTo>
                    <a:pt x="29" y="74"/>
                    <a:pt x="25" y="77"/>
                    <a:pt x="22" y="81"/>
                  </a:cubicBezTo>
                  <a:cubicBezTo>
                    <a:pt x="24" y="81"/>
                    <a:pt x="27" y="81"/>
                    <a:pt x="29" y="81"/>
                  </a:cubicBezTo>
                  <a:cubicBezTo>
                    <a:pt x="34" y="81"/>
                    <a:pt x="39" y="80"/>
                    <a:pt x="43" y="79"/>
                  </a:cubicBezTo>
                  <a:cubicBezTo>
                    <a:pt x="59" y="73"/>
                    <a:pt x="70" y="58"/>
                    <a:pt x="70" y="40"/>
                  </a:cubicBezTo>
                  <a:cubicBezTo>
                    <a:pt x="70" y="32"/>
                    <a:pt x="68" y="25"/>
                    <a:pt x="64" y="18"/>
                  </a:cubicBezTo>
                  <a:cubicBezTo>
                    <a:pt x="57" y="8"/>
                    <a:pt x="45" y="1"/>
                    <a:pt x="32" y="0"/>
                  </a:cubicBezTo>
                  <a:cubicBezTo>
                    <a:pt x="31" y="0"/>
                    <a:pt x="30" y="0"/>
                    <a:pt x="29" y="0"/>
                  </a:cubicBezTo>
                </a:path>
              </a:pathLst>
            </a:custGeom>
            <a:solidFill>
              <a:srgbClr val="F2C8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357"/>
            <p:cNvSpPr>
              <a:spLocks noEditPoints="1"/>
            </p:cNvSpPr>
            <p:nvPr/>
          </p:nvSpPr>
          <p:spPr bwMode="auto">
            <a:xfrm>
              <a:off x="6120118" y="2404743"/>
              <a:ext cx="9044" cy="36177"/>
            </a:xfrm>
            <a:custGeom>
              <a:avLst/>
              <a:gdLst>
                <a:gd name="T0" fmla="*/ 0 w 5"/>
                <a:gd name="T1" fmla="*/ 20 h 20"/>
                <a:gd name="T2" fmla="*/ 0 w 5"/>
                <a:gd name="T3" fmla="*/ 20 h 20"/>
                <a:gd name="T4" fmla="*/ 0 w 5"/>
                <a:gd name="T5" fmla="*/ 20 h 20"/>
                <a:gd name="T6" fmla="*/ 4 w 5"/>
                <a:gd name="T7" fmla="*/ 0 h 20"/>
                <a:gd name="T8" fmla="*/ 2 w 5"/>
                <a:gd name="T9" fmla="*/ 16 h 20"/>
                <a:gd name="T10" fmla="*/ 1 w 5"/>
                <a:gd name="T11" fmla="*/ 17 h 20"/>
                <a:gd name="T12" fmla="*/ 0 w 5"/>
                <a:gd name="T13" fmla="*/ 19 h 20"/>
                <a:gd name="T14" fmla="*/ 0 w 5"/>
                <a:gd name="T15" fmla="*/ 20 h 20"/>
                <a:gd name="T16" fmla="*/ 2 w 5"/>
                <a:gd name="T17" fmla="*/ 17 h 20"/>
                <a:gd name="T18" fmla="*/ 4 w 5"/>
                <a:gd name="T19" fmla="*/ 14 h 20"/>
                <a:gd name="T20" fmla="*/ 4 w 5"/>
                <a:gd name="T21" fmla="*/ 12 h 20"/>
                <a:gd name="T22" fmla="*/ 5 w 5"/>
                <a:gd name="T23" fmla="*/ 10 h 20"/>
                <a:gd name="T24" fmla="*/ 5 w 5"/>
                <a:gd name="T25" fmla="*/ 7 h 20"/>
                <a:gd name="T26" fmla="*/ 5 w 5"/>
                <a:gd name="T27" fmla="*/ 4 h 20"/>
                <a:gd name="T28" fmla="*/ 4 w 5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20"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4" y="0"/>
                  </a:moveTo>
                  <a:cubicBezTo>
                    <a:pt x="5" y="5"/>
                    <a:pt x="4" y="11"/>
                    <a:pt x="2" y="16"/>
                  </a:cubicBezTo>
                  <a:cubicBezTo>
                    <a:pt x="1" y="16"/>
                    <a:pt x="1" y="17"/>
                    <a:pt x="1" y="17"/>
                  </a:cubicBezTo>
                  <a:cubicBezTo>
                    <a:pt x="1" y="18"/>
                    <a:pt x="0" y="19"/>
                    <a:pt x="0" y="19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19"/>
                    <a:pt x="1" y="19"/>
                    <a:pt x="2" y="17"/>
                  </a:cubicBezTo>
                  <a:cubicBezTo>
                    <a:pt x="2" y="17"/>
                    <a:pt x="3" y="15"/>
                    <a:pt x="4" y="14"/>
                  </a:cubicBezTo>
                  <a:cubicBezTo>
                    <a:pt x="4" y="14"/>
                    <a:pt x="4" y="13"/>
                    <a:pt x="4" y="12"/>
                  </a:cubicBezTo>
                  <a:cubicBezTo>
                    <a:pt x="4" y="11"/>
                    <a:pt x="5" y="11"/>
                    <a:pt x="5" y="10"/>
                  </a:cubicBezTo>
                  <a:cubicBezTo>
                    <a:pt x="5" y="9"/>
                    <a:pt x="5" y="8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3"/>
                    <a:pt x="5" y="1"/>
                    <a:pt x="4" y="0"/>
                  </a:cubicBezTo>
                </a:path>
              </a:pathLst>
            </a:custGeom>
            <a:solidFill>
              <a:srgbClr val="D7B2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358"/>
            <p:cNvSpPr/>
            <p:nvPr/>
          </p:nvSpPr>
          <p:spPr bwMode="auto">
            <a:xfrm>
              <a:off x="5900042" y="2766512"/>
              <a:ext cx="865231" cy="535116"/>
            </a:xfrm>
            <a:custGeom>
              <a:avLst/>
              <a:gdLst>
                <a:gd name="T0" fmla="*/ 410 w 472"/>
                <a:gd name="T1" fmla="*/ 138 h 292"/>
                <a:gd name="T2" fmla="*/ 454 w 472"/>
                <a:gd name="T3" fmla="*/ 249 h 292"/>
                <a:gd name="T4" fmla="*/ 349 w 472"/>
                <a:gd name="T5" fmla="*/ 256 h 292"/>
                <a:gd name="T6" fmla="*/ 63 w 472"/>
                <a:gd name="T7" fmla="*/ 173 h 292"/>
                <a:gd name="T8" fmla="*/ 18 w 472"/>
                <a:gd name="T9" fmla="*/ 63 h 292"/>
                <a:gd name="T10" fmla="*/ 129 w 472"/>
                <a:gd name="T11" fmla="*/ 19 h 292"/>
                <a:gd name="T12" fmla="*/ 410 w 472"/>
                <a:gd name="T13" fmla="*/ 138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2" h="292">
                  <a:moveTo>
                    <a:pt x="410" y="138"/>
                  </a:moveTo>
                  <a:cubicBezTo>
                    <a:pt x="452" y="157"/>
                    <a:pt x="472" y="206"/>
                    <a:pt x="454" y="249"/>
                  </a:cubicBezTo>
                  <a:cubicBezTo>
                    <a:pt x="436" y="292"/>
                    <a:pt x="392" y="274"/>
                    <a:pt x="349" y="256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20" y="155"/>
                    <a:pt x="0" y="106"/>
                    <a:pt x="18" y="63"/>
                  </a:cubicBezTo>
                  <a:cubicBezTo>
                    <a:pt x="37" y="20"/>
                    <a:pt x="86" y="0"/>
                    <a:pt x="129" y="19"/>
                  </a:cubicBezTo>
                  <a:cubicBezTo>
                    <a:pt x="410" y="138"/>
                    <a:pt x="410" y="138"/>
                    <a:pt x="410" y="138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9" name="Freeform 359"/>
            <p:cNvSpPr/>
            <p:nvPr/>
          </p:nvSpPr>
          <p:spPr bwMode="auto">
            <a:xfrm>
              <a:off x="5900042" y="2766512"/>
              <a:ext cx="390410" cy="399453"/>
            </a:xfrm>
            <a:custGeom>
              <a:avLst/>
              <a:gdLst>
                <a:gd name="T0" fmla="*/ 212 w 213"/>
                <a:gd name="T1" fmla="*/ 54 h 218"/>
                <a:gd name="T2" fmla="*/ 129 w 213"/>
                <a:gd name="T3" fmla="*/ 19 h 218"/>
                <a:gd name="T4" fmla="*/ 18 w 213"/>
                <a:gd name="T5" fmla="*/ 63 h 218"/>
                <a:gd name="T6" fmla="*/ 63 w 213"/>
                <a:gd name="T7" fmla="*/ 173 h 218"/>
                <a:gd name="T8" fmla="*/ 213 w 213"/>
                <a:gd name="T9" fmla="*/ 218 h 218"/>
                <a:gd name="T10" fmla="*/ 212 w 213"/>
                <a:gd name="T11" fmla="*/ 54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3" h="218">
                  <a:moveTo>
                    <a:pt x="212" y="54"/>
                  </a:moveTo>
                  <a:cubicBezTo>
                    <a:pt x="129" y="19"/>
                    <a:pt x="129" y="19"/>
                    <a:pt x="129" y="19"/>
                  </a:cubicBezTo>
                  <a:cubicBezTo>
                    <a:pt x="86" y="0"/>
                    <a:pt x="37" y="20"/>
                    <a:pt x="18" y="63"/>
                  </a:cubicBezTo>
                  <a:cubicBezTo>
                    <a:pt x="0" y="106"/>
                    <a:pt x="20" y="155"/>
                    <a:pt x="63" y="173"/>
                  </a:cubicBezTo>
                  <a:cubicBezTo>
                    <a:pt x="213" y="218"/>
                    <a:pt x="213" y="218"/>
                    <a:pt x="213" y="218"/>
                  </a:cubicBezTo>
                  <a:cubicBezTo>
                    <a:pt x="212" y="54"/>
                    <a:pt x="212" y="54"/>
                    <a:pt x="212" y="54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Freeform 360"/>
            <p:cNvSpPr/>
            <p:nvPr/>
          </p:nvSpPr>
          <p:spPr bwMode="auto">
            <a:xfrm>
              <a:off x="6509020" y="3013721"/>
              <a:ext cx="238165" cy="681332"/>
            </a:xfrm>
            <a:custGeom>
              <a:avLst/>
              <a:gdLst>
                <a:gd name="T0" fmla="*/ 95 w 130"/>
                <a:gd name="T1" fmla="*/ 334 h 372"/>
                <a:gd name="T2" fmla="*/ 42 w 130"/>
                <a:gd name="T3" fmla="*/ 370 h 372"/>
                <a:gd name="T4" fmla="*/ 2 w 130"/>
                <a:gd name="T5" fmla="*/ 341 h 372"/>
                <a:gd name="T6" fmla="*/ 5 w 130"/>
                <a:gd name="T7" fmla="*/ 73 h 372"/>
                <a:gd name="T8" fmla="*/ 58 w 130"/>
                <a:gd name="T9" fmla="*/ 2 h 372"/>
                <a:gd name="T10" fmla="*/ 130 w 130"/>
                <a:gd name="T11" fmla="*/ 81 h 372"/>
                <a:gd name="T12" fmla="*/ 95 w 130"/>
                <a:gd name="T13" fmla="*/ 33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372">
                  <a:moveTo>
                    <a:pt x="95" y="334"/>
                  </a:moveTo>
                  <a:cubicBezTo>
                    <a:pt x="93" y="365"/>
                    <a:pt x="73" y="371"/>
                    <a:pt x="42" y="370"/>
                  </a:cubicBezTo>
                  <a:cubicBezTo>
                    <a:pt x="11" y="368"/>
                    <a:pt x="0" y="372"/>
                    <a:pt x="2" y="34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6" y="31"/>
                    <a:pt x="16" y="0"/>
                    <a:pt x="58" y="2"/>
                  </a:cubicBezTo>
                  <a:cubicBezTo>
                    <a:pt x="99" y="4"/>
                    <a:pt x="130" y="29"/>
                    <a:pt x="130" y="81"/>
                  </a:cubicBezTo>
                  <a:cubicBezTo>
                    <a:pt x="130" y="145"/>
                    <a:pt x="95" y="334"/>
                    <a:pt x="95" y="334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Freeform 361"/>
            <p:cNvSpPr/>
            <p:nvPr/>
          </p:nvSpPr>
          <p:spPr bwMode="auto">
            <a:xfrm>
              <a:off x="6438173" y="3716156"/>
              <a:ext cx="81398" cy="144708"/>
            </a:xfrm>
            <a:custGeom>
              <a:avLst/>
              <a:gdLst>
                <a:gd name="T0" fmla="*/ 34 w 45"/>
                <a:gd name="T1" fmla="*/ 3 h 79"/>
                <a:gd name="T2" fmla="*/ 43 w 45"/>
                <a:gd name="T3" fmla="*/ 20 h 79"/>
                <a:gd name="T4" fmla="*/ 28 w 45"/>
                <a:gd name="T5" fmla="*/ 68 h 79"/>
                <a:gd name="T6" fmla="*/ 11 w 45"/>
                <a:gd name="T7" fmla="*/ 77 h 79"/>
                <a:gd name="T8" fmla="*/ 2 w 45"/>
                <a:gd name="T9" fmla="*/ 60 h 79"/>
                <a:gd name="T10" fmla="*/ 17 w 45"/>
                <a:gd name="T11" fmla="*/ 12 h 79"/>
                <a:gd name="T12" fmla="*/ 34 w 45"/>
                <a:gd name="T13" fmla="*/ 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79">
                  <a:moveTo>
                    <a:pt x="34" y="3"/>
                  </a:moveTo>
                  <a:cubicBezTo>
                    <a:pt x="41" y="5"/>
                    <a:pt x="45" y="13"/>
                    <a:pt x="43" y="20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75"/>
                    <a:pt x="19" y="79"/>
                    <a:pt x="11" y="77"/>
                  </a:cubicBezTo>
                  <a:cubicBezTo>
                    <a:pt x="4" y="75"/>
                    <a:pt x="0" y="67"/>
                    <a:pt x="2" y="60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9" y="4"/>
                    <a:pt x="27" y="0"/>
                    <a:pt x="34" y="3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2" name="Freeform 362"/>
            <p:cNvSpPr/>
            <p:nvPr/>
          </p:nvSpPr>
          <p:spPr bwMode="auto">
            <a:xfrm>
              <a:off x="6593433" y="3743289"/>
              <a:ext cx="84413" cy="147722"/>
            </a:xfrm>
            <a:custGeom>
              <a:avLst/>
              <a:gdLst>
                <a:gd name="T0" fmla="*/ 35 w 46"/>
                <a:gd name="T1" fmla="*/ 3 h 81"/>
                <a:gd name="T2" fmla="*/ 44 w 46"/>
                <a:gd name="T3" fmla="*/ 20 h 81"/>
                <a:gd name="T4" fmla="*/ 29 w 46"/>
                <a:gd name="T5" fmla="*/ 70 h 81"/>
                <a:gd name="T6" fmla="*/ 12 w 46"/>
                <a:gd name="T7" fmla="*/ 79 h 81"/>
                <a:gd name="T8" fmla="*/ 2 w 46"/>
                <a:gd name="T9" fmla="*/ 61 h 81"/>
                <a:gd name="T10" fmla="*/ 17 w 46"/>
                <a:gd name="T11" fmla="*/ 12 h 81"/>
                <a:gd name="T12" fmla="*/ 35 w 46"/>
                <a:gd name="T13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81">
                  <a:moveTo>
                    <a:pt x="35" y="3"/>
                  </a:moveTo>
                  <a:cubicBezTo>
                    <a:pt x="42" y="5"/>
                    <a:pt x="46" y="13"/>
                    <a:pt x="44" y="2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7" y="77"/>
                    <a:pt x="19" y="81"/>
                    <a:pt x="12" y="79"/>
                  </a:cubicBezTo>
                  <a:cubicBezTo>
                    <a:pt x="4" y="77"/>
                    <a:pt x="0" y="69"/>
                    <a:pt x="2" y="6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9" y="4"/>
                    <a:pt x="27" y="0"/>
                    <a:pt x="35" y="3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Freeform 363"/>
            <p:cNvSpPr/>
            <p:nvPr/>
          </p:nvSpPr>
          <p:spPr bwMode="auto">
            <a:xfrm>
              <a:off x="6483394" y="3732737"/>
              <a:ext cx="87428" cy="153752"/>
            </a:xfrm>
            <a:custGeom>
              <a:avLst/>
              <a:gdLst>
                <a:gd name="T0" fmla="*/ 36 w 48"/>
                <a:gd name="T1" fmla="*/ 2 h 84"/>
                <a:gd name="T2" fmla="*/ 46 w 48"/>
                <a:gd name="T3" fmla="*/ 20 h 84"/>
                <a:gd name="T4" fmla="*/ 30 w 48"/>
                <a:gd name="T5" fmla="*/ 72 h 84"/>
                <a:gd name="T6" fmla="*/ 12 w 48"/>
                <a:gd name="T7" fmla="*/ 82 h 84"/>
                <a:gd name="T8" fmla="*/ 2 w 48"/>
                <a:gd name="T9" fmla="*/ 64 h 84"/>
                <a:gd name="T10" fmla="*/ 17 w 48"/>
                <a:gd name="T11" fmla="*/ 12 h 84"/>
                <a:gd name="T12" fmla="*/ 36 w 48"/>
                <a:gd name="T13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84">
                  <a:moveTo>
                    <a:pt x="36" y="2"/>
                  </a:moveTo>
                  <a:cubicBezTo>
                    <a:pt x="44" y="4"/>
                    <a:pt x="48" y="13"/>
                    <a:pt x="46" y="20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8" y="80"/>
                    <a:pt x="20" y="84"/>
                    <a:pt x="12" y="82"/>
                  </a:cubicBezTo>
                  <a:cubicBezTo>
                    <a:pt x="4" y="80"/>
                    <a:pt x="0" y="71"/>
                    <a:pt x="2" y="64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0" y="4"/>
                    <a:pt x="28" y="0"/>
                    <a:pt x="36" y="2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Freeform 364"/>
            <p:cNvSpPr/>
            <p:nvPr/>
          </p:nvSpPr>
          <p:spPr bwMode="auto">
            <a:xfrm>
              <a:off x="6536152" y="3743289"/>
              <a:ext cx="88935" cy="153752"/>
            </a:xfrm>
            <a:custGeom>
              <a:avLst/>
              <a:gdLst>
                <a:gd name="T0" fmla="*/ 36 w 48"/>
                <a:gd name="T1" fmla="*/ 2 h 84"/>
                <a:gd name="T2" fmla="*/ 46 w 48"/>
                <a:gd name="T3" fmla="*/ 20 h 84"/>
                <a:gd name="T4" fmla="*/ 30 w 48"/>
                <a:gd name="T5" fmla="*/ 72 h 84"/>
                <a:gd name="T6" fmla="*/ 12 w 48"/>
                <a:gd name="T7" fmla="*/ 82 h 84"/>
                <a:gd name="T8" fmla="*/ 2 w 48"/>
                <a:gd name="T9" fmla="*/ 64 h 84"/>
                <a:gd name="T10" fmla="*/ 17 w 48"/>
                <a:gd name="T11" fmla="*/ 12 h 84"/>
                <a:gd name="T12" fmla="*/ 36 w 48"/>
                <a:gd name="T13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84">
                  <a:moveTo>
                    <a:pt x="36" y="2"/>
                  </a:moveTo>
                  <a:cubicBezTo>
                    <a:pt x="44" y="4"/>
                    <a:pt x="48" y="13"/>
                    <a:pt x="46" y="20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8" y="80"/>
                    <a:pt x="20" y="84"/>
                    <a:pt x="12" y="82"/>
                  </a:cubicBezTo>
                  <a:cubicBezTo>
                    <a:pt x="4" y="80"/>
                    <a:pt x="0" y="71"/>
                    <a:pt x="2" y="64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0" y="4"/>
                    <a:pt x="28" y="0"/>
                    <a:pt x="36" y="2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Freeform 365"/>
            <p:cNvSpPr/>
            <p:nvPr/>
          </p:nvSpPr>
          <p:spPr bwMode="auto">
            <a:xfrm>
              <a:off x="6453247" y="3585014"/>
              <a:ext cx="245702" cy="218568"/>
            </a:xfrm>
            <a:custGeom>
              <a:avLst/>
              <a:gdLst>
                <a:gd name="T0" fmla="*/ 4 w 134"/>
                <a:gd name="T1" fmla="*/ 101 h 119"/>
                <a:gd name="T2" fmla="*/ 0 w 134"/>
                <a:gd name="T3" fmla="*/ 70 h 119"/>
                <a:gd name="T4" fmla="*/ 89 w 134"/>
                <a:gd name="T5" fmla="*/ 10 h 119"/>
                <a:gd name="T6" fmla="*/ 123 w 134"/>
                <a:gd name="T7" fmla="*/ 99 h 119"/>
                <a:gd name="T8" fmla="*/ 116 w 134"/>
                <a:gd name="T9" fmla="*/ 119 h 119"/>
                <a:gd name="T10" fmla="*/ 4 w 134"/>
                <a:gd name="T11" fmla="*/ 10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19">
                  <a:moveTo>
                    <a:pt x="4" y="101"/>
                  </a:moveTo>
                  <a:cubicBezTo>
                    <a:pt x="4" y="101"/>
                    <a:pt x="0" y="78"/>
                    <a:pt x="0" y="70"/>
                  </a:cubicBezTo>
                  <a:cubicBezTo>
                    <a:pt x="5" y="23"/>
                    <a:pt x="59" y="0"/>
                    <a:pt x="89" y="10"/>
                  </a:cubicBezTo>
                  <a:cubicBezTo>
                    <a:pt x="134" y="23"/>
                    <a:pt x="133" y="69"/>
                    <a:pt x="123" y="99"/>
                  </a:cubicBezTo>
                  <a:cubicBezTo>
                    <a:pt x="116" y="119"/>
                    <a:pt x="116" y="119"/>
                    <a:pt x="116" y="119"/>
                  </a:cubicBezTo>
                  <a:cubicBezTo>
                    <a:pt x="4" y="101"/>
                    <a:pt x="4" y="101"/>
                    <a:pt x="4" y="101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Freeform 366"/>
            <p:cNvSpPr/>
            <p:nvPr/>
          </p:nvSpPr>
          <p:spPr bwMode="auto">
            <a:xfrm>
              <a:off x="6510527" y="3796046"/>
              <a:ext cx="33162" cy="21103"/>
            </a:xfrm>
            <a:custGeom>
              <a:avLst/>
              <a:gdLst>
                <a:gd name="T0" fmla="*/ 0 w 18"/>
                <a:gd name="T1" fmla="*/ 0 h 11"/>
                <a:gd name="T2" fmla="*/ 0 w 18"/>
                <a:gd name="T3" fmla="*/ 2 h 11"/>
                <a:gd name="T4" fmla="*/ 9 w 18"/>
                <a:gd name="T5" fmla="*/ 11 h 11"/>
                <a:gd name="T6" fmla="*/ 18 w 18"/>
                <a:gd name="T7" fmla="*/ 2 h 11"/>
                <a:gd name="T8" fmla="*/ 18 w 18"/>
                <a:gd name="T9" fmla="*/ 1 h 11"/>
                <a:gd name="T10" fmla="*/ 13 w 18"/>
                <a:gd name="T11" fmla="*/ 2 h 11"/>
                <a:gd name="T12" fmla="*/ 0 w 18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1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7"/>
                    <a:pt x="4" y="11"/>
                    <a:pt x="9" y="11"/>
                  </a:cubicBezTo>
                  <a:cubicBezTo>
                    <a:pt x="14" y="11"/>
                    <a:pt x="18" y="7"/>
                    <a:pt x="18" y="2"/>
                  </a:cubicBezTo>
                  <a:cubicBezTo>
                    <a:pt x="18" y="2"/>
                    <a:pt x="18" y="2"/>
                    <a:pt x="18" y="1"/>
                  </a:cubicBezTo>
                  <a:cubicBezTo>
                    <a:pt x="16" y="1"/>
                    <a:pt x="15" y="2"/>
                    <a:pt x="13" y="2"/>
                  </a:cubicBezTo>
                  <a:cubicBezTo>
                    <a:pt x="9" y="2"/>
                    <a:pt x="5" y="1"/>
                    <a:pt x="0" y="0"/>
                  </a:cubicBezTo>
                </a:path>
              </a:pathLst>
            </a:custGeom>
            <a:solidFill>
              <a:srgbClr val="FFD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Freeform 367"/>
            <p:cNvSpPr/>
            <p:nvPr/>
          </p:nvSpPr>
          <p:spPr bwMode="auto">
            <a:xfrm>
              <a:off x="6459276" y="3774943"/>
              <a:ext cx="34670" cy="27133"/>
            </a:xfrm>
            <a:custGeom>
              <a:avLst/>
              <a:gdLst>
                <a:gd name="T0" fmla="*/ 4 w 19"/>
                <a:gd name="T1" fmla="*/ 0 h 15"/>
                <a:gd name="T2" fmla="*/ 2 w 19"/>
                <a:gd name="T3" fmla="*/ 2 h 15"/>
                <a:gd name="T4" fmla="*/ 6 w 19"/>
                <a:gd name="T5" fmla="*/ 14 h 15"/>
                <a:gd name="T6" fmla="*/ 10 w 19"/>
                <a:gd name="T7" fmla="*/ 15 h 15"/>
                <a:gd name="T8" fmla="*/ 18 w 19"/>
                <a:gd name="T9" fmla="*/ 10 h 15"/>
                <a:gd name="T10" fmla="*/ 19 w 19"/>
                <a:gd name="T11" fmla="*/ 9 h 15"/>
                <a:gd name="T12" fmla="*/ 15 w 19"/>
                <a:gd name="T13" fmla="*/ 7 h 15"/>
                <a:gd name="T14" fmla="*/ 9 w 19"/>
                <a:gd name="T15" fmla="*/ 4 h 15"/>
                <a:gd name="T16" fmla="*/ 4 w 19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5">
                  <a:moveTo>
                    <a:pt x="4" y="0"/>
                  </a:moveTo>
                  <a:cubicBezTo>
                    <a:pt x="3" y="0"/>
                    <a:pt x="3" y="1"/>
                    <a:pt x="2" y="2"/>
                  </a:cubicBezTo>
                  <a:cubicBezTo>
                    <a:pt x="0" y="6"/>
                    <a:pt x="2" y="12"/>
                    <a:pt x="6" y="14"/>
                  </a:cubicBezTo>
                  <a:cubicBezTo>
                    <a:pt x="7" y="14"/>
                    <a:pt x="9" y="15"/>
                    <a:pt x="10" y="15"/>
                  </a:cubicBezTo>
                  <a:cubicBezTo>
                    <a:pt x="13" y="15"/>
                    <a:pt x="16" y="13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7" y="8"/>
                    <a:pt x="16" y="8"/>
                    <a:pt x="15" y="7"/>
                  </a:cubicBezTo>
                  <a:cubicBezTo>
                    <a:pt x="13" y="6"/>
                    <a:pt x="11" y="5"/>
                    <a:pt x="9" y="4"/>
                  </a:cubicBezTo>
                  <a:cubicBezTo>
                    <a:pt x="7" y="2"/>
                    <a:pt x="6" y="1"/>
                    <a:pt x="4" y="0"/>
                  </a:cubicBezTo>
                </a:path>
              </a:pathLst>
            </a:custGeom>
            <a:solidFill>
              <a:srgbClr val="FFD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Freeform 368"/>
            <p:cNvSpPr/>
            <p:nvPr/>
          </p:nvSpPr>
          <p:spPr bwMode="auto">
            <a:xfrm>
              <a:off x="6459276" y="3708619"/>
              <a:ext cx="129634" cy="91949"/>
            </a:xfrm>
            <a:custGeom>
              <a:avLst/>
              <a:gdLst>
                <a:gd name="T0" fmla="*/ 0 w 71"/>
                <a:gd name="T1" fmla="*/ 28 h 50"/>
                <a:gd name="T2" fmla="*/ 4 w 71"/>
                <a:gd name="T3" fmla="*/ 34 h 50"/>
                <a:gd name="T4" fmla="*/ 10 w 71"/>
                <a:gd name="T5" fmla="*/ 38 h 50"/>
                <a:gd name="T6" fmla="*/ 16 w 71"/>
                <a:gd name="T7" fmla="*/ 41 h 50"/>
                <a:gd name="T8" fmla="*/ 23 w 71"/>
                <a:gd name="T9" fmla="*/ 44 h 50"/>
                <a:gd name="T10" fmla="*/ 37 w 71"/>
                <a:gd name="T11" fmla="*/ 46 h 50"/>
                <a:gd name="T12" fmla="*/ 51 w 71"/>
                <a:gd name="T13" fmla="*/ 45 h 50"/>
                <a:gd name="T14" fmla="*/ 63 w 71"/>
                <a:gd name="T15" fmla="*/ 40 h 50"/>
                <a:gd name="T16" fmla="*/ 67 w 71"/>
                <a:gd name="T17" fmla="*/ 35 h 50"/>
                <a:gd name="T18" fmla="*/ 67 w 71"/>
                <a:gd name="T19" fmla="*/ 34 h 50"/>
                <a:gd name="T20" fmla="*/ 68 w 71"/>
                <a:gd name="T21" fmla="*/ 33 h 50"/>
                <a:gd name="T22" fmla="*/ 68 w 71"/>
                <a:gd name="T23" fmla="*/ 32 h 50"/>
                <a:gd name="T24" fmla="*/ 67 w 71"/>
                <a:gd name="T25" fmla="*/ 30 h 50"/>
                <a:gd name="T26" fmla="*/ 62 w 71"/>
                <a:gd name="T27" fmla="*/ 26 h 50"/>
                <a:gd name="T28" fmla="*/ 55 w 71"/>
                <a:gd name="T29" fmla="*/ 25 h 50"/>
                <a:gd name="T30" fmla="*/ 41 w 71"/>
                <a:gd name="T31" fmla="*/ 26 h 50"/>
                <a:gd name="T32" fmla="*/ 41 w 71"/>
                <a:gd name="T33" fmla="*/ 26 h 50"/>
                <a:gd name="T34" fmla="*/ 40 w 71"/>
                <a:gd name="T35" fmla="*/ 25 h 50"/>
                <a:gd name="T36" fmla="*/ 40 w 71"/>
                <a:gd name="T37" fmla="*/ 24 h 50"/>
                <a:gd name="T38" fmla="*/ 43 w 71"/>
                <a:gd name="T39" fmla="*/ 22 h 50"/>
                <a:gd name="T40" fmla="*/ 45 w 71"/>
                <a:gd name="T41" fmla="*/ 19 h 50"/>
                <a:gd name="T42" fmla="*/ 48 w 71"/>
                <a:gd name="T43" fmla="*/ 13 h 50"/>
                <a:gd name="T44" fmla="*/ 49 w 71"/>
                <a:gd name="T45" fmla="*/ 10 h 50"/>
                <a:gd name="T46" fmla="*/ 50 w 71"/>
                <a:gd name="T47" fmla="*/ 7 h 50"/>
                <a:gd name="T48" fmla="*/ 50 w 71"/>
                <a:gd name="T49" fmla="*/ 0 h 50"/>
                <a:gd name="T50" fmla="*/ 51 w 71"/>
                <a:gd name="T51" fmla="*/ 7 h 50"/>
                <a:gd name="T52" fmla="*/ 50 w 71"/>
                <a:gd name="T53" fmla="*/ 10 h 50"/>
                <a:gd name="T54" fmla="*/ 50 w 71"/>
                <a:gd name="T55" fmla="*/ 14 h 50"/>
                <a:gd name="T56" fmla="*/ 48 w 71"/>
                <a:gd name="T57" fmla="*/ 17 h 50"/>
                <a:gd name="T58" fmla="*/ 47 w 71"/>
                <a:gd name="T59" fmla="*/ 21 h 50"/>
                <a:gd name="T60" fmla="*/ 45 w 71"/>
                <a:gd name="T61" fmla="*/ 24 h 50"/>
                <a:gd name="T62" fmla="*/ 42 w 71"/>
                <a:gd name="T63" fmla="*/ 26 h 50"/>
                <a:gd name="T64" fmla="*/ 41 w 71"/>
                <a:gd name="T65" fmla="*/ 24 h 50"/>
                <a:gd name="T66" fmla="*/ 55 w 71"/>
                <a:gd name="T67" fmla="*/ 22 h 50"/>
                <a:gd name="T68" fmla="*/ 63 w 71"/>
                <a:gd name="T69" fmla="*/ 23 h 50"/>
                <a:gd name="T70" fmla="*/ 70 w 71"/>
                <a:gd name="T71" fmla="*/ 28 h 50"/>
                <a:gd name="T72" fmla="*/ 71 w 71"/>
                <a:gd name="T73" fmla="*/ 32 h 50"/>
                <a:gd name="T74" fmla="*/ 71 w 71"/>
                <a:gd name="T75" fmla="*/ 33 h 50"/>
                <a:gd name="T76" fmla="*/ 71 w 71"/>
                <a:gd name="T77" fmla="*/ 34 h 50"/>
                <a:gd name="T78" fmla="*/ 71 w 71"/>
                <a:gd name="T79" fmla="*/ 36 h 50"/>
                <a:gd name="T80" fmla="*/ 66 w 71"/>
                <a:gd name="T81" fmla="*/ 43 h 50"/>
                <a:gd name="T82" fmla="*/ 52 w 71"/>
                <a:gd name="T83" fmla="*/ 49 h 50"/>
                <a:gd name="T84" fmla="*/ 22 w 71"/>
                <a:gd name="T85" fmla="*/ 46 h 50"/>
                <a:gd name="T86" fmla="*/ 15 w 71"/>
                <a:gd name="T87" fmla="*/ 43 h 50"/>
                <a:gd name="T88" fmla="*/ 9 w 71"/>
                <a:gd name="T89" fmla="*/ 40 h 50"/>
                <a:gd name="T90" fmla="*/ 3 w 71"/>
                <a:gd name="T91" fmla="*/ 35 h 50"/>
                <a:gd name="T92" fmla="*/ 0 w 71"/>
                <a:gd name="T93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50">
                  <a:moveTo>
                    <a:pt x="0" y="28"/>
                  </a:moveTo>
                  <a:cubicBezTo>
                    <a:pt x="1" y="31"/>
                    <a:pt x="2" y="33"/>
                    <a:pt x="4" y="34"/>
                  </a:cubicBezTo>
                  <a:cubicBezTo>
                    <a:pt x="6" y="36"/>
                    <a:pt x="8" y="37"/>
                    <a:pt x="10" y="38"/>
                  </a:cubicBezTo>
                  <a:cubicBezTo>
                    <a:pt x="12" y="39"/>
                    <a:pt x="14" y="40"/>
                    <a:pt x="16" y="41"/>
                  </a:cubicBezTo>
                  <a:cubicBezTo>
                    <a:pt x="18" y="42"/>
                    <a:pt x="21" y="43"/>
                    <a:pt x="23" y="44"/>
                  </a:cubicBezTo>
                  <a:cubicBezTo>
                    <a:pt x="27" y="45"/>
                    <a:pt x="32" y="46"/>
                    <a:pt x="37" y="46"/>
                  </a:cubicBezTo>
                  <a:cubicBezTo>
                    <a:pt x="42" y="46"/>
                    <a:pt x="46" y="46"/>
                    <a:pt x="51" y="45"/>
                  </a:cubicBezTo>
                  <a:cubicBezTo>
                    <a:pt x="55" y="44"/>
                    <a:pt x="60" y="43"/>
                    <a:pt x="63" y="40"/>
                  </a:cubicBezTo>
                  <a:cubicBezTo>
                    <a:pt x="65" y="39"/>
                    <a:pt x="67" y="37"/>
                    <a:pt x="67" y="35"/>
                  </a:cubicBezTo>
                  <a:cubicBezTo>
                    <a:pt x="67" y="35"/>
                    <a:pt x="67" y="34"/>
                    <a:pt x="67" y="34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7" y="32"/>
                    <a:pt x="67" y="30"/>
                    <a:pt x="67" y="30"/>
                  </a:cubicBezTo>
                  <a:cubicBezTo>
                    <a:pt x="66" y="28"/>
                    <a:pt x="64" y="27"/>
                    <a:pt x="62" y="26"/>
                  </a:cubicBezTo>
                  <a:cubicBezTo>
                    <a:pt x="60" y="25"/>
                    <a:pt x="58" y="25"/>
                    <a:pt x="55" y="25"/>
                  </a:cubicBezTo>
                  <a:cubicBezTo>
                    <a:pt x="51" y="24"/>
                    <a:pt x="46" y="25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0" y="26"/>
                    <a:pt x="40" y="25"/>
                  </a:cubicBezTo>
                  <a:cubicBezTo>
                    <a:pt x="40" y="25"/>
                    <a:pt x="40" y="24"/>
                    <a:pt x="40" y="24"/>
                  </a:cubicBezTo>
                  <a:cubicBezTo>
                    <a:pt x="41" y="24"/>
                    <a:pt x="42" y="23"/>
                    <a:pt x="43" y="22"/>
                  </a:cubicBezTo>
                  <a:cubicBezTo>
                    <a:pt x="44" y="21"/>
                    <a:pt x="44" y="20"/>
                    <a:pt x="45" y="19"/>
                  </a:cubicBezTo>
                  <a:cubicBezTo>
                    <a:pt x="46" y="18"/>
                    <a:pt x="47" y="16"/>
                    <a:pt x="48" y="13"/>
                  </a:cubicBezTo>
                  <a:cubicBezTo>
                    <a:pt x="49" y="12"/>
                    <a:pt x="49" y="11"/>
                    <a:pt x="49" y="10"/>
                  </a:cubicBezTo>
                  <a:cubicBezTo>
                    <a:pt x="49" y="9"/>
                    <a:pt x="50" y="8"/>
                    <a:pt x="50" y="7"/>
                  </a:cubicBezTo>
                  <a:cubicBezTo>
                    <a:pt x="50" y="4"/>
                    <a:pt x="50" y="2"/>
                    <a:pt x="50" y="0"/>
                  </a:cubicBezTo>
                  <a:cubicBezTo>
                    <a:pt x="50" y="2"/>
                    <a:pt x="51" y="4"/>
                    <a:pt x="51" y="7"/>
                  </a:cubicBezTo>
                  <a:cubicBezTo>
                    <a:pt x="50" y="8"/>
                    <a:pt x="50" y="9"/>
                    <a:pt x="50" y="10"/>
                  </a:cubicBezTo>
                  <a:cubicBezTo>
                    <a:pt x="50" y="12"/>
                    <a:pt x="50" y="13"/>
                    <a:pt x="50" y="14"/>
                  </a:cubicBezTo>
                  <a:cubicBezTo>
                    <a:pt x="49" y="15"/>
                    <a:pt x="49" y="16"/>
                    <a:pt x="48" y="17"/>
                  </a:cubicBezTo>
                  <a:cubicBezTo>
                    <a:pt x="48" y="18"/>
                    <a:pt x="47" y="20"/>
                    <a:pt x="47" y="21"/>
                  </a:cubicBezTo>
                  <a:cubicBezTo>
                    <a:pt x="46" y="22"/>
                    <a:pt x="45" y="23"/>
                    <a:pt x="45" y="24"/>
                  </a:cubicBezTo>
                  <a:cubicBezTo>
                    <a:pt x="44" y="24"/>
                    <a:pt x="43" y="25"/>
                    <a:pt x="42" y="26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5" y="22"/>
                    <a:pt x="50" y="21"/>
                    <a:pt x="55" y="22"/>
                  </a:cubicBezTo>
                  <a:cubicBezTo>
                    <a:pt x="58" y="22"/>
                    <a:pt x="61" y="22"/>
                    <a:pt x="63" y="23"/>
                  </a:cubicBezTo>
                  <a:cubicBezTo>
                    <a:pt x="66" y="24"/>
                    <a:pt x="68" y="25"/>
                    <a:pt x="70" y="28"/>
                  </a:cubicBezTo>
                  <a:cubicBezTo>
                    <a:pt x="70" y="29"/>
                    <a:pt x="71" y="31"/>
                    <a:pt x="71" y="32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5"/>
                    <a:pt x="71" y="36"/>
                    <a:pt x="71" y="36"/>
                  </a:cubicBezTo>
                  <a:cubicBezTo>
                    <a:pt x="70" y="39"/>
                    <a:pt x="68" y="41"/>
                    <a:pt x="66" y="43"/>
                  </a:cubicBezTo>
                  <a:cubicBezTo>
                    <a:pt x="61" y="46"/>
                    <a:pt x="56" y="48"/>
                    <a:pt x="52" y="49"/>
                  </a:cubicBezTo>
                  <a:cubicBezTo>
                    <a:pt x="42" y="50"/>
                    <a:pt x="31" y="50"/>
                    <a:pt x="22" y="46"/>
                  </a:cubicBezTo>
                  <a:cubicBezTo>
                    <a:pt x="20" y="45"/>
                    <a:pt x="18" y="44"/>
                    <a:pt x="15" y="43"/>
                  </a:cubicBezTo>
                  <a:cubicBezTo>
                    <a:pt x="13" y="42"/>
                    <a:pt x="11" y="41"/>
                    <a:pt x="9" y="40"/>
                  </a:cubicBezTo>
                  <a:cubicBezTo>
                    <a:pt x="7" y="38"/>
                    <a:pt x="5" y="37"/>
                    <a:pt x="3" y="35"/>
                  </a:cubicBezTo>
                  <a:cubicBezTo>
                    <a:pt x="2" y="33"/>
                    <a:pt x="0" y="31"/>
                    <a:pt x="0" y="28"/>
                  </a:cubicBezTo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9" name="Freeform 369"/>
            <p:cNvSpPr/>
            <p:nvPr/>
          </p:nvSpPr>
          <p:spPr bwMode="auto">
            <a:xfrm>
              <a:off x="6605492" y="3771928"/>
              <a:ext cx="58788" cy="61802"/>
            </a:xfrm>
            <a:custGeom>
              <a:avLst/>
              <a:gdLst>
                <a:gd name="T0" fmla="*/ 0 w 32"/>
                <a:gd name="T1" fmla="*/ 25 h 33"/>
                <a:gd name="T2" fmla="*/ 0 w 32"/>
                <a:gd name="T3" fmla="*/ 22 h 33"/>
                <a:gd name="T4" fmla="*/ 2 w 32"/>
                <a:gd name="T5" fmla="*/ 14 h 33"/>
                <a:gd name="T6" fmla="*/ 4 w 32"/>
                <a:gd name="T7" fmla="*/ 8 h 33"/>
                <a:gd name="T8" fmla="*/ 7 w 32"/>
                <a:gd name="T9" fmla="*/ 3 h 33"/>
                <a:gd name="T10" fmla="*/ 14 w 32"/>
                <a:gd name="T11" fmla="*/ 0 h 33"/>
                <a:gd name="T12" fmla="*/ 16 w 32"/>
                <a:gd name="T13" fmla="*/ 0 h 33"/>
                <a:gd name="T14" fmla="*/ 18 w 32"/>
                <a:gd name="T15" fmla="*/ 0 h 33"/>
                <a:gd name="T16" fmla="*/ 21 w 32"/>
                <a:gd name="T17" fmla="*/ 0 h 33"/>
                <a:gd name="T18" fmla="*/ 28 w 32"/>
                <a:gd name="T19" fmla="*/ 4 h 33"/>
                <a:gd name="T20" fmla="*/ 31 w 32"/>
                <a:gd name="T21" fmla="*/ 10 h 33"/>
                <a:gd name="T22" fmla="*/ 32 w 32"/>
                <a:gd name="T23" fmla="*/ 17 h 33"/>
                <a:gd name="T24" fmla="*/ 31 w 32"/>
                <a:gd name="T25" fmla="*/ 22 h 33"/>
                <a:gd name="T26" fmla="*/ 29 w 32"/>
                <a:gd name="T27" fmla="*/ 30 h 33"/>
                <a:gd name="T28" fmla="*/ 27 w 32"/>
                <a:gd name="T29" fmla="*/ 33 h 33"/>
                <a:gd name="T30" fmla="*/ 28 w 32"/>
                <a:gd name="T31" fmla="*/ 30 h 33"/>
                <a:gd name="T32" fmla="*/ 29 w 32"/>
                <a:gd name="T33" fmla="*/ 22 h 33"/>
                <a:gd name="T34" fmla="*/ 29 w 32"/>
                <a:gd name="T35" fmla="*/ 17 h 33"/>
                <a:gd name="T36" fmla="*/ 28 w 32"/>
                <a:gd name="T37" fmla="*/ 11 h 33"/>
                <a:gd name="T38" fmla="*/ 25 w 32"/>
                <a:gd name="T39" fmla="*/ 6 h 33"/>
                <a:gd name="T40" fmla="*/ 20 w 32"/>
                <a:gd name="T41" fmla="*/ 4 h 33"/>
                <a:gd name="T42" fmla="*/ 15 w 32"/>
                <a:gd name="T43" fmla="*/ 3 h 33"/>
                <a:gd name="T44" fmla="*/ 10 w 32"/>
                <a:gd name="T45" fmla="*/ 6 h 33"/>
                <a:gd name="T46" fmla="*/ 4 w 32"/>
                <a:gd name="T47" fmla="*/ 14 h 33"/>
                <a:gd name="T48" fmla="*/ 1 w 32"/>
                <a:gd name="T49" fmla="*/ 22 h 33"/>
                <a:gd name="T50" fmla="*/ 0 w 32"/>
                <a:gd name="T51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" h="33">
                  <a:moveTo>
                    <a:pt x="0" y="25"/>
                  </a:moveTo>
                  <a:cubicBezTo>
                    <a:pt x="0" y="25"/>
                    <a:pt x="0" y="24"/>
                    <a:pt x="0" y="22"/>
                  </a:cubicBezTo>
                  <a:cubicBezTo>
                    <a:pt x="1" y="20"/>
                    <a:pt x="1" y="17"/>
                    <a:pt x="2" y="14"/>
                  </a:cubicBezTo>
                  <a:cubicBezTo>
                    <a:pt x="2" y="12"/>
                    <a:pt x="3" y="10"/>
                    <a:pt x="4" y="8"/>
                  </a:cubicBezTo>
                  <a:cubicBezTo>
                    <a:pt x="5" y="7"/>
                    <a:pt x="6" y="5"/>
                    <a:pt x="7" y="3"/>
                  </a:cubicBezTo>
                  <a:cubicBezTo>
                    <a:pt x="9" y="1"/>
                    <a:pt x="11" y="0"/>
                    <a:pt x="1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8" y="0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24" y="1"/>
                    <a:pt x="26" y="2"/>
                    <a:pt x="28" y="4"/>
                  </a:cubicBezTo>
                  <a:cubicBezTo>
                    <a:pt x="30" y="6"/>
                    <a:pt x="31" y="8"/>
                    <a:pt x="31" y="10"/>
                  </a:cubicBezTo>
                  <a:cubicBezTo>
                    <a:pt x="32" y="13"/>
                    <a:pt x="32" y="15"/>
                    <a:pt x="32" y="17"/>
                  </a:cubicBezTo>
                  <a:cubicBezTo>
                    <a:pt x="32" y="19"/>
                    <a:pt x="31" y="21"/>
                    <a:pt x="31" y="22"/>
                  </a:cubicBezTo>
                  <a:cubicBezTo>
                    <a:pt x="30" y="26"/>
                    <a:pt x="29" y="28"/>
                    <a:pt x="29" y="30"/>
                  </a:cubicBezTo>
                  <a:cubicBezTo>
                    <a:pt x="28" y="32"/>
                    <a:pt x="27" y="33"/>
                    <a:pt x="27" y="33"/>
                  </a:cubicBezTo>
                  <a:cubicBezTo>
                    <a:pt x="27" y="33"/>
                    <a:pt x="27" y="32"/>
                    <a:pt x="28" y="30"/>
                  </a:cubicBezTo>
                  <a:cubicBezTo>
                    <a:pt x="28" y="28"/>
                    <a:pt x="29" y="25"/>
                    <a:pt x="29" y="22"/>
                  </a:cubicBezTo>
                  <a:cubicBezTo>
                    <a:pt x="29" y="20"/>
                    <a:pt x="29" y="19"/>
                    <a:pt x="29" y="17"/>
                  </a:cubicBezTo>
                  <a:cubicBezTo>
                    <a:pt x="29" y="15"/>
                    <a:pt x="29" y="13"/>
                    <a:pt x="28" y="11"/>
                  </a:cubicBezTo>
                  <a:cubicBezTo>
                    <a:pt x="27" y="9"/>
                    <a:pt x="27" y="8"/>
                    <a:pt x="25" y="6"/>
                  </a:cubicBezTo>
                  <a:cubicBezTo>
                    <a:pt x="24" y="5"/>
                    <a:pt x="22" y="4"/>
                    <a:pt x="20" y="4"/>
                  </a:cubicBezTo>
                  <a:cubicBezTo>
                    <a:pt x="19" y="3"/>
                    <a:pt x="16" y="3"/>
                    <a:pt x="15" y="3"/>
                  </a:cubicBezTo>
                  <a:cubicBezTo>
                    <a:pt x="13" y="4"/>
                    <a:pt x="11" y="4"/>
                    <a:pt x="10" y="6"/>
                  </a:cubicBezTo>
                  <a:cubicBezTo>
                    <a:pt x="7" y="8"/>
                    <a:pt x="5" y="11"/>
                    <a:pt x="4" y="14"/>
                  </a:cubicBezTo>
                  <a:cubicBezTo>
                    <a:pt x="2" y="17"/>
                    <a:pt x="2" y="20"/>
                    <a:pt x="1" y="22"/>
                  </a:cubicBezTo>
                  <a:cubicBezTo>
                    <a:pt x="1" y="24"/>
                    <a:pt x="0" y="25"/>
                    <a:pt x="0" y="25"/>
                  </a:cubicBezTo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0" name="Freeform 370"/>
            <p:cNvSpPr/>
            <p:nvPr/>
          </p:nvSpPr>
          <p:spPr bwMode="auto">
            <a:xfrm>
              <a:off x="6585895" y="3777958"/>
              <a:ext cx="25626" cy="78383"/>
            </a:xfrm>
            <a:custGeom>
              <a:avLst/>
              <a:gdLst>
                <a:gd name="T0" fmla="*/ 6 w 14"/>
                <a:gd name="T1" fmla="*/ 43 h 43"/>
                <a:gd name="T2" fmla="*/ 7 w 14"/>
                <a:gd name="T3" fmla="*/ 35 h 43"/>
                <a:gd name="T4" fmla="*/ 10 w 14"/>
                <a:gd name="T5" fmla="*/ 18 h 43"/>
                <a:gd name="T6" fmla="*/ 10 w 14"/>
                <a:gd name="T7" fmla="*/ 14 h 43"/>
                <a:gd name="T8" fmla="*/ 10 w 14"/>
                <a:gd name="T9" fmla="*/ 10 h 43"/>
                <a:gd name="T10" fmla="*/ 7 w 14"/>
                <a:gd name="T11" fmla="*/ 3 h 43"/>
                <a:gd name="T12" fmla="*/ 5 w 14"/>
                <a:gd name="T13" fmla="*/ 2 h 43"/>
                <a:gd name="T14" fmla="*/ 2 w 14"/>
                <a:gd name="T15" fmla="*/ 1 h 43"/>
                <a:gd name="T16" fmla="*/ 0 w 14"/>
                <a:gd name="T17" fmla="*/ 0 h 43"/>
                <a:gd name="T18" fmla="*/ 3 w 14"/>
                <a:gd name="T19" fmla="*/ 0 h 43"/>
                <a:gd name="T20" fmla="*/ 5 w 14"/>
                <a:gd name="T21" fmla="*/ 0 h 43"/>
                <a:gd name="T22" fmla="*/ 8 w 14"/>
                <a:gd name="T23" fmla="*/ 2 h 43"/>
                <a:gd name="T24" fmla="*/ 13 w 14"/>
                <a:gd name="T25" fmla="*/ 9 h 43"/>
                <a:gd name="T26" fmla="*/ 13 w 14"/>
                <a:gd name="T27" fmla="*/ 19 h 43"/>
                <a:gd name="T28" fmla="*/ 9 w 14"/>
                <a:gd name="T29" fmla="*/ 36 h 43"/>
                <a:gd name="T30" fmla="*/ 6 w 14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43">
                  <a:moveTo>
                    <a:pt x="6" y="43"/>
                  </a:moveTo>
                  <a:cubicBezTo>
                    <a:pt x="6" y="43"/>
                    <a:pt x="6" y="40"/>
                    <a:pt x="7" y="35"/>
                  </a:cubicBezTo>
                  <a:cubicBezTo>
                    <a:pt x="8" y="30"/>
                    <a:pt x="9" y="24"/>
                    <a:pt x="10" y="18"/>
                  </a:cubicBezTo>
                  <a:cubicBezTo>
                    <a:pt x="10" y="17"/>
                    <a:pt x="10" y="15"/>
                    <a:pt x="10" y="14"/>
                  </a:cubicBezTo>
                  <a:cubicBezTo>
                    <a:pt x="10" y="13"/>
                    <a:pt x="10" y="11"/>
                    <a:pt x="10" y="10"/>
                  </a:cubicBezTo>
                  <a:cubicBezTo>
                    <a:pt x="9" y="7"/>
                    <a:pt x="8" y="5"/>
                    <a:pt x="7" y="3"/>
                  </a:cubicBezTo>
                  <a:cubicBezTo>
                    <a:pt x="6" y="3"/>
                    <a:pt x="5" y="2"/>
                    <a:pt x="5" y="2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" y="1"/>
                    <a:pt x="7" y="1"/>
                    <a:pt x="8" y="2"/>
                  </a:cubicBezTo>
                  <a:cubicBezTo>
                    <a:pt x="10" y="3"/>
                    <a:pt x="12" y="6"/>
                    <a:pt x="13" y="9"/>
                  </a:cubicBezTo>
                  <a:cubicBezTo>
                    <a:pt x="14" y="12"/>
                    <a:pt x="14" y="15"/>
                    <a:pt x="13" y="19"/>
                  </a:cubicBezTo>
                  <a:cubicBezTo>
                    <a:pt x="13" y="25"/>
                    <a:pt x="11" y="31"/>
                    <a:pt x="9" y="36"/>
                  </a:cubicBezTo>
                  <a:cubicBezTo>
                    <a:pt x="8" y="40"/>
                    <a:pt x="6" y="43"/>
                    <a:pt x="6" y="43"/>
                  </a:cubicBezTo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" name="Freeform 371"/>
            <p:cNvSpPr/>
            <p:nvPr/>
          </p:nvSpPr>
          <p:spPr bwMode="auto">
            <a:xfrm>
              <a:off x="6542182" y="3793031"/>
              <a:ext cx="18088" cy="60295"/>
            </a:xfrm>
            <a:custGeom>
              <a:avLst/>
              <a:gdLst>
                <a:gd name="T0" fmla="*/ 0 w 10"/>
                <a:gd name="T1" fmla="*/ 33 h 33"/>
                <a:gd name="T2" fmla="*/ 0 w 10"/>
                <a:gd name="T3" fmla="*/ 28 h 33"/>
                <a:gd name="T4" fmla="*/ 1 w 10"/>
                <a:gd name="T5" fmla="*/ 16 h 33"/>
                <a:gd name="T6" fmla="*/ 3 w 10"/>
                <a:gd name="T7" fmla="*/ 9 h 33"/>
                <a:gd name="T8" fmla="*/ 6 w 10"/>
                <a:gd name="T9" fmla="*/ 4 h 33"/>
                <a:gd name="T10" fmla="*/ 7 w 10"/>
                <a:gd name="T11" fmla="*/ 2 h 33"/>
                <a:gd name="T12" fmla="*/ 9 w 10"/>
                <a:gd name="T13" fmla="*/ 1 h 33"/>
                <a:gd name="T14" fmla="*/ 10 w 10"/>
                <a:gd name="T15" fmla="*/ 0 h 33"/>
                <a:gd name="T16" fmla="*/ 9 w 10"/>
                <a:gd name="T17" fmla="*/ 1 h 33"/>
                <a:gd name="T18" fmla="*/ 8 w 10"/>
                <a:gd name="T19" fmla="*/ 5 h 33"/>
                <a:gd name="T20" fmla="*/ 5 w 10"/>
                <a:gd name="T21" fmla="*/ 16 h 33"/>
                <a:gd name="T22" fmla="*/ 2 w 10"/>
                <a:gd name="T23" fmla="*/ 28 h 33"/>
                <a:gd name="T24" fmla="*/ 0 w 10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33">
                  <a:moveTo>
                    <a:pt x="0" y="33"/>
                  </a:moveTo>
                  <a:cubicBezTo>
                    <a:pt x="0" y="33"/>
                    <a:pt x="0" y="31"/>
                    <a:pt x="0" y="28"/>
                  </a:cubicBezTo>
                  <a:cubicBezTo>
                    <a:pt x="0" y="24"/>
                    <a:pt x="0" y="20"/>
                    <a:pt x="1" y="16"/>
                  </a:cubicBezTo>
                  <a:cubicBezTo>
                    <a:pt x="2" y="13"/>
                    <a:pt x="2" y="11"/>
                    <a:pt x="3" y="9"/>
                  </a:cubicBezTo>
                  <a:cubicBezTo>
                    <a:pt x="4" y="7"/>
                    <a:pt x="5" y="5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ubicBezTo>
                    <a:pt x="8" y="2"/>
                    <a:pt x="8" y="1"/>
                    <a:pt x="9" y="1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0" y="1"/>
                    <a:pt x="9" y="1"/>
                  </a:cubicBezTo>
                  <a:cubicBezTo>
                    <a:pt x="9" y="2"/>
                    <a:pt x="8" y="4"/>
                    <a:pt x="8" y="5"/>
                  </a:cubicBezTo>
                  <a:cubicBezTo>
                    <a:pt x="7" y="8"/>
                    <a:pt x="6" y="12"/>
                    <a:pt x="5" y="16"/>
                  </a:cubicBezTo>
                  <a:cubicBezTo>
                    <a:pt x="4" y="21"/>
                    <a:pt x="3" y="25"/>
                    <a:pt x="2" y="28"/>
                  </a:cubicBezTo>
                  <a:cubicBezTo>
                    <a:pt x="1" y="31"/>
                    <a:pt x="0" y="33"/>
                    <a:pt x="0" y="33"/>
                  </a:cubicBezTo>
                  <a:close/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2" name="Freeform 372"/>
            <p:cNvSpPr/>
            <p:nvPr/>
          </p:nvSpPr>
          <p:spPr bwMode="auto">
            <a:xfrm>
              <a:off x="6489424" y="3793031"/>
              <a:ext cx="13567" cy="46728"/>
            </a:xfrm>
            <a:custGeom>
              <a:avLst/>
              <a:gdLst>
                <a:gd name="T0" fmla="*/ 0 w 8"/>
                <a:gd name="T1" fmla="*/ 26 h 26"/>
                <a:gd name="T2" fmla="*/ 0 w 8"/>
                <a:gd name="T3" fmla="*/ 22 h 26"/>
                <a:gd name="T4" fmla="*/ 2 w 8"/>
                <a:gd name="T5" fmla="*/ 12 h 26"/>
                <a:gd name="T6" fmla="*/ 6 w 8"/>
                <a:gd name="T7" fmla="*/ 3 h 26"/>
                <a:gd name="T8" fmla="*/ 8 w 8"/>
                <a:gd name="T9" fmla="*/ 0 h 26"/>
                <a:gd name="T10" fmla="*/ 8 w 8"/>
                <a:gd name="T11" fmla="*/ 1 h 26"/>
                <a:gd name="T12" fmla="*/ 8 w 8"/>
                <a:gd name="T13" fmla="*/ 4 h 26"/>
                <a:gd name="T14" fmla="*/ 7 w 8"/>
                <a:gd name="T15" fmla="*/ 8 h 26"/>
                <a:gd name="T16" fmla="*/ 6 w 8"/>
                <a:gd name="T17" fmla="*/ 13 h 26"/>
                <a:gd name="T18" fmla="*/ 2 w 8"/>
                <a:gd name="T19" fmla="*/ 22 h 26"/>
                <a:gd name="T20" fmla="*/ 0 w 8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26">
                  <a:moveTo>
                    <a:pt x="0" y="26"/>
                  </a:moveTo>
                  <a:cubicBezTo>
                    <a:pt x="0" y="26"/>
                    <a:pt x="0" y="25"/>
                    <a:pt x="0" y="22"/>
                  </a:cubicBezTo>
                  <a:cubicBezTo>
                    <a:pt x="1" y="19"/>
                    <a:pt x="1" y="16"/>
                    <a:pt x="2" y="12"/>
                  </a:cubicBezTo>
                  <a:cubicBezTo>
                    <a:pt x="3" y="9"/>
                    <a:pt x="4" y="6"/>
                    <a:pt x="6" y="3"/>
                  </a:cubicBezTo>
                  <a:cubicBezTo>
                    <a:pt x="7" y="1"/>
                    <a:pt x="8" y="0"/>
                    <a:pt x="8" y="0"/>
                  </a:cubicBezTo>
                  <a:cubicBezTo>
                    <a:pt x="8" y="0"/>
                    <a:pt x="8" y="0"/>
                    <a:pt x="8" y="1"/>
                  </a:cubicBezTo>
                  <a:cubicBezTo>
                    <a:pt x="8" y="2"/>
                    <a:pt x="8" y="3"/>
                    <a:pt x="8" y="4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7" y="10"/>
                    <a:pt x="6" y="12"/>
                    <a:pt x="6" y="13"/>
                  </a:cubicBezTo>
                  <a:cubicBezTo>
                    <a:pt x="5" y="17"/>
                    <a:pt x="4" y="20"/>
                    <a:pt x="2" y="22"/>
                  </a:cubicBezTo>
                  <a:cubicBezTo>
                    <a:pt x="1" y="25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3" name="Oval 373"/>
            <p:cNvSpPr>
              <a:spLocks noChangeArrowheads="1"/>
            </p:cNvSpPr>
            <p:nvPr/>
          </p:nvSpPr>
          <p:spPr bwMode="auto">
            <a:xfrm>
              <a:off x="6563285" y="3791525"/>
              <a:ext cx="33162" cy="31654"/>
            </a:xfrm>
            <a:prstGeom prst="ellipse">
              <a:avLst/>
            </a:prstGeom>
            <a:solidFill>
              <a:srgbClr val="FFD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4" name="Freeform 374"/>
            <p:cNvSpPr>
              <a:spLocks noEditPoints="1"/>
            </p:cNvSpPr>
            <p:nvPr/>
          </p:nvSpPr>
          <p:spPr bwMode="auto">
            <a:xfrm>
              <a:off x="6288944" y="2864492"/>
              <a:ext cx="458241" cy="1025013"/>
            </a:xfrm>
            <a:custGeom>
              <a:avLst/>
              <a:gdLst>
                <a:gd name="T0" fmla="*/ 182 w 250"/>
                <a:gd name="T1" fmla="*/ 559 h 559"/>
                <a:gd name="T2" fmla="*/ 182 w 250"/>
                <a:gd name="T3" fmla="*/ 559 h 559"/>
                <a:gd name="T4" fmla="*/ 182 w 250"/>
                <a:gd name="T5" fmla="*/ 559 h 559"/>
                <a:gd name="T6" fmla="*/ 182 w 250"/>
                <a:gd name="T7" fmla="*/ 559 h 559"/>
                <a:gd name="T8" fmla="*/ 176 w 250"/>
                <a:gd name="T9" fmla="*/ 557 h 559"/>
                <a:gd name="T10" fmla="*/ 178 w 250"/>
                <a:gd name="T11" fmla="*/ 558 h 559"/>
                <a:gd name="T12" fmla="*/ 176 w 250"/>
                <a:gd name="T13" fmla="*/ 557 h 559"/>
                <a:gd name="T14" fmla="*/ 176 w 250"/>
                <a:gd name="T15" fmla="*/ 557 h 559"/>
                <a:gd name="T16" fmla="*/ 176 w 250"/>
                <a:gd name="T17" fmla="*/ 557 h 559"/>
                <a:gd name="T18" fmla="*/ 176 w 250"/>
                <a:gd name="T19" fmla="*/ 557 h 559"/>
                <a:gd name="T20" fmla="*/ 176 w 250"/>
                <a:gd name="T21" fmla="*/ 557 h 559"/>
                <a:gd name="T22" fmla="*/ 176 w 250"/>
                <a:gd name="T23" fmla="*/ 557 h 559"/>
                <a:gd name="T24" fmla="*/ 176 w 250"/>
                <a:gd name="T25" fmla="*/ 557 h 559"/>
                <a:gd name="T26" fmla="*/ 195 w 250"/>
                <a:gd name="T27" fmla="*/ 549 h 559"/>
                <a:gd name="T28" fmla="*/ 182 w 250"/>
                <a:gd name="T29" fmla="*/ 559 h 559"/>
                <a:gd name="T30" fmla="*/ 195 w 250"/>
                <a:gd name="T31" fmla="*/ 549 h 559"/>
                <a:gd name="T32" fmla="*/ 195 w 250"/>
                <a:gd name="T33" fmla="*/ 549 h 559"/>
                <a:gd name="T34" fmla="*/ 195 w 250"/>
                <a:gd name="T35" fmla="*/ 549 h 559"/>
                <a:gd name="T36" fmla="*/ 195 w 250"/>
                <a:gd name="T37" fmla="*/ 549 h 559"/>
                <a:gd name="T38" fmla="*/ 195 w 250"/>
                <a:gd name="T39" fmla="*/ 549 h 559"/>
                <a:gd name="T40" fmla="*/ 195 w 250"/>
                <a:gd name="T41" fmla="*/ 549 h 559"/>
                <a:gd name="T42" fmla="*/ 195 w 250"/>
                <a:gd name="T43" fmla="*/ 549 h 559"/>
                <a:gd name="T44" fmla="*/ 168 w 250"/>
                <a:gd name="T45" fmla="*/ 542 h 559"/>
                <a:gd name="T46" fmla="*/ 165 w 250"/>
                <a:gd name="T47" fmla="*/ 551 h 559"/>
                <a:gd name="T48" fmla="*/ 168 w 250"/>
                <a:gd name="T49" fmla="*/ 542 h 559"/>
                <a:gd name="T50" fmla="*/ 168 w 250"/>
                <a:gd name="T51" fmla="*/ 542 h 559"/>
                <a:gd name="T52" fmla="*/ 213 w 250"/>
                <a:gd name="T53" fmla="*/ 492 h 559"/>
                <a:gd name="T54" fmla="*/ 213 w 250"/>
                <a:gd name="T55" fmla="*/ 492 h 559"/>
                <a:gd name="T56" fmla="*/ 213 w 250"/>
                <a:gd name="T57" fmla="*/ 492 h 559"/>
                <a:gd name="T58" fmla="*/ 250 w 250"/>
                <a:gd name="T59" fmla="*/ 162 h 559"/>
                <a:gd name="T60" fmla="*/ 250 w 250"/>
                <a:gd name="T61" fmla="*/ 162 h 559"/>
                <a:gd name="T62" fmla="*/ 250 w 250"/>
                <a:gd name="T63" fmla="*/ 162 h 559"/>
                <a:gd name="T64" fmla="*/ 250 w 250"/>
                <a:gd name="T65" fmla="*/ 161 h 559"/>
                <a:gd name="T66" fmla="*/ 250 w 250"/>
                <a:gd name="T67" fmla="*/ 161 h 559"/>
                <a:gd name="T68" fmla="*/ 250 w 250"/>
                <a:gd name="T69" fmla="*/ 161 h 559"/>
                <a:gd name="T70" fmla="*/ 0 w 250"/>
                <a:gd name="T71" fmla="*/ 0 h 559"/>
                <a:gd name="T72" fmla="*/ 0 w 250"/>
                <a:gd name="T73" fmla="*/ 0 h 559"/>
                <a:gd name="T74" fmla="*/ 198 w 250"/>
                <a:gd name="T75" fmla="*/ 84 h 559"/>
                <a:gd name="T76" fmla="*/ 198 w 250"/>
                <a:gd name="T77" fmla="*/ 85 h 559"/>
                <a:gd name="T78" fmla="*/ 198 w 250"/>
                <a:gd name="T79" fmla="*/ 84 h 559"/>
                <a:gd name="T80" fmla="*/ 0 w 250"/>
                <a:gd name="T81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0" h="559">
                  <a:moveTo>
                    <a:pt x="182" y="559"/>
                  </a:moveTo>
                  <a:cubicBezTo>
                    <a:pt x="182" y="559"/>
                    <a:pt x="182" y="559"/>
                    <a:pt x="182" y="559"/>
                  </a:cubicBezTo>
                  <a:cubicBezTo>
                    <a:pt x="182" y="559"/>
                    <a:pt x="182" y="559"/>
                    <a:pt x="182" y="559"/>
                  </a:cubicBezTo>
                  <a:cubicBezTo>
                    <a:pt x="182" y="559"/>
                    <a:pt x="182" y="559"/>
                    <a:pt x="182" y="559"/>
                  </a:cubicBezTo>
                  <a:moveTo>
                    <a:pt x="176" y="557"/>
                  </a:moveTo>
                  <a:cubicBezTo>
                    <a:pt x="176" y="557"/>
                    <a:pt x="177" y="558"/>
                    <a:pt x="178" y="558"/>
                  </a:cubicBezTo>
                  <a:cubicBezTo>
                    <a:pt x="177" y="558"/>
                    <a:pt x="176" y="557"/>
                    <a:pt x="176" y="557"/>
                  </a:cubicBezTo>
                  <a:moveTo>
                    <a:pt x="176" y="557"/>
                  </a:moveTo>
                  <a:cubicBezTo>
                    <a:pt x="176" y="557"/>
                    <a:pt x="176" y="557"/>
                    <a:pt x="176" y="557"/>
                  </a:cubicBezTo>
                  <a:cubicBezTo>
                    <a:pt x="176" y="557"/>
                    <a:pt x="176" y="557"/>
                    <a:pt x="176" y="557"/>
                  </a:cubicBezTo>
                  <a:moveTo>
                    <a:pt x="176" y="557"/>
                  </a:moveTo>
                  <a:cubicBezTo>
                    <a:pt x="176" y="557"/>
                    <a:pt x="176" y="557"/>
                    <a:pt x="176" y="557"/>
                  </a:cubicBezTo>
                  <a:cubicBezTo>
                    <a:pt x="176" y="557"/>
                    <a:pt x="176" y="557"/>
                    <a:pt x="176" y="557"/>
                  </a:cubicBezTo>
                  <a:moveTo>
                    <a:pt x="195" y="549"/>
                  </a:moveTo>
                  <a:cubicBezTo>
                    <a:pt x="193" y="555"/>
                    <a:pt x="188" y="559"/>
                    <a:pt x="182" y="559"/>
                  </a:cubicBezTo>
                  <a:cubicBezTo>
                    <a:pt x="188" y="559"/>
                    <a:pt x="193" y="555"/>
                    <a:pt x="195" y="549"/>
                  </a:cubicBezTo>
                  <a:moveTo>
                    <a:pt x="195" y="549"/>
                  </a:moveTo>
                  <a:cubicBezTo>
                    <a:pt x="195" y="549"/>
                    <a:pt x="195" y="549"/>
                    <a:pt x="195" y="549"/>
                  </a:cubicBezTo>
                  <a:cubicBezTo>
                    <a:pt x="195" y="549"/>
                    <a:pt x="195" y="549"/>
                    <a:pt x="195" y="549"/>
                  </a:cubicBezTo>
                  <a:moveTo>
                    <a:pt x="195" y="549"/>
                  </a:moveTo>
                  <a:cubicBezTo>
                    <a:pt x="195" y="549"/>
                    <a:pt x="195" y="549"/>
                    <a:pt x="195" y="549"/>
                  </a:cubicBezTo>
                  <a:cubicBezTo>
                    <a:pt x="195" y="549"/>
                    <a:pt x="195" y="549"/>
                    <a:pt x="195" y="549"/>
                  </a:cubicBezTo>
                  <a:moveTo>
                    <a:pt x="168" y="542"/>
                  </a:moveTo>
                  <a:cubicBezTo>
                    <a:pt x="165" y="551"/>
                    <a:pt x="165" y="551"/>
                    <a:pt x="165" y="551"/>
                  </a:cubicBezTo>
                  <a:cubicBezTo>
                    <a:pt x="168" y="542"/>
                    <a:pt x="168" y="542"/>
                    <a:pt x="168" y="542"/>
                  </a:cubicBezTo>
                  <a:cubicBezTo>
                    <a:pt x="168" y="542"/>
                    <a:pt x="168" y="542"/>
                    <a:pt x="168" y="542"/>
                  </a:cubicBezTo>
                  <a:moveTo>
                    <a:pt x="213" y="492"/>
                  </a:moveTo>
                  <a:cubicBezTo>
                    <a:pt x="213" y="492"/>
                    <a:pt x="213" y="492"/>
                    <a:pt x="213" y="492"/>
                  </a:cubicBezTo>
                  <a:cubicBezTo>
                    <a:pt x="213" y="492"/>
                    <a:pt x="213" y="492"/>
                    <a:pt x="213" y="492"/>
                  </a:cubicBezTo>
                  <a:moveTo>
                    <a:pt x="250" y="162"/>
                  </a:moveTo>
                  <a:cubicBezTo>
                    <a:pt x="250" y="162"/>
                    <a:pt x="250" y="162"/>
                    <a:pt x="250" y="162"/>
                  </a:cubicBezTo>
                  <a:cubicBezTo>
                    <a:pt x="250" y="162"/>
                    <a:pt x="250" y="162"/>
                    <a:pt x="250" y="162"/>
                  </a:cubicBezTo>
                  <a:moveTo>
                    <a:pt x="250" y="161"/>
                  </a:moveTo>
                  <a:cubicBezTo>
                    <a:pt x="250" y="161"/>
                    <a:pt x="250" y="161"/>
                    <a:pt x="250" y="161"/>
                  </a:cubicBezTo>
                  <a:cubicBezTo>
                    <a:pt x="250" y="161"/>
                    <a:pt x="250" y="161"/>
                    <a:pt x="250" y="16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8" y="84"/>
                    <a:pt x="198" y="84"/>
                    <a:pt x="198" y="84"/>
                  </a:cubicBezTo>
                  <a:cubicBezTo>
                    <a:pt x="198" y="85"/>
                    <a:pt x="198" y="85"/>
                    <a:pt x="198" y="85"/>
                  </a:cubicBezTo>
                  <a:cubicBezTo>
                    <a:pt x="198" y="85"/>
                    <a:pt x="198" y="85"/>
                    <a:pt x="198" y="8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3E8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5" name="Freeform 378"/>
            <p:cNvSpPr/>
            <p:nvPr/>
          </p:nvSpPr>
          <p:spPr bwMode="auto">
            <a:xfrm>
              <a:off x="6594940" y="3796046"/>
              <a:ext cx="73862" cy="93457"/>
            </a:xfrm>
            <a:custGeom>
              <a:avLst/>
              <a:gdLst>
                <a:gd name="T0" fmla="*/ 11 w 40"/>
                <a:gd name="T1" fmla="*/ 0 h 51"/>
                <a:gd name="T2" fmla="*/ 8 w 40"/>
                <a:gd name="T3" fmla="*/ 9 h 51"/>
                <a:gd name="T4" fmla="*/ 4 w 40"/>
                <a:gd name="T5" fmla="*/ 26 h 51"/>
                <a:gd name="T6" fmla="*/ 2 w 40"/>
                <a:gd name="T7" fmla="*/ 30 h 51"/>
                <a:gd name="T8" fmla="*/ 1 w 40"/>
                <a:gd name="T9" fmla="*/ 34 h 51"/>
                <a:gd name="T10" fmla="*/ 1 w 40"/>
                <a:gd name="T11" fmla="*/ 34 h 51"/>
                <a:gd name="T12" fmla="*/ 1 w 40"/>
                <a:gd name="T13" fmla="*/ 34 h 51"/>
                <a:gd name="T14" fmla="*/ 9 w 40"/>
                <a:gd name="T15" fmla="*/ 49 h 51"/>
                <a:gd name="T16" fmla="*/ 9 w 40"/>
                <a:gd name="T17" fmla="*/ 49 h 51"/>
                <a:gd name="T18" fmla="*/ 9 w 40"/>
                <a:gd name="T19" fmla="*/ 49 h 51"/>
                <a:gd name="T20" fmla="*/ 9 w 40"/>
                <a:gd name="T21" fmla="*/ 49 h 51"/>
                <a:gd name="T22" fmla="*/ 9 w 40"/>
                <a:gd name="T23" fmla="*/ 49 h 51"/>
                <a:gd name="T24" fmla="*/ 11 w 40"/>
                <a:gd name="T25" fmla="*/ 50 h 51"/>
                <a:gd name="T26" fmla="*/ 11 w 40"/>
                <a:gd name="T27" fmla="*/ 50 h 51"/>
                <a:gd name="T28" fmla="*/ 15 w 40"/>
                <a:gd name="T29" fmla="*/ 51 h 51"/>
                <a:gd name="T30" fmla="*/ 15 w 40"/>
                <a:gd name="T31" fmla="*/ 51 h 51"/>
                <a:gd name="T32" fmla="*/ 15 w 40"/>
                <a:gd name="T33" fmla="*/ 51 h 51"/>
                <a:gd name="T34" fmla="*/ 28 w 40"/>
                <a:gd name="T35" fmla="*/ 41 h 51"/>
                <a:gd name="T36" fmla="*/ 28 w 40"/>
                <a:gd name="T37" fmla="*/ 41 h 51"/>
                <a:gd name="T38" fmla="*/ 28 w 40"/>
                <a:gd name="T39" fmla="*/ 41 h 51"/>
                <a:gd name="T40" fmla="*/ 28 w 40"/>
                <a:gd name="T41" fmla="*/ 41 h 51"/>
                <a:gd name="T42" fmla="*/ 28 w 40"/>
                <a:gd name="T43" fmla="*/ 41 h 51"/>
                <a:gd name="T44" fmla="*/ 28 w 40"/>
                <a:gd name="T45" fmla="*/ 41 h 51"/>
                <a:gd name="T46" fmla="*/ 40 w 40"/>
                <a:gd name="T47" fmla="*/ 1 h 51"/>
                <a:gd name="T48" fmla="*/ 39 w 40"/>
                <a:gd name="T49" fmla="*/ 4 h 51"/>
                <a:gd name="T50" fmla="*/ 38 w 40"/>
                <a:gd name="T51" fmla="*/ 4 h 51"/>
                <a:gd name="T52" fmla="*/ 37 w 40"/>
                <a:gd name="T53" fmla="*/ 9 h 51"/>
                <a:gd name="T54" fmla="*/ 35 w 40"/>
                <a:gd name="T55" fmla="*/ 17 h 51"/>
                <a:gd name="T56" fmla="*/ 33 w 40"/>
                <a:gd name="T57" fmla="*/ 20 h 51"/>
                <a:gd name="T58" fmla="*/ 34 w 40"/>
                <a:gd name="T59" fmla="*/ 17 h 51"/>
                <a:gd name="T60" fmla="*/ 35 w 40"/>
                <a:gd name="T61" fmla="*/ 9 h 51"/>
                <a:gd name="T62" fmla="*/ 35 w 40"/>
                <a:gd name="T63" fmla="*/ 4 h 51"/>
                <a:gd name="T64" fmla="*/ 32 w 40"/>
                <a:gd name="T65" fmla="*/ 3 h 51"/>
                <a:gd name="T66" fmla="*/ 32 w 40"/>
                <a:gd name="T67" fmla="*/ 6 h 51"/>
                <a:gd name="T68" fmla="*/ 22 w 40"/>
                <a:gd name="T69" fmla="*/ 16 h 51"/>
                <a:gd name="T70" fmla="*/ 12 w 40"/>
                <a:gd name="T71" fmla="*/ 6 h 51"/>
                <a:gd name="T72" fmla="*/ 14 w 40"/>
                <a:gd name="T73" fmla="*/ 0 h 51"/>
                <a:gd name="T74" fmla="*/ 11 w 40"/>
                <a:gd name="T7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" h="51">
                  <a:moveTo>
                    <a:pt x="11" y="0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15"/>
                    <a:pt x="6" y="21"/>
                    <a:pt x="4" y="26"/>
                  </a:cubicBezTo>
                  <a:cubicBezTo>
                    <a:pt x="4" y="27"/>
                    <a:pt x="3" y="29"/>
                    <a:pt x="2" y="3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40"/>
                    <a:pt x="3" y="46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50"/>
                    <a:pt x="13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21" y="51"/>
                    <a:pt x="26" y="47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6"/>
                    <a:pt x="37" y="8"/>
                    <a:pt x="37" y="9"/>
                  </a:cubicBezTo>
                  <a:cubicBezTo>
                    <a:pt x="36" y="13"/>
                    <a:pt x="35" y="15"/>
                    <a:pt x="35" y="17"/>
                  </a:cubicBezTo>
                  <a:cubicBezTo>
                    <a:pt x="34" y="19"/>
                    <a:pt x="33" y="20"/>
                    <a:pt x="33" y="20"/>
                  </a:cubicBezTo>
                  <a:cubicBezTo>
                    <a:pt x="33" y="20"/>
                    <a:pt x="33" y="19"/>
                    <a:pt x="34" y="17"/>
                  </a:cubicBezTo>
                  <a:cubicBezTo>
                    <a:pt x="34" y="15"/>
                    <a:pt x="35" y="12"/>
                    <a:pt x="35" y="9"/>
                  </a:cubicBezTo>
                  <a:cubicBezTo>
                    <a:pt x="35" y="7"/>
                    <a:pt x="35" y="6"/>
                    <a:pt x="35" y="4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4"/>
                    <a:pt x="32" y="5"/>
                    <a:pt x="32" y="6"/>
                  </a:cubicBezTo>
                  <a:cubicBezTo>
                    <a:pt x="32" y="12"/>
                    <a:pt x="28" y="16"/>
                    <a:pt x="22" y="16"/>
                  </a:cubicBezTo>
                  <a:cubicBezTo>
                    <a:pt x="17" y="16"/>
                    <a:pt x="12" y="12"/>
                    <a:pt x="12" y="6"/>
                  </a:cubicBezTo>
                  <a:cubicBezTo>
                    <a:pt x="12" y="4"/>
                    <a:pt x="13" y="2"/>
                    <a:pt x="14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7CCA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6" name="Freeform 379"/>
            <p:cNvSpPr>
              <a:spLocks noEditPoints="1"/>
            </p:cNvSpPr>
            <p:nvPr/>
          </p:nvSpPr>
          <p:spPr bwMode="auto">
            <a:xfrm>
              <a:off x="6591925" y="3794539"/>
              <a:ext cx="22611" cy="81398"/>
            </a:xfrm>
            <a:custGeom>
              <a:avLst/>
              <a:gdLst>
                <a:gd name="T0" fmla="*/ 12 w 13"/>
                <a:gd name="T1" fmla="*/ 1 h 44"/>
                <a:gd name="T2" fmla="*/ 12 w 13"/>
                <a:gd name="T3" fmla="*/ 2 h 44"/>
                <a:gd name="T4" fmla="*/ 11 w 13"/>
                <a:gd name="T5" fmla="*/ 5 h 44"/>
                <a:gd name="T6" fmla="*/ 10 w 13"/>
                <a:gd name="T7" fmla="*/ 10 h 44"/>
                <a:gd name="T8" fmla="*/ 10 w 13"/>
                <a:gd name="T9" fmla="*/ 10 h 44"/>
                <a:gd name="T10" fmla="*/ 13 w 13"/>
                <a:gd name="T11" fmla="*/ 1 h 44"/>
                <a:gd name="T12" fmla="*/ 12 w 13"/>
                <a:gd name="T13" fmla="*/ 1 h 44"/>
                <a:gd name="T14" fmla="*/ 10 w 13"/>
                <a:gd name="T15" fmla="*/ 0 h 44"/>
                <a:gd name="T16" fmla="*/ 10 w 13"/>
                <a:gd name="T17" fmla="*/ 1 h 44"/>
                <a:gd name="T18" fmla="*/ 10 w 13"/>
                <a:gd name="T19" fmla="*/ 0 h 44"/>
                <a:gd name="T20" fmla="*/ 10 w 13"/>
                <a:gd name="T21" fmla="*/ 0 h 44"/>
                <a:gd name="T22" fmla="*/ 6 w 13"/>
                <a:gd name="T23" fmla="*/ 0 h 44"/>
                <a:gd name="T24" fmla="*/ 0 w 13"/>
                <a:gd name="T25" fmla="*/ 44 h 44"/>
                <a:gd name="T26" fmla="*/ 3 w 13"/>
                <a:gd name="T27" fmla="*/ 35 h 44"/>
                <a:gd name="T28" fmla="*/ 4 w 13"/>
                <a:gd name="T29" fmla="*/ 31 h 44"/>
                <a:gd name="T30" fmla="*/ 3 w 13"/>
                <a:gd name="T31" fmla="*/ 34 h 44"/>
                <a:gd name="T32" fmla="*/ 4 w 13"/>
                <a:gd name="T33" fmla="*/ 26 h 44"/>
                <a:gd name="T34" fmla="*/ 7 w 13"/>
                <a:gd name="T35" fmla="*/ 9 h 44"/>
                <a:gd name="T36" fmla="*/ 7 w 13"/>
                <a:gd name="T37" fmla="*/ 5 h 44"/>
                <a:gd name="T38" fmla="*/ 7 w 13"/>
                <a:gd name="T39" fmla="*/ 1 h 44"/>
                <a:gd name="T40" fmla="*/ 6 w 13"/>
                <a:gd name="T41" fmla="*/ 0 h 44"/>
                <a:gd name="T42" fmla="*/ 6 w 13"/>
                <a:gd name="T4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44">
                  <a:moveTo>
                    <a:pt x="12" y="1"/>
                  </a:moveTo>
                  <a:cubicBezTo>
                    <a:pt x="12" y="1"/>
                    <a:pt x="12" y="2"/>
                    <a:pt x="12" y="2"/>
                  </a:cubicBezTo>
                  <a:cubicBezTo>
                    <a:pt x="11" y="3"/>
                    <a:pt x="11" y="4"/>
                    <a:pt x="11" y="5"/>
                  </a:cubicBezTo>
                  <a:cubicBezTo>
                    <a:pt x="11" y="7"/>
                    <a:pt x="11" y="8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0" y="0"/>
                  </a:moveTo>
                  <a:cubicBezTo>
                    <a:pt x="10" y="0"/>
                    <a:pt x="10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6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3"/>
                    <a:pt x="3" y="34"/>
                    <a:pt x="3" y="34"/>
                  </a:cubicBezTo>
                  <a:cubicBezTo>
                    <a:pt x="3" y="34"/>
                    <a:pt x="3" y="31"/>
                    <a:pt x="4" y="26"/>
                  </a:cubicBezTo>
                  <a:cubicBezTo>
                    <a:pt x="5" y="21"/>
                    <a:pt x="6" y="15"/>
                    <a:pt x="7" y="9"/>
                  </a:cubicBezTo>
                  <a:cubicBezTo>
                    <a:pt x="7" y="8"/>
                    <a:pt x="7" y="6"/>
                    <a:pt x="7" y="5"/>
                  </a:cubicBezTo>
                  <a:cubicBezTo>
                    <a:pt x="7" y="4"/>
                    <a:pt x="7" y="2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7CCA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Freeform 381"/>
            <p:cNvSpPr/>
            <p:nvPr/>
          </p:nvSpPr>
          <p:spPr bwMode="auto">
            <a:xfrm>
              <a:off x="6610013" y="3771928"/>
              <a:ext cx="54265" cy="61802"/>
            </a:xfrm>
            <a:custGeom>
              <a:avLst/>
              <a:gdLst>
                <a:gd name="T0" fmla="*/ 14 w 30"/>
                <a:gd name="T1" fmla="*/ 0 h 33"/>
                <a:gd name="T2" fmla="*/ 14 w 30"/>
                <a:gd name="T3" fmla="*/ 0 h 33"/>
                <a:gd name="T4" fmla="*/ 12 w 30"/>
                <a:gd name="T5" fmla="*/ 0 h 33"/>
                <a:gd name="T6" fmla="*/ 5 w 30"/>
                <a:gd name="T7" fmla="*/ 3 h 33"/>
                <a:gd name="T8" fmla="*/ 2 w 30"/>
                <a:gd name="T9" fmla="*/ 8 h 33"/>
                <a:gd name="T10" fmla="*/ 0 w 30"/>
                <a:gd name="T11" fmla="*/ 12 h 33"/>
                <a:gd name="T12" fmla="*/ 0 w 30"/>
                <a:gd name="T13" fmla="*/ 13 h 33"/>
                <a:gd name="T14" fmla="*/ 1 w 30"/>
                <a:gd name="T15" fmla="*/ 17 h 33"/>
                <a:gd name="T16" fmla="*/ 2 w 30"/>
                <a:gd name="T17" fmla="*/ 14 h 33"/>
                <a:gd name="T18" fmla="*/ 2 w 30"/>
                <a:gd name="T19" fmla="*/ 13 h 33"/>
                <a:gd name="T20" fmla="*/ 8 w 30"/>
                <a:gd name="T21" fmla="*/ 6 h 33"/>
                <a:gd name="T22" fmla="*/ 13 w 30"/>
                <a:gd name="T23" fmla="*/ 3 h 33"/>
                <a:gd name="T24" fmla="*/ 14 w 30"/>
                <a:gd name="T25" fmla="*/ 3 h 33"/>
                <a:gd name="T26" fmla="*/ 18 w 30"/>
                <a:gd name="T27" fmla="*/ 4 h 33"/>
                <a:gd name="T28" fmla="*/ 23 w 30"/>
                <a:gd name="T29" fmla="*/ 6 h 33"/>
                <a:gd name="T30" fmla="*/ 26 w 30"/>
                <a:gd name="T31" fmla="*/ 11 h 33"/>
                <a:gd name="T32" fmla="*/ 27 w 30"/>
                <a:gd name="T33" fmla="*/ 17 h 33"/>
                <a:gd name="T34" fmla="*/ 27 w 30"/>
                <a:gd name="T35" fmla="*/ 17 h 33"/>
                <a:gd name="T36" fmla="*/ 27 w 30"/>
                <a:gd name="T37" fmla="*/ 22 h 33"/>
                <a:gd name="T38" fmla="*/ 26 w 30"/>
                <a:gd name="T39" fmla="*/ 30 h 33"/>
                <a:gd name="T40" fmla="*/ 25 w 30"/>
                <a:gd name="T41" fmla="*/ 33 h 33"/>
                <a:gd name="T42" fmla="*/ 27 w 30"/>
                <a:gd name="T43" fmla="*/ 30 h 33"/>
                <a:gd name="T44" fmla="*/ 29 w 30"/>
                <a:gd name="T45" fmla="*/ 22 h 33"/>
                <a:gd name="T46" fmla="*/ 30 w 30"/>
                <a:gd name="T47" fmla="*/ 17 h 33"/>
                <a:gd name="T48" fmla="*/ 30 w 30"/>
                <a:gd name="T49" fmla="*/ 17 h 33"/>
                <a:gd name="T50" fmla="*/ 29 w 30"/>
                <a:gd name="T51" fmla="*/ 10 h 33"/>
                <a:gd name="T52" fmla="*/ 26 w 30"/>
                <a:gd name="T53" fmla="*/ 4 h 33"/>
                <a:gd name="T54" fmla="*/ 19 w 30"/>
                <a:gd name="T55" fmla="*/ 0 h 33"/>
                <a:gd name="T56" fmla="*/ 16 w 30"/>
                <a:gd name="T57" fmla="*/ 0 h 33"/>
                <a:gd name="T58" fmla="*/ 16 w 30"/>
                <a:gd name="T59" fmla="*/ 0 h 33"/>
                <a:gd name="T60" fmla="*/ 14 w 30"/>
                <a:gd name="T6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" h="33"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7" y="1"/>
                    <a:pt x="5" y="3"/>
                  </a:cubicBezTo>
                  <a:cubicBezTo>
                    <a:pt x="4" y="5"/>
                    <a:pt x="3" y="7"/>
                    <a:pt x="2" y="8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" y="16"/>
                    <a:pt x="1" y="15"/>
                    <a:pt x="2" y="14"/>
                  </a:cubicBezTo>
                  <a:cubicBezTo>
                    <a:pt x="2" y="14"/>
                    <a:pt x="2" y="13"/>
                    <a:pt x="2" y="13"/>
                  </a:cubicBezTo>
                  <a:cubicBezTo>
                    <a:pt x="4" y="10"/>
                    <a:pt x="5" y="7"/>
                    <a:pt x="8" y="6"/>
                  </a:cubicBezTo>
                  <a:cubicBezTo>
                    <a:pt x="9" y="4"/>
                    <a:pt x="11" y="4"/>
                    <a:pt x="13" y="3"/>
                  </a:cubicBezTo>
                  <a:cubicBezTo>
                    <a:pt x="13" y="3"/>
                    <a:pt x="14" y="3"/>
                    <a:pt x="14" y="3"/>
                  </a:cubicBezTo>
                  <a:cubicBezTo>
                    <a:pt x="16" y="3"/>
                    <a:pt x="17" y="3"/>
                    <a:pt x="18" y="4"/>
                  </a:cubicBezTo>
                  <a:cubicBezTo>
                    <a:pt x="20" y="4"/>
                    <a:pt x="22" y="5"/>
                    <a:pt x="23" y="6"/>
                  </a:cubicBezTo>
                  <a:cubicBezTo>
                    <a:pt x="25" y="8"/>
                    <a:pt x="25" y="9"/>
                    <a:pt x="26" y="11"/>
                  </a:cubicBezTo>
                  <a:cubicBezTo>
                    <a:pt x="27" y="13"/>
                    <a:pt x="27" y="15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9"/>
                    <a:pt x="27" y="20"/>
                    <a:pt x="27" y="22"/>
                  </a:cubicBezTo>
                  <a:cubicBezTo>
                    <a:pt x="27" y="25"/>
                    <a:pt x="26" y="28"/>
                    <a:pt x="26" y="30"/>
                  </a:cubicBezTo>
                  <a:cubicBezTo>
                    <a:pt x="25" y="32"/>
                    <a:pt x="25" y="33"/>
                    <a:pt x="25" y="33"/>
                  </a:cubicBezTo>
                  <a:cubicBezTo>
                    <a:pt x="25" y="33"/>
                    <a:pt x="26" y="32"/>
                    <a:pt x="27" y="30"/>
                  </a:cubicBezTo>
                  <a:cubicBezTo>
                    <a:pt x="27" y="28"/>
                    <a:pt x="28" y="26"/>
                    <a:pt x="29" y="22"/>
                  </a:cubicBezTo>
                  <a:cubicBezTo>
                    <a:pt x="29" y="21"/>
                    <a:pt x="30" y="19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5"/>
                    <a:pt x="30" y="13"/>
                    <a:pt x="29" y="10"/>
                  </a:cubicBezTo>
                  <a:cubicBezTo>
                    <a:pt x="29" y="8"/>
                    <a:pt x="28" y="6"/>
                    <a:pt x="26" y="4"/>
                  </a:cubicBezTo>
                  <a:cubicBezTo>
                    <a:pt x="24" y="2"/>
                    <a:pt x="22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</a:path>
              </a:pathLst>
            </a:custGeom>
            <a:solidFill>
              <a:srgbClr val="DCB69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8" name="Freeform 382"/>
            <p:cNvSpPr/>
            <p:nvPr/>
          </p:nvSpPr>
          <p:spPr bwMode="auto">
            <a:xfrm>
              <a:off x="6596447" y="3783987"/>
              <a:ext cx="15074" cy="72354"/>
            </a:xfrm>
            <a:custGeom>
              <a:avLst/>
              <a:gdLst>
                <a:gd name="T0" fmla="*/ 4 w 8"/>
                <a:gd name="T1" fmla="*/ 0 h 40"/>
                <a:gd name="T2" fmla="*/ 3 w 8"/>
                <a:gd name="T3" fmla="*/ 5 h 40"/>
                <a:gd name="T4" fmla="*/ 3 w 8"/>
                <a:gd name="T5" fmla="*/ 6 h 40"/>
                <a:gd name="T6" fmla="*/ 4 w 8"/>
                <a:gd name="T7" fmla="*/ 7 h 40"/>
                <a:gd name="T8" fmla="*/ 4 w 8"/>
                <a:gd name="T9" fmla="*/ 11 h 40"/>
                <a:gd name="T10" fmla="*/ 4 w 8"/>
                <a:gd name="T11" fmla="*/ 15 h 40"/>
                <a:gd name="T12" fmla="*/ 1 w 8"/>
                <a:gd name="T13" fmla="*/ 32 h 40"/>
                <a:gd name="T14" fmla="*/ 0 w 8"/>
                <a:gd name="T15" fmla="*/ 40 h 40"/>
                <a:gd name="T16" fmla="*/ 1 w 8"/>
                <a:gd name="T17" fmla="*/ 37 h 40"/>
                <a:gd name="T18" fmla="*/ 3 w 8"/>
                <a:gd name="T19" fmla="*/ 33 h 40"/>
                <a:gd name="T20" fmla="*/ 7 w 8"/>
                <a:gd name="T21" fmla="*/ 16 h 40"/>
                <a:gd name="T22" fmla="*/ 7 w 8"/>
                <a:gd name="T23" fmla="*/ 16 h 40"/>
                <a:gd name="T24" fmla="*/ 8 w 8"/>
                <a:gd name="T25" fmla="*/ 11 h 40"/>
                <a:gd name="T26" fmla="*/ 7 w 8"/>
                <a:gd name="T27" fmla="*/ 7 h 40"/>
                <a:gd name="T28" fmla="*/ 7 w 8"/>
                <a:gd name="T29" fmla="*/ 6 h 40"/>
                <a:gd name="T30" fmla="*/ 7 w 8"/>
                <a:gd name="T31" fmla="*/ 6 h 40"/>
                <a:gd name="T32" fmla="*/ 4 w 8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40">
                  <a:moveTo>
                    <a:pt x="4" y="0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4" y="6"/>
                    <a:pt x="4" y="7"/>
                  </a:cubicBezTo>
                  <a:cubicBezTo>
                    <a:pt x="4" y="8"/>
                    <a:pt x="4" y="10"/>
                    <a:pt x="4" y="11"/>
                  </a:cubicBezTo>
                  <a:cubicBezTo>
                    <a:pt x="4" y="12"/>
                    <a:pt x="4" y="14"/>
                    <a:pt x="4" y="15"/>
                  </a:cubicBezTo>
                  <a:cubicBezTo>
                    <a:pt x="3" y="21"/>
                    <a:pt x="2" y="27"/>
                    <a:pt x="1" y="32"/>
                  </a:cubicBezTo>
                  <a:cubicBezTo>
                    <a:pt x="0" y="37"/>
                    <a:pt x="0" y="40"/>
                    <a:pt x="0" y="40"/>
                  </a:cubicBezTo>
                  <a:cubicBezTo>
                    <a:pt x="0" y="40"/>
                    <a:pt x="0" y="39"/>
                    <a:pt x="1" y="37"/>
                  </a:cubicBezTo>
                  <a:cubicBezTo>
                    <a:pt x="2" y="36"/>
                    <a:pt x="3" y="34"/>
                    <a:pt x="3" y="33"/>
                  </a:cubicBezTo>
                  <a:cubicBezTo>
                    <a:pt x="5" y="28"/>
                    <a:pt x="7" y="22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4"/>
                    <a:pt x="8" y="13"/>
                    <a:pt x="8" y="11"/>
                  </a:cubicBezTo>
                  <a:cubicBezTo>
                    <a:pt x="7" y="10"/>
                    <a:pt x="7" y="8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4"/>
                    <a:pt x="5" y="2"/>
                    <a:pt x="4" y="0"/>
                  </a:cubicBezTo>
                </a:path>
              </a:pathLst>
            </a:custGeom>
            <a:solidFill>
              <a:srgbClr val="DCB69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9" name="Freeform 383"/>
            <p:cNvSpPr/>
            <p:nvPr/>
          </p:nvSpPr>
          <p:spPr bwMode="auto">
            <a:xfrm>
              <a:off x="6617551" y="3796046"/>
              <a:ext cx="36177" cy="30147"/>
            </a:xfrm>
            <a:custGeom>
              <a:avLst/>
              <a:gdLst>
                <a:gd name="T0" fmla="*/ 2 w 20"/>
                <a:gd name="T1" fmla="*/ 0 h 16"/>
                <a:gd name="T2" fmla="*/ 0 w 20"/>
                <a:gd name="T3" fmla="*/ 6 h 16"/>
                <a:gd name="T4" fmla="*/ 10 w 20"/>
                <a:gd name="T5" fmla="*/ 16 h 16"/>
                <a:gd name="T6" fmla="*/ 20 w 20"/>
                <a:gd name="T7" fmla="*/ 6 h 16"/>
                <a:gd name="T8" fmla="*/ 20 w 20"/>
                <a:gd name="T9" fmla="*/ 3 h 16"/>
                <a:gd name="T10" fmla="*/ 2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2" y="0"/>
                  </a:moveTo>
                  <a:cubicBezTo>
                    <a:pt x="1" y="2"/>
                    <a:pt x="0" y="4"/>
                    <a:pt x="0" y="6"/>
                  </a:cubicBezTo>
                  <a:cubicBezTo>
                    <a:pt x="0" y="12"/>
                    <a:pt x="5" y="16"/>
                    <a:pt x="10" y="16"/>
                  </a:cubicBezTo>
                  <a:cubicBezTo>
                    <a:pt x="16" y="16"/>
                    <a:pt x="20" y="12"/>
                    <a:pt x="20" y="6"/>
                  </a:cubicBezTo>
                  <a:cubicBezTo>
                    <a:pt x="20" y="5"/>
                    <a:pt x="20" y="4"/>
                    <a:pt x="20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F7D5B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0" name="Freeform 384"/>
            <p:cNvSpPr/>
            <p:nvPr/>
          </p:nvSpPr>
          <p:spPr bwMode="auto">
            <a:xfrm>
              <a:off x="6620565" y="3788510"/>
              <a:ext cx="33162" cy="13566"/>
            </a:xfrm>
            <a:custGeom>
              <a:avLst/>
              <a:gdLst>
                <a:gd name="T0" fmla="*/ 8 w 18"/>
                <a:gd name="T1" fmla="*/ 0 h 7"/>
                <a:gd name="T2" fmla="*/ 0 w 18"/>
                <a:gd name="T3" fmla="*/ 4 h 7"/>
                <a:gd name="T4" fmla="*/ 18 w 18"/>
                <a:gd name="T5" fmla="*/ 7 h 7"/>
                <a:gd name="T6" fmla="*/ 8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8" y="0"/>
                  </a:moveTo>
                  <a:cubicBezTo>
                    <a:pt x="5" y="0"/>
                    <a:pt x="2" y="2"/>
                    <a:pt x="0" y="4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3"/>
                    <a:pt x="13" y="0"/>
                    <a:pt x="8" y="0"/>
                  </a:cubicBezTo>
                </a:path>
              </a:pathLst>
            </a:custGeom>
            <a:solidFill>
              <a:srgbClr val="F7D5B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1" name="Freeform 385"/>
            <p:cNvSpPr/>
            <p:nvPr/>
          </p:nvSpPr>
          <p:spPr bwMode="auto">
            <a:xfrm>
              <a:off x="5670921" y="2703202"/>
              <a:ext cx="618022" cy="1067219"/>
            </a:xfrm>
            <a:custGeom>
              <a:avLst/>
              <a:gdLst>
                <a:gd name="T0" fmla="*/ 320 w 337"/>
                <a:gd name="T1" fmla="*/ 533 h 582"/>
                <a:gd name="T2" fmla="*/ 337 w 337"/>
                <a:gd name="T3" fmla="*/ 530 h 582"/>
                <a:gd name="T4" fmla="*/ 255 w 337"/>
                <a:gd name="T5" fmla="*/ 7 h 582"/>
                <a:gd name="T6" fmla="*/ 95 w 337"/>
                <a:gd name="T7" fmla="*/ 68 h 582"/>
                <a:gd name="T8" fmla="*/ 18 w 337"/>
                <a:gd name="T9" fmla="*/ 209 h 582"/>
                <a:gd name="T10" fmla="*/ 36 w 337"/>
                <a:gd name="T11" fmla="*/ 582 h 582"/>
                <a:gd name="T12" fmla="*/ 320 w 337"/>
                <a:gd name="T13" fmla="*/ 53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7" h="582">
                  <a:moveTo>
                    <a:pt x="320" y="533"/>
                  </a:moveTo>
                  <a:cubicBezTo>
                    <a:pt x="326" y="532"/>
                    <a:pt x="331" y="531"/>
                    <a:pt x="337" y="530"/>
                  </a:cubicBezTo>
                  <a:cubicBezTo>
                    <a:pt x="328" y="463"/>
                    <a:pt x="262" y="21"/>
                    <a:pt x="255" y="7"/>
                  </a:cubicBezTo>
                  <a:cubicBezTo>
                    <a:pt x="253" y="0"/>
                    <a:pt x="229" y="51"/>
                    <a:pt x="95" y="68"/>
                  </a:cubicBezTo>
                  <a:cubicBezTo>
                    <a:pt x="58" y="106"/>
                    <a:pt x="34" y="151"/>
                    <a:pt x="18" y="209"/>
                  </a:cubicBezTo>
                  <a:cubicBezTo>
                    <a:pt x="0" y="278"/>
                    <a:pt x="35" y="566"/>
                    <a:pt x="36" y="582"/>
                  </a:cubicBezTo>
                  <a:cubicBezTo>
                    <a:pt x="141" y="568"/>
                    <a:pt x="212" y="552"/>
                    <a:pt x="320" y="533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" name="Freeform 387"/>
            <p:cNvSpPr/>
            <p:nvPr/>
          </p:nvSpPr>
          <p:spPr bwMode="auto">
            <a:xfrm>
              <a:off x="5737245" y="3615162"/>
              <a:ext cx="548683" cy="173347"/>
            </a:xfrm>
            <a:custGeom>
              <a:avLst/>
              <a:gdLst>
                <a:gd name="T0" fmla="*/ 1 w 299"/>
                <a:gd name="T1" fmla="*/ 95 h 95"/>
                <a:gd name="T2" fmla="*/ 0 w 299"/>
                <a:gd name="T3" fmla="*/ 83 h 95"/>
                <a:gd name="T4" fmla="*/ 297 w 299"/>
                <a:gd name="T5" fmla="*/ 0 h 95"/>
                <a:gd name="T6" fmla="*/ 299 w 299"/>
                <a:gd name="T7" fmla="*/ 18 h 95"/>
                <a:gd name="T8" fmla="*/ 1 w 299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95">
                  <a:moveTo>
                    <a:pt x="1" y="95"/>
                  </a:moveTo>
                  <a:cubicBezTo>
                    <a:pt x="0" y="90"/>
                    <a:pt x="0" y="83"/>
                    <a:pt x="0" y="8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299" y="18"/>
                    <a:pt x="299" y="18"/>
                    <a:pt x="299" y="18"/>
                  </a:cubicBezTo>
                  <a:cubicBezTo>
                    <a:pt x="299" y="18"/>
                    <a:pt x="100" y="76"/>
                    <a:pt x="1" y="95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3" name="Freeform 583"/>
            <p:cNvSpPr/>
            <p:nvPr/>
          </p:nvSpPr>
          <p:spPr bwMode="auto">
            <a:xfrm>
              <a:off x="5738752" y="3648324"/>
              <a:ext cx="728061" cy="788356"/>
            </a:xfrm>
            <a:custGeom>
              <a:avLst/>
              <a:gdLst>
                <a:gd name="connsiteX0" fmla="*/ 575436 w 766763"/>
                <a:gd name="connsiteY0" fmla="*/ 0 h 830263"/>
                <a:gd name="connsiteX1" fmla="*/ 593781 w 766763"/>
                <a:gd name="connsiteY1" fmla="*/ 77638 h 830263"/>
                <a:gd name="connsiteX2" fmla="*/ 604914 w 766763"/>
                <a:gd name="connsiteY2" fmla="*/ 112115 h 830263"/>
                <a:gd name="connsiteX3" fmla="*/ 607508 w 766763"/>
                <a:gd name="connsiteY3" fmla="*/ 119385 h 830263"/>
                <a:gd name="connsiteX4" fmla="*/ 766763 w 766763"/>
                <a:gd name="connsiteY4" fmla="*/ 565711 h 830263"/>
                <a:gd name="connsiteX5" fmla="*/ 316510 w 766763"/>
                <a:gd name="connsiteY5" fmla="*/ 830263 h 830263"/>
                <a:gd name="connsiteX6" fmla="*/ 134863 w 766763"/>
                <a:gd name="connsiteY6" fmla="*/ 403504 h 830263"/>
                <a:gd name="connsiteX7" fmla="*/ 116414 w 766763"/>
                <a:gd name="connsiteY7" fmla="*/ 361376 h 830263"/>
                <a:gd name="connsiteX8" fmla="*/ 116353 w 766763"/>
                <a:gd name="connsiteY8" fmla="*/ 361107 h 830263"/>
                <a:gd name="connsiteX9" fmla="*/ 63793 w 766763"/>
                <a:gd name="connsiteY9" fmla="*/ 282065 h 830263"/>
                <a:gd name="connsiteX10" fmla="*/ 1931 w 766763"/>
                <a:gd name="connsiteY10" fmla="*/ 189032 h 830263"/>
                <a:gd name="connsiteX11" fmla="*/ 0 w 766763"/>
                <a:gd name="connsiteY11" fmla="*/ 148525 h 830263"/>
                <a:gd name="connsiteX12" fmla="*/ 154480 w 766763"/>
                <a:gd name="connsiteY12" fmla="*/ 108019 h 830263"/>
                <a:gd name="connsiteX13" fmla="*/ 488542 w 766763"/>
                <a:gd name="connsiteY13" fmla="*/ 25076 h 830263"/>
                <a:gd name="connsiteX14" fmla="*/ 575436 w 766763"/>
                <a:gd name="connsiteY14" fmla="*/ 0 h 830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6763" h="830263">
                  <a:moveTo>
                    <a:pt x="575436" y="0"/>
                  </a:moveTo>
                  <a:cubicBezTo>
                    <a:pt x="580264" y="27005"/>
                    <a:pt x="586539" y="52563"/>
                    <a:pt x="593781" y="77638"/>
                  </a:cubicBezTo>
                  <a:lnTo>
                    <a:pt x="604914" y="112115"/>
                  </a:lnTo>
                  <a:lnTo>
                    <a:pt x="607508" y="119385"/>
                  </a:lnTo>
                  <a:cubicBezTo>
                    <a:pt x="622285" y="160797"/>
                    <a:pt x="661688" y="271228"/>
                    <a:pt x="766763" y="565711"/>
                  </a:cubicBezTo>
                  <a:cubicBezTo>
                    <a:pt x="660480" y="639091"/>
                    <a:pt x="422793" y="756884"/>
                    <a:pt x="316510" y="830263"/>
                  </a:cubicBezTo>
                  <a:cubicBezTo>
                    <a:pt x="316510" y="830263"/>
                    <a:pt x="316510" y="830263"/>
                    <a:pt x="134863" y="403504"/>
                  </a:cubicBezTo>
                  <a:cubicBezTo>
                    <a:pt x="127133" y="389263"/>
                    <a:pt x="121004" y="375203"/>
                    <a:pt x="116414" y="361376"/>
                  </a:cubicBezTo>
                  <a:lnTo>
                    <a:pt x="116353" y="361107"/>
                  </a:lnTo>
                  <a:lnTo>
                    <a:pt x="63793" y="282065"/>
                  </a:lnTo>
                  <a:cubicBezTo>
                    <a:pt x="44488" y="253032"/>
                    <a:pt x="23896" y="222065"/>
                    <a:pt x="1931" y="189032"/>
                  </a:cubicBezTo>
                  <a:cubicBezTo>
                    <a:pt x="1931" y="189032"/>
                    <a:pt x="3862" y="192890"/>
                    <a:pt x="0" y="148525"/>
                  </a:cubicBezTo>
                  <a:cubicBezTo>
                    <a:pt x="63723" y="136952"/>
                    <a:pt x="92688" y="125379"/>
                    <a:pt x="154480" y="108019"/>
                  </a:cubicBezTo>
                  <a:cubicBezTo>
                    <a:pt x="266477" y="81014"/>
                    <a:pt x="376544" y="54009"/>
                    <a:pt x="488542" y="25076"/>
                  </a:cubicBezTo>
                  <a:cubicBezTo>
                    <a:pt x="517507" y="17360"/>
                    <a:pt x="548403" y="7716"/>
                    <a:pt x="57543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4" name="Freeform 389"/>
            <p:cNvSpPr/>
            <p:nvPr/>
          </p:nvSpPr>
          <p:spPr bwMode="auto">
            <a:xfrm>
              <a:off x="5988976" y="3726707"/>
              <a:ext cx="315041" cy="568279"/>
            </a:xfrm>
            <a:custGeom>
              <a:avLst/>
              <a:gdLst>
                <a:gd name="T0" fmla="*/ 0 w 209"/>
                <a:gd name="T1" fmla="*/ 2 h 377"/>
                <a:gd name="T2" fmla="*/ 193 w 209"/>
                <a:gd name="T3" fmla="*/ 377 h 377"/>
                <a:gd name="T4" fmla="*/ 209 w 209"/>
                <a:gd name="T5" fmla="*/ 369 h 377"/>
                <a:gd name="T6" fmla="*/ 9 w 209"/>
                <a:gd name="T7" fmla="*/ 0 h 377"/>
                <a:gd name="T8" fmla="*/ 0 w 209"/>
                <a:gd name="T9" fmla="*/ 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77">
                  <a:moveTo>
                    <a:pt x="0" y="2"/>
                  </a:moveTo>
                  <a:lnTo>
                    <a:pt x="193" y="377"/>
                  </a:lnTo>
                  <a:lnTo>
                    <a:pt x="209" y="369"/>
                  </a:lnTo>
                  <a:lnTo>
                    <a:pt x="9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5" name="Freeform 390"/>
            <p:cNvSpPr/>
            <p:nvPr/>
          </p:nvSpPr>
          <p:spPr bwMode="auto">
            <a:xfrm>
              <a:off x="5988976" y="3726707"/>
              <a:ext cx="315041" cy="568279"/>
            </a:xfrm>
            <a:custGeom>
              <a:avLst/>
              <a:gdLst>
                <a:gd name="T0" fmla="*/ 0 w 209"/>
                <a:gd name="T1" fmla="*/ 2 h 377"/>
                <a:gd name="T2" fmla="*/ 193 w 209"/>
                <a:gd name="T3" fmla="*/ 377 h 377"/>
                <a:gd name="T4" fmla="*/ 209 w 209"/>
                <a:gd name="T5" fmla="*/ 369 h 377"/>
                <a:gd name="T6" fmla="*/ 9 w 209"/>
                <a:gd name="T7" fmla="*/ 0 h 377"/>
                <a:gd name="T8" fmla="*/ 0 w 209"/>
                <a:gd name="T9" fmla="*/ 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77">
                  <a:moveTo>
                    <a:pt x="0" y="2"/>
                  </a:moveTo>
                  <a:lnTo>
                    <a:pt x="193" y="377"/>
                  </a:lnTo>
                  <a:lnTo>
                    <a:pt x="209" y="369"/>
                  </a:lnTo>
                  <a:lnTo>
                    <a:pt x="9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6" name="Freeform 391"/>
            <p:cNvSpPr/>
            <p:nvPr/>
          </p:nvSpPr>
          <p:spPr bwMode="auto">
            <a:xfrm>
              <a:off x="6020631" y="3717663"/>
              <a:ext cx="325592" cy="553205"/>
            </a:xfrm>
            <a:custGeom>
              <a:avLst/>
              <a:gdLst>
                <a:gd name="T0" fmla="*/ 0 w 216"/>
                <a:gd name="T1" fmla="*/ 2 h 367"/>
                <a:gd name="T2" fmla="*/ 201 w 216"/>
                <a:gd name="T3" fmla="*/ 367 h 367"/>
                <a:gd name="T4" fmla="*/ 216 w 216"/>
                <a:gd name="T5" fmla="*/ 359 h 367"/>
                <a:gd name="T6" fmla="*/ 10 w 216"/>
                <a:gd name="T7" fmla="*/ 0 h 367"/>
                <a:gd name="T8" fmla="*/ 0 w 216"/>
                <a:gd name="T9" fmla="*/ 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367">
                  <a:moveTo>
                    <a:pt x="0" y="2"/>
                  </a:moveTo>
                  <a:lnTo>
                    <a:pt x="201" y="367"/>
                  </a:lnTo>
                  <a:lnTo>
                    <a:pt x="216" y="359"/>
                  </a:lnTo>
                  <a:lnTo>
                    <a:pt x="1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7" name="Freeform 392"/>
            <p:cNvSpPr/>
            <p:nvPr/>
          </p:nvSpPr>
          <p:spPr bwMode="auto">
            <a:xfrm>
              <a:off x="6020631" y="3717663"/>
              <a:ext cx="325592" cy="553205"/>
            </a:xfrm>
            <a:custGeom>
              <a:avLst/>
              <a:gdLst>
                <a:gd name="T0" fmla="*/ 0 w 216"/>
                <a:gd name="T1" fmla="*/ 2 h 367"/>
                <a:gd name="T2" fmla="*/ 201 w 216"/>
                <a:gd name="T3" fmla="*/ 367 h 367"/>
                <a:gd name="T4" fmla="*/ 216 w 216"/>
                <a:gd name="T5" fmla="*/ 359 h 367"/>
                <a:gd name="T6" fmla="*/ 10 w 216"/>
                <a:gd name="T7" fmla="*/ 0 h 367"/>
                <a:gd name="T8" fmla="*/ 0 w 216"/>
                <a:gd name="T9" fmla="*/ 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367">
                  <a:moveTo>
                    <a:pt x="0" y="2"/>
                  </a:moveTo>
                  <a:lnTo>
                    <a:pt x="201" y="367"/>
                  </a:lnTo>
                  <a:lnTo>
                    <a:pt x="216" y="359"/>
                  </a:lnTo>
                  <a:lnTo>
                    <a:pt x="1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8" name="Freeform 393"/>
            <p:cNvSpPr>
              <a:spLocks noEditPoints="1"/>
            </p:cNvSpPr>
            <p:nvPr/>
          </p:nvSpPr>
          <p:spPr bwMode="auto">
            <a:xfrm>
              <a:off x="6465306" y="4184948"/>
              <a:ext cx="1508" cy="150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FE3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9" name="Rectangle 394"/>
            <p:cNvSpPr>
              <a:spLocks noChangeArrowheads="1"/>
            </p:cNvSpPr>
            <p:nvPr/>
          </p:nvSpPr>
          <p:spPr bwMode="auto">
            <a:xfrm>
              <a:off x="6465306" y="4186456"/>
              <a:ext cx="1508" cy="1507"/>
            </a:xfrm>
            <a:prstGeom prst="rect">
              <a:avLst/>
            </a:prstGeom>
            <a:solidFill>
              <a:srgbClr val="B9DCD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0" name="Freeform 395"/>
            <p:cNvSpPr/>
            <p:nvPr/>
          </p:nvSpPr>
          <p:spPr bwMode="auto">
            <a:xfrm>
              <a:off x="6465306" y="41864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1" name="Freeform 396"/>
            <p:cNvSpPr/>
            <p:nvPr/>
          </p:nvSpPr>
          <p:spPr bwMode="auto">
            <a:xfrm>
              <a:off x="6346224" y="4186456"/>
              <a:ext cx="119083" cy="72354"/>
            </a:xfrm>
            <a:custGeom>
              <a:avLst/>
              <a:gdLst>
                <a:gd name="T0" fmla="*/ 65 w 65"/>
                <a:gd name="T1" fmla="*/ 0 h 39"/>
                <a:gd name="T2" fmla="*/ 0 w 65"/>
                <a:gd name="T3" fmla="*/ 39 h 39"/>
                <a:gd name="T4" fmla="*/ 0 w 65"/>
                <a:gd name="T5" fmla="*/ 39 h 39"/>
                <a:gd name="T6" fmla="*/ 0 w 65"/>
                <a:gd name="T7" fmla="*/ 39 h 39"/>
                <a:gd name="T8" fmla="*/ 65 w 65"/>
                <a:gd name="T9" fmla="*/ 0 h 39"/>
                <a:gd name="T10" fmla="*/ 65 w 65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39">
                  <a:moveTo>
                    <a:pt x="65" y="0"/>
                  </a:moveTo>
                  <a:cubicBezTo>
                    <a:pt x="48" y="11"/>
                    <a:pt x="26" y="25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6" y="25"/>
                    <a:pt x="48" y="11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</a:path>
              </a:pathLst>
            </a:custGeom>
            <a:solidFill>
              <a:srgbClr val="EAC2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2" name="Freeform 401"/>
            <p:cNvSpPr/>
            <p:nvPr/>
          </p:nvSpPr>
          <p:spPr bwMode="auto">
            <a:xfrm>
              <a:off x="6231663" y="4319105"/>
              <a:ext cx="7537" cy="3015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2 h 2"/>
                <a:gd name="T4" fmla="*/ 0 w 4"/>
                <a:gd name="T5" fmla="*/ 2 h 2"/>
                <a:gd name="T6" fmla="*/ 4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4" y="0"/>
                  </a:cubicBezTo>
                </a:path>
              </a:pathLst>
            </a:custGeom>
            <a:solidFill>
              <a:srgbClr val="F2C8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3" name="Freeform 404"/>
            <p:cNvSpPr/>
            <p:nvPr/>
          </p:nvSpPr>
          <p:spPr bwMode="auto">
            <a:xfrm>
              <a:off x="6323613" y="4258810"/>
              <a:ext cx="22611" cy="12059"/>
            </a:xfrm>
            <a:custGeom>
              <a:avLst/>
              <a:gdLst>
                <a:gd name="T0" fmla="*/ 12 w 12"/>
                <a:gd name="T1" fmla="*/ 0 h 7"/>
                <a:gd name="T2" fmla="*/ 8 w 12"/>
                <a:gd name="T3" fmla="*/ 2 h 7"/>
                <a:gd name="T4" fmla="*/ 0 w 12"/>
                <a:gd name="T5" fmla="*/ 7 h 7"/>
                <a:gd name="T6" fmla="*/ 2 w 12"/>
                <a:gd name="T7" fmla="*/ 6 h 7"/>
                <a:gd name="T8" fmla="*/ 9 w 12"/>
                <a:gd name="T9" fmla="*/ 2 h 7"/>
                <a:gd name="T10" fmla="*/ 12 w 1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7">
                  <a:moveTo>
                    <a:pt x="12" y="0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6" y="4"/>
                    <a:pt x="3" y="5"/>
                    <a:pt x="0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7" y="3"/>
                    <a:pt x="9" y="2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EAC2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4" name="Freeform 405"/>
            <p:cNvSpPr/>
            <p:nvPr/>
          </p:nvSpPr>
          <p:spPr bwMode="auto">
            <a:xfrm>
              <a:off x="6323613" y="4261824"/>
              <a:ext cx="15074" cy="9044"/>
            </a:xfrm>
            <a:custGeom>
              <a:avLst/>
              <a:gdLst>
                <a:gd name="T0" fmla="*/ 8 w 8"/>
                <a:gd name="T1" fmla="*/ 0 h 5"/>
                <a:gd name="T2" fmla="*/ 0 w 8"/>
                <a:gd name="T3" fmla="*/ 5 h 5"/>
                <a:gd name="T4" fmla="*/ 0 w 8"/>
                <a:gd name="T5" fmla="*/ 5 h 5"/>
                <a:gd name="T6" fmla="*/ 8 w 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6" y="2"/>
                    <a:pt x="8" y="0"/>
                  </a:cubicBezTo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5" name="Freeform 407"/>
            <p:cNvSpPr/>
            <p:nvPr/>
          </p:nvSpPr>
          <p:spPr bwMode="auto">
            <a:xfrm>
              <a:off x="6109566" y="3845790"/>
              <a:ext cx="236658" cy="425079"/>
            </a:xfrm>
            <a:custGeom>
              <a:avLst/>
              <a:gdLst>
                <a:gd name="T0" fmla="*/ 0 w 157"/>
                <a:gd name="T1" fmla="*/ 0 h 282"/>
                <a:gd name="T2" fmla="*/ 12 w 157"/>
                <a:gd name="T3" fmla="*/ 45 h 282"/>
                <a:gd name="T4" fmla="*/ 142 w 157"/>
                <a:gd name="T5" fmla="*/ 282 h 282"/>
                <a:gd name="T6" fmla="*/ 152 w 157"/>
                <a:gd name="T7" fmla="*/ 276 h 282"/>
                <a:gd name="T8" fmla="*/ 157 w 157"/>
                <a:gd name="T9" fmla="*/ 274 h 282"/>
                <a:gd name="T10" fmla="*/ 157 w 157"/>
                <a:gd name="T11" fmla="*/ 274 h 282"/>
                <a:gd name="T12" fmla="*/ 0 w 157"/>
                <a:gd name="T1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282">
                  <a:moveTo>
                    <a:pt x="0" y="0"/>
                  </a:moveTo>
                  <a:lnTo>
                    <a:pt x="12" y="45"/>
                  </a:lnTo>
                  <a:lnTo>
                    <a:pt x="142" y="282"/>
                  </a:lnTo>
                  <a:lnTo>
                    <a:pt x="152" y="276"/>
                  </a:lnTo>
                  <a:lnTo>
                    <a:pt x="157" y="274"/>
                  </a:lnTo>
                  <a:lnTo>
                    <a:pt x="157" y="27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6" name="Freeform 408"/>
            <p:cNvSpPr/>
            <p:nvPr/>
          </p:nvSpPr>
          <p:spPr bwMode="auto">
            <a:xfrm>
              <a:off x="5737245" y="3774943"/>
              <a:ext cx="1508" cy="13566"/>
            </a:xfrm>
            <a:custGeom>
              <a:avLst/>
              <a:gdLst>
                <a:gd name="T0" fmla="*/ 0 w 1"/>
                <a:gd name="T1" fmla="*/ 0 h 8"/>
                <a:gd name="T2" fmla="*/ 1 w 1"/>
                <a:gd name="T3" fmla="*/ 8 h 8"/>
                <a:gd name="T4" fmla="*/ 0 w 1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8">
                  <a:moveTo>
                    <a:pt x="0" y="0"/>
                  </a:moveTo>
                  <a:cubicBezTo>
                    <a:pt x="0" y="2"/>
                    <a:pt x="1" y="5"/>
                    <a:pt x="1" y="8"/>
                  </a:cubicBezTo>
                  <a:cubicBezTo>
                    <a:pt x="1" y="5"/>
                    <a:pt x="0" y="2"/>
                    <a:pt x="0" y="0"/>
                  </a:cubicBezTo>
                </a:path>
              </a:pathLst>
            </a:custGeom>
            <a:solidFill>
              <a:srgbClr val="C3E8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7" name="Freeform 409"/>
            <p:cNvSpPr/>
            <p:nvPr/>
          </p:nvSpPr>
          <p:spPr bwMode="auto">
            <a:xfrm>
              <a:off x="5737245" y="3770421"/>
              <a:ext cx="1508" cy="18088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2 h 10"/>
                <a:gd name="T4" fmla="*/ 1 w 1"/>
                <a:gd name="T5" fmla="*/ 10 h 10"/>
                <a:gd name="T6" fmla="*/ 1 w 1"/>
                <a:gd name="T7" fmla="*/ 10 h 10"/>
                <a:gd name="T8" fmla="*/ 0 w 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1" y="7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8" name="Freeform 410"/>
            <p:cNvSpPr/>
            <p:nvPr/>
          </p:nvSpPr>
          <p:spPr bwMode="auto">
            <a:xfrm>
              <a:off x="5022751" y="2965485"/>
              <a:ext cx="153752" cy="135663"/>
            </a:xfrm>
            <a:custGeom>
              <a:avLst/>
              <a:gdLst>
                <a:gd name="T0" fmla="*/ 79 w 84"/>
                <a:gd name="T1" fmla="*/ 67 h 74"/>
                <a:gd name="T2" fmla="*/ 57 w 84"/>
                <a:gd name="T3" fmla="*/ 69 h 74"/>
                <a:gd name="T4" fmla="*/ 8 w 84"/>
                <a:gd name="T5" fmla="*/ 29 h 74"/>
                <a:gd name="T6" fmla="*/ 5 w 84"/>
                <a:gd name="T7" fmla="*/ 8 h 74"/>
                <a:gd name="T8" fmla="*/ 26 w 84"/>
                <a:gd name="T9" fmla="*/ 5 h 74"/>
                <a:gd name="T10" fmla="*/ 65 w 84"/>
                <a:gd name="T11" fmla="*/ 36 h 74"/>
                <a:gd name="T12" fmla="*/ 79 w 84"/>
                <a:gd name="T13" fmla="*/ 6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74">
                  <a:moveTo>
                    <a:pt x="79" y="67"/>
                  </a:moveTo>
                  <a:cubicBezTo>
                    <a:pt x="73" y="73"/>
                    <a:pt x="64" y="74"/>
                    <a:pt x="57" y="6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" y="24"/>
                    <a:pt x="0" y="14"/>
                    <a:pt x="5" y="8"/>
                  </a:cubicBezTo>
                  <a:cubicBezTo>
                    <a:pt x="10" y="1"/>
                    <a:pt x="20" y="0"/>
                    <a:pt x="26" y="5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72" y="41"/>
                    <a:pt x="84" y="60"/>
                    <a:pt x="79" y="67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9" name="Freeform 411"/>
            <p:cNvSpPr/>
            <p:nvPr/>
          </p:nvSpPr>
          <p:spPr bwMode="auto">
            <a:xfrm>
              <a:off x="4929294" y="3114715"/>
              <a:ext cx="156767" cy="138678"/>
            </a:xfrm>
            <a:custGeom>
              <a:avLst/>
              <a:gdLst>
                <a:gd name="T0" fmla="*/ 80 w 86"/>
                <a:gd name="T1" fmla="*/ 68 h 76"/>
                <a:gd name="T2" fmla="*/ 59 w 86"/>
                <a:gd name="T3" fmla="*/ 71 h 76"/>
                <a:gd name="T4" fmla="*/ 8 w 86"/>
                <a:gd name="T5" fmla="*/ 30 h 76"/>
                <a:gd name="T6" fmla="*/ 5 w 86"/>
                <a:gd name="T7" fmla="*/ 8 h 76"/>
                <a:gd name="T8" fmla="*/ 27 w 86"/>
                <a:gd name="T9" fmla="*/ 5 h 76"/>
                <a:gd name="T10" fmla="*/ 78 w 86"/>
                <a:gd name="T11" fmla="*/ 46 h 76"/>
                <a:gd name="T12" fmla="*/ 80 w 86"/>
                <a:gd name="T13" fmla="*/ 6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76">
                  <a:moveTo>
                    <a:pt x="80" y="68"/>
                  </a:moveTo>
                  <a:cubicBezTo>
                    <a:pt x="75" y="75"/>
                    <a:pt x="65" y="76"/>
                    <a:pt x="59" y="7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" y="25"/>
                    <a:pt x="0" y="15"/>
                    <a:pt x="5" y="8"/>
                  </a:cubicBezTo>
                  <a:cubicBezTo>
                    <a:pt x="11" y="1"/>
                    <a:pt x="20" y="0"/>
                    <a:pt x="27" y="5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84" y="52"/>
                    <a:pt x="86" y="61"/>
                    <a:pt x="80" y="68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0" name="Freeform 412"/>
            <p:cNvSpPr/>
            <p:nvPr/>
          </p:nvSpPr>
          <p:spPr bwMode="auto">
            <a:xfrm>
              <a:off x="4976022" y="3003170"/>
              <a:ext cx="165811" cy="144708"/>
            </a:xfrm>
            <a:custGeom>
              <a:avLst/>
              <a:gdLst>
                <a:gd name="T0" fmla="*/ 84 w 90"/>
                <a:gd name="T1" fmla="*/ 71 h 79"/>
                <a:gd name="T2" fmla="*/ 61 w 90"/>
                <a:gd name="T3" fmla="*/ 74 h 79"/>
                <a:gd name="T4" fmla="*/ 9 w 90"/>
                <a:gd name="T5" fmla="*/ 32 h 79"/>
                <a:gd name="T6" fmla="*/ 6 w 90"/>
                <a:gd name="T7" fmla="*/ 9 h 79"/>
                <a:gd name="T8" fmla="*/ 29 w 90"/>
                <a:gd name="T9" fmla="*/ 6 h 79"/>
                <a:gd name="T10" fmla="*/ 81 w 90"/>
                <a:gd name="T11" fmla="*/ 48 h 79"/>
                <a:gd name="T12" fmla="*/ 84 w 90"/>
                <a:gd name="T13" fmla="*/ 7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79">
                  <a:moveTo>
                    <a:pt x="84" y="71"/>
                  </a:moveTo>
                  <a:cubicBezTo>
                    <a:pt x="79" y="78"/>
                    <a:pt x="68" y="79"/>
                    <a:pt x="61" y="74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2" y="26"/>
                    <a:pt x="0" y="16"/>
                    <a:pt x="6" y="9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8" y="54"/>
                    <a:pt x="90" y="64"/>
                    <a:pt x="84" y="71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1" name="Freeform 413"/>
            <p:cNvSpPr/>
            <p:nvPr/>
          </p:nvSpPr>
          <p:spPr bwMode="auto">
            <a:xfrm>
              <a:off x="4945875" y="3054420"/>
              <a:ext cx="162796" cy="144708"/>
            </a:xfrm>
            <a:custGeom>
              <a:avLst/>
              <a:gdLst>
                <a:gd name="T0" fmla="*/ 84 w 89"/>
                <a:gd name="T1" fmla="*/ 71 h 79"/>
                <a:gd name="T2" fmla="*/ 61 w 89"/>
                <a:gd name="T3" fmla="*/ 73 h 79"/>
                <a:gd name="T4" fmla="*/ 8 w 89"/>
                <a:gd name="T5" fmla="*/ 31 h 79"/>
                <a:gd name="T6" fmla="*/ 5 w 89"/>
                <a:gd name="T7" fmla="*/ 8 h 79"/>
                <a:gd name="T8" fmla="*/ 28 w 89"/>
                <a:gd name="T9" fmla="*/ 5 h 79"/>
                <a:gd name="T10" fmla="*/ 81 w 89"/>
                <a:gd name="T11" fmla="*/ 48 h 79"/>
                <a:gd name="T12" fmla="*/ 84 w 89"/>
                <a:gd name="T13" fmla="*/ 7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79">
                  <a:moveTo>
                    <a:pt x="84" y="71"/>
                  </a:moveTo>
                  <a:cubicBezTo>
                    <a:pt x="78" y="78"/>
                    <a:pt x="68" y="79"/>
                    <a:pt x="61" y="73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" y="25"/>
                    <a:pt x="0" y="15"/>
                    <a:pt x="5" y="8"/>
                  </a:cubicBezTo>
                  <a:cubicBezTo>
                    <a:pt x="11" y="1"/>
                    <a:pt x="21" y="0"/>
                    <a:pt x="28" y="5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8" y="53"/>
                    <a:pt x="89" y="64"/>
                    <a:pt x="84" y="71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2" name="Freeform 414"/>
            <p:cNvSpPr/>
            <p:nvPr/>
          </p:nvSpPr>
          <p:spPr bwMode="auto">
            <a:xfrm>
              <a:off x="5025766" y="3021258"/>
              <a:ext cx="262283" cy="313533"/>
            </a:xfrm>
            <a:custGeom>
              <a:avLst/>
              <a:gdLst>
                <a:gd name="T0" fmla="*/ 56 w 143"/>
                <a:gd name="T1" fmla="*/ 0 h 171"/>
                <a:gd name="T2" fmla="*/ 98 w 143"/>
                <a:gd name="T3" fmla="*/ 10 h 171"/>
                <a:gd name="T4" fmla="*/ 122 w 143"/>
                <a:gd name="T5" fmla="*/ 130 h 171"/>
                <a:gd name="T6" fmla="*/ 16 w 143"/>
                <a:gd name="T7" fmla="*/ 131 h 171"/>
                <a:gd name="T8" fmla="*/ 0 w 143"/>
                <a:gd name="T9" fmla="*/ 117 h 171"/>
                <a:gd name="T10" fmla="*/ 56 w 143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171">
                  <a:moveTo>
                    <a:pt x="56" y="0"/>
                  </a:moveTo>
                  <a:cubicBezTo>
                    <a:pt x="56" y="0"/>
                    <a:pt x="90" y="7"/>
                    <a:pt x="98" y="10"/>
                  </a:cubicBezTo>
                  <a:cubicBezTo>
                    <a:pt x="133" y="41"/>
                    <a:pt x="143" y="103"/>
                    <a:pt x="122" y="130"/>
                  </a:cubicBezTo>
                  <a:cubicBezTo>
                    <a:pt x="90" y="171"/>
                    <a:pt x="44" y="152"/>
                    <a:pt x="16" y="131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3" name="Freeform 415"/>
            <p:cNvSpPr/>
            <p:nvPr/>
          </p:nvSpPr>
          <p:spPr bwMode="auto">
            <a:xfrm>
              <a:off x="4974515" y="3123760"/>
              <a:ext cx="91950" cy="61802"/>
            </a:xfrm>
            <a:custGeom>
              <a:avLst/>
              <a:gdLst>
                <a:gd name="T0" fmla="*/ 0 w 50"/>
                <a:gd name="T1" fmla="*/ 0 h 34"/>
                <a:gd name="T2" fmla="*/ 2 w 50"/>
                <a:gd name="T3" fmla="*/ 1 h 34"/>
                <a:gd name="T4" fmla="*/ 8 w 50"/>
                <a:gd name="T5" fmla="*/ 5 h 34"/>
                <a:gd name="T6" fmla="*/ 12 w 50"/>
                <a:gd name="T7" fmla="*/ 7 h 34"/>
                <a:gd name="T8" fmla="*/ 16 w 50"/>
                <a:gd name="T9" fmla="*/ 10 h 34"/>
                <a:gd name="T10" fmla="*/ 25 w 50"/>
                <a:gd name="T11" fmla="*/ 17 h 34"/>
                <a:gd name="T12" fmla="*/ 35 w 50"/>
                <a:gd name="T13" fmla="*/ 23 h 34"/>
                <a:gd name="T14" fmla="*/ 43 w 50"/>
                <a:gd name="T15" fmla="*/ 28 h 34"/>
                <a:gd name="T16" fmla="*/ 50 w 50"/>
                <a:gd name="T17" fmla="*/ 34 h 34"/>
                <a:gd name="T18" fmla="*/ 41 w 50"/>
                <a:gd name="T19" fmla="*/ 30 h 34"/>
                <a:gd name="T20" fmla="*/ 33 w 50"/>
                <a:gd name="T21" fmla="*/ 26 h 34"/>
                <a:gd name="T22" fmla="*/ 23 w 50"/>
                <a:gd name="T23" fmla="*/ 20 h 34"/>
                <a:gd name="T24" fmla="*/ 14 w 50"/>
                <a:gd name="T25" fmla="*/ 13 h 34"/>
                <a:gd name="T26" fmla="*/ 7 w 50"/>
                <a:gd name="T27" fmla="*/ 6 h 34"/>
                <a:gd name="T28" fmla="*/ 0 w 50"/>
                <a:gd name="T2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34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4" y="2"/>
                    <a:pt x="6" y="3"/>
                    <a:pt x="8" y="5"/>
                  </a:cubicBezTo>
                  <a:cubicBezTo>
                    <a:pt x="9" y="6"/>
                    <a:pt x="11" y="6"/>
                    <a:pt x="12" y="7"/>
                  </a:cubicBezTo>
                  <a:cubicBezTo>
                    <a:pt x="13" y="8"/>
                    <a:pt x="15" y="9"/>
                    <a:pt x="16" y="10"/>
                  </a:cubicBezTo>
                  <a:cubicBezTo>
                    <a:pt x="19" y="12"/>
                    <a:pt x="22" y="14"/>
                    <a:pt x="25" y="17"/>
                  </a:cubicBezTo>
                  <a:cubicBezTo>
                    <a:pt x="28" y="19"/>
                    <a:pt x="32" y="21"/>
                    <a:pt x="35" y="23"/>
                  </a:cubicBezTo>
                  <a:cubicBezTo>
                    <a:pt x="38" y="25"/>
                    <a:pt x="40" y="27"/>
                    <a:pt x="43" y="28"/>
                  </a:cubicBezTo>
                  <a:cubicBezTo>
                    <a:pt x="47" y="32"/>
                    <a:pt x="50" y="34"/>
                    <a:pt x="50" y="34"/>
                  </a:cubicBezTo>
                  <a:cubicBezTo>
                    <a:pt x="50" y="34"/>
                    <a:pt x="47" y="33"/>
                    <a:pt x="41" y="30"/>
                  </a:cubicBezTo>
                  <a:cubicBezTo>
                    <a:pt x="39" y="29"/>
                    <a:pt x="36" y="27"/>
                    <a:pt x="33" y="26"/>
                  </a:cubicBezTo>
                  <a:cubicBezTo>
                    <a:pt x="30" y="24"/>
                    <a:pt x="26" y="22"/>
                    <a:pt x="23" y="20"/>
                  </a:cubicBezTo>
                  <a:cubicBezTo>
                    <a:pt x="20" y="17"/>
                    <a:pt x="17" y="15"/>
                    <a:pt x="14" y="13"/>
                  </a:cubicBezTo>
                  <a:cubicBezTo>
                    <a:pt x="11" y="11"/>
                    <a:pt x="9" y="8"/>
                    <a:pt x="7" y="6"/>
                  </a:cubicBezTo>
                  <a:cubicBezTo>
                    <a:pt x="3" y="3"/>
                    <a:pt x="0" y="0"/>
                    <a:pt x="0" y="0"/>
                  </a:cubicBezTo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4" name="Freeform 416"/>
            <p:cNvSpPr/>
            <p:nvPr/>
          </p:nvSpPr>
          <p:spPr bwMode="auto">
            <a:xfrm>
              <a:off x="4995619" y="3061957"/>
              <a:ext cx="90442" cy="55772"/>
            </a:xfrm>
            <a:custGeom>
              <a:avLst/>
              <a:gdLst>
                <a:gd name="T0" fmla="*/ 0 w 50"/>
                <a:gd name="T1" fmla="*/ 0 h 31"/>
                <a:gd name="T2" fmla="*/ 8 w 50"/>
                <a:gd name="T3" fmla="*/ 4 h 31"/>
                <a:gd name="T4" fmla="*/ 16 w 50"/>
                <a:gd name="T5" fmla="*/ 9 h 31"/>
                <a:gd name="T6" fmla="*/ 26 w 50"/>
                <a:gd name="T7" fmla="*/ 14 h 31"/>
                <a:gd name="T8" fmla="*/ 42 w 50"/>
                <a:gd name="T9" fmla="*/ 26 h 31"/>
                <a:gd name="T10" fmla="*/ 50 w 50"/>
                <a:gd name="T11" fmla="*/ 31 h 31"/>
                <a:gd name="T12" fmla="*/ 41 w 50"/>
                <a:gd name="T13" fmla="*/ 27 h 31"/>
                <a:gd name="T14" fmla="*/ 24 w 50"/>
                <a:gd name="T15" fmla="*/ 18 h 31"/>
                <a:gd name="T16" fmla="*/ 14 w 50"/>
                <a:gd name="T17" fmla="*/ 12 h 31"/>
                <a:gd name="T18" fmla="*/ 7 w 50"/>
                <a:gd name="T19" fmla="*/ 6 h 31"/>
                <a:gd name="T20" fmla="*/ 0 w 5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31">
                  <a:moveTo>
                    <a:pt x="0" y="0"/>
                  </a:moveTo>
                  <a:cubicBezTo>
                    <a:pt x="0" y="0"/>
                    <a:pt x="3" y="2"/>
                    <a:pt x="8" y="4"/>
                  </a:cubicBezTo>
                  <a:cubicBezTo>
                    <a:pt x="11" y="6"/>
                    <a:pt x="13" y="7"/>
                    <a:pt x="16" y="9"/>
                  </a:cubicBezTo>
                  <a:cubicBezTo>
                    <a:pt x="19" y="11"/>
                    <a:pt x="22" y="13"/>
                    <a:pt x="26" y="14"/>
                  </a:cubicBezTo>
                  <a:cubicBezTo>
                    <a:pt x="32" y="18"/>
                    <a:pt x="38" y="22"/>
                    <a:pt x="42" y="26"/>
                  </a:cubicBezTo>
                  <a:cubicBezTo>
                    <a:pt x="47" y="29"/>
                    <a:pt x="50" y="31"/>
                    <a:pt x="50" y="31"/>
                  </a:cubicBezTo>
                  <a:cubicBezTo>
                    <a:pt x="50" y="31"/>
                    <a:pt x="46" y="30"/>
                    <a:pt x="41" y="27"/>
                  </a:cubicBezTo>
                  <a:cubicBezTo>
                    <a:pt x="36" y="25"/>
                    <a:pt x="30" y="21"/>
                    <a:pt x="24" y="18"/>
                  </a:cubicBezTo>
                  <a:cubicBezTo>
                    <a:pt x="20" y="16"/>
                    <a:pt x="17" y="14"/>
                    <a:pt x="14" y="12"/>
                  </a:cubicBezTo>
                  <a:cubicBezTo>
                    <a:pt x="12" y="10"/>
                    <a:pt x="9" y="8"/>
                    <a:pt x="7" y="6"/>
                  </a:cubicBezTo>
                  <a:cubicBezTo>
                    <a:pt x="3" y="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5" name="Freeform 417"/>
            <p:cNvSpPr/>
            <p:nvPr/>
          </p:nvSpPr>
          <p:spPr bwMode="auto">
            <a:xfrm>
              <a:off x="5031796" y="3015229"/>
              <a:ext cx="91950" cy="57280"/>
            </a:xfrm>
            <a:custGeom>
              <a:avLst/>
              <a:gdLst>
                <a:gd name="T0" fmla="*/ 0 w 50"/>
                <a:gd name="T1" fmla="*/ 0 h 31"/>
                <a:gd name="T2" fmla="*/ 8 w 50"/>
                <a:gd name="T3" fmla="*/ 4 h 31"/>
                <a:gd name="T4" fmla="*/ 17 w 50"/>
                <a:gd name="T5" fmla="*/ 9 h 31"/>
                <a:gd name="T6" fmla="*/ 26 w 50"/>
                <a:gd name="T7" fmla="*/ 14 h 31"/>
                <a:gd name="T8" fmla="*/ 43 w 50"/>
                <a:gd name="T9" fmla="*/ 25 h 31"/>
                <a:gd name="T10" fmla="*/ 50 w 50"/>
                <a:gd name="T11" fmla="*/ 31 h 31"/>
                <a:gd name="T12" fmla="*/ 42 w 50"/>
                <a:gd name="T13" fmla="*/ 27 h 31"/>
                <a:gd name="T14" fmla="*/ 24 w 50"/>
                <a:gd name="T15" fmla="*/ 17 h 31"/>
                <a:gd name="T16" fmla="*/ 15 w 50"/>
                <a:gd name="T17" fmla="*/ 11 h 31"/>
                <a:gd name="T18" fmla="*/ 7 w 50"/>
                <a:gd name="T19" fmla="*/ 6 h 31"/>
                <a:gd name="T20" fmla="*/ 0 w 5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31">
                  <a:moveTo>
                    <a:pt x="0" y="0"/>
                  </a:moveTo>
                  <a:cubicBezTo>
                    <a:pt x="0" y="0"/>
                    <a:pt x="4" y="1"/>
                    <a:pt x="8" y="4"/>
                  </a:cubicBezTo>
                  <a:cubicBezTo>
                    <a:pt x="11" y="5"/>
                    <a:pt x="14" y="7"/>
                    <a:pt x="17" y="9"/>
                  </a:cubicBezTo>
                  <a:cubicBezTo>
                    <a:pt x="20" y="10"/>
                    <a:pt x="23" y="12"/>
                    <a:pt x="26" y="14"/>
                  </a:cubicBezTo>
                  <a:cubicBezTo>
                    <a:pt x="32" y="18"/>
                    <a:pt x="38" y="22"/>
                    <a:pt x="43" y="25"/>
                  </a:cubicBezTo>
                  <a:cubicBezTo>
                    <a:pt x="47" y="29"/>
                    <a:pt x="50" y="31"/>
                    <a:pt x="50" y="31"/>
                  </a:cubicBezTo>
                  <a:cubicBezTo>
                    <a:pt x="50" y="31"/>
                    <a:pt x="47" y="30"/>
                    <a:pt x="42" y="27"/>
                  </a:cubicBezTo>
                  <a:cubicBezTo>
                    <a:pt x="37" y="25"/>
                    <a:pt x="30" y="21"/>
                    <a:pt x="24" y="17"/>
                  </a:cubicBezTo>
                  <a:cubicBezTo>
                    <a:pt x="21" y="15"/>
                    <a:pt x="18" y="13"/>
                    <a:pt x="15" y="11"/>
                  </a:cubicBezTo>
                  <a:cubicBezTo>
                    <a:pt x="12" y="10"/>
                    <a:pt x="9" y="8"/>
                    <a:pt x="7" y="6"/>
                  </a:cubicBezTo>
                  <a:cubicBezTo>
                    <a:pt x="3" y="2"/>
                    <a:pt x="0" y="0"/>
                    <a:pt x="0" y="0"/>
                  </a:cubicBezTo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6" name="Freeform 418"/>
            <p:cNvSpPr/>
            <p:nvPr/>
          </p:nvSpPr>
          <p:spPr bwMode="auto">
            <a:xfrm>
              <a:off x="5128267" y="3021258"/>
              <a:ext cx="66324" cy="40699"/>
            </a:xfrm>
            <a:custGeom>
              <a:avLst/>
              <a:gdLst>
                <a:gd name="T0" fmla="*/ 0 w 36"/>
                <a:gd name="T1" fmla="*/ 0 h 22"/>
                <a:gd name="T2" fmla="*/ 6 w 36"/>
                <a:gd name="T3" fmla="*/ 3 h 22"/>
                <a:gd name="T4" fmla="*/ 18 w 36"/>
                <a:gd name="T5" fmla="*/ 11 h 22"/>
                <a:gd name="T6" fmla="*/ 25 w 36"/>
                <a:gd name="T7" fmla="*/ 15 h 22"/>
                <a:gd name="T8" fmla="*/ 30 w 36"/>
                <a:gd name="T9" fmla="*/ 19 h 22"/>
                <a:gd name="T10" fmla="*/ 34 w 36"/>
                <a:gd name="T11" fmla="*/ 21 h 22"/>
                <a:gd name="T12" fmla="*/ 36 w 36"/>
                <a:gd name="T13" fmla="*/ 22 h 22"/>
                <a:gd name="T14" fmla="*/ 34 w 36"/>
                <a:gd name="T15" fmla="*/ 22 h 22"/>
                <a:gd name="T16" fmla="*/ 29 w 36"/>
                <a:gd name="T17" fmla="*/ 20 h 22"/>
                <a:gd name="T18" fmla="*/ 23 w 36"/>
                <a:gd name="T19" fmla="*/ 18 h 22"/>
                <a:gd name="T20" fmla="*/ 16 w 36"/>
                <a:gd name="T21" fmla="*/ 14 h 22"/>
                <a:gd name="T22" fmla="*/ 5 w 36"/>
                <a:gd name="T23" fmla="*/ 5 h 22"/>
                <a:gd name="T24" fmla="*/ 0 w 36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2">
                  <a:moveTo>
                    <a:pt x="0" y="0"/>
                  </a:moveTo>
                  <a:cubicBezTo>
                    <a:pt x="0" y="0"/>
                    <a:pt x="3" y="1"/>
                    <a:pt x="6" y="3"/>
                  </a:cubicBezTo>
                  <a:cubicBezTo>
                    <a:pt x="10" y="5"/>
                    <a:pt x="14" y="8"/>
                    <a:pt x="18" y="11"/>
                  </a:cubicBezTo>
                  <a:cubicBezTo>
                    <a:pt x="20" y="12"/>
                    <a:pt x="23" y="14"/>
                    <a:pt x="25" y="15"/>
                  </a:cubicBezTo>
                  <a:cubicBezTo>
                    <a:pt x="27" y="16"/>
                    <a:pt x="28" y="17"/>
                    <a:pt x="30" y="19"/>
                  </a:cubicBezTo>
                  <a:cubicBezTo>
                    <a:pt x="32" y="20"/>
                    <a:pt x="33" y="20"/>
                    <a:pt x="34" y="21"/>
                  </a:cubicBezTo>
                  <a:cubicBezTo>
                    <a:pt x="35" y="22"/>
                    <a:pt x="36" y="22"/>
                    <a:pt x="36" y="22"/>
                  </a:cubicBezTo>
                  <a:cubicBezTo>
                    <a:pt x="36" y="22"/>
                    <a:pt x="35" y="22"/>
                    <a:pt x="34" y="22"/>
                  </a:cubicBezTo>
                  <a:cubicBezTo>
                    <a:pt x="33" y="22"/>
                    <a:pt x="31" y="21"/>
                    <a:pt x="29" y="20"/>
                  </a:cubicBezTo>
                  <a:cubicBezTo>
                    <a:pt x="27" y="20"/>
                    <a:pt x="25" y="19"/>
                    <a:pt x="23" y="18"/>
                  </a:cubicBezTo>
                  <a:cubicBezTo>
                    <a:pt x="21" y="17"/>
                    <a:pt x="18" y="15"/>
                    <a:pt x="16" y="14"/>
                  </a:cubicBezTo>
                  <a:cubicBezTo>
                    <a:pt x="12" y="11"/>
                    <a:pt x="8" y="8"/>
                    <a:pt x="5" y="5"/>
                  </a:cubicBezTo>
                  <a:cubicBezTo>
                    <a:pt x="2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3BC9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7" name="Freeform 419"/>
            <p:cNvSpPr/>
            <p:nvPr/>
          </p:nvSpPr>
          <p:spPr bwMode="auto">
            <a:xfrm>
              <a:off x="5566912" y="2790630"/>
              <a:ext cx="621037" cy="815487"/>
            </a:xfrm>
            <a:custGeom>
              <a:avLst/>
              <a:gdLst>
                <a:gd name="T0" fmla="*/ 153 w 339"/>
                <a:gd name="T1" fmla="*/ 394 h 445"/>
                <a:gd name="T2" fmla="*/ 38 w 339"/>
                <a:gd name="T3" fmla="*/ 420 h 445"/>
                <a:gd name="T4" fmla="*/ 49 w 339"/>
                <a:gd name="T5" fmla="*/ 311 h 445"/>
                <a:gd name="T6" fmla="*/ 174 w 339"/>
                <a:gd name="T7" fmla="*/ 51 h 445"/>
                <a:gd name="T8" fmla="*/ 289 w 339"/>
                <a:gd name="T9" fmla="*/ 25 h 445"/>
                <a:gd name="T10" fmla="*/ 314 w 339"/>
                <a:gd name="T11" fmla="*/ 140 h 445"/>
                <a:gd name="T12" fmla="*/ 153 w 339"/>
                <a:gd name="T13" fmla="*/ 394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445">
                  <a:moveTo>
                    <a:pt x="153" y="394"/>
                  </a:moveTo>
                  <a:cubicBezTo>
                    <a:pt x="129" y="433"/>
                    <a:pt x="77" y="445"/>
                    <a:pt x="38" y="420"/>
                  </a:cubicBezTo>
                  <a:cubicBezTo>
                    <a:pt x="0" y="396"/>
                    <a:pt x="25" y="350"/>
                    <a:pt x="49" y="31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99" y="12"/>
                    <a:pt x="250" y="0"/>
                    <a:pt x="289" y="25"/>
                  </a:cubicBezTo>
                  <a:cubicBezTo>
                    <a:pt x="327" y="49"/>
                    <a:pt x="339" y="101"/>
                    <a:pt x="314" y="140"/>
                  </a:cubicBezTo>
                  <a:cubicBezTo>
                    <a:pt x="153" y="394"/>
                    <a:pt x="153" y="394"/>
                    <a:pt x="153" y="394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8" name="Freeform 420"/>
            <p:cNvSpPr/>
            <p:nvPr/>
          </p:nvSpPr>
          <p:spPr bwMode="auto">
            <a:xfrm>
              <a:off x="5799047" y="2790630"/>
              <a:ext cx="388902" cy="443167"/>
            </a:xfrm>
            <a:custGeom>
              <a:avLst/>
              <a:gdLst>
                <a:gd name="T0" fmla="*/ 123 w 212"/>
                <a:gd name="T1" fmla="*/ 242 h 242"/>
                <a:gd name="T2" fmla="*/ 187 w 212"/>
                <a:gd name="T3" fmla="*/ 140 h 242"/>
                <a:gd name="T4" fmla="*/ 162 w 212"/>
                <a:gd name="T5" fmla="*/ 25 h 242"/>
                <a:gd name="T6" fmla="*/ 47 w 212"/>
                <a:gd name="T7" fmla="*/ 51 h 242"/>
                <a:gd name="T8" fmla="*/ 0 w 212"/>
                <a:gd name="T9" fmla="*/ 148 h 242"/>
                <a:gd name="T10" fmla="*/ 123 w 212"/>
                <a:gd name="T11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2" h="242">
                  <a:moveTo>
                    <a:pt x="123" y="242"/>
                  </a:moveTo>
                  <a:cubicBezTo>
                    <a:pt x="187" y="140"/>
                    <a:pt x="187" y="140"/>
                    <a:pt x="187" y="140"/>
                  </a:cubicBezTo>
                  <a:cubicBezTo>
                    <a:pt x="212" y="101"/>
                    <a:pt x="200" y="49"/>
                    <a:pt x="162" y="25"/>
                  </a:cubicBezTo>
                  <a:cubicBezTo>
                    <a:pt x="123" y="0"/>
                    <a:pt x="72" y="12"/>
                    <a:pt x="47" y="51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39" y="187"/>
                    <a:pt x="84" y="203"/>
                    <a:pt x="123" y="24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9" name="Freeform 421"/>
            <p:cNvSpPr/>
            <p:nvPr/>
          </p:nvSpPr>
          <p:spPr bwMode="auto">
            <a:xfrm>
              <a:off x="5110179" y="3108686"/>
              <a:ext cx="782326" cy="498939"/>
            </a:xfrm>
            <a:custGeom>
              <a:avLst/>
              <a:gdLst>
                <a:gd name="T0" fmla="*/ 49 w 427"/>
                <a:gd name="T1" fmla="*/ 110 h 272"/>
                <a:gd name="T2" fmla="*/ 37 w 427"/>
                <a:gd name="T3" fmla="*/ 47 h 272"/>
                <a:gd name="T4" fmla="*/ 82 w 427"/>
                <a:gd name="T5" fmla="*/ 14 h 272"/>
                <a:gd name="T6" fmla="*/ 362 w 427"/>
                <a:gd name="T7" fmla="*/ 121 h 272"/>
                <a:gd name="T8" fmla="*/ 409 w 427"/>
                <a:gd name="T9" fmla="*/ 208 h 272"/>
                <a:gd name="T10" fmla="*/ 299 w 427"/>
                <a:gd name="T11" fmla="*/ 251 h 272"/>
                <a:gd name="T12" fmla="*/ 49 w 427"/>
                <a:gd name="T13" fmla="*/ 11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7" h="272">
                  <a:moveTo>
                    <a:pt x="49" y="110"/>
                  </a:moveTo>
                  <a:cubicBezTo>
                    <a:pt x="0" y="74"/>
                    <a:pt x="23" y="79"/>
                    <a:pt x="37" y="47"/>
                  </a:cubicBezTo>
                  <a:cubicBezTo>
                    <a:pt x="50" y="16"/>
                    <a:pt x="50" y="0"/>
                    <a:pt x="82" y="14"/>
                  </a:cubicBezTo>
                  <a:cubicBezTo>
                    <a:pt x="362" y="121"/>
                    <a:pt x="362" y="121"/>
                    <a:pt x="362" y="121"/>
                  </a:cubicBezTo>
                  <a:cubicBezTo>
                    <a:pt x="404" y="140"/>
                    <a:pt x="427" y="166"/>
                    <a:pt x="409" y="208"/>
                  </a:cubicBezTo>
                  <a:cubicBezTo>
                    <a:pt x="390" y="250"/>
                    <a:pt x="352" y="272"/>
                    <a:pt x="299" y="251"/>
                  </a:cubicBezTo>
                  <a:cubicBezTo>
                    <a:pt x="234" y="226"/>
                    <a:pt x="49" y="110"/>
                    <a:pt x="49" y="110"/>
                  </a:cubicBezTo>
                </a:path>
              </a:pathLst>
            </a:custGeom>
            <a:solidFill>
              <a:srgbClr val="FFD3A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0" name="Freeform 422"/>
            <p:cNvSpPr/>
            <p:nvPr/>
          </p:nvSpPr>
          <p:spPr bwMode="auto">
            <a:xfrm>
              <a:off x="5182533" y="3114715"/>
              <a:ext cx="192944" cy="271327"/>
            </a:xfrm>
            <a:custGeom>
              <a:avLst/>
              <a:gdLst>
                <a:gd name="T0" fmla="*/ 65 w 106"/>
                <a:gd name="T1" fmla="*/ 131 h 148"/>
                <a:gd name="T2" fmla="*/ 31 w 106"/>
                <a:gd name="T3" fmla="*/ 139 h 148"/>
                <a:gd name="T4" fmla="*/ 7 w 106"/>
                <a:gd name="T5" fmla="*/ 103 h 148"/>
                <a:gd name="T6" fmla="*/ 39 w 106"/>
                <a:gd name="T7" fmla="*/ 17 h 148"/>
                <a:gd name="T8" fmla="*/ 79 w 106"/>
                <a:gd name="T9" fmla="*/ 9 h 148"/>
                <a:gd name="T10" fmla="*/ 100 w 106"/>
                <a:gd name="T11" fmla="*/ 39 h 148"/>
                <a:gd name="T12" fmla="*/ 65 w 106"/>
                <a:gd name="T13" fmla="*/ 13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148">
                  <a:moveTo>
                    <a:pt x="65" y="131"/>
                  </a:moveTo>
                  <a:cubicBezTo>
                    <a:pt x="59" y="148"/>
                    <a:pt x="48" y="145"/>
                    <a:pt x="31" y="139"/>
                  </a:cubicBezTo>
                  <a:cubicBezTo>
                    <a:pt x="15" y="133"/>
                    <a:pt x="0" y="120"/>
                    <a:pt x="7" y="103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5" y="0"/>
                    <a:pt x="62" y="3"/>
                    <a:pt x="79" y="9"/>
                  </a:cubicBezTo>
                  <a:cubicBezTo>
                    <a:pt x="96" y="15"/>
                    <a:pt x="106" y="23"/>
                    <a:pt x="100" y="39"/>
                  </a:cubicBezTo>
                  <a:cubicBezTo>
                    <a:pt x="65" y="131"/>
                    <a:pt x="65" y="131"/>
                    <a:pt x="65" y="13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1" name="Freeform 423"/>
            <p:cNvSpPr/>
            <p:nvPr/>
          </p:nvSpPr>
          <p:spPr bwMode="auto">
            <a:xfrm>
              <a:off x="5850298" y="3316703"/>
              <a:ext cx="122098" cy="189929"/>
            </a:xfrm>
            <a:custGeom>
              <a:avLst/>
              <a:gdLst>
                <a:gd name="T0" fmla="*/ 66 w 66"/>
                <a:gd name="T1" fmla="*/ 0 h 104"/>
                <a:gd name="T2" fmla="*/ 0 w 66"/>
                <a:gd name="T3" fmla="*/ 104 h 104"/>
                <a:gd name="T4" fmla="*/ 0 w 66"/>
                <a:gd name="T5" fmla="*/ 104 h 104"/>
                <a:gd name="T6" fmla="*/ 66 w 66"/>
                <a:gd name="T7" fmla="*/ 0 h 104"/>
                <a:gd name="T8" fmla="*/ 66 w 66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04">
                  <a:moveTo>
                    <a:pt x="66" y="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</a:path>
              </a:pathLst>
            </a:custGeom>
            <a:solidFill>
              <a:srgbClr val="00558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2" name="Freeform 424"/>
            <p:cNvSpPr/>
            <p:nvPr/>
          </p:nvSpPr>
          <p:spPr bwMode="auto">
            <a:xfrm>
              <a:off x="5972395" y="3233797"/>
              <a:ext cx="52758" cy="82905"/>
            </a:xfrm>
            <a:custGeom>
              <a:avLst/>
              <a:gdLst>
                <a:gd name="T0" fmla="*/ 35 w 35"/>
                <a:gd name="T1" fmla="*/ 0 h 55"/>
                <a:gd name="T2" fmla="*/ 0 w 35"/>
                <a:gd name="T3" fmla="*/ 55 h 55"/>
                <a:gd name="T4" fmla="*/ 0 w 35"/>
                <a:gd name="T5" fmla="*/ 55 h 55"/>
                <a:gd name="T6" fmla="*/ 35 w 35"/>
                <a:gd name="T7" fmla="*/ 0 h 55"/>
                <a:gd name="T8" fmla="*/ 35 w 3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5">
                  <a:moveTo>
                    <a:pt x="35" y="0"/>
                  </a:moveTo>
                  <a:lnTo>
                    <a:pt x="0" y="55"/>
                  </a:lnTo>
                  <a:lnTo>
                    <a:pt x="0" y="55"/>
                  </a:lnTo>
                  <a:lnTo>
                    <a:pt x="3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51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3" name="Freeform 425"/>
            <p:cNvSpPr/>
            <p:nvPr/>
          </p:nvSpPr>
          <p:spPr bwMode="auto">
            <a:xfrm>
              <a:off x="5972395" y="3233797"/>
              <a:ext cx="52758" cy="82905"/>
            </a:xfrm>
            <a:custGeom>
              <a:avLst/>
              <a:gdLst>
                <a:gd name="T0" fmla="*/ 35 w 35"/>
                <a:gd name="T1" fmla="*/ 0 h 55"/>
                <a:gd name="T2" fmla="*/ 0 w 35"/>
                <a:gd name="T3" fmla="*/ 55 h 55"/>
                <a:gd name="T4" fmla="*/ 0 w 35"/>
                <a:gd name="T5" fmla="*/ 55 h 55"/>
                <a:gd name="T6" fmla="*/ 35 w 35"/>
                <a:gd name="T7" fmla="*/ 0 h 55"/>
                <a:gd name="T8" fmla="*/ 35 w 3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5">
                  <a:moveTo>
                    <a:pt x="35" y="0"/>
                  </a:moveTo>
                  <a:lnTo>
                    <a:pt x="0" y="55"/>
                  </a:lnTo>
                  <a:lnTo>
                    <a:pt x="0" y="55"/>
                  </a:lnTo>
                  <a:lnTo>
                    <a:pt x="35" y="0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4" name="Freeform 426"/>
            <p:cNvSpPr/>
            <p:nvPr/>
          </p:nvSpPr>
          <p:spPr bwMode="auto">
            <a:xfrm>
              <a:off x="5294078" y="3367954"/>
              <a:ext cx="33162" cy="19595"/>
            </a:xfrm>
            <a:custGeom>
              <a:avLst/>
              <a:gdLst>
                <a:gd name="T0" fmla="*/ 0 w 18"/>
                <a:gd name="T1" fmla="*/ 0 h 11"/>
                <a:gd name="T2" fmla="*/ 0 w 18"/>
                <a:gd name="T3" fmla="*/ 0 h 11"/>
                <a:gd name="T4" fmla="*/ 18 w 18"/>
                <a:gd name="T5" fmla="*/ 11 h 11"/>
                <a:gd name="T6" fmla="*/ 0 w 18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4"/>
                    <a:pt x="12" y="8"/>
                    <a:pt x="18" y="11"/>
                  </a:cubicBezTo>
                  <a:cubicBezTo>
                    <a:pt x="12" y="8"/>
                    <a:pt x="6" y="4"/>
                    <a:pt x="0" y="0"/>
                  </a:cubicBezTo>
                </a:path>
              </a:pathLst>
            </a:custGeom>
            <a:solidFill>
              <a:srgbClr val="BFE3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5" name="Freeform 433"/>
            <p:cNvSpPr/>
            <p:nvPr/>
          </p:nvSpPr>
          <p:spPr bwMode="auto">
            <a:xfrm>
              <a:off x="5055913" y="3260930"/>
              <a:ext cx="9044" cy="6029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  <a:gd name="T4" fmla="*/ 0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2" y="1"/>
                    <a:pt x="3" y="2"/>
                    <a:pt x="5" y="3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solidFill>
              <a:srgbClr val="BFE3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6" name="Freeform 437"/>
            <p:cNvSpPr>
              <a:spLocks noEditPoints="1"/>
            </p:cNvSpPr>
            <p:nvPr/>
          </p:nvSpPr>
          <p:spPr bwMode="auto">
            <a:xfrm>
              <a:off x="5230769" y="3364939"/>
              <a:ext cx="7537" cy="4522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2 h 2"/>
                <a:gd name="T4" fmla="*/ 0 w 4"/>
                <a:gd name="T5" fmla="*/ 0 h 2"/>
                <a:gd name="T6" fmla="*/ 0 w 4"/>
                <a:gd name="T7" fmla="*/ 0 h 2"/>
                <a:gd name="T8" fmla="*/ 0 w 4"/>
                <a:gd name="T9" fmla="*/ 0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2" y="1"/>
                    <a:pt x="3" y="1"/>
                    <a:pt x="4" y="2"/>
                  </a:cubicBezTo>
                  <a:cubicBezTo>
                    <a:pt x="3" y="1"/>
                    <a:pt x="2" y="1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FE3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7" name="Freeform 439"/>
            <p:cNvSpPr/>
            <p:nvPr/>
          </p:nvSpPr>
          <p:spPr bwMode="auto">
            <a:xfrm>
              <a:off x="5036317" y="3019750"/>
              <a:ext cx="3015" cy="1507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2 w 2"/>
                <a:gd name="T5" fmla="*/ 1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D7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8" name="Freeform 440"/>
            <p:cNvSpPr/>
            <p:nvPr/>
          </p:nvSpPr>
          <p:spPr bwMode="auto">
            <a:xfrm>
              <a:off x="5036317" y="3019750"/>
              <a:ext cx="3015" cy="1507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2 w 2"/>
                <a:gd name="T5" fmla="*/ 1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9" name="Freeform 441"/>
            <p:cNvSpPr/>
            <p:nvPr/>
          </p:nvSpPr>
          <p:spPr bwMode="auto">
            <a:xfrm>
              <a:off x="5033302" y="3016736"/>
              <a:ext cx="6029" cy="4522"/>
            </a:xfrm>
            <a:custGeom>
              <a:avLst/>
              <a:gdLst>
                <a:gd name="T0" fmla="*/ 0 w 3"/>
                <a:gd name="T1" fmla="*/ 0 h 2"/>
                <a:gd name="T2" fmla="*/ 2 w 3"/>
                <a:gd name="T3" fmla="*/ 1 h 2"/>
                <a:gd name="T4" fmla="*/ 2 w 3"/>
                <a:gd name="T5" fmla="*/ 1 h 2"/>
                <a:gd name="T6" fmla="*/ 3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E5BD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0" name="Freeform 444"/>
            <p:cNvSpPr/>
            <p:nvPr/>
          </p:nvSpPr>
          <p:spPr bwMode="auto">
            <a:xfrm>
              <a:off x="5031796" y="3015229"/>
              <a:ext cx="24118" cy="18088"/>
            </a:xfrm>
            <a:custGeom>
              <a:avLst/>
              <a:gdLst>
                <a:gd name="T0" fmla="*/ 0 w 13"/>
                <a:gd name="T1" fmla="*/ 0 h 10"/>
                <a:gd name="T2" fmla="*/ 1 w 13"/>
                <a:gd name="T3" fmla="*/ 0 h 10"/>
                <a:gd name="T4" fmla="*/ 1 w 13"/>
                <a:gd name="T5" fmla="*/ 1 h 10"/>
                <a:gd name="T6" fmla="*/ 4 w 13"/>
                <a:gd name="T7" fmla="*/ 3 h 10"/>
                <a:gd name="T8" fmla="*/ 4 w 13"/>
                <a:gd name="T9" fmla="*/ 3 h 10"/>
                <a:gd name="T10" fmla="*/ 10 w 13"/>
                <a:gd name="T11" fmla="*/ 8 h 10"/>
                <a:gd name="T12" fmla="*/ 10 w 13"/>
                <a:gd name="T13" fmla="*/ 8 h 10"/>
                <a:gd name="T14" fmla="*/ 13 w 13"/>
                <a:gd name="T15" fmla="*/ 10 h 10"/>
                <a:gd name="T16" fmla="*/ 1 w 13"/>
                <a:gd name="T17" fmla="*/ 0 h 10"/>
                <a:gd name="T18" fmla="*/ 0 w 13"/>
                <a:gd name="T19" fmla="*/ 0 h 10"/>
                <a:gd name="T20" fmla="*/ 0 w 13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2" y="1"/>
                    <a:pt x="3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9"/>
                    <a:pt x="12" y="9"/>
                    <a:pt x="13" y="1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98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1" name="Freeform 445"/>
            <p:cNvSpPr/>
            <p:nvPr/>
          </p:nvSpPr>
          <p:spPr bwMode="auto">
            <a:xfrm>
              <a:off x="5238305" y="3131296"/>
              <a:ext cx="137171" cy="254745"/>
            </a:xfrm>
            <a:custGeom>
              <a:avLst/>
              <a:gdLst>
                <a:gd name="T0" fmla="*/ 48 w 75"/>
                <a:gd name="T1" fmla="*/ 0 h 139"/>
                <a:gd name="T2" fmla="*/ 48 w 75"/>
                <a:gd name="T3" fmla="*/ 0 h 139"/>
                <a:gd name="T4" fmla="*/ 69 w 75"/>
                <a:gd name="T5" fmla="*/ 30 h 139"/>
                <a:gd name="T6" fmla="*/ 34 w 75"/>
                <a:gd name="T7" fmla="*/ 122 h 139"/>
                <a:gd name="T8" fmla="*/ 0 w 75"/>
                <a:gd name="T9" fmla="*/ 130 h 139"/>
                <a:gd name="T10" fmla="*/ 48 w 75"/>
                <a:gd name="T1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139">
                  <a:moveTo>
                    <a:pt x="4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65" y="6"/>
                    <a:pt x="75" y="14"/>
                    <a:pt x="69" y="30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28" y="139"/>
                    <a:pt x="17" y="136"/>
                    <a:pt x="0" y="130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34" name="Rectangle 133"/>
          <p:cNvSpPr/>
          <p:nvPr/>
        </p:nvSpPr>
        <p:spPr>
          <a:xfrm>
            <a:off x="770153" y="4050792"/>
            <a:ext cx="2991575" cy="1361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charm.</a:t>
            </a:r>
            <a:endParaRPr lang="en-US" sz="1400" dirty="0">
              <a:cs typeface="+mn-ea"/>
              <a:sym typeface="+mn-lt"/>
            </a:endParaRPr>
          </a:p>
        </p:txBody>
      </p:sp>
      <p:grpSp>
        <p:nvGrpSpPr>
          <p:cNvPr id="160" name="Group 159"/>
          <p:cNvGrpSpPr/>
          <p:nvPr/>
        </p:nvGrpSpPr>
        <p:grpSpPr>
          <a:xfrm>
            <a:off x="8379502" y="2289880"/>
            <a:ext cx="3077456" cy="1137776"/>
            <a:chOff x="8379502" y="2289880"/>
            <a:chExt cx="3077456" cy="1137776"/>
          </a:xfrm>
        </p:grpSpPr>
        <p:sp>
          <p:nvSpPr>
            <p:cNvPr id="139" name="TextBox 138"/>
            <p:cNvSpPr txBox="1"/>
            <p:nvPr/>
          </p:nvSpPr>
          <p:spPr>
            <a:xfrm>
              <a:off x="9036475" y="2364271"/>
              <a:ext cx="2172441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8379502" y="2289880"/>
              <a:ext cx="749904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3200" dirty="0">
                  <a:cs typeface="+mn-ea"/>
                  <a:sym typeface="+mn-lt"/>
                </a:rPr>
                <a:t>01</a:t>
              </a:r>
              <a:endParaRPr lang="en-US" sz="3200" dirty="0">
                <a:cs typeface="+mn-ea"/>
                <a:sym typeface="+mn-lt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9036476" y="2690851"/>
              <a:ext cx="2420482" cy="736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like.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8379502" y="3489494"/>
            <a:ext cx="3077456" cy="1137776"/>
            <a:chOff x="8379502" y="3489494"/>
            <a:chExt cx="3077456" cy="1137776"/>
          </a:xfrm>
        </p:grpSpPr>
        <p:sp>
          <p:nvSpPr>
            <p:cNvPr id="151" name="TextBox 150"/>
            <p:cNvSpPr txBox="1"/>
            <p:nvPr/>
          </p:nvSpPr>
          <p:spPr>
            <a:xfrm>
              <a:off x="9036475" y="3563885"/>
              <a:ext cx="2172441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8379502" y="3489494"/>
              <a:ext cx="749904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3200" dirty="0">
                  <a:cs typeface="+mn-ea"/>
                  <a:sym typeface="+mn-lt"/>
                </a:rPr>
                <a:t>02</a:t>
              </a:r>
              <a:endParaRPr lang="en-US" sz="3200" dirty="0">
                <a:cs typeface="+mn-ea"/>
                <a:sym typeface="+mn-lt"/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9036476" y="3890465"/>
              <a:ext cx="2420482" cy="736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like.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8379502" y="4689108"/>
            <a:ext cx="3077456" cy="1137776"/>
            <a:chOff x="8379502" y="4689108"/>
            <a:chExt cx="3077456" cy="1137776"/>
          </a:xfrm>
        </p:grpSpPr>
        <p:sp>
          <p:nvSpPr>
            <p:cNvPr id="155" name="TextBox 154"/>
            <p:cNvSpPr txBox="1"/>
            <p:nvPr/>
          </p:nvSpPr>
          <p:spPr>
            <a:xfrm>
              <a:off x="9036475" y="4763499"/>
              <a:ext cx="2172441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8379502" y="4689108"/>
              <a:ext cx="749904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3200" dirty="0">
                  <a:cs typeface="+mn-ea"/>
                  <a:sym typeface="+mn-lt"/>
                </a:rPr>
                <a:t>03</a:t>
              </a:r>
              <a:endParaRPr lang="en-US" sz="3200" dirty="0">
                <a:cs typeface="+mn-ea"/>
                <a:sym typeface="+mn-lt"/>
              </a:endParaRPr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9036476" y="5090079"/>
              <a:ext cx="2420482" cy="736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like.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cxnSp>
        <p:nvCxnSpPr>
          <p:cNvPr id="161" name="Straight Connector 160"/>
          <p:cNvCxnSpPr/>
          <p:nvPr/>
        </p:nvCxnSpPr>
        <p:spPr>
          <a:xfrm>
            <a:off x="6332046" y="2536186"/>
            <a:ext cx="1945806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>
            <a:off x="6870243" y="3754190"/>
            <a:ext cx="140760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5939420" y="4926986"/>
            <a:ext cx="233843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60"/>
          <p:cNvSpPr txBox="1"/>
          <p:nvPr/>
        </p:nvSpPr>
        <p:spPr>
          <a:xfrm>
            <a:off x="3687264" y="193821"/>
            <a:ext cx="4847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cs typeface="+mn-ea"/>
                <a:sym typeface="+mn-lt"/>
              </a:rPr>
              <a:t>输入本页标题内容</a:t>
            </a:r>
            <a:endParaRPr lang="en-US" sz="2800" b="1" dirty="0">
              <a:cs typeface="+mn-ea"/>
              <a:sym typeface="+mn-lt"/>
            </a:endParaRPr>
          </a:p>
        </p:txBody>
      </p:sp>
      <p:cxnSp>
        <p:nvCxnSpPr>
          <p:cNvPr id="143" name="直接连接符 142"/>
          <p:cNvCxnSpPr/>
          <p:nvPr/>
        </p:nvCxnSpPr>
        <p:spPr>
          <a:xfrm>
            <a:off x="4237990" y="773792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4202243" y="1797140"/>
            <a:ext cx="3787514" cy="4431832"/>
            <a:chOff x="4202243" y="1797140"/>
            <a:chExt cx="3787514" cy="4431832"/>
          </a:xfrm>
        </p:grpSpPr>
        <p:sp>
          <p:nvSpPr>
            <p:cNvPr id="5" name="Freeform 5"/>
            <p:cNvSpPr/>
            <p:nvPr/>
          </p:nvSpPr>
          <p:spPr bwMode="auto">
            <a:xfrm>
              <a:off x="5156010" y="2706396"/>
              <a:ext cx="459928" cy="856270"/>
            </a:xfrm>
            <a:custGeom>
              <a:avLst/>
              <a:gdLst>
                <a:gd name="T0" fmla="*/ 13 w 81"/>
                <a:gd name="T1" fmla="*/ 0 h 151"/>
                <a:gd name="T2" fmla="*/ 44 w 81"/>
                <a:gd name="T3" fmla="*/ 27 h 151"/>
                <a:gd name="T4" fmla="*/ 78 w 81"/>
                <a:gd name="T5" fmla="*/ 69 h 151"/>
                <a:gd name="T6" fmla="*/ 56 w 81"/>
                <a:gd name="T7" fmla="*/ 139 h 151"/>
                <a:gd name="T8" fmla="*/ 39 w 81"/>
                <a:gd name="T9" fmla="*/ 142 h 151"/>
                <a:gd name="T10" fmla="*/ 27 w 81"/>
                <a:gd name="T11" fmla="*/ 121 h 151"/>
                <a:gd name="T12" fmla="*/ 45 w 81"/>
                <a:gd name="T13" fmla="*/ 82 h 151"/>
                <a:gd name="T14" fmla="*/ 3 w 81"/>
                <a:gd name="T15" fmla="*/ 56 h 151"/>
                <a:gd name="T16" fmla="*/ 13 w 81"/>
                <a:gd name="T1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51">
                  <a:moveTo>
                    <a:pt x="13" y="0"/>
                  </a:moveTo>
                  <a:cubicBezTo>
                    <a:pt x="24" y="3"/>
                    <a:pt x="32" y="15"/>
                    <a:pt x="44" y="27"/>
                  </a:cubicBezTo>
                  <a:cubicBezTo>
                    <a:pt x="55" y="39"/>
                    <a:pt x="75" y="55"/>
                    <a:pt x="78" y="69"/>
                  </a:cubicBezTo>
                  <a:cubicBezTo>
                    <a:pt x="81" y="83"/>
                    <a:pt x="70" y="127"/>
                    <a:pt x="56" y="139"/>
                  </a:cubicBezTo>
                  <a:cubicBezTo>
                    <a:pt x="42" y="151"/>
                    <a:pt x="40" y="145"/>
                    <a:pt x="39" y="142"/>
                  </a:cubicBezTo>
                  <a:cubicBezTo>
                    <a:pt x="38" y="138"/>
                    <a:pt x="29" y="125"/>
                    <a:pt x="27" y="121"/>
                  </a:cubicBezTo>
                  <a:cubicBezTo>
                    <a:pt x="25" y="117"/>
                    <a:pt x="43" y="87"/>
                    <a:pt x="45" y="82"/>
                  </a:cubicBezTo>
                  <a:cubicBezTo>
                    <a:pt x="47" y="76"/>
                    <a:pt x="6" y="67"/>
                    <a:pt x="3" y="56"/>
                  </a:cubicBezTo>
                  <a:cubicBezTo>
                    <a:pt x="0" y="46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804176" y="4391384"/>
              <a:ext cx="220426" cy="447211"/>
            </a:xfrm>
            <a:custGeom>
              <a:avLst/>
              <a:gdLst>
                <a:gd name="T0" fmla="*/ 39 w 39"/>
                <a:gd name="T1" fmla="*/ 79 h 79"/>
                <a:gd name="T2" fmla="*/ 19 w 39"/>
                <a:gd name="T3" fmla="*/ 47 h 79"/>
                <a:gd name="T4" fmla="*/ 8 w 39"/>
                <a:gd name="T5" fmla="*/ 49 h 79"/>
                <a:gd name="T6" fmla="*/ 8 w 39"/>
                <a:gd name="T7" fmla="*/ 17 h 79"/>
                <a:gd name="T8" fmla="*/ 31 w 39"/>
                <a:gd name="T9" fmla="*/ 5 h 79"/>
                <a:gd name="T10" fmla="*/ 39 w 39"/>
                <a:gd name="T11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79">
                  <a:moveTo>
                    <a:pt x="39" y="79"/>
                  </a:moveTo>
                  <a:cubicBezTo>
                    <a:pt x="31" y="75"/>
                    <a:pt x="32" y="61"/>
                    <a:pt x="19" y="47"/>
                  </a:cubicBezTo>
                  <a:cubicBezTo>
                    <a:pt x="15" y="42"/>
                    <a:pt x="14" y="42"/>
                    <a:pt x="8" y="49"/>
                  </a:cubicBezTo>
                  <a:cubicBezTo>
                    <a:pt x="1" y="57"/>
                    <a:pt x="0" y="24"/>
                    <a:pt x="8" y="17"/>
                  </a:cubicBezTo>
                  <a:cubicBezTo>
                    <a:pt x="15" y="9"/>
                    <a:pt x="25" y="0"/>
                    <a:pt x="31" y="5"/>
                  </a:cubicBezTo>
                  <a:cubicBezTo>
                    <a:pt x="37" y="10"/>
                    <a:pt x="39" y="79"/>
                    <a:pt x="39" y="79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912270" y="4215466"/>
              <a:ext cx="345476" cy="663398"/>
            </a:xfrm>
            <a:custGeom>
              <a:avLst/>
              <a:gdLst>
                <a:gd name="T0" fmla="*/ 61 w 61"/>
                <a:gd name="T1" fmla="*/ 12 h 117"/>
                <a:gd name="T2" fmla="*/ 47 w 61"/>
                <a:gd name="T3" fmla="*/ 105 h 117"/>
                <a:gd name="T4" fmla="*/ 17 w 61"/>
                <a:gd name="T5" fmla="*/ 108 h 117"/>
                <a:gd name="T6" fmla="*/ 3 w 61"/>
                <a:gd name="T7" fmla="*/ 9 h 117"/>
                <a:gd name="T8" fmla="*/ 61 w 61"/>
                <a:gd name="T9" fmla="*/ 1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17">
                  <a:moveTo>
                    <a:pt x="61" y="12"/>
                  </a:moveTo>
                  <a:cubicBezTo>
                    <a:pt x="58" y="27"/>
                    <a:pt x="55" y="97"/>
                    <a:pt x="47" y="105"/>
                  </a:cubicBezTo>
                  <a:cubicBezTo>
                    <a:pt x="40" y="114"/>
                    <a:pt x="28" y="117"/>
                    <a:pt x="17" y="108"/>
                  </a:cubicBezTo>
                  <a:cubicBezTo>
                    <a:pt x="6" y="99"/>
                    <a:pt x="7" y="18"/>
                    <a:pt x="3" y="9"/>
                  </a:cubicBezTo>
                  <a:cubicBezTo>
                    <a:pt x="0" y="0"/>
                    <a:pt x="61" y="12"/>
                    <a:pt x="61" y="12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757547" y="4327799"/>
              <a:ext cx="211948" cy="436613"/>
            </a:xfrm>
            <a:custGeom>
              <a:avLst/>
              <a:gdLst>
                <a:gd name="T0" fmla="*/ 37 w 37"/>
                <a:gd name="T1" fmla="*/ 5 h 77"/>
                <a:gd name="T2" fmla="*/ 24 w 37"/>
                <a:gd name="T3" fmla="*/ 3 h 77"/>
                <a:gd name="T4" fmla="*/ 8 w 37"/>
                <a:gd name="T5" fmla="*/ 26 h 77"/>
                <a:gd name="T6" fmla="*/ 4 w 37"/>
                <a:gd name="T7" fmla="*/ 65 h 77"/>
                <a:gd name="T8" fmla="*/ 22 w 37"/>
                <a:gd name="T9" fmla="*/ 67 h 77"/>
                <a:gd name="T10" fmla="*/ 27 w 37"/>
                <a:gd name="T11" fmla="*/ 54 h 77"/>
                <a:gd name="T12" fmla="*/ 17 w 37"/>
                <a:gd name="T13" fmla="*/ 51 h 77"/>
                <a:gd name="T14" fmla="*/ 29 w 37"/>
                <a:gd name="T15" fmla="*/ 20 h 77"/>
                <a:gd name="T16" fmla="*/ 37 w 37"/>
                <a:gd name="T1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77">
                  <a:moveTo>
                    <a:pt x="37" y="5"/>
                  </a:moveTo>
                  <a:cubicBezTo>
                    <a:pt x="32" y="0"/>
                    <a:pt x="29" y="0"/>
                    <a:pt x="24" y="3"/>
                  </a:cubicBezTo>
                  <a:cubicBezTo>
                    <a:pt x="18" y="6"/>
                    <a:pt x="10" y="19"/>
                    <a:pt x="8" y="26"/>
                  </a:cubicBezTo>
                  <a:cubicBezTo>
                    <a:pt x="6" y="32"/>
                    <a:pt x="0" y="61"/>
                    <a:pt x="4" y="65"/>
                  </a:cubicBezTo>
                  <a:cubicBezTo>
                    <a:pt x="7" y="70"/>
                    <a:pt x="14" y="77"/>
                    <a:pt x="22" y="67"/>
                  </a:cubicBezTo>
                  <a:cubicBezTo>
                    <a:pt x="27" y="59"/>
                    <a:pt x="27" y="54"/>
                    <a:pt x="27" y="54"/>
                  </a:cubicBezTo>
                  <a:cubicBezTo>
                    <a:pt x="27" y="54"/>
                    <a:pt x="17" y="57"/>
                    <a:pt x="17" y="51"/>
                  </a:cubicBezTo>
                  <a:cubicBezTo>
                    <a:pt x="17" y="45"/>
                    <a:pt x="23" y="24"/>
                    <a:pt x="29" y="20"/>
                  </a:cubicBezTo>
                  <a:cubicBezTo>
                    <a:pt x="36" y="16"/>
                    <a:pt x="37" y="5"/>
                    <a:pt x="37" y="5"/>
                  </a:cubicBezTo>
                  <a:close/>
                </a:path>
              </a:pathLst>
            </a:custGeom>
            <a:solidFill>
              <a:srgbClr val="E2E1E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543480" y="4202749"/>
              <a:ext cx="396344" cy="1339511"/>
            </a:xfrm>
            <a:custGeom>
              <a:avLst/>
              <a:gdLst>
                <a:gd name="T0" fmla="*/ 56 w 70"/>
                <a:gd name="T1" fmla="*/ 10 h 236"/>
                <a:gd name="T2" fmla="*/ 55 w 70"/>
                <a:gd name="T3" fmla="*/ 64 h 236"/>
                <a:gd name="T4" fmla="*/ 58 w 70"/>
                <a:gd name="T5" fmla="*/ 114 h 236"/>
                <a:gd name="T6" fmla="*/ 61 w 70"/>
                <a:gd name="T7" fmla="*/ 184 h 236"/>
                <a:gd name="T8" fmla="*/ 64 w 70"/>
                <a:gd name="T9" fmla="*/ 212 h 236"/>
                <a:gd name="T10" fmla="*/ 31 w 70"/>
                <a:gd name="T11" fmla="*/ 223 h 236"/>
                <a:gd name="T12" fmla="*/ 27 w 70"/>
                <a:gd name="T13" fmla="*/ 163 h 236"/>
                <a:gd name="T14" fmla="*/ 8 w 70"/>
                <a:gd name="T15" fmla="*/ 56 h 236"/>
                <a:gd name="T16" fmla="*/ 2 w 70"/>
                <a:gd name="T17" fmla="*/ 7 h 236"/>
                <a:gd name="T18" fmla="*/ 56 w 70"/>
                <a:gd name="T19" fmla="*/ 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236">
                  <a:moveTo>
                    <a:pt x="56" y="10"/>
                  </a:moveTo>
                  <a:cubicBezTo>
                    <a:pt x="57" y="23"/>
                    <a:pt x="53" y="46"/>
                    <a:pt x="55" y="64"/>
                  </a:cubicBezTo>
                  <a:cubicBezTo>
                    <a:pt x="58" y="81"/>
                    <a:pt x="58" y="91"/>
                    <a:pt x="58" y="114"/>
                  </a:cubicBezTo>
                  <a:cubicBezTo>
                    <a:pt x="59" y="138"/>
                    <a:pt x="55" y="161"/>
                    <a:pt x="61" y="184"/>
                  </a:cubicBezTo>
                  <a:cubicBezTo>
                    <a:pt x="67" y="206"/>
                    <a:pt x="70" y="204"/>
                    <a:pt x="64" y="212"/>
                  </a:cubicBezTo>
                  <a:cubicBezTo>
                    <a:pt x="57" y="220"/>
                    <a:pt x="32" y="236"/>
                    <a:pt x="31" y="223"/>
                  </a:cubicBezTo>
                  <a:cubicBezTo>
                    <a:pt x="30" y="220"/>
                    <a:pt x="39" y="193"/>
                    <a:pt x="27" y="163"/>
                  </a:cubicBezTo>
                  <a:cubicBezTo>
                    <a:pt x="16" y="132"/>
                    <a:pt x="8" y="65"/>
                    <a:pt x="8" y="56"/>
                  </a:cubicBezTo>
                  <a:cubicBezTo>
                    <a:pt x="8" y="48"/>
                    <a:pt x="0" y="14"/>
                    <a:pt x="2" y="7"/>
                  </a:cubicBezTo>
                  <a:cubicBezTo>
                    <a:pt x="4" y="0"/>
                    <a:pt x="56" y="10"/>
                    <a:pt x="56" y="10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628259" y="5247653"/>
              <a:ext cx="322161" cy="396343"/>
            </a:xfrm>
            <a:custGeom>
              <a:avLst/>
              <a:gdLst>
                <a:gd name="T0" fmla="*/ 42 w 57"/>
                <a:gd name="T1" fmla="*/ 58 h 70"/>
                <a:gd name="T2" fmla="*/ 3 w 57"/>
                <a:gd name="T3" fmla="*/ 62 h 70"/>
                <a:gd name="T4" fmla="*/ 3 w 57"/>
                <a:gd name="T5" fmla="*/ 56 h 70"/>
                <a:gd name="T6" fmla="*/ 16 w 57"/>
                <a:gd name="T7" fmla="*/ 17 h 70"/>
                <a:gd name="T8" fmla="*/ 37 w 57"/>
                <a:gd name="T9" fmla="*/ 23 h 70"/>
                <a:gd name="T10" fmla="*/ 48 w 57"/>
                <a:gd name="T11" fmla="*/ 0 h 70"/>
                <a:gd name="T12" fmla="*/ 57 w 57"/>
                <a:gd name="T13" fmla="*/ 22 h 70"/>
                <a:gd name="T14" fmla="*/ 48 w 57"/>
                <a:gd name="T15" fmla="*/ 41 h 70"/>
                <a:gd name="T16" fmla="*/ 42 w 57"/>
                <a:gd name="T17" fmla="*/ 5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70">
                  <a:moveTo>
                    <a:pt x="42" y="58"/>
                  </a:moveTo>
                  <a:cubicBezTo>
                    <a:pt x="24" y="70"/>
                    <a:pt x="9" y="67"/>
                    <a:pt x="3" y="62"/>
                  </a:cubicBezTo>
                  <a:cubicBezTo>
                    <a:pt x="0" y="60"/>
                    <a:pt x="3" y="56"/>
                    <a:pt x="3" y="56"/>
                  </a:cubicBezTo>
                  <a:cubicBezTo>
                    <a:pt x="3" y="56"/>
                    <a:pt x="13" y="39"/>
                    <a:pt x="16" y="17"/>
                  </a:cubicBezTo>
                  <a:cubicBezTo>
                    <a:pt x="16" y="17"/>
                    <a:pt x="30" y="26"/>
                    <a:pt x="37" y="23"/>
                  </a:cubicBezTo>
                  <a:cubicBezTo>
                    <a:pt x="45" y="20"/>
                    <a:pt x="48" y="0"/>
                    <a:pt x="48" y="0"/>
                  </a:cubicBezTo>
                  <a:cubicBezTo>
                    <a:pt x="48" y="0"/>
                    <a:pt x="57" y="11"/>
                    <a:pt x="57" y="22"/>
                  </a:cubicBezTo>
                  <a:cubicBezTo>
                    <a:pt x="57" y="33"/>
                    <a:pt x="50" y="31"/>
                    <a:pt x="48" y="41"/>
                  </a:cubicBezTo>
                  <a:cubicBezTo>
                    <a:pt x="46" y="51"/>
                    <a:pt x="42" y="58"/>
                    <a:pt x="42" y="5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4821132" y="3795809"/>
              <a:ext cx="487481" cy="606171"/>
            </a:xfrm>
            <a:custGeom>
              <a:avLst/>
              <a:gdLst>
                <a:gd name="T0" fmla="*/ 11 w 86"/>
                <a:gd name="T1" fmla="*/ 17 h 107"/>
                <a:gd name="T2" fmla="*/ 74 w 86"/>
                <a:gd name="T3" fmla="*/ 21 h 107"/>
                <a:gd name="T4" fmla="*/ 84 w 86"/>
                <a:gd name="T5" fmla="*/ 89 h 107"/>
                <a:gd name="T6" fmla="*/ 18 w 86"/>
                <a:gd name="T7" fmla="*/ 98 h 107"/>
                <a:gd name="T8" fmla="*/ 10 w 86"/>
                <a:gd name="T9" fmla="*/ 78 h 107"/>
                <a:gd name="T10" fmla="*/ 11 w 86"/>
                <a:gd name="T11" fmla="*/ 1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07">
                  <a:moveTo>
                    <a:pt x="11" y="17"/>
                  </a:moveTo>
                  <a:cubicBezTo>
                    <a:pt x="30" y="0"/>
                    <a:pt x="74" y="21"/>
                    <a:pt x="74" y="21"/>
                  </a:cubicBezTo>
                  <a:cubicBezTo>
                    <a:pt x="78" y="36"/>
                    <a:pt x="86" y="70"/>
                    <a:pt x="84" y="89"/>
                  </a:cubicBezTo>
                  <a:cubicBezTo>
                    <a:pt x="82" y="107"/>
                    <a:pt x="25" y="98"/>
                    <a:pt x="18" y="98"/>
                  </a:cubicBezTo>
                  <a:cubicBezTo>
                    <a:pt x="10" y="98"/>
                    <a:pt x="14" y="73"/>
                    <a:pt x="10" y="78"/>
                  </a:cubicBezTo>
                  <a:cubicBezTo>
                    <a:pt x="8" y="80"/>
                    <a:pt x="0" y="27"/>
                    <a:pt x="11" y="17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4490492" y="3857275"/>
              <a:ext cx="432374" cy="578619"/>
            </a:xfrm>
            <a:custGeom>
              <a:avLst/>
              <a:gdLst>
                <a:gd name="T0" fmla="*/ 68 w 76"/>
                <a:gd name="T1" fmla="*/ 91 h 102"/>
                <a:gd name="T2" fmla="*/ 12 w 76"/>
                <a:gd name="T3" fmla="*/ 96 h 102"/>
                <a:gd name="T4" fmla="*/ 8 w 76"/>
                <a:gd name="T5" fmla="*/ 8 h 102"/>
                <a:gd name="T6" fmla="*/ 76 w 76"/>
                <a:gd name="T7" fmla="*/ 3 h 102"/>
                <a:gd name="T8" fmla="*/ 70 w 76"/>
                <a:gd name="T9" fmla="*/ 68 h 102"/>
                <a:gd name="T10" fmla="*/ 68 w 76"/>
                <a:gd name="T11" fmla="*/ 9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102">
                  <a:moveTo>
                    <a:pt x="68" y="91"/>
                  </a:moveTo>
                  <a:cubicBezTo>
                    <a:pt x="68" y="91"/>
                    <a:pt x="21" y="90"/>
                    <a:pt x="12" y="96"/>
                  </a:cubicBezTo>
                  <a:cubicBezTo>
                    <a:pt x="3" y="102"/>
                    <a:pt x="0" y="25"/>
                    <a:pt x="8" y="8"/>
                  </a:cubicBezTo>
                  <a:cubicBezTo>
                    <a:pt x="12" y="1"/>
                    <a:pt x="46" y="0"/>
                    <a:pt x="76" y="3"/>
                  </a:cubicBezTo>
                  <a:cubicBezTo>
                    <a:pt x="75" y="18"/>
                    <a:pt x="72" y="45"/>
                    <a:pt x="70" y="68"/>
                  </a:cubicBezTo>
                  <a:cubicBezTo>
                    <a:pt x="69" y="67"/>
                    <a:pt x="68" y="91"/>
                    <a:pt x="68" y="91"/>
                  </a:cubicBezTo>
                  <a:close/>
                </a:path>
              </a:pathLst>
            </a:custGeom>
            <a:solidFill>
              <a:srgbClr val="2A2C2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4202243" y="3454573"/>
              <a:ext cx="237382" cy="250099"/>
            </a:xfrm>
            <a:custGeom>
              <a:avLst/>
              <a:gdLst>
                <a:gd name="T0" fmla="*/ 41 w 42"/>
                <a:gd name="T1" fmla="*/ 2 h 44"/>
                <a:gd name="T2" fmla="*/ 38 w 42"/>
                <a:gd name="T3" fmla="*/ 24 h 44"/>
                <a:gd name="T4" fmla="*/ 24 w 42"/>
                <a:gd name="T5" fmla="*/ 32 h 44"/>
                <a:gd name="T6" fmla="*/ 18 w 42"/>
                <a:gd name="T7" fmla="*/ 44 h 44"/>
                <a:gd name="T8" fmla="*/ 0 w 42"/>
                <a:gd name="T9" fmla="*/ 27 h 44"/>
                <a:gd name="T10" fmla="*/ 26 w 42"/>
                <a:gd name="T11" fmla="*/ 2 h 44"/>
                <a:gd name="T12" fmla="*/ 41 w 42"/>
                <a:gd name="T13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4">
                  <a:moveTo>
                    <a:pt x="41" y="2"/>
                  </a:moveTo>
                  <a:cubicBezTo>
                    <a:pt x="40" y="10"/>
                    <a:pt x="42" y="17"/>
                    <a:pt x="38" y="24"/>
                  </a:cubicBezTo>
                  <a:cubicBezTo>
                    <a:pt x="33" y="30"/>
                    <a:pt x="26" y="29"/>
                    <a:pt x="24" y="32"/>
                  </a:cubicBezTo>
                  <a:cubicBezTo>
                    <a:pt x="21" y="36"/>
                    <a:pt x="22" y="44"/>
                    <a:pt x="18" y="44"/>
                  </a:cubicBezTo>
                  <a:cubicBezTo>
                    <a:pt x="14" y="44"/>
                    <a:pt x="0" y="36"/>
                    <a:pt x="0" y="27"/>
                  </a:cubicBezTo>
                  <a:cubicBezTo>
                    <a:pt x="0" y="17"/>
                    <a:pt x="21" y="3"/>
                    <a:pt x="26" y="2"/>
                  </a:cubicBezTo>
                  <a:cubicBezTo>
                    <a:pt x="32" y="0"/>
                    <a:pt x="41" y="2"/>
                    <a:pt x="41" y="2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4791459" y="2615259"/>
              <a:ext cx="546826" cy="1434889"/>
            </a:xfrm>
            <a:custGeom>
              <a:avLst/>
              <a:gdLst>
                <a:gd name="T0" fmla="*/ 84 w 96"/>
                <a:gd name="T1" fmla="*/ 24 h 253"/>
                <a:gd name="T2" fmla="*/ 21 w 96"/>
                <a:gd name="T3" fmla="*/ 0 h 253"/>
                <a:gd name="T4" fmla="*/ 0 w 96"/>
                <a:gd name="T5" fmla="*/ 29 h 253"/>
                <a:gd name="T6" fmla="*/ 10 w 96"/>
                <a:gd name="T7" fmla="*/ 180 h 253"/>
                <a:gd name="T8" fmla="*/ 15 w 96"/>
                <a:gd name="T9" fmla="*/ 249 h 253"/>
                <a:gd name="T10" fmla="*/ 86 w 96"/>
                <a:gd name="T11" fmla="*/ 247 h 253"/>
                <a:gd name="T12" fmla="*/ 86 w 96"/>
                <a:gd name="T13" fmla="*/ 127 h 253"/>
                <a:gd name="T14" fmla="*/ 81 w 96"/>
                <a:gd name="T15" fmla="*/ 80 h 253"/>
                <a:gd name="T16" fmla="*/ 84 w 96"/>
                <a:gd name="T17" fmla="*/ 2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253">
                  <a:moveTo>
                    <a:pt x="84" y="24"/>
                  </a:moveTo>
                  <a:cubicBezTo>
                    <a:pt x="96" y="18"/>
                    <a:pt x="39" y="5"/>
                    <a:pt x="21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6" y="145"/>
                    <a:pt x="10" y="180"/>
                  </a:cubicBezTo>
                  <a:cubicBezTo>
                    <a:pt x="13" y="215"/>
                    <a:pt x="15" y="249"/>
                    <a:pt x="15" y="249"/>
                  </a:cubicBezTo>
                  <a:cubicBezTo>
                    <a:pt x="15" y="249"/>
                    <a:pt x="25" y="253"/>
                    <a:pt x="86" y="247"/>
                  </a:cubicBezTo>
                  <a:cubicBezTo>
                    <a:pt x="95" y="246"/>
                    <a:pt x="87" y="159"/>
                    <a:pt x="86" y="127"/>
                  </a:cubicBezTo>
                  <a:cubicBezTo>
                    <a:pt x="84" y="96"/>
                    <a:pt x="84" y="97"/>
                    <a:pt x="81" y="80"/>
                  </a:cubicBezTo>
                  <a:cubicBezTo>
                    <a:pt x="69" y="25"/>
                    <a:pt x="79" y="26"/>
                    <a:pt x="8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5007646" y="3380391"/>
              <a:ext cx="392105" cy="250099"/>
            </a:xfrm>
            <a:custGeom>
              <a:avLst/>
              <a:gdLst>
                <a:gd name="T0" fmla="*/ 53 w 69"/>
                <a:gd name="T1" fmla="*/ 1 h 44"/>
                <a:gd name="T2" fmla="*/ 29 w 69"/>
                <a:gd name="T3" fmla="*/ 0 h 44"/>
                <a:gd name="T4" fmla="*/ 7 w 69"/>
                <a:gd name="T5" fmla="*/ 8 h 44"/>
                <a:gd name="T6" fmla="*/ 12 w 69"/>
                <a:gd name="T7" fmla="*/ 14 h 44"/>
                <a:gd name="T8" fmla="*/ 25 w 69"/>
                <a:gd name="T9" fmla="*/ 11 h 44"/>
                <a:gd name="T10" fmla="*/ 13 w 69"/>
                <a:gd name="T11" fmla="*/ 25 h 44"/>
                <a:gd name="T12" fmla="*/ 35 w 69"/>
                <a:gd name="T13" fmla="*/ 44 h 44"/>
                <a:gd name="T14" fmla="*/ 69 w 69"/>
                <a:gd name="T15" fmla="*/ 25 h 44"/>
                <a:gd name="T16" fmla="*/ 53 w 69"/>
                <a:gd name="T1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44">
                  <a:moveTo>
                    <a:pt x="53" y="1"/>
                  </a:moveTo>
                  <a:cubicBezTo>
                    <a:pt x="50" y="1"/>
                    <a:pt x="34" y="0"/>
                    <a:pt x="29" y="0"/>
                  </a:cubicBezTo>
                  <a:cubicBezTo>
                    <a:pt x="24" y="0"/>
                    <a:pt x="15" y="8"/>
                    <a:pt x="7" y="8"/>
                  </a:cubicBezTo>
                  <a:cubicBezTo>
                    <a:pt x="0" y="8"/>
                    <a:pt x="8" y="14"/>
                    <a:pt x="12" y="14"/>
                  </a:cubicBezTo>
                  <a:cubicBezTo>
                    <a:pt x="16" y="14"/>
                    <a:pt x="25" y="11"/>
                    <a:pt x="25" y="1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28" y="44"/>
                    <a:pt x="35" y="44"/>
                  </a:cubicBezTo>
                  <a:cubicBezTo>
                    <a:pt x="41" y="44"/>
                    <a:pt x="69" y="25"/>
                    <a:pt x="69" y="25"/>
                  </a:cubicBezTo>
                  <a:lnTo>
                    <a:pt x="53" y="1"/>
                  </a:ln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4246753" y="2625856"/>
              <a:ext cx="682473" cy="1407335"/>
            </a:xfrm>
            <a:custGeom>
              <a:avLst/>
              <a:gdLst>
                <a:gd name="T0" fmla="*/ 114 w 120"/>
                <a:gd name="T1" fmla="*/ 88 h 248"/>
                <a:gd name="T2" fmla="*/ 106 w 120"/>
                <a:gd name="T3" fmla="*/ 22 h 248"/>
                <a:gd name="T4" fmla="*/ 87 w 120"/>
                <a:gd name="T5" fmla="*/ 0 h 248"/>
                <a:gd name="T6" fmla="*/ 42 w 120"/>
                <a:gd name="T7" fmla="*/ 23 h 248"/>
                <a:gd name="T8" fmla="*/ 6 w 120"/>
                <a:gd name="T9" fmla="*/ 93 h 248"/>
                <a:gd name="T10" fmla="*/ 6 w 120"/>
                <a:gd name="T11" fmla="*/ 151 h 248"/>
                <a:gd name="T12" fmla="*/ 33 w 120"/>
                <a:gd name="T13" fmla="*/ 154 h 248"/>
                <a:gd name="T14" fmla="*/ 37 w 120"/>
                <a:gd name="T15" fmla="*/ 113 h 248"/>
                <a:gd name="T16" fmla="*/ 50 w 120"/>
                <a:gd name="T17" fmla="*/ 89 h 248"/>
                <a:gd name="T18" fmla="*/ 49 w 120"/>
                <a:gd name="T19" fmla="*/ 138 h 248"/>
                <a:gd name="T20" fmla="*/ 47 w 120"/>
                <a:gd name="T21" fmla="*/ 240 h 248"/>
                <a:gd name="T22" fmla="*/ 92 w 120"/>
                <a:gd name="T23" fmla="*/ 243 h 248"/>
                <a:gd name="T24" fmla="*/ 120 w 120"/>
                <a:gd name="T25" fmla="*/ 248 h 248"/>
                <a:gd name="T26" fmla="*/ 114 w 120"/>
                <a:gd name="T27" fmla="*/ 8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248">
                  <a:moveTo>
                    <a:pt x="114" y="88"/>
                  </a:moveTo>
                  <a:cubicBezTo>
                    <a:pt x="111" y="56"/>
                    <a:pt x="106" y="22"/>
                    <a:pt x="106" y="22"/>
                  </a:cubicBezTo>
                  <a:cubicBezTo>
                    <a:pt x="95" y="15"/>
                    <a:pt x="94" y="0"/>
                    <a:pt x="87" y="0"/>
                  </a:cubicBezTo>
                  <a:cubicBezTo>
                    <a:pt x="79" y="0"/>
                    <a:pt x="42" y="23"/>
                    <a:pt x="42" y="23"/>
                  </a:cubicBezTo>
                  <a:cubicBezTo>
                    <a:pt x="25" y="30"/>
                    <a:pt x="11" y="84"/>
                    <a:pt x="6" y="93"/>
                  </a:cubicBezTo>
                  <a:cubicBezTo>
                    <a:pt x="0" y="103"/>
                    <a:pt x="3" y="149"/>
                    <a:pt x="6" y="151"/>
                  </a:cubicBezTo>
                  <a:cubicBezTo>
                    <a:pt x="9" y="153"/>
                    <a:pt x="31" y="149"/>
                    <a:pt x="33" y="154"/>
                  </a:cubicBezTo>
                  <a:cubicBezTo>
                    <a:pt x="47" y="153"/>
                    <a:pt x="37" y="121"/>
                    <a:pt x="37" y="113"/>
                  </a:cubicBezTo>
                  <a:cubicBezTo>
                    <a:pt x="37" y="105"/>
                    <a:pt x="45" y="99"/>
                    <a:pt x="50" y="89"/>
                  </a:cubicBezTo>
                  <a:cubicBezTo>
                    <a:pt x="47" y="102"/>
                    <a:pt x="49" y="107"/>
                    <a:pt x="49" y="138"/>
                  </a:cubicBezTo>
                  <a:cubicBezTo>
                    <a:pt x="49" y="169"/>
                    <a:pt x="46" y="236"/>
                    <a:pt x="47" y="240"/>
                  </a:cubicBezTo>
                  <a:cubicBezTo>
                    <a:pt x="65" y="236"/>
                    <a:pt x="74" y="234"/>
                    <a:pt x="92" y="243"/>
                  </a:cubicBezTo>
                  <a:cubicBezTo>
                    <a:pt x="102" y="248"/>
                    <a:pt x="120" y="248"/>
                    <a:pt x="120" y="248"/>
                  </a:cubicBezTo>
                  <a:cubicBezTo>
                    <a:pt x="120" y="248"/>
                    <a:pt x="117" y="121"/>
                    <a:pt x="114" y="8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668529" y="2449940"/>
              <a:ext cx="322161" cy="345476"/>
            </a:xfrm>
            <a:custGeom>
              <a:avLst/>
              <a:gdLst>
                <a:gd name="T0" fmla="*/ 5 w 57"/>
                <a:gd name="T1" fmla="*/ 9 h 61"/>
                <a:gd name="T2" fmla="*/ 3 w 57"/>
                <a:gd name="T3" fmla="*/ 47 h 61"/>
                <a:gd name="T4" fmla="*/ 56 w 57"/>
                <a:gd name="T5" fmla="*/ 45 h 61"/>
                <a:gd name="T6" fmla="*/ 50 w 57"/>
                <a:gd name="T7" fmla="*/ 6 h 61"/>
                <a:gd name="T8" fmla="*/ 5 w 57"/>
                <a:gd name="T9" fmla="*/ 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1">
                  <a:moveTo>
                    <a:pt x="5" y="9"/>
                  </a:moveTo>
                  <a:cubicBezTo>
                    <a:pt x="6" y="22"/>
                    <a:pt x="0" y="41"/>
                    <a:pt x="3" y="47"/>
                  </a:cubicBezTo>
                  <a:cubicBezTo>
                    <a:pt x="6" y="53"/>
                    <a:pt x="51" y="61"/>
                    <a:pt x="56" y="45"/>
                  </a:cubicBezTo>
                  <a:cubicBezTo>
                    <a:pt x="57" y="39"/>
                    <a:pt x="56" y="44"/>
                    <a:pt x="50" y="6"/>
                  </a:cubicBezTo>
                  <a:cubicBezTo>
                    <a:pt x="49" y="0"/>
                    <a:pt x="5" y="9"/>
                    <a:pt x="5" y="9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96083" y="2445701"/>
              <a:ext cx="294609" cy="322161"/>
            </a:xfrm>
            <a:custGeom>
              <a:avLst/>
              <a:gdLst>
                <a:gd name="T0" fmla="*/ 51 w 52"/>
                <a:gd name="T1" fmla="*/ 46 h 57"/>
                <a:gd name="T2" fmla="*/ 45 w 52"/>
                <a:gd name="T3" fmla="*/ 5 h 57"/>
                <a:gd name="T4" fmla="*/ 0 w 52"/>
                <a:gd name="T5" fmla="*/ 12 h 57"/>
                <a:gd name="T6" fmla="*/ 0 w 52"/>
                <a:gd name="T7" fmla="*/ 22 h 57"/>
                <a:gd name="T8" fmla="*/ 19 w 52"/>
                <a:gd name="T9" fmla="*/ 39 h 57"/>
                <a:gd name="T10" fmla="*/ 20 w 52"/>
                <a:gd name="T11" fmla="*/ 55 h 57"/>
                <a:gd name="T12" fmla="*/ 51 w 52"/>
                <a:gd name="T13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7">
                  <a:moveTo>
                    <a:pt x="51" y="46"/>
                  </a:moveTo>
                  <a:cubicBezTo>
                    <a:pt x="52" y="40"/>
                    <a:pt x="51" y="44"/>
                    <a:pt x="45" y="5"/>
                  </a:cubicBezTo>
                  <a:cubicBezTo>
                    <a:pt x="44" y="0"/>
                    <a:pt x="0" y="12"/>
                    <a:pt x="0" y="12"/>
                  </a:cubicBezTo>
                  <a:cubicBezTo>
                    <a:pt x="1" y="15"/>
                    <a:pt x="0" y="19"/>
                    <a:pt x="0" y="22"/>
                  </a:cubicBezTo>
                  <a:cubicBezTo>
                    <a:pt x="4" y="27"/>
                    <a:pt x="15" y="38"/>
                    <a:pt x="19" y="39"/>
                  </a:cubicBezTo>
                  <a:cubicBezTo>
                    <a:pt x="23" y="42"/>
                    <a:pt x="21" y="53"/>
                    <a:pt x="20" y="55"/>
                  </a:cubicBezTo>
                  <a:cubicBezTo>
                    <a:pt x="37" y="57"/>
                    <a:pt x="49" y="53"/>
                    <a:pt x="51" y="46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645215" y="2053596"/>
              <a:ext cx="436613" cy="578619"/>
            </a:xfrm>
            <a:custGeom>
              <a:avLst/>
              <a:gdLst>
                <a:gd name="T0" fmla="*/ 2 w 77"/>
                <a:gd name="T1" fmla="*/ 54 h 102"/>
                <a:gd name="T2" fmla="*/ 32 w 77"/>
                <a:gd name="T3" fmla="*/ 102 h 102"/>
                <a:gd name="T4" fmla="*/ 66 w 77"/>
                <a:gd name="T5" fmla="*/ 56 h 102"/>
                <a:gd name="T6" fmla="*/ 38 w 77"/>
                <a:gd name="T7" fmla="*/ 3 h 102"/>
                <a:gd name="T8" fmla="*/ 2 w 77"/>
                <a:gd name="T9" fmla="*/ 5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02">
                  <a:moveTo>
                    <a:pt x="2" y="54"/>
                  </a:moveTo>
                  <a:cubicBezTo>
                    <a:pt x="1" y="82"/>
                    <a:pt x="22" y="101"/>
                    <a:pt x="32" y="102"/>
                  </a:cubicBezTo>
                  <a:cubicBezTo>
                    <a:pt x="40" y="102"/>
                    <a:pt x="65" y="84"/>
                    <a:pt x="66" y="56"/>
                  </a:cubicBezTo>
                  <a:cubicBezTo>
                    <a:pt x="67" y="29"/>
                    <a:pt x="77" y="6"/>
                    <a:pt x="38" y="3"/>
                  </a:cubicBezTo>
                  <a:cubicBezTo>
                    <a:pt x="0" y="0"/>
                    <a:pt x="3" y="27"/>
                    <a:pt x="2" y="54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986451" y="2290978"/>
              <a:ext cx="78421" cy="182275"/>
            </a:xfrm>
            <a:custGeom>
              <a:avLst/>
              <a:gdLst>
                <a:gd name="T0" fmla="*/ 5 w 14"/>
                <a:gd name="T1" fmla="*/ 0 h 32"/>
                <a:gd name="T2" fmla="*/ 9 w 14"/>
                <a:gd name="T3" fmla="*/ 18 h 32"/>
                <a:gd name="T4" fmla="*/ 0 w 14"/>
                <a:gd name="T5" fmla="*/ 24 h 32"/>
                <a:gd name="T6" fmla="*/ 5 w 1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2">
                  <a:moveTo>
                    <a:pt x="5" y="0"/>
                  </a:moveTo>
                  <a:cubicBezTo>
                    <a:pt x="9" y="0"/>
                    <a:pt x="14" y="4"/>
                    <a:pt x="9" y="18"/>
                  </a:cubicBezTo>
                  <a:cubicBezTo>
                    <a:pt x="4" y="32"/>
                    <a:pt x="0" y="24"/>
                    <a:pt x="0" y="24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645215" y="2064194"/>
              <a:ext cx="216187" cy="568021"/>
            </a:xfrm>
            <a:custGeom>
              <a:avLst/>
              <a:gdLst>
                <a:gd name="T0" fmla="*/ 2 w 38"/>
                <a:gd name="T1" fmla="*/ 53 h 100"/>
                <a:gd name="T2" fmla="*/ 34 w 38"/>
                <a:gd name="T3" fmla="*/ 1 h 100"/>
                <a:gd name="T4" fmla="*/ 36 w 38"/>
                <a:gd name="T5" fmla="*/ 57 h 100"/>
                <a:gd name="T6" fmla="*/ 31 w 38"/>
                <a:gd name="T7" fmla="*/ 100 h 100"/>
                <a:gd name="T8" fmla="*/ 2 w 38"/>
                <a:gd name="T9" fmla="*/ 5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00">
                  <a:moveTo>
                    <a:pt x="2" y="53"/>
                  </a:moveTo>
                  <a:cubicBezTo>
                    <a:pt x="3" y="26"/>
                    <a:pt x="0" y="0"/>
                    <a:pt x="34" y="1"/>
                  </a:cubicBezTo>
                  <a:cubicBezTo>
                    <a:pt x="38" y="17"/>
                    <a:pt x="37" y="36"/>
                    <a:pt x="36" y="57"/>
                  </a:cubicBezTo>
                  <a:cubicBezTo>
                    <a:pt x="35" y="72"/>
                    <a:pt x="35" y="88"/>
                    <a:pt x="31" y="100"/>
                  </a:cubicBezTo>
                  <a:cubicBezTo>
                    <a:pt x="21" y="99"/>
                    <a:pt x="1" y="79"/>
                    <a:pt x="2" y="53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4615543" y="2280381"/>
              <a:ext cx="69944" cy="182275"/>
            </a:xfrm>
            <a:custGeom>
              <a:avLst/>
              <a:gdLst>
                <a:gd name="T0" fmla="*/ 10 w 12"/>
                <a:gd name="T1" fmla="*/ 0 h 32"/>
                <a:gd name="T2" fmla="*/ 3 w 12"/>
                <a:gd name="T3" fmla="*/ 17 h 32"/>
                <a:gd name="T4" fmla="*/ 12 w 12"/>
                <a:gd name="T5" fmla="*/ 25 h 32"/>
                <a:gd name="T6" fmla="*/ 10 w 12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2">
                  <a:moveTo>
                    <a:pt x="10" y="0"/>
                  </a:moveTo>
                  <a:cubicBezTo>
                    <a:pt x="6" y="0"/>
                    <a:pt x="0" y="3"/>
                    <a:pt x="3" y="17"/>
                  </a:cubicBezTo>
                  <a:cubicBezTo>
                    <a:pt x="7" y="32"/>
                    <a:pt x="12" y="25"/>
                    <a:pt x="12" y="25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4628259" y="2070552"/>
              <a:ext cx="135647" cy="254338"/>
            </a:xfrm>
            <a:custGeom>
              <a:avLst/>
              <a:gdLst>
                <a:gd name="T0" fmla="*/ 15 w 24"/>
                <a:gd name="T1" fmla="*/ 0 h 45"/>
                <a:gd name="T2" fmla="*/ 2 w 24"/>
                <a:gd name="T3" fmla="*/ 11 h 45"/>
                <a:gd name="T4" fmla="*/ 3 w 24"/>
                <a:gd name="T5" fmla="*/ 39 h 45"/>
                <a:gd name="T6" fmla="*/ 8 w 24"/>
                <a:gd name="T7" fmla="*/ 45 h 45"/>
                <a:gd name="T8" fmla="*/ 13 w 24"/>
                <a:gd name="T9" fmla="*/ 15 h 45"/>
                <a:gd name="T10" fmla="*/ 24 w 24"/>
                <a:gd name="T11" fmla="*/ 10 h 45"/>
                <a:gd name="T12" fmla="*/ 15 w 24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5">
                  <a:moveTo>
                    <a:pt x="15" y="0"/>
                  </a:moveTo>
                  <a:cubicBezTo>
                    <a:pt x="11" y="1"/>
                    <a:pt x="3" y="4"/>
                    <a:pt x="2" y="11"/>
                  </a:cubicBezTo>
                  <a:cubicBezTo>
                    <a:pt x="0" y="20"/>
                    <a:pt x="3" y="39"/>
                    <a:pt x="3" y="39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6" y="24"/>
                    <a:pt x="13" y="15"/>
                  </a:cubicBezTo>
                  <a:cubicBezTo>
                    <a:pt x="16" y="12"/>
                    <a:pt x="24" y="10"/>
                    <a:pt x="24" y="10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7F372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4611304" y="1996371"/>
              <a:ext cx="453569" cy="334878"/>
            </a:xfrm>
            <a:custGeom>
              <a:avLst/>
              <a:gdLst>
                <a:gd name="T0" fmla="*/ 73 w 80"/>
                <a:gd name="T1" fmla="*/ 17 h 59"/>
                <a:gd name="T2" fmla="*/ 64 w 80"/>
                <a:gd name="T3" fmla="*/ 10 h 59"/>
                <a:gd name="T4" fmla="*/ 36 w 80"/>
                <a:gd name="T5" fmla="*/ 5 h 59"/>
                <a:gd name="T6" fmla="*/ 29 w 80"/>
                <a:gd name="T7" fmla="*/ 6 h 59"/>
                <a:gd name="T8" fmla="*/ 23 w 80"/>
                <a:gd name="T9" fmla="*/ 1 h 59"/>
                <a:gd name="T10" fmla="*/ 24 w 80"/>
                <a:gd name="T11" fmla="*/ 7 h 59"/>
                <a:gd name="T12" fmla="*/ 23 w 80"/>
                <a:gd name="T13" fmla="*/ 7 h 59"/>
                <a:gd name="T14" fmla="*/ 18 w 80"/>
                <a:gd name="T15" fmla="*/ 0 h 59"/>
                <a:gd name="T16" fmla="*/ 17 w 80"/>
                <a:gd name="T17" fmla="*/ 10 h 59"/>
                <a:gd name="T18" fmla="*/ 16 w 80"/>
                <a:gd name="T19" fmla="*/ 10 h 59"/>
                <a:gd name="T20" fmla="*/ 10 w 80"/>
                <a:gd name="T21" fmla="*/ 3 h 59"/>
                <a:gd name="T22" fmla="*/ 11 w 80"/>
                <a:gd name="T23" fmla="*/ 20 h 59"/>
                <a:gd name="T24" fmla="*/ 12 w 80"/>
                <a:gd name="T25" fmla="*/ 20 h 59"/>
                <a:gd name="T26" fmla="*/ 31 w 80"/>
                <a:gd name="T27" fmla="*/ 25 h 59"/>
                <a:gd name="T28" fmla="*/ 54 w 80"/>
                <a:gd name="T29" fmla="*/ 23 h 59"/>
                <a:gd name="T30" fmla="*/ 66 w 80"/>
                <a:gd name="T31" fmla="*/ 28 h 59"/>
                <a:gd name="T32" fmla="*/ 69 w 80"/>
                <a:gd name="T33" fmla="*/ 37 h 59"/>
                <a:gd name="T34" fmla="*/ 68 w 80"/>
                <a:gd name="T35" fmla="*/ 59 h 59"/>
                <a:gd name="T36" fmla="*/ 75 w 80"/>
                <a:gd name="T37" fmla="*/ 53 h 59"/>
                <a:gd name="T38" fmla="*/ 73 w 80"/>
                <a:gd name="T39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59">
                  <a:moveTo>
                    <a:pt x="73" y="17"/>
                  </a:moveTo>
                  <a:cubicBezTo>
                    <a:pt x="66" y="9"/>
                    <a:pt x="64" y="10"/>
                    <a:pt x="64" y="10"/>
                  </a:cubicBezTo>
                  <a:cubicBezTo>
                    <a:pt x="64" y="10"/>
                    <a:pt x="59" y="4"/>
                    <a:pt x="36" y="5"/>
                  </a:cubicBezTo>
                  <a:cubicBezTo>
                    <a:pt x="34" y="5"/>
                    <a:pt x="31" y="5"/>
                    <a:pt x="29" y="6"/>
                  </a:cubicBezTo>
                  <a:cubicBezTo>
                    <a:pt x="27" y="4"/>
                    <a:pt x="25" y="3"/>
                    <a:pt x="23" y="1"/>
                  </a:cubicBezTo>
                  <a:cubicBezTo>
                    <a:pt x="22" y="3"/>
                    <a:pt x="23" y="5"/>
                    <a:pt x="24" y="7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5"/>
                    <a:pt x="20" y="3"/>
                    <a:pt x="18" y="0"/>
                  </a:cubicBezTo>
                  <a:cubicBezTo>
                    <a:pt x="16" y="4"/>
                    <a:pt x="16" y="8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2" y="8"/>
                    <a:pt x="11" y="0"/>
                    <a:pt x="10" y="3"/>
                  </a:cubicBezTo>
                  <a:cubicBezTo>
                    <a:pt x="10" y="6"/>
                    <a:pt x="0" y="11"/>
                    <a:pt x="11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7" y="24"/>
                    <a:pt x="23" y="26"/>
                    <a:pt x="31" y="25"/>
                  </a:cubicBezTo>
                  <a:cubicBezTo>
                    <a:pt x="42" y="25"/>
                    <a:pt x="50" y="23"/>
                    <a:pt x="54" y="23"/>
                  </a:cubicBezTo>
                  <a:cubicBezTo>
                    <a:pt x="62" y="23"/>
                    <a:pt x="66" y="28"/>
                    <a:pt x="66" y="28"/>
                  </a:cubicBezTo>
                  <a:cubicBezTo>
                    <a:pt x="66" y="28"/>
                    <a:pt x="68" y="32"/>
                    <a:pt x="69" y="37"/>
                  </a:cubicBezTo>
                  <a:cubicBezTo>
                    <a:pt x="69" y="42"/>
                    <a:pt x="68" y="59"/>
                    <a:pt x="68" y="59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5" y="53"/>
                    <a:pt x="80" y="26"/>
                    <a:pt x="73" y="17"/>
                  </a:cubicBezTo>
                  <a:close/>
                </a:path>
              </a:pathLst>
            </a:custGeom>
            <a:solidFill>
              <a:srgbClr val="7F372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4946182" y="2047239"/>
              <a:ext cx="125050" cy="290369"/>
            </a:xfrm>
            <a:custGeom>
              <a:avLst/>
              <a:gdLst>
                <a:gd name="T0" fmla="*/ 7 w 22"/>
                <a:gd name="T1" fmla="*/ 19 h 51"/>
                <a:gd name="T2" fmla="*/ 10 w 22"/>
                <a:gd name="T3" fmla="*/ 28 h 51"/>
                <a:gd name="T4" fmla="*/ 9 w 22"/>
                <a:gd name="T5" fmla="*/ 51 h 51"/>
                <a:gd name="T6" fmla="*/ 16 w 22"/>
                <a:gd name="T7" fmla="*/ 44 h 51"/>
                <a:gd name="T8" fmla="*/ 15 w 22"/>
                <a:gd name="T9" fmla="*/ 8 h 51"/>
                <a:gd name="T10" fmla="*/ 6 w 22"/>
                <a:gd name="T11" fmla="*/ 2 h 51"/>
                <a:gd name="T12" fmla="*/ 5 w 22"/>
                <a:gd name="T13" fmla="*/ 1 h 51"/>
                <a:gd name="T14" fmla="*/ 0 w 22"/>
                <a:gd name="T15" fmla="*/ 15 h 51"/>
                <a:gd name="T16" fmla="*/ 7 w 22"/>
                <a:gd name="T17" fmla="*/ 1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1">
                  <a:moveTo>
                    <a:pt x="7" y="19"/>
                  </a:moveTo>
                  <a:cubicBezTo>
                    <a:pt x="7" y="19"/>
                    <a:pt x="9" y="23"/>
                    <a:pt x="10" y="28"/>
                  </a:cubicBezTo>
                  <a:cubicBezTo>
                    <a:pt x="11" y="33"/>
                    <a:pt x="9" y="51"/>
                    <a:pt x="9" y="51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22" y="17"/>
                    <a:pt x="15" y="8"/>
                  </a:cubicBezTo>
                  <a:cubicBezTo>
                    <a:pt x="8" y="0"/>
                    <a:pt x="6" y="2"/>
                    <a:pt x="6" y="2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4" y="5"/>
                    <a:pt x="3" y="10"/>
                    <a:pt x="0" y="15"/>
                  </a:cubicBezTo>
                  <a:cubicBezTo>
                    <a:pt x="5" y="16"/>
                    <a:pt x="7" y="19"/>
                    <a:pt x="7" y="19"/>
                  </a:cubicBezTo>
                  <a:close/>
                </a:path>
              </a:pathLst>
            </a:custGeom>
            <a:solidFill>
              <a:srgbClr val="49190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7177995" y="4827996"/>
              <a:ext cx="247980" cy="623127"/>
            </a:xfrm>
            <a:custGeom>
              <a:avLst/>
              <a:gdLst>
                <a:gd name="T0" fmla="*/ 35 w 44"/>
                <a:gd name="T1" fmla="*/ 0 h 110"/>
                <a:gd name="T2" fmla="*/ 33 w 44"/>
                <a:gd name="T3" fmla="*/ 50 h 110"/>
                <a:gd name="T4" fmla="*/ 43 w 44"/>
                <a:gd name="T5" fmla="*/ 83 h 110"/>
                <a:gd name="T6" fmla="*/ 10 w 44"/>
                <a:gd name="T7" fmla="*/ 90 h 110"/>
                <a:gd name="T8" fmla="*/ 0 w 44"/>
                <a:gd name="T9" fmla="*/ 37 h 110"/>
                <a:gd name="T10" fmla="*/ 35 w 44"/>
                <a:gd name="T1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10">
                  <a:moveTo>
                    <a:pt x="35" y="0"/>
                  </a:moveTo>
                  <a:cubicBezTo>
                    <a:pt x="33" y="14"/>
                    <a:pt x="29" y="34"/>
                    <a:pt x="33" y="50"/>
                  </a:cubicBezTo>
                  <a:cubicBezTo>
                    <a:pt x="37" y="67"/>
                    <a:pt x="44" y="74"/>
                    <a:pt x="43" y="83"/>
                  </a:cubicBezTo>
                  <a:cubicBezTo>
                    <a:pt x="41" y="100"/>
                    <a:pt x="15" y="110"/>
                    <a:pt x="10" y="90"/>
                  </a:cubicBezTo>
                  <a:cubicBezTo>
                    <a:pt x="6" y="71"/>
                    <a:pt x="0" y="51"/>
                    <a:pt x="0" y="37"/>
                  </a:cubicBezTo>
                  <a:cubicBezTo>
                    <a:pt x="0" y="23"/>
                    <a:pt x="35" y="0"/>
                    <a:pt x="35" y="0"/>
                  </a:cubicBezTo>
                  <a:close/>
                </a:path>
              </a:pathLst>
            </a:custGeom>
            <a:solidFill>
              <a:srgbClr val="E2E1E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057185" y="5186188"/>
              <a:ext cx="313683" cy="555304"/>
            </a:xfrm>
            <a:custGeom>
              <a:avLst/>
              <a:gdLst>
                <a:gd name="T0" fmla="*/ 10 w 55"/>
                <a:gd name="T1" fmla="*/ 7 h 98"/>
                <a:gd name="T2" fmla="*/ 12 w 55"/>
                <a:gd name="T3" fmla="*/ 45 h 98"/>
                <a:gd name="T4" fmla="*/ 6 w 55"/>
                <a:gd name="T5" fmla="*/ 82 h 98"/>
                <a:gd name="T6" fmla="*/ 21 w 55"/>
                <a:gd name="T7" fmla="*/ 98 h 98"/>
                <a:gd name="T8" fmla="*/ 52 w 55"/>
                <a:gd name="T9" fmla="*/ 88 h 98"/>
                <a:gd name="T10" fmla="*/ 45 w 55"/>
                <a:gd name="T11" fmla="*/ 69 h 98"/>
                <a:gd name="T12" fmla="*/ 39 w 55"/>
                <a:gd name="T13" fmla="*/ 37 h 98"/>
                <a:gd name="T14" fmla="*/ 32 w 55"/>
                <a:gd name="T15" fmla="*/ 0 h 98"/>
                <a:gd name="T16" fmla="*/ 10 w 55"/>
                <a:gd name="T17" fmla="*/ 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98">
                  <a:moveTo>
                    <a:pt x="10" y="7"/>
                  </a:moveTo>
                  <a:cubicBezTo>
                    <a:pt x="10" y="22"/>
                    <a:pt x="14" y="38"/>
                    <a:pt x="12" y="45"/>
                  </a:cubicBezTo>
                  <a:cubicBezTo>
                    <a:pt x="10" y="52"/>
                    <a:pt x="12" y="68"/>
                    <a:pt x="6" y="82"/>
                  </a:cubicBezTo>
                  <a:cubicBezTo>
                    <a:pt x="0" y="95"/>
                    <a:pt x="5" y="98"/>
                    <a:pt x="21" y="98"/>
                  </a:cubicBezTo>
                  <a:cubicBezTo>
                    <a:pt x="38" y="98"/>
                    <a:pt x="49" y="97"/>
                    <a:pt x="52" y="88"/>
                  </a:cubicBezTo>
                  <a:cubicBezTo>
                    <a:pt x="55" y="80"/>
                    <a:pt x="50" y="79"/>
                    <a:pt x="45" y="69"/>
                  </a:cubicBezTo>
                  <a:cubicBezTo>
                    <a:pt x="40" y="60"/>
                    <a:pt x="41" y="46"/>
                    <a:pt x="39" y="37"/>
                  </a:cubicBezTo>
                  <a:cubicBezTo>
                    <a:pt x="38" y="29"/>
                    <a:pt x="32" y="0"/>
                    <a:pt x="32" y="0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165278" y="3812765"/>
              <a:ext cx="438733" cy="1286525"/>
            </a:xfrm>
            <a:custGeom>
              <a:avLst/>
              <a:gdLst>
                <a:gd name="T0" fmla="*/ 77 w 77"/>
                <a:gd name="T1" fmla="*/ 4 h 227"/>
                <a:gd name="T2" fmla="*/ 54 w 77"/>
                <a:gd name="T3" fmla="*/ 129 h 227"/>
                <a:gd name="T4" fmla="*/ 37 w 77"/>
                <a:gd name="T5" fmla="*/ 221 h 227"/>
                <a:gd name="T6" fmla="*/ 6 w 77"/>
                <a:gd name="T7" fmla="*/ 220 h 227"/>
                <a:gd name="T8" fmla="*/ 11 w 77"/>
                <a:gd name="T9" fmla="*/ 56 h 227"/>
                <a:gd name="T10" fmla="*/ 7 w 77"/>
                <a:gd name="T11" fmla="*/ 0 h 227"/>
                <a:gd name="T12" fmla="*/ 77 w 77"/>
                <a:gd name="T13" fmla="*/ 4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227">
                  <a:moveTo>
                    <a:pt x="77" y="4"/>
                  </a:moveTo>
                  <a:cubicBezTo>
                    <a:pt x="77" y="18"/>
                    <a:pt x="53" y="110"/>
                    <a:pt x="54" y="129"/>
                  </a:cubicBezTo>
                  <a:cubicBezTo>
                    <a:pt x="57" y="186"/>
                    <a:pt x="42" y="192"/>
                    <a:pt x="37" y="221"/>
                  </a:cubicBezTo>
                  <a:cubicBezTo>
                    <a:pt x="37" y="221"/>
                    <a:pt x="12" y="227"/>
                    <a:pt x="6" y="220"/>
                  </a:cubicBezTo>
                  <a:cubicBezTo>
                    <a:pt x="0" y="213"/>
                    <a:pt x="14" y="68"/>
                    <a:pt x="11" y="56"/>
                  </a:cubicBezTo>
                  <a:cubicBezTo>
                    <a:pt x="8" y="43"/>
                    <a:pt x="7" y="0"/>
                    <a:pt x="7" y="0"/>
                  </a:cubicBezTo>
                  <a:lnTo>
                    <a:pt x="77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6893984" y="3761897"/>
              <a:ext cx="430255" cy="1593849"/>
            </a:xfrm>
            <a:custGeom>
              <a:avLst/>
              <a:gdLst>
                <a:gd name="T0" fmla="*/ 5 w 76"/>
                <a:gd name="T1" fmla="*/ 1 h 281"/>
                <a:gd name="T2" fmla="*/ 19 w 76"/>
                <a:gd name="T3" fmla="*/ 130 h 281"/>
                <a:gd name="T4" fmla="*/ 31 w 76"/>
                <a:gd name="T5" fmla="*/ 273 h 281"/>
                <a:gd name="T6" fmla="*/ 68 w 76"/>
                <a:gd name="T7" fmla="*/ 272 h 281"/>
                <a:gd name="T8" fmla="*/ 74 w 76"/>
                <a:gd name="T9" fmla="*/ 137 h 281"/>
                <a:gd name="T10" fmla="*/ 76 w 76"/>
                <a:gd name="T11" fmla="*/ 7 h 281"/>
                <a:gd name="T12" fmla="*/ 5 w 76"/>
                <a:gd name="T13" fmla="*/ 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81">
                  <a:moveTo>
                    <a:pt x="5" y="1"/>
                  </a:moveTo>
                  <a:cubicBezTo>
                    <a:pt x="5" y="26"/>
                    <a:pt x="0" y="57"/>
                    <a:pt x="19" y="130"/>
                  </a:cubicBezTo>
                  <a:cubicBezTo>
                    <a:pt x="25" y="152"/>
                    <a:pt x="10" y="204"/>
                    <a:pt x="31" y="273"/>
                  </a:cubicBezTo>
                  <a:cubicBezTo>
                    <a:pt x="33" y="281"/>
                    <a:pt x="68" y="272"/>
                    <a:pt x="68" y="272"/>
                  </a:cubicBezTo>
                  <a:cubicBezTo>
                    <a:pt x="68" y="272"/>
                    <a:pt x="74" y="150"/>
                    <a:pt x="74" y="137"/>
                  </a:cubicBezTo>
                  <a:cubicBezTo>
                    <a:pt x="74" y="124"/>
                    <a:pt x="76" y="14"/>
                    <a:pt x="76" y="7"/>
                  </a:cubicBezTo>
                  <a:cubicBezTo>
                    <a:pt x="76" y="0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2A2C2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6921538" y="3766136"/>
              <a:ext cx="402701" cy="1549341"/>
            </a:xfrm>
            <a:custGeom>
              <a:avLst/>
              <a:gdLst>
                <a:gd name="T0" fmla="*/ 69 w 71"/>
                <a:gd name="T1" fmla="*/ 137 h 273"/>
                <a:gd name="T2" fmla="*/ 71 w 71"/>
                <a:gd name="T3" fmla="*/ 7 h 273"/>
                <a:gd name="T4" fmla="*/ 1 w 71"/>
                <a:gd name="T5" fmla="*/ 1 h 273"/>
                <a:gd name="T6" fmla="*/ 0 w 71"/>
                <a:gd name="T7" fmla="*/ 37 h 273"/>
                <a:gd name="T8" fmla="*/ 9 w 71"/>
                <a:gd name="T9" fmla="*/ 29 h 273"/>
                <a:gd name="T10" fmla="*/ 49 w 71"/>
                <a:gd name="T11" fmla="*/ 42 h 273"/>
                <a:gd name="T12" fmla="*/ 52 w 71"/>
                <a:gd name="T13" fmla="*/ 132 h 273"/>
                <a:gd name="T14" fmla="*/ 49 w 71"/>
                <a:gd name="T15" fmla="*/ 273 h 273"/>
                <a:gd name="T16" fmla="*/ 64 w 71"/>
                <a:gd name="T17" fmla="*/ 271 h 273"/>
                <a:gd name="T18" fmla="*/ 69 w 71"/>
                <a:gd name="T19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273">
                  <a:moveTo>
                    <a:pt x="69" y="137"/>
                  </a:moveTo>
                  <a:cubicBezTo>
                    <a:pt x="69" y="124"/>
                    <a:pt x="71" y="14"/>
                    <a:pt x="71" y="7"/>
                  </a:cubicBezTo>
                  <a:cubicBezTo>
                    <a:pt x="71" y="0"/>
                    <a:pt x="1" y="1"/>
                    <a:pt x="1" y="1"/>
                  </a:cubicBezTo>
                  <a:cubicBezTo>
                    <a:pt x="1" y="11"/>
                    <a:pt x="0" y="22"/>
                    <a:pt x="0" y="3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24" y="28"/>
                    <a:pt x="43" y="33"/>
                    <a:pt x="49" y="42"/>
                  </a:cubicBezTo>
                  <a:cubicBezTo>
                    <a:pt x="55" y="50"/>
                    <a:pt x="57" y="89"/>
                    <a:pt x="52" y="132"/>
                  </a:cubicBezTo>
                  <a:cubicBezTo>
                    <a:pt x="48" y="163"/>
                    <a:pt x="51" y="237"/>
                    <a:pt x="49" y="273"/>
                  </a:cubicBezTo>
                  <a:cubicBezTo>
                    <a:pt x="57" y="272"/>
                    <a:pt x="64" y="271"/>
                    <a:pt x="64" y="271"/>
                  </a:cubicBezTo>
                  <a:cubicBezTo>
                    <a:pt x="64" y="271"/>
                    <a:pt x="69" y="150"/>
                    <a:pt x="69" y="137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826161" y="2581348"/>
              <a:ext cx="538348" cy="1343750"/>
            </a:xfrm>
            <a:custGeom>
              <a:avLst/>
              <a:gdLst>
                <a:gd name="T0" fmla="*/ 10 w 95"/>
                <a:gd name="T1" fmla="*/ 22 h 237"/>
                <a:gd name="T2" fmla="*/ 75 w 95"/>
                <a:gd name="T3" fmla="*/ 0 h 237"/>
                <a:gd name="T4" fmla="*/ 95 w 95"/>
                <a:gd name="T5" fmla="*/ 27 h 237"/>
                <a:gd name="T6" fmla="*/ 86 w 95"/>
                <a:gd name="T7" fmla="*/ 169 h 237"/>
                <a:gd name="T8" fmla="*/ 80 w 95"/>
                <a:gd name="T9" fmla="*/ 235 h 237"/>
                <a:gd name="T10" fmla="*/ 15 w 95"/>
                <a:gd name="T11" fmla="*/ 230 h 237"/>
                <a:gd name="T12" fmla="*/ 14 w 95"/>
                <a:gd name="T13" fmla="*/ 120 h 237"/>
                <a:gd name="T14" fmla="*/ 19 w 95"/>
                <a:gd name="T15" fmla="*/ 75 h 237"/>
                <a:gd name="T16" fmla="*/ 10 w 95"/>
                <a:gd name="T17" fmla="*/ 2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" h="237">
                  <a:moveTo>
                    <a:pt x="10" y="22"/>
                  </a:moveTo>
                  <a:cubicBezTo>
                    <a:pt x="0" y="17"/>
                    <a:pt x="58" y="4"/>
                    <a:pt x="75" y="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5" y="27"/>
                    <a:pt x="89" y="136"/>
                    <a:pt x="86" y="169"/>
                  </a:cubicBezTo>
                  <a:cubicBezTo>
                    <a:pt x="82" y="202"/>
                    <a:pt x="80" y="235"/>
                    <a:pt x="80" y="235"/>
                  </a:cubicBezTo>
                  <a:cubicBezTo>
                    <a:pt x="80" y="235"/>
                    <a:pt x="59" y="237"/>
                    <a:pt x="15" y="230"/>
                  </a:cubicBezTo>
                  <a:cubicBezTo>
                    <a:pt x="7" y="229"/>
                    <a:pt x="13" y="149"/>
                    <a:pt x="14" y="120"/>
                  </a:cubicBezTo>
                  <a:cubicBezTo>
                    <a:pt x="15" y="90"/>
                    <a:pt x="19" y="92"/>
                    <a:pt x="19" y="75"/>
                  </a:cubicBezTo>
                  <a:cubicBezTo>
                    <a:pt x="19" y="45"/>
                    <a:pt x="15" y="25"/>
                    <a:pt x="10" y="22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239461" y="2598303"/>
              <a:ext cx="436613" cy="1322556"/>
            </a:xfrm>
            <a:custGeom>
              <a:avLst/>
              <a:gdLst>
                <a:gd name="T0" fmla="*/ 12 w 77"/>
                <a:gd name="T1" fmla="*/ 19 h 233"/>
                <a:gd name="T2" fmla="*/ 26 w 77"/>
                <a:gd name="T3" fmla="*/ 0 h 233"/>
                <a:gd name="T4" fmla="*/ 73 w 77"/>
                <a:gd name="T5" fmla="*/ 16 h 233"/>
                <a:gd name="T6" fmla="*/ 74 w 77"/>
                <a:gd name="T7" fmla="*/ 74 h 233"/>
                <a:gd name="T8" fmla="*/ 66 w 77"/>
                <a:gd name="T9" fmla="*/ 129 h 233"/>
                <a:gd name="T10" fmla="*/ 67 w 77"/>
                <a:gd name="T11" fmla="*/ 233 h 233"/>
                <a:gd name="T12" fmla="*/ 0 w 77"/>
                <a:gd name="T13" fmla="*/ 233 h 233"/>
                <a:gd name="T14" fmla="*/ 5 w 77"/>
                <a:gd name="T15" fmla="*/ 82 h 233"/>
                <a:gd name="T16" fmla="*/ 12 w 77"/>
                <a:gd name="T17" fmla="*/ 1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233">
                  <a:moveTo>
                    <a:pt x="12" y="19"/>
                  </a:moveTo>
                  <a:cubicBezTo>
                    <a:pt x="23" y="13"/>
                    <a:pt x="19" y="0"/>
                    <a:pt x="26" y="0"/>
                  </a:cubicBezTo>
                  <a:cubicBezTo>
                    <a:pt x="33" y="0"/>
                    <a:pt x="73" y="16"/>
                    <a:pt x="73" y="16"/>
                  </a:cubicBezTo>
                  <a:cubicBezTo>
                    <a:pt x="73" y="16"/>
                    <a:pt x="71" y="62"/>
                    <a:pt x="74" y="74"/>
                  </a:cubicBezTo>
                  <a:cubicBezTo>
                    <a:pt x="77" y="87"/>
                    <a:pt x="66" y="99"/>
                    <a:pt x="66" y="129"/>
                  </a:cubicBezTo>
                  <a:cubicBezTo>
                    <a:pt x="66" y="158"/>
                    <a:pt x="68" y="228"/>
                    <a:pt x="67" y="233"/>
                  </a:cubicBezTo>
                  <a:cubicBezTo>
                    <a:pt x="50" y="229"/>
                    <a:pt x="0" y="233"/>
                    <a:pt x="0" y="233"/>
                  </a:cubicBezTo>
                  <a:cubicBezTo>
                    <a:pt x="0" y="233"/>
                    <a:pt x="2" y="113"/>
                    <a:pt x="5" y="82"/>
                  </a:cubicBezTo>
                  <a:cubicBezTo>
                    <a:pt x="8" y="52"/>
                    <a:pt x="12" y="19"/>
                    <a:pt x="12" y="1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7165278" y="2445701"/>
              <a:ext cx="290370" cy="311564"/>
            </a:xfrm>
            <a:custGeom>
              <a:avLst/>
              <a:gdLst>
                <a:gd name="T0" fmla="*/ 6 w 51"/>
                <a:gd name="T1" fmla="*/ 6 h 55"/>
                <a:gd name="T2" fmla="*/ 2 w 51"/>
                <a:gd name="T3" fmla="*/ 40 h 55"/>
                <a:gd name="T4" fmla="*/ 50 w 51"/>
                <a:gd name="T5" fmla="*/ 41 h 55"/>
                <a:gd name="T6" fmla="*/ 47 w 51"/>
                <a:gd name="T7" fmla="*/ 5 h 55"/>
                <a:gd name="T8" fmla="*/ 6 w 51"/>
                <a:gd name="T9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5">
                  <a:moveTo>
                    <a:pt x="6" y="6"/>
                  </a:moveTo>
                  <a:cubicBezTo>
                    <a:pt x="6" y="18"/>
                    <a:pt x="0" y="35"/>
                    <a:pt x="2" y="40"/>
                  </a:cubicBezTo>
                  <a:cubicBezTo>
                    <a:pt x="5" y="46"/>
                    <a:pt x="45" y="55"/>
                    <a:pt x="50" y="41"/>
                  </a:cubicBezTo>
                  <a:cubicBezTo>
                    <a:pt x="51" y="36"/>
                    <a:pt x="50" y="40"/>
                    <a:pt x="47" y="5"/>
                  </a:cubicBezTo>
                  <a:cubicBezTo>
                    <a:pt x="46" y="0"/>
                    <a:pt x="6" y="6"/>
                    <a:pt x="6" y="6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7194951" y="2439342"/>
              <a:ext cx="260697" cy="288249"/>
            </a:xfrm>
            <a:custGeom>
              <a:avLst/>
              <a:gdLst>
                <a:gd name="T0" fmla="*/ 45 w 46"/>
                <a:gd name="T1" fmla="*/ 42 h 51"/>
                <a:gd name="T2" fmla="*/ 42 w 46"/>
                <a:gd name="T3" fmla="*/ 5 h 51"/>
                <a:gd name="T4" fmla="*/ 1 w 46"/>
                <a:gd name="T5" fmla="*/ 8 h 51"/>
                <a:gd name="T6" fmla="*/ 0 w 46"/>
                <a:gd name="T7" fmla="*/ 17 h 51"/>
                <a:gd name="T8" fmla="*/ 17 w 46"/>
                <a:gd name="T9" fmla="*/ 32 h 51"/>
                <a:gd name="T10" fmla="*/ 17 w 46"/>
                <a:gd name="T11" fmla="*/ 48 h 51"/>
                <a:gd name="T12" fmla="*/ 45 w 46"/>
                <a:gd name="T13" fmla="*/ 4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1">
                  <a:moveTo>
                    <a:pt x="45" y="42"/>
                  </a:moveTo>
                  <a:cubicBezTo>
                    <a:pt x="46" y="37"/>
                    <a:pt x="45" y="40"/>
                    <a:pt x="42" y="5"/>
                  </a:cubicBezTo>
                  <a:cubicBezTo>
                    <a:pt x="41" y="0"/>
                    <a:pt x="1" y="8"/>
                    <a:pt x="1" y="8"/>
                  </a:cubicBezTo>
                  <a:cubicBezTo>
                    <a:pt x="2" y="11"/>
                    <a:pt x="0" y="15"/>
                    <a:pt x="0" y="17"/>
                  </a:cubicBezTo>
                  <a:cubicBezTo>
                    <a:pt x="4" y="22"/>
                    <a:pt x="13" y="30"/>
                    <a:pt x="17" y="32"/>
                  </a:cubicBezTo>
                  <a:cubicBezTo>
                    <a:pt x="21" y="34"/>
                    <a:pt x="18" y="47"/>
                    <a:pt x="17" y="48"/>
                  </a:cubicBezTo>
                  <a:cubicBezTo>
                    <a:pt x="31" y="51"/>
                    <a:pt x="43" y="48"/>
                    <a:pt x="45" y="42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7120770" y="2093867"/>
              <a:ext cx="396344" cy="504436"/>
            </a:xfrm>
            <a:custGeom>
              <a:avLst/>
              <a:gdLst>
                <a:gd name="T0" fmla="*/ 64 w 70"/>
                <a:gd name="T1" fmla="*/ 48 h 89"/>
                <a:gd name="T2" fmla="*/ 34 w 70"/>
                <a:gd name="T3" fmla="*/ 89 h 89"/>
                <a:gd name="T4" fmla="*/ 7 w 70"/>
                <a:gd name="T5" fmla="*/ 47 h 89"/>
                <a:gd name="T6" fmla="*/ 35 w 70"/>
                <a:gd name="T7" fmla="*/ 0 h 89"/>
                <a:gd name="T8" fmla="*/ 64 w 70"/>
                <a:gd name="T9" fmla="*/ 4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9">
                  <a:moveTo>
                    <a:pt x="64" y="48"/>
                  </a:moveTo>
                  <a:cubicBezTo>
                    <a:pt x="63" y="73"/>
                    <a:pt x="44" y="89"/>
                    <a:pt x="34" y="89"/>
                  </a:cubicBezTo>
                  <a:cubicBezTo>
                    <a:pt x="27" y="89"/>
                    <a:pt x="6" y="71"/>
                    <a:pt x="7" y="47"/>
                  </a:cubicBezTo>
                  <a:cubicBezTo>
                    <a:pt x="8" y="22"/>
                    <a:pt x="0" y="0"/>
                    <a:pt x="35" y="0"/>
                  </a:cubicBezTo>
                  <a:cubicBezTo>
                    <a:pt x="70" y="0"/>
                    <a:pt x="65" y="24"/>
                    <a:pt x="64" y="48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7120770" y="2280381"/>
              <a:ext cx="67823" cy="169558"/>
            </a:xfrm>
            <a:custGeom>
              <a:avLst/>
              <a:gdLst>
                <a:gd name="T0" fmla="*/ 8 w 12"/>
                <a:gd name="T1" fmla="*/ 0 h 30"/>
                <a:gd name="T2" fmla="*/ 3 w 12"/>
                <a:gd name="T3" fmla="*/ 17 h 30"/>
                <a:gd name="T4" fmla="*/ 12 w 12"/>
                <a:gd name="T5" fmla="*/ 23 h 30"/>
                <a:gd name="T6" fmla="*/ 8 w 12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0">
                  <a:moveTo>
                    <a:pt x="8" y="0"/>
                  </a:moveTo>
                  <a:cubicBezTo>
                    <a:pt x="5" y="0"/>
                    <a:pt x="0" y="4"/>
                    <a:pt x="3" y="17"/>
                  </a:cubicBezTo>
                  <a:cubicBezTo>
                    <a:pt x="7" y="30"/>
                    <a:pt x="12" y="23"/>
                    <a:pt x="12" y="23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7307284" y="2093867"/>
              <a:ext cx="209829" cy="508675"/>
            </a:xfrm>
            <a:custGeom>
              <a:avLst/>
              <a:gdLst>
                <a:gd name="T0" fmla="*/ 31 w 37"/>
                <a:gd name="T1" fmla="*/ 49 h 90"/>
                <a:gd name="T2" fmla="*/ 6 w 37"/>
                <a:gd name="T3" fmla="*/ 0 h 90"/>
                <a:gd name="T4" fmla="*/ 1 w 37"/>
                <a:gd name="T5" fmla="*/ 51 h 90"/>
                <a:gd name="T6" fmla="*/ 2 w 37"/>
                <a:gd name="T7" fmla="*/ 90 h 90"/>
                <a:gd name="T8" fmla="*/ 31 w 37"/>
                <a:gd name="T9" fmla="*/ 4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0">
                  <a:moveTo>
                    <a:pt x="31" y="49"/>
                  </a:moveTo>
                  <a:cubicBezTo>
                    <a:pt x="32" y="25"/>
                    <a:pt x="37" y="2"/>
                    <a:pt x="6" y="0"/>
                  </a:cubicBezTo>
                  <a:cubicBezTo>
                    <a:pt x="1" y="15"/>
                    <a:pt x="1" y="31"/>
                    <a:pt x="1" y="51"/>
                  </a:cubicBezTo>
                  <a:cubicBezTo>
                    <a:pt x="1" y="64"/>
                    <a:pt x="0" y="78"/>
                    <a:pt x="2" y="90"/>
                  </a:cubicBezTo>
                  <a:cubicBezTo>
                    <a:pt x="12" y="89"/>
                    <a:pt x="31" y="73"/>
                    <a:pt x="31" y="49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7455648" y="2290978"/>
              <a:ext cx="67823" cy="165319"/>
            </a:xfrm>
            <a:custGeom>
              <a:avLst/>
              <a:gdLst>
                <a:gd name="T0" fmla="*/ 4 w 12"/>
                <a:gd name="T1" fmla="*/ 0 h 29"/>
                <a:gd name="T2" fmla="*/ 9 w 12"/>
                <a:gd name="T3" fmla="*/ 17 h 29"/>
                <a:gd name="T4" fmla="*/ 0 w 12"/>
                <a:gd name="T5" fmla="*/ 23 h 29"/>
                <a:gd name="T6" fmla="*/ 4 w 12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9">
                  <a:moveTo>
                    <a:pt x="4" y="0"/>
                  </a:moveTo>
                  <a:cubicBezTo>
                    <a:pt x="7" y="0"/>
                    <a:pt x="12" y="4"/>
                    <a:pt x="9" y="17"/>
                  </a:cubicBezTo>
                  <a:cubicBezTo>
                    <a:pt x="5" y="29"/>
                    <a:pt x="0" y="23"/>
                    <a:pt x="0" y="2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7404780" y="2104464"/>
              <a:ext cx="118691" cy="226785"/>
            </a:xfrm>
            <a:custGeom>
              <a:avLst/>
              <a:gdLst>
                <a:gd name="T0" fmla="*/ 9 w 21"/>
                <a:gd name="T1" fmla="*/ 0 h 40"/>
                <a:gd name="T2" fmla="*/ 20 w 21"/>
                <a:gd name="T3" fmla="*/ 10 h 40"/>
                <a:gd name="T4" fmla="*/ 17 w 21"/>
                <a:gd name="T5" fmla="*/ 36 h 40"/>
                <a:gd name="T6" fmla="*/ 12 w 21"/>
                <a:gd name="T7" fmla="*/ 40 h 40"/>
                <a:gd name="T8" fmla="*/ 9 w 21"/>
                <a:gd name="T9" fmla="*/ 14 h 40"/>
                <a:gd name="T10" fmla="*/ 0 w 21"/>
                <a:gd name="T11" fmla="*/ 9 h 40"/>
                <a:gd name="T12" fmla="*/ 9 w 21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0">
                  <a:moveTo>
                    <a:pt x="9" y="0"/>
                  </a:moveTo>
                  <a:cubicBezTo>
                    <a:pt x="12" y="0"/>
                    <a:pt x="19" y="4"/>
                    <a:pt x="20" y="10"/>
                  </a:cubicBezTo>
                  <a:cubicBezTo>
                    <a:pt x="21" y="18"/>
                    <a:pt x="17" y="36"/>
                    <a:pt x="17" y="36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5" y="21"/>
                    <a:pt x="9" y="14"/>
                  </a:cubicBezTo>
                  <a:cubicBezTo>
                    <a:pt x="6" y="10"/>
                    <a:pt x="0" y="9"/>
                    <a:pt x="0" y="9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49190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7125009" y="2019685"/>
              <a:ext cx="336998" cy="300966"/>
            </a:xfrm>
            <a:custGeom>
              <a:avLst/>
              <a:gdLst>
                <a:gd name="T0" fmla="*/ 59 w 59"/>
                <a:gd name="T1" fmla="*/ 15 h 53"/>
                <a:gd name="T2" fmla="*/ 45 w 59"/>
                <a:gd name="T3" fmla="*/ 25 h 53"/>
                <a:gd name="T4" fmla="*/ 24 w 59"/>
                <a:gd name="T5" fmla="*/ 25 h 53"/>
                <a:gd name="T6" fmla="*/ 17 w 59"/>
                <a:gd name="T7" fmla="*/ 32 h 53"/>
                <a:gd name="T8" fmla="*/ 15 w 59"/>
                <a:gd name="T9" fmla="*/ 24 h 53"/>
                <a:gd name="T10" fmla="*/ 12 w 59"/>
                <a:gd name="T11" fmla="*/ 33 h 53"/>
                <a:gd name="T12" fmla="*/ 10 w 59"/>
                <a:gd name="T13" fmla="*/ 53 h 53"/>
                <a:gd name="T14" fmla="*/ 4 w 59"/>
                <a:gd name="T15" fmla="*/ 47 h 53"/>
                <a:gd name="T16" fmla="*/ 7 w 59"/>
                <a:gd name="T17" fmla="*/ 15 h 53"/>
                <a:gd name="T18" fmla="*/ 18 w 59"/>
                <a:gd name="T19" fmla="*/ 10 h 53"/>
                <a:gd name="T20" fmla="*/ 38 w 59"/>
                <a:gd name="T21" fmla="*/ 3 h 53"/>
                <a:gd name="T22" fmla="*/ 59 w 59"/>
                <a:gd name="T23" fmla="*/ 1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53">
                  <a:moveTo>
                    <a:pt x="59" y="15"/>
                  </a:moveTo>
                  <a:cubicBezTo>
                    <a:pt x="54" y="21"/>
                    <a:pt x="55" y="26"/>
                    <a:pt x="45" y="25"/>
                  </a:cubicBezTo>
                  <a:cubicBezTo>
                    <a:pt x="36" y="24"/>
                    <a:pt x="27" y="23"/>
                    <a:pt x="24" y="25"/>
                  </a:cubicBezTo>
                  <a:cubicBezTo>
                    <a:pt x="18" y="27"/>
                    <a:pt x="17" y="32"/>
                    <a:pt x="17" y="3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3" y="28"/>
                    <a:pt x="12" y="33"/>
                  </a:cubicBezTo>
                  <a:cubicBezTo>
                    <a:pt x="11" y="37"/>
                    <a:pt x="10" y="53"/>
                    <a:pt x="10" y="53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7"/>
                    <a:pt x="0" y="22"/>
                    <a:pt x="7" y="15"/>
                  </a:cubicBezTo>
                  <a:cubicBezTo>
                    <a:pt x="14" y="8"/>
                    <a:pt x="18" y="10"/>
                    <a:pt x="18" y="10"/>
                  </a:cubicBezTo>
                  <a:cubicBezTo>
                    <a:pt x="18" y="10"/>
                    <a:pt x="20" y="0"/>
                    <a:pt x="38" y="3"/>
                  </a:cubicBezTo>
                  <a:cubicBezTo>
                    <a:pt x="56" y="6"/>
                    <a:pt x="59" y="15"/>
                    <a:pt x="59" y="15"/>
                  </a:cubicBezTo>
                  <a:close/>
                </a:path>
              </a:pathLst>
            </a:custGeom>
            <a:solidFill>
              <a:srgbClr val="7F372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6648125" y="2689440"/>
              <a:ext cx="364551" cy="1015232"/>
            </a:xfrm>
            <a:custGeom>
              <a:avLst/>
              <a:gdLst>
                <a:gd name="T0" fmla="*/ 42 w 64"/>
                <a:gd name="T1" fmla="*/ 0 h 179"/>
                <a:gd name="T2" fmla="*/ 3 w 64"/>
                <a:gd name="T3" fmla="*/ 98 h 179"/>
                <a:gd name="T4" fmla="*/ 17 w 64"/>
                <a:gd name="T5" fmla="*/ 168 h 179"/>
                <a:gd name="T6" fmla="*/ 44 w 64"/>
                <a:gd name="T7" fmla="*/ 162 h 179"/>
                <a:gd name="T8" fmla="*/ 41 w 64"/>
                <a:gd name="T9" fmla="*/ 110 h 179"/>
                <a:gd name="T10" fmla="*/ 50 w 64"/>
                <a:gd name="T11" fmla="*/ 80 h 179"/>
                <a:gd name="T12" fmla="*/ 61 w 64"/>
                <a:gd name="T13" fmla="*/ 52 h 179"/>
                <a:gd name="T14" fmla="*/ 42 w 64"/>
                <a:gd name="T15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79">
                  <a:moveTo>
                    <a:pt x="42" y="0"/>
                  </a:moveTo>
                  <a:cubicBezTo>
                    <a:pt x="31" y="3"/>
                    <a:pt x="5" y="84"/>
                    <a:pt x="3" y="98"/>
                  </a:cubicBezTo>
                  <a:cubicBezTo>
                    <a:pt x="0" y="111"/>
                    <a:pt x="4" y="156"/>
                    <a:pt x="17" y="168"/>
                  </a:cubicBezTo>
                  <a:cubicBezTo>
                    <a:pt x="30" y="179"/>
                    <a:pt x="44" y="166"/>
                    <a:pt x="44" y="162"/>
                  </a:cubicBezTo>
                  <a:cubicBezTo>
                    <a:pt x="45" y="159"/>
                    <a:pt x="39" y="114"/>
                    <a:pt x="41" y="110"/>
                  </a:cubicBezTo>
                  <a:cubicBezTo>
                    <a:pt x="42" y="106"/>
                    <a:pt x="52" y="86"/>
                    <a:pt x="50" y="80"/>
                  </a:cubicBezTo>
                  <a:cubicBezTo>
                    <a:pt x="48" y="75"/>
                    <a:pt x="58" y="61"/>
                    <a:pt x="61" y="52"/>
                  </a:cubicBezTo>
                  <a:cubicBezTo>
                    <a:pt x="64" y="42"/>
                    <a:pt x="42" y="0"/>
                    <a:pt x="42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6728665" y="3585981"/>
              <a:ext cx="199231" cy="264936"/>
            </a:xfrm>
            <a:custGeom>
              <a:avLst/>
              <a:gdLst>
                <a:gd name="T0" fmla="*/ 8 w 35"/>
                <a:gd name="T1" fmla="*/ 11 h 47"/>
                <a:gd name="T2" fmla="*/ 1 w 35"/>
                <a:gd name="T3" fmla="*/ 32 h 47"/>
                <a:gd name="T4" fmla="*/ 21 w 35"/>
                <a:gd name="T5" fmla="*/ 46 h 47"/>
                <a:gd name="T6" fmla="*/ 33 w 35"/>
                <a:gd name="T7" fmla="*/ 37 h 47"/>
                <a:gd name="T8" fmla="*/ 21 w 35"/>
                <a:gd name="T9" fmla="*/ 23 h 47"/>
                <a:gd name="T10" fmla="*/ 24 w 35"/>
                <a:gd name="T11" fmla="*/ 15 h 47"/>
                <a:gd name="T12" fmla="*/ 26 w 35"/>
                <a:gd name="T13" fmla="*/ 25 h 47"/>
                <a:gd name="T14" fmla="*/ 30 w 35"/>
                <a:gd name="T15" fmla="*/ 33 h 47"/>
                <a:gd name="T16" fmla="*/ 33 w 35"/>
                <a:gd name="T17" fmla="*/ 26 h 47"/>
                <a:gd name="T18" fmla="*/ 31 w 35"/>
                <a:gd name="T19" fmla="*/ 5 h 47"/>
                <a:gd name="T20" fmla="*/ 8 w 35"/>
                <a:gd name="T21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7">
                  <a:moveTo>
                    <a:pt x="8" y="11"/>
                  </a:moveTo>
                  <a:cubicBezTo>
                    <a:pt x="2" y="15"/>
                    <a:pt x="0" y="25"/>
                    <a:pt x="1" y="32"/>
                  </a:cubicBezTo>
                  <a:cubicBezTo>
                    <a:pt x="2" y="38"/>
                    <a:pt x="17" y="47"/>
                    <a:pt x="21" y="46"/>
                  </a:cubicBezTo>
                  <a:cubicBezTo>
                    <a:pt x="31" y="45"/>
                    <a:pt x="33" y="37"/>
                    <a:pt x="33" y="37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5" y="33"/>
                    <a:pt x="33" y="26"/>
                  </a:cubicBezTo>
                  <a:cubicBezTo>
                    <a:pt x="31" y="20"/>
                    <a:pt x="31" y="10"/>
                    <a:pt x="31" y="5"/>
                  </a:cubicBezTo>
                  <a:cubicBezTo>
                    <a:pt x="31" y="0"/>
                    <a:pt x="8" y="11"/>
                    <a:pt x="8" y="11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7307284" y="3272298"/>
              <a:ext cx="347595" cy="216187"/>
            </a:xfrm>
            <a:custGeom>
              <a:avLst/>
              <a:gdLst>
                <a:gd name="T0" fmla="*/ 52 w 61"/>
                <a:gd name="T1" fmla="*/ 6 h 38"/>
                <a:gd name="T2" fmla="*/ 37 w 61"/>
                <a:gd name="T3" fmla="*/ 7 h 38"/>
                <a:gd name="T4" fmla="*/ 20 w 61"/>
                <a:gd name="T5" fmla="*/ 0 h 38"/>
                <a:gd name="T6" fmla="*/ 3 w 61"/>
                <a:gd name="T7" fmla="*/ 9 h 38"/>
                <a:gd name="T8" fmla="*/ 11 w 61"/>
                <a:gd name="T9" fmla="*/ 32 h 38"/>
                <a:gd name="T10" fmla="*/ 38 w 61"/>
                <a:gd name="T11" fmla="*/ 30 h 38"/>
                <a:gd name="T12" fmla="*/ 61 w 61"/>
                <a:gd name="T13" fmla="*/ 27 h 38"/>
                <a:gd name="T14" fmla="*/ 52 w 61"/>
                <a:gd name="T15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38">
                  <a:moveTo>
                    <a:pt x="52" y="6"/>
                  </a:moveTo>
                  <a:cubicBezTo>
                    <a:pt x="47" y="7"/>
                    <a:pt x="42" y="8"/>
                    <a:pt x="37" y="7"/>
                  </a:cubicBezTo>
                  <a:cubicBezTo>
                    <a:pt x="32" y="6"/>
                    <a:pt x="24" y="1"/>
                    <a:pt x="20" y="0"/>
                  </a:cubicBezTo>
                  <a:cubicBezTo>
                    <a:pt x="16" y="0"/>
                    <a:pt x="6" y="6"/>
                    <a:pt x="3" y="9"/>
                  </a:cubicBezTo>
                  <a:cubicBezTo>
                    <a:pt x="0" y="13"/>
                    <a:pt x="4" y="26"/>
                    <a:pt x="11" y="32"/>
                  </a:cubicBezTo>
                  <a:cubicBezTo>
                    <a:pt x="18" y="38"/>
                    <a:pt x="38" y="30"/>
                    <a:pt x="38" y="30"/>
                  </a:cubicBezTo>
                  <a:cubicBezTo>
                    <a:pt x="61" y="27"/>
                    <a:pt x="61" y="27"/>
                    <a:pt x="61" y="27"/>
                  </a:cubicBezTo>
                  <a:lnTo>
                    <a:pt x="52" y="6"/>
                  </a:ln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7551024" y="2676724"/>
              <a:ext cx="438733" cy="858390"/>
            </a:xfrm>
            <a:custGeom>
              <a:avLst/>
              <a:gdLst>
                <a:gd name="T0" fmla="*/ 10 w 77"/>
                <a:gd name="T1" fmla="*/ 0 h 151"/>
                <a:gd name="T2" fmla="*/ 35 w 77"/>
                <a:gd name="T3" fmla="*/ 19 h 151"/>
                <a:gd name="T4" fmla="*/ 76 w 77"/>
                <a:gd name="T5" fmla="*/ 106 h 151"/>
                <a:gd name="T6" fmla="*/ 4 w 77"/>
                <a:gd name="T7" fmla="*/ 138 h 151"/>
                <a:gd name="T8" fmla="*/ 0 w 77"/>
                <a:gd name="T9" fmla="*/ 110 h 151"/>
                <a:gd name="T10" fmla="*/ 30 w 77"/>
                <a:gd name="T11" fmla="*/ 97 h 151"/>
                <a:gd name="T12" fmla="*/ 3 w 77"/>
                <a:gd name="T13" fmla="*/ 74 h 151"/>
                <a:gd name="T14" fmla="*/ 10 w 77"/>
                <a:gd name="T1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51">
                  <a:moveTo>
                    <a:pt x="10" y="0"/>
                  </a:moveTo>
                  <a:cubicBezTo>
                    <a:pt x="17" y="1"/>
                    <a:pt x="29" y="7"/>
                    <a:pt x="35" y="19"/>
                  </a:cubicBezTo>
                  <a:cubicBezTo>
                    <a:pt x="42" y="31"/>
                    <a:pt x="75" y="99"/>
                    <a:pt x="76" y="106"/>
                  </a:cubicBezTo>
                  <a:cubicBezTo>
                    <a:pt x="77" y="133"/>
                    <a:pt x="25" y="151"/>
                    <a:pt x="4" y="13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" y="74"/>
                    <a:pt x="3" y="74"/>
                    <a:pt x="3" y="74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5853320" y="4685991"/>
              <a:ext cx="262816" cy="538348"/>
            </a:xfrm>
            <a:custGeom>
              <a:avLst/>
              <a:gdLst>
                <a:gd name="T0" fmla="*/ 0 w 46"/>
                <a:gd name="T1" fmla="*/ 95 h 95"/>
                <a:gd name="T2" fmla="*/ 23 w 46"/>
                <a:gd name="T3" fmla="*/ 56 h 95"/>
                <a:gd name="T4" fmla="*/ 37 w 46"/>
                <a:gd name="T5" fmla="*/ 59 h 95"/>
                <a:gd name="T6" fmla="*/ 37 w 46"/>
                <a:gd name="T7" fmla="*/ 20 h 95"/>
                <a:gd name="T8" fmla="*/ 9 w 46"/>
                <a:gd name="T9" fmla="*/ 6 h 95"/>
                <a:gd name="T10" fmla="*/ 0 w 46"/>
                <a:gd name="T11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95">
                  <a:moveTo>
                    <a:pt x="0" y="95"/>
                  </a:moveTo>
                  <a:cubicBezTo>
                    <a:pt x="9" y="90"/>
                    <a:pt x="8" y="73"/>
                    <a:pt x="23" y="56"/>
                  </a:cubicBezTo>
                  <a:cubicBezTo>
                    <a:pt x="29" y="51"/>
                    <a:pt x="30" y="50"/>
                    <a:pt x="37" y="59"/>
                  </a:cubicBezTo>
                  <a:cubicBezTo>
                    <a:pt x="45" y="68"/>
                    <a:pt x="46" y="29"/>
                    <a:pt x="37" y="20"/>
                  </a:cubicBezTo>
                  <a:cubicBezTo>
                    <a:pt x="28" y="11"/>
                    <a:pt x="16" y="0"/>
                    <a:pt x="9" y="6"/>
                  </a:cubicBezTo>
                  <a:cubicBezTo>
                    <a:pt x="1" y="12"/>
                    <a:pt x="0" y="95"/>
                    <a:pt x="0" y="95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5569309" y="4476163"/>
              <a:ext cx="421777" cy="794806"/>
            </a:xfrm>
            <a:custGeom>
              <a:avLst/>
              <a:gdLst>
                <a:gd name="T0" fmla="*/ 0 w 74"/>
                <a:gd name="T1" fmla="*/ 13 h 140"/>
                <a:gd name="T2" fmla="*/ 16 w 74"/>
                <a:gd name="T3" fmla="*/ 126 h 140"/>
                <a:gd name="T4" fmla="*/ 53 w 74"/>
                <a:gd name="T5" fmla="*/ 129 h 140"/>
                <a:gd name="T6" fmla="*/ 69 w 74"/>
                <a:gd name="T7" fmla="*/ 10 h 140"/>
                <a:gd name="T8" fmla="*/ 0 w 74"/>
                <a:gd name="T9" fmla="*/ 1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40">
                  <a:moveTo>
                    <a:pt x="0" y="13"/>
                  </a:moveTo>
                  <a:cubicBezTo>
                    <a:pt x="3" y="31"/>
                    <a:pt x="7" y="116"/>
                    <a:pt x="16" y="126"/>
                  </a:cubicBezTo>
                  <a:cubicBezTo>
                    <a:pt x="25" y="137"/>
                    <a:pt x="39" y="140"/>
                    <a:pt x="53" y="129"/>
                  </a:cubicBezTo>
                  <a:cubicBezTo>
                    <a:pt x="66" y="119"/>
                    <a:pt x="65" y="21"/>
                    <a:pt x="69" y="10"/>
                  </a:cubicBezTo>
                  <a:cubicBezTo>
                    <a:pt x="74" y="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5916904" y="4605450"/>
              <a:ext cx="254338" cy="527751"/>
            </a:xfrm>
            <a:custGeom>
              <a:avLst/>
              <a:gdLst>
                <a:gd name="T0" fmla="*/ 0 w 45"/>
                <a:gd name="T1" fmla="*/ 7 h 93"/>
                <a:gd name="T2" fmla="*/ 16 w 45"/>
                <a:gd name="T3" fmla="*/ 4 h 93"/>
                <a:gd name="T4" fmla="*/ 36 w 45"/>
                <a:gd name="T5" fmla="*/ 31 h 93"/>
                <a:gd name="T6" fmla="*/ 40 w 45"/>
                <a:gd name="T7" fmla="*/ 79 h 93"/>
                <a:gd name="T8" fmla="*/ 19 w 45"/>
                <a:gd name="T9" fmla="*/ 81 h 93"/>
                <a:gd name="T10" fmla="*/ 13 w 45"/>
                <a:gd name="T11" fmla="*/ 65 h 93"/>
                <a:gd name="T12" fmla="*/ 24 w 45"/>
                <a:gd name="T13" fmla="*/ 62 h 93"/>
                <a:gd name="T14" fmla="*/ 10 w 45"/>
                <a:gd name="T15" fmla="*/ 25 h 93"/>
                <a:gd name="T16" fmla="*/ 0 w 45"/>
                <a:gd name="T17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93">
                  <a:moveTo>
                    <a:pt x="0" y="7"/>
                  </a:moveTo>
                  <a:cubicBezTo>
                    <a:pt x="7" y="0"/>
                    <a:pt x="10" y="1"/>
                    <a:pt x="16" y="4"/>
                  </a:cubicBezTo>
                  <a:cubicBezTo>
                    <a:pt x="23" y="8"/>
                    <a:pt x="33" y="23"/>
                    <a:pt x="36" y="31"/>
                  </a:cubicBezTo>
                  <a:cubicBezTo>
                    <a:pt x="38" y="39"/>
                    <a:pt x="45" y="74"/>
                    <a:pt x="40" y="79"/>
                  </a:cubicBezTo>
                  <a:cubicBezTo>
                    <a:pt x="36" y="85"/>
                    <a:pt x="28" y="93"/>
                    <a:pt x="19" y="81"/>
                  </a:cubicBezTo>
                  <a:cubicBezTo>
                    <a:pt x="12" y="72"/>
                    <a:pt x="13" y="65"/>
                    <a:pt x="13" y="65"/>
                  </a:cubicBezTo>
                  <a:cubicBezTo>
                    <a:pt x="13" y="65"/>
                    <a:pt x="24" y="69"/>
                    <a:pt x="24" y="62"/>
                  </a:cubicBezTo>
                  <a:cubicBezTo>
                    <a:pt x="24" y="55"/>
                    <a:pt x="18" y="29"/>
                    <a:pt x="10" y="25"/>
                  </a:cubicBezTo>
                  <a:cubicBezTo>
                    <a:pt x="2" y="2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E2E1E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5757942" y="4499476"/>
              <a:ext cx="220426" cy="741818"/>
            </a:xfrm>
            <a:custGeom>
              <a:avLst/>
              <a:gdLst>
                <a:gd name="T0" fmla="*/ 37 w 39"/>
                <a:gd name="T1" fmla="*/ 6 h 131"/>
                <a:gd name="T2" fmla="*/ 0 w 39"/>
                <a:gd name="T3" fmla="*/ 4 h 131"/>
                <a:gd name="T4" fmla="*/ 7 w 39"/>
                <a:gd name="T5" fmla="*/ 131 h 131"/>
                <a:gd name="T6" fmla="*/ 20 w 39"/>
                <a:gd name="T7" fmla="*/ 125 h 131"/>
                <a:gd name="T8" fmla="*/ 37 w 39"/>
                <a:gd name="T9" fmla="*/ 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1">
                  <a:moveTo>
                    <a:pt x="37" y="6"/>
                  </a:moveTo>
                  <a:cubicBezTo>
                    <a:pt x="39" y="0"/>
                    <a:pt x="19" y="2"/>
                    <a:pt x="0" y="4"/>
                  </a:cubicBezTo>
                  <a:cubicBezTo>
                    <a:pt x="0" y="41"/>
                    <a:pt x="2" y="99"/>
                    <a:pt x="7" y="131"/>
                  </a:cubicBezTo>
                  <a:cubicBezTo>
                    <a:pt x="12" y="130"/>
                    <a:pt x="16" y="128"/>
                    <a:pt x="20" y="125"/>
                  </a:cubicBezTo>
                  <a:cubicBezTo>
                    <a:pt x="34" y="114"/>
                    <a:pt x="32" y="17"/>
                    <a:pt x="37" y="6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5978368" y="4452848"/>
              <a:ext cx="476884" cy="1610805"/>
            </a:xfrm>
            <a:custGeom>
              <a:avLst/>
              <a:gdLst>
                <a:gd name="T0" fmla="*/ 20 w 84"/>
                <a:gd name="T1" fmla="*/ 15 h 284"/>
                <a:gd name="T2" fmla="*/ 26 w 84"/>
                <a:gd name="T3" fmla="*/ 78 h 284"/>
                <a:gd name="T4" fmla="*/ 17 w 84"/>
                <a:gd name="T5" fmla="*/ 141 h 284"/>
                <a:gd name="T6" fmla="*/ 11 w 84"/>
                <a:gd name="T7" fmla="*/ 221 h 284"/>
                <a:gd name="T8" fmla="*/ 8 w 84"/>
                <a:gd name="T9" fmla="*/ 255 h 284"/>
                <a:gd name="T10" fmla="*/ 48 w 84"/>
                <a:gd name="T11" fmla="*/ 268 h 284"/>
                <a:gd name="T12" fmla="*/ 51 w 84"/>
                <a:gd name="T13" fmla="*/ 196 h 284"/>
                <a:gd name="T14" fmla="*/ 75 w 84"/>
                <a:gd name="T15" fmla="*/ 68 h 284"/>
                <a:gd name="T16" fmla="*/ 82 w 84"/>
                <a:gd name="T17" fmla="*/ 8 h 284"/>
                <a:gd name="T18" fmla="*/ 20 w 84"/>
                <a:gd name="T19" fmla="*/ 1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84">
                  <a:moveTo>
                    <a:pt x="20" y="15"/>
                  </a:moveTo>
                  <a:cubicBezTo>
                    <a:pt x="19" y="30"/>
                    <a:pt x="29" y="57"/>
                    <a:pt x="26" y="78"/>
                  </a:cubicBezTo>
                  <a:cubicBezTo>
                    <a:pt x="23" y="99"/>
                    <a:pt x="18" y="112"/>
                    <a:pt x="17" y="141"/>
                  </a:cubicBezTo>
                  <a:cubicBezTo>
                    <a:pt x="17" y="169"/>
                    <a:pt x="18" y="194"/>
                    <a:pt x="11" y="221"/>
                  </a:cubicBezTo>
                  <a:cubicBezTo>
                    <a:pt x="3" y="248"/>
                    <a:pt x="0" y="245"/>
                    <a:pt x="8" y="255"/>
                  </a:cubicBezTo>
                  <a:cubicBezTo>
                    <a:pt x="15" y="265"/>
                    <a:pt x="45" y="284"/>
                    <a:pt x="48" y="268"/>
                  </a:cubicBezTo>
                  <a:cubicBezTo>
                    <a:pt x="48" y="265"/>
                    <a:pt x="38" y="233"/>
                    <a:pt x="51" y="196"/>
                  </a:cubicBezTo>
                  <a:cubicBezTo>
                    <a:pt x="65" y="159"/>
                    <a:pt x="75" y="78"/>
                    <a:pt x="75" y="68"/>
                  </a:cubicBezTo>
                  <a:cubicBezTo>
                    <a:pt x="75" y="57"/>
                    <a:pt x="84" y="17"/>
                    <a:pt x="82" y="8"/>
                  </a:cubicBezTo>
                  <a:cubicBezTo>
                    <a:pt x="80" y="0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5967772" y="5707580"/>
              <a:ext cx="368790" cy="521392"/>
            </a:xfrm>
            <a:custGeom>
              <a:avLst/>
              <a:gdLst>
                <a:gd name="T0" fmla="*/ 18 w 65"/>
                <a:gd name="T1" fmla="*/ 70 h 92"/>
                <a:gd name="T2" fmla="*/ 65 w 65"/>
                <a:gd name="T3" fmla="*/ 68 h 92"/>
                <a:gd name="T4" fmla="*/ 50 w 65"/>
                <a:gd name="T5" fmla="*/ 17 h 92"/>
                <a:gd name="T6" fmla="*/ 23 w 65"/>
                <a:gd name="T7" fmla="*/ 28 h 92"/>
                <a:gd name="T8" fmla="*/ 10 w 65"/>
                <a:gd name="T9" fmla="*/ 0 h 92"/>
                <a:gd name="T10" fmla="*/ 0 w 65"/>
                <a:gd name="T11" fmla="*/ 27 h 92"/>
                <a:gd name="T12" fmla="*/ 10 w 65"/>
                <a:gd name="T13" fmla="*/ 46 h 92"/>
                <a:gd name="T14" fmla="*/ 18 w 65"/>
                <a:gd name="T15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92">
                  <a:moveTo>
                    <a:pt x="18" y="70"/>
                  </a:moveTo>
                  <a:cubicBezTo>
                    <a:pt x="51" y="92"/>
                    <a:pt x="65" y="68"/>
                    <a:pt x="65" y="68"/>
                  </a:cubicBezTo>
                  <a:cubicBezTo>
                    <a:pt x="65" y="68"/>
                    <a:pt x="54" y="44"/>
                    <a:pt x="50" y="17"/>
                  </a:cubicBezTo>
                  <a:cubicBezTo>
                    <a:pt x="50" y="17"/>
                    <a:pt x="32" y="32"/>
                    <a:pt x="23" y="28"/>
                  </a:cubicBezTo>
                  <a:cubicBezTo>
                    <a:pt x="14" y="25"/>
                    <a:pt x="10" y="0"/>
                    <a:pt x="10" y="0"/>
                  </a:cubicBezTo>
                  <a:cubicBezTo>
                    <a:pt x="10" y="0"/>
                    <a:pt x="0" y="13"/>
                    <a:pt x="0" y="27"/>
                  </a:cubicBezTo>
                  <a:cubicBezTo>
                    <a:pt x="0" y="41"/>
                    <a:pt x="8" y="34"/>
                    <a:pt x="10" y="46"/>
                  </a:cubicBezTo>
                  <a:cubicBezTo>
                    <a:pt x="13" y="59"/>
                    <a:pt x="18" y="70"/>
                    <a:pt x="18" y="7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5507844" y="3975965"/>
              <a:ext cx="1021590" cy="726982"/>
            </a:xfrm>
            <a:custGeom>
              <a:avLst/>
              <a:gdLst>
                <a:gd name="T0" fmla="*/ 14 w 180"/>
                <a:gd name="T1" fmla="*/ 24 h 128"/>
                <a:gd name="T2" fmla="*/ 3 w 180"/>
                <a:gd name="T3" fmla="*/ 105 h 128"/>
                <a:gd name="T4" fmla="*/ 82 w 180"/>
                <a:gd name="T5" fmla="*/ 116 h 128"/>
                <a:gd name="T6" fmla="*/ 92 w 180"/>
                <a:gd name="T7" fmla="*/ 93 h 128"/>
                <a:gd name="T8" fmla="*/ 96 w 180"/>
                <a:gd name="T9" fmla="*/ 112 h 128"/>
                <a:gd name="T10" fmla="*/ 169 w 180"/>
                <a:gd name="T11" fmla="*/ 112 h 128"/>
                <a:gd name="T12" fmla="*/ 158 w 180"/>
                <a:gd name="T13" fmla="*/ 17 h 128"/>
                <a:gd name="T14" fmla="*/ 14 w 180"/>
                <a:gd name="T15" fmla="*/ 2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128">
                  <a:moveTo>
                    <a:pt x="14" y="24"/>
                  </a:moveTo>
                  <a:cubicBezTo>
                    <a:pt x="9" y="42"/>
                    <a:pt x="0" y="83"/>
                    <a:pt x="3" y="105"/>
                  </a:cubicBezTo>
                  <a:cubicBezTo>
                    <a:pt x="5" y="128"/>
                    <a:pt x="73" y="116"/>
                    <a:pt x="82" y="116"/>
                  </a:cubicBezTo>
                  <a:cubicBezTo>
                    <a:pt x="91" y="116"/>
                    <a:pt x="87" y="86"/>
                    <a:pt x="92" y="93"/>
                  </a:cubicBezTo>
                  <a:cubicBezTo>
                    <a:pt x="96" y="100"/>
                    <a:pt x="96" y="112"/>
                    <a:pt x="96" y="112"/>
                  </a:cubicBezTo>
                  <a:cubicBezTo>
                    <a:pt x="96" y="112"/>
                    <a:pt x="157" y="105"/>
                    <a:pt x="169" y="112"/>
                  </a:cubicBezTo>
                  <a:cubicBezTo>
                    <a:pt x="180" y="119"/>
                    <a:pt x="169" y="37"/>
                    <a:pt x="158" y="17"/>
                  </a:cubicBezTo>
                  <a:cubicBezTo>
                    <a:pt x="150" y="0"/>
                    <a:pt x="14" y="24"/>
                    <a:pt x="14" y="24"/>
                  </a:cubicBezTo>
                  <a:close/>
                </a:path>
              </a:pathLst>
            </a:custGeom>
            <a:solidFill>
              <a:srgbClr val="2A2C2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5974129" y="4033191"/>
              <a:ext cx="555304" cy="625247"/>
            </a:xfrm>
            <a:custGeom>
              <a:avLst/>
              <a:gdLst>
                <a:gd name="T0" fmla="*/ 14 w 98"/>
                <a:gd name="T1" fmla="*/ 103 h 110"/>
                <a:gd name="T2" fmla="*/ 87 w 98"/>
                <a:gd name="T3" fmla="*/ 103 h 110"/>
                <a:gd name="T4" fmla="*/ 77 w 98"/>
                <a:gd name="T5" fmla="*/ 8 h 110"/>
                <a:gd name="T6" fmla="*/ 0 w 98"/>
                <a:gd name="T7" fmla="*/ 5 h 110"/>
                <a:gd name="T8" fmla="*/ 8 w 98"/>
                <a:gd name="T9" fmla="*/ 83 h 110"/>
                <a:gd name="T10" fmla="*/ 14 w 98"/>
                <a:gd name="T11" fmla="*/ 10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110">
                  <a:moveTo>
                    <a:pt x="14" y="103"/>
                  </a:moveTo>
                  <a:cubicBezTo>
                    <a:pt x="14" y="103"/>
                    <a:pt x="76" y="96"/>
                    <a:pt x="87" y="103"/>
                  </a:cubicBezTo>
                  <a:cubicBezTo>
                    <a:pt x="98" y="110"/>
                    <a:pt x="87" y="29"/>
                    <a:pt x="77" y="8"/>
                  </a:cubicBezTo>
                  <a:cubicBezTo>
                    <a:pt x="72" y="0"/>
                    <a:pt x="36" y="1"/>
                    <a:pt x="0" y="5"/>
                  </a:cubicBezTo>
                  <a:cubicBezTo>
                    <a:pt x="2" y="23"/>
                    <a:pt x="4" y="56"/>
                    <a:pt x="8" y="83"/>
                  </a:cubicBezTo>
                  <a:cubicBezTo>
                    <a:pt x="8" y="82"/>
                    <a:pt x="14" y="103"/>
                    <a:pt x="14" y="103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6559106" y="3545710"/>
              <a:ext cx="288249" cy="284010"/>
            </a:xfrm>
            <a:custGeom>
              <a:avLst/>
              <a:gdLst>
                <a:gd name="T0" fmla="*/ 1 w 51"/>
                <a:gd name="T1" fmla="*/ 0 h 50"/>
                <a:gd name="T2" fmla="*/ 5 w 51"/>
                <a:gd name="T3" fmla="*/ 26 h 50"/>
                <a:gd name="T4" fmla="*/ 22 w 51"/>
                <a:gd name="T5" fmla="*/ 36 h 50"/>
                <a:gd name="T6" fmla="*/ 29 w 51"/>
                <a:gd name="T7" fmla="*/ 50 h 50"/>
                <a:gd name="T8" fmla="*/ 51 w 51"/>
                <a:gd name="T9" fmla="*/ 30 h 50"/>
                <a:gd name="T10" fmla="*/ 32 w 51"/>
                <a:gd name="T11" fmla="*/ 6 h 50"/>
                <a:gd name="T12" fmla="*/ 1 w 51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50">
                  <a:moveTo>
                    <a:pt x="1" y="0"/>
                  </a:moveTo>
                  <a:cubicBezTo>
                    <a:pt x="2" y="9"/>
                    <a:pt x="0" y="18"/>
                    <a:pt x="5" y="26"/>
                  </a:cubicBezTo>
                  <a:cubicBezTo>
                    <a:pt x="11" y="34"/>
                    <a:pt x="19" y="32"/>
                    <a:pt x="22" y="36"/>
                  </a:cubicBezTo>
                  <a:cubicBezTo>
                    <a:pt x="26" y="41"/>
                    <a:pt x="25" y="50"/>
                    <a:pt x="29" y="50"/>
                  </a:cubicBezTo>
                  <a:cubicBezTo>
                    <a:pt x="34" y="50"/>
                    <a:pt x="51" y="41"/>
                    <a:pt x="51" y="30"/>
                  </a:cubicBezTo>
                  <a:cubicBezTo>
                    <a:pt x="51" y="18"/>
                    <a:pt x="39" y="8"/>
                    <a:pt x="32" y="6"/>
                  </a:cubicBezTo>
                  <a:cubicBezTo>
                    <a:pt x="26" y="4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5473932" y="2547436"/>
              <a:ext cx="659159" cy="1725257"/>
            </a:xfrm>
            <a:custGeom>
              <a:avLst/>
              <a:gdLst>
                <a:gd name="T0" fmla="*/ 14 w 116"/>
                <a:gd name="T1" fmla="*/ 28 h 304"/>
                <a:gd name="T2" fmla="*/ 91 w 116"/>
                <a:gd name="T3" fmla="*/ 0 h 304"/>
                <a:gd name="T4" fmla="*/ 116 w 116"/>
                <a:gd name="T5" fmla="*/ 34 h 304"/>
                <a:gd name="T6" fmla="*/ 104 w 116"/>
                <a:gd name="T7" fmla="*/ 217 h 304"/>
                <a:gd name="T8" fmla="*/ 97 w 116"/>
                <a:gd name="T9" fmla="*/ 300 h 304"/>
                <a:gd name="T10" fmla="*/ 12 w 116"/>
                <a:gd name="T11" fmla="*/ 297 h 304"/>
                <a:gd name="T12" fmla="*/ 12 w 116"/>
                <a:gd name="T13" fmla="*/ 153 h 304"/>
                <a:gd name="T14" fmla="*/ 18 w 116"/>
                <a:gd name="T15" fmla="*/ 96 h 304"/>
                <a:gd name="T16" fmla="*/ 14 w 116"/>
                <a:gd name="T17" fmla="*/ 2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304">
                  <a:moveTo>
                    <a:pt x="14" y="28"/>
                  </a:moveTo>
                  <a:cubicBezTo>
                    <a:pt x="0" y="22"/>
                    <a:pt x="68" y="6"/>
                    <a:pt x="91" y="0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16" y="34"/>
                    <a:pt x="109" y="174"/>
                    <a:pt x="104" y="217"/>
                  </a:cubicBezTo>
                  <a:cubicBezTo>
                    <a:pt x="99" y="259"/>
                    <a:pt x="97" y="300"/>
                    <a:pt x="97" y="300"/>
                  </a:cubicBezTo>
                  <a:cubicBezTo>
                    <a:pt x="97" y="300"/>
                    <a:pt x="86" y="304"/>
                    <a:pt x="12" y="297"/>
                  </a:cubicBezTo>
                  <a:cubicBezTo>
                    <a:pt x="2" y="296"/>
                    <a:pt x="11" y="191"/>
                    <a:pt x="12" y="153"/>
                  </a:cubicBezTo>
                  <a:cubicBezTo>
                    <a:pt x="14" y="116"/>
                    <a:pt x="14" y="117"/>
                    <a:pt x="18" y="96"/>
                  </a:cubicBezTo>
                  <a:cubicBezTo>
                    <a:pt x="33" y="30"/>
                    <a:pt x="20" y="31"/>
                    <a:pt x="14" y="2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5967772" y="2598303"/>
              <a:ext cx="818120" cy="1657433"/>
            </a:xfrm>
            <a:custGeom>
              <a:avLst/>
              <a:gdLst>
                <a:gd name="T0" fmla="*/ 137 w 144"/>
                <a:gd name="T1" fmla="*/ 105 h 292"/>
                <a:gd name="T2" fmla="*/ 93 w 144"/>
                <a:gd name="T3" fmla="*/ 21 h 292"/>
                <a:gd name="T4" fmla="*/ 53 w 144"/>
                <a:gd name="T5" fmla="*/ 0 h 292"/>
                <a:gd name="T6" fmla="*/ 16 w 144"/>
                <a:gd name="T7" fmla="*/ 19 h 292"/>
                <a:gd name="T8" fmla="*/ 7 w 144"/>
                <a:gd name="T9" fmla="*/ 99 h 292"/>
                <a:gd name="T10" fmla="*/ 0 w 144"/>
                <a:gd name="T11" fmla="*/ 292 h 292"/>
                <a:gd name="T12" fmla="*/ 34 w 144"/>
                <a:gd name="T13" fmla="*/ 286 h 292"/>
                <a:gd name="T14" fmla="*/ 87 w 144"/>
                <a:gd name="T15" fmla="*/ 283 h 292"/>
                <a:gd name="T16" fmla="*/ 85 w 144"/>
                <a:gd name="T17" fmla="*/ 159 h 292"/>
                <a:gd name="T18" fmla="*/ 84 w 144"/>
                <a:gd name="T19" fmla="*/ 100 h 292"/>
                <a:gd name="T20" fmla="*/ 100 w 144"/>
                <a:gd name="T21" fmla="*/ 129 h 292"/>
                <a:gd name="T22" fmla="*/ 106 w 144"/>
                <a:gd name="T23" fmla="*/ 172 h 292"/>
                <a:gd name="T24" fmla="*/ 137 w 144"/>
                <a:gd name="T25" fmla="*/ 175 h 292"/>
                <a:gd name="T26" fmla="*/ 137 w 144"/>
                <a:gd name="T27" fmla="*/ 10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" h="292">
                  <a:moveTo>
                    <a:pt x="137" y="105"/>
                  </a:moveTo>
                  <a:cubicBezTo>
                    <a:pt x="130" y="94"/>
                    <a:pt x="115" y="29"/>
                    <a:pt x="93" y="21"/>
                  </a:cubicBezTo>
                  <a:cubicBezTo>
                    <a:pt x="93" y="21"/>
                    <a:pt x="62" y="0"/>
                    <a:pt x="53" y="0"/>
                  </a:cubicBezTo>
                  <a:cubicBezTo>
                    <a:pt x="44" y="0"/>
                    <a:pt x="30" y="12"/>
                    <a:pt x="16" y="19"/>
                  </a:cubicBezTo>
                  <a:cubicBezTo>
                    <a:pt x="16" y="19"/>
                    <a:pt x="10" y="61"/>
                    <a:pt x="7" y="99"/>
                  </a:cubicBezTo>
                  <a:cubicBezTo>
                    <a:pt x="3" y="139"/>
                    <a:pt x="0" y="292"/>
                    <a:pt x="0" y="292"/>
                  </a:cubicBezTo>
                  <a:cubicBezTo>
                    <a:pt x="0" y="292"/>
                    <a:pt x="22" y="291"/>
                    <a:pt x="34" y="286"/>
                  </a:cubicBezTo>
                  <a:cubicBezTo>
                    <a:pt x="55" y="275"/>
                    <a:pt x="66" y="277"/>
                    <a:pt x="87" y="283"/>
                  </a:cubicBezTo>
                  <a:cubicBezTo>
                    <a:pt x="89" y="277"/>
                    <a:pt x="85" y="197"/>
                    <a:pt x="85" y="159"/>
                  </a:cubicBezTo>
                  <a:cubicBezTo>
                    <a:pt x="85" y="122"/>
                    <a:pt x="88" y="116"/>
                    <a:pt x="84" y="100"/>
                  </a:cubicBezTo>
                  <a:cubicBezTo>
                    <a:pt x="90" y="112"/>
                    <a:pt x="100" y="119"/>
                    <a:pt x="100" y="129"/>
                  </a:cubicBezTo>
                  <a:cubicBezTo>
                    <a:pt x="100" y="139"/>
                    <a:pt x="95" y="170"/>
                    <a:pt x="106" y="172"/>
                  </a:cubicBezTo>
                  <a:cubicBezTo>
                    <a:pt x="108" y="166"/>
                    <a:pt x="133" y="177"/>
                    <a:pt x="137" y="175"/>
                  </a:cubicBezTo>
                  <a:cubicBezTo>
                    <a:pt x="140" y="173"/>
                    <a:pt x="144" y="117"/>
                    <a:pt x="137" y="10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5393392" y="3471529"/>
              <a:ext cx="476884" cy="294608"/>
            </a:xfrm>
            <a:custGeom>
              <a:avLst/>
              <a:gdLst>
                <a:gd name="T0" fmla="*/ 20 w 84"/>
                <a:gd name="T1" fmla="*/ 1 h 52"/>
                <a:gd name="T2" fmla="*/ 49 w 84"/>
                <a:gd name="T3" fmla="*/ 0 h 52"/>
                <a:gd name="T4" fmla="*/ 75 w 84"/>
                <a:gd name="T5" fmla="*/ 9 h 52"/>
                <a:gd name="T6" fmla="*/ 69 w 84"/>
                <a:gd name="T7" fmla="*/ 16 h 52"/>
                <a:gd name="T8" fmla="*/ 53 w 84"/>
                <a:gd name="T9" fmla="*/ 12 h 52"/>
                <a:gd name="T10" fmla="*/ 68 w 84"/>
                <a:gd name="T11" fmla="*/ 29 h 52"/>
                <a:gd name="T12" fmla="*/ 42 w 84"/>
                <a:gd name="T13" fmla="*/ 52 h 52"/>
                <a:gd name="T14" fmla="*/ 0 w 84"/>
                <a:gd name="T15" fmla="*/ 29 h 52"/>
                <a:gd name="T16" fmla="*/ 20 w 84"/>
                <a:gd name="T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52">
                  <a:moveTo>
                    <a:pt x="20" y="1"/>
                  </a:moveTo>
                  <a:cubicBezTo>
                    <a:pt x="24" y="1"/>
                    <a:pt x="43" y="0"/>
                    <a:pt x="49" y="0"/>
                  </a:cubicBezTo>
                  <a:cubicBezTo>
                    <a:pt x="55" y="0"/>
                    <a:pt x="66" y="9"/>
                    <a:pt x="75" y="9"/>
                  </a:cubicBezTo>
                  <a:cubicBezTo>
                    <a:pt x="84" y="9"/>
                    <a:pt x="74" y="16"/>
                    <a:pt x="69" y="16"/>
                  </a:cubicBezTo>
                  <a:cubicBezTo>
                    <a:pt x="65" y="16"/>
                    <a:pt x="53" y="12"/>
                    <a:pt x="53" y="12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8" y="29"/>
                    <a:pt x="50" y="52"/>
                    <a:pt x="42" y="52"/>
                  </a:cubicBezTo>
                  <a:cubicBezTo>
                    <a:pt x="34" y="52"/>
                    <a:pt x="0" y="29"/>
                    <a:pt x="0" y="29"/>
                  </a:cubicBezTo>
                  <a:lnTo>
                    <a:pt x="20" y="1"/>
                  </a:ln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5893589" y="2348205"/>
              <a:ext cx="385746" cy="413299"/>
            </a:xfrm>
            <a:custGeom>
              <a:avLst/>
              <a:gdLst>
                <a:gd name="T0" fmla="*/ 6 w 68"/>
                <a:gd name="T1" fmla="*/ 11 h 73"/>
                <a:gd name="T2" fmla="*/ 3 w 68"/>
                <a:gd name="T3" fmla="*/ 57 h 73"/>
                <a:gd name="T4" fmla="*/ 66 w 68"/>
                <a:gd name="T5" fmla="*/ 53 h 73"/>
                <a:gd name="T6" fmla="*/ 59 w 68"/>
                <a:gd name="T7" fmla="*/ 6 h 73"/>
                <a:gd name="T8" fmla="*/ 6 w 68"/>
                <a:gd name="T9" fmla="*/ 1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6" y="11"/>
                  </a:moveTo>
                  <a:cubicBezTo>
                    <a:pt x="6" y="27"/>
                    <a:pt x="0" y="50"/>
                    <a:pt x="3" y="57"/>
                  </a:cubicBezTo>
                  <a:cubicBezTo>
                    <a:pt x="7" y="64"/>
                    <a:pt x="61" y="73"/>
                    <a:pt x="66" y="53"/>
                  </a:cubicBezTo>
                  <a:cubicBezTo>
                    <a:pt x="68" y="47"/>
                    <a:pt x="66" y="53"/>
                    <a:pt x="59" y="6"/>
                  </a:cubicBezTo>
                  <a:cubicBezTo>
                    <a:pt x="58" y="0"/>
                    <a:pt x="6" y="11"/>
                    <a:pt x="6" y="11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5923262" y="2341846"/>
              <a:ext cx="356073" cy="385745"/>
            </a:xfrm>
            <a:custGeom>
              <a:avLst/>
              <a:gdLst>
                <a:gd name="T0" fmla="*/ 61 w 63"/>
                <a:gd name="T1" fmla="*/ 54 h 68"/>
                <a:gd name="T2" fmla="*/ 54 w 63"/>
                <a:gd name="T3" fmla="*/ 6 h 68"/>
                <a:gd name="T4" fmla="*/ 1 w 63"/>
                <a:gd name="T5" fmla="*/ 14 h 68"/>
                <a:gd name="T6" fmla="*/ 0 w 63"/>
                <a:gd name="T7" fmla="*/ 26 h 68"/>
                <a:gd name="T8" fmla="*/ 23 w 63"/>
                <a:gd name="T9" fmla="*/ 44 h 68"/>
                <a:gd name="T10" fmla="*/ 25 w 63"/>
                <a:gd name="T11" fmla="*/ 66 h 68"/>
                <a:gd name="T12" fmla="*/ 61 w 63"/>
                <a:gd name="T13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68">
                  <a:moveTo>
                    <a:pt x="61" y="54"/>
                  </a:moveTo>
                  <a:cubicBezTo>
                    <a:pt x="63" y="48"/>
                    <a:pt x="61" y="52"/>
                    <a:pt x="54" y="6"/>
                  </a:cubicBezTo>
                  <a:cubicBezTo>
                    <a:pt x="53" y="0"/>
                    <a:pt x="1" y="14"/>
                    <a:pt x="1" y="14"/>
                  </a:cubicBezTo>
                  <a:cubicBezTo>
                    <a:pt x="1" y="18"/>
                    <a:pt x="0" y="22"/>
                    <a:pt x="0" y="26"/>
                  </a:cubicBezTo>
                  <a:cubicBezTo>
                    <a:pt x="5" y="32"/>
                    <a:pt x="19" y="42"/>
                    <a:pt x="23" y="44"/>
                  </a:cubicBezTo>
                  <a:cubicBezTo>
                    <a:pt x="29" y="46"/>
                    <a:pt x="26" y="63"/>
                    <a:pt x="25" y="66"/>
                  </a:cubicBezTo>
                  <a:cubicBezTo>
                    <a:pt x="44" y="68"/>
                    <a:pt x="59" y="63"/>
                    <a:pt x="61" y="54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5785496" y="1864963"/>
              <a:ext cx="523513" cy="699428"/>
            </a:xfrm>
            <a:custGeom>
              <a:avLst/>
              <a:gdLst>
                <a:gd name="T0" fmla="*/ 89 w 92"/>
                <a:gd name="T1" fmla="*/ 66 h 123"/>
                <a:gd name="T2" fmla="*/ 53 w 92"/>
                <a:gd name="T3" fmla="*/ 123 h 123"/>
                <a:gd name="T4" fmla="*/ 13 w 92"/>
                <a:gd name="T5" fmla="*/ 68 h 123"/>
                <a:gd name="T6" fmla="*/ 46 w 92"/>
                <a:gd name="T7" fmla="*/ 4 h 123"/>
                <a:gd name="T8" fmla="*/ 89 w 92"/>
                <a:gd name="T9" fmla="*/ 6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23">
                  <a:moveTo>
                    <a:pt x="89" y="66"/>
                  </a:moveTo>
                  <a:cubicBezTo>
                    <a:pt x="90" y="99"/>
                    <a:pt x="65" y="122"/>
                    <a:pt x="53" y="123"/>
                  </a:cubicBezTo>
                  <a:cubicBezTo>
                    <a:pt x="44" y="123"/>
                    <a:pt x="14" y="101"/>
                    <a:pt x="13" y="68"/>
                  </a:cubicBezTo>
                  <a:cubicBezTo>
                    <a:pt x="12" y="35"/>
                    <a:pt x="0" y="7"/>
                    <a:pt x="46" y="4"/>
                  </a:cubicBezTo>
                  <a:cubicBezTo>
                    <a:pt x="92" y="0"/>
                    <a:pt x="88" y="33"/>
                    <a:pt x="89" y="66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5798213" y="2155331"/>
              <a:ext cx="101735" cy="220426"/>
            </a:xfrm>
            <a:custGeom>
              <a:avLst/>
              <a:gdLst>
                <a:gd name="T0" fmla="*/ 11 w 18"/>
                <a:gd name="T1" fmla="*/ 0 h 39"/>
                <a:gd name="T2" fmla="*/ 6 w 18"/>
                <a:gd name="T3" fmla="*/ 22 h 39"/>
                <a:gd name="T4" fmla="*/ 18 w 18"/>
                <a:gd name="T5" fmla="*/ 29 h 39"/>
                <a:gd name="T6" fmla="*/ 11 w 18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9">
                  <a:moveTo>
                    <a:pt x="11" y="0"/>
                  </a:moveTo>
                  <a:cubicBezTo>
                    <a:pt x="7" y="0"/>
                    <a:pt x="0" y="5"/>
                    <a:pt x="6" y="22"/>
                  </a:cubicBezTo>
                  <a:cubicBezTo>
                    <a:pt x="13" y="39"/>
                    <a:pt x="18" y="29"/>
                    <a:pt x="18" y="29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6052551" y="1881919"/>
              <a:ext cx="260697" cy="682473"/>
            </a:xfrm>
            <a:custGeom>
              <a:avLst/>
              <a:gdLst>
                <a:gd name="T0" fmla="*/ 43 w 46"/>
                <a:gd name="T1" fmla="*/ 63 h 120"/>
                <a:gd name="T2" fmla="*/ 4 w 46"/>
                <a:gd name="T3" fmla="*/ 1 h 120"/>
                <a:gd name="T4" fmla="*/ 2 w 46"/>
                <a:gd name="T5" fmla="*/ 69 h 120"/>
                <a:gd name="T6" fmla="*/ 7 w 46"/>
                <a:gd name="T7" fmla="*/ 120 h 120"/>
                <a:gd name="T8" fmla="*/ 43 w 46"/>
                <a:gd name="T9" fmla="*/ 6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20">
                  <a:moveTo>
                    <a:pt x="43" y="63"/>
                  </a:moveTo>
                  <a:cubicBezTo>
                    <a:pt x="42" y="31"/>
                    <a:pt x="46" y="0"/>
                    <a:pt x="4" y="1"/>
                  </a:cubicBezTo>
                  <a:cubicBezTo>
                    <a:pt x="0" y="20"/>
                    <a:pt x="0" y="43"/>
                    <a:pt x="2" y="69"/>
                  </a:cubicBezTo>
                  <a:cubicBezTo>
                    <a:pt x="3" y="87"/>
                    <a:pt x="3" y="105"/>
                    <a:pt x="7" y="120"/>
                  </a:cubicBezTo>
                  <a:cubicBezTo>
                    <a:pt x="20" y="119"/>
                    <a:pt x="44" y="96"/>
                    <a:pt x="43" y="63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6258140" y="2138376"/>
              <a:ext cx="84779" cy="220426"/>
            </a:xfrm>
            <a:custGeom>
              <a:avLst/>
              <a:gdLst>
                <a:gd name="T0" fmla="*/ 3 w 15"/>
                <a:gd name="T1" fmla="*/ 0 h 39"/>
                <a:gd name="T2" fmla="*/ 11 w 15"/>
                <a:gd name="T3" fmla="*/ 22 h 39"/>
                <a:gd name="T4" fmla="*/ 0 w 15"/>
                <a:gd name="T5" fmla="*/ 30 h 39"/>
                <a:gd name="T6" fmla="*/ 3 w 15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9">
                  <a:moveTo>
                    <a:pt x="3" y="0"/>
                  </a:moveTo>
                  <a:cubicBezTo>
                    <a:pt x="8" y="0"/>
                    <a:pt x="15" y="4"/>
                    <a:pt x="11" y="22"/>
                  </a:cubicBezTo>
                  <a:cubicBezTo>
                    <a:pt x="7" y="39"/>
                    <a:pt x="0" y="30"/>
                    <a:pt x="0" y="3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6167003" y="1888277"/>
              <a:ext cx="163201" cy="307325"/>
            </a:xfrm>
            <a:custGeom>
              <a:avLst/>
              <a:gdLst>
                <a:gd name="T0" fmla="*/ 11 w 29"/>
                <a:gd name="T1" fmla="*/ 0 h 54"/>
                <a:gd name="T2" fmla="*/ 27 w 29"/>
                <a:gd name="T3" fmla="*/ 13 h 54"/>
                <a:gd name="T4" fmla="*/ 25 w 29"/>
                <a:gd name="T5" fmla="*/ 47 h 54"/>
                <a:gd name="T6" fmla="*/ 18 w 29"/>
                <a:gd name="T7" fmla="*/ 54 h 54"/>
                <a:gd name="T8" fmla="*/ 13 w 29"/>
                <a:gd name="T9" fmla="*/ 19 h 54"/>
                <a:gd name="T10" fmla="*/ 0 w 29"/>
                <a:gd name="T11" fmla="*/ 13 h 54"/>
                <a:gd name="T12" fmla="*/ 11 w 29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4">
                  <a:moveTo>
                    <a:pt x="11" y="0"/>
                  </a:moveTo>
                  <a:cubicBezTo>
                    <a:pt x="15" y="1"/>
                    <a:pt x="25" y="5"/>
                    <a:pt x="27" y="13"/>
                  </a:cubicBezTo>
                  <a:cubicBezTo>
                    <a:pt x="29" y="24"/>
                    <a:pt x="25" y="47"/>
                    <a:pt x="25" y="47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21" y="28"/>
                    <a:pt x="13" y="19"/>
                  </a:cubicBezTo>
                  <a:cubicBezTo>
                    <a:pt x="9" y="14"/>
                    <a:pt x="0" y="13"/>
                    <a:pt x="0" y="13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49190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5798213" y="1797140"/>
              <a:ext cx="442972" cy="409060"/>
            </a:xfrm>
            <a:custGeom>
              <a:avLst/>
              <a:gdLst>
                <a:gd name="T0" fmla="*/ 78 w 78"/>
                <a:gd name="T1" fmla="*/ 17 h 72"/>
                <a:gd name="T2" fmla="*/ 60 w 78"/>
                <a:gd name="T3" fmla="*/ 31 h 72"/>
                <a:gd name="T4" fmla="*/ 32 w 78"/>
                <a:gd name="T5" fmla="*/ 32 h 72"/>
                <a:gd name="T6" fmla="*/ 23 w 78"/>
                <a:gd name="T7" fmla="*/ 43 h 72"/>
                <a:gd name="T8" fmla="*/ 20 w 78"/>
                <a:gd name="T9" fmla="*/ 33 h 72"/>
                <a:gd name="T10" fmla="*/ 16 w 78"/>
                <a:gd name="T11" fmla="*/ 44 h 72"/>
                <a:gd name="T12" fmla="*/ 16 w 78"/>
                <a:gd name="T13" fmla="*/ 72 h 72"/>
                <a:gd name="T14" fmla="*/ 7 w 78"/>
                <a:gd name="T15" fmla="*/ 64 h 72"/>
                <a:gd name="T16" fmla="*/ 9 w 78"/>
                <a:gd name="T17" fmla="*/ 21 h 72"/>
                <a:gd name="T18" fmla="*/ 22 w 78"/>
                <a:gd name="T19" fmla="*/ 13 h 72"/>
                <a:gd name="T20" fmla="*/ 49 w 78"/>
                <a:gd name="T21" fmla="*/ 2 h 72"/>
                <a:gd name="T22" fmla="*/ 78 w 78"/>
                <a:gd name="T23" fmla="*/ 1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72">
                  <a:moveTo>
                    <a:pt x="78" y="17"/>
                  </a:moveTo>
                  <a:cubicBezTo>
                    <a:pt x="72" y="25"/>
                    <a:pt x="73" y="32"/>
                    <a:pt x="60" y="31"/>
                  </a:cubicBezTo>
                  <a:cubicBezTo>
                    <a:pt x="47" y="30"/>
                    <a:pt x="35" y="31"/>
                    <a:pt x="32" y="32"/>
                  </a:cubicBezTo>
                  <a:cubicBezTo>
                    <a:pt x="24" y="36"/>
                    <a:pt x="23" y="43"/>
                    <a:pt x="23" y="4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17" y="38"/>
                    <a:pt x="16" y="44"/>
                  </a:cubicBezTo>
                  <a:cubicBezTo>
                    <a:pt x="16" y="50"/>
                    <a:pt x="16" y="72"/>
                    <a:pt x="16" y="72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0" y="31"/>
                    <a:pt x="9" y="21"/>
                  </a:cubicBezTo>
                  <a:cubicBezTo>
                    <a:pt x="17" y="11"/>
                    <a:pt x="22" y="13"/>
                    <a:pt x="22" y="13"/>
                  </a:cubicBezTo>
                  <a:cubicBezTo>
                    <a:pt x="22" y="13"/>
                    <a:pt x="25" y="0"/>
                    <a:pt x="49" y="2"/>
                  </a:cubicBezTo>
                  <a:cubicBezTo>
                    <a:pt x="73" y="5"/>
                    <a:pt x="78" y="17"/>
                    <a:pt x="78" y="17"/>
                  </a:cubicBezTo>
                  <a:close/>
                </a:path>
              </a:pathLst>
            </a:custGeom>
            <a:solidFill>
              <a:srgbClr val="7F372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5139054" y="2655529"/>
              <a:ext cx="551065" cy="1032187"/>
            </a:xfrm>
            <a:custGeom>
              <a:avLst/>
              <a:gdLst>
                <a:gd name="T0" fmla="*/ 82 w 97"/>
                <a:gd name="T1" fmla="*/ 0 h 182"/>
                <a:gd name="T2" fmla="*/ 45 w 97"/>
                <a:gd name="T3" fmla="*/ 33 h 182"/>
                <a:gd name="T4" fmla="*/ 3 w 97"/>
                <a:gd name="T5" fmla="*/ 84 h 182"/>
                <a:gd name="T6" fmla="*/ 30 w 97"/>
                <a:gd name="T7" fmla="*/ 167 h 182"/>
                <a:gd name="T8" fmla="*/ 51 w 97"/>
                <a:gd name="T9" fmla="*/ 171 h 182"/>
                <a:gd name="T10" fmla="*/ 65 w 97"/>
                <a:gd name="T11" fmla="*/ 146 h 182"/>
                <a:gd name="T12" fmla="*/ 43 w 97"/>
                <a:gd name="T13" fmla="*/ 98 h 182"/>
                <a:gd name="T14" fmla="*/ 94 w 97"/>
                <a:gd name="T15" fmla="*/ 68 h 182"/>
                <a:gd name="T16" fmla="*/ 82 w 97"/>
                <a:gd name="T1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82">
                  <a:moveTo>
                    <a:pt x="82" y="0"/>
                  </a:moveTo>
                  <a:cubicBezTo>
                    <a:pt x="69" y="3"/>
                    <a:pt x="59" y="18"/>
                    <a:pt x="45" y="33"/>
                  </a:cubicBezTo>
                  <a:cubicBezTo>
                    <a:pt x="31" y="47"/>
                    <a:pt x="7" y="67"/>
                    <a:pt x="3" y="84"/>
                  </a:cubicBezTo>
                  <a:cubicBezTo>
                    <a:pt x="0" y="101"/>
                    <a:pt x="13" y="152"/>
                    <a:pt x="30" y="167"/>
                  </a:cubicBezTo>
                  <a:cubicBezTo>
                    <a:pt x="47" y="182"/>
                    <a:pt x="50" y="175"/>
                    <a:pt x="51" y="171"/>
                  </a:cubicBezTo>
                  <a:cubicBezTo>
                    <a:pt x="52" y="166"/>
                    <a:pt x="63" y="150"/>
                    <a:pt x="65" y="146"/>
                  </a:cubicBezTo>
                  <a:cubicBezTo>
                    <a:pt x="68" y="141"/>
                    <a:pt x="45" y="105"/>
                    <a:pt x="43" y="98"/>
                  </a:cubicBezTo>
                  <a:cubicBezTo>
                    <a:pt x="41" y="92"/>
                    <a:pt x="90" y="80"/>
                    <a:pt x="94" y="68"/>
                  </a:cubicBezTo>
                  <a:cubicBezTo>
                    <a:pt x="97" y="55"/>
                    <a:pt x="82" y="0"/>
                    <a:pt x="82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5274701" y="2858999"/>
              <a:ext cx="402701" cy="693071"/>
            </a:xfrm>
            <a:custGeom>
              <a:avLst/>
              <a:gdLst>
                <a:gd name="T0" fmla="*/ 21 w 71"/>
                <a:gd name="T1" fmla="*/ 62 h 122"/>
                <a:gd name="T2" fmla="*/ 52 w 71"/>
                <a:gd name="T3" fmla="*/ 46 h 122"/>
                <a:gd name="T4" fmla="*/ 62 w 71"/>
                <a:gd name="T5" fmla="*/ 4 h 122"/>
                <a:gd name="T6" fmla="*/ 6 w 71"/>
                <a:gd name="T7" fmla="*/ 54 h 122"/>
                <a:gd name="T8" fmla="*/ 35 w 71"/>
                <a:gd name="T9" fmla="*/ 122 h 122"/>
                <a:gd name="T10" fmla="*/ 36 w 71"/>
                <a:gd name="T11" fmla="*/ 119 h 122"/>
                <a:gd name="T12" fmla="*/ 41 w 71"/>
                <a:gd name="T13" fmla="*/ 109 h 122"/>
                <a:gd name="T14" fmla="*/ 21 w 71"/>
                <a:gd name="T15" fmla="*/ 6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2">
                  <a:moveTo>
                    <a:pt x="21" y="62"/>
                  </a:moveTo>
                  <a:cubicBezTo>
                    <a:pt x="21" y="59"/>
                    <a:pt x="38" y="53"/>
                    <a:pt x="52" y="46"/>
                  </a:cubicBezTo>
                  <a:cubicBezTo>
                    <a:pt x="54" y="42"/>
                    <a:pt x="71" y="7"/>
                    <a:pt x="62" y="4"/>
                  </a:cubicBezTo>
                  <a:cubicBezTo>
                    <a:pt x="53" y="0"/>
                    <a:pt x="12" y="38"/>
                    <a:pt x="6" y="54"/>
                  </a:cubicBezTo>
                  <a:cubicBezTo>
                    <a:pt x="0" y="70"/>
                    <a:pt x="26" y="116"/>
                    <a:pt x="35" y="122"/>
                  </a:cubicBezTo>
                  <a:cubicBezTo>
                    <a:pt x="35" y="122"/>
                    <a:pt x="36" y="119"/>
                    <a:pt x="36" y="119"/>
                  </a:cubicBezTo>
                  <a:cubicBezTo>
                    <a:pt x="39" y="113"/>
                    <a:pt x="40" y="112"/>
                    <a:pt x="41" y="109"/>
                  </a:cubicBezTo>
                  <a:cubicBezTo>
                    <a:pt x="44" y="105"/>
                    <a:pt x="21" y="69"/>
                    <a:pt x="21" y="6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73" name="Rectangle 72"/>
          <p:cNvSpPr/>
          <p:nvPr/>
        </p:nvSpPr>
        <p:spPr>
          <a:xfrm>
            <a:off x="799698" y="3977675"/>
            <a:ext cx="3103366" cy="1878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 of existence in this spot, which was created</a:t>
            </a:r>
            <a:endParaRPr lang="en-US" sz="1400" dirty="0">
              <a:cs typeface="+mn-ea"/>
              <a:sym typeface="+mn-lt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6279335" y="2956496"/>
            <a:ext cx="176685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7364509" y="4690230"/>
            <a:ext cx="68168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80"/>
          <p:cNvGrpSpPr/>
          <p:nvPr/>
        </p:nvGrpSpPr>
        <p:grpSpPr>
          <a:xfrm>
            <a:off x="8320478" y="918850"/>
            <a:ext cx="2997995" cy="1567123"/>
            <a:chOff x="8156090" y="1298156"/>
            <a:chExt cx="2997995" cy="1567123"/>
          </a:xfrm>
        </p:grpSpPr>
        <p:sp>
          <p:nvSpPr>
            <p:cNvPr id="82" name="TextBox 81"/>
            <p:cNvSpPr txBox="1"/>
            <p:nvPr/>
          </p:nvSpPr>
          <p:spPr>
            <a:xfrm>
              <a:off x="8156090" y="1868709"/>
              <a:ext cx="24346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156091" y="1298156"/>
              <a:ext cx="121651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spc="-150" dirty="0">
                  <a:cs typeface="+mn-ea"/>
                  <a:sym typeface="+mn-lt"/>
                </a:rPr>
                <a:t>70</a:t>
              </a:r>
              <a:r>
                <a:rPr lang="en-US" sz="4000" spc="-150" baseline="30000" dirty="0">
                  <a:cs typeface="+mn-ea"/>
                  <a:sym typeface="+mn-lt"/>
                </a:rPr>
                <a:t>%</a:t>
              </a:r>
              <a:endParaRPr lang="en-US" sz="4000" spc="-150" baseline="30000" dirty="0">
                <a:cs typeface="+mn-ea"/>
                <a:sym typeface="+mn-lt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8156090" y="2128731"/>
              <a:ext cx="2997995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 of spring which I enjoy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8320478" y="2656068"/>
            <a:ext cx="2997995" cy="1542878"/>
            <a:chOff x="8156090" y="2930641"/>
            <a:chExt cx="2997995" cy="1542878"/>
          </a:xfrm>
        </p:grpSpPr>
        <p:sp>
          <p:nvSpPr>
            <p:cNvPr id="86" name="TextBox 85"/>
            <p:cNvSpPr txBox="1"/>
            <p:nvPr/>
          </p:nvSpPr>
          <p:spPr>
            <a:xfrm>
              <a:off x="8156090" y="3501194"/>
              <a:ext cx="24346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156091" y="2930641"/>
              <a:ext cx="121651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spc="-150" dirty="0">
                  <a:cs typeface="+mn-ea"/>
                  <a:sym typeface="+mn-lt"/>
                </a:rPr>
                <a:t>20%</a:t>
              </a:r>
              <a:endParaRPr lang="en-US" sz="4000" spc="-150" baseline="30000" dirty="0">
                <a:cs typeface="+mn-ea"/>
                <a:sym typeface="+mn-lt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8156090" y="3736971"/>
              <a:ext cx="2997995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 of spring which I enjoy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8320477" y="4369042"/>
            <a:ext cx="2997996" cy="1570109"/>
            <a:chOff x="8156089" y="4528433"/>
            <a:chExt cx="2997996" cy="1570109"/>
          </a:xfrm>
        </p:grpSpPr>
        <p:sp>
          <p:nvSpPr>
            <p:cNvPr id="90" name="TextBox 89"/>
            <p:cNvSpPr txBox="1"/>
            <p:nvPr/>
          </p:nvSpPr>
          <p:spPr>
            <a:xfrm>
              <a:off x="8156089" y="5098986"/>
              <a:ext cx="24346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156090" y="4528433"/>
              <a:ext cx="121651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spc="-150" dirty="0">
                  <a:cs typeface="+mn-ea"/>
                  <a:sym typeface="+mn-lt"/>
                </a:rPr>
                <a:t>40</a:t>
              </a:r>
              <a:r>
                <a:rPr lang="en-US" sz="4000" spc="-150" baseline="30000" dirty="0">
                  <a:cs typeface="+mn-ea"/>
                  <a:sym typeface="+mn-lt"/>
                </a:rPr>
                <a:t>%</a:t>
              </a:r>
              <a:endParaRPr lang="en-US" sz="4000" spc="-150" baseline="30000" dirty="0">
                <a:cs typeface="+mn-ea"/>
                <a:sym typeface="+mn-lt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8156090" y="5361994"/>
              <a:ext cx="2997995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 of spring which I enjoy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064872" y="1264407"/>
            <a:ext cx="2981321" cy="1590191"/>
            <a:chOff x="5064872" y="1264407"/>
            <a:chExt cx="2981321" cy="1590191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5064872" y="1264407"/>
              <a:ext cx="2981321" cy="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5066838" y="1264407"/>
              <a:ext cx="0" cy="159019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60"/>
          <p:cNvSpPr txBox="1"/>
          <p:nvPr/>
        </p:nvSpPr>
        <p:spPr>
          <a:xfrm>
            <a:off x="492889" y="838509"/>
            <a:ext cx="434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输入本页标题内容</a:t>
            </a:r>
            <a:endParaRPr lang="en-US" sz="2800" b="1" dirty="0">
              <a:cs typeface="+mn-ea"/>
              <a:sym typeface="+mn-lt"/>
            </a:endParaRPr>
          </a:p>
        </p:txBody>
      </p:sp>
      <p:cxnSp>
        <p:nvCxnSpPr>
          <p:cNvPr id="94" name="直接连接符 93"/>
          <p:cNvCxnSpPr/>
          <p:nvPr/>
        </p:nvCxnSpPr>
        <p:spPr>
          <a:xfrm>
            <a:off x="542997" y="1418480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图片占位符 68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34" b="40234"/>
          <a:stretch>
            <a:fillRect/>
          </a:stretch>
        </p:blipFill>
        <p:spPr/>
      </p:pic>
      <p:sp>
        <p:nvSpPr>
          <p:cNvPr id="66" name="Rectangle 65"/>
          <p:cNvSpPr/>
          <p:nvPr/>
        </p:nvSpPr>
        <p:spPr>
          <a:xfrm>
            <a:off x="0" y="4819659"/>
            <a:ext cx="12192000" cy="2038341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3008396" y="2040355"/>
            <a:ext cx="2295897" cy="2796610"/>
            <a:chOff x="2346326" y="1436688"/>
            <a:chExt cx="3159125" cy="3848100"/>
          </a:xfrm>
          <a:solidFill>
            <a:schemeClr val="accent1"/>
          </a:solidFill>
          <a:effectLst>
            <a:outerShdw blurRad="381000" dist="139700" dir="10800000" sx="93000" sy="93000" algn="r" rotWithShape="0">
              <a:prstClr val="black">
                <a:alpha val="19000"/>
              </a:prstClr>
            </a:outerShdw>
          </a:effectLst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863976" y="1436688"/>
              <a:ext cx="750888" cy="752475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4186238" y="2439988"/>
              <a:ext cx="542925" cy="1031875"/>
            </a:xfrm>
            <a:custGeom>
              <a:avLst/>
              <a:gdLst>
                <a:gd name="T0" fmla="*/ 104 w 128"/>
                <a:gd name="T1" fmla="*/ 237 h 243"/>
                <a:gd name="T2" fmla="*/ 104 w 128"/>
                <a:gd name="T3" fmla="*/ 237 h 243"/>
                <a:gd name="T4" fmla="*/ 65 w 128"/>
                <a:gd name="T5" fmla="*/ 218 h 243"/>
                <a:gd name="T6" fmla="*/ 6 w 128"/>
                <a:gd name="T7" fmla="*/ 44 h 243"/>
                <a:gd name="T8" fmla="*/ 25 w 128"/>
                <a:gd name="T9" fmla="*/ 5 h 243"/>
                <a:gd name="T10" fmla="*/ 25 w 128"/>
                <a:gd name="T11" fmla="*/ 5 h 243"/>
                <a:gd name="T12" fmla="*/ 64 w 128"/>
                <a:gd name="T13" fmla="*/ 24 h 243"/>
                <a:gd name="T14" fmla="*/ 123 w 128"/>
                <a:gd name="T15" fmla="*/ 198 h 243"/>
                <a:gd name="T16" fmla="*/ 104 w 128"/>
                <a:gd name="T17" fmla="*/ 23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3">
                  <a:moveTo>
                    <a:pt x="104" y="237"/>
                  </a:moveTo>
                  <a:cubicBezTo>
                    <a:pt x="104" y="237"/>
                    <a:pt x="104" y="237"/>
                    <a:pt x="104" y="237"/>
                  </a:cubicBezTo>
                  <a:cubicBezTo>
                    <a:pt x="88" y="243"/>
                    <a:pt x="70" y="234"/>
                    <a:pt x="65" y="218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0" y="28"/>
                    <a:pt x="9" y="11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41" y="0"/>
                    <a:pt x="59" y="8"/>
                    <a:pt x="64" y="24"/>
                  </a:cubicBezTo>
                  <a:cubicBezTo>
                    <a:pt x="123" y="198"/>
                    <a:pt x="123" y="198"/>
                    <a:pt x="123" y="198"/>
                  </a:cubicBezTo>
                  <a:cubicBezTo>
                    <a:pt x="128" y="214"/>
                    <a:pt x="120" y="232"/>
                    <a:pt x="104" y="23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729038" y="3479800"/>
              <a:ext cx="979488" cy="1001713"/>
            </a:xfrm>
            <a:custGeom>
              <a:avLst/>
              <a:gdLst>
                <a:gd name="T0" fmla="*/ 214 w 231"/>
                <a:gd name="T1" fmla="*/ 220 h 236"/>
                <a:gd name="T2" fmla="*/ 214 w 231"/>
                <a:gd name="T3" fmla="*/ 220 h 236"/>
                <a:gd name="T4" fmla="*/ 155 w 231"/>
                <a:gd name="T5" fmla="*/ 219 h 236"/>
                <a:gd name="T6" fmla="*/ 16 w 231"/>
                <a:gd name="T7" fmla="*/ 75 h 236"/>
                <a:gd name="T8" fmla="*/ 17 w 231"/>
                <a:gd name="T9" fmla="*/ 16 h 236"/>
                <a:gd name="T10" fmla="*/ 17 w 231"/>
                <a:gd name="T11" fmla="*/ 16 h 236"/>
                <a:gd name="T12" fmla="*/ 76 w 231"/>
                <a:gd name="T13" fmla="*/ 17 h 236"/>
                <a:gd name="T14" fmla="*/ 215 w 231"/>
                <a:gd name="T15" fmla="*/ 161 h 236"/>
                <a:gd name="T16" fmla="*/ 214 w 231"/>
                <a:gd name="T17" fmla="*/ 22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236">
                  <a:moveTo>
                    <a:pt x="214" y="220"/>
                  </a:moveTo>
                  <a:cubicBezTo>
                    <a:pt x="214" y="220"/>
                    <a:pt x="214" y="220"/>
                    <a:pt x="214" y="220"/>
                  </a:cubicBezTo>
                  <a:cubicBezTo>
                    <a:pt x="198" y="236"/>
                    <a:pt x="171" y="235"/>
                    <a:pt x="155" y="219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0" y="58"/>
                    <a:pt x="0" y="32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33" y="0"/>
                    <a:pt x="60" y="0"/>
                    <a:pt x="76" y="17"/>
                  </a:cubicBezTo>
                  <a:cubicBezTo>
                    <a:pt x="215" y="161"/>
                    <a:pt x="215" y="161"/>
                    <a:pt x="215" y="161"/>
                  </a:cubicBezTo>
                  <a:cubicBezTo>
                    <a:pt x="231" y="177"/>
                    <a:pt x="231" y="204"/>
                    <a:pt x="214" y="2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327526" y="4113213"/>
              <a:ext cx="771525" cy="1171575"/>
            </a:xfrm>
            <a:custGeom>
              <a:avLst/>
              <a:gdLst>
                <a:gd name="T0" fmla="*/ 152 w 182"/>
                <a:gd name="T1" fmla="*/ 266 h 276"/>
                <a:gd name="T2" fmla="*/ 152 w 182"/>
                <a:gd name="T3" fmla="*/ 266 h 276"/>
                <a:gd name="T4" fmla="*/ 96 w 182"/>
                <a:gd name="T5" fmla="*/ 246 h 276"/>
                <a:gd name="T6" fmla="*/ 10 w 182"/>
                <a:gd name="T7" fmla="*/ 66 h 276"/>
                <a:gd name="T8" fmla="*/ 29 w 182"/>
                <a:gd name="T9" fmla="*/ 10 h 276"/>
                <a:gd name="T10" fmla="*/ 29 w 182"/>
                <a:gd name="T11" fmla="*/ 10 h 276"/>
                <a:gd name="T12" fmla="*/ 85 w 182"/>
                <a:gd name="T13" fmla="*/ 29 h 276"/>
                <a:gd name="T14" fmla="*/ 172 w 182"/>
                <a:gd name="T15" fmla="*/ 210 h 276"/>
                <a:gd name="T16" fmla="*/ 152 w 182"/>
                <a:gd name="T17" fmla="*/ 26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276">
                  <a:moveTo>
                    <a:pt x="152" y="266"/>
                  </a:moveTo>
                  <a:cubicBezTo>
                    <a:pt x="152" y="266"/>
                    <a:pt x="152" y="266"/>
                    <a:pt x="152" y="266"/>
                  </a:cubicBezTo>
                  <a:cubicBezTo>
                    <a:pt x="131" y="276"/>
                    <a:pt x="106" y="267"/>
                    <a:pt x="96" y="24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45"/>
                    <a:pt x="8" y="2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50" y="0"/>
                    <a:pt x="75" y="9"/>
                    <a:pt x="85" y="29"/>
                  </a:cubicBezTo>
                  <a:cubicBezTo>
                    <a:pt x="172" y="210"/>
                    <a:pt x="172" y="210"/>
                    <a:pt x="172" y="210"/>
                  </a:cubicBezTo>
                  <a:cubicBezTo>
                    <a:pt x="182" y="231"/>
                    <a:pt x="173" y="256"/>
                    <a:pt x="152" y="26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3155951" y="3330575"/>
              <a:ext cx="733425" cy="1477963"/>
            </a:xfrm>
            <a:custGeom>
              <a:avLst/>
              <a:gdLst>
                <a:gd name="T0" fmla="*/ 32 w 173"/>
                <a:gd name="T1" fmla="*/ 340 h 348"/>
                <a:gd name="T2" fmla="*/ 32 w 173"/>
                <a:gd name="T3" fmla="*/ 340 h 348"/>
                <a:gd name="T4" fmla="*/ 8 w 173"/>
                <a:gd name="T5" fmla="*/ 286 h 348"/>
                <a:gd name="T6" fmla="*/ 109 w 173"/>
                <a:gd name="T7" fmla="*/ 21 h 348"/>
                <a:gd name="T8" fmla="*/ 141 w 173"/>
                <a:gd name="T9" fmla="*/ 54 h 348"/>
                <a:gd name="T10" fmla="*/ 141 w 173"/>
                <a:gd name="T11" fmla="*/ 54 h 348"/>
                <a:gd name="T12" fmla="*/ 165 w 173"/>
                <a:gd name="T13" fmla="*/ 107 h 348"/>
                <a:gd name="T14" fmla="*/ 86 w 173"/>
                <a:gd name="T15" fmla="*/ 315 h 348"/>
                <a:gd name="T16" fmla="*/ 32 w 173"/>
                <a:gd name="T17" fmla="*/ 34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3" h="348">
                  <a:moveTo>
                    <a:pt x="32" y="340"/>
                  </a:moveTo>
                  <a:cubicBezTo>
                    <a:pt x="32" y="340"/>
                    <a:pt x="32" y="340"/>
                    <a:pt x="32" y="340"/>
                  </a:cubicBezTo>
                  <a:cubicBezTo>
                    <a:pt x="11" y="332"/>
                    <a:pt x="0" y="307"/>
                    <a:pt x="8" y="286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17" y="0"/>
                    <a:pt x="119" y="45"/>
                    <a:pt x="141" y="54"/>
                  </a:cubicBezTo>
                  <a:cubicBezTo>
                    <a:pt x="141" y="54"/>
                    <a:pt x="141" y="54"/>
                    <a:pt x="141" y="54"/>
                  </a:cubicBezTo>
                  <a:cubicBezTo>
                    <a:pt x="163" y="62"/>
                    <a:pt x="173" y="86"/>
                    <a:pt x="165" y="107"/>
                  </a:cubicBezTo>
                  <a:cubicBezTo>
                    <a:pt x="86" y="315"/>
                    <a:pt x="86" y="315"/>
                    <a:pt x="86" y="315"/>
                  </a:cubicBezTo>
                  <a:cubicBezTo>
                    <a:pt x="78" y="337"/>
                    <a:pt x="54" y="348"/>
                    <a:pt x="32" y="3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2346326" y="4138613"/>
              <a:ext cx="1200150" cy="682625"/>
            </a:xfrm>
            <a:custGeom>
              <a:avLst/>
              <a:gdLst>
                <a:gd name="T0" fmla="*/ 8 w 283"/>
                <a:gd name="T1" fmla="*/ 33 h 161"/>
                <a:gd name="T2" fmla="*/ 8 w 283"/>
                <a:gd name="T3" fmla="*/ 33 h 161"/>
                <a:gd name="T4" fmla="*/ 61 w 283"/>
                <a:gd name="T5" fmla="*/ 8 h 161"/>
                <a:gd name="T6" fmla="*/ 250 w 283"/>
                <a:gd name="T7" fmla="*/ 75 h 161"/>
                <a:gd name="T8" fmla="*/ 275 w 283"/>
                <a:gd name="T9" fmla="*/ 128 h 161"/>
                <a:gd name="T10" fmla="*/ 275 w 283"/>
                <a:gd name="T11" fmla="*/ 128 h 161"/>
                <a:gd name="T12" fmla="*/ 222 w 283"/>
                <a:gd name="T13" fmla="*/ 154 h 161"/>
                <a:gd name="T14" fmla="*/ 33 w 283"/>
                <a:gd name="T15" fmla="*/ 86 h 161"/>
                <a:gd name="T16" fmla="*/ 8 w 283"/>
                <a:gd name="T17" fmla="*/ 3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" h="161">
                  <a:moveTo>
                    <a:pt x="8" y="33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16" y="11"/>
                    <a:pt x="39" y="0"/>
                    <a:pt x="61" y="8"/>
                  </a:cubicBezTo>
                  <a:cubicBezTo>
                    <a:pt x="250" y="75"/>
                    <a:pt x="250" y="75"/>
                    <a:pt x="250" y="75"/>
                  </a:cubicBezTo>
                  <a:cubicBezTo>
                    <a:pt x="272" y="83"/>
                    <a:pt x="283" y="107"/>
                    <a:pt x="275" y="128"/>
                  </a:cubicBezTo>
                  <a:cubicBezTo>
                    <a:pt x="275" y="128"/>
                    <a:pt x="275" y="128"/>
                    <a:pt x="275" y="128"/>
                  </a:cubicBezTo>
                  <a:cubicBezTo>
                    <a:pt x="267" y="150"/>
                    <a:pt x="243" y="161"/>
                    <a:pt x="222" y="154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11" y="79"/>
                    <a:pt x="0" y="55"/>
                    <a:pt x="8" y="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4462463" y="3013075"/>
              <a:ext cx="1042988" cy="458788"/>
            </a:xfrm>
            <a:custGeom>
              <a:avLst/>
              <a:gdLst>
                <a:gd name="T0" fmla="*/ 242 w 246"/>
                <a:gd name="T1" fmla="*/ 26 h 108"/>
                <a:gd name="T2" fmla="*/ 242 w 246"/>
                <a:gd name="T3" fmla="*/ 26 h 108"/>
                <a:gd name="T4" fmla="*/ 219 w 246"/>
                <a:gd name="T5" fmla="*/ 63 h 108"/>
                <a:gd name="T6" fmla="*/ 40 w 246"/>
                <a:gd name="T7" fmla="*/ 105 h 108"/>
                <a:gd name="T8" fmla="*/ 4 w 246"/>
                <a:gd name="T9" fmla="*/ 82 h 108"/>
                <a:gd name="T10" fmla="*/ 4 w 246"/>
                <a:gd name="T11" fmla="*/ 82 h 108"/>
                <a:gd name="T12" fmla="*/ 27 w 246"/>
                <a:gd name="T13" fmla="*/ 45 h 108"/>
                <a:gd name="T14" fmla="*/ 206 w 246"/>
                <a:gd name="T15" fmla="*/ 3 h 108"/>
                <a:gd name="T16" fmla="*/ 242 w 246"/>
                <a:gd name="T17" fmla="*/ 2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108">
                  <a:moveTo>
                    <a:pt x="242" y="26"/>
                  </a:moveTo>
                  <a:cubicBezTo>
                    <a:pt x="242" y="26"/>
                    <a:pt x="242" y="26"/>
                    <a:pt x="242" y="26"/>
                  </a:cubicBezTo>
                  <a:cubicBezTo>
                    <a:pt x="246" y="43"/>
                    <a:pt x="236" y="60"/>
                    <a:pt x="219" y="63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24" y="108"/>
                    <a:pt x="7" y="98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65"/>
                    <a:pt x="10" y="49"/>
                    <a:pt x="27" y="45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22" y="0"/>
                    <a:pt x="239" y="10"/>
                    <a:pt x="242" y="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2973388" y="2351088"/>
              <a:ext cx="1014413" cy="606425"/>
            </a:xfrm>
            <a:custGeom>
              <a:avLst/>
              <a:gdLst>
                <a:gd name="T0" fmla="*/ 7 w 239"/>
                <a:gd name="T1" fmla="*/ 120 h 143"/>
                <a:gd name="T2" fmla="*/ 7 w 239"/>
                <a:gd name="T3" fmla="*/ 120 h 143"/>
                <a:gd name="T4" fmla="*/ 23 w 239"/>
                <a:gd name="T5" fmla="*/ 80 h 143"/>
                <a:gd name="T6" fmla="*/ 192 w 239"/>
                <a:gd name="T7" fmla="*/ 7 h 143"/>
                <a:gd name="T8" fmla="*/ 232 w 239"/>
                <a:gd name="T9" fmla="*/ 23 h 143"/>
                <a:gd name="T10" fmla="*/ 232 w 239"/>
                <a:gd name="T11" fmla="*/ 23 h 143"/>
                <a:gd name="T12" fmla="*/ 216 w 239"/>
                <a:gd name="T13" fmla="*/ 64 h 143"/>
                <a:gd name="T14" fmla="*/ 47 w 239"/>
                <a:gd name="T15" fmla="*/ 136 h 143"/>
                <a:gd name="T16" fmla="*/ 7 w 239"/>
                <a:gd name="T17" fmla="*/ 12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143">
                  <a:moveTo>
                    <a:pt x="7" y="120"/>
                  </a:moveTo>
                  <a:cubicBezTo>
                    <a:pt x="7" y="120"/>
                    <a:pt x="7" y="120"/>
                    <a:pt x="7" y="120"/>
                  </a:cubicBezTo>
                  <a:cubicBezTo>
                    <a:pt x="0" y="105"/>
                    <a:pt x="7" y="87"/>
                    <a:pt x="23" y="80"/>
                  </a:cubicBezTo>
                  <a:cubicBezTo>
                    <a:pt x="192" y="7"/>
                    <a:pt x="192" y="7"/>
                    <a:pt x="192" y="7"/>
                  </a:cubicBezTo>
                  <a:cubicBezTo>
                    <a:pt x="207" y="0"/>
                    <a:pt x="225" y="8"/>
                    <a:pt x="232" y="23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239" y="39"/>
                    <a:pt x="231" y="57"/>
                    <a:pt x="216" y="64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32" y="143"/>
                    <a:pt x="14" y="136"/>
                    <a:pt x="7" y="1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2960688" y="2678113"/>
              <a:ext cx="530225" cy="1030288"/>
            </a:xfrm>
            <a:custGeom>
              <a:avLst/>
              <a:gdLst>
                <a:gd name="T0" fmla="*/ 100 w 125"/>
                <a:gd name="T1" fmla="*/ 238 h 243"/>
                <a:gd name="T2" fmla="*/ 100 w 125"/>
                <a:gd name="T3" fmla="*/ 238 h 243"/>
                <a:gd name="T4" fmla="*/ 61 w 125"/>
                <a:gd name="T5" fmla="*/ 218 h 243"/>
                <a:gd name="T6" fmla="*/ 5 w 125"/>
                <a:gd name="T7" fmla="*/ 43 h 243"/>
                <a:gd name="T8" fmla="*/ 25 w 125"/>
                <a:gd name="T9" fmla="*/ 5 h 243"/>
                <a:gd name="T10" fmla="*/ 25 w 125"/>
                <a:gd name="T11" fmla="*/ 5 h 243"/>
                <a:gd name="T12" fmla="*/ 64 w 125"/>
                <a:gd name="T13" fmla="*/ 25 h 243"/>
                <a:gd name="T14" fmla="*/ 120 w 125"/>
                <a:gd name="T15" fmla="*/ 200 h 243"/>
                <a:gd name="T16" fmla="*/ 100 w 125"/>
                <a:gd name="T17" fmla="*/ 238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243">
                  <a:moveTo>
                    <a:pt x="100" y="238"/>
                  </a:moveTo>
                  <a:cubicBezTo>
                    <a:pt x="100" y="238"/>
                    <a:pt x="100" y="238"/>
                    <a:pt x="100" y="238"/>
                  </a:cubicBezTo>
                  <a:cubicBezTo>
                    <a:pt x="83" y="243"/>
                    <a:pt x="66" y="234"/>
                    <a:pt x="61" y="218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0" y="27"/>
                    <a:pt x="9" y="10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42" y="0"/>
                    <a:pt x="59" y="8"/>
                    <a:pt x="64" y="25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25" y="216"/>
                    <a:pt x="116" y="233"/>
                    <a:pt x="100" y="2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3533776" y="2354263"/>
              <a:ext cx="936625" cy="1524000"/>
            </a:xfrm>
            <a:custGeom>
              <a:avLst/>
              <a:gdLst>
                <a:gd name="T0" fmla="*/ 137 w 221"/>
                <a:gd name="T1" fmla="*/ 357 h 359"/>
                <a:gd name="T2" fmla="*/ 28 w 221"/>
                <a:gd name="T3" fmla="*/ 341 h 359"/>
                <a:gd name="T4" fmla="*/ 2 w 221"/>
                <a:gd name="T5" fmla="*/ 306 h 359"/>
                <a:gd name="T6" fmla="*/ 48 w 221"/>
                <a:gd name="T7" fmla="*/ 29 h 359"/>
                <a:gd name="T8" fmla="*/ 83 w 221"/>
                <a:gd name="T9" fmla="*/ 3 h 359"/>
                <a:gd name="T10" fmla="*/ 192 w 221"/>
                <a:gd name="T11" fmla="*/ 19 h 359"/>
                <a:gd name="T12" fmla="*/ 218 w 221"/>
                <a:gd name="T13" fmla="*/ 54 h 359"/>
                <a:gd name="T14" fmla="*/ 172 w 221"/>
                <a:gd name="T15" fmla="*/ 331 h 359"/>
                <a:gd name="T16" fmla="*/ 137 w 221"/>
                <a:gd name="T17" fmla="*/ 3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" h="359">
                  <a:moveTo>
                    <a:pt x="137" y="357"/>
                  </a:moveTo>
                  <a:cubicBezTo>
                    <a:pt x="28" y="341"/>
                    <a:pt x="28" y="341"/>
                    <a:pt x="28" y="341"/>
                  </a:cubicBezTo>
                  <a:cubicBezTo>
                    <a:pt x="11" y="338"/>
                    <a:pt x="0" y="323"/>
                    <a:pt x="2" y="306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50" y="12"/>
                    <a:pt x="66" y="0"/>
                    <a:pt x="83" y="3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209" y="21"/>
                    <a:pt x="221" y="37"/>
                    <a:pt x="218" y="54"/>
                  </a:cubicBezTo>
                  <a:cubicBezTo>
                    <a:pt x="172" y="331"/>
                    <a:pt x="172" y="331"/>
                    <a:pt x="172" y="331"/>
                  </a:cubicBezTo>
                  <a:cubicBezTo>
                    <a:pt x="170" y="348"/>
                    <a:pt x="154" y="359"/>
                    <a:pt x="137" y="35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119211" y="2133805"/>
            <a:ext cx="1841333" cy="2703160"/>
            <a:chOff x="3668713" y="1555750"/>
            <a:chExt cx="2533651" cy="3719513"/>
          </a:xfrm>
          <a:solidFill>
            <a:schemeClr val="accent2"/>
          </a:solidFill>
          <a:effectLst>
            <a:outerShdw blurRad="381000" dist="139700" dir="10800000" sx="93000" sy="93000" algn="r" rotWithShape="0">
              <a:prstClr val="black">
                <a:alpha val="19000"/>
              </a:prstClr>
            </a:outerShdw>
          </a:effectLst>
        </p:grpSpPr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5073651" y="1555750"/>
              <a:ext cx="712788" cy="71755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5378451" y="2503488"/>
              <a:ext cx="454025" cy="1019175"/>
            </a:xfrm>
            <a:custGeom>
              <a:avLst/>
              <a:gdLst>
                <a:gd name="T0" fmla="*/ 82 w 107"/>
                <a:gd name="T1" fmla="*/ 236 h 240"/>
                <a:gd name="T2" fmla="*/ 82 w 107"/>
                <a:gd name="T3" fmla="*/ 236 h 240"/>
                <a:gd name="T4" fmla="*/ 47 w 107"/>
                <a:gd name="T5" fmla="*/ 214 h 240"/>
                <a:gd name="T6" fmla="*/ 4 w 107"/>
                <a:gd name="T7" fmla="*/ 39 h 240"/>
                <a:gd name="T8" fmla="*/ 26 w 107"/>
                <a:gd name="T9" fmla="*/ 4 h 240"/>
                <a:gd name="T10" fmla="*/ 26 w 107"/>
                <a:gd name="T11" fmla="*/ 4 h 240"/>
                <a:gd name="T12" fmla="*/ 61 w 107"/>
                <a:gd name="T13" fmla="*/ 25 h 240"/>
                <a:gd name="T14" fmla="*/ 104 w 107"/>
                <a:gd name="T15" fmla="*/ 200 h 240"/>
                <a:gd name="T16" fmla="*/ 82 w 107"/>
                <a:gd name="T17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240">
                  <a:moveTo>
                    <a:pt x="82" y="236"/>
                  </a:moveTo>
                  <a:cubicBezTo>
                    <a:pt x="82" y="236"/>
                    <a:pt x="82" y="236"/>
                    <a:pt x="82" y="236"/>
                  </a:cubicBezTo>
                  <a:cubicBezTo>
                    <a:pt x="67" y="240"/>
                    <a:pt x="51" y="230"/>
                    <a:pt x="47" y="214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24"/>
                    <a:pt x="10" y="8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41" y="0"/>
                    <a:pt x="57" y="9"/>
                    <a:pt x="61" y="25"/>
                  </a:cubicBezTo>
                  <a:cubicBezTo>
                    <a:pt x="104" y="200"/>
                    <a:pt x="104" y="200"/>
                    <a:pt x="104" y="200"/>
                  </a:cubicBezTo>
                  <a:cubicBezTo>
                    <a:pt x="107" y="216"/>
                    <a:pt x="98" y="232"/>
                    <a:pt x="82" y="2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4924426" y="3522663"/>
              <a:ext cx="895350" cy="1006475"/>
            </a:xfrm>
            <a:custGeom>
              <a:avLst/>
              <a:gdLst>
                <a:gd name="T0" fmla="*/ 191 w 211"/>
                <a:gd name="T1" fmla="*/ 223 h 237"/>
                <a:gd name="T2" fmla="*/ 191 w 211"/>
                <a:gd name="T3" fmla="*/ 223 h 237"/>
                <a:gd name="T4" fmla="*/ 135 w 211"/>
                <a:gd name="T5" fmla="*/ 218 h 237"/>
                <a:gd name="T6" fmla="*/ 14 w 211"/>
                <a:gd name="T7" fmla="*/ 70 h 237"/>
                <a:gd name="T8" fmla="*/ 19 w 211"/>
                <a:gd name="T9" fmla="*/ 14 h 237"/>
                <a:gd name="T10" fmla="*/ 19 w 211"/>
                <a:gd name="T11" fmla="*/ 14 h 237"/>
                <a:gd name="T12" fmla="*/ 75 w 211"/>
                <a:gd name="T13" fmla="*/ 20 h 237"/>
                <a:gd name="T14" fmla="*/ 197 w 211"/>
                <a:gd name="T15" fmla="*/ 167 h 237"/>
                <a:gd name="T16" fmla="*/ 191 w 211"/>
                <a:gd name="T17" fmla="*/ 22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237">
                  <a:moveTo>
                    <a:pt x="191" y="223"/>
                  </a:moveTo>
                  <a:cubicBezTo>
                    <a:pt x="191" y="223"/>
                    <a:pt x="191" y="223"/>
                    <a:pt x="191" y="223"/>
                  </a:cubicBezTo>
                  <a:cubicBezTo>
                    <a:pt x="174" y="237"/>
                    <a:pt x="149" y="235"/>
                    <a:pt x="135" y="218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0" y="53"/>
                    <a:pt x="2" y="28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6" y="0"/>
                    <a:pt x="61" y="3"/>
                    <a:pt x="75" y="20"/>
                  </a:cubicBezTo>
                  <a:cubicBezTo>
                    <a:pt x="197" y="167"/>
                    <a:pt x="197" y="167"/>
                    <a:pt x="197" y="167"/>
                  </a:cubicBezTo>
                  <a:cubicBezTo>
                    <a:pt x="211" y="184"/>
                    <a:pt x="208" y="209"/>
                    <a:pt x="191" y="2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967288" y="4167188"/>
              <a:ext cx="852488" cy="1044575"/>
            </a:xfrm>
            <a:custGeom>
              <a:avLst/>
              <a:gdLst>
                <a:gd name="T0" fmla="*/ 22 w 201"/>
                <a:gd name="T1" fmla="*/ 233 h 246"/>
                <a:gd name="T2" fmla="*/ 22 w 201"/>
                <a:gd name="T3" fmla="*/ 233 h 246"/>
                <a:gd name="T4" fmla="*/ 12 w 201"/>
                <a:gd name="T5" fmla="*/ 177 h 246"/>
                <a:gd name="T6" fmla="*/ 124 w 201"/>
                <a:gd name="T7" fmla="*/ 22 h 246"/>
                <a:gd name="T8" fmla="*/ 179 w 201"/>
                <a:gd name="T9" fmla="*/ 13 h 246"/>
                <a:gd name="T10" fmla="*/ 179 w 201"/>
                <a:gd name="T11" fmla="*/ 13 h 246"/>
                <a:gd name="T12" fmla="*/ 188 w 201"/>
                <a:gd name="T13" fmla="*/ 68 h 246"/>
                <a:gd name="T14" fmla="*/ 77 w 201"/>
                <a:gd name="T15" fmla="*/ 224 h 246"/>
                <a:gd name="T16" fmla="*/ 22 w 201"/>
                <a:gd name="T17" fmla="*/ 23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246">
                  <a:moveTo>
                    <a:pt x="22" y="233"/>
                  </a:moveTo>
                  <a:cubicBezTo>
                    <a:pt x="22" y="233"/>
                    <a:pt x="22" y="233"/>
                    <a:pt x="22" y="233"/>
                  </a:cubicBezTo>
                  <a:cubicBezTo>
                    <a:pt x="4" y="220"/>
                    <a:pt x="0" y="195"/>
                    <a:pt x="12" y="177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36" y="4"/>
                    <a:pt x="161" y="0"/>
                    <a:pt x="179" y="13"/>
                  </a:cubicBezTo>
                  <a:cubicBezTo>
                    <a:pt x="179" y="13"/>
                    <a:pt x="179" y="13"/>
                    <a:pt x="179" y="13"/>
                  </a:cubicBezTo>
                  <a:cubicBezTo>
                    <a:pt x="197" y="26"/>
                    <a:pt x="201" y="51"/>
                    <a:pt x="188" y="68"/>
                  </a:cubicBezTo>
                  <a:cubicBezTo>
                    <a:pt x="77" y="224"/>
                    <a:pt x="77" y="224"/>
                    <a:pt x="77" y="224"/>
                  </a:cubicBezTo>
                  <a:cubicBezTo>
                    <a:pt x="64" y="242"/>
                    <a:pt x="39" y="246"/>
                    <a:pt x="22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4279901" y="3424238"/>
              <a:ext cx="735013" cy="1231900"/>
            </a:xfrm>
            <a:custGeom>
              <a:avLst/>
              <a:gdLst>
                <a:gd name="T0" fmla="*/ 29 w 173"/>
                <a:gd name="T1" fmla="*/ 280 h 290"/>
                <a:gd name="T2" fmla="*/ 29 w 173"/>
                <a:gd name="T3" fmla="*/ 280 h 290"/>
                <a:gd name="T4" fmla="*/ 10 w 173"/>
                <a:gd name="T5" fmla="*/ 227 h 290"/>
                <a:gd name="T6" fmla="*/ 106 w 173"/>
                <a:gd name="T7" fmla="*/ 20 h 290"/>
                <a:gd name="T8" fmla="*/ 145 w 173"/>
                <a:gd name="T9" fmla="*/ 36 h 290"/>
                <a:gd name="T10" fmla="*/ 145 w 173"/>
                <a:gd name="T11" fmla="*/ 36 h 290"/>
                <a:gd name="T12" fmla="*/ 164 w 173"/>
                <a:gd name="T13" fmla="*/ 89 h 290"/>
                <a:gd name="T14" fmla="*/ 82 w 173"/>
                <a:gd name="T15" fmla="*/ 261 h 290"/>
                <a:gd name="T16" fmla="*/ 29 w 173"/>
                <a:gd name="T17" fmla="*/ 28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3" h="290">
                  <a:moveTo>
                    <a:pt x="29" y="280"/>
                  </a:moveTo>
                  <a:cubicBezTo>
                    <a:pt x="29" y="280"/>
                    <a:pt x="29" y="280"/>
                    <a:pt x="29" y="280"/>
                  </a:cubicBezTo>
                  <a:cubicBezTo>
                    <a:pt x="9" y="271"/>
                    <a:pt x="0" y="247"/>
                    <a:pt x="10" y="227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15" y="0"/>
                    <a:pt x="125" y="26"/>
                    <a:pt x="145" y="36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65" y="45"/>
                    <a:pt x="173" y="69"/>
                    <a:pt x="164" y="89"/>
                  </a:cubicBezTo>
                  <a:cubicBezTo>
                    <a:pt x="82" y="261"/>
                    <a:pt x="82" y="261"/>
                    <a:pt x="82" y="261"/>
                  </a:cubicBezTo>
                  <a:cubicBezTo>
                    <a:pt x="72" y="281"/>
                    <a:pt x="49" y="290"/>
                    <a:pt x="29" y="28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3749676" y="4291013"/>
              <a:ext cx="912813" cy="984250"/>
            </a:xfrm>
            <a:custGeom>
              <a:avLst/>
              <a:gdLst>
                <a:gd name="T0" fmla="*/ 19 w 215"/>
                <a:gd name="T1" fmla="*/ 218 h 232"/>
                <a:gd name="T2" fmla="*/ 19 w 215"/>
                <a:gd name="T3" fmla="*/ 218 h 232"/>
                <a:gd name="T4" fmla="*/ 15 w 215"/>
                <a:gd name="T5" fmla="*/ 162 h 232"/>
                <a:gd name="T6" fmla="*/ 140 w 215"/>
                <a:gd name="T7" fmla="*/ 18 h 232"/>
                <a:gd name="T8" fmla="*/ 196 w 215"/>
                <a:gd name="T9" fmla="*/ 14 h 232"/>
                <a:gd name="T10" fmla="*/ 196 w 215"/>
                <a:gd name="T11" fmla="*/ 14 h 232"/>
                <a:gd name="T12" fmla="*/ 200 w 215"/>
                <a:gd name="T13" fmla="*/ 70 h 232"/>
                <a:gd name="T14" fmla="*/ 75 w 215"/>
                <a:gd name="T15" fmla="*/ 214 h 232"/>
                <a:gd name="T16" fmla="*/ 19 w 215"/>
                <a:gd name="T17" fmla="*/ 21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232">
                  <a:moveTo>
                    <a:pt x="19" y="218"/>
                  </a:moveTo>
                  <a:cubicBezTo>
                    <a:pt x="19" y="218"/>
                    <a:pt x="19" y="218"/>
                    <a:pt x="19" y="218"/>
                  </a:cubicBezTo>
                  <a:cubicBezTo>
                    <a:pt x="2" y="204"/>
                    <a:pt x="0" y="178"/>
                    <a:pt x="15" y="162"/>
                  </a:cubicBezTo>
                  <a:cubicBezTo>
                    <a:pt x="140" y="18"/>
                    <a:pt x="140" y="18"/>
                    <a:pt x="140" y="18"/>
                  </a:cubicBezTo>
                  <a:cubicBezTo>
                    <a:pt x="155" y="1"/>
                    <a:pt x="180" y="0"/>
                    <a:pt x="196" y="14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213" y="28"/>
                    <a:pt x="215" y="54"/>
                    <a:pt x="200" y="70"/>
                  </a:cubicBezTo>
                  <a:cubicBezTo>
                    <a:pt x="75" y="214"/>
                    <a:pt x="75" y="214"/>
                    <a:pt x="75" y="214"/>
                  </a:cubicBezTo>
                  <a:cubicBezTo>
                    <a:pt x="60" y="231"/>
                    <a:pt x="35" y="232"/>
                    <a:pt x="19" y="2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565776" y="2587625"/>
              <a:ext cx="636588" cy="938213"/>
            </a:xfrm>
            <a:custGeom>
              <a:avLst/>
              <a:gdLst>
                <a:gd name="T0" fmla="*/ 130 w 150"/>
                <a:gd name="T1" fmla="*/ 7 h 221"/>
                <a:gd name="T2" fmla="*/ 130 w 150"/>
                <a:gd name="T3" fmla="*/ 7 h 221"/>
                <a:gd name="T4" fmla="*/ 142 w 150"/>
                <a:gd name="T5" fmla="*/ 47 h 221"/>
                <a:gd name="T6" fmla="*/ 59 w 150"/>
                <a:gd name="T7" fmla="*/ 201 h 221"/>
                <a:gd name="T8" fmla="*/ 20 w 150"/>
                <a:gd name="T9" fmla="*/ 213 h 221"/>
                <a:gd name="T10" fmla="*/ 20 w 150"/>
                <a:gd name="T11" fmla="*/ 213 h 221"/>
                <a:gd name="T12" fmla="*/ 8 w 150"/>
                <a:gd name="T13" fmla="*/ 173 h 221"/>
                <a:gd name="T14" fmla="*/ 90 w 150"/>
                <a:gd name="T15" fmla="*/ 19 h 221"/>
                <a:gd name="T16" fmla="*/ 130 w 150"/>
                <a:gd name="T17" fmla="*/ 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21">
                  <a:moveTo>
                    <a:pt x="130" y="7"/>
                  </a:moveTo>
                  <a:cubicBezTo>
                    <a:pt x="130" y="7"/>
                    <a:pt x="130" y="7"/>
                    <a:pt x="130" y="7"/>
                  </a:cubicBezTo>
                  <a:cubicBezTo>
                    <a:pt x="144" y="15"/>
                    <a:pt x="150" y="33"/>
                    <a:pt x="142" y="47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2" y="215"/>
                    <a:pt x="34" y="221"/>
                    <a:pt x="20" y="213"/>
                  </a:cubicBezTo>
                  <a:cubicBezTo>
                    <a:pt x="20" y="213"/>
                    <a:pt x="20" y="213"/>
                    <a:pt x="20" y="213"/>
                  </a:cubicBezTo>
                  <a:cubicBezTo>
                    <a:pt x="5" y="205"/>
                    <a:pt x="0" y="188"/>
                    <a:pt x="8" y="173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8" y="5"/>
                    <a:pt x="116" y="0"/>
                    <a:pt x="130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4203701" y="2376488"/>
              <a:ext cx="984250" cy="517525"/>
            </a:xfrm>
            <a:custGeom>
              <a:avLst/>
              <a:gdLst>
                <a:gd name="T0" fmla="*/ 5 w 232"/>
                <a:gd name="T1" fmla="*/ 98 h 122"/>
                <a:gd name="T2" fmla="*/ 5 w 232"/>
                <a:gd name="T3" fmla="*/ 98 h 122"/>
                <a:gd name="T4" fmla="*/ 24 w 232"/>
                <a:gd name="T5" fmla="*/ 61 h 122"/>
                <a:gd name="T6" fmla="*/ 190 w 232"/>
                <a:gd name="T7" fmla="*/ 5 h 122"/>
                <a:gd name="T8" fmla="*/ 227 w 232"/>
                <a:gd name="T9" fmla="*/ 23 h 122"/>
                <a:gd name="T10" fmla="*/ 227 w 232"/>
                <a:gd name="T11" fmla="*/ 23 h 122"/>
                <a:gd name="T12" fmla="*/ 208 w 232"/>
                <a:gd name="T13" fmla="*/ 60 h 122"/>
                <a:gd name="T14" fmla="*/ 43 w 232"/>
                <a:gd name="T15" fmla="*/ 116 h 122"/>
                <a:gd name="T16" fmla="*/ 5 w 232"/>
                <a:gd name="T17" fmla="*/ 9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22">
                  <a:moveTo>
                    <a:pt x="5" y="98"/>
                  </a:moveTo>
                  <a:cubicBezTo>
                    <a:pt x="5" y="98"/>
                    <a:pt x="5" y="98"/>
                    <a:pt x="5" y="98"/>
                  </a:cubicBezTo>
                  <a:cubicBezTo>
                    <a:pt x="0" y="83"/>
                    <a:pt x="9" y="66"/>
                    <a:pt x="24" y="61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205" y="0"/>
                    <a:pt x="222" y="8"/>
                    <a:pt x="227" y="23"/>
                  </a:cubicBezTo>
                  <a:cubicBezTo>
                    <a:pt x="227" y="23"/>
                    <a:pt x="227" y="23"/>
                    <a:pt x="227" y="23"/>
                  </a:cubicBezTo>
                  <a:cubicBezTo>
                    <a:pt x="232" y="39"/>
                    <a:pt x="224" y="55"/>
                    <a:pt x="208" y="60"/>
                  </a:cubicBezTo>
                  <a:cubicBezTo>
                    <a:pt x="43" y="116"/>
                    <a:pt x="43" y="116"/>
                    <a:pt x="43" y="116"/>
                  </a:cubicBezTo>
                  <a:cubicBezTo>
                    <a:pt x="27" y="122"/>
                    <a:pt x="11" y="113"/>
                    <a:pt x="5" y="9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3668713" y="2622550"/>
              <a:ext cx="801688" cy="793750"/>
            </a:xfrm>
            <a:custGeom>
              <a:avLst/>
              <a:gdLst>
                <a:gd name="T0" fmla="*/ 12 w 189"/>
                <a:gd name="T1" fmla="*/ 176 h 187"/>
                <a:gd name="T2" fmla="*/ 12 w 189"/>
                <a:gd name="T3" fmla="*/ 176 h 187"/>
                <a:gd name="T4" fmla="*/ 12 w 189"/>
                <a:gd name="T5" fmla="*/ 134 h 187"/>
                <a:gd name="T6" fmla="*/ 136 w 189"/>
                <a:gd name="T7" fmla="*/ 11 h 187"/>
                <a:gd name="T8" fmla="*/ 178 w 189"/>
                <a:gd name="T9" fmla="*/ 11 h 187"/>
                <a:gd name="T10" fmla="*/ 178 w 189"/>
                <a:gd name="T11" fmla="*/ 11 h 187"/>
                <a:gd name="T12" fmla="*/ 177 w 189"/>
                <a:gd name="T13" fmla="*/ 53 h 187"/>
                <a:gd name="T14" fmla="*/ 53 w 189"/>
                <a:gd name="T15" fmla="*/ 176 h 187"/>
                <a:gd name="T16" fmla="*/ 12 w 189"/>
                <a:gd name="T17" fmla="*/ 17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87">
                  <a:moveTo>
                    <a:pt x="12" y="176"/>
                  </a:moveTo>
                  <a:cubicBezTo>
                    <a:pt x="12" y="176"/>
                    <a:pt x="12" y="176"/>
                    <a:pt x="12" y="176"/>
                  </a:cubicBezTo>
                  <a:cubicBezTo>
                    <a:pt x="0" y="164"/>
                    <a:pt x="0" y="146"/>
                    <a:pt x="12" y="134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48" y="0"/>
                    <a:pt x="166" y="0"/>
                    <a:pt x="178" y="11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89" y="23"/>
                    <a:pt x="189" y="41"/>
                    <a:pt x="177" y="53"/>
                  </a:cubicBezTo>
                  <a:cubicBezTo>
                    <a:pt x="53" y="176"/>
                    <a:pt x="53" y="176"/>
                    <a:pt x="53" y="176"/>
                  </a:cubicBezTo>
                  <a:cubicBezTo>
                    <a:pt x="42" y="187"/>
                    <a:pt x="23" y="187"/>
                    <a:pt x="12" y="17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4675188" y="2376488"/>
              <a:ext cx="962025" cy="1489075"/>
            </a:xfrm>
            <a:custGeom>
              <a:avLst/>
              <a:gdLst>
                <a:gd name="T0" fmla="*/ 128 w 227"/>
                <a:gd name="T1" fmla="*/ 347 h 351"/>
                <a:gd name="T2" fmla="*/ 25 w 227"/>
                <a:gd name="T3" fmla="*/ 324 h 351"/>
                <a:gd name="T4" fmla="*/ 3 w 227"/>
                <a:gd name="T5" fmla="*/ 288 h 351"/>
                <a:gd name="T6" fmla="*/ 64 w 227"/>
                <a:gd name="T7" fmla="*/ 26 h 351"/>
                <a:gd name="T8" fmla="*/ 99 w 227"/>
                <a:gd name="T9" fmla="*/ 4 h 351"/>
                <a:gd name="T10" fmla="*/ 202 w 227"/>
                <a:gd name="T11" fmla="*/ 28 h 351"/>
                <a:gd name="T12" fmla="*/ 224 w 227"/>
                <a:gd name="T13" fmla="*/ 63 h 351"/>
                <a:gd name="T14" fmla="*/ 163 w 227"/>
                <a:gd name="T15" fmla="*/ 325 h 351"/>
                <a:gd name="T16" fmla="*/ 128 w 227"/>
                <a:gd name="T17" fmla="*/ 347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351">
                  <a:moveTo>
                    <a:pt x="128" y="347"/>
                  </a:moveTo>
                  <a:cubicBezTo>
                    <a:pt x="25" y="324"/>
                    <a:pt x="25" y="324"/>
                    <a:pt x="25" y="324"/>
                  </a:cubicBezTo>
                  <a:cubicBezTo>
                    <a:pt x="10" y="320"/>
                    <a:pt x="0" y="304"/>
                    <a:pt x="3" y="288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7" y="10"/>
                    <a:pt x="83" y="0"/>
                    <a:pt x="99" y="4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17" y="31"/>
                    <a:pt x="227" y="47"/>
                    <a:pt x="224" y="63"/>
                  </a:cubicBezTo>
                  <a:cubicBezTo>
                    <a:pt x="163" y="325"/>
                    <a:pt x="163" y="325"/>
                    <a:pt x="163" y="325"/>
                  </a:cubicBezTo>
                  <a:cubicBezTo>
                    <a:pt x="160" y="341"/>
                    <a:pt x="144" y="351"/>
                    <a:pt x="128" y="34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185246" y="2034587"/>
            <a:ext cx="1976318" cy="2802378"/>
            <a:chOff x="4713288" y="1436688"/>
            <a:chExt cx="2719388" cy="3856037"/>
          </a:xfrm>
          <a:solidFill>
            <a:schemeClr val="accent3"/>
          </a:solidFill>
          <a:effectLst>
            <a:outerShdw blurRad="381000" dist="139700" dir="10800000" sx="93000" sy="93000" algn="r" rotWithShape="0">
              <a:prstClr val="black">
                <a:alpha val="19000"/>
              </a:prstClr>
            </a:outerShdw>
          </a:effectLst>
        </p:grpSpPr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5997576" y="1436688"/>
              <a:ext cx="712788" cy="719138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6303963" y="2392363"/>
              <a:ext cx="454025" cy="998538"/>
            </a:xfrm>
            <a:custGeom>
              <a:avLst/>
              <a:gdLst>
                <a:gd name="T0" fmla="*/ 82 w 107"/>
                <a:gd name="T1" fmla="*/ 231 h 235"/>
                <a:gd name="T2" fmla="*/ 82 w 107"/>
                <a:gd name="T3" fmla="*/ 231 h 235"/>
                <a:gd name="T4" fmla="*/ 47 w 107"/>
                <a:gd name="T5" fmla="*/ 210 h 235"/>
                <a:gd name="T6" fmla="*/ 4 w 107"/>
                <a:gd name="T7" fmla="*/ 40 h 235"/>
                <a:gd name="T8" fmla="*/ 25 w 107"/>
                <a:gd name="T9" fmla="*/ 4 h 235"/>
                <a:gd name="T10" fmla="*/ 25 w 107"/>
                <a:gd name="T11" fmla="*/ 4 h 235"/>
                <a:gd name="T12" fmla="*/ 61 w 107"/>
                <a:gd name="T13" fmla="*/ 26 h 235"/>
                <a:gd name="T14" fmla="*/ 103 w 107"/>
                <a:gd name="T15" fmla="*/ 195 h 235"/>
                <a:gd name="T16" fmla="*/ 82 w 107"/>
                <a:gd name="T17" fmla="*/ 23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235">
                  <a:moveTo>
                    <a:pt x="82" y="231"/>
                  </a:moveTo>
                  <a:cubicBezTo>
                    <a:pt x="82" y="231"/>
                    <a:pt x="82" y="231"/>
                    <a:pt x="82" y="231"/>
                  </a:cubicBezTo>
                  <a:cubicBezTo>
                    <a:pt x="66" y="235"/>
                    <a:pt x="51" y="225"/>
                    <a:pt x="47" y="21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24"/>
                    <a:pt x="10" y="8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41" y="0"/>
                    <a:pt x="57" y="10"/>
                    <a:pt x="61" y="26"/>
                  </a:cubicBezTo>
                  <a:cubicBezTo>
                    <a:pt x="103" y="195"/>
                    <a:pt x="103" y="195"/>
                    <a:pt x="103" y="195"/>
                  </a:cubicBezTo>
                  <a:cubicBezTo>
                    <a:pt x="107" y="211"/>
                    <a:pt x="98" y="227"/>
                    <a:pt x="82" y="2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5880101" y="3416300"/>
              <a:ext cx="754063" cy="1876425"/>
            </a:xfrm>
            <a:custGeom>
              <a:avLst/>
              <a:gdLst>
                <a:gd name="T0" fmla="*/ 144 w 178"/>
                <a:gd name="T1" fmla="*/ 436 h 442"/>
                <a:gd name="T2" fmla="*/ 144 w 178"/>
                <a:gd name="T3" fmla="*/ 436 h 442"/>
                <a:gd name="T4" fmla="*/ 96 w 178"/>
                <a:gd name="T5" fmla="*/ 407 h 442"/>
                <a:gd name="T6" fmla="*/ 5 w 178"/>
                <a:gd name="T7" fmla="*/ 53 h 442"/>
                <a:gd name="T8" fmla="*/ 34 w 178"/>
                <a:gd name="T9" fmla="*/ 5 h 442"/>
                <a:gd name="T10" fmla="*/ 34 w 178"/>
                <a:gd name="T11" fmla="*/ 5 h 442"/>
                <a:gd name="T12" fmla="*/ 82 w 178"/>
                <a:gd name="T13" fmla="*/ 34 h 442"/>
                <a:gd name="T14" fmla="*/ 173 w 178"/>
                <a:gd name="T15" fmla="*/ 388 h 442"/>
                <a:gd name="T16" fmla="*/ 144 w 178"/>
                <a:gd name="T17" fmla="*/ 436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442">
                  <a:moveTo>
                    <a:pt x="144" y="436"/>
                  </a:moveTo>
                  <a:cubicBezTo>
                    <a:pt x="144" y="436"/>
                    <a:pt x="144" y="436"/>
                    <a:pt x="144" y="436"/>
                  </a:cubicBezTo>
                  <a:cubicBezTo>
                    <a:pt x="122" y="442"/>
                    <a:pt x="101" y="428"/>
                    <a:pt x="96" y="407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0" y="32"/>
                    <a:pt x="13" y="10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56" y="0"/>
                    <a:pt x="77" y="13"/>
                    <a:pt x="82" y="34"/>
                  </a:cubicBezTo>
                  <a:cubicBezTo>
                    <a:pt x="173" y="388"/>
                    <a:pt x="173" y="388"/>
                    <a:pt x="173" y="388"/>
                  </a:cubicBezTo>
                  <a:cubicBezTo>
                    <a:pt x="178" y="410"/>
                    <a:pt x="165" y="431"/>
                    <a:pt x="144" y="4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5213351" y="3343275"/>
              <a:ext cx="733425" cy="1181100"/>
            </a:xfrm>
            <a:custGeom>
              <a:avLst/>
              <a:gdLst>
                <a:gd name="T0" fmla="*/ 28 w 173"/>
                <a:gd name="T1" fmla="*/ 268 h 278"/>
                <a:gd name="T2" fmla="*/ 28 w 173"/>
                <a:gd name="T3" fmla="*/ 268 h 278"/>
                <a:gd name="T4" fmla="*/ 9 w 173"/>
                <a:gd name="T5" fmla="*/ 215 h 278"/>
                <a:gd name="T6" fmla="*/ 102 w 173"/>
                <a:gd name="T7" fmla="*/ 20 h 278"/>
                <a:gd name="T8" fmla="*/ 144 w 173"/>
                <a:gd name="T9" fmla="*/ 24 h 278"/>
                <a:gd name="T10" fmla="*/ 144 w 173"/>
                <a:gd name="T11" fmla="*/ 24 h 278"/>
                <a:gd name="T12" fmla="*/ 163 w 173"/>
                <a:gd name="T13" fmla="*/ 77 h 278"/>
                <a:gd name="T14" fmla="*/ 81 w 173"/>
                <a:gd name="T15" fmla="*/ 250 h 278"/>
                <a:gd name="T16" fmla="*/ 28 w 173"/>
                <a:gd name="T17" fmla="*/ 26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3" h="278">
                  <a:moveTo>
                    <a:pt x="28" y="268"/>
                  </a:moveTo>
                  <a:cubicBezTo>
                    <a:pt x="28" y="268"/>
                    <a:pt x="28" y="268"/>
                    <a:pt x="28" y="268"/>
                  </a:cubicBezTo>
                  <a:cubicBezTo>
                    <a:pt x="8" y="259"/>
                    <a:pt x="0" y="235"/>
                    <a:pt x="9" y="215"/>
                  </a:cubicBezTo>
                  <a:cubicBezTo>
                    <a:pt x="102" y="20"/>
                    <a:pt x="102" y="20"/>
                    <a:pt x="102" y="20"/>
                  </a:cubicBezTo>
                  <a:cubicBezTo>
                    <a:pt x="112" y="0"/>
                    <a:pt x="125" y="15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64" y="33"/>
                    <a:pt x="173" y="57"/>
                    <a:pt x="163" y="77"/>
                  </a:cubicBezTo>
                  <a:cubicBezTo>
                    <a:pt x="81" y="250"/>
                    <a:pt x="81" y="250"/>
                    <a:pt x="81" y="250"/>
                  </a:cubicBezTo>
                  <a:cubicBezTo>
                    <a:pt x="72" y="269"/>
                    <a:pt x="48" y="278"/>
                    <a:pt x="28" y="26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4713288" y="3509963"/>
              <a:ext cx="865188" cy="1035050"/>
            </a:xfrm>
            <a:custGeom>
              <a:avLst/>
              <a:gdLst>
                <a:gd name="T0" fmla="*/ 21 w 204"/>
                <a:gd name="T1" fmla="*/ 13 h 244"/>
                <a:gd name="T2" fmla="*/ 21 w 204"/>
                <a:gd name="T3" fmla="*/ 13 h 244"/>
                <a:gd name="T4" fmla="*/ 77 w 204"/>
                <a:gd name="T5" fmla="*/ 22 h 244"/>
                <a:gd name="T6" fmla="*/ 191 w 204"/>
                <a:gd name="T7" fmla="*/ 175 h 244"/>
                <a:gd name="T8" fmla="*/ 182 w 204"/>
                <a:gd name="T9" fmla="*/ 231 h 244"/>
                <a:gd name="T10" fmla="*/ 182 w 204"/>
                <a:gd name="T11" fmla="*/ 231 h 244"/>
                <a:gd name="T12" fmla="*/ 127 w 204"/>
                <a:gd name="T13" fmla="*/ 222 h 244"/>
                <a:gd name="T14" fmla="*/ 13 w 204"/>
                <a:gd name="T15" fmla="*/ 69 h 244"/>
                <a:gd name="T16" fmla="*/ 21 w 204"/>
                <a:gd name="T17" fmla="*/ 1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" h="244">
                  <a:moveTo>
                    <a:pt x="21" y="13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39" y="0"/>
                    <a:pt x="64" y="4"/>
                    <a:pt x="77" y="22"/>
                  </a:cubicBezTo>
                  <a:cubicBezTo>
                    <a:pt x="191" y="175"/>
                    <a:pt x="191" y="175"/>
                    <a:pt x="191" y="175"/>
                  </a:cubicBezTo>
                  <a:cubicBezTo>
                    <a:pt x="204" y="193"/>
                    <a:pt x="200" y="218"/>
                    <a:pt x="182" y="231"/>
                  </a:cubicBezTo>
                  <a:cubicBezTo>
                    <a:pt x="182" y="231"/>
                    <a:pt x="182" y="231"/>
                    <a:pt x="182" y="231"/>
                  </a:cubicBezTo>
                  <a:cubicBezTo>
                    <a:pt x="165" y="244"/>
                    <a:pt x="140" y="240"/>
                    <a:pt x="127" y="222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0" y="51"/>
                    <a:pt x="4" y="26"/>
                    <a:pt x="21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6499226" y="3122613"/>
              <a:ext cx="933450" cy="641350"/>
            </a:xfrm>
            <a:custGeom>
              <a:avLst/>
              <a:gdLst>
                <a:gd name="T0" fmla="*/ 213 w 220"/>
                <a:gd name="T1" fmla="*/ 132 h 151"/>
                <a:gd name="T2" fmla="*/ 213 w 220"/>
                <a:gd name="T3" fmla="*/ 132 h 151"/>
                <a:gd name="T4" fmla="*/ 173 w 220"/>
                <a:gd name="T5" fmla="*/ 143 h 151"/>
                <a:gd name="T6" fmla="*/ 19 w 220"/>
                <a:gd name="T7" fmla="*/ 59 h 151"/>
                <a:gd name="T8" fmla="*/ 8 w 220"/>
                <a:gd name="T9" fmla="*/ 19 h 151"/>
                <a:gd name="T10" fmla="*/ 8 w 220"/>
                <a:gd name="T11" fmla="*/ 19 h 151"/>
                <a:gd name="T12" fmla="*/ 48 w 220"/>
                <a:gd name="T13" fmla="*/ 8 h 151"/>
                <a:gd name="T14" fmla="*/ 201 w 220"/>
                <a:gd name="T15" fmla="*/ 92 h 151"/>
                <a:gd name="T16" fmla="*/ 213 w 220"/>
                <a:gd name="T17" fmla="*/ 13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0" h="151">
                  <a:moveTo>
                    <a:pt x="213" y="132"/>
                  </a:moveTo>
                  <a:cubicBezTo>
                    <a:pt x="213" y="132"/>
                    <a:pt x="213" y="132"/>
                    <a:pt x="213" y="132"/>
                  </a:cubicBezTo>
                  <a:cubicBezTo>
                    <a:pt x="205" y="146"/>
                    <a:pt x="187" y="151"/>
                    <a:pt x="173" y="143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5" y="51"/>
                    <a:pt x="0" y="33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6" y="5"/>
                    <a:pt x="33" y="0"/>
                    <a:pt x="48" y="8"/>
                  </a:cubicBezTo>
                  <a:cubicBezTo>
                    <a:pt x="201" y="92"/>
                    <a:pt x="201" y="92"/>
                    <a:pt x="201" y="92"/>
                  </a:cubicBezTo>
                  <a:cubicBezTo>
                    <a:pt x="215" y="100"/>
                    <a:pt x="220" y="118"/>
                    <a:pt x="213" y="1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5129213" y="2252663"/>
              <a:ext cx="984250" cy="517525"/>
            </a:xfrm>
            <a:custGeom>
              <a:avLst/>
              <a:gdLst>
                <a:gd name="T0" fmla="*/ 5 w 232"/>
                <a:gd name="T1" fmla="*/ 99 h 122"/>
                <a:gd name="T2" fmla="*/ 5 w 232"/>
                <a:gd name="T3" fmla="*/ 99 h 122"/>
                <a:gd name="T4" fmla="*/ 24 w 232"/>
                <a:gd name="T5" fmla="*/ 62 h 122"/>
                <a:gd name="T6" fmla="*/ 190 w 232"/>
                <a:gd name="T7" fmla="*/ 6 h 122"/>
                <a:gd name="T8" fmla="*/ 227 w 232"/>
                <a:gd name="T9" fmla="*/ 24 h 122"/>
                <a:gd name="T10" fmla="*/ 227 w 232"/>
                <a:gd name="T11" fmla="*/ 24 h 122"/>
                <a:gd name="T12" fmla="*/ 208 w 232"/>
                <a:gd name="T13" fmla="*/ 61 h 122"/>
                <a:gd name="T14" fmla="*/ 43 w 232"/>
                <a:gd name="T15" fmla="*/ 117 h 122"/>
                <a:gd name="T16" fmla="*/ 5 w 232"/>
                <a:gd name="T17" fmla="*/ 9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22">
                  <a:moveTo>
                    <a:pt x="5" y="99"/>
                  </a:moveTo>
                  <a:cubicBezTo>
                    <a:pt x="5" y="99"/>
                    <a:pt x="5" y="99"/>
                    <a:pt x="5" y="99"/>
                  </a:cubicBezTo>
                  <a:cubicBezTo>
                    <a:pt x="0" y="83"/>
                    <a:pt x="8" y="67"/>
                    <a:pt x="24" y="62"/>
                  </a:cubicBezTo>
                  <a:cubicBezTo>
                    <a:pt x="190" y="6"/>
                    <a:pt x="190" y="6"/>
                    <a:pt x="190" y="6"/>
                  </a:cubicBezTo>
                  <a:cubicBezTo>
                    <a:pt x="205" y="0"/>
                    <a:pt x="222" y="9"/>
                    <a:pt x="227" y="24"/>
                  </a:cubicBezTo>
                  <a:cubicBezTo>
                    <a:pt x="227" y="24"/>
                    <a:pt x="227" y="24"/>
                    <a:pt x="227" y="24"/>
                  </a:cubicBezTo>
                  <a:cubicBezTo>
                    <a:pt x="232" y="39"/>
                    <a:pt x="224" y="56"/>
                    <a:pt x="208" y="61"/>
                  </a:cubicBezTo>
                  <a:cubicBezTo>
                    <a:pt x="43" y="117"/>
                    <a:pt x="43" y="117"/>
                    <a:pt x="43" y="117"/>
                  </a:cubicBezTo>
                  <a:cubicBezTo>
                    <a:pt x="27" y="122"/>
                    <a:pt x="11" y="114"/>
                    <a:pt x="5" y="9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5129213" y="2511425"/>
              <a:ext cx="715963" cy="884238"/>
            </a:xfrm>
            <a:custGeom>
              <a:avLst/>
              <a:gdLst>
                <a:gd name="T0" fmla="*/ 153 w 169"/>
                <a:gd name="T1" fmla="*/ 198 h 208"/>
                <a:gd name="T2" fmla="*/ 153 w 169"/>
                <a:gd name="T3" fmla="*/ 198 h 208"/>
                <a:gd name="T4" fmla="*/ 112 w 169"/>
                <a:gd name="T5" fmla="*/ 192 h 208"/>
                <a:gd name="T6" fmla="*/ 9 w 169"/>
                <a:gd name="T7" fmla="*/ 50 h 208"/>
                <a:gd name="T8" fmla="*/ 16 w 169"/>
                <a:gd name="T9" fmla="*/ 9 h 208"/>
                <a:gd name="T10" fmla="*/ 16 w 169"/>
                <a:gd name="T11" fmla="*/ 9 h 208"/>
                <a:gd name="T12" fmla="*/ 57 w 169"/>
                <a:gd name="T13" fmla="*/ 16 h 208"/>
                <a:gd name="T14" fmla="*/ 159 w 169"/>
                <a:gd name="T15" fmla="*/ 158 h 208"/>
                <a:gd name="T16" fmla="*/ 153 w 169"/>
                <a:gd name="T17" fmla="*/ 19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208">
                  <a:moveTo>
                    <a:pt x="153" y="198"/>
                  </a:moveTo>
                  <a:cubicBezTo>
                    <a:pt x="153" y="198"/>
                    <a:pt x="153" y="198"/>
                    <a:pt x="153" y="198"/>
                  </a:cubicBezTo>
                  <a:cubicBezTo>
                    <a:pt x="140" y="208"/>
                    <a:pt x="121" y="205"/>
                    <a:pt x="112" y="192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0" y="37"/>
                    <a:pt x="3" y="1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29" y="0"/>
                    <a:pt x="47" y="3"/>
                    <a:pt x="57" y="16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69" y="171"/>
                    <a:pt x="166" y="189"/>
                    <a:pt x="153" y="19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5599113" y="2257425"/>
              <a:ext cx="963613" cy="1490663"/>
            </a:xfrm>
            <a:custGeom>
              <a:avLst/>
              <a:gdLst>
                <a:gd name="T0" fmla="*/ 128 w 227"/>
                <a:gd name="T1" fmla="*/ 347 h 351"/>
                <a:gd name="T2" fmla="*/ 25 w 227"/>
                <a:gd name="T3" fmla="*/ 323 h 351"/>
                <a:gd name="T4" fmla="*/ 3 w 227"/>
                <a:gd name="T5" fmla="*/ 288 h 351"/>
                <a:gd name="T6" fmla="*/ 64 w 227"/>
                <a:gd name="T7" fmla="*/ 26 h 351"/>
                <a:gd name="T8" fmla="*/ 99 w 227"/>
                <a:gd name="T9" fmla="*/ 4 h 351"/>
                <a:gd name="T10" fmla="*/ 202 w 227"/>
                <a:gd name="T11" fmla="*/ 27 h 351"/>
                <a:gd name="T12" fmla="*/ 224 w 227"/>
                <a:gd name="T13" fmla="*/ 63 h 351"/>
                <a:gd name="T14" fmla="*/ 163 w 227"/>
                <a:gd name="T15" fmla="*/ 325 h 351"/>
                <a:gd name="T16" fmla="*/ 128 w 227"/>
                <a:gd name="T17" fmla="*/ 347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351">
                  <a:moveTo>
                    <a:pt x="128" y="347"/>
                  </a:moveTo>
                  <a:cubicBezTo>
                    <a:pt x="25" y="323"/>
                    <a:pt x="25" y="323"/>
                    <a:pt x="25" y="323"/>
                  </a:cubicBezTo>
                  <a:cubicBezTo>
                    <a:pt x="9" y="320"/>
                    <a:pt x="0" y="304"/>
                    <a:pt x="3" y="288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7" y="10"/>
                    <a:pt x="83" y="0"/>
                    <a:pt x="99" y="4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17" y="31"/>
                    <a:pt x="227" y="47"/>
                    <a:pt x="224" y="63"/>
                  </a:cubicBezTo>
                  <a:cubicBezTo>
                    <a:pt x="163" y="325"/>
                    <a:pt x="163" y="325"/>
                    <a:pt x="163" y="325"/>
                  </a:cubicBezTo>
                  <a:cubicBezTo>
                    <a:pt x="160" y="341"/>
                    <a:pt x="144" y="351"/>
                    <a:pt x="128" y="34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119331" y="2133805"/>
            <a:ext cx="1837872" cy="2703160"/>
            <a:chOff x="5862638" y="1271588"/>
            <a:chExt cx="2528888" cy="3719513"/>
          </a:xfrm>
          <a:solidFill>
            <a:schemeClr val="accent4"/>
          </a:solidFill>
          <a:effectLst>
            <a:outerShdw blurRad="381000" dist="139700" dir="10800000" sx="93000" sy="93000" algn="r" rotWithShape="0">
              <a:prstClr val="black">
                <a:alpha val="19000"/>
              </a:prstClr>
            </a:outerShdw>
          </a:effectLst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7262813" y="1271588"/>
              <a:ext cx="715963" cy="71755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7572376" y="2219325"/>
              <a:ext cx="454025" cy="1014413"/>
            </a:xfrm>
            <a:custGeom>
              <a:avLst/>
              <a:gdLst>
                <a:gd name="T0" fmla="*/ 82 w 107"/>
                <a:gd name="T1" fmla="*/ 235 h 239"/>
                <a:gd name="T2" fmla="*/ 82 w 107"/>
                <a:gd name="T3" fmla="*/ 235 h 239"/>
                <a:gd name="T4" fmla="*/ 46 w 107"/>
                <a:gd name="T5" fmla="*/ 214 h 239"/>
                <a:gd name="T6" fmla="*/ 3 w 107"/>
                <a:gd name="T7" fmla="*/ 39 h 239"/>
                <a:gd name="T8" fmla="*/ 25 w 107"/>
                <a:gd name="T9" fmla="*/ 4 h 239"/>
                <a:gd name="T10" fmla="*/ 25 w 107"/>
                <a:gd name="T11" fmla="*/ 4 h 239"/>
                <a:gd name="T12" fmla="*/ 60 w 107"/>
                <a:gd name="T13" fmla="*/ 25 h 239"/>
                <a:gd name="T14" fmla="*/ 103 w 107"/>
                <a:gd name="T15" fmla="*/ 200 h 239"/>
                <a:gd name="T16" fmla="*/ 82 w 107"/>
                <a:gd name="T17" fmla="*/ 23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239">
                  <a:moveTo>
                    <a:pt x="82" y="235"/>
                  </a:moveTo>
                  <a:cubicBezTo>
                    <a:pt x="82" y="235"/>
                    <a:pt x="82" y="235"/>
                    <a:pt x="82" y="235"/>
                  </a:cubicBezTo>
                  <a:cubicBezTo>
                    <a:pt x="66" y="239"/>
                    <a:pt x="50" y="230"/>
                    <a:pt x="46" y="214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0" y="23"/>
                    <a:pt x="9" y="8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40" y="0"/>
                    <a:pt x="56" y="9"/>
                    <a:pt x="60" y="25"/>
                  </a:cubicBezTo>
                  <a:cubicBezTo>
                    <a:pt x="103" y="200"/>
                    <a:pt x="103" y="200"/>
                    <a:pt x="103" y="200"/>
                  </a:cubicBezTo>
                  <a:cubicBezTo>
                    <a:pt x="107" y="216"/>
                    <a:pt x="97" y="231"/>
                    <a:pt x="82" y="23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7113588" y="3238500"/>
              <a:ext cx="895350" cy="1004888"/>
            </a:xfrm>
            <a:custGeom>
              <a:avLst/>
              <a:gdLst>
                <a:gd name="T0" fmla="*/ 192 w 211"/>
                <a:gd name="T1" fmla="*/ 223 h 237"/>
                <a:gd name="T2" fmla="*/ 192 w 211"/>
                <a:gd name="T3" fmla="*/ 223 h 237"/>
                <a:gd name="T4" fmla="*/ 135 w 211"/>
                <a:gd name="T5" fmla="*/ 218 h 237"/>
                <a:gd name="T6" fmla="*/ 14 w 211"/>
                <a:gd name="T7" fmla="*/ 70 h 237"/>
                <a:gd name="T8" fmla="*/ 20 w 211"/>
                <a:gd name="T9" fmla="*/ 14 h 237"/>
                <a:gd name="T10" fmla="*/ 20 w 211"/>
                <a:gd name="T11" fmla="*/ 14 h 237"/>
                <a:gd name="T12" fmla="*/ 76 w 211"/>
                <a:gd name="T13" fmla="*/ 20 h 237"/>
                <a:gd name="T14" fmla="*/ 197 w 211"/>
                <a:gd name="T15" fmla="*/ 167 h 237"/>
                <a:gd name="T16" fmla="*/ 192 w 211"/>
                <a:gd name="T17" fmla="*/ 22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237">
                  <a:moveTo>
                    <a:pt x="192" y="223"/>
                  </a:moveTo>
                  <a:cubicBezTo>
                    <a:pt x="192" y="223"/>
                    <a:pt x="192" y="223"/>
                    <a:pt x="192" y="223"/>
                  </a:cubicBezTo>
                  <a:cubicBezTo>
                    <a:pt x="175" y="237"/>
                    <a:pt x="149" y="235"/>
                    <a:pt x="135" y="218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0" y="53"/>
                    <a:pt x="3" y="28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37" y="0"/>
                    <a:pt x="62" y="3"/>
                    <a:pt x="76" y="20"/>
                  </a:cubicBezTo>
                  <a:cubicBezTo>
                    <a:pt x="197" y="167"/>
                    <a:pt x="197" y="167"/>
                    <a:pt x="197" y="167"/>
                  </a:cubicBezTo>
                  <a:cubicBezTo>
                    <a:pt x="211" y="184"/>
                    <a:pt x="209" y="209"/>
                    <a:pt x="192" y="2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7156451" y="3883025"/>
              <a:ext cx="852488" cy="1039813"/>
            </a:xfrm>
            <a:custGeom>
              <a:avLst/>
              <a:gdLst>
                <a:gd name="T0" fmla="*/ 22 w 201"/>
                <a:gd name="T1" fmla="*/ 233 h 245"/>
                <a:gd name="T2" fmla="*/ 22 w 201"/>
                <a:gd name="T3" fmla="*/ 233 h 245"/>
                <a:gd name="T4" fmla="*/ 13 w 201"/>
                <a:gd name="T5" fmla="*/ 177 h 245"/>
                <a:gd name="T6" fmla="*/ 124 w 201"/>
                <a:gd name="T7" fmla="*/ 22 h 245"/>
                <a:gd name="T8" fmla="*/ 179 w 201"/>
                <a:gd name="T9" fmla="*/ 13 h 245"/>
                <a:gd name="T10" fmla="*/ 179 w 201"/>
                <a:gd name="T11" fmla="*/ 13 h 245"/>
                <a:gd name="T12" fmla="*/ 189 w 201"/>
                <a:gd name="T13" fmla="*/ 68 h 245"/>
                <a:gd name="T14" fmla="*/ 77 w 201"/>
                <a:gd name="T15" fmla="*/ 223 h 245"/>
                <a:gd name="T16" fmla="*/ 22 w 201"/>
                <a:gd name="T17" fmla="*/ 23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245">
                  <a:moveTo>
                    <a:pt x="22" y="233"/>
                  </a:moveTo>
                  <a:cubicBezTo>
                    <a:pt x="22" y="233"/>
                    <a:pt x="22" y="233"/>
                    <a:pt x="22" y="233"/>
                  </a:cubicBezTo>
                  <a:cubicBezTo>
                    <a:pt x="4" y="220"/>
                    <a:pt x="0" y="195"/>
                    <a:pt x="13" y="177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37" y="4"/>
                    <a:pt x="161" y="0"/>
                    <a:pt x="179" y="13"/>
                  </a:cubicBezTo>
                  <a:cubicBezTo>
                    <a:pt x="179" y="13"/>
                    <a:pt x="179" y="13"/>
                    <a:pt x="179" y="13"/>
                  </a:cubicBezTo>
                  <a:cubicBezTo>
                    <a:pt x="197" y="25"/>
                    <a:pt x="201" y="50"/>
                    <a:pt x="189" y="68"/>
                  </a:cubicBezTo>
                  <a:cubicBezTo>
                    <a:pt x="77" y="223"/>
                    <a:pt x="77" y="223"/>
                    <a:pt x="77" y="223"/>
                  </a:cubicBezTo>
                  <a:cubicBezTo>
                    <a:pt x="65" y="241"/>
                    <a:pt x="40" y="245"/>
                    <a:pt x="22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6473826" y="3135313"/>
              <a:ext cx="728663" cy="1236663"/>
            </a:xfrm>
            <a:custGeom>
              <a:avLst/>
              <a:gdLst>
                <a:gd name="T0" fmla="*/ 28 w 172"/>
                <a:gd name="T1" fmla="*/ 281 h 291"/>
                <a:gd name="T2" fmla="*/ 28 w 172"/>
                <a:gd name="T3" fmla="*/ 281 h 291"/>
                <a:gd name="T4" fmla="*/ 9 w 172"/>
                <a:gd name="T5" fmla="*/ 228 h 291"/>
                <a:gd name="T6" fmla="*/ 105 w 172"/>
                <a:gd name="T7" fmla="*/ 20 h 291"/>
                <a:gd name="T8" fmla="*/ 144 w 172"/>
                <a:gd name="T9" fmla="*/ 37 h 291"/>
                <a:gd name="T10" fmla="*/ 144 w 172"/>
                <a:gd name="T11" fmla="*/ 37 h 291"/>
                <a:gd name="T12" fmla="*/ 163 w 172"/>
                <a:gd name="T13" fmla="*/ 90 h 291"/>
                <a:gd name="T14" fmla="*/ 81 w 172"/>
                <a:gd name="T15" fmla="*/ 262 h 291"/>
                <a:gd name="T16" fmla="*/ 28 w 172"/>
                <a:gd name="T17" fmla="*/ 28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91">
                  <a:moveTo>
                    <a:pt x="28" y="281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8" y="272"/>
                    <a:pt x="0" y="248"/>
                    <a:pt x="9" y="228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15" y="0"/>
                    <a:pt x="124" y="2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64" y="46"/>
                    <a:pt x="172" y="70"/>
                    <a:pt x="163" y="90"/>
                  </a:cubicBezTo>
                  <a:cubicBezTo>
                    <a:pt x="81" y="262"/>
                    <a:pt x="81" y="262"/>
                    <a:pt x="81" y="262"/>
                  </a:cubicBezTo>
                  <a:cubicBezTo>
                    <a:pt x="72" y="282"/>
                    <a:pt x="48" y="291"/>
                    <a:pt x="28" y="2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5943601" y="4002088"/>
              <a:ext cx="908050" cy="989013"/>
            </a:xfrm>
            <a:custGeom>
              <a:avLst/>
              <a:gdLst>
                <a:gd name="T0" fmla="*/ 18 w 214"/>
                <a:gd name="T1" fmla="*/ 219 h 233"/>
                <a:gd name="T2" fmla="*/ 18 w 214"/>
                <a:gd name="T3" fmla="*/ 219 h 233"/>
                <a:gd name="T4" fmla="*/ 14 w 214"/>
                <a:gd name="T5" fmla="*/ 163 h 233"/>
                <a:gd name="T6" fmla="*/ 139 w 214"/>
                <a:gd name="T7" fmla="*/ 19 h 233"/>
                <a:gd name="T8" fmla="*/ 196 w 214"/>
                <a:gd name="T9" fmla="*/ 15 h 233"/>
                <a:gd name="T10" fmla="*/ 196 w 214"/>
                <a:gd name="T11" fmla="*/ 15 h 233"/>
                <a:gd name="T12" fmla="*/ 199 w 214"/>
                <a:gd name="T13" fmla="*/ 71 h 233"/>
                <a:gd name="T14" fmla="*/ 74 w 214"/>
                <a:gd name="T15" fmla="*/ 215 h 233"/>
                <a:gd name="T16" fmla="*/ 18 w 214"/>
                <a:gd name="T17" fmla="*/ 21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233">
                  <a:moveTo>
                    <a:pt x="18" y="219"/>
                  </a:moveTo>
                  <a:cubicBezTo>
                    <a:pt x="18" y="219"/>
                    <a:pt x="18" y="219"/>
                    <a:pt x="18" y="219"/>
                  </a:cubicBezTo>
                  <a:cubicBezTo>
                    <a:pt x="1" y="204"/>
                    <a:pt x="0" y="179"/>
                    <a:pt x="14" y="163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54" y="2"/>
                    <a:pt x="179" y="0"/>
                    <a:pt x="196" y="15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212" y="29"/>
                    <a:pt x="214" y="54"/>
                    <a:pt x="199" y="71"/>
                  </a:cubicBezTo>
                  <a:cubicBezTo>
                    <a:pt x="74" y="215"/>
                    <a:pt x="74" y="215"/>
                    <a:pt x="74" y="215"/>
                  </a:cubicBezTo>
                  <a:cubicBezTo>
                    <a:pt x="60" y="231"/>
                    <a:pt x="34" y="233"/>
                    <a:pt x="18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7754938" y="2298700"/>
              <a:ext cx="636588" cy="939800"/>
            </a:xfrm>
            <a:custGeom>
              <a:avLst/>
              <a:gdLst>
                <a:gd name="T0" fmla="*/ 130 w 150"/>
                <a:gd name="T1" fmla="*/ 8 h 221"/>
                <a:gd name="T2" fmla="*/ 130 w 150"/>
                <a:gd name="T3" fmla="*/ 8 h 221"/>
                <a:gd name="T4" fmla="*/ 142 w 150"/>
                <a:gd name="T5" fmla="*/ 48 h 221"/>
                <a:gd name="T6" fmla="*/ 59 w 150"/>
                <a:gd name="T7" fmla="*/ 202 h 221"/>
                <a:gd name="T8" fmla="*/ 20 w 150"/>
                <a:gd name="T9" fmla="*/ 214 h 221"/>
                <a:gd name="T10" fmla="*/ 20 w 150"/>
                <a:gd name="T11" fmla="*/ 214 h 221"/>
                <a:gd name="T12" fmla="*/ 8 w 150"/>
                <a:gd name="T13" fmla="*/ 174 h 221"/>
                <a:gd name="T14" fmla="*/ 91 w 150"/>
                <a:gd name="T15" fmla="*/ 20 h 221"/>
                <a:gd name="T16" fmla="*/ 130 w 150"/>
                <a:gd name="T17" fmla="*/ 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21">
                  <a:moveTo>
                    <a:pt x="130" y="8"/>
                  </a:moveTo>
                  <a:cubicBezTo>
                    <a:pt x="130" y="8"/>
                    <a:pt x="130" y="8"/>
                    <a:pt x="130" y="8"/>
                  </a:cubicBezTo>
                  <a:cubicBezTo>
                    <a:pt x="144" y="16"/>
                    <a:pt x="150" y="33"/>
                    <a:pt x="142" y="48"/>
                  </a:cubicBezTo>
                  <a:cubicBezTo>
                    <a:pt x="59" y="202"/>
                    <a:pt x="59" y="202"/>
                    <a:pt x="59" y="202"/>
                  </a:cubicBezTo>
                  <a:cubicBezTo>
                    <a:pt x="52" y="216"/>
                    <a:pt x="34" y="221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6" y="206"/>
                    <a:pt x="0" y="188"/>
                    <a:pt x="8" y="174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8" y="6"/>
                    <a:pt x="116" y="0"/>
                    <a:pt x="13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6397626" y="2087563"/>
              <a:ext cx="979488" cy="517525"/>
            </a:xfrm>
            <a:custGeom>
              <a:avLst/>
              <a:gdLst>
                <a:gd name="T0" fmla="*/ 5 w 231"/>
                <a:gd name="T1" fmla="*/ 99 h 122"/>
                <a:gd name="T2" fmla="*/ 5 w 231"/>
                <a:gd name="T3" fmla="*/ 99 h 122"/>
                <a:gd name="T4" fmla="*/ 23 w 231"/>
                <a:gd name="T5" fmla="*/ 62 h 122"/>
                <a:gd name="T6" fmla="*/ 189 w 231"/>
                <a:gd name="T7" fmla="*/ 6 h 122"/>
                <a:gd name="T8" fmla="*/ 226 w 231"/>
                <a:gd name="T9" fmla="*/ 24 h 122"/>
                <a:gd name="T10" fmla="*/ 226 w 231"/>
                <a:gd name="T11" fmla="*/ 24 h 122"/>
                <a:gd name="T12" fmla="*/ 208 w 231"/>
                <a:gd name="T13" fmla="*/ 61 h 122"/>
                <a:gd name="T14" fmla="*/ 42 w 231"/>
                <a:gd name="T15" fmla="*/ 117 h 122"/>
                <a:gd name="T16" fmla="*/ 5 w 231"/>
                <a:gd name="T17" fmla="*/ 9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122">
                  <a:moveTo>
                    <a:pt x="5" y="99"/>
                  </a:moveTo>
                  <a:cubicBezTo>
                    <a:pt x="5" y="99"/>
                    <a:pt x="5" y="99"/>
                    <a:pt x="5" y="99"/>
                  </a:cubicBezTo>
                  <a:cubicBezTo>
                    <a:pt x="0" y="84"/>
                    <a:pt x="8" y="67"/>
                    <a:pt x="23" y="62"/>
                  </a:cubicBezTo>
                  <a:cubicBezTo>
                    <a:pt x="189" y="6"/>
                    <a:pt x="189" y="6"/>
                    <a:pt x="189" y="6"/>
                  </a:cubicBezTo>
                  <a:cubicBezTo>
                    <a:pt x="204" y="0"/>
                    <a:pt x="221" y="9"/>
                    <a:pt x="226" y="24"/>
                  </a:cubicBezTo>
                  <a:cubicBezTo>
                    <a:pt x="226" y="24"/>
                    <a:pt x="226" y="24"/>
                    <a:pt x="226" y="24"/>
                  </a:cubicBezTo>
                  <a:cubicBezTo>
                    <a:pt x="231" y="39"/>
                    <a:pt x="223" y="56"/>
                    <a:pt x="208" y="61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27" y="122"/>
                    <a:pt x="10" y="114"/>
                    <a:pt x="5" y="9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5862638" y="2338388"/>
              <a:ext cx="796925" cy="793750"/>
            </a:xfrm>
            <a:custGeom>
              <a:avLst/>
              <a:gdLst>
                <a:gd name="T0" fmla="*/ 11 w 188"/>
                <a:gd name="T1" fmla="*/ 175 h 187"/>
                <a:gd name="T2" fmla="*/ 11 w 188"/>
                <a:gd name="T3" fmla="*/ 175 h 187"/>
                <a:gd name="T4" fmla="*/ 11 w 188"/>
                <a:gd name="T5" fmla="*/ 134 h 187"/>
                <a:gd name="T6" fmla="*/ 135 w 188"/>
                <a:gd name="T7" fmla="*/ 11 h 187"/>
                <a:gd name="T8" fmla="*/ 177 w 188"/>
                <a:gd name="T9" fmla="*/ 11 h 187"/>
                <a:gd name="T10" fmla="*/ 177 w 188"/>
                <a:gd name="T11" fmla="*/ 11 h 187"/>
                <a:gd name="T12" fmla="*/ 177 w 188"/>
                <a:gd name="T13" fmla="*/ 52 h 187"/>
                <a:gd name="T14" fmla="*/ 52 w 188"/>
                <a:gd name="T15" fmla="*/ 176 h 187"/>
                <a:gd name="T16" fmla="*/ 11 w 188"/>
                <a:gd name="T17" fmla="*/ 17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187">
                  <a:moveTo>
                    <a:pt x="11" y="175"/>
                  </a:moveTo>
                  <a:cubicBezTo>
                    <a:pt x="11" y="175"/>
                    <a:pt x="11" y="175"/>
                    <a:pt x="11" y="175"/>
                  </a:cubicBezTo>
                  <a:cubicBezTo>
                    <a:pt x="0" y="164"/>
                    <a:pt x="0" y="145"/>
                    <a:pt x="11" y="134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47" y="0"/>
                    <a:pt x="166" y="0"/>
                    <a:pt x="177" y="11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88" y="23"/>
                    <a:pt x="188" y="41"/>
                    <a:pt x="177" y="52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41" y="187"/>
                    <a:pt x="22" y="187"/>
                    <a:pt x="11" y="17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6864351" y="2090738"/>
              <a:ext cx="966788" cy="1490663"/>
            </a:xfrm>
            <a:custGeom>
              <a:avLst/>
              <a:gdLst>
                <a:gd name="T0" fmla="*/ 128 w 228"/>
                <a:gd name="T1" fmla="*/ 347 h 351"/>
                <a:gd name="T2" fmla="*/ 26 w 228"/>
                <a:gd name="T3" fmla="*/ 323 h 351"/>
                <a:gd name="T4" fmla="*/ 4 w 228"/>
                <a:gd name="T5" fmla="*/ 288 h 351"/>
                <a:gd name="T6" fmla="*/ 64 w 228"/>
                <a:gd name="T7" fmla="*/ 26 h 351"/>
                <a:gd name="T8" fmla="*/ 99 w 228"/>
                <a:gd name="T9" fmla="*/ 4 h 351"/>
                <a:gd name="T10" fmla="*/ 202 w 228"/>
                <a:gd name="T11" fmla="*/ 27 h 351"/>
                <a:gd name="T12" fmla="*/ 224 w 228"/>
                <a:gd name="T13" fmla="*/ 63 h 351"/>
                <a:gd name="T14" fmla="*/ 164 w 228"/>
                <a:gd name="T15" fmla="*/ 325 h 351"/>
                <a:gd name="T16" fmla="*/ 128 w 228"/>
                <a:gd name="T17" fmla="*/ 347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8" h="351">
                  <a:moveTo>
                    <a:pt x="128" y="347"/>
                  </a:moveTo>
                  <a:cubicBezTo>
                    <a:pt x="26" y="323"/>
                    <a:pt x="26" y="323"/>
                    <a:pt x="26" y="323"/>
                  </a:cubicBezTo>
                  <a:cubicBezTo>
                    <a:pt x="10" y="320"/>
                    <a:pt x="0" y="304"/>
                    <a:pt x="4" y="288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8" y="10"/>
                    <a:pt x="83" y="0"/>
                    <a:pt x="99" y="4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18" y="31"/>
                    <a:pt x="228" y="47"/>
                    <a:pt x="224" y="63"/>
                  </a:cubicBezTo>
                  <a:cubicBezTo>
                    <a:pt x="164" y="325"/>
                    <a:pt x="164" y="325"/>
                    <a:pt x="164" y="325"/>
                  </a:cubicBezTo>
                  <a:cubicBezTo>
                    <a:pt x="160" y="341"/>
                    <a:pt x="144" y="351"/>
                    <a:pt x="128" y="34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886554" y="2040355"/>
            <a:ext cx="2297051" cy="2796610"/>
            <a:chOff x="6681788" y="1347788"/>
            <a:chExt cx="3160713" cy="3848100"/>
          </a:xfrm>
          <a:solidFill>
            <a:schemeClr val="accent5"/>
          </a:solidFill>
          <a:effectLst>
            <a:outerShdw blurRad="381000" dist="139700" dir="10800000" sx="93000" sy="93000" algn="r" rotWithShape="0">
              <a:prstClr val="black">
                <a:alpha val="19000"/>
              </a:prstClr>
            </a:outerShdw>
          </a:effectLst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8199438" y="1347788"/>
              <a:ext cx="750888" cy="752475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46"/>
            <p:cNvSpPr/>
            <p:nvPr/>
          </p:nvSpPr>
          <p:spPr bwMode="auto">
            <a:xfrm>
              <a:off x="8521701" y="2351088"/>
              <a:ext cx="544513" cy="1031875"/>
            </a:xfrm>
            <a:custGeom>
              <a:avLst/>
              <a:gdLst>
                <a:gd name="T0" fmla="*/ 103 w 128"/>
                <a:gd name="T1" fmla="*/ 237 h 243"/>
                <a:gd name="T2" fmla="*/ 103 w 128"/>
                <a:gd name="T3" fmla="*/ 237 h 243"/>
                <a:gd name="T4" fmla="*/ 64 w 128"/>
                <a:gd name="T5" fmla="*/ 218 h 243"/>
                <a:gd name="T6" fmla="*/ 5 w 128"/>
                <a:gd name="T7" fmla="*/ 44 h 243"/>
                <a:gd name="T8" fmla="*/ 25 w 128"/>
                <a:gd name="T9" fmla="*/ 5 h 243"/>
                <a:gd name="T10" fmla="*/ 25 w 128"/>
                <a:gd name="T11" fmla="*/ 5 h 243"/>
                <a:gd name="T12" fmla="*/ 63 w 128"/>
                <a:gd name="T13" fmla="*/ 25 h 243"/>
                <a:gd name="T14" fmla="*/ 122 w 128"/>
                <a:gd name="T15" fmla="*/ 199 h 243"/>
                <a:gd name="T16" fmla="*/ 103 w 128"/>
                <a:gd name="T17" fmla="*/ 23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3">
                  <a:moveTo>
                    <a:pt x="103" y="237"/>
                  </a:moveTo>
                  <a:cubicBezTo>
                    <a:pt x="103" y="237"/>
                    <a:pt x="103" y="237"/>
                    <a:pt x="103" y="237"/>
                  </a:cubicBezTo>
                  <a:cubicBezTo>
                    <a:pt x="87" y="243"/>
                    <a:pt x="70" y="234"/>
                    <a:pt x="64" y="218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0" y="28"/>
                    <a:pt x="8" y="11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41" y="0"/>
                    <a:pt x="58" y="9"/>
                    <a:pt x="63" y="25"/>
                  </a:cubicBezTo>
                  <a:cubicBezTo>
                    <a:pt x="122" y="199"/>
                    <a:pt x="122" y="199"/>
                    <a:pt x="122" y="199"/>
                  </a:cubicBezTo>
                  <a:cubicBezTo>
                    <a:pt x="128" y="215"/>
                    <a:pt x="119" y="232"/>
                    <a:pt x="103" y="23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8059738" y="3390900"/>
              <a:ext cx="984250" cy="1001713"/>
            </a:xfrm>
            <a:custGeom>
              <a:avLst/>
              <a:gdLst>
                <a:gd name="T0" fmla="*/ 215 w 232"/>
                <a:gd name="T1" fmla="*/ 220 h 236"/>
                <a:gd name="T2" fmla="*/ 215 w 232"/>
                <a:gd name="T3" fmla="*/ 220 h 236"/>
                <a:gd name="T4" fmla="*/ 156 w 232"/>
                <a:gd name="T5" fmla="*/ 219 h 236"/>
                <a:gd name="T6" fmla="*/ 16 w 232"/>
                <a:gd name="T7" fmla="*/ 75 h 236"/>
                <a:gd name="T8" fmla="*/ 17 w 232"/>
                <a:gd name="T9" fmla="*/ 16 h 236"/>
                <a:gd name="T10" fmla="*/ 17 w 232"/>
                <a:gd name="T11" fmla="*/ 16 h 236"/>
                <a:gd name="T12" fmla="*/ 76 w 232"/>
                <a:gd name="T13" fmla="*/ 17 h 236"/>
                <a:gd name="T14" fmla="*/ 216 w 232"/>
                <a:gd name="T15" fmla="*/ 161 h 236"/>
                <a:gd name="T16" fmla="*/ 215 w 232"/>
                <a:gd name="T17" fmla="*/ 22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236">
                  <a:moveTo>
                    <a:pt x="215" y="220"/>
                  </a:moveTo>
                  <a:cubicBezTo>
                    <a:pt x="215" y="220"/>
                    <a:pt x="215" y="220"/>
                    <a:pt x="215" y="220"/>
                  </a:cubicBezTo>
                  <a:cubicBezTo>
                    <a:pt x="198" y="236"/>
                    <a:pt x="172" y="235"/>
                    <a:pt x="156" y="219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0" y="58"/>
                    <a:pt x="1" y="32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34" y="0"/>
                    <a:pt x="60" y="0"/>
                    <a:pt x="76" y="17"/>
                  </a:cubicBezTo>
                  <a:cubicBezTo>
                    <a:pt x="216" y="161"/>
                    <a:pt x="216" y="161"/>
                    <a:pt x="216" y="161"/>
                  </a:cubicBezTo>
                  <a:cubicBezTo>
                    <a:pt x="232" y="177"/>
                    <a:pt x="231" y="204"/>
                    <a:pt x="215" y="2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8658226" y="4022725"/>
              <a:ext cx="771525" cy="1173163"/>
            </a:xfrm>
            <a:custGeom>
              <a:avLst/>
              <a:gdLst>
                <a:gd name="T0" fmla="*/ 153 w 182"/>
                <a:gd name="T1" fmla="*/ 266 h 276"/>
                <a:gd name="T2" fmla="*/ 153 w 182"/>
                <a:gd name="T3" fmla="*/ 266 h 276"/>
                <a:gd name="T4" fmla="*/ 97 w 182"/>
                <a:gd name="T5" fmla="*/ 246 h 276"/>
                <a:gd name="T6" fmla="*/ 10 w 182"/>
                <a:gd name="T7" fmla="*/ 66 h 276"/>
                <a:gd name="T8" fmla="*/ 30 w 182"/>
                <a:gd name="T9" fmla="*/ 10 h 276"/>
                <a:gd name="T10" fmla="*/ 30 w 182"/>
                <a:gd name="T11" fmla="*/ 10 h 276"/>
                <a:gd name="T12" fmla="*/ 85 w 182"/>
                <a:gd name="T13" fmla="*/ 30 h 276"/>
                <a:gd name="T14" fmla="*/ 172 w 182"/>
                <a:gd name="T15" fmla="*/ 210 h 276"/>
                <a:gd name="T16" fmla="*/ 153 w 182"/>
                <a:gd name="T17" fmla="*/ 26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276">
                  <a:moveTo>
                    <a:pt x="153" y="266"/>
                  </a:moveTo>
                  <a:cubicBezTo>
                    <a:pt x="153" y="266"/>
                    <a:pt x="153" y="266"/>
                    <a:pt x="153" y="266"/>
                  </a:cubicBezTo>
                  <a:cubicBezTo>
                    <a:pt x="132" y="276"/>
                    <a:pt x="107" y="267"/>
                    <a:pt x="97" y="24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45"/>
                    <a:pt x="9" y="2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50" y="0"/>
                    <a:pt x="75" y="9"/>
                    <a:pt x="85" y="30"/>
                  </a:cubicBezTo>
                  <a:cubicBezTo>
                    <a:pt x="172" y="210"/>
                    <a:pt x="172" y="210"/>
                    <a:pt x="172" y="210"/>
                  </a:cubicBezTo>
                  <a:cubicBezTo>
                    <a:pt x="182" y="231"/>
                    <a:pt x="173" y="256"/>
                    <a:pt x="153" y="26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486651" y="3241675"/>
              <a:ext cx="738188" cy="1477963"/>
            </a:xfrm>
            <a:custGeom>
              <a:avLst/>
              <a:gdLst>
                <a:gd name="T0" fmla="*/ 33 w 174"/>
                <a:gd name="T1" fmla="*/ 340 h 348"/>
                <a:gd name="T2" fmla="*/ 33 w 174"/>
                <a:gd name="T3" fmla="*/ 340 h 348"/>
                <a:gd name="T4" fmla="*/ 8 w 174"/>
                <a:gd name="T5" fmla="*/ 286 h 348"/>
                <a:gd name="T6" fmla="*/ 109 w 174"/>
                <a:gd name="T7" fmla="*/ 21 h 348"/>
                <a:gd name="T8" fmla="*/ 141 w 174"/>
                <a:gd name="T9" fmla="*/ 54 h 348"/>
                <a:gd name="T10" fmla="*/ 141 w 174"/>
                <a:gd name="T11" fmla="*/ 54 h 348"/>
                <a:gd name="T12" fmla="*/ 166 w 174"/>
                <a:gd name="T13" fmla="*/ 108 h 348"/>
                <a:gd name="T14" fmla="*/ 87 w 174"/>
                <a:gd name="T15" fmla="*/ 316 h 348"/>
                <a:gd name="T16" fmla="*/ 33 w 174"/>
                <a:gd name="T17" fmla="*/ 34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348">
                  <a:moveTo>
                    <a:pt x="33" y="340"/>
                  </a:moveTo>
                  <a:cubicBezTo>
                    <a:pt x="33" y="340"/>
                    <a:pt x="33" y="340"/>
                    <a:pt x="33" y="340"/>
                  </a:cubicBezTo>
                  <a:cubicBezTo>
                    <a:pt x="11" y="332"/>
                    <a:pt x="0" y="308"/>
                    <a:pt x="8" y="286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18" y="0"/>
                    <a:pt x="120" y="46"/>
                    <a:pt x="141" y="54"/>
                  </a:cubicBezTo>
                  <a:cubicBezTo>
                    <a:pt x="141" y="54"/>
                    <a:pt x="141" y="54"/>
                    <a:pt x="141" y="54"/>
                  </a:cubicBezTo>
                  <a:cubicBezTo>
                    <a:pt x="163" y="62"/>
                    <a:pt x="174" y="86"/>
                    <a:pt x="166" y="108"/>
                  </a:cubicBezTo>
                  <a:cubicBezTo>
                    <a:pt x="87" y="316"/>
                    <a:pt x="87" y="316"/>
                    <a:pt x="87" y="316"/>
                  </a:cubicBezTo>
                  <a:cubicBezTo>
                    <a:pt x="78" y="337"/>
                    <a:pt x="54" y="348"/>
                    <a:pt x="33" y="3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50"/>
            <p:cNvSpPr/>
            <p:nvPr/>
          </p:nvSpPr>
          <p:spPr bwMode="auto">
            <a:xfrm>
              <a:off x="6681788" y="4048125"/>
              <a:ext cx="1195388" cy="688975"/>
            </a:xfrm>
            <a:custGeom>
              <a:avLst/>
              <a:gdLst>
                <a:gd name="T0" fmla="*/ 7 w 282"/>
                <a:gd name="T1" fmla="*/ 33 h 162"/>
                <a:gd name="T2" fmla="*/ 7 w 282"/>
                <a:gd name="T3" fmla="*/ 33 h 162"/>
                <a:gd name="T4" fmla="*/ 61 w 282"/>
                <a:gd name="T5" fmla="*/ 8 h 162"/>
                <a:gd name="T6" fmla="*/ 249 w 282"/>
                <a:gd name="T7" fmla="*/ 75 h 162"/>
                <a:gd name="T8" fmla="*/ 275 w 282"/>
                <a:gd name="T9" fmla="*/ 129 h 162"/>
                <a:gd name="T10" fmla="*/ 275 w 282"/>
                <a:gd name="T11" fmla="*/ 129 h 162"/>
                <a:gd name="T12" fmla="*/ 221 w 282"/>
                <a:gd name="T13" fmla="*/ 154 h 162"/>
                <a:gd name="T14" fmla="*/ 33 w 282"/>
                <a:gd name="T15" fmla="*/ 86 h 162"/>
                <a:gd name="T16" fmla="*/ 7 w 282"/>
                <a:gd name="T17" fmla="*/ 3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" h="162">
                  <a:moveTo>
                    <a:pt x="7" y="33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15" y="11"/>
                    <a:pt x="39" y="0"/>
                    <a:pt x="61" y="8"/>
                  </a:cubicBezTo>
                  <a:cubicBezTo>
                    <a:pt x="249" y="75"/>
                    <a:pt x="249" y="75"/>
                    <a:pt x="249" y="75"/>
                  </a:cubicBezTo>
                  <a:cubicBezTo>
                    <a:pt x="271" y="83"/>
                    <a:pt x="282" y="107"/>
                    <a:pt x="275" y="129"/>
                  </a:cubicBezTo>
                  <a:cubicBezTo>
                    <a:pt x="275" y="129"/>
                    <a:pt x="275" y="129"/>
                    <a:pt x="275" y="129"/>
                  </a:cubicBezTo>
                  <a:cubicBezTo>
                    <a:pt x="267" y="150"/>
                    <a:pt x="243" y="162"/>
                    <a:pt x="221" y="154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11" y="79"/>
                    <a:pt x="0" y="55"/>
                    <a:pt x="7" y="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51"/>
            <p:cNvSpPr/>
            <p:nvPr/>
          </p:nvSpPr>
          <p:spPr bwMode="auto">
            <a:xfrm>
              <a:off x="8794751" y="2924175"/>
              <a:ext cx="1047750" cy="461963"/>
            </a:xfrm>
            <a:custGeom>
              <a:avLst/>
              <a:gdLst>
                <a:gd name="T0" fmla="*/ 243 w 247"/>
                <a:gd name="T1" fmla="*/ 27 h 109"/>
                <a:gd name="T2" fmla="*/ 243 w 247"/>
                <a:gd name="T3" fmla="*/ 27 h 109"/>
                <a:gd name="T4" fmla="*/ 220 w 247"/>
                <a:gd name="T5" fmla="*/ 64 h 109"/>
                <a:gd name="T6" fmla="*/ 41 w 247"/>
                <a:gd name="T7" fmla="*/ 105 h 109"/>
                <a:gd name="T8" fmla="*/ 4 w 247"/>
                <a:gd name="T9" fmla="*/ 82 h 109"/>
                <a:gd name="T10" fmla="*/ 4 w 247"/>
                <a:gd name="T11" fmla="*/ 82 h 109"/>
                <a:gd name="T12" fmla="*/ 27 w 247"/>
                <a:gd name="T13" fmla="*/ 45 h 109"/>
                <a:gd name="T14" fmla="*/ 206 w 247"/>
                <a:gd name="T15" fmla="*/ 4 h 109"/>
                <a:gd name="T16" fmla="*/ 243 w 247"/>
                <a:gd name="T17" fmla="*/ 2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7" h="109">
                  <a:moveTo>
                    <a:pt x="243" y="27"/>
                  </a:moveTo>
                  <a:cubicBezTo>
                    <a:pt x="243" y="27"/>
                    <a:pt x="243" y="27"/>
                    <a:pt x="243" y="27"/>
                  </a:cubicBezTo>
                  <a:cubicBezTo>
                    <a:pt x="247" y="43"/>
                    <a:pt x="236" y="60"/>
                    <a:pt x="220" y="64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24" y="109"/>
                    <a:pt x="8" y="98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65"/>
                    <a:pt x="11" y="49"/>
                    <a:pt x="27" y="45"/>
                  </a:cubicBezTo>
                  <a:cubicBezTo>
                    <a:pt x="206" y="4"/>
                    <a:pt x="206" y="4"/>
                    <a:pt x="206" y="4"/>
                  </a:cubicBezTo>
                  <a:cubicBezTo>
                    <a:pt x="223" y="0"/>
                    <a:pt x="239" y="10"/>
                    <a:pt x="243" y="2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Freeform 52"/>
            <p:cNvSpPr/>
            <p:nvPr/>
          </p:nvSpPr>
          <p:spPr bwMode="auto">
            <a:xfrm>
              <a:off x="7308851" y="2265363"/>
              <a:ext cx="1009650" cy="603250"/>
            </a:xfrm>
            <a:custGeom>
              <a:avLst/>
              <a:gdLst>
                <a:gd name="T0" fmla="*/ 6 w 238"/>
                <a:gd name="T1" fmla="*/ 119 h 142"/>
                <a:gd name="T2" fmla="*/ 6 w 238"/>
                <a:gd name="T3" fmla="*/ 119 h 142"/>
                <a:gd name="T4" fmla="*/ 22 w 238"/>
                <a:gd name="T5" fmla="*/ 79 h 142"/>
                <a:gd name="T6" fmla="*/ 191 w 238"/>
                <a:gd name="T7" fmla="*/ 6 h 142"/>
                <a:gd name="T8" fmla="*/ 231 w 238"/>
                <a:gd name="T9" fmla="*/ 22 h 142"/>
                <a:gd name="T10" fmla="*/ 231 w 238"/>
                <a:gd name="T11" fmla="*/ 22 h 142"/>
                <a:gd name="T12" fmla="*/ 215 w 238"/>
                <a:gd name="T13" fmla="*/ 63 h 142"/>
                <a:gd name="T14" fmla="*/ 47 w 238"/>
                <a:gd name="T15" fmla="*/ 135 h 142"/>
                <a:gd name="T16" fmla="*/ 6 w 238"/>
                <a:gd name="T17" fmla="*/ 11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42">
                  <a:moveTo>
                    <a:pt x="6" y="119"/>
                  </a:moveTo>
                  <a:cubicBezTo>
                    <a:pt x="6" y="119"/>
                    <a:pt x="6" y="119"/>
                    <a:pt x="6" y="119"/>
                  </a:cubicBezTo>
                  <a:cubicBezTo>
                    <a:pt x="0" y="104"/>
                    <a:pt x="7" y="86"/>
                    <a:pt x="22" y="79"/>
                  </a:cubicBezTo>
                  <a:cubicBezTo>
                    <a:pt x="191" y="6"/>
                    <a:pt x="191" y="6"/>
                    <a:pt x="191" y="6"/>
                  </a:cubicBezTo>
                  <a:cubicBezTo>
                    <a:pt x="207" y="0"/>
                    <a:pt x="225" y="7"/>
                    <a:pt x="231" y="22"/>
                  </a:cubicBezTo>
                  <a:cubicBezTo>
                    <a:pt x="231" y="22"/>
                    <a:pt x="231" y="22"/>
                    <a:pt x="231" y="22"/>
                  </a:cubicBezTo>
                  <a:cubicBezTo>
                    <a:pt x="238" y="38"/>
                    <a:pt x="231" y="56"/>
                    <a:pt x="215" y="63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31" y="142"/>
                    <a:pt x="13" y="135"/>
                    <a:pt x="6" y="1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Freeform 53"/>
            <p:cNvSpPr/>
            <p:nvPr/>
          </p:nvSpPr>
          <p:spPr bwMode="auto">
            <a:xfrm>
              <a:off x="7296151" y="2587625"/>
              <a:ext cx="527050" cy="1036638"/>
            </a:xfrm>
            <a:custGeom>
              <a:avLst/>
              <a:gdLst>
                <a:gd name="T0" fmla="*/ 99 w 124"/>
                <a:gd name="T1" fmla="*/ 238 h 244"/>
                <a:gd name="T2" fmla="*/ 99 w 124"/>
                <a:gd name="T3" fmla="*/ 238 h 244"/>
                <a:gd name="T4" fmla="*/ 60 w 124"/>
                <a:gd name="T5" fmla="*/ 218 h 244"/>
                <a:gd name="T6" fmla="*/ 5 w 124"/>
                <a:gd name="T7" fmla="*/ 43 h 244"/>
                <a:gd name="T8" fmla="*/ 25 w 124"/>
                <a:gd name="T9" fmla="*/ 5 h 244"/>
                <a:gd name="T10" fmla="*/ 25 w 124"/>
                <a:gd name="T11" fmla="*/ 5 h 244"/>
                <a:gd name="T12" fmla="*/ 63 w 124"/>
                <a:gd name="T13" fmla="*/ 25 h 244"/>
                <a:gd name="T14" fmla="*/ 119 w 124"/>
                <a:gd name="T15" fmla="*/ 200 h 244"/>
                <a:gd name="T16" fmla="*/ 99 w 124"/>
                <a:gd name="T17" fmla="*/ 23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244">
                  <a:moveTo>
                    <a:pt x="99" y="238"/>
                  </a:moveTo>
                  <a:cubicBezTo>
                    <a:pt x="99" y="238"/>
                    <a:pt x="99" y="238"/>
                    <a:pt x="99" y="238"/>
                  </a:cubicBezTo>
                  <a:cubicBezTo>
                    <a:pt x="83" y="244"/>
                    <a:pt x="66" y="235"/>
                    <a:pt x="60" y="218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0" y="27"/>
                    <a:pt x="9" y="10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41" y="0"/>
                    <a:pt x="58" y="9"/>
                    <a:pt x="63" y="25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24" y="216"/>
                    <a:pt x="115" y="233"/>
                    <a:pt x="99" y="2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7864476" y="2265363"/>
              <a:ext cx="938213" cy="1524000"/>
            </a:xfrm>
            <a:custGeom>
              <a:avLst/>
              <a:gdLst>
                <a:gd name="T0" fmla="*/ 138 w 221"/>
                <a:gd name="T1" fmla="*/ 357 h 359"/>
                <a:gd name="T2" fmla="*/ 29 w 221"/>
                <a:gd name="T3" fmla="*/ 341 h 359"/>
                <a:gd name="T4" fmla="*/ 2 w 221"/>
                <a:gd name="T5" fmla="*/ 306 h 359"/>
                <a:gd name="T6" fmla="*/ 48 w 221"/>
                <a:gd name="T7" fmla="*/ 29 h 359"/>
                <a:gd name="T8" fmla="*/ 83 w 221"/>
                <a:gd name="T9" fmla="*/ 3 h 359"/>
                <a:gd name="T10" fmla="*/ 192 w 221"/>
                <a:gd name="T11" fmla="*/ 19 h 359"/>
                <a:gd name="T12" fmla="*/ 219 w 221"/>
                <a:gd name="T13" fmla="*/ 54 h 359"/>
                <a:gd name="T14" fmla="*/ 173 w 221"/>
                <a:gd name="T15" fmla="*/ 331 h 359"/>
                <a:gd name="T16" fmla="*/ 138 w 221"/>
                <a:gd name="T17" fmla="*/ 3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" h="359">
                  <a:moveTo>
                    <a:pt x="138" y="357"/>
                  </a:moveTo>
                  <a:cubicBezTo>
                    <a:pt x="29" y="341"/>
                    <a:pt x="29" y="341"/>
                    <a:pt x="29" y="341"/>
                  </a:cubicBezTo>
                  <a:cubicBezTo>
                    <a:pt x="12" y="339"/>
                    <a:pt x="0" y="323"/>
                    <a:pt x="2" y="306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50" y="12"/>
                    <a:pt x="66" y="0"/>
                    <a:pt x="83" y="3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209" y="21"/>
                    <a:pt x="221" y="37"/>
                    <a:pt x="219" y="54"/>
                  </a:cubicBezTo>
                  <a:cubicBezTo>
                    <a:pt x="173" y="331"/>
                    <a:pt x="173" y="331"/>
                    <a:pt x="173" y="331"/>
                  </a:cubicBezTo>
                  <a:cubicBezTo>
                    <a:pt x="170" y="348"/>
                    <a:pt x="155" y="359"/>
                    <a:pt x="138" y="35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3687264" y="193821"/>
            <a:ext cx="4847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86273" y="5135394"/>
            <a:ext cx="1901738" cy="1303345"/>
            <a:chOff x="386273" y="5135394"/>
            <a:chExt cx="1901738" cy="1303345"/>
          </a:xfrm>
        </p:grpSpPr>
        <p:grpSp>
          <p:nvGrpSpPr>
            <p:cNvPr id="72" name="Group 71"/>
            <p:cNvGrpSpPr/>
            <p:nvPr/>
          </p:nvGrpSpPr>
          <p:grpSpPr>
            <a:xfrm>
              <a:off x="386273" y="5600701"/>
              <a:ext cx="1901738" cy="838038"/>
              <a:chOff x="2208965" y="5349102"/>
              <a:chExt cx="1901738" cy="838038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2227374" y="5672191"/>
                <a:ext cx="1864920" cy="5149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</a:t>
                </a:r>
                <a:endParaRPr 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2208965" y="5349102"/>
                <a:ext cx="1901738" cy="375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输入您的小标题</a:t>
                </a:r>
                <a:endParaRPr lang="en-US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2" name="Freeform 22"/>
            <p:cNvSpPr>
              <a:spLocks noEditPoints="1"/>
            </p:cNvSpPr>
            <p:nvPr/>
          </p:nvSpPr>
          <p:spPr bwMode="auto">
            <a:xfrm>
              <a:off x="1159341" y="5135394"/>
              <a:ext cx="355603" cy="356750"/>
            </a:xfrm>
            <a:custGeom>
              <a:avLst/>
              <a:gdLst>
                <a:gd name="T0" fmla="*/ 106 w 212"/>
                <a:gd name="T1" fmla="*/ 0 h 212"/>
                <a:gd name="T2" fmla="*/ 0 w 212"/>
                <a:gd name="T3" fmla="*/ 106 h 212"/>
                <a:gd name="T4" fmla="*/ 106 w 212"/>
                <a:gd name="T5" fmla="*/ 212 h 212"/>
                <a:gd name="T6" fmla="*/ 212 w 212"/>
                <a:gd name="T7" fmla="*/ 106 h 212"/>
                <a:gd name="T8" fmla="*/ 106 w 212"/>
                <a:gd name="T9" fmla="*/ 0 h 212"/>
                <a:gd name="T10" fmla="*/ 204 w 212"/>
                <a:gd name="T11" fmla="*/ 106 h 212"/>
                <a:gd name="T12" fmla="*/ 204 w 212"/>
                <a:gd name="T13" fmla="*/ 110 h 212"/>
                <a:gd name="T14" fmla="*/ 200 w 212"/>
                <a:gd name="T15" fmla="*/ 110 h 212"/>
                <a:gd name="T16" fmla="*/ 93 w 212"/>
                <a:gd name="T17" fmla="*/ 9 h 212"/>
                <a:gd name="T18" fmla="*/ 106 w 212"/>
                <a:gd name="T19" fmla="*/ 8 h 212"/>
                <a:gd name="T20" fmla="*/ 204 w 212"/>
                <a:gd name="T21" fmla="*/ 106 h 212"/>
                <a:gd name="T22" fmla="*/ 8 w 212"/>
                <a:gd name="T23" fmla="*/ 106 h 212"/>
                <a:gd name="T24" fmla="*/ 8 w 212"/>
                <a:gd name="T25" fmla="*/ 103 h 212"/>
                <a:gd name="T26" fmla="*/ 10 w 212"/>
                <a:gd name="T27" fmla="*/ 103 h 212"/>
                <a:gd name="T28" fmla="*/ 117 w 212"/>
                <a:gd name="T29" fmla="*/ 203 h 212"/>
                <a:gd name="T30" fmla="*/ 106 w 212"/>
                <a:gd name="T31" fmla="*/ 204 h 212"/>
                <a:gd name="T32" fmla="*/ 8 w 212"/>
                <a:gd name="T33" fmla="*/ 106 h 212"/>
                <a:gd name="T34" fmla="*/ 125 w 212"/>
                <a:gd name="T35" fmla="*/ 202 h 212"/>
                <a:gd name="T36" fmla="*/ 10 w 212"/>
                <a:gd name="T37" fmla="*/ 95 h 212"/>
                <a:gd name="T38" fmla="*/ 9 w 212"/>
                <a:gd name="T39" fmla="*/ 95 h 212"/>
                <a:gd name="T40" fmla="*/ 85 w 212"/>
                <a:gd name="T41" fmla="*/ 10 h 212"/>
                <a:gd name="T42" fmla="*/ 200 w 212"/>
                <a:gd name="T43" fmla="*/ 118 h 212"/>
                <a:gd name="T44" fmla="*/ 203 w 212"/>
                <a:gd name="T45" fmla="*/ 118 h 212"/>
                <a:gd name="T46" fmla="*/ 125 w 212"/>
                <a:gd name="T47" fmla="*/ 20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2" h="212">
                  <a:moveTo>
                    <a:pt x="106" y="0"/>
                  </a:moveTo>
                  <a:cubicBezTo>
                    <a:pt x="48" y="0"/>
                    <a:pt x="0" y="47"/>
                    <a:pt x="0" y="106"/>
                  </a:cubicBezTo>
                  <a:cubicBezTo>
                    <a:pt x="0" y="164"/>
                    <a:pt x="48" y="212"/>
                    <a:pt x="106" y="212"/>
                  </a:cubicBezTo>
                  <a:cubicBezTo>
                    <a:pt x="164" y="212"/>
                    <a:pt x="212" y="164"/>
                    <a:pt x="212" y="106"/>
                  </a:cubicBezTo>
                  <a:cubicBezTo>
                    <a:pt x="212" y="47"/>
                    <a:pt x="164" y="0"/>
                    <a:pt x="106" y="0"/>
                  </a:cubicBezTo>
                  <a:close/>
                  <a:moveTo>
                    <a:pt x="204" y="106"/>
                  </a:moveTo>
                  <a:cubicBezTo>
                    <a:pt x="204" y="107"/>
                    <a:pt x="204" y="109"/>
                    <a:pt x="204" y="110"/>
                  </a:cubicBezTo>
                  <a:cubicBezTo>
                    <a:pt x="202" y="110"/>
                    <a:pt x="201" y="110"/>
                    <a:pt x="200" y="110"/>
                  </a:cubicBezTo>
                  <a:cubicBezTo>
                    <a:pt x="142" y="110"/>
                    <a:pt x="96" y="66"/>
                    <a:pt x="93" y="9"/>
                  </a:cubicBezTo>
                  <a:cubicBezTo>
                    <a:pt x="97" y="8"/>
                    <a:pt x="102" y="8"/>
                    <a:pt x="106" y="8"/>
                  </a:cubicBezTo>
                  <a:cubicBezTo>
                    <a:pt x="160" y="8"/>
                    <a:pt x="204" y="52"/>
                    <a:pt x="204" y="106"/>
                  </a:cubicBezTo>
                  <a:close/>
                  <a:moveTo>
                    <a:pt x="8" y="106"/>
                  </a:moveTo>
                  <a:cubicBezTo>
                    <a:pt x="8" y="105"/>
                    <a:pt x="8" y="104"/>
                    <a:pt x="8" y="103"/>
                  </a:cubicBezTo>
                  <a:cubicBezTo>
                    <a:pt x="9" y="103"/>
                    <a:pt x="10" y="103"/>
                    <a:pt x="10" y="103"/>
                  </a:cubicBezTo>
                  <a:cubicBezTo>
                    <a:pt x="67" y="103"/>
                    <a:pt x="114" y="147"/>
                    <a:pt x="117" y="203"/>
                  </a:cubicBezTo>
                  <a:cubicBezTo>
                    <a:pt x="113" y="204"/>
                    <a:pt x="110" y="204"/>
                    <a:pt x="106" y="204"/>
                  </a:cubicBezTo>
                  <a:cubicBezTo>
                    <a:pt x="52" y="204"/>
                    <a:pt x="8" y="160"/>
                    <a:pt x="8" y="106"/>
                  </a:cubicBezTo>
                  <a:close/>
                  <a:moveTo>
                    <a:pt x="125" y="202"/>
                  </a:moveTo>
                  <a:cubicBezTo>
                    <a:pt x="121" y="142"/>
                    <a:pt x="71" y="95"/>
                    <a:pt x="10" y="95"/>
                  </a:cubicBezTo>
                  <a:cubicBezTo>
                    <a:pt x="10" y="95"/>
                    <a:pt x="9" y="95"/>
                    <a:pt x="9" y="95"/>
                  </a:cubicBezTo>
                  <a:cubicBezTo>
                    <a:pt x="13" y="53"/>
                    <a:pt x="44" y="19"/>
                    <a:pt x="85" y="10"/>
                  </a:cubicBezTo>
                  <a:cubicBezTo>
                    <a:pt x="88" y="71"/>
                    <a:pt x="138" y="118"/>
                    <a:pt x="200" y="118"/>
                  </a:cubicBezTo>
                  <a:cubicBezTo>
                    <a:pt x="201" y="118"/>
                    <a:pt x="202" y="118"/>
                    <a:pt x="203" y="118"/>
                  </a:cubicBezTo>
                  <a:cubicBezTo>
                    <a:pt x="198" y="160"/>
                    <a:pt x="166" y="194"/>
                    <a:pt x="125" y="2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145131" y="5162351"/>
            <a:ext cx="1901738" cy="1276388"/>
            <a:chOff x="5145131" y="5162351"/>
            <a:chExt cx="1901738" cy="1276388"/>
          </a:xfrm>
        </p:grpSpPr>
        <p:grpSp>
          <p:nvGrpSpPr>
            <p:cNvPr id="91" name="Group 90"/>
            <p:cNvGrpSpPr/>
            <p:nvPr/>
          </p:nvGrpSpPr>
          <p:grpSpPr>
            <a:xfrm>
              <a:off x="5145131" y="5600701"/>
              <a:ext cx="1901738" cy="838038"/>
              <a:chOff x="2208965" y="5349102"/>
              <a:chExt cx="1901738" cy="838038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2227374" y="5672191"/>
                <a:ext cx="1864920" cy="5149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</a:t>
                </a:r>
                <a:endParaRPr 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208965" y="5349102"/>
                <a:ext cx="1901738" cy="375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输入您的小标题</a:t>
                </a:r>
                <a:endParaRPr lang="en-US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3" name="Freeform 23"/>
            <p:cNvSpPr>
              <a:spLocks noEditPoints="1"/>
            </p:cNvSpPr>
            <p:nvPr/>
          </p:nvSpPr>
          <p:spPr bwMode="auto">
            <a:xfrm>
              <a:off x="5944582" y="5162351"/>
              <a:ext cx="302836" cy="302836"/>
            </a:xfrm>
            <a:custGeom>
              <a:avLst/>
              <a:gdLst>
                <a:gd name="T0" fmla="*/ 90 w 180"/>
                <a:gd name="T1" fmla="*/ 0 h 180"/>
                <a:gd name="T2" fmla="*/ 0 w 180"/>
                <a:gd name="T3" fmla="*/ 90 h 180"/>
                <a:gd name="T4" fmla="*/ 90 w 180"/>
                <a:gd name="T5" fmla="*/ 180 h 180"/>
                <a:gd name="T6" fmla="*/ 180 w 180"/>
                <a:gd name="T7" fmla="*/ 90 h 180"/>
                <a:gd name="T8" fmla="*/ 90 w 180"/>
                <a:gd name="T9" fmla="*/ 0 h 180"/>
                <a:gd name="T10" fmla="*/ 90 w 180"/>
                <a:gd name="T11" fmla="*/ 172 h 180"/>
                <a:gd name="T12" fmla="*/ 8 w 180"/>
                <a:gd name="T13" fmla="*/ 90 h 180"/>
                <a:gd name="T14" fmla="*/ 90 w 180"/>
                <a:gd name="T15" fmla="*/ 8 h 180"/>
                <a:gd name="T16" fmla="*/ 172 w 180"/>
                <a:gd name="T17" fmla="*/ 90 h 180"/>
                <a:gd name="T18" fmla="*/ 90 w 180"/>
                <a:gd name="T19" fmla="*/ 172 h 180"/>
                <a:gd name="T20" fmla="*/ 90 w 180"/>
                <a:gd name="T21" fmla="*/ 28 h 180"/>
                <a:gd name="T22" fmla="*/ 71 w 180"/>
                <a:gd name="T23" fmla="*/ 46 h 180"/>
                <a:gd name="T24" fmla="*/ 90 w 180"/>
                <a:gd name="T25" fmla="*/ 65 h 180"/>
                <a:gd name="T26" fmla="*/ 108 w 180"/>
                <a:gd name="T27" fmla="*/ 46 h 180"/>
                <a:gd name="T28" fmla="*/ 90 w 180"/>
                <a:gd name="T29" fmla="*/ 28 h 180"/>
                <a:gd name="T30" fmla="*/ 90 w 180"/>
                <a:gd name="T31" fmla="*/ 57 h 180"/>
                <a:gd name="T32" fmla="*/ 79 w 180"/>
                <a:gd name="T33" fmla="*/ 46 h 180"/>
                <a:gd name="T34" fmla="*/ 90 w 180"/>
                <a:gd name="T35" fmla="*/ 36 h 180"/>
                <a:gd name="T36" fmla="*/ 100 w 180"/>
                <a:gd name="T37" fmla="*/ 46 h 180"/>
                <a:gd name="T38" fmla="*/ 90 w 180"/>
                <a:gd name="T39" fmla="*/ 57 h 180"/>
                <a:gd name="T40" fmla="*/ 126 w 180"/>
                <a:gd name="T41" fmla="*/ 57 h 180"/>
                <a:gd name="T42" fmla="*/ 107 w 180"/>
                <a:gd name="T43" fmla="*/ 75 h 180"/>
                <a:gd name="T44" fmla="*/ 126 w 180"/>
                <a:gd name="T45" fmla="*/ 94 h 180"/>
                <a:gd name="T46" fmla="*/ 144 w 180"/>
                <a:gd name="T47" fmla="*/ 75 h 180"/>
                <a:gd name="T48" fmla="*/ 126 w 180"/>
                <a:gd name="T49" fmla="*/ 57 h 180"/>
                <a:gd name="T50" fmla="*/ 126 w 180"/>
                <a:gd name="T51" fmla="*/ 86 h 180"/>
                <a:gd name="T52" fmla="*/ 115 w 180"/>
                <a:gd name="T53" fmla="*/ 75 h 180"/>
                <a:gd name="T54" fmla="*/ 126 w 180"/>
                <a:gd name="T55" fmla="*/ 65 h 180"/>
                <a:gd name="T56" fmla="*/ 136 w 180"/>
                <a:gd name="T57" fmla="*/ 75 h 180"/>
                <a:gd name="T58" fmla="*/ 126 w 180"/>
                <a:gd name="T59" fmla="*/ 86 h 180"/>
                <a:gd name="T60" fmla="*/ 82 w 180"/>
                <a:gd name="T61" fmla="*/ 71 h 180"/>
                <a:gd name="T62" fmla="*/ 64 w 180"/>
                <a:gd name="T63" fmla="*/ 90 h 180"/>
                <a:gd name="T64" fmla="*/ 82 w 180"/>
                <a:gd name="T65" fmla="*/ 108 h 180"/>
                <a:gd name="T66" fmla="*/ 101 w 180"/>
                <a:gd name="T67" fmla="*/ 90 h 180"/>
                <a:gd name="T68" fmla="*/ 82 w 180"/>
                <a:gd name="T69" fmla="*/ 71 h 180"/>
                <a:gd name="T70" fmla="*/ 82 w 180"/>
                <a:gd name="T71" fmla="*/ 100 h 180"/>
                <a:gd name="T72" fmla="*/ 72 w 180"/>
                <a:gd name="T73" fmla="*/ 90 h 180"/>
                <a:gd name="T74" fmla="*/ 82 w 180"/>
                <a:gd name="T75" fmla="*/ 79 h 180"/>
                <a:gd name="T76" fmla="*/ 93 w 180"/>
                <a:gd name="T77" fmla="*/ 90 h 180"/>
                <a:gd name="T78" fmla="*/ 82 w 180"/>
                <a:gd name="T79" fmla="*/ 10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cubicBezTo>
                    <a:pt x="40" y="0"/>
                    <a:pt x="0" y="40"/>
                    <a:pt x="0" y="90"/>
                  </a:cubicBezTo>
                  <a:cubicBezTo>
                    <a:pt x="0" y="140"/>
                    <a:pt x="40" y="180"/>
                    <a:pt x="90" y="180"/>
                  </a:cubicBezTo>
                  <a:cubicBezTo>
                    <a:pt x="140" y="180"/>
                    <a:pt x="180" y="140"/>
                    <a:pt x="180" y="90"/>
                  </a:cubicBezTo>
                  <a:cubicBezTo>
                    <a:pt x="180" y="40"/>
                    <a:pt x="140" y="0"/>
                    <a:pt x="90" y="0"/>
                  </a:cubicBezTo>
                  <a:close/>
                  <a:moveTo>
                    <a:pt x="90" y="172"/>
                  </a:moveTo>
                  <a:cubicBezTo>
                    <a:pt x="45" y="172"/>
                    <a:pt x="8" y="135"/>
                    <a:pt x="8" y="90"/>
                  </a:cubicBezTo>
                  <a:cubicBezTo>
                    <a:pt x="8" y="45"/>
                    <a:pt x="45" y="8"/>
                    <a:pt x="90" y="8"/>
                  </a:cubicBezTo>
                  <a:cubicBezTo>
                    <a:pt x="135" y="8"/>
                    <a:pt x="172" y="45"/>
                    <a:pt x="172" y="90"/>
                  </a:cubicBezTo>
                  <a:cubicBezTo>
                    <a:pt x="172" y="135"/>
                    <a:pt x="135" y="172"/>
                    <a:pt x="90" y="172"/>
                  </a:cubicBezTo>
                  <a:close/>
                  <a:moveTo>
                    <a:pt x="90" y="28"/>
                  </a:moveTo>
                  <a:cubicBezTo>
                    <a:pt x="79" y="28"/>
                    <a:pt x="71" y="36"/>
                    <a:pt x="71" y="46"/>
                  </a:cubicBezTo>
                  <a:cubicBezTo>
                    <a:pt x="71" y="56"/>
                    <a:pt x="79" y="65"/>
                    <a:pt x="90" y="65"/>
                  </a:cubicBezTo>
                  <a:cubicBezTo>
                    <a:pt x="100" y="65"/>
                    <a:pt x="108" y="56"/>
                    <a:pt x="108" y="46"/>
                  </a:cubicBezTo>
                  <a:cubicBezTo>
                    <a:pt x="108" y="36"/>
                    <a:pt x="100" y="28"/>
                    <a:pt x="90" y="28"/>
                  </a:cubicBezTo>
                  <a:close/>
                  <a:moveTo>
                    <a:pt x="90" y="57"/>
                  </a:moveTo>
                  <a:cubicBezTo>
                    <a:pt x="84" y="57"/>
                    <a:pt x="79" y="52"/>
                    <a:pt x="79" y="46"/>
                  </a:cubicBezTo>
                  <a:cubicBezTo>
                    <a:pt x="79" y="41"/>
                    <a:pt x="84" y="36"/>
                    <a:pt x="90" y="36"/>
                  </a:cubicBezTo>
                  <a:cubicBezTo>
                    <a:pt x="95" y="36"/>
                    <a:pt x="100" y="41"/>
                    <a:pt x="100" y="46"/>
                  </a:cubicBezTo>
                  <a:cubicBezTo>
                    <a:pt x="100" y="52"/>
                    <a:pt x="95" y="57"/>
                    <a:pt x="90" y="57"/>
                  </a:cubicBezTo>
                  <a:close/>
                  <a:moveTo>
                    <a:pt x="126" y="57"/>
                  </a:moveTo>
                  <a:cubicBezTo>
                    <a:pt x="115" y="57"/>
                    <a:pt x="107" y="65"/>
                    <a:pt x="107" y="75"/>
                  </a:cubicBezTo>
                  <a:cubicBezTo>
                    <a:pt x="107" y="85"/>
                    <a:pt x="115" y="94"/>
                    <a:pt x="126" y="94"/>
                  </a:cubicBezTo>
                  <a:cubicBezTo>
                    <a:pt x="136" y="94"/>
                    <a:pt x="144" y="85"/>
                    <a:pt x="144" y="75"/>
                  </a:cubicBezTo>
                  <a:cubicBezTo>
                    <a:pt x="144" y="65"/>
                    <a:pt x="136" y="57"/>
                    <a:pt x="126" y="57"/>
                  </a:cubicBezTo>
                  <a:close/>
                  <a:moveTo>
                    <a:pt x="126" y="86"/>
                  </a:moveTo>
                  <a:cubicBezTo>
                    <a:pt x="120" y="86"/>
                    <a:pt x="115" y="81"/>
                    <a:pt x="115" y="75"/>
                  </a:cubicBezTo>
                  <a:cubicBezTo>
                    <a:pt x="115" y="69"/>
                    <a:pt x="120" y="65"/>
                    <a:pt x="126" y="65"/>
                  </a:cubicBezTo>
                  <a:cubicBezTo>
                    <a:pt x="131" y="65"/>
                    <a:pt x="136" y="69"/>
                    <a:pt x="136" y="75"/>
                  </a:cubicBezTo>
                  <a:cubicBezTo>
                    <a:pt x="136" y="81"/>
                    <a:pt x="131" y="86"/>
                    <a:pt x="126" y="86"/>
                  </a:cubicBezTo>
                  <a:close/>
                  <a:moveTo>
                    <a:pt x="82" y="71"/>
                  </a:moveTo>
                  <a:cubicBezTo>
                    <a:pt x="72" y="71"/>
                    <a:pt x="64" y="79"/>
                    <a:pt x="64" y="90"/>
                  </a:cubicBezTo>
                  <a:cubicBezTo>
                    <a:pt x="64" y="100"/>
                    <a:pt x="72" y="108"/>
                    <a:pt x="82" y="108"/>
                  </a:cubicBezTo>
                  <a:cubicBezTo>
                    <a:pt x="93" y="108"/>
                    <a:pt x="101" y="100"/>
                    <a:pt x="101" y="90"/>
                  </a:cubicBezTo>
                  <a:cubicBezTo>
                    <a:pt x="101" y="79"/>
                    <a:pt x="93" y="71"/>
                    <a:pt x="82" y="71"/>
                  </a:cubicBezTo>
                  <a:close/>
                  <a:moveTo>
                    <a:pt x="82" y="100"/>
                  </a:moveTo>
                  <a:cubicBezTo>
                    <a:pt x="77" y="100"/>
                    <a:pt x="72" y="95"/>
                    <a:pt x="72" y="90"/>
                  </a:cubicBezTo>
                  <a:cubicBezTo>
                    <a:pt x="72" y="84"/>
                    <a:pt x="77" y="79"/>
                    <a:pt x="82" y="79"/>
                  </a:cubicBezTo>
                  <a:cubicBezTo>
                    <a:pt x="88" y="79"/>
                    <a:pt x="93" y="84"/>
                    <a:pt x="93" y="90"/>
                  </a:cubicBezTo>
                  <a:cubicBezTo>
                    <a:pt x="93" y="95"/>
                    <a:pt x="88" y="100"/>
                    <a:pt x="82" y="1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765702" y="5223148"/>
            <a:ext cx="1901738" cy="1215591"/>
            <a:chOff x="2765702" y="5223148"/>
            <a:chExt cx="1901738" cy="1215591"/>
          </a:xfrm>
        </p:grpSpPr>
        <p:grpSp>
          <p:nvGrpSpPr>
            <p:cNvPr id="88" name="Group 87"/>
            <p:cNvGrpSpPr/>
            <p:nvPr/>
          </p:nvGrpSpPr>
          <p:grpSpPr>
            <a:xfrm>
              <a:off x="2765702" y="5600701"/>
              <a:ext cx="1901738" cy="838038"/>
              <a:chOff x="2208965" y="5349102"/>
              <a:chExt cx="1901738" cy="838038"/>
            </a:xfrm>
          </p:grpSpPr>
          <p:sp>
            <p:nvSpPr>
              <p:cNvPr id="89" name="Rectangle 88"/>
              <p:cNvSpPr/>
              <p:nvPr/>
            </p:nvSpPr>
            <p:spPr>
              <a:xfrm>
                <a:off x="2227374" y="5672191"/>
                <a:ext cx="1864920" cy="5149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</a:t>
                </a:r>
                <a:endParaRPr 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2208965" y="5349102"/>
                <a:ext cx="1901738" cy="375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输入您的小标题</a:t>
                </a:r>
                <a:endParaRPr lang="en-US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4" name="Freeform 24"/>
            <p:cNvSpPr>
              <a:spLocks noEditPoints="1"/>
            </p:cNvSpPr>
            <p:nvPr/>
          </p:nvSpPr>
          <p:spPr bwMode="auto">
            <a:xfrm>
              <a:off x="3528446" y="5223148"/>
              <a:ext cx="376251" cy="181243"/>
            </a:xfrm>
            <a:custGeom>
              <a:avLst/>
              <a:gdLst>
                <a:gd name="T0" fmla="*/ 24 w 224"/>
                <a:gd name="T1" fmla="*/ 28 h 108"/>
                <a:gd name="T2" fmla="*/ 12 w 224"/>
                <a:gd name="T3" fmla="*/ 68 h 108"/>
                <a:gd name="T4" fmla="*/ 28 w 224"/>
                <a:gd name="T5" fmla="*/ 80 h 108"/>
                <a:gd name="T6" fmla="*/ 40 w 224"/>
                <a:gd name="T7" fmla="*/ 40 h 108"/>
                <a:gd name="T8" fmla="*/ 32 w 224"/>
                <a:gd name="T9" fmla="*/ 68 h 108"/>
                <a:gd name="T10" fmla="*/ 24 w 224"/>
                <a:gd name="T11" fmla="*/ 72 h 108"/>
                <a:gd name="T12" fmla="*/ 20 w 224"/>
                <a:gd name="T13" fmla="*/ 40 h 108"/>
                <a:gd name="T14" fmla="*/ 28 w 224"/>
                <a:gd name="T15" fmla="*/ 36 h 108"/>
                <a:gd name="T16" fmla="*/ 32 w 224"/>
                <a:gd name="T17" fmla="*/ 68 h 108"/>
                <a:gd name="T18" fmla="*/ 56 w 224"/>
                <a:gd name="T19" fmla="*/ 0 h 108"/>
                <a:gd name="T20" fmla="*/ 44 w 224"/>
                <a:gd name="T21" fmla="*/ 96 h 108"/>
                <a:gd name="T22" fmla="*/ 60 w 224"/>
                <a:gd name="T23" fmla="*/ 108 h 108"/>
                <a:gd name="T24" fmla="*/ 72 w 224"/>
                <a:gd name="T25" fmla="*/ 12 h 108"/>
                <a:gd name="T26" fmla="*/ 64 w 224"/>
                <a:gd name="T27" fmla="*/ 96 h 108"/>
                <a:gd name="T28" fmla="*/ 56 w 224"/>
                <a:gd name="T29" fmla="*/ 100 h 108"/>
                <a:gd name="T30" fmla="*/ 52 w 224"/>
                <a:gd name="T31" fmla="*/ 12 h 108"/>
                <a:gd name="T32" fmla="*/ 60 w 224"/>
                <a:gd name="T33" fmla="*/ 8 h 108"/>
                <a:gd name="T34" fmla="*/ 64 w 224"/>
                <a:gd name="T35" fmla="*/ 96 h 108"/>
                <a:gd name="T36" fmla="*/ 196 w 224"/>
                <a:gd name="T37" fmla="*/ 28 h 108"/>
                <a:gd name="T38" fmla="*/ 184 w 224"/>
                <a:gd name="T39" fmla="*/ 68 h 108"/>
                <a:gd name="T40" fmla="*/ 200 w 224"/>
                <a:gd name="T41" fmla="*/ 80 h 108"/>
                <a:gd name="T42" fmla="*/ 212 w 224"/>
                <a:gd name="T43" fmla="*/ 40 h 108"/>
                <a:gd name="T44" fmla="*/ 204 w 224"/>
                <a:gd name="T45" fmla="*/ 68 h 108"/>
                <a:gd name="T46" fmla="*/ 196 w 224"/>
                <a:gd name="T47" fmla="*/ 72 h 108"/>
                <a:gd name="T48" fmla="*/ 192 w 224"/>
                <a:gd name="T49" fmla="*/ 40 h 108"/>
                <a:gd name="T50" fmla="*/ 200 w 224"/>
                <a:gd name="T51" fmla="*/ 36 h 108"/>
                <a:gd name="T52" fmla="*/ 204 w 224"/>
                <a:gd name="T53" fmla="*/ 68 h 108"/>
                <a:gd name="T54" fmla="*/ 164 w 224"/>
                <a:gd name="T55" fmla="*/ 0 h 108"/>
                <a:gd name="T56" fmla="*/ 152 w 224"/>
                <a:gd name="T57" fmla="*/ 96 h 108"/>
                <a:gd name="T58" fmla="*/ 168 w 224"/>
                <a:gd name="T59" fmla="*/ 108 h 108"/>
                <a:gd name="T60" fmla="*/ 180 w 224"/>
                <a:gd name="T61" fmla="*/ 12 h 108"/>
                <a:gd name="T62" fmla="*/ 172 w 224"/>
                <a:gd name="T63" fmla="*/ 96 h 108"/>
                <a:gd name="T64" fmla="*/ 164 w 224"/>
                <a:gd name="T65" fmla="*/ 100 h 108"/>
                <a:gd name="T66" fmla="*/ 160 w 224"/>
                <a:gd name="T67" fmla="*/ 12 h 108"/>
                <a:gd name="T68" fmla="*/ 168 w 224"/>
                <a:gd name="T69" fmla="*/ 8 h 108"/>
                <a:gd name="T70" fmla="*/ 172 w 224"/>
                <a:gd name="T71" fmla="*/ 96 h 108"/>
                <a:gd name="T72" fmla="*/ 144 w 224"/>
                <a:gd name="T73" fmla="*/ 64 h 108"/>
                <a:gd name="T74" fmla="*/ 80 w 224"/>
                <a:gd name="T75" fmla="*/ 36 h 108"/>
                <a:gd name="T76" fmla="*/ 88 w 224"/>
                <a:gd name="T77" fmla="*/ 44 h 108"/>
                <a:gd name="T78" fmla="*/ 136 w 224"/>
                <a:gd name="T79" fmla="*/ 56 h 108"/>
                <a:gd name="T80" fmla="*/ 88 w 224"/>
                <a:gd name="T81" fmla="*/ 44 h 108"/>
                <a:gd name="T82" fmla="*/ 8 w 224"/>
                <a:gd name="T83" fmla="*/ 60 h 108"/>
                <a:gd name="T84" fmla="*/ 0 w 224"/>
                <a:gd name="T85" fmla="*/ 48 h 108"/>
                <a:gd name="T86" fmla="*/ 216 w 224"/>
                <a:gd name="T87" fmla="*/ 48 h 108"/>
                <a:gd name="T88" fmla="*/ 224 w 224"/>
                <a:gd name="T89" fmla="*/ 60 h 108"/>
                <a:gd name="T90" fmla="*/ 216 w 224"/>
                <a:gd name="T91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4" h="108">
                  <a:moveTo>
                    <a:pt x="28" y="28"/>
                  </a:moveTo>
                  <a:cubicBezTo>
                    <a:pt x="24" y="28"/>
                    <a:pt x="24" y="28"/>
                    <a:pt x="24" y="28"/>
                  </a:cubicBezTo>
                  <a:cubicBezTo>
                    <a:pt x="17" y="28"/>
                    <a:pt x="12" y="33"/>
                    <a:pt x="12" y="40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5"/>
                    <a:pt x="17" y="80"/>
                    <a:pt x="24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5" y="80"/>
                    <a:pt x="40" y="75"/>
                    <a:pt x="40" y="68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3"/>
                    <a:pt x="35" y="28"/>
                    <a:pt x="28" y="28"/>
                  </a:cubicBezTo>
                  <a:close/>
                  <a:moveTo>
                    <a:pt x="32" y="68"/>
                  </a:moveTo>
                  <a:cubicBezTo>
                    <a:pt x="32" y="70"/>
                    <a:pt x="30" y="72"/>
                    <a:pt x="28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2" y="72"/>
                    <a:pt x="20" y="70"/>
                    <a:pt x="20" y="68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8"/>
                    <a:pt x="22" y="36"/>
                    <a:pt x="24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2" y="38"/>
                    <a:pt x="32" y="40"/>
                  </a:cubicBezTo>
                  <a:lnTo>
                    <a:pt x="32" y="68"/>
                  </a:lnTo>
                  <a:close/>
                  <a:moveTo>
                    <a:pt x="60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49" y="0"/>
                    <a:pt x="44" y="5"/>
                    <a:pt x="44" y="12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103"/>
                    <a:pt x="49" y="108"/>
                    <a:pt x="56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7" y="108"/>
                    <a:pt x="72" y="103"/>
                    <a:pt x="72" y="96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5"/>
                    <a:pt x="67" y="0"/>
                    <a:pt x="60" y="0"/>
                  </a:cubicBezTo>
                  <a:close/>
                  <a:moveTo>
                    <a:pt x="64" y="96"/>
                  </a:moveTo>
                  <a:cubicBezTo>
                    <a:pt x="64" y="98"/>
                    <a:pt x="62" y="100"/>
                    <a:pt x="60" y="100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4" y="100"/>
                    <a:pt x="52" y="98"/>
                    <a:pt x="52" y="96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0"/>
                    <a:pt x="54" y="8"/>
                    <a:pt x="56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2" y="8"/>
                    <a:pt x="64" y="10"/>
                    <a:pt x="64" y="12"/>
                  </a:cubicBezTo>
                  <a:lnTo>
                    <a:pt x="64" y="96"/>
                  </a:lnTo>
                  <a:close/>
                  <a:moveTo>
                    <a:pt x="200" y="28"/>
                  </a:moveTo>
                  <a:cubicBezTo>
                    <a:pt x="196" y="28"/>
                    <a:pt x="196" y="28"/>
                    <a:pt x="196" y="28"/>
                  </a:cubicBezTo>
                  <a:cubicBezTo>
                    <a:pt x="189" y="28"/>
                    <a:pt x="184" y="33"/>
                    <a:pt x="184" y="40"/>
                  </a:cubicBezTo>
                  <a:cubicBezTo>
                    <a:pt x="184" y="68"/>
                    <a:pt x="184" y="68"/>
                    <a:pt x="184" y="68"/>
                  </a:cubicBezTo>
                  <a:cubicBezTo>
                    <a:pt x="184" y="75"/>
                    <a:pt x="189" y="80"/>
                    <a:pt x="196" y="80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7" y="80"/>
                    <a:pt x="212" y="75"/>
                    <a:pt x="212" y="6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212" y="33"/>
                    <a:pt x="207" y="28"/>
                    <a:pt x="200" y="28"/>
                  </a:cubicBezTo>
                  <a:close/>
                  <a:moveTo>
                    <a:pt x="204" y="68"/>
                  </a:moveTo>
                  <a:cubicBezTo>
                    <a:pt x="204" y="70"/>
                    <a:pt x="202" y="72"/>
                    <a:pt x="200" y="72"/>
                  </a:cubicBezTo>
                  <a:cubicBezTo>
                    <a:pt x="196" y="72"/>
                    <a:pt x="196" y="72"/>
                    <a:pt x="196" y="72"/>
                  </a:cubicBezTo>
                  <a:cubicBezTo>
                    <a:pt x="194" y="72"/>
                    <a:pt x="192" y="70"/>
                    <a:pt x="192" y="68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2" y="38"/>
                    <a:pt x="194" y="36"/>
                    <a:pt x="196" y="36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202" y="36"/>
                    <a:pt x="204" y="38"/>
                    <a:pt x="204" y="40"/>
                  </a:cubicBezTo>
                  <a:lnTo>
                    <a:pt x="204" y="68"/>
                  </a:lnTo>
                  <a:close/>
                  <a:moveTo>
                    <a:pt x="168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57" y="0"/>
                    <a:pt x="152" y="5"/>
                    <a:pt x="152" y="12"/>
                  </a:cubicBezTo>
                  <a:cubicBezTo>
                    <a:pt x="152" y="96"/>
                    <a:pt x="152" y="96"/>
                    <a:pt x="152" y="96"/>
                  </a:cubicBezTo>
                  <a:cubicBezTo>
                    <a:pt x="152" y="103"/>
                    <a:pt x="157" y="108"/>
                    <a:pt x="164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75" y="108"/>
                    <a:pt x="180" y="103"/>
                    <a:pt x="180" y="96"/>
                  </a:cubicBezTo>
                  <a:cubicBezTo>
                    <a:pt x="180" y="12"/>
                    <a:pt x="180" y="12"/>
                    <a:pt x="180" y="12"/>
                  </a:cubicBezTo>
                  <a:cubicBezTo>
                    <a:pt x="180" y="5"/>
                    <a:pt x="175" y="0"/>
                    <a:pt x="168" y="0"/>
                  </a:cubicBezTo>
                  <a:close/>
                  <a:moveTo>
                    <a:pt x="172" y="96"/>
                  </a:moveTo>
                  <a:cubicBezTo>
                    <a:pt x="172" y="98"/>
                    <a:pt x="170" y="100"/>
                    <a:pt x="168" y="100"/>
                  </a:cubicBezTo>
                  <a:cubicBezTo>
                    <a:pt x="164" y="100"/>
                    <a:pt x="164" y="100"/>
                    <a:pt x="164" y="100"/>
                  </a:cubicBezTo>
                  <a:cubicBezTo>
                    <a:pt x="162" y="100"/>
                    <a:pt x="160" y="98"/>
                    <a:pt x="160" y="96"/>
                  </a:cubicBezTo>
                  <a:cubicBezTo>
                    <a:pt x="160" y="12"/>
                    <a:pt x="160" y="12"/>
                    <a:pt x="160" y="12"/>
                  </a:cubicBezTo>
                  <a:cubicBezTo>
                    <a:pt x="160" y="10"/>
                    <a:pt x="162" y="8"/>
                    <a:pt x="164" y="8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70" y="8"/>
                    <a:pt x="172" y="10"/>
                    <a:pt x="172" y="12"/>
                  </a:cubicBezTo>
                  <a:lnTo>
                    <a:pt x="172" y="96"/>
                  </a:lnTo>
                  <a:close/>
                  <a:moveTo>
                    <a:pt x="80" y="64"/>
                  </a:moveTo>
                  <a:cubicBezTo>
                    <a:pt x="144" y="64"/>
                    <a:pt x="144" y="64"/>
                    <a:pt x="144" y="64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80" y="36"/>
                    <a:pt x="80" y="36"/>
                    <a:pt x="80" y="36"/>
                  </a:cubicBezTo>
                  <a:lnTo>
                    <a:pt x="80" y="64"/>
                  </a:lnTo>
                  <a:close/>
                  <a:moveTo>
                    <a:pt x="88" y="44"/>
                  </a:moveTo>
                  <a:cubicBezTo>
                    <a:pt x="136" y="44"/>
                    <a:pt x="136" y="44"/>
                    <a:pt x="136" y="44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88" y="56"/>
                    <a:pt x="88" y="56"/>
                    <a:pt x="88" y="56"/>
                  </a:cubicBezTo>
                  <a:lnTo>
                    <a:pt x="88" y="44"/>
                  </a:lnTo>
                  <a:close/>
                  <a:moveTo>
                    <a:pt x="0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0" y="60"/>
                  </a:lnTo>
                  <a:close/>
                  <a:moveTo>
                    <a:pt x="216" y="48"/>
                  </a:moveTo>
                  <a:cubicBezTo>
                    <a:pt x="216" y="60"/>
                    <a:pt x="216" y="60"/>
                    <a:pt x="216" y="60"/>
                  </a:cubicBezTo>
                  <a:cubicBezTo>
                    <a:pt x="224" y="60"/>
                    <a:pt x="224" y="60"/>
                    <a:pt x="224" y="60"/>
                  </a:cubicBezTo>
                  <a:cubicBezTo>
                    <a:pt x="224" y="48"/>
                    <a:pt x="224" y="48"/>
                    <a:pt x="224" y="48"/>
                  </a:cubicBezTo>
                  <a:lnTo>
                    <a:pt x="216" y="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524560" y="5164072"/>
            <a:ext cx="1901738" cy="1274667"/>
            <a:chOff x="7524560" y="5164072"/>
            <a:chExt cx="1901738" cy="1274667"/>
          </a:xfrm>
        </p:grpSpPr>
        <p:grpSp>
          <p:nvGrpSpPr>
            <p:cNvPr id="94" name="Group 93"/>
            <p:cNvGrpSpPr/>
            <p:nvPr/>
          </p:nvGrpSpPr>
          <p:grpSpPr>
            <a:xfrm>
              <a:off x="7524560" y="5600701"/>
              <a:ext cx="1901738" cy="838038"/>
              <a:chOff x="2208965" y="5349102"/>
              <a:chExt cx="1901738" cy="838038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2227374" y="5672191"/>
                <a:ext cx="1864920" cy="5149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</a:t>
                </a:r>
                <a:endParaRPr 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2208965" y="5349102"/>
                <a:ext cx="1901738" cy="375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输入您的小标题</a:t>
                </a:r>
                <a:endParaRPr lang="en-US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5" name="Freeform 44"/>
            <p:cNvSpPr>
              <a:spLocks noEditPoints="1"/>
            </p:cNvSpPr>
            <p:nvPr/>
          </p:nvSpPr>
          <p:spPr bwMode="auto">
            <a:xfrm>
              <a:off x="8289598" y="5164072"/>
              <a:ext cx="371662" cy="299395"/>
            </a:xfrm>
            <a:custGeom>
              <a:avLst/>
              <a:gdLst>
                <a:gd name="T0" fmla="*/ 82 w 221"/>
                <a:gd name="T1" fmla="*/ 76 h 178"/>
                <a:gd name="T2" fmla="*/ 70 w 221"/>
                <a:gd name="T3" fmla="*/ 73 h 178"/>
                <a:gd name="T4" fmla="*/ 8 w 221"/>
                <a:gd name="T5" fmla="*/ 122 h 178"/>
                <a:gd name="T6" fmla="*/ 30 w 221"/>
                <a:gd name="T7" fmla="*/ 172 h 178"/>
                <a:gd name="T8" fmla="*/ 59 w 221"/>
                <a:gd name="T9" fmla="*/ 172 h 178"/>
                <a:gd name="T10" fmla="*/ 106 w 221"/>
                <a:gd name="T11" fmla="*/ 102 h 178"/>
                <a:gd name="T12" fmla="*/ 93 w 221"/>
                <a:gd name="T13" fmla="*/ 127 h 178"/>
                <a:gd name="T14" fmla="*/ 36 w 221"/>
                <a:gd name="T15" fmla="*/ 167 h 178"/>
                <a:gd name="T16" fmla="*/ 14 w 221"/>
                <a:gd name="T17" fmla="*/ 127 h 178"/>
                <a:gd name="T18" fmla="*/ 70 w 221"/>
                <a:gd name="T19" fmla="*/ 81 h 178"/>
                <a:gd name="T20" fmla="*/ 79 w 221"/>
                <a:gd name="T21" fmla="*/ 84 h 178"/>
                <a:gd name="T22" fmla="*/ 98 w 221"/>
                <a:gd name="T23" fmla="*/ 105 h 178"/>
                <a:gd name="T24" fmla="*/ 213 w 221"/>
                <a:gd name="T25" fmla="*/ 122 h 178"/>
                <a:gd name="T26" fmla="*/ 151 w 221"/>
                <a:gd name="T27" fmla="*/ 73 h 178"/>
                <a:gd name="T28" fmla="*/ 139 w 221"/>
                <a:gd name="T29" fmla="*/ 76 h 178"/>
                <a:gd name="T30" fmla="*/ 115 w 221"/>
                <a:gd name="T31" fmla="*/ 102 h 178"/>
                <a:gd name="T32" fmla="*/ 162 w 221"/>
                <a:gd name="T33" fmla="*/ 172 h 178"/>
                <a:gd name="T34" fmla="*/ 190 w 221"/>
                <a:gd name="T35" fmla="*/ 172 h 178"/>
                <a:gd name="T36" fmla="*/ 213 w 221"/>
                <a:gd name="T37" fmla="*/ 122 h 178"/>
                <a:gd name="T38" fmla="*/ 185 w 221"/>
                <a:gd name="T39" fmla="*/ 167 h 178"/>
                <a:gd name="T40" fmla="*/ 128 w 221"/>
                <a:gd name="T41" fmla="*/ 127 h 178"/>
                <a:gd name="T42" fmla="*/ 124 w 221"/>
                <a:gd name="T43" fmla="*/ 101 h 178"/>
                <a:gd name="T44" fmla="*/ 145 w 221"/>
                <a:gd name="T45" fmla="*/ 82 h 178"/>
                <a:gd name="T46" fmla="*/ 168 w 221"/>
                <a:gd name="T47" fmla="*/ 88 h 178"/>
                <a:gd name="T48" fmla="*/ 207 w 221"/>
                <a:gd name="T49" fmla="*/ 144 h 178"/>
                <a:gd name="T50" fmla="*/ 116 w 221"/>
                <a:gd name="T51" fmla="*/ 70 h 178"/>
                <a:gd name="T52" fmla="*/ 175 w 221"/>
                <a:gd name="T53" fmla="*/ 23 h 178"/>
                <a:gd name="T54" fmla="*/ 163 w 221"/>
                <a:gd name="T55" fmla="*/ 0 h 178"/>
                <a:gd name="T56" fmla="*/ 163 w 221"/>
                <a:gd name="T57" fmla="*/ 11 h 178"/>
                <a:gd name="T58" fmla="*/ 58 w 221"/>
                <a:gd name="T59" fmla="*/ 11 h 178"/>
                <a:gd name="T60" fmla="*/ 58 w 221"/>
                <a:gd name="T61" fmla="*/ 0 h 178"/>
                <a:gd name="T62" fmla="*/ 46 w 221"/>
                <a:gd name="T63" fmla="*/ 23 h 178"/>
                <a:gd name="T64" fmla="*/ 105 w 221"/>
                <a:gd name="T65" fmla="*/ 70 h 178"/>
                <a:gd name="T66" fmla="*/ 98 w 221"/>
                <a:gd name="T67" fmla="*/ 88 h 178"/>
                <a:gd name="T68" fmla="*/ 123 w 221"/>
                <a:gd name="T69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1" h="178">
                  <a:moveTo>
                    <a:pt x="104" y="99"/>
                  </a:moveTo>
                  <a:cubicBezTo>
                    <a:pt x="101" y="89"/>
                    <a:pt x="91" y="79"/>
                    <a:pt x="82" y="76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5" y="74"/>
                    <a:pt x="73" y="73"/>
                    <a:pt x="70" y="73"/>
                  </a:cubicBezTo>
                  <a:cubicBezTo>
                    <a:pt x="61" y="73"/>
                    <a:pt x="53" y="77"/>
                    <a:pt x="47" y="82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0" y="129"/>
                    <a:pt x="0" y="142"/>
                    <a:pt x="8" y="150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4" y="176"/>
                    <a:pt x="39" y="178"/>
                    <a:pt x="45" y="178"/>
                  </a:cubicBezTo>
                  <a:cubicBezTo>
                    <a:pt x="50" y="178"/>
                    <a:pt x="55" y="176"/>
                    <a:pt x="59" y="172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106" y="126"/>
                    <a:pt x="109" y="112"/>
                    <a:pt x="106" y="102"/>
                  </a:cubicBezTo>
                  <a:lnTo>
                    <a:pt x="104" y="99"/>
                  </a:lnTo>
                  <a:close/>
                  <a:moveTo>
                    <a:pt x="93" y="127"/>
                  </a:moveTo>
                  <a:cubicBezTo>
                    <a:pt x="53" y="167"/>
                    <a:pt x="53" y="167"/>
                    <a:pt x="53" y="167"/>
                  </a:cubicBezTo>
                  <a:cubicBezTo>
                    <a:pt x="49" y="171"/>
                    <a:pt x="41" y="171"/>
                    <a:pt x="36" y="167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9" y="139"/>
                    <a:pt x="9" y="132"/>
                    <a:pt x="14" y="12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7" y="84"/>
                    <a:pt x="63" y="81"/>
                    <a:pt x="70" y="81"/>
                  </a:cubicBezTo>
                  <a:cubicBezTo>
                    <a:pt x="72" y="81"/>
                    <a:pt x="74" y="82"/>
                    <a:pt x="76" y="82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86" y="86"/>
                    <a:pt x="94" y="94"/>
                    <a:pt x="97" y="101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100" y="112"/>
                    <a:pt x="98" y="122"/>
                    <a:pt x="93" y="127"/>
                  </a:cubicBezTo>
                  <a:close/>
                  <a:moveTo>
                    <a:pt x="213" y="122"/>
                  </a:moveTo>
                  <a:cubicBezTo>
                    <a:pt x="173" y="82"/>
                    <a:pt x="173" y="82"/>
                    <a:pt x="173" y="82"/>
                  </a:cubicBezTo>
                  <a:cubicBezTo>
                    <a:pt x="168" y="77"/>
                    <a:pt x="160" y="73"/>
                    <a:pt x="151" y="73"/>
                  </a:cubicBezTo>
                  <a:cubicBezTo>
                    <a:pt x="148" y="73"/>
                    <a:pt x="145" y="74"/>
                    <a:pt x="143" y="75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30" y="79"/>
                    <a:pt x="120" y="89"/>
                    <a:pt x="117" y="99"/>
                  </a:cubicBezTo>
                  <a:cubicBezTo>
                    <a:pt x="115" y="102"/>
                    <a:pt x="115" y="102"/>
                    <a:pt x="115" y="102"/>
                  </a:cubicBezTo>
                  <a:cubicBezTo>
                    <a:pt x="112" y="112"/>
                    <a:pt x="115" y="126"/>
                    <a:pt x="123" y="133"/>
                  </a:cubicBezTo>
                  <a:cubicBezTo>
                    <a:pt x="162" y="172"/>
                    <a:pt x="162" y="172"/>
                    <a:pt x="162" y="172"/>
                  </a:cubicBezTo>
                  <a:cubicBezTo>
                    <a:pt x="166" y="176"/>
                    <a:pt x="171" y="178"/>
                    <a:pt x="176" y="178"/>
                  </a:cubicBezTo>
                  <a:cubicBezTo>
                    <a:pt x="182" y="178"/>
                    <a:pt x="187" y="176"/>
                    <a:pt x="190" y="172"/>
                  </a:cubicBezTo>
                  <a:cubicBezTo>
                    <a:pt x="213" y="150"/>
                    <a:pt x="213" y="150"/>
                    <a:pt x="213" y="150"/>
                  </a:cubicBezTo>
                  <a:cubicBezTo>
                    <a:pt x="221" y="142"/>
                    <a:pt x="221" y="129"/>
                    <a:pt x="213" y="122"/>
                  </a:cubicBezTo>
                  <a:close/>
                  <a:moveTo>
                    <a:pt x="207" y="144"/>
                  </a:moveTo>
                  <a:cubicBezTo>
                    <a:pt x="185" y="167"/>
                    <a:pt x="185" y="167"/>
                    <a:pt x="185" y="167"/>
                  </a:cubicBezTo>
                  <a:cubicBezTo>
                    <a:pt x="180" y="171"/>
                    <a:pt x="172" y="171"/>
                    <a:pt x="168" y="16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3" y="122"/>
                    <a:pt x="121" y="112"/>
                    <a:pt x="123" y="105"/>
                  </a:cubicBezTo>
                  <a:cubicBezTo>
                    <a:pt x="124" y="101"/>
                    <a:pt x="124" y="101"/>
                    <a:pt x="124" y="101"/>
                  </a:cubicBezTo>
                  <a:cubicBezTo>
                    <a:pt x="127" y="94"/>
                    <a:pt x="135" y="86"/>
                    <a:pt x="142" y="84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7" y="82"/>
                    <a:pt x="149" y="81"/>
                    <a:pt x="151" y="81"/>
                  </a:cubicBezTo>
                  <a:cubicBezTo>
                    <a:pt x="157" y="81"/>
                    <a:pt x="164" y="84"/>
                    <a:pt x="168" y="88"/>
                  </a:cubicBezTo>
                  <a:cubicBezTo>
                    <a:pt x="207" y="127"/>
                    <a:pt x="207" y="127"/>
                    <a:pt x="207" y="127"/>
                  </a:cubicBezTo>
                  <a:cubicBezTo>
                    <a:pt x="212" y="132"/>
                    <a:pt x="212" y="140"/>
                    <a:pt x="207" y="144"/>
                  </a:cubicBezTo>
                  <a:close/>
                  <a:moveTo>
                    <a:pt x="128" y="82"/>
                  </a:moveTo>
                  <a:cubicBezTo>
                    <a:pt x="116" y="70"/>
                    <a:pt x="116" y="70"/>
                    <a:pt x="116" y="70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75" y="23"/>
                    <a:pt x="175" y="23"/>
                    <a:pt x="175" y="23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105" y="70"/>
                    <a:pt x="105" y="70"/>
                    <a:pt x="105" y="70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23" y="88"/>
                    <a:pt x="123" y="88"/>
                    <a:pt x="123" y="88"/>
                  </a:cubicBezTo>
                  <a:lnTo>
                    <a:pt x="128" y="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9903989" y="5125644"/>
            <a:ext cx="1901738" cy="1313095"/>
            <a:chOff x="9903989" y="5125644"/>
            <a:chExt cx="1901738" cy="1313095"/>
          </a:xfrm>
        </p:grpSpPr>
        <p:grpSp>
          <p:nvGrpSpPr>
            <p:cNvPr id="97" name="Group 96"/>
            <p:cNvGrpSpPr/>
            <p:nvPr/>
          </p:nvGrpSpPr>
          <p:grpSpPr>
            <a:xfrm>
              <a:off x="9903989" y="5600701"/>
              <a:ext cx="1901738" cy="838038"/>
              <a:chOff x="2208965" y="5349102"/>
              <a:chExt cx="1901738" cy="838038"/>
            </a:xfrm>
          </p:grpSpPr>
          <p:sp>
            <p:nvSpPr>
              <p:cNvPr id="98" name="Rectangle 97"/>
              <p:cNvSpPr/>
              <p:nvPr/>
            </p:nvSpPr>
            <p:spPr>
              <a:xfrm>
                <a:off x="2227374" y="5672191"/>
                <a:ext cx="1864920" cy="5149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</a:t>
                </a:r>
                <a:endParaRPr 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2208965" y="5349102"/>
                <a:ext cx="1901738" cy="375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输入您的小标题</a:t>
                </a:r>
                <a:endParaRPr lang="en-US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6" name="Freeform 223"/>
            <p:cNvSpPr>
              <a:spLocks noEditPoints="1"/>
            </p:cNvSpPr>
            <p:nvPr/>
          </p:nvSpPr>
          <p:spPr bwMode="auto">
            <a:xfrm>
              <a:off x="10703440" y="5125644"/>
              <a:ext cx="302836" cy="376251"/>
            </a:xfrm>
            <a:custGeom>
              <a:avLst/>
              <a:gdLst>
                <a:gd name="T0" fmla="*/ 110 w 180"/>
                <a:gd name="T1" fmla="*/ 56 h 224"/>
                <a:gd name="T2" fmla="*/ 106 w 180"/>
                <a:gd name="T3" fmla="*/ 8 h 224"/>
                <a:gd name="T4" fmla="*/ 88 w 180"/>
                <a:gd name="T5" fmla="*/ 0 h 224"/>
                <a:gd name="T6" fmla="*/ 69 w 180"/>
                <a:gd name="T7" fmla="*/ 24 h 224"/>
                <a:gd name="T8" fmla="*/ 90 w 180"/>
                <a:gd name="T9" fmla="*/ 8 h 224"/>
                <a:gd name="T10" fmla="*/ 102 w 180"/>
                <a:gd name="T11" fmla="*/ 48 h 224"/>
                <a:gd name="T12" fmla="*/ 80 w 180"/>
                <a:gd name="T13" fmla="*/ 13 h 224"/>
                <a:gd name="T14" fmla="*/ 109 w 180"/>
                <a:gd name="T15" fmla="*/ 68 h 224"/>
                <a:gd name="T16" fmla="*/ 71 w 180"/>
                <a:gd name="T17" fmla="*/ 88 h 224"/>
                <a:gd name="T18" fmla="*/ 48 w 180"/>
                <a:gd name="T19" fmla="*/ 180 h 224"/>
                <a:gd name="T20" fmla="*/ 120 w 180"/>
                <a:gd name="T21" fmla="*/ 110 h 224"/>
                <a:gd name="T22" fmla="*/ 56 w 180"/>
                <a:gd name="T23" fmla="*/ 172 h 224"/>
                <a:gd name="T24" fmla="*/ 79 w 180"/>
                <a:gd name="T25" fmla="*/ 88 h 224"/>
                <a:gd name="T26" fmla="*/ 101 w 180"/>
                <a:gd name="T27" fmla="*/ 88 h 224"/>
                <a:gd name="T28" fmla="*/ 124 w 180"/>
                <a:gd name="T29" fmla="*/ 172 h 224"/>
                <a:gd name="T30" fmla="*/ 104 w 180"/>
                <a:gd name="T31" fmla="*/ 224 h 224"/>
                <a:gd name="T32" fmla="*/ 51 w 180"/>
                <a:gd name="T33" fmla="*/ 192 h 224"/>
                <a:gd name="T34" fmla="*/ 104 w 180"/>
                <a:gd name="T35" fmla="*/ 216 h 224"/>
                <a:gd name="T36" fmla="*/ 117 w 180"/>
                <a:gd name="T37" fmla="*/ 200 h 224"/>
                <a:gd name="T38" fmla="*/ 162 w 180"/>
                <a:gd name="T39" fmla="*/ 64 h 224"/>
                <a:gd name="T40" fmla="*/ 146 w 180"/>
                <a:gd name="T41" fmla="*/ 24 h 224"/>
                <a:gd name="T42" fmla="*/ 130 w 180"/>
                <a:gd name="T43" fmla="*/ 64 h 224"/>
                <a:gd name="T44" fmla="*/ 145 w 180"/>
                <a:gd name="T45" fmla="*/ 32 h 224"/>
                <a:gd name="T46" fmla="*/ 148 w 180"/>
                <a:gd name="T47" fmla="*/ 32 h 224"/>
                <a:gd name="T48" fmla="*/ 137 w 180"/>
                <a:gd name="T49" fmla="*/ 60 h 224"/>
                <a:gd name="T50" fmla="*/ 170 w 180"/>
                <a:gd name="T51" fmla="*/ 111 h 224"/>
                <a:gd name="T52" fmla="*/ 162 w 180"/>
                <a:gd name="T53" fmla="*/ 76 h 224"/>
                <a:gd name="T54" fmla="*/ 130 w 180"/>
                <a:gd name="T55" fmla="*/ 94 h 224"/>
                <a:gd name="T56" fmla="*/ 138 w 180"/>
                <a:gd name="T57" fmla="*/ 93 h 224"/>
                <a:gd name="T58" fmla="*/ 154 w 180"/>
                <a:gd name="T59" fmla="*/ 93 h 224"/>
                <a:gd name="T60" fmla="*/ 172 w 180"/>
                <a:gd name="T61" fmla="*/ 160 h 224"/>
                <a:gd name="T62" fmla="*/ 180 w 180"/>
                <a:gd name="T63" fmla="*/ 168 h 224"/>
                <a:gd name="T64" fmla="*/ 18 w 180"/>
                <a:gd name="T65" fmla="*/ 68 h 224"/>
                <a:gd name="T66" fmla="*/ 52 w 180"/>
                <a:gd name="T67" fmla="*/ 43 h 224"/>
                <a:gd name="T68" fmla="*/ 34 w 180"/>
                <a:gd name="T69" fmla="*/ 24 h 224"/>
                <a:gd name="T70" fmla="*/ 18 w 180"/>
                <a:gd name="T71" fmla="*/ 68 h 224"/>
                <a:gd name="T72" fmla="*/ 34 w 180"/>
                <a:gd name="T73" fmla="*/ 32 h 224"/>
                <a:gd name="T74" fmla="*/ 44 w 180"/>
                <a:gd name="T75" fmla="*/ 42 h 224"/>
                <a:gd name="T76" fmla="*/ 24 w 180"/>
                <a:gd name="T77" fmla="*/ 42 h 224"/>
                <a:gd name="T78" fmla="*/ 55 w 180"/>
                <a:gd name="T79" fmla="*/ 106 h 224"/>
                <a:gd name="T80" fmla="*/ 50 w 180"/>
                <a:gd name="T81" fmla="*/ 76 h 224"/>
                <a:gd name="T82" fmla="*/ 18 w 180"/>
                <a:gd name="T83" fmla="*/ 94 h 224"/>
                <a:gd name="T84" fmla="*/ 0 w 180"/>
                <a:gd name="T85" fmla="*/ 168 h 224"/>
                <a:gd name="T86" fmla="*/ 8 w 180"/>
                <a:gd name="T87" fmla="*/ 160 h 224"/>
                <a:gd name="T88" fmla="*/ 26 w 180"/>
                <a:gd name="T89" fmla="*/ 93 h 224"/>
                <a:gd name="T90" fmla="*/ 42 w 180"/>
                <a:gd name="T91" fmla="*/ 9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0" h="224">
                  <a:moveTo>
                    <a:pt x="70" y="52"/>
                  </a:moveTo>
                  <a:cubicBezTo>
                    <a:pt x="70" y="56"/>
                    <a:pt x="70" y="56"/>
                    <a:pt x="70" y="56"/>
                  </a:cubicBezTo>
                  <a:cubicBezTo>
                    <a:pt x="110" y="56"/>
                    <a:pt x="110" y="56"/>
                    <a:pt x="110" y="56"/>
                  </a:cubicBezTo>
                  <a:cubicBezTo>
                    <a:pt x="110" y="52"/>
                    <a:pt x="110" y="52"/>
                    <a:pt x="110" y="52"/>
                  </a:cubicBezTo>
                  <a:cubicBezTo>
                    <a:pt x="110" y="39"/>
                    <a:pt x="111" y="30"/>
                    <a:pt x="111" y="24"/>
                  </a:cubicBezTo>
                  <a:cubicBezTo>
                    <a:pt x="112" y="18"/>
                    <a:pt x="110" y="13"/>
                    <a:pt x="106" y="8"/>
                  </a:cubicBezTo>
                  <a:cubicBezTo>
                    <a:pt x="102" y="4"/>
                    <a:pt x="97" y="1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3" y="1"/>
                    <a:pt x="78" y="4"/>
                    <a:pt x="74" y="8"/>
                  </a:cubicBezTo>
                  <a:cubicBezTo>
                    <a:pt x="70" y="13"/>
                    <a:pt x="68" y="18"/>
                    <a:pt x="69" y="24"/>
                  </a:cubicBezTo>
                  <a:cubicBezTo>
                    <a:pt x="69" y="30"/>
                    <a:pt x="70" y="39"/>
                    <a:pt x="70" y="52"/>
                  </a:cubicBezTo>
                  <a:close/>
                  <a:moveTo>
                    <a:pt x="80" y="13"/>
                  </a:moveTo>
                  <a:cubicBezTo>
                    <a:pt x="83" y="10"/>
                    <a:pt x="86" y="9"/>
                    <a:pt x="90" y="8"/>
                  </a:cubicBezTo>
                  <a:cubicBezTo>
                    <a:pt x="94" y="9"/>
                    <a:pt x="97" y="10"/>
                    <a:pt x="100" y="13"/>
                  </a:cubicBezTo>
                  <a:cubicBezTo>
                    <a:pt x="102" y="16"/>
                    <a:pt x="104" y="20"/>
                    <a:pt x="103" y="24"/>
                  </a:cubicBezTo>
                  <a:cubicBezTo>
                    <a:pt x="103" y="28"/>
                    <a:pt x="102" y="37"/>
                    <a:pt x="102" y="48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37"/>
                    <a:pt x="77" y="28"/>
                    <a:pt x="77" y="24"/>
                  </a:cubicBezTo>
                  <a:cubicBezTo>
                    <a:pt x="76" y="20"/>
                    <a:pt x="78" y="16"/>
                    <a:pt x="80" y="13"/>
                  </a:cubicBezTo>
                  <a:close/>
                  <a:moveTo>
                    <a:pt x="109" y="88"/>
                  </a:moveTo>
                  <a:cubicBezTo>
                    <a:pt x="109" y="88"/>
                    <a:pt x="109" y="81"/>
                    <a:pt x="109" y="72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1" y="81"/>
                    <a:pt x="71" y="88"/>
                    <a:pt x="71" y="88"/>
                  </a:cubicBezTo>
                  <a:cubicBezTo>
                    <a:pt x="71" y="93"/>
                    <a:pt x="65" y="102"/>
                    <a:pt x="60" y="110"/>
                  </a:cubicBezTo>
                  <a:cubicBezTo>
                    <a:pt x="54" y="120"/>
                    <a:pt x="48" y="129"/>
                    <a:pt x="48" y="136"/>
                  </a:cubicBezTo>
                  <a:cubicBezTo>
                    <a:pt x="48" y="180"/>
                    <a:pt x="48" y="180"/>
                    <a:pt x="48" y="180"/>
                  </a:cubicBezTo>
                  <a:cubicBezTo>
                    <a:pt x="132" y="180"/>
                    <a:pt x="132" y="180"/>
                    <a:pt x="132" y="180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29"/>
                    <a:pt x="126" y="120"/>
                    <a:pt x="120" y="110"/>
                  </a:cubicBezTo>
                  <a:cubicBezTo>
                    <a:pt x="115" y="102"/>
                    <a:pt x="109" y="93"/>
                    <a:pt x="109" y="88"/>
                  </a:cubicBezTo>
                  <a:close/>
                  <a:moveTo>
                    <a:pt x="124" y="172"/>
                  </a:moveTo>
                  <a:cubicBezTo>
                    <a:pt x="56" y="172"/>
                    <a:pt x="56" y="172"/>
                    <a:pt x="56" y="172"/>
                  </a:cubicBezTo>
                  <a:cubicBezTo>
                    <a:pt x="56" y="136"/>
                    <a:pt x="56" y="136"/>
                    <a:pt x="56" y="136"/>
                  </a:cubicBezTo>
                  <a:cubicBezTo>
                    <a:pt x="56" y="132"/>
                    <a:pt x="62" y="122"/>
                    <a:pt x="67" y="115"/>
                  </a:cubicBezTo>
                  <a:cubicBezTo>
                    <a:pt x="73" y="104"/>
                    <a:pt x="79" y="95"/>
                    <a:pt x="79" y="88"/>
                  </a:cubicBezTo>
                  <a:cubicBezTo>
                    <a:pt x="79" y="88"/>
                    <a:pt x="79" y="83"/>
                    <a:pt x="79" y="76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1" y="83"/>
                    <a:pt x="101" y="88"/>
                    <a:pt x="101" y="88"/>
                  </a:cubicBezTo>
                  <a:cubicBezTo>
                    <a:pt x="101" y="95"/>
                    <a:pt x="107" y="104"/>
                    <a:pt x="113" y="115"/>
                  </a:cubicBezTo>
                  <a:cubicBezTo>
                    <a:pt x="118" y="122"/>
                    <a:pt x="124" y="132"/>
                    <a:pt x="124" y="136"/>
                  </a:cubicBezTo>
                  <a:lnTo>
                    <a:pt x="124" y="172"/>
                  </a:lnTo>
                  <a:close/>
                  <a:moveTo>
                    <a:pt x="53" y="197"/>
                  </a:moveTo>
                  <a:cubicBezTo>
                    <a:pt x="57" y="207"/>
                    <a:pt x="66" y="224"/>
                    <a:pt x="76" y="224"/>
                  </a:cubicBezTo>
                  <a:cubicBezTo>
                    <a:pt x="104" y="224"/>
                    <a:pt x="104" y="224"/>
                    <a:pt x="104" y="224"/>
                  </a:cubicBezTo>
                  <a:cubicBezTo>
                    <a:pt x="114" y="224"/>
                    <a:pt x="123" y="207"/>
                    <a:pt x="127" y="197"/>
                  </a:cubicBezTo>
                  <a:cubicBezTo>
                    <a:pt x="129" y="192"/>
                    <a:pt x="129" y="192"/>
                    <a:pt x="129" y="192"/>
                  </a:cubicBezTo>
                  <a:cubicBezTo>
                    <a:pt x="51" y="192"/>
                    <a:pt x="51" y="192"/>
                    <a:pt x="51" y="192"/>
                  </a:cubicBezTo>
                  <a:lnTo>
                    <a:pt x="53" y="197"/>
                  </a:lnTo>
                  <a:close/>
                  <a:moveTo>
                    <a:pt x="117" y="200"/>
                  </a:moveTo>
                  <a:cubicBezTo>
                    <a:pt x="112" y="210"/>
                    <a:pt x="107" y="216"/>
                    <a:pt x="104" y="216"/>
                  </a:cubicBezTo>
                  <a:cubicBezTo>
                    <a:pt x="76" y="216"/>
                    <a:pt x="76" y="216"/>
                    <a:pt x="76" y="216"/>
                  </a:cubicBezTo>
                  <a:cubicBezTo>
                    <a:pt x="73" y="216"/>
                    <a:pt x="68" y="210"/>
                    <a:pt x="63" y="200"/>
                  </a:cubicBezTo>
                  <a:lnTo>
                    <a:pt x="117" y="200"/>
                  </a:lnTo>
                  <a:close/>
                  <a:moveTo>
                    <a:pt x="130" y="68"/>
                  </a:moveTo>
                  <a:cubicBezTo>
                    <a:pt x="162" y="68"/>
                    <a:pt x="162" y="68"/>
                    <a:pt x="162" y="68"/>
                  </a:cubicBezTo>
                  <a:cubicBezTo>
                    <a:pt x="162" y="64"/>
                    <a:pt x="162" y="64"/>
                    <a:pt x="162" y="64"/>
                  </a:cubicBezTo>
                  <a:cubicBezTo>
                    <a:pt x="163" y="54"/>
                    <a:pt x="163" y="47"/>
                    <a:pt x="164" y="43"/>
                  </a:cubicBezTo>
                  <a:cubicBezTo>
                    <a:pt x="165" y="33"/>
                    <a:pt x="157" y="25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35" y="25"/>
                    <a:pt x="127" y="33"/>
                    <a:pt x="128" y="43"/>
                  </a:cubicBezTo>
                  <a:cubicBezTo>
                    <a:pt x="129" y="47"/>
                    <a:pt x="129" y="54"/>
                    <a:pt x="130" y="64"/>
                  </a:cubicBezTo>
                  <a:lnTo>
                    <a:pt x="130" y="68"/>
                  </a:lnTo>
                  <a:close/>
                  <a:moveTo>
                    <a:pt x="144" y="32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8" y="32"/>
                  </a:cubicBezTo>
                  <a:cubicBezTo>
                    <a:pt x="152" y="33"/>
                    <a:pt x="156" y="37"/>
                    <a:pt x="156" y="42"/>
                  </a:cubicBezTo>
                  <a:cubicBezTo>
                    <a:pt x="155" y="46"/>
                    <a:pt x="155" y="52"/>
                    <a:pt x="155" y="60"/>
                  </a:cubicBezTo>
                  <a:cubicBezTo>
                    <a:pt x="137" y="60"/>
                    <a:pt x="137" y="60"/>
                    <a:pt x="137" y="60"/>
                  </a:cubicBezTo>
                  <a:cubicBezTo>
                    <a:pt x="137" y="52"/>
                    <a:pt x="137" y="46"/>
                    <a:pt x="136" y="42"/>
                  </a:cubicBezTo>
                  <a:cubicBezTo>
                    <a:pt x="136" y="37"/>
                    <a:pt x="140" y="33"/>
                    <a:pt x="144" y="32"/>
                  </a:cubicBezTo>
                  <a:close/>
                  <a:moveTo>
                    <a:pt x="170" y="111"/>
                  </a:moveTo>
                  <a:cubicBezTo>
                    <a:pt x="167" y="105"/>
                    <a:pt x="162" y="97"/>
                    <a:pt x="162" y="94"/>
                  </a:cubicBezTo>
                  <a:cubicBezTo>
                    <a:pt x="162" y="94"/>
                    <a:pt x="162" y="88"/>
                    <a:pt x="162" y="80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30" y="76"/>
                    <a:pt x="130" y="76"/>
                    <a:pt x="130" y="76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0" y="88"/>
                    <a:pt x="130" y="94"/>
                    <a:pt x="130" y="94"/>
                  </a:cubicBezTo>
                  <a:cubicBezTo>
                    <a:pt x="130" y="96"/>
                    <a:pt x="126" y="104"/>
                    <a:pt x="125" y="106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6" y="103"/>
                    <a:pt x="139" y="98"/>
                    <a:pt x="138" y="93"/>
                  </a:cubicBezTo>
                  <a:cubicBezTo>
                    <a:pt x="138" y="93"/>
                    <a:pt x="138" y="90"/>
                    <a:pt x="138" y="84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90"/>
                    <a:pt x="154" y="93"/>
                    <a:pt x="154" y="93"/>
                  </a:cubicBezTo>
                  <a:cubicBezTo>
                    <a:pt x="153" y="99"/>
                    <a:pt x="158" y="107"/>
                    <a:pt x="164" y="115"/>
                  </a:cubicBezTo>
                  <a:cubicBezTo>
                    <a:pt x="167" y="121"/>
                    <a:pt x="172" y="129"/>
                    <a:pt x="172" y="132"/>
                  </a:cubicBezTo>
                  <a:cubicBezTo>
                    <a:pt x="172" y="160"/>
                    <a:pt x="172" y="160"/>
                    <a:pt x="172" y="160"/>
                  </a:cubicBezTo>
                  <a:cubicBezTo>
                    <a:pt x="140" y="160"/>
                    <a:pt x="140" y="160"/>
                    <a:pt x="140" y="160"/>
                  </a:cubicBezTo>
                  <a:cubicBezTo>
                    <a:pt x="140" y="168"/>
                    <a:pt x="140" y="168"/>
                    <a:pt x="14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80" y="127"/>
                    <a:pt x="176" y="120"/>
                    <a:pt x="170" y="111"/>
                  </a:cubicBezTo>
                  <a:close/>
                  <a:moveTo>
                    <a:pt x="18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54"/>
                    <a:pt x="51" y="47"/>
                    <a:pt x="52" y="43"/>
                  </a:cubicBezTo>
                  <a:cubicBezTo>
                    <a:pt x="53" y="33"/>
                    <a:pt x="45" y="25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23" y="25"/>
                    <a:pt x="15" y="33"/>
                    <a:pt x="16" y="43"/>
                  </a:cubicBezTo>
                  <a:cubicBezTo>
                    <a:pt x="17" y="47"/>
                    <a:pt x="17" y="54"/>
                    <a:pt x="18" y="64"/>
                  </a:cubicBezTo>
                  <a:lnTo>
                    <a:pt x="18" y="68"/>
                  </a:lnTo>
                  <a:close/>
                  <a:moveTo>
                    <a:pt x="32" y="32"/>
                  </a:move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6" y="32"/>
                  </a:cubicBezTo>
                  <a:cubicBezTo>
                    <a:pt x="40" y="33"/>
                    <a:pt x="44" y="37"/>
                    <a:pt x="44" y="42"/>
                  </a:cubicBezTo>
                  <a:cubicBezTo>
                    <a:pt x="43" y="46"/>
                    <a:pt x="43" y="52"/>
                    <a:pt x="43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5" y="52"/>
                    <a:pt x="25" y="46"/>
                    <a:pt x="24" y="42"/>
                  </a:cubicBezTo>
                  <a:cubicBezTo>
                    <a:pt x="24" y="37"/>
                    <a:pt x="28" y="33"/>
                    <a:pt x="32" y="32"/>
                  </a:cubicBezTo>
                  <a:close/>
                  <a:moveTo>
                    <a:pt x="48" y="110"/>
                  </a:moveTo>
                  <a:cubicBezTo>
                    <a:pt x="55" y="106"/>
                    <a:pt x="55" y="106"/>
                    <a:pt x="55" y="106"/>
                  </a:cubicBezTo>
                  <a:cubicBezTo>
                    <a:pt x="54" y="104"/>
                    <a:pt x="50" y="96"/>
                    <a:pt x="50" y="94"/>
                  </a:cubicBezTo>
                  <a:cubicBezTo>
                    <a:pt x="50" y="94"/>
                    <a:pt x="50" y="88"/>
                    <a:pt x="50" y="80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8"/>
                    <a:pt x="18" y="94"/>
                    <a:pt x="18" y="94"/>
                  </a:cubicBezTo>
                  <a:cubicBezTo>
                    <a:pt x="18" y="97"/>
                    <a:pt x="13" y="105"/>
                    <a:pt x="10" y="111"/>
                  </a:cubicBezTo>
                  <a:cubicBezTo>
                    <a:pt x="4" y="120"/>
                    <a:pt x="0" y="127"/>
                    <a:pt x="0" y="13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40" y="168"/>
                    <a:pt x="40" y="168"/>
                    <a:pt x="40" y="168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8" y="160"/>
                    <a:pt x="8" y="160"/>
                    <a:pt x="8" y="160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8" y="129"/>
                    <a:pt x="13" y="121"/>
                    <a:pt x="16" y="115"/>
                  </a:cubicBezTo>
                  <a:cubicBezTo>
                    <a:pt x="22" y="107"/>
                    <a:pt x="27" y="99"/>
                    <a:pt x="26" y="93"/>
                  </a:cubicBezTo>
                  <a:cubicBezTo>
                    <a:pt x="26" y="93"/>
                    <a:pt x="26" y="90"/>
                    <a:pt x="26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2" y="90"/>
                    <a:pt x="42" y="93"/>
                    <a:pt x="42" y="93"/>
                  </a:cubicBezTo>
                  <a:cubicBezTo>
                    <a:pt x="42" y="98"/>
                    <a:pt x="44" y="103"/>
                    <a:pt x="48" y="1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246966" y="2183992"/>
            <a:ext cx="2434684" cy="1126110"/>
            <a:chOff x="9246966" y="2183992"/>
            <a:chExt cx="2434684" cy="1126110"/>
          </a:xfrm>
        </p:grpSpPr>
        <p:sp>
          <p:nvSpPr>
            <p:cNvPr id="107" name="Speech Bubble: Rectangle with Corners Rounded 106"/>
            <p:cNvSpPr/>
            <p:nvPr/>
          </p:nvSpPr>
          <p:spPr>
            <a:xfrm>
              <a:off x="9246966" y="2183992"/>
              <a:ext cx="2434684" cy="1085648"/>
            </a:xfrm>
            <a:prstGeom prst="wedgeRoundRectCallout">
              <a:avLst>
                <a:gd name="adj1" fmla="val -72551"/>
                <a:gd name="adj2" fmla="val -23204"/>
                <a:gd name="adj3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571500" sx="86000" sy="86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9350961" y="2365387"/>
              <a:ext cx="2226694" cy="944715"/>
              <a:chOff x="9588879" y="2888180"/>
              <a:chExt cx="2226694" cy="944715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9588879" y="2888180"/>
                <a:ext cx="2226694" cy="289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小标题</a:t>
                </a:r>
                <a:endParaRPr 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9588879" y="3096090"/>
                <a:ext cx="2226693" cy="736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cs typeface="+mn-ea"/>
                    <a:sym typeface="+mn-lt"/>
                  </a:rPr>
                  <a:t>A wonderful serenity has taken possession of my entire.</a:t>
                </a:r>
                <a:endParaRPr lang="en-US" sz="12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506097" y="2880260"/>
            <a:ext cx="2434684" cy="1126110"/>
            <a:chOff x="506097" y="2880260"/>
            <a:chExt cx="2434684" cy="1126110"/>
          </a:xfrm>
        </p:grpSpPr>
        <p:sp>
          <p:nvSpPr>
            <p:cNvPr id="111" name="Speech Bubble: Rectangle with Corners Rounded 110"/>
            <p:cNvSpPr/>
            <p:nvPr/>
          </p:nvSpPr>
          <p:spPr>
            <a:xfrm>
              <a:off x="506097" y="2880260"/>
              <a:ext cx="2434684" cy="1085648"/>
            </a:xfrm>
            <a:prstGeom prst="wedgeRoundRectCallout">
              <a:avLst>
                <a:gd name="adj1" fmla="val 71418"/>
                <a:gd name="adj2" fmla="val 24524"/>
                <a:gd name="adj3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571500" sx="86000" sy="86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112" name="Group 111"/>
            <p:cNvGrpSpPr/>
            <p:nvPr/>
          </p:nvGrpSpPr>
          <p:grpSpPr>
            <a:xfrm>
              <a:off x="610092" y="3061655"/>
              <a:ext cx="2226694" cy="944715"/>
              <a:chOff x="9588879" y="2888180"/>
              <a:chExt cx="2226694" cy="944715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9588879" y="2888180"/>
                <a:ext cx="2226694" cy="289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小标题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9588880" y="3096090"/>
                <a:ext cx="2226693" cy="736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cs typeface="+mn-ea"/>
                    <a:sym typeface="+mn-lt"/>
                  </a:rPr>
                  <a:t>A wonderful serenity has taken possession of my entire.</a:t>
                </a:r>
                <a:endParaRPr lang="en-US" sz="1200" dirty="0"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115" name="直接连接符 114"/>
          <p:cNvCxnSpPr/>
          <p:nvPr/>
        </p:nvCxnSpPr>
        <p:spPr>
          <a:xfrm>
            <a:off x="4237990" y="773792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04875" y="3836307"/>
            <a:ext cx="10382250" cy="2247901"/>
          </a:xfrm>
          <a:prstGeom prst="rect">
            <a:avLst/>
          </a:prstGeom>
          <a:gradFill flip="none" rotWithShape="1">
            <a:gsLst>
              <a:gs pos="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54000" dist="127000" dir="2700000" sx="98000" sy="98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429121" y="2528257"/>
            <a:ext cx="6909498" cy="8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</a:t>
            </a:r>
            <a:endParaRPr lang="en-US" sz="1400" dirty="0">
              <a:cs typeface="+mn-ea"/>
              <a:sym typeface="+mn-lt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9" r="15439"/>
          <a:stretch>
            <a:fillRect/>
          </a:stretch>
        </p:blipFill>
        <p:spPr/>
      </p:pic>
      <p:sp>
        <p:nvSpPr>
          <p:cNvPr id="28" name="Rectangle 16"/>
          <p:cNvSpPr/>
          <p:nvPr/>
        </p:nvSpPr>
        <p:spPr>
          <a:xfrm>
            <a:off x="1732519" y="4760675"/>
            <a:ext cx="2699782" cy="1044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cs typeface="+mn-ea"/>
                <a:sym typeface="+mn-lt"/>
              </a:rPr>
              <a:t>A wonderful serenity has taken possession of my entire soul, like these sweet mornings 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A wonderful serenity has taken possession of my entire soul, like these sweet mornings</a:t>
            </a: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Rectangle 17"/>
          <p:cNvSpPr/>
          <p:nvPr/>
        </p:nvSpPr>
        <p:spPr>
          <a:xfrm>
            <a:off x="1732518" y="4385188"/>
            <a:ext cx="2219474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Rectangle 16"/>
          <p:cNvSpPr/>
          <p:nvPr/>
        </p:nvSpPr>
        <p:spPr>
          <a:xfrm>
            <a:off x="4911209" y="4760675"/>
            <a:ext cx="2699782" cy="1044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cs typeface="+mn-ea"/>
                <a:sym typeface="+mn-lt"/>
              </a:rPr>
              <a:t>A wonderful serenity has taken possession of my entire soul, like these sweet mornings 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A wonderful serenity has taken possession of my entire soul, like these sweet mornings</a:t>
            </a: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Rectangle 17"/>
          <p:cNvSpPr/>
          <p:nvPr/>
        </p:nvSpPr>
        <p:spPr>
          <a:xfrm>
            <a:off x="4911208" y="4385188"/>
            <a:ext cx="2219474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Rectangle 16"/>
          <p:cNvSpPr/>
          <p:nvPr/>
        </p:nvSpPr>
        <p:spPr>
          <a:xfrm>
            <a:off x="7941563" y="4760675"/>
            <a:ext cx="2699782" cy="1044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cs typeface="+mn-ea"/>
                <a:sym typeface="+mn-lt"/>
              </a:rPr>
              <a:t>A wonderful serenity has taken possession of my entire soul, like these sweet mornings 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A wonderful serenity has taken possession of my entire soul, like these sweet mornings</a:t>
            </a: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Rectangle 17"/>
          <p:cNvSpPr/>
          <p:nvPr/>
        </p:nvSpPr>
        <p:spPr>
          <a:xfrm>
            <a:off x="7941562" y="4385188"/>
            <a:ext cx="2219474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输入您的小标题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60"/>
          <p:cNvSpPr txBox="1"/>
          <p:nvPr/>
        </p:nvSpPr>
        <p:spPr>
          <a:xfrm>
            <a:off x="2011680" y="193821"/>
            <a:ext cx="819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4237990" y="773792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9" b="25619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1076632" y="1592826"/>
            <a:ext cx="11115368" cy="367234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0" r="41976"/>
          <a:stretch>
            <a:fillRect/>
          </a:stretch>
        </p:blipFill>
        <p:spPr>
          <a:xfrm>
            <a:off x="7020233" y="946445"/>
            <a:ext cx="3608438" cy="4965110"/>
          </a:xfrm>
        </p:spPr>
      </p:pic>
      <p:sp>
        <p:nvSpPr>
          <p:cNvPr id="14" name="Rectangle: Rounded Corners 14"/>
          <p:cNvSpPr/>
          <p:nvPr/>
        </p:nvSpPr>
        <p:spPr>
          <a:xfrm>
            <a:off x="2499680" y="2673020"/>
            <a:ext cx="2957224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834150" y="3391275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解决策略</a:t>
            </a:r>
            <a:endParaRPr lang="en-US" altLang="zh-CN" sz="3200" b="1" dirty="0">
              <a:cs typeface="+mn-ea"/>
              <a:sym typeface="+mn-lt"/>
            </a:endParaRPr>
          </a:p>
        </p:txBody>
      </p:sp>
      <p:sp>
        <p:nvSpPr>
          <p:cNvPr id="16" name="Rectangle 16"/>
          <p:cNvSpPr/>
          <p:nvPr/>
        </p:nvSpPr>
        <p:spPr>
          <a:xfrm flipH="1">
            <a:off x="2636515" y="3820827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17" name="Freeform 59"/>
          <p:cNvSpPr>
            <a:spLocks noEditPoints="1"/>
          </p:cNvSpPr>
          <p:nvPr/>
        </p:nvSpPr>
        <p:spPr bwMode="auto">
          <a:xfrm>
            <a:off x="3748090" y="2859056"/>
            <a:ext cx="460402" cy="458916"/>
          </a:xfrm>
          <a:custGeom>
            <a:avLst/>
            <a:gdLst>
              <a:gd name="T0" fmla="*/ 0 w 211"/>
              <a:gd name="T1" fmla="*/ 106 h 211"/>
              <a:gd name="T2" fmla="*/ 211 w 211"/>
              <a:gd name="T3" fmla="*/ 106 h 211"/>
              <a:gd name="T4" fmla="*/ 105 w 211"/>
              <a:gd name="T5" fmla="*/ 8 h 211"/>
              <a:gd name="T6" fmla="*/ 108 w 211"/>
              <a:gd name="T7" fmla="*/ 10 h 211"/>
              <a:gd name="T8" fmla="*/ 97 w 211"/>
              <a:gd name="T9" fmla="*/ 29 h 211"/>
              <a:gd name="T10" fmla="*/ 91 w 211"/>
              <a:gd name="T11" fmla="*/ 35 h 211"/>
              <a:gd name="T12" fmla="*/ 95 w 211"/>
              <a:gd name="T13" fmla="*/ 62 h 211"/>
              <a:gd name="T14" fmla="*/ 80 w 211"/>
              <a:gd name="T15" fmla="*/ 52 h 211"/>
              <a:gd name="T16" fmla="*/ 91 w 211"/>
              <a:gd name="T17" fmla="*/ 69 h 211"/>
              <a:gd name="T18" fmla="*/ 71 w 211"/>
              <a:gd name="T19" fmla="*/ 72 h 211"/>
              <a:gd name="T20" fmla="*/ 66 w 211"/>
              <a:gd name="T21" fmla="*/ 77 h 211"/>
              <a:gd name="T22" fmla="*/ 63 w 211"/>
              <a:gd name="T23" fmla="*/ 97 h 211"/>
              <a:gd name="T24" fmla="*/ 46 w 211"/>
              <a:gd name="T25" fmla="*/ 86 h 211"/>
              <a:gd name="T26" fmla="*/ 56 w 211"/>
              <a:gd name="T27" fmla="*/ 102 h 211"/>
              <a:gd name="T28" fmla="*/ 29 w 211"/>
              <a:gd name="T29" fmla="*/ 97 h 211"/>
              <a:gd name="T30" fmla="*/ 23 w 211"/>
              <a:gd name="T31" fmla="*/ 103 h 211"/>
              <a:gd name="T32" fmla="*/ 8 w 211"/>
              <a:gd name="T33" fmla="*/ 117 h 211"/>
              <a:gd name="T34" fmla="*/ 105 w 211"/>
              <a:gd name="T35" fmla="*/ 8 h 211"/>
              <a:gd name="T36" fmla="*/ 39 w 211"/>
              <a:gd name="T37" fmla="*/ 119 h 211"/>
              <a:gd name="T38" fmla="*/ 54 w 211"/>
              <a:gd name="T39" fmla="*/ 128 h 211"/>
              <a:gd name="T40" fmla="*/ 47 w 211"/>
              <a:gd name="T41" fmla="*/ 116 h 211"/>
              <a:gd name="T42" fmla="*/ 71 w 211"/>
              <a:gd name="T43" fmla="*/ 117 h 211"/>
              <a:gd name="T44" fmla="*/ 77 w 211"/>
              <a:gd name="T45" fmla="*/ 111 h 211"/>
              <a:gd name="T46" fmla="*/ 81 w 211"/>
              <a:gd name="T47" fmla="*/ 93 h 211"/>
              <a:gd name="T48" fmla="*/ 97 w 211"/>
              <a:gd name="T49" fmla="*/ 103 h 211"/>
              <a:gd name="T50" fmla="*/ 87 w 211"/>
              <a:gd name="T51" fmla="*/ 87 h 211"/>
              <a:gd name="T52" fmla="*/ 105 w 211"/>
              <a:gd name="T53" fmla="*/ 83 h 211"/>
              <a:gd name="T54" fmla="*/ 111 w 211"/>
              <a:gd name="T55" fmla="*/ 77 h 211"/>
              <a:gd name="T56" fmla="*/ 108 w 211"/>
              <a:gd name="T57" fmla="*/ 52 h 211"/>
              <a:gd name="T58" fmla="*/ 122 w 211"/>
              <a:gd name="T59" fmla="*/ 61 h 211"/>
              <a:gd name="T60" fmla="*/ 111 w 211"/>
              <a:gd name="T61" fmla="*/ 44 h 211"/>
              <a:gd name="T62" fmla="*/ 116 w 211"/>
              <a:gd name="T63" fmla="*/ 9 h 211"/>
              <a:gd name="T64" fmla="*/ 161 w 211"/>
              <a:gd name="T65" fmla="*/ 94 h 211"/>
              <a:gd name="T66" fmla="*/ 148 w 211"/>
              <a:gd name="T67" fmla="*/ 86 h 211"/>
              <a:gd name="T68" fmla="*/ 154 w 211"/>
              <a:gd name="T69" fmla="*/ 98 h 211"/>
              <a:gd name="T70" fmla="*/ 131 w 211"/>
              <a:gd name="T71" fmla="*/ 97 h 211"/>
              <a:gd name="T72" fmla="*/ 125 w 211"/>
              <a:gd name="T73" fmla="*/ 103 h 211"/>
              <a:gd name="T74" fmla="*/ 122 w 211"/>
              <a:gd name="T75" fmla="*/ 122 h 211"/>
              <a:gd name="T76" fmla="*/ 105 w 211"/>
              <a:gd name="T77" fmla="*/ 111 h 211"/>
              <a:gd name="T78" fmla="*/ 117 w 211"/>
              <a:gd name="T79" fmla="*/ 129 h 211"/>
              <a:gd name="T80" fmla="*/ 97 w 211"/>
              <a:gd name="T81" fmla="*/ 131 h 211"/>
              <a:gd name="T82" fmla="*/ 91 w 211"/>
              <a:gd name="T83" fmla="*/ 137 h 211"/>
              <a:gd name="T84" fmla="*/ 98 w 211"/>
              <a:gd name="T85" fmla="*/ 166 h 211"/>
              <a:gd name="T86" fmla="*/ 80 w 211"/>
              <a:gd name="T87" fmla="*/ 154 h 211"/>
              <a:gd name="T88" fmla="*/ 95 w 211"/>
              <a:gd name="T89" fmla="*/ 175 h 211"/>
              <a:gd name="T90" fmla="*/ 93 w 211"/>
              <a:gd name="T91" fmla="*/ 203 h 211"/>
              <a:gd name="T92" fmla="*/ 105 w 211"/>
              <a:gd name="T93" fmla="*/ 203 h 211"/>
              <a:gd name="T94" fmla="*/ 101 w 211"/>
              <a:gd name="T95" fmla="*/ 199 h 211"/>
              <a:gd name="T96" fmla="*/ 105 w 211"/>
              <a:gd name="T97" fmla="*/ 185 h 211"/>
              <a:gd name="T98" fmla="*/ 111 w 211"/>
              <a:gd name="T99" fmla="*/ 179 h 211"/>
              <a:gd name="T100" fmla="*/ 110 w 211"/>
              <a:gd name="T101" fmla="*/ 156 h 211"/>
              <a:gd name="T102" fmla="*/ 122 w 211"/>
              <a:gd name="T103" fmla="*/ 162 h 211"/>
              <a:gd name="T104" fmla="*/ 114 w 211"/>
              <a:gd name="T105" fmla="*/ 148 h 211"/>
              <a:gd name="T106" fmla="*/ 131 w 211"/>
              <a:gd name="T107" fmla="*/ 142 h 211"/>
              <a:gd name="T108" fmla="*/ 136 w 211"/>
              <a:gd name="T109" fmla="*/ 137 h 211"/>
              <a:gd name="T110" fmla="*/ 139 w 211"/>
              <a:gd name="T111" fmla="*/ 117 h 211"/>
              <a:gd name="T112" fmla="*/ 156 w 211"/>
              <a:gd name="T113" fmla="*/ 128 h 211"/>
              <a:gd name="T114" fmla="*/ 145 w 211"/>
              <a:gd name="T115" fmla="*/ 112 h 211"/>
              <a:gd name="T116" fmla="*/ 173 w 211"/>
              <a:gd name="T117" fmla="*/ 117 h 211"/>
              <a:gd name="T118" fmla="*/ 179 w 211"/>
              <a:gd name="T119" fmla="*/ 111 h 211"/>
              <a:gd name="T120" fmla="*/ 202 w 211"/>
              <a:gd name="T121" fmla="*/ 92 h 211"/>
              <a:gd name="T122" fmla="*/ 105 w 211"/>
              <a:gd name="T123" fmla="*/ 203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1" h="211">
                <a:moveTo>
                  <a:pt x="105" y="0"/>
                </a:moveTo>
                <a:cubicBezTo>
                  <a:pt x="47" y="0"/>
                  <a:pt x="0" y="47"/>
                  <a:pt x="0" y="106"/>
                </a:cubicBezTo>
                <a:cubicBezTo>
                  <a:pt x="0" y="164"/>
                  <a:pt x="47" y="211"/>
                  <a:pt x="105" y="211"/>
                </a:cubicBezTo>
                <a:cubicBezTo>
                  <a:pt x="164" y="211"/>
                  <a:pt x="211" y="164"/>
                  <a:pt x="211" y="106"/>
                </a:cubicBezTo>
                <a:cubicBezTo>
                  <a:pt x="211" y="47"/>
                  <a:pt x="164" y="0"/>
                  <a:pt x="105" y="0"/>
                </a:cubicBezTo>
                <a:close/>
                <a:moveTo>
                  <a:pt x="105" y="8"/>
                </a:moveTo>
                <a:cubicBezTo>
                  <a:pt x="106" y="8"/>
                  <a:pt x="107" y="8"/>
                  <a:pt x="108" y="8"/>
                </a:cubicBezTo>
                <a:cubicBezTo>
                  <a:pt x="108" y="9"/>
                  <a:pt x="108" y="9"/>
                  <a:pt x="108" y="10"/>
                </a:cubicBezTo>
                <a:cubicBezTo>
                  <a:pt x="108" y="20"/>
                  <a:pt x="107" y="29"/>
                  <a:pt x="105" y="37"/>
                </a:cubicBezTo>
                <a:cubicBezTo>
                  <a:pt x="97" y="29"/>
                  <a:pt x="97" y="29"/>
                  <a:pt x="97" y="29"/>
                </a:cubicBezTo>
                <a:cubicBezTo>
                  <a:pt x="95" y="28"/>
                  <a:pt x="93" y="28"/>
                  <a:pt x="91" y="29"/>
                </a:cubicBezTo>
                <a:cubicBezTo>
                  <a:pt x="90" y="31"/>
                  <a:pt x="90" y="34"/>
                  <a:pt x="91" y="35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00" y="51"/>
                  <a:pt x="98" y="57"/>
                  <a:pt x="95" y="62"/>
                </a:cubicBezTo>
                <a:cubicBezTo>
                  <a:pt x="85" y="52"/>
                  <a:pt x="85" y="52"/>
                  <a:pt x="85" y="52"/>
                </a:cubicBezTo>
                <a:cubicBezTo>
                  <a:pt x="84" y="51"/>
                  <a:pt x="81" y="51"/>
                  <a:pt x="80" y="52"/>
                </a:cubicBezTo>
                <a:cubicBezTo>
                  <a:pt x="78" y="54"/>
                  <a:pt x="78" y="56"/>
                  <a:pt x="80" y="58"/>
                </a:cubicBezTo>
                <a:cubicBezTo>
                  <a:pt x="91" y="69"/>
                  <a:pt x="91" y="69"/>
                  <a:pt x="91" y="69"/>
                </a:cubicBezTo>
                <a:cubicBezTo>
                  <a:pt x="88" y="73"/>
                  <a:pt x="85" y="77"/>
                  <a:pt x="81" y="81"/>
                </a:cubicBezTo>
                <a:cubicBezTo>
                  <a:pt x="71" y="72"/>
                  <a:pt x="71" y="72"/>
                  <a:pt x="71" y="72"/>
                </a:cubicBezTo>
                <a:cubicBezTo>
                  <a:pt x="70" y="70"/>
                  <a:pt x="67" y="70"/>
                  <a:pt x="66" y="72"/>
                </a:cubicBezTo>
                <a:cubicBezTo>
                  <a:pt x="64" y="73"/>
                  <a:pt x="64" y="76"/>
                  <a:pt x="66" y="77"/>
                </a:cubicBezTo>
                <a:cubicBezTo>
                  <a:pt x="76" y="87"/>
                  <a:pt x="76" y="87"/>
                  <a:pt x="76" y="87"/>
                </a:cubicBezTo>
                <a:cubicBezTo>
                  <a:pt x="72" y="91"/>
                  <a:pt x="68" y="94"/>
                  <a:pt x="63" y="97"/>
                </a:cubicBezTo>
                <a:cubicBezTo>
                  <a:pt x="52" y="86"/>
                  <a:pt x="52" y="86"/>
                  <a:pt x="52" y="86"/>
                </a:cubicBezTo>
                <a:cubicBezTo>
                  <a:pt x="50" y="84"/>
                  <a:pt x="48" y="84"/>
                  <a:pt x="46" y="86"/>
                </a:cubicBezTo>
                <a:cubicBezTo>
                  <a:pt x="44" y="87"/>
                  <a:pt x="44" y="90"/>
                  <a:pt x="46" y="9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2" y="105"/>
                  <a:pt x="46" y="107"/>
                  <a:pt x="41" y="109"/>
                </a:cubicBezTo>
                <a:cubicBezTo>
                  <a:pt x="29" y="97"/>
                  <a:pt x="29" y="97"/>
                  <a:pt x="29" y="97"/>
                </a:cubicBezTo>
                <a:cubicBezTo>
                  <a:pt x="27" y="96"/>
                  <a:pt x="25" y="96"/>
                  <a:pt x="23" y="97"/>
                </a:cubicBezTo>
                <a:cubicBezTo>
                  <a:pt x="22" y="99"/>
                  <a:pt x="22" y="101"/>
                  <a:pt x="23" y="103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25" y="115"/>
                  <a:pt x="17" y="116"/>
                  <a:pt x="8" y="117"/>
                </a:cubicBezTo>
                <a:cubicBezTo>
                  <a:pt x="8" y="113"/>
                  <a:pt x="8" y="109"/>
                  <a:pt x="8" y="106"/>
                </a:cubicBezTo>
                <a:cubicBezTo>
                  <a:pt x="8" y="52"/>
                  <a:pt x="51" y="8"/>
                  <a:pt x="105" y="8"/>
                </a:cubicBezTo>
                <a:close/>
                <a:moveTo>
                  <a:pt x="9" y="125"/>
                </a:moveTo>
                <a:cubicBezTo>
                  <a:pt x="20" y="124"/>
                  <a:pt x="30" y="122"/>
                  <a:pt x="39" y="119"/>
                </a:cubicBezTo>
                <a:cubicBezTo>
                  <a:pt x="49" y="128"/>
                  <a:pt x="49" y="128"/>
                  <a:pt x="49" y="128"/>
                </a:cubicBezTo>
                <a:cubicBezTo>
                  <a:pt x="50" y="130"/>
                  <a:pt x="53" y="130"/>
                  <a:pt x="54" y="128"/>
                </a:cubicBezTo>
                <a:cubicBezTo>
                  <a:pt x="56" y="127"/>
                  <a:pt x="56" y="124"/>
                  <a:pt x="54" y="123"/>
                </a:cubicBezTo>
                <a:cubicBezTo>
                  <a:pt x="47" y="116"/>
                  <a:pt x="47" y="116"/>
                  <a:pt x="47" y="116"/>
                </a:cubicBezTo>
                <a:cubicBezTo>
                  <a:pt x="53" y="113"/>
                  <a:pt x="57" y="111"/>
                  <a:pt x="62" y="108"/>
                </a:cubicBezTo>
                <a:cubicBezTo>
                  <a:pt x="71" y="117"/>
                  <a:pt x="71" y="117"/>
                  <a:pt x="71" y="117"/>
                </a:cubicBezTo>
                <a:cubicBezTo>
                  <a:pt x="73" y="119"/>
                  <a:pt x="75" y="119"/>
                  <a:pt x="77" y="117"/>
                </a:cubicBezTo>
                <a:cubicBezTo>
                  <a:pt x="79" y="115"/>
                  <a:pt x="79" y="113"/>
                  <a:pt x="77" y="111"/>
                </a:cubicBezTo>
                <a:cubicBezTo>
                  <a:pt x="69" y="103"/>
                  <a:pt x="69" y="103"/>
                  <a:pt x="69" y="103"/>
                </a:cubicBezTo>
                <a:cubicBezTo>
                  <a:pt x="73" y="100"/>
                  <a:pt x="77" y="97"/>
                  <a:pt x="81" y="93"/>
                </a:cubicBezTo>
                <a:cubicBezTo>
                  <a:pt x="91" y="103"/>
                  <a:pt x="91" y="103"/>
                  <a:pt x="91" y="103"/>
                </a:cubicBezTo>
                <a:cubicBezTo>
                  <a:pt x="93" y="104"/>
                  <a:pt x="95" y="104"/>
                  <a:pt x="97" y="103"/>
                </a:cubicBezTo>
                <a:cubicBezTo>
                  <a:pt x="98" y="101"/>
                  <a:pt x="98" y="99"/>
                  <a:pt x="97" y="97"/>
                </a:cubicBezTo>
                <a:cubicBezTo>
                  <a:pt x="87" y="87"/>
                  <a:pt x="87" y="87"/>
                  <a:pt x="87" y="87"/>
                </a:cubicBezTo>
                <a:cubicBezTo>
                  <a:pt x="90" y="83"/>
                  <a:pt x="94" y="79"/>
                  <a:pt x="97" y="74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7" y="85"/>
                  <a:pt x="109" y="85"/>
                  <a:pt x="111" y="83"/>
                </a:cubicBezTo>
                <a:cubicBezTo>
                  <a:pt x="112" y="82"/>
                  <a:pt x="112" y="79"/>
                  <a:pt x="111" y="77"/>
                </a:cubicBezTo>
                <a:cubicBezTo>
                  <a:pt x="101" y="68"/>
                  <a:pt x="101" y="68"/>
                  <a:pt x="101" y="68"/>
                </a:cubicBezTo>
                <a:cubicBezTo>
                  <a:pt x="104" y="63"/>
                  <a:pt x="106" y="58"/>
                  <a:pt x="108" y="52"/>
                </a:cubicBezTo>
                <a:cubicBezTo>
                  <a:pt x="117" y="61"/>
                  <a:pt x="117" y="61"/>
                  <a:pt x="117" y="61"/>
                </a:cubicBezTo>
                <a:cubicBezTo>
                  <a:pt x="118" y="62"/>
                  <a:pt x="121" y="62"/>
                  <a:pt x="122" y="61"/>
                </a:cubicBezTo>
                <a:cubicBezTo>
                  <a:pt x="124" y="59"/>
                  <a:pt x="124" y="56"/>
                  <a:pt x="122" y="55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4" y="33"/>
                  <a:pt x="116" y="22"/>
                  <a:pt x="116" y="10"/>
                </a:cubicBezTo>
                <a:cubicBezTo>
                  <a:pt x="116" y="10"/>
                  <a:pt x="116" y="9"/>
                  <a:pt x="116" y="9"/>
                </a:cubicBezTo>
                <a:cubicBezTo>
                  <a:pt x="158" y="13"/>
                  <a:pt x="192" y="44"/>
                  <a:pt x="201" y="84"/>
                </a:cubicBezTo>
                <a:cubicBezTo>
                  <a:pt x="187" y="85"/>
                  <a:pt x="173" y="89"/>
                  <a:pt x="161" y="94"/>
                </a:cubicBezTo>
                <a:cubicBezTo>
                  <a:pt x="153" y="86"/>
                  <a:pt x="153" y="86"/>
                  <a:pt x="153" y="86"/>
                </a:cubicBezTo>
                <a:cubicBezTo>
                  <a:pt x="152" y="84"/>
                  <a:pt x="149" y="84"/>
                  <a:pt x="148" y="86"/>
                </a:cubicBezTo>
                <a:cubicBezTo>
                  <a:pt x="146" y="87"/>
                  <a:pt x="146" y="90"/>
                  <a:pt x="148" y="92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49" y="100"/>
                  <a:pt x="144" y="103"/>
                  <a:pt x="140" y="106"/>
                </a:cubicBezTo>
                <a:cubicBezTo>
                  <a:pt x="131" y="97"/>
                  <a:pt x="131" y="97"/>
                  <a:pt x="131" y="97"/>
                </a:cubicBezTo>
                <a:cubicBezTo>
                  <a:pt x="129" y="96"/>
                  <a:pt x="127" y="96"/>
                  <a:pt x="125" y="97"/>
                </a:cubicBezTo>
                <a:cubicBezTo>
                  <a:pt x="123" y="99"/>
                  <a:pt x="123" y="101"/>
                  <a:pt x="125" y="103"/>
                </a:cubicBezTo>
                <a:cubicBezTo>
                  <a:pt x="133" y="111"/>
                  <a:pt x="133" y="111"/>
                  <a:pt x="133" y="111"/>
                </a:cubicBezTo>
                <a:cubicBezTo>
                  <a:pt x="129" y="115"/>
                  <a:pt x="125" y="118"/>
                  <a:pt x="122" y="122"/>
                </a:cubicBezTo>
                <a:cubicBezTo>
                  <a:pt x="111" y="111"/>
                  <a:pt x="111" y="111"/>
                  <a:pt x="111" y="111"/>
                </a:cubicBezTo>
                <a:cubicBezTo>
                  <a:pt x="109" y="110"/>
                  <a:pt x="107" y="110"/>
                  <a:pt x="105" y="111"/>
                </a:cubicBezTo>
                <a:cubicBezTo>
                  <a:pt x="104" y="113"/>
                  <a:pt x="104" y="115"/>
                  <a:pt x="105" y="117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3" y="133"/>
                  <a:pt x="110" y="137"/>
                  <a:pt x="108" y="142"/>
                </a:cubicBezTo>
                <a:cubicBezTo>
                  <a:pt x="97" y="131"/>
                  <a:pt x="97" y="131"/>
                  <a:pt x="97" y="131"/>
                </a:cubicBezTo>
                <a:cubicBezTo>
                  <a:pt x="95" y="130"/>
                  <a:pt x="93" y="130"/>
                  <a:pt x="91" y="131"/>
                </a:cubicBezTo>
                <a:cubicBezTo>
                  <a:pt x="90" y="133"/>
                  <a:pt x="90" y="135"/>
                  <a:pt x="91" y="137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1" y="155"/>
                  <a:pt x="99" y="160"/>
                  <a:pt x="98" y="166"/>
                </a:cubicBezTo>
                <a:cubicBezTo>
                  <a:pt x="85" y="154"/>
                  <a:pt x="85" y="154"/>
                  <a:pt x="85" y="154"/>
                </a:cubicBezTo>
                <a:cubicBezTo>
                  <a:pt x="84" y="152"/>
                  <a:pt x="81" y="152"/>
                  <a:pt x="80" y="154"/>
                </a:cubicBezTo>
                <a:cubicBezTo>
                  <a:pt x="78" y="155"/>
                  <a:pt x="78" y="158"/>
                  <a:pt x="80" y="159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4" y="183"/>
                  <a:pt x="93" y="191"/>
                  <a:pt x="93" y="199"/>
                </a:cubicBezTo>
                <a:cubicBezTo>
                  <a:pt x="93" y="200"/>
                  <a:pt x="93" y="201"/>
                  <a:pt x="93" y="203"/>
                </a:cubicBezTo>
                <a:cubicBezTo>
                  <a:pt x="51" y="197"/>
                  <a:pt x="18" y="166"/>
                  <a:pt x="9" y="125"/>
                </a:cubicBezTo>
                <a:close/>
                <a:moveTo>
                  <a:pt x="105" y="203"/>
                </a:moveTo>
                <a:cubicBezTo>
                  <a:pt x="104" y="203"/>
                  <a:pt x="102" y="203"/>
                  <a:pt x="101" y="203"/>
                </a:cubicBezTo>
                <a:cubicBezTo>
                  <a:pt x="101" y="202"/>
                  <a:pt x="101" y="200"/>
                  <a:pt x="101" y="199"/>
                </a:cubicBezTo>
                <a:cubicBezTo>
                  <a:pt x="101" y="193"/>
                  <a:pt x="101" y="187"/>
                  <a:pt x="102" y="182"/>
                </a:cubicBezTo>
                <a:cubicBezTo>
                  <a:pt x="105" y="185"/>
                  <a:pt x="105" y="185"/>
                  <a:pt x="105" y="185"/>
                </a:cubicBezTo>
                <a:cubicBezTo>
                  <a:pt x="107" y="186"/>
                  <a:pt x="109" y="186"/>
                  <a:pt x="111" y="185"/>
                </a:cubicBezTo>
                <a:cubicBezTo>
                  <a:pt x="112" y="183"/>
                  <a:pt x="112" y="181"/>
                  <a:pt x="111" y="179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106" y="166"/>
                  <a:pt x="108" y="161"/>
                  <a:pt x="110" y="156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18" y="164"/>
                  <a:pt x="121" y="164"/>
                  <a:pt x="122" y="162"/>
                </a:cubicBezTo>
                <a:cubicBezTo>
                  <a:pt x="124" y="161"/>
                  <a:pt x="124" y="158"/>
                  <a:pt x="122" y="156"/>
                </a:cubicBezTo>
                <a:cubicBezTo>
                  <a:pt x="114" y="148"/>
                  <a:pt x="114" y="148"/>
                  <a:pt x="114" y="148"/>
                </a:cubicBezTo>
                <a:cubicBezTo>
                  <a:pt x="116" y="143"/>
                  <a:pt x="119" y="139"/>
                  <a:pt x="123" y="134"/>
                </a:cubicBezTo>
                <a:cubicBezTo>
                  <a:pt x="131" y="142"/>
                  <a:pt x="131" y="142"/>
                  <a:pt x="131" y="142"/>
                </a:cubicBezTo>
                <a:cubicBezTo>
                  <a:pt x="132" y="144"/>
                  <a:pt x="135" y="144"/>
                  <a:pt x="136" y="142"/>
                </a:cubicBezTo>
                <a:cubicBezTo>
                  <a:pt x="138" y="141"/>
                  <a:pt x="138" y="138"/>
                  <a:pt x="136" y="137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31" y="124"/>
                  <a:pt x="135" y="120"/>
                  <a:pt x="139" y="11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52" y="130"/>
                  <a:pt x="154" y="130"/>
                  <a:pt x="156" y="128"/>
                </a:cubicBezTo>
                <a:cubicBezTo>
                  <a:pt x="158" y="127"/>
                  <a:pt x="158" y="124"/>
                  <a:pt x="156" y="123"/>
                </a:cubicBezTo>
                <a:cubicBezTo>
                  <a:pt x="145" y="112"/>
                  <a:pt x="145" y="112"/>
                  <a:pt x="145" y="112"/>
                </a:cubicBezTo>
                <a:cubicBezTo>
                  <a:pt x="150" y="109"/>
                  <a:pt x="155" y="106"/>
                  <a:pt x="160" y="104"/>
                </a:cubicBezTo>
                <a:cubicBezTo>
                  <a:pt x="173" y="117"/>
                  <a:pt x="173" y="117"/>
                  <a:pt x="173" y="117"/>
                </a:cubicBezTo>
                <a:cubicBezTo>
                  <a:pt x="175" y="119"/>
                  <a:pt x="177" y="119"/>
                  <a:pt x="179" y="117"/>
                </a:cubicBezTo>
                <a:cubicBezTo>
                  <a:pt x="180" y="115"/>
                  <a:pt x="180" y="113"/>
                  <a:pt x="179" y="111"/>
                </a:cubicBezTo>
                <a:cubicBezTo>
                  <a:pt x="167" y="100"/>
                  <a:pt x="167" y="100"/>
                  <a:pt x="167" y="100"/>
                </a:cubicBezTo>
                <a:cubicBezTo>
                  <a:pt x="178" y="96"/>
                  <a:pt x="190" y="93"/>
                  <a:pt x="202" y="92"/>
                </a:cubicBezTo>
                <a:cubicBezTo>
                  <a:pt x="203" y="97"/>
                  <a:pt x="203" y="101"/>
                  <a:pt x="203" y="106"/>
                </a:cubicBezTo>
                <a:cubicBezTo>
                  <a:pt x="203" y="160"/>
                  <a:pt x="159" y="203"/>
                  <a:pt x="105" y="203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502013" y="4873549"/>
            <a:ext cx="2477730" cy="1059637"/>
            <a:chOff x="7502013" y="4873549"/>
            <a:chExt cx="2477730" cy="1059637"/>
          </a:xfrm>
        </p:grpSpPr>
        <p:sp>
          <p:nvSpPr>
            <p:cNvPr id="22" name="Rectangle 21"/>
            <p:cNvSpPr/>
            <p:nvPr/>
          </p:nvSpPr>
          <p:spPr>
            <a:xfrm>
              <a:off x="7502013" y="5196638"/>
              <a:ext cx="2477730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</a:t>
              </a:r>
              <a:endParaRPr lang="en-US" sz="1200" dirty="0">
                <a:cs typeface="+mn-ea"/>
                <a:sym typeface="+mn-lt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631141" y="4873549"/>
              <a:ext cx="221947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输入您的标题内容</a:t>
              </a:r>
              <a:endParaRPr lang="en-US" altLang="zh-CN" sz="1600" b="1" dirty="0"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57135" y="4873549"/>
            <a:ext cx="2477730" cy="1059637"/>
            <a:chOff x="4857135" y="4873549"/>
            <a:chExt cx="2477730" cy="1059637"/>
          </a:xfrm>
        </p:grpSpPr>
        <p:sp>
          <p:nvSpPr>
            <p:cNvPr id="24" name="Rectangle 23"/>
            <p:cNvSpPr/>
            <p:nvPr/>
          </p:nvSpPr>
          <p:spPr>
            <a:xfrm>
              <a:off x="4857135" y="5196638"/>
              <a:ext cx="2477730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</a:t>
              </a:r>
              <a:endParaRPr lang="en-US" sz="1200" dirty="0">
                <a:cs typeface="+mn-ea"/>
                <a:sym typeface="+mn-l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986263" y="4873549"/>
              <a:ext cx="221947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输入您的标题内容</a:t>
              </a:r>
              <a:endParaRPr lang="en-US" altLang="zh-CN" sz="1600" b="1" dirty="0">
                <a:cs typeface="+mn-ea"/>
                <a:sym typeface="+mn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12257" y="4873549"/>
            <a:ext cx="2477730" cy="1059637"/>
            <a:chOff x="2212257" y="4873549"/>
            <a:chExt cx="2477730" cy="1059637"/>
          </a:xfrm>
        </p:grpSpPr>
        <p:sp>
          <p:nvSpPr>
            <p:cNvPr id="26" name="Rectangle 25"/>
            <p:cNvSpPr/>
            <p:nvPr/>
          </p:nvSpPr>
          <p:spPr>
            <a:xfrm>
              <a:off x="2212257" y="5196638"/>
              <a:ext cx="2477730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</a:t>
              </a:r>
              <a:endParaRPr lang="en-US" sz="1200" dirty="0">
                <a:cs typeface="+mn-ea"/>
                <a:sym typeface="+mn-lt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41385" y="4873549"/>
              <a:ext cx="221947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cs typeface="+mn-ea"/>
                  <a:sym typeface="+mn-lt"/>
                </a:rPr>
                <a:t>输入您的标题内容</a:t>
              </a:r>
              <a:endParaRPr lang="en-US" altLang="zh-CN" sz="1600" b="1" dirty="0">
                <a:cs typeface="+mn-ea"/>
                <a:sym typeface="+mn-lt"/>
              </a:endParaRPr>
            </a:p>
          </p:txBody>
        </p:sp>
      </p:grpSp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0" r="14900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0" r="7200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  <p:sp>
        <p:nvSpPr>
          <p:cNvPr id="28" name="TextBox 60"/>
          <p:cNvSpPr txBox="1"/>
          <p:nvPr/>
        </p:nvSpPr>
        <p:spPr>
          <a:xfrm>
            <a:off x="3687264" y="193821"/>
            <a:ext cx="4847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cs typeface="+mn-ea"/>
                <a:sym typeface="+mn-lt"/>
              </a:rPr>
              <a:t>输入本页标题内容</a:t>
            </a:r>
            <a:endParaRPr lang="en-US" sz="2800" b="1" dirty="0">
              <a:cs typeface="+mn-ea"/>
              <a:sym typeface="+mn-lt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237990" y="773792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8" r="31778"/>
          <a:stretch>
            <a:fillRect/>
          </a:stretch>
        </p:blipFill>
        <p:spPr/>
      </p:pic>
      <p:grpSp>
        <p:nvGrpSpPr>
          <p:cNvPr id="4" name="Group 3"/>
          <p:cNvGrpSpPr/>
          <p:nvPr/>
        </p:nvGrpSpPr>
        <p:grpSpPr>
          <a:xfrm>
            <a:off x="4190276" y="1267209"/>
            <a:ext cx="3811448" cy="1130798"/>
            <a:chOff x="4190276" y="1267209"/>
            <a:chExt cx="3811448" cy="1130798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4190276" y="1267209"/>
              <a:ext cx="3811448" cy="85475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7735654" y="2121958"/>
              <a:ext cx="266070" cy="276049"/>
            </a:xfrm>
            <a:custGeom>
              <a:avLst/>
              <a:gdLst>
                <a:gd name="T0" fmla="*/ 80 w 80"/>
                <a:gd name="T1" fmla="*/ 0 h 83"/>
                <a:gd name="T2" fmla="*/ 0 w 80"/>
                <a:gd name="T3" fmla="*/ 83 h 83"/>
                <a:gd name="T4" fmla="*/ 0 w 80"/>
                <a:gd name="T5" fmla="*/ 0 h 83"/>
                <a:gd name="T6" fmla="*/ 80 w 80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3">
                  <a:moveTo>
                    <a:pt x="80" y="0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190276" y="2121958"/>
              <a:ext cx="276049" cy="276049"/>
            </a:xfrm>
            <a:custGeom>
              <a:avLst/>
              <a:gdLst>
                <a:gd name="T0" fmla="*/ 0 w 83"/>
                <a:gd name="T1" fmla="*/ 0 h 83"/>
                <a:gd name="T2" fmla="*/ 83 w 83"/>
                <a:gd name="T3" fmla="*/ 83 h 83"/>
                <a:gd name="T4" fmla="*/ 83 w 83"/>
                <a:gd name="T5" fmla="*/ 0 h 83"/>
                <a:gd name="T6" fmla="*/ 0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0" y="0"/>
                  </a:moveTo>
                  <a:lnTo>
                    <a:pt x="83" y="83"/>
                  </a:lnTo>
                  <a:lnTo>
                    <a:pt x="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00252" y="1432974"/>
              <a:ext cx="722497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800" dirty="0">
                  <a:cs typeface="+mn-ea"/>
                  <a:sym typeface="+mn-lt"/>
                </a:rPr>
                <a:t>01</a:t>
              </a:r>
              <a:endParaRPr lang="en-US" sz="2800" dirty="0">
                <a:cs typeface="+mn-ea"/>
                <a:sym typeface="+mn-lt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041086" y="1437110"/>
              <a:ext cx="2828750" cy="736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these.</a:t>
              </a:r>
              <a:endParaRPr lang="en-US" sz="1200" dirty="0">
                <a:cs typeface="+mn-ea"/>
                <a:sym typeface="+mn-lt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4960849" y="1421284"/>
              <a:ext cx="0" cy="546601"/>
            </a:xfrm>
            <a:prstGeom prst="line">
              <a:avLst/>
            </a:prstGeom>
            <a:ln w="22225">
              <a:solidFill>
                <a:schemeClr val="accent1">
                  <a:lumMod val="75000"/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4190276" y="2514412"/>
            <a:ext cx="3811448" cy="1130796"/>
            <a:chOff x="4190276" y="2514412"/>
            <a:chExt cx="3811448" cy="1130796"/>
          </a:xfrm>
        </p:grpSpPr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4190276" y="2514412"/>
              <a:ext cx="3811448" cy="86472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7735654" y="3379138"/>
              <a:ext cx="266070" cy="266070"/>
            </a:xfrm>
            <a:custGeom>
              <a:avLst/>
              <a:gdLst>
                <a:gd name="T0" fmla="*/ 80 w 80"/>
                <a:gd name="T1" fmla="*/ 0 h 80"/>
                <a:gd name="T2" fmla="*/ 0 w 80"/>
                <a:gd name="T3" fmla="*/ 80 h 80"/>
                <a:gd name="T4" fmla="*/ 0 w 80"/>
                <a:gd name="T5" fmla="*/ 0 h 80"/>
                <a:gd name="T6" fmla="*/ 80 w 80"/>
                <a:gd name="T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0">
                  <a:moveTo>
                    <a:pt x="80" y="0"/>
                  </a:moveTo>
                  <a:lnTo>
                    <a:pt x="0" y="80"/>
                  </a:lnTo>
                  <a:lnTo>
                    <a:pt x="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4190276" y="3379138"/>
              <a:ext cx="276049" cy="266070"/>
            </a:xfrm>
            <a:custGeom>
              <a:avLst/>
              <a:gdLst>
                <a:gd name="T0" fmla="*/ 0 w 83"/>
                <a:gd name="T1" fmla="*/ 0 h 80"/>
                <a:gd name="T2" fmla="*/ 83 w 83"/>
                <a:gd name="T3" fmla="*/ 80 h 80"/>
                <a:gd name="T4" fmla="*/ 83 w 83"/>
                <a:gd name="T5" fmla="*/ 0 h 80"/>
                <a:gd name="T6" fmla="*/ 0 w 83"/>
                <a:gd name="T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0">
                  <a:moveTo>
                    <a:pt x="0" y="0"/>
                  </a:moveTo>
                  <a:lnTo>
                    <a:pt x="83" y="80"/>
                  </a:lnTo>
                  <a:lnTo>
                    <a:pt x="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200252" y="2685165"/>
              <a:ext cx="722497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800" dirty="0">
                  <a:cs typeface="+mn-ea"/>
                  <a:sym typeface="+mn-lt"/>
                </a:rPr>
                <a:t>02</a:t>
              </a:r>
              <a:endParaRPr lang="en-US" sz="2800" dirty="0">
                <a:cs typeface="+mn-ea"/>
                <a:sym typeface="+mn-lt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41086" y="2689301"/>
              <a:ext cx="2828750" cy="736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these.</a:t>
              </a:r>
              <a:endParaRPr lang="en-US" sz="1200" dirty="0">
                <a:cs typeface="+mn-ea"/>
                <a:sym typeface="+mn-lt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4960849" y="2673475"/>
              <a:ext cx="0" cy="546601"/>
            </a:xfrm>
            <a:prstGeom prst="line">
              <a:avLst/>
            </a:prstGeom>
            <a:ln w="22225">
              <a:solidFill>
                <a:schemeClr val="accent2">
                  <a:lumMod val="75000"/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4190276" y="3771591"/>
            <a:ext cx="3811448" cy="1130796"/>
            <a:chOff x="4190276" y="3771591"/>
            <a:chExt cx="3811448" cy="1130796"/>
          </a:xfrm>
        </p:grpSpPr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4190276" y="3771591"/>
              <a:ext cx="3811448" cy="854750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7735654" y="4626338"/>
              <a:ext cx="266070" cy="276049"/>
            </a:xfrm>
            <a:custGeom>
              <a:avLst/>
              <a:gdLst>
                <a:gd name="T0" fmla="*/ 80 w 80"/>
                <a:gd name="T1" fmla="*/ 0 h 83"/>
                <a:gd name="T2" fmla="*/ 0 w 80"/>
                <a:gd name="T3" fmla="*/ 83 h 83"/>
                <a:gd name="T4" fmla="*/ 0 w 80"/>
                <a:gd name="T5" fmla="*/ 0 h 83"/>
                <a:gd name="T6" fmla="*/ 80 w 80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3">
                  <a:moveTo>
                    <a:pt x="80" y="0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4190276" y="4626338"/>
              <a:ext cx="276049" cy="276049"/>
            </a:xfrm>
            <a:custGeom>
              <a:avLst/>
              <a:gdLst>
                <a:gd name="T0" fmla="*/ 0 w 83"/>
                <a:gd name="T1" fmla="*/ 0 h 83"/>
                <a:gd name="T2" fmla="*/ 83 w 83"/>
                <a:gd name="T3" fmla="*/ 83 h 83"/>
                <a:gd name="T4" fmla="*/ 83 w 83"/>
                <a:gd name="T5" fmla="*/ 0 h 83"/>
                <a:gd name="T6" fmla="*/ 0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0" y="0"/>
                  </a:moveTo>
                  <a:lnTo>
                    <a:pt x="83" y="83"/>
                  </a:lnTo>
                  <a:lnTo>
                    <a:pt x="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200252" y="3937357"/>
              <a:ext cx="722497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800" dirty="0">
                  <a:cs typeface="+mn-ea"/>
                  <a:sym typeface="+mn-lt"/>
                </a:rPr>
                <a:t>03</a:t>
              </a:r>
              <a:endParaRPr lang="en-US" sz="2800" dirty="0">
                <a:cs typeface="+mn-ea"/>
                <a:sym typeface="+mn-l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041086" y="3941492"/>
              <a:ext cx="2828750" cy="736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these.</a:t>
              </a:r>
              <a:endParaRPr lang="en-US" sz="1200" dirty="0">
                <a:cs typeface="+mn-ea"/>
                <a:sym typeface="+mn-lt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4960849" y="3925666"/>
              <a:ext cx="0" cy="546601"/>
            </a:xfrm>
            <a:prstGeom prst="line">
              <a:avLst/>
            </a:prstGeom>
            <a:ln w="22225">
              <a:solidFill>
                <a:schemeClr val="accent3">
                  <a:lumMod val="75000"/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4190276" y="5018791"/>
            <a:ext cx="3811448" cy="1130799"/>
            <a:chOff x="4190276" y="5018791"/>
            <a:chExt cx="3811448" cy="1130799"/>
          </a:xfrm>
        </p:grpSpPr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4190276" y="5018791"/>
              <a:ext cx="3811448" cy="854750"/>
            </a:xfrm>
            <a:prstGeom prst="rect">
              <a:avLst/>
            </a:prstGeom>
            <a:solidFill>
              <a:schemeClr val="accent4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7735654" y="5873541"/>
              <a:ext cx="266070" cy="276049"/>
            </a:xfrm>
            <a:custGeom>
              <a:avLst/>
              <a:gdLst>
                <a:gd name="T0" fmla="*/ 80 w 80"/>
                <a:gd name="T1" fmla="*/ 0 h 83"/>
                <a:gd name="T2" fmla="*/ 0 w 80"/>
                <a:gd name="T3" fmla="*/ 83 h 83"/>
                <a:gd name="T4" fmla="*/ 0 w 80"/>
                <a:gd name="T5" fmla="*/ 0 h 83"/>
                <a:gd name="T6" fmla="*/ 80 w 80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3">
                  <a:moveTo>
                    <a:pt x="80" y="0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190276" y="5873541"/>
              <a:ext cx="276049" cy="276049"/>
            </a:xfrm>
            <a:custGeom>
              <a:avLst/>
              <a:gdLst>
                <a:gd name="T0" fmla="*/ 0 w 83"/>
                <a:gd name="T1" fmla="*/ 0 h 83"/>
                <a:gd name="T2" fmla="*/ 83 w 83"/>
                <a:gd name="T3" fmla="*/ 83 h 83"/>
                <a:gd name="T4" fmla="*/ 83 w 83"/>
                <a:gd name="T5" fmla="*/ 0 h 83"/>
                <a:gd name="T6" fmla="*/ 0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0" y="0"/>
                  </a:moveTo>
                  <a:lnTo>
                    <a:pt x="83" y="83"/>
                  </a:lnTo>
                  <a:lnTo>
                    <a:pt x="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200252" y="5184557"/>
              <a:ext cx="722497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800" dirty="0">
                  <a:cs typeface="+mn-ea"/>
                  <a:sym typeface="+mn-lt"/>
                </a:rPr>
                <a:t>04</a:t>
              </a:r>
              <a:endParaRPr lang="en-US" sz="2800" dirty="0">
                <a:cs typeface="+mn-ea"/>
                <a:sym typeface="+mn-lt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041086" y="5188692"/>
              <a:ext cx="2828750" cy="736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these.</a:t>
              </a:r>
              <a:endParaRPr lang="en-US" sz="1200" dirty="0">
                <a:cs typeface="+mn-ea"/>
                <a:sym typeface="+mn-lt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4960849" y="5172866"/>
              <a:ext cx="0" cy="546601"/>
            </a:xfrm>
            <a:prstGeom prst="line">
              <a:avLst/>
            </a:prstGeom>
            <a:ln w="22225">
              <a:solidFill>
                <a:schemeClr val="accent4">
                  <a:lumMod val="75000"/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8465716" y="3602314"/>
            <a:ext cx="2964338" cy="2578553"/>
            <a:chOff x="8465716" y="3602314"/>
            <a:chExt cx="2964338" cy="2578553"/>
          </a:xfrm>
        </p:grpSpPr>
        <p:sp>
          <p:nvSpPr>
            <p:cNvPr id="48" name="Rectangle 47"/>
            <p:cNvSpPr/>
            <p:nvPr/>
          </p:nvSpPr>
          <p:spPr>
            <a:xfrm>
              <a:off x="8465716" y="4044256"/>
              <a:ext cx="2933803" cy="21366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cs typeface="+mn-ea"/>
                  <a:sym typeface="+mn-lt"/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 </a:t>
              </a:r>
              <a:endParaRPr lang="en-US" sz="1400" dirty="0">
                <a:cs typeface="+mn-ea"/>
                <a:sym typeface="+mn-lt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496251" y="3602314"/>
              <a:ext cx="293380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</p:grp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2522344" y="812769"/>
            <a:ext cx="1099255" cy="1099255"/>
          </a:xfrm>
          <a:custGeom>
            <a:avLst/>
            <a:gdLst>
              <a:gd name="T0" fmla="*/ 104 w 208"/>
              <a:gd name="T1" fmla="*/ 0 h 208"/>
              <a:gd name="T2" fmla="*/ 0 w 208"/>
              <a:gd name="T3" fmla="*/ 104 h 208"/>
              <a:gd name="T4" fmla="*/ 104 w 208"/>
              <a:gd name="T5" fmla="*/ 208 h 208"/>
              <a:gd name="T6" fmla="*/ 208 w 208"/>
              <a:gd name="T7" fmla="*/ 104 h 208"/>
              <a:gd name="T8" fmla="*/ 104 w 208"/>
              <a:gd name="T9" fmla="*/ 0 h 208"/>
              <a:gd name="T10" fmla="*/ 94 w 208"/>
              <a:gd name="T11" fmla="*/ 154 h 208"/>
              <a:gd name="T12" fmla="*/ 58 w 208"/>
              <a:gd name="T13" fmla="*/ 111 h 208"/>
              <a:gd name="T14" fmla="*/ 87 w 208"/>
              <a:gd name="T15" fmla="*/ 63 h 208"/>
              <a:gd name="T16" fmla="*/ 141 w 208"/>
              <a:gd name="T17" fmla="*/ 76 h 208"/>
              <a:gd name="T18" fmla="*/ 146 w 208"/>
              <a:gd name="T19" fmla="*/ 132 h 208"/>
              <a:gd name="T20" fmla="*/ 94 w 208"/>
              <a:gd name="T21" fmla="*/ 154 h 208"/>
              <a:gd name="T22" fmla="*/ 154 w 208"/>
              <a:gd name="T23" fmla="*/ 133 h 208"/>
              <a:gd name="T24" fmla="*/ 149 w 208"/>
              <a:gd name="T25" fmla="*/ 74 h 208"/>
              <a:gd name="T26" fmla="*/ 182 w 208"/>
              <a:gd name="T27" fmla="*/ 48 h 208"/>
              <a:gd name="T28" fmla="*/ 200 w 208"/>
              <a:gd name="T29" fmla="*/ 104 h 208"/>
              <a:gd name="T30" fmla="*/ 191 w 208"/>
              <a:gd name="T31" fmla="*/ 144 h 208"/>
              <a:gd name="T32" fmla="*/ 154 w 208"/>
              <a:gd name="T33" fmla="*/ 133 h 208"/>
              <a:gd name="T34" fmla="*/ 177 w 208"/>
              <a:gd name="T35" fmla="*/ 41 h 208"/>
              <a:gd name="T36" fmla="*/ 144 w 208"/>
              <a:gd name="T37" fmla="*/ 68 h 208"/>
              <a:gd name="T38" fmla="*/ 88 w 208"/>
              <a:gd name="T39" fmla="*/ 55 h 208"/>
              <a:gd name="T40" fmla="*/ 65 w 208"/>
              <a:gd name="T41" fmla="*/ 16 h 208"/>
              <a:gd name="T42" fmla="*/ 104 w 208"/>
              <a:gd name="T43" fmla="*/ 8 h 208"/>
              <a:gd name="T44" fmla="*/ 177 w 208"/>
              <a:gd name="T45" fmla="*/ 41 h 208"/>
              <a:gd name="T46" fmla="*/ 58 w 208"/>
              <a:gd name="T47" fmla="*/ 20 h 208"/>
              <a:gd name="T48" fmla="*/ 81 w 208"/>
              <a:gd name="T49" fmla="*/ 58 h 208"/>
              <a:gd name="T50" fmla="*/ 52 w 208"/>
              <a:gd name="T51" fmla="*/ 105 h 208"/>
              <a:gd name="T52" fmla="*/ 52 w 208"/>
              <a:gd name="T53" fmla="*/ 104 h 208"/>
              <a:gd name="T54" fmla="*/ 8 w 208"/>
              <a:gd name="T55" fmla="*/ 108 h 208"/>
              <a:gd name="T56" fmla="*/ 8 w 208"/>
              <a:gd name="T57" fmla="*/ 104 h 208"/>
              <a:gd name="T58" fmla="*/ 58 w 208"/>
              <a:gd name="T59" fmla="*/ 20 h 208"/>
              <a:gd name="T60" fmla="*/ 104 w 208"/>
              <a:gd name="T61" fmla="*/ 200 h 208"/>
              <a:gd name="T62" fmla="*/ 9 w 208"/>
              <a:gd name="T63" fmla="*/ 116 h 208"/>
              <a:gd name="T64" fmla="*/ 49 w 208"/>
              <a:gd name="T65" fmla="*/ 112 h 208"/>
              <a:gd name="T66" fmla="*/ 87 w 208"/>
              <a:gd name="T67" fmla="*/ 159 h 208"/>
              <a:gd name="T68" fmla="*/ 80 w 208"/>
              <a:gd name="T69" fmla="*/ 195 h 208"/>
              <a:gd name="T70" fmla="*/ 88 w 208"/>
              <a:gd name="T71" fmla="*/ 197 h 208"/>
              <a:gd name="T72" fmla="*/ 95 w 208"/>
              <a:gd name="T73" fmla="*/ 162 h 208"/>
              <a:gd name="T74" fmla="*/ 148 w 208"/>
              <a:gd name="T75" fmla="*/ 140 h 208"/>
              <a:gd name="T76" fmla="*/ 188 w 208"/>
              <a:gd name="T77" fmla="*/ 151 h 208"/>
              <a:gd name="T78" fmla="*/ 104 w 208"/>
              <a:gd name="T79" fmla="*/ 20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08" h="208">
                <a:moveTo>
                  <a:pt x="104" y="0"/>
                </a:moveTo>
                <a:cubicBezTo>
                  <a:pt x="47" y="0"/>
                  <a:pt x="0" y="47"/>
                  <a:pt x="0" y="104"/>
                </a:cubicBezTo>
                <a:cubicBezTo>
                  <a:pt x="0" y="161"/>
                  <a:pt x="47" y="208"/>
                  <a:pt x="104" y="208"/>
                </a:cubicBezTo>
                <a:cubicBezTo>
                  <a:pt x="161" y="208"/>
                  <a:pt x="208" y="161"/>
                  <a:pt x="208" y="104"/>
                </a:cubicBezTo>
                <a:cubicBezTo>
                  <a:pt x="208" y="47"/>
                  <a:pt x="161" y="0"/>
                  <a:pt x="104" y="0"/>
                </a:cubicBezTo>
                <a:close/>
                <a:moveTo>
                  <a:pt x="94" y="154"/>
                </a:moveTo>
                <a:cubicBezTo>
                  <a:pt x="58" y="111"/>
                  <a:pt x="58" y="111"/>
                  <a:pt x="58" y="111"/>
                </a:cubicBezTo>
                <a:cubicBezTo>
                  <a:pt x="87" y="63"/>
                  <a:pt x="87" y="63"/>
                  <a:pt x="87" y="63"/>
                </a:cubicBezTo>
                <a:cubicBezTo>
                  <a:pt x="141" y="76"/>
                  <a:pt x="141" y="76"/>
                  <a:pt x="141" y="76"/>
                </a:cubicBezTo>
                <a:cubicBezTo>
                  <a:pt x="146" y="132"/>
                  <a:pt x="146" y="132"/>
                  <a:pt x="146" y="132"/>
                </a:cubicBezTo>
                <a:lnTo>
                  <a:pt x="94" y="154"/>
                </a:lnTo>
                <a:close/>
                <a:moveTo>
                  <a:pt x="154" y="133"/>
                </a:moveTo>
                <a:cubicBezTo>
                  <a:pt x="149" y="74"/>
                  <a:pt x="149" y="74"/>
                  <a:pt x="149" y="74"/>
                </a:cubicBezTo>
                <a:cubicBezTo>
                  <a:pt x="182" y="48"/>
                  <a:pt x="182" y="48"/>
                  <a:pt x="182" y="48"/>
                </a:cubicBezTo>
                <a:cubicBezTo>
                  <a:pt x="193" y="64"/>
                  <a:pt x="200" y="83"/>
                  <a:pt x="200" y="104"/>
                </a:cubicBezTo>
                <a:cubicBezTo>
                  <a:pt x="200" y="118"/>
                  <a:pt x="197" y="132"/>
                  <a:pt x="191" y="144"/>
                </a:cubicBezTo>
                <a:lnTo>
                  <a:pt x="154" y="133"/>
                </a:lnTo>
                <a:close/>
                <a:moveTo>
                  <a:pt x="177" y="41"/>
                </a:moveTo>
                <a:cubicBezTo>
                  <a:pt x="144" y="68"/>
                  <a:pt x="144" y="68"/>
                  <a:pt x="144" y="68"/>
                </a:cubicBezTo>
                <a:cubicBezTo>
                  <a:pt x="88" y="55"/>
                  <a:pt x="88" y="55"/>
                  <a:pt x="88" y="55"/>
                </a:cubicBezTo>
                <a:cubicBezTo>
                  <a:pt x="65" y="16"/>
                  <a:pt x="65" y="16"/>
                  <a:pt x="65" y="16"/>
                </a:cubicBezTo>
                <a:cubicBezTo>
                  <a:pt x="77" y="11"/>
                  <a:pt x="90" y="8"/>
                  <a:pt x="104" y="8"/>
                </a:cubicBezTo>
                <a:cubicBezTo>
                  <a:pt x="133" y="8"/>
                  <a:pt x="159" y="21"/>
                  <a:pt x="177" y="41"/>
                </a:cubicBezTo>
                <a:close/>
                <a:moveTo>
                  <a:pt x="58" y="20"/>
                </a:moveTo>
                <a:cubicBezTo>
                  <a:pt x="81" y="58"/>
                  <a:pt x="81" y="58"/>
                  <a:pt x="81" y="58"/>
                </a:cubicBezTo>
                <a:cubicBezTo>
                  <a:pt x="52" y="105"/>
                  <a:pt x="52" y="105"/>
                  <a:pt x="52" y="105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8" y="108"/>
                  <a:pt x="8" y="108"/>
                  <a:pt x="8" y="108"/>
                </a:cubicBezTo>
                <a:cubicBezTo>
                  <a:pt x="8" y="106"/>
                  <a:pt x="8" y="105"/>
                  <a:pt x="8" y="104"/>
                </a:cubicBezTo>
                <a:cubicBezTo>
                  <a:pt x="8" y="68"/>
                  <a:pt x="28" y="36"/>
                  <a:pt x="58" y="20"/>
                </a:cubicBezTo>
                <a:close/>
                <a:moveTo>
                  <a:pt x="104" y="200"/>
                </a:moveTo>
                <a:cubicBezTo>
                  <a:pt x="55" y="200"/>
                  <a:pt x="14" y="163"/>
                  <a:pt x="9" y="116"/>
                </a:cubicBezTo>
                <a:cubicBezTo>
                  <a:pt x="49" y="112"/>
                  <a:pt x="49" y="112"/>
                  <a:pt x="49" y="112"/>
                </a:cubicBezTo>
                <a:cubicBezTo>
                  <a:pt x="87" y="159"/>
                  <a:pt x="87" y="159"/>
                  <a:pt x="87" y="159"/>
                </a:cubicBezTo>
                <a:cubicBezTo>
                  <a:pt x="80" y="195"/>
                  <a:pt x="80" y="195"/>
                  <a:pt x="80" y="195"/>
                </a:cubicBezTo>
                <a:cubicBezTo>
                  <a:pt x="88" y="197"/>
                  <a:pt x="88" y="197"/>
                  <a:pt x="88" y="197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88" y="151"/>
                  <a:pt x="188" y="151"/>
                  <a:pt x="188" y="151"/>
                </a:cubicBezTo>
                <a:cubicBezTo>
                  <a:pt x="171" y="180"/>
                  <a:pt x="140" y="200"/>
                  <a:pt x="104" y="200"/>
                </a:cubicBezTo>
                <a:close/>
              </a:path>
            </a:pathLst>
          </a:custGeom>
          <a:solidFill>
            <a:schemeClr val="bg1">
              <a:lumMod val="75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561559" y="3036235"/>
            <a:ext cx="3257460" cy="3139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600" b="1" dirty="0">
                <a:cs typeface="+mn-ea"/>
                <a:sym typeface="+mn-lt"/>
              </a:rPr>
              <a:t>输入您的标题内容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52" name="Text Placeholder 7"/>
          <p:cNvSpPr txBox="1"/>
          <p:nvPr/>
        </p:nvSpPr>
        <p:spPr>
          <a:xfrm>
            <a:off x="561559" y="3350167"/>
            <a:ext cx="3362647" cy="310444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sz="1050" dirty="0">
                <a:cs typeface="+mn-ea"/>
                <a:sym typeface="+mn-lt"/>
              </a:rPr>
              <a:t>Lorem ipsum dolor sit </a:t>
            </a:r>
            <a:r>
              <a:rPr lang="en-US" sz="1050" dirty="0" err="1">
                <a:cs typeface="+mn-ea"/>
                <a:sym typeface="+mn-lt"/>
              </a:rPr>
              <a:t>amet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consectetur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adipiscing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elit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vitae </a:t>
            </a:r>
            <a:r>
              <a:rPr lang="en-US" sz="1050" dirty="0" err="1">
                <a:cs typeface="+mn-ea"/>
                <a:sym typeface="+mn-lt"/>
              </a:rPr>
              <a:t>commodo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mauris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porttitor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nibh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quis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verat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laoreetLorem</a:t>
            </a:r>
            <a:r>
              <a:rPr lang="en-US" sz="1050" dirty="0">
                <a:cs typeface="+mn-ea"/>
                <a:sym typeface="+mn-lt"/>
              </a:rPr>
              <a:t> ipsum dolor sit </a:t>
            </a:r>
            <a:r>
              <a:rPr lang="en-US" sz="1050" dirty="0" err="1">
                <a:cs typeface="+mn-ea"/>
                <a:sym typeface="+mn-lt"/>
              </a:rPr>
              <a:t>amet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consectetur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adipiscing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elit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vitae </a:t>
            </a:r>
            <a:r>
              <a:rPr lang="en-US" sz="1050" dirty="0" err="1">
                <a:cs typeface="+mn-ea"/>
                <a:sym typeface="+mn-lt"/>
              </a:rPr>
              <a:t>commodo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mauris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Etiam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porttitor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nibh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quis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velit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aliquet</a:t>
            </a:r>
            <a:r>
              <a:rPr lang="en-US" sz="1050" dirty="0">
                <a:cs typeface="+mn-ea"/>
                <a:sym typeface="+mn-lt"/>
              </a:rPr>
              <a:t>, non semper </a:t>
            </a:r>
            <a:r>
              <a:rPr lang="en-US" sz="1050" dirty="0" err="1">
                <a:cs typeface="+mn-ea"/>
                <a:sym typeface="+mn-lt"/>
              </a:rPr>
              <a:t>velit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vehicula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Vivamus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vestibulum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mauris</a:t>
            </a:r>
            <a:r>
              <a:rPr lang="en-US" sz="1050" dirty="0">
                <a:cs typeface="+mn-ea"/>
                <a:sym typeface="+mn-lt"/>
              </a:rPr>
              <a:t> a </a:t>
            </a:r>
            <a:r>
              <a:rPr lang="en-US" sz="1050" dirty="0" err="1">
                <a:cs typeface="+mn-ea"/>
                <a:sym typeface="+mn-lt"/>
              </a:rPr>
              <a:t>iaculis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condimentum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eros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lectus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hendrerit</a:t>
            </a:r>
            <a:r>
              <a:rPr lang="en-US" sz="1050" dirty="0">
                <a:cs typeface="+mn-ea"/>
                <a:sym typeface="+mn-lt"/>
              </a:rPr>
              <a:t> ex, ac </a:t>
            </a:r>
            <a:r>
              <a:rPr lang="en-US" sz="1050" dirty="0" err="1">
                <a:cs typeface="+mn-ea"/>
                <a:sym typeface="+mn-lt"/>
              </a:rPr>
              <a:t>pellentesque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odio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purus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quis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justo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Phasellus</a:t>
            </a:r>
            <a:r>
              <a:rPr lang="en-US" sz="1050" dirty="0">
                <a:cs typeface="+mn-ea"/>
                <a:sym typeface="+mn-lt"/>
              </a:rPr>
              <a:t> et </a:t>
            </a:r>
            <a:r>
              <a:rPr lang="en-US" sz="1050" dirty="0" err="1">
                <a:cs typeface="+mn-ea"/>
                <a:sym typeface="+mn-lt"/>
              </a:rPr>
              <a:t>odio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ultricies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luctus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est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eget</a:t>
            </a:r>
            <a:r>
              <a:rPr lang="en-US" sz="1050" dirty="0">
                <a:cs typeface="+mn-ea"/>
                <a:sym typeface="+mn-lt"/>
              </a:rPr>
              <a:t>, </a:t>
            </a:r>
            <a:r>
              <a:rPr lang="en-US" sz="1050" dirty="0" err="1">
                <a:cs typeface="+mn-ea"/>
                <a:sym typeface="+mn-lt"/>
              </a:rPr>
              <a:t>rutrum</a:t>
            </a:r>
            <a:r>
              <a:rPr lang="en-US" sz="1050" dirty="0">
                <a:cs typeface="+mn-ea"/>
                <a:sym typeface="+mn-lt"/>
              </a:rPr>
              <a:t> quam. </a:t>
            </a:r>
            <a:r>
              <a:rPr lang="en-US" sz="1050" dirty="0" err="1">
                <a:cs typeface="+mn-ea"/>
                <a:sym typeface="+mn-lt"/>
              </a:rPr>
              <a:t>Aenean</a:t>
            </a:r>
            <a:r>
              <a:rPr lang="en-US" sz="1050" dirty="0">
                <a:cs typeface="+mn-ea"/>
                <a:sym typeface="+mn-lt"/>
              </a:rPr>
              <a:t> in mi </a:t>
            </a:r>
            <a:r>
              <a:rPr lang="en-US" sz="1050" dirty="0" err="1">
                <a:cs typeface="+mn-ea"/>
                <a:sym typeface="+mn-lt"/>
              </a:rPr>
              <a:t>eu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velit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malesuada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dapibus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eu</a:t>
            </a:r>
            <a:r>
              <a:rPr lang="en-US" sz="1050" dirty="0">
                <a:cs typeface="+mn-ea"/>
                <a:sym typeface="+mn-lt"/>
              </a:rPr>
              <a:t> vitae </a:t>
            </a:r>
            <a:r>
              <a:rPr lang="en-US" sz="1050" dirty="0" err="1">
                <a:cs typeface="+mn-ea"/>
                <a:sym typeface="+mn-lt"/>
              </a:rPr>
              <a:t>orci</a:t>
            </a:r>
            <a:r>
              <a:rPr lang="en-US" sz="1050" dirty="0">
                <a:cs typeface="+mn-ea"/>
                <a:sym typeface="+mn-lt"/>
              </a:rPr>
              <a:t>. </a:t>
            </a:r>
            <a:r>
              <a:rPr lang="en-US" sz="1050" dirty="0" err="1">
                <a:cs typeface="+mn-ea"/>
                <a:sym typeface="+mn-lt"/>
              </a:rPr>
              <a:t>Ut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porttitor</a:t>
            </a:r>
            <a:r>
              <a:rPr lang="en-US" sz="1050" dirty="0">
                <a:cs typeface="+mn-ea"/>
                <a:sym typeface="+mn-lt"/>
              </a:rPr>
              <a:t> at </a:t>
            </a:r>
            <a:r>
              <a:rPr lang="en-US" sz="1050" dirty="0" err="1">
                <a:cs typeface="+mn-ea"/>
                <a:sym typeface="+mn-lt"/>
              </a:rPr>
              <a:t>erat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laoreet</a:t>
            </a:r>
            <a:r>
              <a:rPr lang="en-US" sz="1050" dirty="0">
                <a:cs typeface="+mn-ea"/>
                <a:sym typeface="+mn-lt"/>
              </a:rPr>
              <a:t> </a:t>
            </a:r>
            <a:r>
              <a:rPr lang="en-US" sz="1050" dirty="0" err="1">
                <a:cs typeface="+mn-ea"/>
                <a:sym typeface="+mn-lt"/>
              </a:rPr>
              <a:t>mollis</a:t>
            </a:r>
            <a:r>
              <a:rPr lang="en-US" sz="1050" dirty="0">
                <a:cs typeface="+mn-ea"/>
                <a:sym typeface="+mn-lt"/>
              </a:rPr>
              <a:t>..</a:t>
            </a:r>
            <a:endParaRPr lang="en-US" sz="1050" dirty="0">
              <a:cs typeface="+mn-ea"/>
              <a:sym typeface="+mn-lt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050" dirty="0">
              <a:cs typeface="+mn-ea"/>
              <a:sym typeface="+mn-lt"/>
            </a:endParaRPr>
          </a:p>
        </p:txBody>
      </p:sp>
      <p:sp>
        <p:nvSpPr>
          <p:cNvPr id="53" name="Rectangle 16"/>
          <p:cNvSpPr/>
          <p:nvPr/>
        </p:nvSpPr>
        <p:spPr>
          <a:xfrm>
            <a:off x="561559" y="2444477"/>
            <a:ext cx="3372623" cy="479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>
                <a:cs typeface="+mn-ea"/>
                <a:sym typeface="+mn-lt"/>
              </a:rPr>
              <a:t>A wonderful serenity has taken possession of my entire soul, like these sweet mornings</a:t>
            </a:r>
            <a:endParaRPr lang="en-US" sz="1050" dirty="0">
              <a:cs typeface="+mn-ea"/>
              <a:sym typeface="+mn-lt"/>
            </a:endParaRPr>
          </a:p>
        </p:txBody>
      </p:sp>
      <p:sp>
        <p:nvSpPr>
          <p:cNvPr id="54" name="Rectangle 17"/>
          <p:cNvSpPr/>
          <p:nvPr/>
        </p:nvSpPr>
        <p:spPr>
          <a:xfrm>
            <a:off x="561559" y="2068990"/>
            <a:ext cx="2820531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cs typeface="+mn-ea"/>
                <a:sym typeface="+mn-lt"/>
              </a:rPr>
              <a:t>输入您的小标题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55" name="TextBox 60"/>
          <p:cNvSpPr txBox="1"/>
          <p:nvPr/>
        </p:nvSpPr>
        <p:spPr>
          <a:xfrm>
            <a:off x="8011700" y="600586"/>
            <a:ext cx="3418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8224528" y="1180557"/>
            <a:ext cx="31642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grpSp>
        <p:nvGrpSpPr>
          <p:cNvPr id="217" name="Group 216"/>
          <p:cNvGrpSpPr/>
          <p:nvPr/>
        </p:nvGrpSpPr>
        <p:grpSpPr>
          <a:xfrm>
            <a:off x="9357732" y="2645438"/>
            <a:ext cx="2307548" cy="1567123"/>
            <a:chOff x="8156090" y="1298156"/>
            <a:chExt cx="2307548" cy="1567123"/>
          </a:xfrm>
        </p:grpSpPr>
        <p:sp>
          <p:nvSpPr>
            <p:cNvPr id="218" name="TextBox 217"/>
            <p:cNvSpPr txBox="1"/>
            <p:nvPr/>
          </p:nvSpPr>
          <p:spPr>
            <a:xfrm>
              <a:off x="8156090" y="1868710"/>
              <a:ext cx="23075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8156091" y="1298156"/>
              <a:ext cx="121651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spc="-150" dirty="0">
                  <a:cs typeface="+mn-ea"/>
                  <a:sym typeface="+mn-lt"/>
                </a:rPr>
                <a:t>24</a:t>
              </a:r>
              <a:r>
                <a:rPr lang="en-US" sz="4000" spc="-150" baseline="30000" dirty="0">
                  <a:cs typeface="+mn-ea"/>
                  <a:sym typeface="+mn-lt"/>
                </a:rPr>
                <a:t>%</a:t>
              </a:r>
              <a:endParaRPr lang="en-US" sz="4000" spc="-150" baseline="30000" dirty="0">
                <a:cs typeface="+mn-ea"/>
                <a:sym typeface="+mn-lt"/>
              </a:endParaRPr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8156090" y="2128731"/>
              <a:ext cx="2307548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221" name="Group 220"/>
          <p:cNvGrpSpPr/>
          <p:nvPr/>
        </p:nvGrpSpPr>
        <p:grpSpPr>
          <a:xfrm>
            <a:off x="526721" y="2645438"/>
            <a:ext cx="2307548" cy="1567123"/>
            <a:chOff x="8156090" y="1298156"/>
            <a:chExt cx="2307548" cy="1567123"/>
          </a:xfrm>
        </p:grpSpPr>
        <p:sp>
          <p:nvSpPr>
            <p:cNvPr id="222" name="TextBox 221"/>
            <p:cNvSpPr txBox="1"/>
            <p:nvPr/>
          </p:nvSpPr>
          <p:spPr>
            <a:xfrm>
              <a:off x="8156090" y="1868710"/>
              <a:ext cx="2307548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9247128" y="1298156"/>
              <a:ext cx="121651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4000" spc="-150" dirty="0">
                  <a:cs typeface="+mn-ea"/>
                  <a:sym typeface="+mn-lt"/>
                </a:rPr>
                <a:t>70</a:t>
              </a:r>
              <a:r>
                <a:rPr lang="en-US" sz="4000" spc="-150" baseline="30000" dirty="0">
                  <a:cs typeface="+mn-ea"/>
                  <a:sym typeface="+mn-lt"/>
                </a:rPr>
                <a:t>%</a:t>
              </a:r>
              <a:endParaRPr lang="en-US" sz="4000" spc="-150" baseline="30000" dirty="0">
                <a:cs typeface="+mn-ea"/>
                <a:sym typeface="+mn-lt"/>
              </a:endParaRPr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8156090" y="2128731"/>
              <a:ext cx="2307548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8444398" y="4819296"/>
            <a:ext cx="3235871" cy="1345524"/>
            <a:chOff x="8156089" y="1298156"/>
            <a:chExt cx="3235871" cy="1345524"/>
          </a:xfrm>
        </p:grpSpPr>
        <p:sp>
          <p:nvSpPr>
            <p:cNvPr id="227" name="TextBox 226"/>
            <p:cNvSpPr txBox="1"/>
            <p:nvPr/>
          </p:nvSpPr>
          <p:spPr>
            <a:xfrm>
              <a:off x="8156090" y="1868710"/>
              <a:ext cx="23075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8156091" y="1298156"/>
              <a:ext cx="121651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spc="-150" dirty="0">
                  <a:cs typeface="+mn-ea"/>
                  <a:sym typeface="+mn-lt"/>
                </a:rPr>
                <a:t>72</a:t>
              </a:r>
              <a:r>
                <a:rPr lang="en-US" sz="4000" spc="-150" baseline="30000" dirty="0">
                  <a:cs typeface="+mn-ea"/>
                  <a:sym typeface="+mn-lt"/>
                </a:rPr>
                <a:t>%</a:t>
              </a:r>
              <a:endParaRPr lang="en-US" sz="4000" spc="-150" baseline="30000" dirty="0">
                <a:cs typeface="+mn-ea"/>
                <a:sym typeface="+mn-lt"/>
              </a:endParaRP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8156089" y="2128731"/>
              <a:ext cx="3235871" cy="514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234" name="Group 233"/>
          <p:cNvGrpSpPr/>
          <p:nvPr/>
        </p:nvGrpSpPr>
        <p:grpSpPr>
          <a:xfrm>
            <a:off x="559120" y="4819296"/>
            <a:ext cx="3235871" cy="1345524"/>
            <a:chOff x="8156089" y="1298156"/>
            <a:chExt cx="3235871" cy="1345524"/>
          </a:xfrm>
        </p:grpSpPr>
        <p:sp>
          <p:nvSpPr>
            <p:cNvPr id="235" name="TextBox 234"/>
            <p:cNvSpPr txBox="1"/>
            <p:nvPr/>
          </p:nvSpPr>
          <p:spPr>
            <a:xfrm>
              <a:off x="9084412" y="1868710"/>
              <a:ext cx="2307548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10175450" y="1298156"/>
              <a:ext cx="121651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4000" spc="-150" dirty="0">
                  <a:cs typeface="+mn-ea"/>
                  <a:sym typeface="+mn-lt"/>
                </a:rPr>
                <a:t>46</a:t>
              </a:r>
              <a:r>
                <a:rPr lang="en-US" sz="4000" spc="-150" baseline="30000" dirty="0">
                  <a:cs typeface="+mn-ea"/>
                  <a:sym typeface="+mn-lt"/>
                </a:rPr>
                <a:t>%</a:t>
              </a:r>
              <a:endParaRPr lang="en-US" sz="4000" spc="-150" baseline="30000" dirty="0">
                <a:cs typeface="+mn-ea"/>
                <a:sym typeface="+mn-lt"/>
              </a:endParaRP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8156089" y="2128731"/>
              <a:ext cx="3235871" cy="514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012238" y="4926370"/>
            <a:ext cx="1232862" cy="1232862"/>
            <a:chOff x="4012238" y="4926370"/>
            <a:chExt cx="1232862" cy="1232862"/>
          </a:xfrm>
        </p:grpSpPr>
        <p:sp>
          <p:nvSpPr>
            <p:cNvPr id="83" name="Oval 82"/>
            <p:cNvSpPr/>
            <p:nvPr/>
          </p:nvSpPr>
          <p:spPr>
            <a:xfrm flipH="1">
              <a:off x="4012238" y="4926370"/>
              <a:ext cx="1232862" cy="1232862"/>
            </a:xfrm>
            <a:prstGeom prst="ellipse">
              <a:avLst/>
            </a:prstGeom>
            <a:gradFill>
              <a:gsLst>
                <a:gs pos="1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84200" dist="355600" dir="2700000" sx="69000" sy="69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44" name="Freeform 23"/>
            <p:cNvSpPr>
              <a:spLocks noEditPoints="1"/>
            </p:cNvSpPr>
            <p:nvPr/>
          </p:nvSpPr>
          <p:spPr bwMode="auto">
            <a:xfrm>
              <a:off x="4419119" y="5333251"/>
              <a:ext cx="419100" cy="419100"/>
            </a:xfrm>
            <a:custGeom>
              <a:avLst/>
              <a:gdLst>
                <a:gd name="T0" fmla="*/ 90 w 180"/>
                <a:gd name="T1" fmla="*/ 0 h 180"/>
                <a:gd name="T2" fmla="*/ 0 w 180"/>
                <a:gd name="T3" fmla="*/ 90 h 180"/>
                <a:gd name="T4" fmla="*/ 90 w 180"/>
                <a:gd name="T5" fmla="*/ 180 h 180"/>
                <a:gd name="T6" fmla="*/ 180 w 180"/>
                <a:gd name="T7" fmla="*/ 90 h 180"/>
                <a:gd name="T8" fmla="*/ 90 w 180"/>
                <a:gd name="T9" fmla="*/ 0 h 180"/>
                <a:gd name="T10" fmla="*/ 90 w 180"/>
                <a:gd name="T11" fmla="*/ 172 h 180"/>
                <a:gd name="T12" fmla="*/ 8 w 180"/>
                <a:gd name="T13" fmla="*/ 90 h 180"/>
                <a:gd name="T14" fmla="*/ 90 w 180"/>
                <a:gd name="T15" fmla="*/ 8 h 180"/>
                <a:gd name="T16" fmla="*/ 172 w 180"/>
                <a:gd name="T17" fmla="*/ 90 h 180"/>
                <a:gd name="T18" fmla="*/ 90 w 180"/>
                <a:gd name="T19" fmla="*/ 172 h 180"/>
                <a:gd name="T20" fmla="*/ 90 w 180"/>
                <a:gd name="T21" fmla="*/ 28 h 180"/>
                <a:gd name="T22" fmla="*/ 71 w 180"/>
                <a:gd name="T23" fmla="*/ 46 h 180"/>
                <a:gd name="T24" fmla="*/ 90 w 180"/>
                <a:gd name="T25" fmla="*/ 65 h 180"/>
                <a:gd name="T26" fmla="*/ 108 w 180"/>
                <a:gd name="T27" fmla="*/ 46 h 180"/>
                <a:gd name="T28" fmla="*/ 90 w 180"/>
                <a:gd name="T29" fmla="*/ 28 h 180"/>
                <a:gd name="T30" fmla="*/ 90 w 180"/>
                <a:gd name="T31" fmla="*/ 57 h 180"/>
                <a:gd name="T32" fmla="*/ 79 w 180"/>
                <a:gd name="T33" fmla="*/ 46 h 180"/>
                <a:gd name="T34" fmla="*/ 90 w 180"/>
                <a:gd name="T35" fmla="*/ 36 h 180"/>
                <a:gd name="T36" fmla="*/ 100 w 180"/>
                <a:gd name="T37" fmla="*/ 46 h 180"/>
                <a:gd name="T38" fmla="*/ 90 w 180"/>
                <a:gd name="T39" fmla="*/ 57 h 180"/>
                <a:gd name="T40" fmla="*/ 126 w 180"/>
                <a:gd name="T41" fmla="*/ 57 h 180"/>
                <a:gd name="T42" fmla="*/ 107 w 180"/>
                <a:gd name="T43" fmla="*/ 75 h 180"/>
                <a:gd name="T44" fmla="*/ 126 w 180"/>
                <a:gd name="T45" fmla="*/ 94 h 180"/>
                <a:gd name="T46" fmla="*/ 144 w 180"/>
                <a:gd name="T47" fmla="*/ 75 h 180"/>
                <a:gd name="T48" fmla="*/ 126 w 180"/>
                <a:gd name="T49" fmla="*/ 57 h 180"/>
                <a:gd name="T50" fmla="*/ 126 w 180"/>
                <a:gd name="T51" fmla="*/ 86 h 180"/>
                <a:gd name="T52" fmla="*/ 115 w 180"/>
                <a:gd name="T53" fmla="*/ 75 h 180"/>
                <a:gd name="T54" fmla="*/ 126 w 180"/>
                <a:gd name="T55" fmla="*/ 65 h 180"/>
                <a:gd name="T56" fmla="*/ 136 w 180"/>
                <a:gd name="T57" fmla="*/ 75 h 180"/>
                <a:gd name="T58" fmla="*/ 126 w 180"/>
                <a:gd name="T59" fmla="*/ 86 h 180"/>
                <a:gd name="T60" fmla="*/ 82 w 180"/>
                <a:gd name="T61" fmla="*/ 71 h 180"/>
                <a:gd name="T62" fmla="*/ 64 w 180"/>
                <a:gd name="T63" fmla="*/ 90 h 180"/>
                <a:gd name="T64" fmla="*/ 82 w 180"/>
                <a:gd name="T65" fmla="*/ 108 h 180"/>
                <a:gd name="T66" fmla="*/ 101 w 180"/>
                <a:gd name="T67" fmla="*/ 90 h 180"/>
                <a:gd name="T68" fmla="*/ 82 w 180"/>
                <a:gd name="T69" fmla="*/ 71 h 180"/>
                <a:gd name="T70" fmla="*/ 82 w 180"/>
                <a:gd name="T71" fmla="*/ 100 h 180"/>
                <a:gd name="T72" fmla="*/ 72 w 180"/>
                <a:gd name="T73" fmla="*/ 90 h 180"/>
                <a:gd name="T74" fmla="*/ 82 w 180"/>
                <a:gd name="T75" fmla="*/ 79 h 180"/>
                <a:gd name="T76" fmla="*/ 93 w 180"/>
                <a:gd name="T77" fmla="*/ 90 h 180"/>
                <a:gd name="T78" fmla="*/ 82 w 180"/>
                <a:gd name="T79" fmla="*/ 10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cubicBezTo>
                    <a:pt x="40" y="0"/>
                    <a:pt x="0" y="40"/>
                    <a:pt x="0" y="90"/>
                  </a:cubicBezTo>
                  <a:cubicBezTo>
                    <a:pt x="0" y="140"/>
                    <a:pt x="40" y="180"/>
                    <a:pt x="90" y="180"/>
                  </a:cubicBezTo>
                  <a:cubicBezTo>
                    <a:pt x="140" y="180"/>
                    <a:pt x="180" y="140"/>
                    <a:pt x="180" y="90"/>
                  </a:cubicBezTo>
                  <a:cubicBezTo>
                    <a:pt x="180" y="40"/>
                    <a:pt x="140" y="0"/>
                    <a:pt x="90" y="0"/>
                  </a:cubicBezTo>
                  <a:close/>
                  <a:moveTo>
                    <a:pt x="90" y="172"/>
                  </a:moveTo>
                  <a:cubicBezTo>
                    <a:pt x="45" y="172"/>
                    <a:pt x="8" y="135"/>
                    <a:pt x="8" y="90"/>
                  </a:cubicBezTo>
                  <a:cubicBezTo>
                    <a:pt x="8" y="45"/>
                    <a:pt x="45" y="8"/>
                    <a:pt x="90" y="8"/>
                  </a:cubicBezTo>
                  <a:cubicBezTo>
                    <a:pt x="135" y="8"/>
                    <a:pt x="172" y="45"/>
                    <a:pt x="172" y="90"/>
                  </a:cubicBezTo>
                  <a:cubicBezTo>
                    <a:pt x="172" y="135"/>
                    <a:pt x="135" y="172"/>
                    <a:pt x="90" y="172"/>
                  </a:cubicBezTo>
                  <a:close/>
                  <a:moveTo>
                    <a:pt x="90" y="28"/>
                  </a:moveTo>
                  <a:cubicBezTo>
                    <a:pt x="79" y="28"/>
                    <a:pt x="71" y="36"/>
                    <a:pt x="71" y="46"/>
                  </a:cubicBezTo>
                  <a:cubicBezTo>
                    <a:pt x="71" y="56"/>
                    <a:pt x="79" y="65"/>
                    <a:pt x="90" y="65"/>
                  </a:cubicBezTo>
                  <a:cubicBezTo>
                    <a:pt x="100" y="65"/>
                    <a:pt x="108" y="56"/>
                    <a:pt x="108" y="46"/>
                  </a:cubicBezTo>
                  <a:cubicBezTo>
                    <a:pt x="108" y="36"/>
                    <a:pt x="100" y="28"/>
                    <a:pt x="90" y="28"/>
                  </a:cubicBezTo>
                  <a:close/>
                  <a:moveTo>
                    <a:pt x="90" y="57"/>
                  </a:moveTo>
                  <a:cubicBezTo>
                    <a:pt x="84" y="57"/>
                    <a:pt x="79" y="52"/>
                    <a:pt x="79" y="46"/>
                  </a:cubicBezTo>
                  <a:cubicBezTo>
                    <a:pt x="79" y="41"/>
                    <a:pt x="84" y="36"/>
                    <a:pt x="90" y="36"/>
                  </a:cubicBezTo>
                  <a:cubicBezTo>
                    <a:pt x="95" y="36"/>
                    <a:pt x="100" y="41"/>
                    <a:pt x="100" y="46"/>
                  </a:cubicBezTo>
                  <a:cubicBezTo>
                    <a:pt x="100" y="52"/>
                    <a:pt x="95" y="57"/>
                    <a:pt x="90" y="57"/>
                  </a:cubicBezTo>
                  <a:close/>
                  <a:moveTo>
                    <a:pt x="126" y="57"/>
                  </a:moveTo>
                  <a:cubicBezTo>
                    <a:pt x="115" y="57"/>
                    <a:pt x="107" y="65"/>
                    <a:pt x="107" y="75"/>
                  </a:cubicBezTo>
                  <a:cubicBezTo>
                    <a:pt x="107" y="85"/>
                    <a:pt x="115" y="94"/>
                    <a:pt x="126" y="94"/>
                  </a:cubicBezTo>
                  <a:cubicBezTo>
                    <a:pt x="136" y="94"/>
                    <a:pt x="144" y="85"/>
                    <a:pt x="144" y="75"/>
                  </a:cubicBezTo>
                  <a:cubicBezTo>
                    <a:pt x="144" y="65"/>
                    <a:pt x="136" y="57"/>
                    <a:pt x="126" y="57"/>
                  </a:cubicBezTo>
                  <a:close/>
                  <a:moveTo>
                    <a:pt x="126" y="86"/>
                  </a:moveTo>
                  <a:cubicBezTo>
                    <a:pt x="120" y="86"/>
                    <a:pt x="115" y="81"/>
                    <a:pt x="115" y="75"/>
                  </a:cubicBezTo>
                  <a:cubicBezTo>
                    <a:pt x="115" y="69"/>
                    <a:pt x="120" y="65"/>
                    <a:pt x="126" y="65"/>
                  </a:cubicBezTo>
                  <a:cubicBezTo>
                    <a:pt x="131" y="65"/>
                    <a:pt x="136" y="69"/>
                    <a:pt x="136" y="75"/>
                  </a:cubicBezTo>
                  <a:cubicBezTo>
                    <a:pt x="136" y="81"/>
                    <a:pt x="131" y="86"/>
                    <a:pt x="126" y="86"/>
                  </a:cubicBezTo>
                  <a:close/>
                  <a:moveTo>
                    <a:pt x="82" y="71"/>
                  </a:moveTo>
                  <a:cubicBezTo>
                    <a:pt x="72" y="71"/>
                    <a:pt x="64" y="79"/>
                    <a:pt x="64" y="90"/>
                  </a:cubicBezTo>
                  <a:cubicBezTo>
                    <a:pt x="64" y="100"/>
                    <a:pt x="72" y="108"/>
                    <a:pt x="82" y="108"/>
                  </a:cubicBezTo>
                  <a:cubicBezTo>
                    <a:pt x="93" y="108"/>
                    <a:pt x="101" y="100"/>
                    <a:pt x="101" y="90"/>
                  </a:cubicBezTo>
                  <a:cubicBezTo>
                    <a:pt x="101" y="79"/>
                    <a:pt x="93" y="71"/>
                    <a:pt x="82" y="71"/>
                  </a:cubicBezTo>
                  <a:close/>
                  <a:moveTo>
                    <a:pt x="82" y="100"/>
                  </a:moveTo>
                  <a:cubicBezTo>
                    <a:pt x="77" y="100"/>
                    <a:pt x="72" y="95"/>
                    <a:pt x="72" y="90"/>
                  </a:cubicBezTo>
                  <a:cubicBezTo>
                    <a:pt x="72" y="84"/>
                    <a:pt x="77" y="79"/>
                    <a:pt x="82" y="79"/>
                  </a:cubicBezTo>
                  <a:cubicBezTo>
                    <a:pt x="88" y="79"/>
                    <a:pt x="93" y="84"/>
                    <a:pt x="93" y="90"/>
                  </a:cubicBezTo>
                  <a:cubicBezTo>
                    <a:pt x="93" y="95"/>
                    <a:pt x="88" y="100"/>
                    <a:pt x="82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861377" y="2812569"/>
            <a:ext cx="1232862" cy="1232862"/>
            <a:chOff x="7861377" y="2812569"/>
            <a:chExt cx="1232862" cy="1232862"/>
          </a:xfrm>
        </p:grpSpPr>
        <p:sp>
          <p:nvSpPr>
            <p:cNvPr id="190" name="Oval 189"/>
            <p:cNvSpPr/>
            <p:nvPr/>
          </p:nvSpPr>
          <p:spPr>
            <a:xfrm>
              <a:off x="7861377" y="2812569"/>
              <a:ext cx="1232862" cy="1232862"/>
            </a:xfrm>
            <a:prstGeom prst="ellipse">
              <a:avLst/>
            </a:prstGeom>
            <a:gradFill>
              <a:gsLst>
                <a:gs pos="1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84200" dist="355600" dir="2700000" sx="69000" sy="69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45" name="Freeform 24"/>
            <p:cNvSpPr>
              <a:spLocks noEditPoints="1"/>
            </p:cNvSpPr>
            <p:nvPr/>
          </p:nvSpPr>
          <p:spPr bwMode="auto">
            <a:xfrm>
              <a:off x="8217458" y="3303588"/>
              <a:ext cx="520700" cy="250825"/>
            </a:xfrm>
            <a:custGeom>
              <a:avLst/>
              <a:gdLst>
                <a:gd name="T0" fmla="*/ 24 w 224"/>
                <a:gd name="T1" fmla="*/ 28 h 108"/>
                <a:gd name="T2" fmla="*/ 12 w 224"/>
                <a:gd name="T3" fmla="*/ 68 h 108"/>
                <a:gd name="T4" fmla="*/ 28 w 224"/>
                <a:gd name="T5" fmla="*/ 80 h 108"/>
                <a:gd name="T6" fmla="*/ 40 w 224"/>
                <a:gd name="T7" fmla="*/ 40 h 108"/>
                <a:gd name="T8" fmla="*/ 32 w 224"/>
                <a:gd name="T9" fmla="*/ 68 h 108"/>
                <a:gd name="T10" fmla="*/ 24 w 224"/>
                <a:gd name="T11" fmla="*/ 72 h 108"/>
                <a:gd name="T12" fmla="*/ 20 w 224"/>
                <a:gd name="T13" fmla="*/ 40 h 108"/>
                <a:gd name="T14" fmla="*/ 28 w 224"/>
                <a:gd name="T15" fmla="*/ 36 h 108"/>
                <a:gd name="T16" fmla="*/ 32 w 224"/>
                <a:gd name="T17" fmla="*/ 68 h 108"/>
                <a:gd name="T18" fmla="*/ 56 w 224"/>
                <a:gd name="T19" fmla="*/ 0 h 108"/>
                <a:gd name="T20" fmla="*/ 44 w 224"/>
                <a:gd name="T21" fmla="*/ 96 h 108"/>
                <a:gd name="T22" fmla="*/ 60 w 224"/>
                <a:gd name="T23" fmla="*/ 108 h 108"/>
                <a:gd name="T24" fmla="*/ 72 w 224"/>
                <a:gd name="T25" fmla="*/ 12 h 108"/>
                <a:gd name="T26" fmla="*/ 64 w 224"/>
                <a:gd name="T27" fmla="*/ 96 h 108"/>
                <a:gd name="T28" fmla="*/ 56 w 224"/>
                <a:gd name="T29" fmla="*/ 100 h 108"/>
                <a:gd name="T30" fmla="*/ 52 w 224"/>
                <a:gd name="T31" fmla="*/ 12 h 108"/>
                <a:gd name="T32" fmla="*/ 60 w 224"/>
                <a:gd name="T33" fmla="*/ 8 h 108"/>
                <a:gd name="T34" fmla="*/ 64 w 224"/>
                <a:gd name="T35" fmla="*/ 96 h 108"/>
                <a:gd name="T36" fmla="*/ 196 w 224"/>
                <a:gd name="T37" fmla="*/ 28 h 108"/>
                <a:gd name="T38" fmla="*/ 184 w 224"/>
                <a:gd name="T39" fmla="*/ 68 h 108"/>
                <a:gd name="T40" fmla="*/ 200 w 224"/>
                <a:gd name="T41" fmla="*/ 80 h 108"/>
                <a:gd name="T42" fmla="*/ 212 w 224"/>
                <a:gd name="T43" fmla="*/ 40 h 108"/>
                <a:gd name="T44" fmla="*/ 204 w 224"/>
                <a:gd name="T45" fmla="*/ 68 h 108"/>
                <a:gd name="T46" fmla="*/ 196 w 224"/>
                <a:gd name="T47" fmla="*/ 72 h 108"/>
                <a:gd name="T48" fmla="*/ 192 w 224"/>
                <a:gd name="T49" fmla="*/ 40 h 108"/>
                <a:gd name="T50" fmla="*/ 200 w 224"/>
                <a:gd name="T51" fmla="*/ 36 h 108"/>
                <a:gd name="T52" fmla="*/ 204 w 224"/>
                <a:gd name="T53" fmla="*/ 68 h 108"/>
                <a:gd name="T54" fmla="*/ 164 w 224"/>
                <a:gd name="T55" fmla="*/ 0 h 108"/>
                <a:gd name="T56" fmla="*/ 152 w 224"/>
                <a:gd name="T57" fmla="*/ 96 h 108"/>
                <a:gd name="T58" fmla="*/ 168 w 224"/>
                <a:gd name="T59" fmla="*/ 108 h 108"/>
                <a:gd name="T60" fmla="*/ 180 w 224"/>
                <a:gd name="T61" fmla="*/ 12 h 108"/>
                <a:gd name="T62" fmla="*/ 172 w 224"/>
                <a:gd name="T63" fmla="*/ 96 h 108"/>
                <a:gd name="T64" fmla="*/ 164 w 224"/>
                <a:gd name="T65" fmla="*/ 100 h 108"/>
                <a:gd name="T66" fmla="*/ 160 w 224"/>
                <a:gd name="T67" fmla="*/ 12 h 108"/>
                <a:gd name="T68" fmla="*/ 168 w 224"/>
                <a:gd name="T69" fmla="*/ 8 h 108"/>
                <a:gd name="T70" fmla="*/ 172 w 224"/>
                <a:gd name="T71" fmla="*/ 96 h 108"/>
                <a:gd name="T72" fmla="*/ 144 w 224"/>
                <a:gd name="T73" fmla="*/ 64 h 108"/>
                <a:gd name="T74" fmla="*/ 80 w 224"/>
                <a:gd name="T75" fmla="*/ 36 h 108"/>
                <a:gd name="T76" fmla="*/ 88 w 224"/>
                <a:gd name="T77" fmla="*/ 44 h 108"/>
                <a:gd name="T78" fmla="*/ 136 w 224"/>
                <a:gd name="T79" fmla="*/ 56 h 108"/>
                <a:gd name="T80" fmla="*/ 88 w 224"/>
                <a:gd name="T81" fmla="*/ 44 h 108"/>
                <a:gd name="T82" fmla="*/ 8 w 224"/>
                <a:gd name="T83" fmla="*/ 60 h 108"/>
                <a:gd name="T84" fmla="*/ 0 w 224"/>
                <a:gd name="T85" fmla="*/ 48 h 108"/>
                <a:gd name="T86" fmla="*/ 216 w 224"/>
                <a:gd name="T87" fmla="*/ 48 h 108"/>
                <a:gd name="T88" fmla="*/ 224 w 224"/>
                <a:gd name="T89" fmla="*/ 60 h 108"/>
                <a:gd name="T90" fmla="*/ 216 w 224"/>
                <a:gd name="T91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4" h="108">
                  <a:moveTo>
                    <a:pt x="28" y="28"/>
                  </a:moveTo>
                  <a:cubicBezTo>
                    <a:pt x="24" y="28"/>
                    <a:pt x="24" y="28"/>
                    <a:pt x="24" y="28"/>
                  </a:cubicBezTo>
                  <a:cubicBezTo>
                    <a:pt x="17" y="28"/>
                    <a:pt x="12" y="33"/>
                    <a:pt x="12" y="40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5"/>
                    <a:pt x="17" y="80"/>
                    <a:pt x="24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5" y="80"/>
                    <a:pt x="40" y="75"/>
                    <a:pt x="40" y="68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3"/>
                    <a:pt x="35" y="28"/>
                    <a:pt x="28" y="28"/>
                  </a:cubicBezTo>
                  <a:close/>
                  <a:moveTo>
                    <a:pt x="32" y="68"/>
                  </a:moveTo>
                  <a:cubicBezTo>
                    <a:pt x="32" y="70"/>
                    <a:pt x="30" y="72"/>
                    <a:pt x="28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2" y="72"/>
                    <a:pt x="20" y="70"/>
                    <a:pt x="20" y="68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8"/>
                    <a:pt x="22" y="36"/>
                    <a:pt x="24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2" y="38"/>
                    <a:pt x="32" y="40"/>
                  </a:cubicBezTo>
                  <a:lnTo>
                    <a:pt x="32" y="68"/>
                  </a:lnTo>
                  <a:close/>
                  <a:moveTo>
                    <a:pt x="60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49" y="0"/>
                    <a:pt x="44" y="5"/>
                    <a:pt x="44" y="12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103"/>
                    <a:pt x="49" y="108"/>
                    <a:pt x="56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7" y="108"/>
                    <a:pt x="72" y="103"/>
                    <a:pt x="72" y="96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5"/>
                    <a:pt x="67" y="0"/>
                    <a:pt x="60" y="0"/>
                  </a:cubicBezTo>
                  <a:close/>
                  <a:moveTo>
                    <a:pt x="64" y="96"/>
                  </a:moveTo>
                  <a:cubicBezTo>
                    <a:pt x="64" y="98"/>
                    <a:pt x="62" y="100"/>
                    <a:pt x="60" y="100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4" y="100"/>
                    <a:pt x="52" y="98"/>
                    <a:pt x="52" y="96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0"/>
                    <a:pt x="54" y="8"/>
                    <a:pt x="56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2" y="8"/>
                    <a:pt x="64" y="10"/>
                    <a:pt x="64" y="12"/>
                  </a:cubicBezTo>
                  <a:lnTo>
                    <a:pt x="64" y="96"/>
                  </a:lnTo>
                  <a:close/>
                  <a:moveTo>
                    <a:pt x="200" y="28"/>
                  </a:moveTo>
                  <a:cubicBezTo>
                    <a:pt x="196" y="28"/>
                    <a:pt x="196" y="28"/>
                    <a:pt x="196" y="28"/>
                  </a:cubicBezTo>
                  <a:cubicBezTo>
                    <a:pt x="189" y="28"/>
                    <a:pt x="184" y="33"/>
                    <a:pt x="184" y="40"/>
                  </a:cubicBezTo>
                  <a:cubicBezTo>
                    <a:pt x="184" y="68"/>
                    <a:pt x="184" y="68"/>
                    <a:pt x="184" y="68"/>
                  </a:cubicBezTo>
                  <a:cubicBezTo>
                    <a:pt x="184" y="75"/>
                    <a:pt x="189" y="80"/>
                    <a:pt x="196" y="80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7" y="80"/>
                    <a:pt x="212" y="75"/>
                    <a:pt x="212" y="6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212" y="33"/>
                    <a:pt x="207" y="28"/>
                    <a:pt x="200" y="28"/>
                  </a:cubicBezTo>
                  <a:close/>
                  <a:moveTo>
                    <a:pt x="204" y="68"/>
                  </a:moveTo>
                  <a:cubicBezTo>
                    <a:pt x="204" y="70"/>
                    <a:pt x="202" y="72"/>
                    <a:pt x="200" y="72"/>
                  </a:cubicBezTo>
                  <a:cubicBezTo>
                    <a:pt x="196" y="72"/>
                    <a:pt x="196" y="72"/>
                    <a:pt x="196" y="72"/>
                  </a:cubicBezTo>
                  <a:cubicBezTo>
                    <a:pt x="194" y="72"/>
                    <a:pt x="192" y="70"/>
                    <a:pt x="192" y="68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2" y="38"/>
                    <a:pt x="194" y="36"/>
                    <a:pt x="196" y="36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202" y="36"/>
                    <a:pt x="204" y="38"/>
                    <a:pt x="204" y="40"/>
                  </a:cubicBezTo>
                  <a:lnTo>
                    <a:pt x="204" y="68"/>
                  </a:lnTo>
                  <a:close/>
                  <a:moveTo>
                    <a:pt x="168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57" y="0"/>
                    <a:pt x="152" y="5"/>
                    <a:pt x="152" y="12"/>
                  </a:cubicBezTo>
                  <a:cubicBezTo>
                    <a:pt x="152" y="96"/>
                    <a:pt x="152" y="96"/>
                    <a:pt x="152" y="96"/>
                  </a:cubicBezTo>
                  <a:cubicBezTo>
                    <a:pt x="152" y="103"/>
                    <a:pt x="157" y="108"/>
                    <a:pt x="164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75" y="108"/>
                    <a:pt x="180" y="103"/>
                    <a:pt x="180" y="96"/>
                  </a:cubicBezTo>
                  <a:cubicBezTo>
                    <a:pt x="180" y="12"/>
                    <a:pt x="180" y="12"/>
                    <a:pt x="180" y="12"/>
                  </a:cubicBezTo>
                  <a:cubicBezTo>
                    <a:pt x="180" y="5"/>
                    <a:pt x="175" y="0"/>
                    <a:pt x="168" y="0"/>
                  </a:cubicBezTo>
                  <a:close/>
                  <a:moveTo>
                    <a:pt x="172" y="96"/>
                  </a:moveTo>
                  <a:cubicBezTo>
                    <a:pt x="172" y="98"/>
                    <a:pt x="170" y="100"/>
                    <a:pt x="168" y="100"/>
                  </a:cubicBezTo>
                  <a:cubicBezTo>
                    <a:pt x="164" y="100"/>
                    <a:pt x="164" y="100"/>
                    <a:pt x="164" y="100"/>
                  </a:cubicBezTo>
                  <a:cubicBezTo>
                    <a:pt x="162" y="100"/>
                    <a:pt x="160" y="98"/>
                    <a:pt x="160" y="96"/>
                  </a:cubicBezTo>
                  <a:cubicBezTo>
                    <a:pt x="160" y="12"/>
                    <a:pt x="160" y="12"/>
                    <a:pt x="160" y="12"/>
                  </a:cubicBezTo>
                  <a:cubicBezTo>
                    <a:pt x="160" y="10"/>
                    <a:pt x="162" y="8"/>
                    <a:pt x="164" y="8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70" y="8"/>
                    <a:pt x="172" y="10"/>
                    <a:pt x="172" y="12"/>
                  </a:cubicBezTo>
                  <a:lnTo>
                    <a:pt x="172" y="96"/>
                  </a:lnTo>
                  <a:close/>
                  <a:moveTo>
                    <a:pt x="80" y="64"/>
                  </a:moveTo>
                  <a:cubicBezTo>
                    <a:pt x="144" y="64"/>
                    <a:pt x="144" y="64"/>
                    <a:pt x="144" y="64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80" y="36"/>
                    <a:pt x="80" y="36"/>
                    <a:pt x="80" y="36"/>
                  </a:cubicBezTo>
                  <a:lnTo>
                    <a:pt x="80" y="64"/>
                  </a:lnTo>
                  <a:close/>
                  <a:moveTo>
                    <a:pt x="88" y="44"/>
                  </a:moveTo>
                  <a:cubicBezTo>
                    <a:pt x="136" y="44"/>
                    <a:pt x="136" y="44"/>
                    <a:pt x="136" y="44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88" y="56"/>
                    <a:pt x="88" y="56"/>
                    <a:pt x="88" y="56"/>
                  </a:cubicBezTo>
                  <a:lnTo>
                    <a:pt x="88" y="44"/>
                  </a:lnTo>
                  <a:close/>
                  <a:moveTo>
                    <a:pt x="0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0" y="60"/>
                  </a:lnTo>
                  <a:close/>
                  <a:moveTo>
                    <a:pt x="216" y="48"/>
                  </a:moveTo>
                  <a:cubicBezTo>
                    <a:pt x="216" y="60"/>
                    <a:pt x="216" y="60"/>
                    <a:pt x="216" y="60"/>
                  </a:cubicBezTo>
                  <a:cubicBezTo>
                    <a:pt x="224" y="60"/>
                    <a:pt x="224" y="60"/>
                    <a:pt x="224" y="60"/>
                  </a:cubicBezTo>
                  <a:cubicBezTo>
                    <a:pt x="224" y="48"/>
                    <a:pt x="224" y="48"/>
                    <a:pt x="224" y="48"/>
                  </a:cubicBezTo>
                  <a:lnTo>
                    <a:pt x="216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097761" y="2812569"/>
            <a:ext cx="1232862" cy="1232862"/>
            <a:chOff x="3097761" y="2812569"/>
            <a:chExt cx="1232862" cy="1232862"/>
          </a:xfrm>
        </p:grpSpPr>
        <p:sp>
          <p:nvSpPr>
            <p:cNvPr id="27" name="Oval 26"/>
            <p:cNvSpPr/>
            <p:nvPr/>
          </p:nvSpPr>
          <p:spPr>
            <a:xfrm flipH="1">
              <a:off x="3097761" y="2812569"/>
              <a:ext cx="1232862" cy="1232862"/>
            </a:xfrm>
            <a:prstGeom prst="ellipse">
              <a:avLst/>
            </a:prstGeom>
            <a:gradFill>
              <a:gsLst>
                <a:gs pos="1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84200" dist="355600" dir="2700000" sx="69000" sy="69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46" name="Freeform 27"/>
            <p:cNvSpPr/>
            <p:nvPr/>
          </p:nvSpPr>
          <p:spPr bwMode="auto">
            <a:xfrm>
              <a:off x="3497498" y="3179763"/>
              <a:ext cx="433388" cy="498475"/>
            </a:xfrm>
            <a:custGeom>
              <a:avLst/>
              <a:gdLst>
                <a:gd name="T0" fmla="*/ 81 w 186"/>
                <a:gd name="T1" fmla="*/ 214 h 214"/>
                <a:gd name="T2" fmla="*/ 10 w 186"/>
                <a:gd name="T3" fmla="*/ 194 h 214"/>
                <a:gd name="T4" fmla="*/ 9 w 186"/>
                <a:gd name="T5" fmla="*/ 193 h 214"/>
                <a:gd name="T6" fmla="*/ 1 w 186"/>
                <a:gd name="T7" fmla="*/ 184 h 214"/>
                <a:gd name="T8" fmla="*/ 2 w 186"/>
                <a:gd name="T9" fmla="*/ 178 h 214"/>
                <a:gd name="T10" fmla="*/ 7 w 186"/>
                <a:gd name="T11" fmla="*/ 179 h 214"/>
                <a:gd name="T12" fmla="*/ 15 w 186"/>
                <a:gd name="T13" fmla="*/ 188 h 214"/>
                <a:gd name="T14" fmla="*/ 119 w 186"/>
                <a:gd name="T15" fmla="*/ 201 h 214"/>
                <a:gd name="T16" fmla="*/ 172 w 186"/>
                <a:gd name="T17" fmla="*/ 179 h 214"/>
                <a:gd name="T18" fmla="*/ 174 w 186"/>
                <a:gd name="T19" fmla="*/ 158 h 214"/>
                <a:gd name="T20" fmla="*/ 173 w 186"/>
                <a:gd name="T21" fmla="*/ 108 h 214"/>
                <a:gd name="T22" fmla="*/ 170 w 186"/>
                <a:gd name="T23" fmla="*/ 87 h 214"/>
                <a:gd name="T24" fmla="*/ 153 w 186"/>
                <a:gd name="T25" fmla="*/ 41 h 214"/>
                <a:gd name="T26" fmla="*/ 148 w 186"/>
                <a:gd name="T27" fmla="*/ 34 h 214"/>
                <a:gd name="T28" fmla="*/ 114 w 186"/>
                <a:gd name="T29" fmla="*/ 17 h 214"/>
                <a:gd name="T30" fmla="*/ 106 w 186"/>
                <a:gd name="T31" fmla="*/ 16 h 214"/>
                <a:gd name="T32" fmla="*/ 78 w 186"/>
                <a:gd name="T33" fmla="*/ 33 h 214"/>
                <a:gd name="T34" fmla="*/ 78 w 186"/>
                <a:gd name="T35" fmla="*/ 46 h 214"/>
                <a:gd name="T36" fmla="*/ 115 w 186"/>
                <a:gd name="T37" fmla="*/ 45 h 214"/>
                <a:gd name="T38" fmla="*/ 130 w 186"/>
                <a:gd name="T39" fmla="*/ 47 h 214"/>
                <a:gd name="T40" fmla="*/ 130 w 186"/>
                <a:gd name="T41" fmla="*/ 70 h 214"/>
                <a:gd name="T42" fmla="*/ 127 w 186"/>
                <a:gd name="T43" fmla="*/ 78 h 214"/>
                <a:gd name="T44" fmla="*/ 125 w 186"/>
                <a:gd name="T45" fmla="*/ 112 h 214"/>
                <a:gd name="T46" fmla="*/ 122 w 186"/>
                <a:gd name="T47" fmla="*/ 138 h 214"/>
                <a:gd name="T48" fmla="*/ 104 w 186"/>
                <a:gd name="T49" fmla="*/ 141 h 214"/>
                <a:gd name="T50" fmla="*/ 103 w 186"/>
                <a:gd name="T51" fmla="*/ 141 h 214"/>
                <a:gd name="T52" fmla="*/ 102 w 186"/>
                <a:gd name="T53" fmla="*/ 140 h 214"/>
                <a:gd name="T54" fmla="*/ 94 w 186"/>
                <a:gd name="T55" fmla="*/ 125 h 214"/>
                <a:gd name="T56" fmla="*/ 47 w 186"/>
                <a:gd name="T57" fmla="*/ 124 h 214"/>
                <a:gd name="T58" fmla="*/ 28 w 186"/>
                <a:gd name="T59" fmla="*/ 137 h 214"/>
                <a:gd name="T60" fmla="*/ 12 w 186"/>
                <a:gd name="T61" fmla="*/ 137 h 214"/>
                <a:gd name="T62" fmla="*/ 8 w 186"/>
                <a:gd name="T63" fmla="*/ 133 h 214"/>
                <a:gd name="T64" fmla="*/ 12 w 186"/>
                <a:gd name="T65" fmla="*/ 129 h 214"/>
                <a:gd name="T66" fmla="*/ 28 w 186"/>
                <a:gd name="T67" fmla="*/ 129 h 214"/>
                <a:gd name="T68" fmla="*/ 42 w 186"/>
                <a:gd name="T69" fmla="*/ 118 h 214"/>
                <a:gd name="T70" fmla="*/ 100 w 186"/>
                <a:gd name="T71" fmla="*/ 119 h 214"/>
                <a:gd name="T72" fmla="*/ 101 w 186"/>
                <a:gd name="T73" fmla="*/ 120 h 214"/>
                <a:gd name="T74" fmla="*/ 102 w 186"/>
                <a:gd name="T75" fmla="*/ 121 h 214"/>
                <a:gd name="T76" fmla="*/ 106 w 186"/>
                <a:gd name="T77" fmla="*/ 133 h 214"/>
                <a:gd name="T78" fmla="*/ 116 w 186"/>
                <a:gd name="T79" fmla="*/ 132 h 214"/>
                <a:gd name="T80" fmla="*/ 117 w 186"/>
                <a:gd name="T81" fmla="*/ 112 h 214"/>
                <a:gd name="T82" fmla="*/ 120 w 186"/>
                <a:gd name="T83" fmla="*/ 76 h 214"/>
                <a:gd name="T84" fmla="*/ 122 w 186"/>
                <a:gd name="T85" fmla="*/ 68 h 214"/>
                <a:gd name="T86" fmla="*/ 124 w 186"/>
                <a:gd name="T87" fmla="*/ 53 h 214"/>
                <a:gd name="T88" fmla="*/ 117 w 186"/>
                <a:gd name="T89" fmla="*/ 53 h 214"/>
                <a:gd name="T90" fmla="*/ 72 w 186"/>
                <a:gd name="T91" fmla="*/ 52 h 214"/>
                <a:gd name="T92" fmla="*/ 71 w 186"/>
                <a:gd name="T93" fmla="*/ 30 h 214"/>
                <a:gd name="T94" fmla="*/ 109 w 186"/>
                <a:gd name="T95" fmla="*/ 8 h 214"/>
                <a:gd name="T96" fmla="*/ 114 w 186"/>
                <a:gd name="T97" fmla="*/ 9 h 214"/>
                <a:gd name="T98" fmla="*/ 154 w 186"/>
                <a:gd name="T99" fmla="*/ 29 h 214"/>
                <a:gd name="T100" fmla="*/ 159 w 186"/>
                <a:gd name="T101" fmla="*/ 36 h 214"/>
                <a:gd name="T102" fmla="*/ 178 w 186"/>
                <a:gd name="T103" fmla="*/ 86 h 214"/>
                <a:gd name="T104" fmla="*/ 180 w 186"/>
                <a:gd name="T105" fmla="*/ 107 h 214"/>
                <a:gd name="T106" fmla="*/ 182 w 186"/>
                <a:gd name="T107" fmla="*/ 160 h 214"/>
                <a:gd name="T108" fmla="*/ 180 w 186"/>
                <a:gd name="T109" fmla="*/ 179 h 214"/>
                <a:gd name="T110" fmla="*/ 182 w 186"/>
                <a:gd name="T111" fmla="*/ 183 h 214"/>
                <a:gd name="T112" fmla="*/ 178 w 186"/>
                <a:gd name="T113" fmla="*/ 185 h 214"/>
                <a:gd name="T114" fmla="*/ 121 w 186"/>
                <a:gd name="T115" fmla="*/ 208 h 214"/>
                <a:gd name="T116" fmla="*/ 81 w 186"/>
                <a:gd name="T117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6" h="214">
                  <a:moveTo>
                    <a:pt x="81" y="214"/>
                  </a:moveTo>
                  <a:cubicBezTo>
                    <a:pt x="57" y="214"/>
                    <a:pt x="30" y="208"/>
                    <a:pt x="10" y="194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1" y="184"/>
                    <a:pt x="1" y="184"/>
                    <a:pt x="1" y="184"/>
                  </a:cubicBezTo>
                  <a:cubicBezTo>
                    <a:pt x="0" y="182"/>
                    <a:pt x="0" y="180"/>
                    <a:pt x="2" y="178"/>
                  </a:cubicBezTo>
                  <a:cubicBezTo>
                    <a:pt x="3" y="177"/>
                    <a:pt x="6" y="177"/>
                    <a:pt x="7" y="179"/>
                  </a:cubicBezTo>
                  <a:cubicBezTo>
                    <a:pt x="15" y="188"/>
                    <a:pt x="15" y="188"/>
                    <a:pt x="15" y="188"/>
                  </a:cubicBezTo>
                  <a:cubicBezTo>
                    <a:pt x="45" y="209"/>
                    <a:pt x="91" y="210"/>
                    <a:pt x="119" y="201"/>
                  </a:cubicBezTo>
                  <a:cubicBezTo>
                    <a:pt x="141" y="193"/>
                    <a:pt x="164" y="183"/>
                    <a:pt x="172" y="179"/>
                  </a:cubicBezTo>
                  <a:cubicBezTo>
                    <a:pt x="171" y="175"/>
                    <a:pt x="172" y="169"/>
                    <a:pt x="174" y="158"/>
                  </a:cubicBezTo>
                  <a:cubicBezTo>
                    <a:pt x="178" y="145"/>
                    <a:pt x="176" y="131"/>
                    <a:pt x="173" y="108"/>
                  </a:cubicBezTo>
                  <a:cubicBezTo>
                    <a:pt x="172" y="102"/>
                    <a:pt x="171" y="95"/>
                    <a:pt x="170" y="87"/>
                  </a:cubicBezTo>
                  <a:cubicBezTo>
                    <a:pt x="166" y="58"/>
                    <a:pt x="160" y="50"/>
                    <a:pt x="153" y="41"/>
                  </a:cubicBezTo>
                  <a:cubicBezTo>
                    <a:pt x="151" y="39"/>
                    <a:pt x="149" y="37"/>
                    <a:pt x="148" y="34"/>
                  </a:cubicBezTo>
                  <a:cubicBezTo>
                    <a:pt x="140" y="22"/>
                    <a:pt x="123" y="17"/>
                    <a:pt x="114" y="17"/>
                  </a:cubicBezTo>
                  <a:cubicBezTo>
                    <a:pt x="112" y="17"/>
                    <a:pt x="109" y="17"/>
                    <a:pt x="106" y="16"/>
                  </a:cubicBezTo>
                  <a:cubicBezTo>
                    <a:pt x="97" y="13"/>
                    <a:pt x="86" y="10"/>
                    <a:pt x="78" y="33"/>
                  </a:cubicBezTo>
                  <a:cubicBezTo>
                    <a:pt x="77" y="37"/>
                    <a:pt x="76" y="43"/>
                    <a:pt x="78" y="46"/>
                  </a:cubicBezTo>
                  <a:cubicBezTo>
                    <a:pt x="84" y="53"/>
                    <a:pt x="107" y="47"/>
                    <a:pt x="115" y="45"/>
                  </a:cubicBezTo>
                  <a:cubicBezTo>
                    <a:pt x="120" y="44"/>
                    <a:pt x="126" y="43"/>
                    <a:pt x="130" y="47"/>
                  </a:cubicBezTo>
                  <a:cubicBezTo>
                    <a:pt x="134" y="51"/>
                    <a:pt x="132" y="59"/>
                    <a:pt x="130" y="70"/>
                  </a:cubicBezTo>
                  <a:cubicBezTo>
                    <a:pt x="129" y="72"/>
                    <a:pt x="128" y="75"/>
                    <a:pt x="127" y="78"/>
                  </a:cubicBezTo>
                  <a:cubicBezTo>
                    <a:pt x="125" y="88"/>
                    <a:pt x="125" y="101"/>
                    <a:pt x="125" y="112"/>
                  </a:cubicBezTo>
                  <a:cubicBezTo>
                    <a:pt x="125" y="127"/>
                    <a:pt x="125" y="135"/>
                    <a:pt x="122" y="138"/>
                  </a:cubicBezTo>
                  <a:cubicBezTo>
                    <a:pt x="119" y="141"/>
                    <a:pt x="109" y="141"/>
                    <a:pt x="104" y="141"/>
                  </a:cubicBezTo>
                  <a:cubicBezTo>
                    <a:pt x="103" y="141"/>
                    <a:pt x="103" y="141"/>
                    <a:pt x="103" y="141"/>
                  </a:cubicBezTo>
                  <a:cubicBezTo>
                    <a:pt x="102" y="140"/>
                    <a:pt x="102" y="140"/>
                    <a:pt x="102" y="140"/>
                  </a:cubicBezTo>
                  <a:cubicBezTo>
                    <a:pt x="98" y="137"/>
                    <a:pt x="95" y="128"/>
                    <a:pt x="94" y="125"/>
                  </a:cubicBezTo>
                  <a:cubicBezTo>
                    <a:pt x="75" y="110"/>
                    <a:pt x="61" y="110"/>
                    <a:pt x="47" y="124"/>
                  </a:cubicBezTo>
                  <a:cubicBezTo>
                    <a:pt x="36" y="136"/>
                    <a:pt x="30" y="137"/>
                    <a:pt x="28" y="137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0" y="137"/>
                    <a:pt x="8" y="135"/>
                    <a:pt x="8" y="133"/>
                  </a:cubicBezTo>
                  <a:cubicBezTo>
                    <a:pt x="8" y="131"/>
                    <a:pt x="10" y="129"/>
                    <a:pt x="12" y="129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29" y="129"/>
                    <a:pt x="33" y="127"/>
                    <a:pt x="42" y="118"/>
                  </a:cubicBezTo>
                  <a:cubicBezTo>
                    <a:pt x="59" y="101"/>
                    <a:pt x="78" y="101"/>
                    <a:pt x="100" y="119"/>
                  </a:cubicBezTo>
                  <a:cubicBezTo>
                    <a:pt x="101" y="120"/>
                    <a:pt x="101" y="120"/>
                    <a:pt x="101" y="120"/>
                  </a:cubicBezTo>
                  <a:cubicBezTo>
                    <a:pt x="102" y="121"/>
                    <a:pt x="102" y="121"/>
                    <a:pt x="102" y="121"/>
                  </a:cubicBezTo>
                  <a:cubicBezTo>
                    <a:pt x="103" y="126"/>
                    <a:pt x="105" y="131"/>
                    <a:pt x="106" y="133"/>
                  </a:cubicBezTo>
                  <a:cubicBezTo>
                    <a:pt x="110" y="133"/>
                    <a:pt x="115" y="133"/>
                    <a:pt x="116" y="132"/>
                  </a:cubicBezTo>
                  <a:cubicBezTo>
                    <a:pt x="117" y="130"/>
                    <a:pt x="117" y="120"/>
                    <a:pt x="117" y="112"/>
                  </a:cubicBezTo>
                  <a:cubicBezTo>
                    <a:pt x="117" y="100"/>
                    <a:pt x="117" y="87"/>
                    <a:pt x="120" y="76"/>
                  </a:cubicBezTo>
                  <a:cubicBezTo>
                    <a:pt x="120" y="73"/>
                    <a:pt x="121" y="70"/>
                    <a:pt x="122" y="68"/>
                  </a:cubicBezTo>
                  <a:cubicBezTo>
                    <a:pt x="123" y="62"/>
                    <a:pt x="125" y="54"/>
                    <a:pt x="124" y="53"/>
                  </a:cubicBezTo>
                  <a:cubicBezTo>
                    <a:pt x="124" y="53"/>
                    <a:pt x="123" y="52"/>
                    <a:pt x="117" y="53"/>
                  </a:cubicBezTo>
                  <a:cubicBezTo>
                    <a:pt x="99" y="58"/>
                    <a:pt x="81" y="61"/>
                    <a:pt x="72" y="52"/>
                  </a:cubicBezTo>
                  <a:cubicBezTo>
                    <a:pt x="68" y="47"/>
                    <a:pt x="68" y="40"/>
                    <a:pt x="71" y="30"/>
                  </a:cubicBezTo>
                  <a:cubicBezTo>
                    <a:pt x="81" y="0"/>
                    <a:pt x="99" y="5"/>
                    <a:pt x="109" y="8"/>
                  </a:cubicBezTo>
                  <a:cubicBezTo>
                    <a:pt x="111" y="9"/>
                    <a:pt x="113" y="9"/>
                    <a:pt x="114" y="9"/>
                  </a:cubicBezTo>
                  <a:cubicBezTo>
                    <a:pt x="125" y="9"/>
                    <a:pt x="144" y="15"/>
                    <a:pt x="154" y="29"/>
                  </a:cubicBezTo>
                  <a:cubicBezTo>
                    <a:pt x="156" y="32"/>
                    <a:pt x="158" y="34"/>
                    <a:pt x="159" y="36"/>
                  </a:cubicBezTo>
                  <a:cubicBezTo>
                    <a:pt x="167" y="46"/>
                    <a:pt x="174" y="55"/>
                    <a:pt x="178" y="86"/>
                  </a:cubicBezTo>
                  <a:cubicBezTo>
                    <a:pt x="179" y="94"/>
                    <a:pt x="180" y="101"/>
                    <a:pt x="180" y="107"/>
                  </a:cubicBezTo>
                  <a:cubicBezTo>
                    <a:pt x="184" y="130"/>
                    <a:pt x="186" y="145"/>
                    <a:pt x="182" y="160"/>
                  </a:cubicBezTo>
                  <a:cubicBezTo>
                    <a:pt x="179" y="174"/>
                    <a:pt x="180" y="178"/>
                    <a:pt x="180" y="179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78" y="185"/>
                    <a:pt x="178" y="185"/>
                    <a:pt x="178" y="185"/>
                  </a:cubicBezTo>
                  <a:cubicBezTo>
                    <a:pt x="178" y="185"/>
                    <a:pt x="149" y="199"/>
                    <a:pt x="121" y="208"/>
                  </a:cubicBezTo>
                  <a:cubicBezTo>
                    <a:pt x="110" y="212"/>
                    <a:pt x="96" y="214"/>
                    <a:pt x="81" y="2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946900" y="4926370"/>
            <a:ext cx="1232862" cy="1232862"/>
            <a:chOff x="6946900" y="4926370"/>
            <a:chExt cx="1232862" cy="1232862"/>
          </a:xfrm>
        </p:grpSpPr>
        <p:sp>
          <p:nvSpPr>
            <p:cNvPr id="13" name="Oval 12"/>
            <p:cNvSpPr/>
            <p:nvPr/>
          </p:nvSpPr>
          <p:spPr>
            <a:xfrm>
              <a:off x="6946900" y="4926370"/>
              <a:ext cx="1232862" cy="1232862"/>
            </a:xfrm>
            <a:prstGeom prst="ellipse">
              <a:avLst/>
            </a:prstGeom>
            <a:gradFill>
              <a:gsLst>
                <a:gs pos="1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84200" dist="355600" dir="2700000" sx="69000" sy="69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47" name="Freeform 223"/>
            <p:cNvSpPr>
              <a:spLocks noEditPoints="1"/>
            </p:cNvSpPr>
            <p:nvPr/>
          </p:nvSpPr>
          <p:spPr bwMode="auto">
            <a:xfrm>
              <a:off x="7353781" y="5282451"/>
              <a:ext cx="419100" cy="520700"/>
            </a:xfrm>
            <a:custGeom>
              <a:avLst/>
              <a:gdLst>
                <a:gd name="T0" fmla="*/ 110 w 180"/>
                <a:gd name="T1" fmla="*/ 56 h 224"/>
                <a:gd name="T2" fmla="*/ 106 w 180"/>
                <a:gd name="T3" fmla="*/ 8 h 224"/>
                <a:gd name="T4" fmla="*/ 88 w 180"/>
                <a:gd name="T5" fmla="*/ 0 h 224"/>
                <a:gd name="T6" fmla="*/ 69 w 180"/>
                <a:gd name="T7" fmla="*/ 24 h 224"/>
                <a:gd name="T8" fmla="*/ 90 w 180"/>
                <a:gd name="T9" fmla="*/ 8 h 224"/>
                <a:gd name="T10" fmla="*/ 102 w 180"/>
                <a:gd name="T11" fmla="*/ 48 h 224"/>
                <a:gd name="T12" fmla="*/ 80 w 180"/>
                <a:gd name="T13" fmla="*/ 13 h 224"/>
                <a:gd name="T14" fmla="*/ 109 w 180"/>
                <a:gd name="T15" fmla="*/ 68 h 224"/>
                <a:gd name="T16" fmla="*/ 71 w 180"/>
                <a:gd name="T17" fmla="*/ 88 h 224"/>
                <a:gd name="T18" fmla="*/ 48 w 180"/>
                <a:gd name="T19" fmla="*/ 180 h 224"/>
                <a:gd name="T20" fmla="*/ 120 w 180"/>
                <a:gd name="T21" fmla="*/ 110 h 224"/>
                <a:gd name="T22" fmla="*/ 56 w 180"/>
                <a:gd name="T23" fmla="*/ 172 h 224"/>
                <a:gd name="T24" fmla="*/ 79 w 180"/>
                <a:gd name="T25" fmla="*/ 88 h 224"/>
                <a:gd name="T26" fmla="*/ 101 w 180"/>
                <a:gd name="T27" fmla="*/ 88 h 224"/>
                <a:gd name="T28" fmla="*/ 124 w 180"/>
                <a:gd name="T29" fmla="*/ 172 h 224"/>
                <a:gd name="T30" fmla="*/ 104 w 180"/>
                <a:gd name="T31" fmla="*/ 224 h 224"/>
                <a:gd name="T32" fmla="*/ 51 w 180"/>
                <a:gd name="T33" fmla="*/ 192 h 224"/>
                <a:gd name="T34" fmla="*/ 104 w 180"/>
                <a:gd name="T35" fmla="*/ 216 h 224"/>
                <a:gd name="T36" fmla="*/ 117 w 180"/>
                <a:gd name="T37" fmla="*/ 200 h 224"/>
                <a:gd name="T38" fmla="*/ 162 w 180"/>
                <a:gd name="T39" fmla="*/ 64 h 224"/>
                <a:gd name="T40" fmla="*/ 146 w 180"/>
                <a:gd name="T41" fmla="*/ 24 h 224"/>
                <a:gd name="T42" fmla="*/ 130 w 180"/>
                <a:gd name="T43" fmla="*/ 64 h 224"/>
                <a:gd name="T44" fmla="*/ 145 w 180"/>
                <a:gd name="T45" fmla="*/ 32 h 224"/>
                <a:gd name="T46" fmla="*/ 148 w 180"/>
                <a:gd name="T47" fmla="*/ 32 h 224"/>
                <a:gd name="T48" fmla="*/ 137 w 180"/>
                <a:gd name="T49" fmla="*/ 60 h 224"/>
                <a:gd name="T50" fmla="*/ 170 w 180"/>
                <a:gd name="T51" fmla="*/ 111 h 224"/>
                <a:gd name="T52" fmla="*/ 162 w 180"/>
                <a:gd name="T53" fmla="*/ 76 h 224"/>
                <a:gd name="T54" fmla="*/ 130 w 180"/>
                <a:gd name="T55" fmla="*/ 94 h 224"/>
                <a:gd name="T56" fmla="*/ 138 w 180"/>
                <a:gd name="T57" fmla="*/ 93 h 224"/>
                <a:gd name="T58" fmla="*/ 154 w 180"/>
                <a:gd name="T59" fmla="*/ 93 h 224"/>
                <a:gd name="T60" fmla="*/ 172 w 180"/>
                <a:gd name="T61" fmla="*/ 160 h 224"/>
                <a:gd name="T62" fmla="*/ 180 w 180"/>
                <a:gd name="T63" fmla="*/ 168 h 224"/>
                <a:gd name="T64" fmla="*/ 18 w 180"/>
                <a:gd name="T65" fmla="*/ 68 h 224"/>
                <a:gd name="T66" fmla="*/ 52 w 180"/>
                <a:gd name="T67" fmla="*/ 43 h 224"/>
                <a:gd name="T68" fmla="*/ 34 w 180"/>
                <a:gd name="T69" fmla="*/ 24 h 224"/>
                <a:gd name="T70" fmla="*/ 18 w 180"/>
                <a:gd name="T71" fmla="*/ 68 h 224"/>
                <a:gd name="T72" fmla="*/ 34 w 180"/>
                <a:gd name="T73" fmla="*/ 32 h 224"/>
                <a:gd name="T74" fmla="*/ 44 w 180"/>
                <a:gd name="T75" fmla="*/ 42 h 224"/>
                <a:gd name="T76" fmla="*/ 24 w 180"/>
                <a:gd name="T77" fmla="*/ 42 h 224"/>
                <a:gd name="T78" fmla="*/ 55 w 180"/>
                <a:gd name="T79" fmla="*/ 106 h 224"/>
                <a:gd name="T80" fmla="*/ 50 w 180"/>
                <a:gd name="T81" fmla="*/ 76 h 224"/>
                <a:gd name="T82" fmla="*/ 18 w 180"/>
                <a:gd name="T83" fmla="*/ 94 h 224"/>
                <a:gd name="T84" fmla="*/ 0 w 180"/>
                <a:gd name="T85" fmla="*/ 168 h 224"/>
                <a:gd name="T86" fmla="*/ 8 w 180"/>
                <a:gd name="T87" fmla="*/ 160 h 224"/>
                <a:gd name="T88" fmla="*/ 26 w 180"/>
                <a:gd name="T89" fmla="*/ 93 h 224"/>
                <a:gd name="T90" fmla="*/ 42 w 180"/>
                <a:gd name="T91" fmla="*/ 9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0" h="224">
                  <a:moveTo>
                    <a:pt x="70" y="52"/>
                  </a:moveTo>
                  <a:cubicBezTo>
                    <a:pt x="70" y="56"/>
                    <a:pt x="70" y="56"/>
                    <a:pt x="70" y="56"/>
                  </a:cubicBezTo>
                  <a:cubicBezTo>
                    <a:pt x="110" y="56"/>
                    <a:pt x="110" y="56"/>
                    <a:pt x="110" y="56"/>
                  </a:cubicBezTo>
                  <a:cubicBezTo>
                    <a:pt x="110" y="52"/>
                    <a:pt x="110" y="52"/>
                    <a:pt x="110" y="52"/>
                  </a:cubicBezTo>
                  <a:cubicBezTo>
                    <a:pt x="110" y="39"/>
                    <a:pt x="111" y="30"/>
                    <a:pt x="111" y="24"/>
                  </a:cubicBezTo>
                  <a:cubicBezTo>
                    <a:pt x="112" y="18"/>
                    <a:pt x="110" y="13"/>
                    <a:pt x="106" y="8"/>
                  </a:cubicBezTo>
                  <a:cubicBezTo>
                    <a:pt x="102" y="4"/>
                    <a:pt x="97" y="1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3" y="1"/>
                    <a:pt x="78" y="4"/>
                    <a:pt x="74" y="8"/>
                  </a:cubicBezTo>
                  <a:cubicBezTo>
                    <a:pt x="70" y="13"/>
                    <a:pt x="68" y="18"/>
                    <a:pt x="69" y="24"/>
                  </a:cubicBezTo>
                  <a:cubicBezTo>
                    <a:pt x="69" y="30"/>
                    <a:pt x="70" y="39"/>
                    <a:pt x="70" y="52"/>
                  </a:cubicBezTo>
                  <a:close/>
                  <a:moveTo>
                    <a:pt x="80" y="13"/>
                  </a:moveTo>
                  <a:cubicBezTo>
                    <a:pt x="83" y="10"/>
                    <a:pt x="86" y="9"/>
                    <a:pt x="90" y="8"/>
                  </a:cubicBezTo>
                  <a:cubicBezTo>
                    <a:pt x="94" y="9"/>
                    <a:pt x="97" y="10"/>
                    <a:pt x="100" y="13"/>
                  </a:cubicBezTo>
                  <a:cubicBezTo>
                    <a:pt x="102" y="16"/>
                    <a:pt x="104" y="20"/>
                    <a:pt x="103" y="24"/>
                  </a:cubicBezTo>
                  <a:cubicBezTo>
                    <a:pt x="103" y="28"/>
                    <a:pt x="102" y="37"/>
                    <a:pt x="102" y="48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37"/>
                    <a:pt x="77" y="28"/>
                    <a:pt x="77" y="24"/>
                  </a:cubicBezTo>
                  <a:cubicBezTo>
                    <a:pt x="76" y="20"/>
                    <a:pt x="78" y="16"/>
                    <a:pt x="80" y="13"/>
                  </a:cubicBezTo>
                  <a:close/>
                  <a:moveTo>
                    <a:pt x="109" y="88"/>
                  </a:moveTo>
                  <a:cubicBezTo>
                    <a:pt x="109" y="88"/>
                    <a:pt x="109" y="81"/>
                    <a:pt x="109" y="72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1" y="81"/>
                    <a:pt x="71" y="88"/>
                    <a:pt x="71" y="88"/>
                  </a:cubicBezTo>
                  <a:cubicBezTo>
                    <a:pt x="71" y="93"/>
                    <a:pt x="65" y="102"/>
                    <a:pt x="60" y="110"/>
                  </a:cubicBezTo>
                  <a:cubicBezTo>
                    <a:pt x="54" y="120"/>
                    <a:pt x="48" y="129"/>
                    <a:pt x="48" y="136"/>
                  </a:cubicBezTo>
                  <a:cubicBezTo>
                    <a:pt x="48" y="180"/>
                    <a:pt x="48" y="180"/>
                    <a:pt x="48" y="180"/>
                  </a:cubicBezTo>
                  <a:cubicBezTo>
                    <a:pt x="132" y="180"/>
                    <a:pt x="132" y="180"/>
                    <a:pt x="132" y="180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29"/>
                    <a:pt x="126" y="120"/>
                    <a:pt x="120" y="110"/>
                  </a:cubicBezTo>
                  <a:cubicBezTo>
                    <a:pt x="115" y="102"/>
                    <a:pt x="109" y="93"/>
                    <a:pt x="109" y="88"/>
                  </a:cubicBezTo>
                  <a:close/>
                  <a:moveTo>
                    <a:pt x="124" y="172"/>
                  </a:moveTo>
                  <a:cubicBezTo>
                    <a:pt x="56" y="172"/>
                    <a:pt x="56" y="172"/>
                    <a:pt x="56" y="172"/>
                  </a:cubicBezTo>
                  <a:cubicBezTo>
                    <a:pt x="56" y="136"/>
                    <a:pt x="56" y="136"/>
                    <a:pt x="56" y="136"/>
                  </a:cubicBezTo>
                  <a:cubicBezTo>
                    <a:pt x="56" y="132"/>
                    <a:pt x="62" y="122"/>
                    <a:pt x="67" y="115"/>
                  </a:cubicBezTo>
                  <a:cubicBezTo>
                    <a:pt x="73" y="104"/>
                    <a:pt x="79" y="95"/>
                    <a:pt x="79" y="88"/>
                  </a:cubicBezTo>
                  <a:cubicBezTo>
                    <a:pt x="79" y="88"/>
                    <a:pt x="79" y="83"/>
                    <a:pt x="79" y="76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1" y="83"/>
                    <a:pt x="101" y="88"/>
                    <a:pt x="101" y="88"/>
                  </a:cubicBezTo>
                  <a:cubicBezTo>
                    <a:pt x="101" y="95"/>
                    <a:pt x="107" y="104"/>
                    <a:pt x="113" y="115"/>
                  </a:cubicBezTo>
                  <a:cubicBezTo>
                    <a:pt x="118" y="122"/>
                    <a:pt x="124" y="132"/>
                    <a:pt x="124" y="136"/>
                  </a:cubicBezTo>
                  <a:lnTo>
                    <a:pt x="124" y="172"/>
                  </a:lnTo>
                  <a:close/>
                  <a:moveTo>
                    <a:pt x="53" y="197"/>
                  </a:moveTo>
                  <a:cubicBezTo>
                    <a:pt x="57" y="207"/>
                    <a:pt x="66" y="224"/>
                    <a:pt x="76" y="224"/>
                  </a:cubicBezTo>
                  <a:cubicBezTo>
                    <a:pt x="104" y="224"/>
                    <a:pt x="104" y="224"/>
                    <a:pt x="104" y="224"/>
                  </a:cubicBezTo>
                  <a:cubicBezTo>
                    <a:pt x="114" y="224"/>
                    <a:pt x="123" y="207"/>
                    <a:pt x="127" y="197"/>
                  </a:cubicBezTo>
                  <a:cubicBezTo>
                    <a:pt x="129" y="192"/>
                    <a:pt x="129" y="192"/>
                    <a:pt x="129" y="192"/>
                  </a:cubicBezTo>
                  <a:cubicBezTo>
                    <a:pt x="51" y="192"/>
                    <a:pt x="51" y="192"/>
                    <a:pt x="51" y="192"/>
                  </a:cubicBezTo>
                  <a:lnTo>
                    <a:pt x="53" y="197"/>
                  </a:lnTo>
                  <a:close/>
                  <a:moveTo>
                    <a:pt x="117" y="200"/>
                  </a:moveTo>
                  <a:cubicBezTo>
                    <a:pt x="112" y="210"/>
                    <a:pt x="107" y="216"/>
                    <a:pt x="104" y="216"/>
                  </a:cubicBezTo>
                  <a:cubicBezTo>
                    <a:pt x="76" y="216"/>
                    <a:pt x="76" y="216"/>
                    <a:pt x="76" y="216"/>
                  </a:cubicBezTo>
                  <a:cubicBezTo>
                    <a:pt x="73" y="216"/>
                    <a:pt x="68" y="210"/>
                    <a:pt x="63" y="200"/>
                  </a:cubicBezTo>
                  <a:lnTo>
                    <a:pt x="117" y="200"/>
                  </a:lnTo>
                  <a:close/>
                  <a:moveTo>
                    <a:pt x="130" y="68"/>
                  </a:moveTo>
                  <a:cubicBezTo>
                    <a:pt x="162" y="68"/>
                    <a:pt x="162" y="68"/>
                    <a:pt x="162" y="68"/>
                  </a:cubicBezTo>
                  <a:cubicBezTo>
                    <a:pt x="162" y="64"/>
                    <a:pt x="162" y="64"/>
                    <a:pt x="162" y="64"/>
                  </a:cubicBezTo>
                  <a:cubicBezTo>
                    <a:pt x="163" y="54"/>
                    <a:pt x="163" y="47"/>
                    <a:pt x="164" y="43"/>
                  </a:cubicBezTo>
                  <a:cubicBezTo>
                    <a:pt x="165" y="33"/>
                    <a:pt x="157" y="25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35" y="25"/>
                    <a:pt x="127" y="33"/>
                    <a:pt x="128" y="43"/>
                  </a:cubicBezTo>
                  <a:cubicBezTo>
                    <a:pt x="129" y="47"/>
                    <a:pt x="129" y="54"/>
                    <a:pt x="130" y="64"/>
                  </a:cubicBezTo>
                  <a:lnTo>
                    <a:pt x="130" y="68"/>
                  </a:lnTo>
                  <a:close/>
                  <a:moveTo>
                    <a:pt x="144" y="32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8" y="32"/>
                  </a:cubicBezTo>
                  <a:cubicBezTo>
                    <a:pt x="152" y="33"/>
                    <a:pt x="156" y="37"/>
                    <a:pt x="156" y="42"/>
                  </a:cubicBezTo>
                  <a:cubicBezTo>
                    <a:pt x="155" y="46"/>
                    <a:pt x="155" y="52"/>
                    <a:pt x="155" y="60"/>
                  </a:cubicBezTo>
                  <a:cubicBezTo>
                    <a:pt x="137" y="60"/>
                    <a:pt x="137" y="60"/>
                    <a:pt x="137" y="60"/>
                  </a:cubicBezTo>
                  <a:cubicBezTo>
                    <a:pt x="137" y="52"/>
                    <a:pt x="137" y="46"/>
                    <a:pt x="136" y="42"/>
                  </a:cubicBezTo>
                  <a:cubicBezTo>
                    <a:pt x="136" y="37"/>
                    <a:pt x="140" y="33"/>
                    <a:pt x="144" y="32"/>
                  </a:cubicBezTo>
                  <a:close/>
                  <a:moveTo>
                    <a:pt x="170" y="111"/>
                  </a:moveTo>
                  <a:cubicBezTo>
                    <a:pt x="167" y="105"/>
                    <a:pt x="162" y="97"/>
                    <a:pt x="162" y="94"/>
                  </a:cubicBezTo>
                  <a:cubicBezTo>
                    <a:pt x="162" y="94"/>
                    <a:pt x="162" y="88"/>
                    <a:pt x="162" y="80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30" y="76"/>
                    <a:pt x="130" y="76"/>
                    <a:pt x="130" y="76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0" y="88"/>
                    <a:pt x="130" y="94"/>
                    <a:pt x="130" y="94"/>
                  </a:cubicBezTo>
                  <a:cubicBezTo>
                    <a:pt x="130" y="96"/>
                    <a:pt x="126" y="104"/>
                    <a:pt x="125" y="106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6" y="103"/>
                    <a:pt x="139" y="98"/>
                    <a:pt x="138" y="93"/>
                  </a:cubicBezTo>
                  <a:cubicBezTo>
                    <a:pt x="138" y="93"/>
                    <a:pt x="138" y="90"/>
                    <a:pt x="138" y="84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90"/>
                    <a:pt x="154" y="93"/>
                    <a:pt x="154" y="93"/>
                  </a:cubicBezTo>
                  <a:cubicBezTo>
                    <a:pt x="153" y="99"/>
                    <a:pt x="158" y="107"/>
                    <a:pt x="164" y="115"/>
                  </a:cubicBezTo>
                  <a:cubicBezTo>
                    <a:pt x="167" y="121"/>
                    <a:pt x="172" y="129"/>
                    <a:pt x="172" y="132"/>
                  </a:cubicBezTo>
                  <a:cubicBezTo>
                    <a:pt x="172" y="160"/>
                    <a:pt x="172" y="160"/>
                    <a:pt x="172" y="160"/>
                  </a:cubicBezTo>
                  <a:cubicBezTo>
                    <a:pt x="140" y="160"/>
                    <a:pt x="140" y="160"/>
                    <a:pt x="140" y="160"/>
                  </a:cubicBezTo>
                  <a:cubicBezTo>
                    <a:pt x="140" y="168"/>
                    <a:pt x="140" y="168"/>
                    <a:pt x="14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80" y="127"/>
                    <a:pt x="176" y="120"/>
                    <a:pt x="170" y="111"/>
                  </a:cubicBezTo>
                  <a:close/>
                  <a:moveTo>
                    <a:pt x="18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54"/>
                    <a:pt x="51" y="47"/>
                    <a:pt x="52" y="43"/>
                  </a:cubicBezTo>
                  <a:cubicBezTo>
                    <a:pt x="53" y="33"/>
                    <a:pt x="45" y="25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23" y="25"/>
                    <a:pt x="15" y="33"/>
                    <a:pt x="16" y="43"/>
                  </a:cubicBezTo>
                  <a:cubicBezTo>
                    <a:pt x="17" y="47"/>
                    <a:pt x="17" y="54"/>
                    <a:pt x="18" y="64"/>
                  </a:cubicBezTo>
                  <a:lnTo>
                    <a:pt x="18" y="68"/>
                  </a:lnTo>
                  <a:close/>
                  <a:moveTo>
                    <a:pt x="32" y="32"/>
                  </a:move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6" y="32"/>
                  </a:cubicBezTo>
                  <a:cubicBezTo>
                    <a:pt x="40" y="33"/>
                    <a:pt x="44" y="37"/>
                    <a:pt x="44" y="42"/>
                  </a:cubicBezTo>
                  <a:cubicBezTo>
                    <a:pt x="43" y="46"/>
                    <a:pt x="43" y="52"/>
                    <a:pt x="43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5" y="52"/>
                    <a:pt x="25" y="46"/>
                    <a:pt x="24" y="42"/>
                  </a:cubicBezTo>
                  <a:cubicBezTo>
                    <a:pt x="24" y="37"/>
                    <a:pt x="28" y="33"/>
                    <a:pt x="32" y="32"/>
                  </a:cubicBezTo>
                  <a:close/>
                  <a:moveTo>
                    <a:pt x="48" y="110"/>
                  </a:moveTo>
                  <a:cubicBezTo>
                    <a:pt x="55" y="106"/>
                    <a:pt x="55" y="106"/>
                    <a:pt x="55" y="106"/>
                  </a:cubicBezTo>
                  <a:cubicBezTo>
                    <a:pt x="54" y="104"/>
                    <a:pt x="50" y="96"/>
                    <a:pt x="50" y="94"/>
                  </a:cubicBezTo>
                  <a:cubicBezTo>
                    <a:pt x="50" y="94"/>
                    <a:pt x="50" y="88"/>
                    <a:pt x="50" y="80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8"/>
                    <a:pt x="18" y="94"/>
                    <a:pt x="18" y="94"/>
                  </a:cubicBezTo>
                  <a:cubicBezTo>
                    <a:pt x="18" y="97"/>
                    <a:pt x="13" y="105"/>
                    <a:pt x="10" y="111"/>
                  </a:cubicBezTo>
                  <a:cubicBezTo>
                    <a:pt x="4" y="120"/>
                    <a:pt x="0" y="127"/>
                    <a:pt x="0" y="13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40" y="168"/>
                    <a:pt x="40" y="168"/>
                    <a:pt x="40" y="168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8" y="160"/>
                    <a:pt x="8" y="160"/>
                    <a:pt x="8" y="160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8" y="129"/>
                    <a:pt x="13" y="121"/>
                    <a:pt x="16" y="115"/>
                  </a:cubicBezTo>
                  <a:cubicBezTo>
                    <a:pt x="22" y="107"/>
                    <a:pt x="27" y="99"/>
                    <a:pt x="26" y="93"/>
                  </a:cubicBezTo>
                  <a:cubicBezTo>
                    <a:pt x="26" y="93"/>
                    <a:pt x="26" y="90"/>
                    <a:pt x="26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2" y="90"/>
                    <a:pt x="42" y="93"/>
                    <a:pt x="42" y="93"/>
                  </a:cubicBezTo>
                  <a:cubicBezTo>
                    <a:pt x="42" y="98"/>
                    <a:pt x="44" y="103"/>
                    <a:pt x="48" y="1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50" name="Rectangle 249"/>
          <p:cNvSpPr/>
          <p:nvPr/>
        </p:nvSpPr>
        <p:spPr>
          <a:xfrm>
            <a:off x="8444398" y="1227595"/>
            <a:ext cx="3235871" cy="736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cs typeface="+mn-ea"/>
                <a:sym typeface="+mn-lt"/>
              </a:rPr>
              <a:t>A wonderful serenity has taken possession of my entire soul, like these sweet mornings of spring which I enjoy.</a:t>
            </a:r>
            <a:endParaRPr lang="en-US" sz="1200" dirty="0">
              <a:cs typeface="+mn-ea"/>
              <a:sym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906961" y="2404851"/>
            <a:ext cx="2378078" cy="2378078"/>
            <a:chOff x="4906961" y="2404851"/>
            <a:chExt cx="2378078" cy="2378078"/>
          </a:xfrm>
        </p:grpSpPr>
        <p:sp>
          <p:nvSpPr>
            <p:cNvPr id="11" name="Oval 10"/>
            <p:cNvSpPr/>
            <p:nvPr/>
          </p:nvSpPr>
          <p:spPr>
            <a:xfrm>
              <a:off x="4906961" y="2404851"/>
              <a:ext cx="2378078" cy="23780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09600" dist="317500" dir="2700000" sx="83000" sy="83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5052119" y="3366802"/>
              <a:ext cx="20438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cs typeface="+mn-ea"/>
                  <a:sym typeface="+mn-lt"/>
                </a:rPr>
                <a:t>输入小标题</a:t>
              </a:r>
              <a:endParaRPr lang="zh-CN" altLang="en-US" sz="2400" dirty="0">
                <a:cs typeface="+mn-ea"/>
                <a:sym typeface="+mn-lt"/>
              </a:endParaRPr>
            </a:p>
          </p:txBody>
        </p:sp>
      </p:grpSp>
      <p:sp>
        <p:nvSpPr>
          <p:cNvPr id="38" name="TextBox 60"/>
          <p:cNvSpPr txBox="1"/>
          <p:nvPr/>
        </p:nvSpPr>
        <p:spPr>
          <a:xfrm>
            <a:off x="492889" y="838509"/>
            <a:ext cx="434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输入本页标题内容</a:t>
            </a:r>
            <a:endParaRPr lang="en-US" sz="2800" b="1" dirty="0">
              <a:cs typeface="+mn-ea"/>
              <a:sym typeface="+mn-lt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542997" y="1418480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9" b="25619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1076632" y="1592826"/>
            <a:ext cx="11115368" cy="367234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0" r="41976"/>
          <a:stretch>
            <a:fillRect/>
          </a:stretch>
        </p:blipFill>
        <p:spPr>
          <a:xfrm>
            <a:off x="7020233" y="946445"/>
            <a:ext cx="3608438" cy="4965110"/>
          </a:xfrm>
        </p:spPr>
      </p:pic>
      <p:sp>
        <p:nvSpPr>
          <p:cNvPr id="14" name="Rectangle: Rounded Corners 18"/>
          <p:cNvSpPr/>
          <p:nvPr/>
        </p:nvSpPr>
        <p:spPr>
          <a:xfrm>
            <a:off x="2499680" y="2673020"/>
            <a:ext cx="2957224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2834150" y="3391275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功能及服务</a:t>
            </a:r>
            <a:endParaRPr lang="en-US" altLang="zh-CN" sz="3200" b="1" dirty="0">
              <a:cs typeface="+mn-ea"/>
              <a:sym typeface="+mn-lt"/>
            </a:endParaRPr>
          </a:p>
        </p:txBody>
      </p:sp>
      <p:sp>
        <p:nvSpPr>
          <p:cNvPr id="16" name="Rectangle 20"/>
          <p:cNvSpPr/>
          <p:nvPr/>
        </p:nvSpPr>
        <p:spPr>
          <a:xfrm flipH="1">
            <a:off x="2636515" y="3820827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17" name="Freeform 38"/>
          <p:cNvSpPr>
            <a:spLocks noEditPoints="1"/>
          </p:cNvSpPr>
          <p:nvPr/>
        </p:nvSpPr>
        <p:spPr bwMode="auto">
          <a:xfrm>
            <a:off x="3732495" y="2887274"/>
            <a:ext cx="491591" cy="402479"/>
          </a:xfrm>
          <a:custGeom>
            <a:avLst/>
            <a:gdLst>
              <a:gd name="T0" fmla="*/ 197 w 226"/>
              <a:gd name="T1" fmla="*/ 128 h 185"/>
              <a:gd name="T2" fmla="*/ 214 w 226"/>
              <a:gd name="T3" fmla="*/ 106 h 185"/>
              <a:gd name="T4" fmla="*/ 174 w 226"/>
              <a:gd name="T5" fmla="*/ 85 h 185"/>
              <a:gd name="T6" fmla="*/ 119 w 226"/>
              <a:gd name="T7" fmla="*/ 72 h 185"/>
              <a:gd name="T8" fmla="*/ 179 w 226"/>
              <a:gd name="T9" fmla="*/ 0 h 185"/>
              <a:gd name="T10" fmla="*/ 47 w 226"/>
              <a:gd name="T11" fmla="*/ 0 h 185"/>
              <a:gd name="T12" fmla="*/ 107 w 226"/>
              <a:gd name="T13" fmla="*/ 72 h 185"/>
              <a:gd name="T14" fmla="*/ 52 w 226"/>
              <a:gd name="T15" fmla="*/ 85 h 185"/>
              <a:gd name="T16" fmla="*/ 12 w 226"/>
              <a:gd name="T17" fmla="*/ 106 h 185"/>
              <a:gd name="T18" fmla="*/ 29 w 226"/>
              <a:gd name="T19" fmla="*/ 128 h 185"/>
              <a:gd name="T20" fmla="*/ 0 w 226"/>
              <a:gd name="T21" fmla="*/ 162 h 185"/>
              <a:gd name="T22" fmla="*/ 15 w 226"/>
              <a:gd name="T23" fmla="*/ 181 h 185"/>
              <a:gd name="T24" fmla="*/ 32 w 226"/>
              <a:gd name="T25" fmla="*/ 181 h 185"/>
              <a:gd name="T26" fmla="*/ 76 w 226"/>
              <a:gd name="T27" fmla="*/ 175 h 185"/>
              <a:gd name="T28" fmla="*/ 86 w 226"/>
              <a:gd name="T29" fmla="*/ 167 h 185"/>
              <a:gd name="T30" fmla="*/ 89 w 226"/>
              <a:gd name="T31" fmla="*/ 102 h 185"/>
              <a:gd name="T32" fmla="*/ 138 w 226"/>
              <a:gd name="T33" fmla="*/ 102 h 185"/>
              <a:gd name="T34" fmla="*/ 147 w 226"/>
              <a:gd name="T35" fmla="*/ 173 h 185"/>
              <a:gd name="T36" fmla="*/ 169 w 226"/>
              <a:gd name="T37" fmla="*/ 156 h 185"/>
              <a:gd name="T38" fmla="*/ 203 w 226"/>
              <a:gd name="T39" fmla="*/ 185 h 185"/>
              <a:gd name="T40" fmla="*/ 211 w 226"/>
              <a:gd name="T41" fmla="*/ 181 h 185"/>
              <a:gd name="T42" fmla="*/ 226 w 226"/>
              <a:gd name="T43" fmla="*/ 162 h 185"/>
              <a:gd name="T44" fmla="*/ 80 w 226"/>
              <a:gd name="T45" fmla="*/ 162 h 185"/>
              <a:gd name="T46" fmla="*/ 58 w 226"/>
              <a:gd name="T47" fmla="*/ 145 h 185"/>
              <a:gd name="T48" fmla="*/ 21 w 226"/>
              <a:gd name="T49" fmla="*/ 176 h 185"/>
              <a:gd name="T50" fmla="*/ 8 w 226"/>
              <a:gd name="T51" fmla="*/ 162 h 185"/>
              <a:gd name="T52" fmla="*/ 41 w 226"/>
              <a:gd name="T53" fmla="*/ 128 h 185"/>
              <a:gd name="T54" fmla="*/ 24 w 226"/>
              <a:gd name="T55" fmla="*/ 105 h 185"/>
              <a:gd name="T56" fmla="*/ 80 w 226"/>
              <a:gd name="T57" fmla="*/ 105 h 185"/>
              <a:gd name="T58" fmla="*/ 80 w 226"/>
              <a:gd name="T59" fmla="*/ 162 h 185"/>
              <a:gd name="T60" fmla="*/ 206 w 226"/>
              <a:gd name="T61" fmla="*/ 176 h 185"/>
              <a:gd name="T62" fmla="*/ 200 w 226"/>
              <a:gd name="T63" fmla="*/ 176 h 185"/>
              <a:gd name="T64" fmla="*/ 149 w 226"/>
              <a:gd name="T65" fmla="*/ 164 h 185"/>
              <a:gd name="T66" fmla="*/ 146 w 226"/>
              <a:gd name="T67" fmla="*/ 105 h 185"/>
              <a:gd name="T68" fmla="*/ 203 w 226"/>
              <a:gd name="T69" fmla="*/ 105 h 185"/>
              <a:gd name="T70" fmla="*/ 186 w 226"/>
              <a:gd name="T71" fmla="*/ 128 h 185"/>
              <a:gd name="T72" fmla="*/ 218 w 226"/>
              <a:gd name="T73" fmla="*/ 16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6" h="185">
                <a:moveTo>
                  <a:pt x="222" y="153"/>
                </a:moveTo>
                <a:cubicBezTo>
                  <a:pt x="197" y="128"/>
                  <a:pt x="197" y="128"/>
                  <a:pt x="197" y="128"/>
                </a:cubicBezTo>
                <a:cubicBezTo>
                  <a:pt x="216" y="109"/>
                  <a:pt x="216" y="109"/>
                  <a:pt x="216" y="109"/>
                </a:cubicBezTo>
                <a:cubicBezTo>
                  <a:pt x="214" y="106"/>
                  <a:pt x="214" y="106"/>
                  <a:pt x="214" y="106"/>
                </a:cubicBezTo>
                <a:cubicBezTo>
                  <a:pt x="212" y="104"/>
                  <a:pt x="210" y="101"/>
                  <a:pt x="208" y="99"/>
                </a:cubicBezTo>
                <a:cubicBezTo>
                  <a:pt x="199" y="90"/>
                  <a:pt x="187" y="85"/>
                  <a:pt x="174" y="85"/>
                </a:cubicBezTo>
                <a:cubicBezTo>
                  <a:pt x="163" y="85"/>
                  <a:pt x="152" y="89"/>
                  <a:pt x="143" y="97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85" y="6"/>
                  <a:pt x="185" y="6"/>
                  <a:pt x="185" y="6"/>
                </a:cubicBezTo>
                <a:cubicBezTo>
                  <a:pt x="179" y="0"/>
                  <a:pt x="179" y="0"/>
                  <a:pt x="179" y="0"/>
                </a:cubicBezTo>
                <a:cubicBezTo>
                  <a:pt x="113" y="66"/>
                  <a:pt x="113" y="66"/>
                  <a:pt x="113" y="66"/>
                </a:cubicBezTo>
                <a:cubicBezTo>
                  <a:pt x="47" y="0"/>
                  <a:pt x="47" y="0"/>
                  <a:pt x="47" y="0"/>
                </a:cubicBezTo>
                <a:cubicBezTo>
                  <a:pt x="41" y="6"/>
                  <a:pt x="41" y="6"/>
                  <a:pt x="41" y="6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83" y="97"/>
                  <a:pt x="83" y="97"/>
                  <a:pt x="83" y="97"/>
                </a:cubicBezTo>
                <a:cubicBezTo>
                  <a:pt x="74" y="89"/>
                  <a:pt x="63" y="85"/>
                  <a:pt x="52" y="85"/>
                </a:cubicBezTo>
                <a:cubicBezTo>
                  <a:pt x="39" y="85"/>
                  <a:pt x="27" y="90"/>
                  <a:pt x="18" y="99"/>
                </a:cubicBezTo>
                <a:cubicBezTo>
                  <a:pt x="16" y="101"/>
                  <a:pt x="14" y="104"/>
                  <a:pt x="12" y="106"/>
                </a:cubicBezTo>
                <a:cubicBezTo>
                  <a:pt x="10" y="109"/>
                  <a:pt x="10" y="109"/>
                  <a:pt x="10" y="109"/>
                </a:cubicBezTo>
                <a:cubicBezTo>
                  <a:pt x="29" y="128"/>
                  <a:pt x="29" y="128"/>
                  <a:pt x="29" y="128"/>
                </a:cubicBezTo>
                <a:cubicBezTo>
                  <a:pt x="4" y="153"/>
                  <a:pt x="4" y="153"/>
                  <a:pt x="4" y="153"/>
                </a:cubicBezTo>
                <a:cubicBezTo>
                  <a:pt x="2" y="155"/>
                  <a:pt x="0" y="158"/>
                  <a:pt x="0" y="162"/>
                </a:cubicBezTo>
                <a:cubicBezTo>
                  <a:pt x="0" y="165"/>
                  <a:pt x="2" y="168"/>
                  <a:pt x="4" y="170"/>
                </a:cubicBezTo>
                <a:cubicBezTo>
                  <a:pt x="15" y="181"/>
                  <a:pt x="15" y="181"/>
                  <a:pt x="15" y="181"/>
                </a:cubicBezTo>
                <a:cubicBezTo>
                  <a:pt x="17" y="184"/>
                  <a:pt x="20" y="185"/>
                  <a:pt x="24" y="185"/>
                </a:cubicBezTo>
                <a:cubicBezTo>
                  <a:pt x="27" y="185"/>
                  <a:pt x="30" y="184"/>
                  <a:pt x="32" y="181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76" y="175"/>
                  <a:pt x="76" y="175"/>
                  <a:pt x="76" y="175"/>
                </a:cubicBezTo>
                <a:cubicBezTo>
                  <a:pt x="79" y="173"/>
                  <a:pt x="79" y="173"/>
                  <a:pt x="79" y="173"/>
                </a:cubicBezTo>
                <a:cubicBezTo>
                  <a:pt x="82" y="171"/>
                  <a:pt x="84" y="169"/>
                  <a:pt x="86" y="167"/>
                </a:cubicBezTo>
                <a:cubicBezTo>
                  <a:pt x="95" y="158"/>
                  <a:pt x="100" y="146"/>
                  <a:pt x="100" y="133"/>
                </a:cubicBezTo>
                <a:cubicBezTo>
                  <a:pt x="100" y="122"/>
                  <a:pt x="96" y="111"/>
                  <a:pt x="89" y="102"/>
                </a:cubicBezTo>
                <a:cubicBezTo>
                  <a:pt x="113" y="78"/>
                  <a:pt x="113" y="78"/>
                  <a:pt x="113" y="78"/>
                </a:cubicBezTo>
                <a:cubicBezTo>
                  <a:pt x="138" y="102"/>
                  <a:pt x="138" y="102"/>
                  <a:pt x="138" y="102"/>
                </a:cubicBezTo>
                <a:cubicBezTo>
                  <a:pt x="122" y="121"/>
                  <a:pt x="123" y="150"/>
                  <a:pt x="140" y="167"/>
                </a:cubicBezTo>
                <a:cubicBezTo>
                  <a:pt x="142" y="169"/>
                  <a:pt x="145" y="171"/>
                  <a:pt x="147" y="173"/>
                </a:cubicBezTo>
                <a:cubicBezTo>
                  <a:pt x="150" y="175"/>
                  <a:pt x="150" y="175"/>
                  <a:pt x="150" y="175"/>
                </a:cubicBezTo>
                <a:cubicBezTo>
                  <a:pt x="169" y="156"/>
                  <a:pt x="169" y="156"/>
                  <a:pt x="169" y="156"/>
                </a:cubicBezTo>
                <a:cubicBezTo>
                  <a:pt x="194" y="181"/>
                  <a:pt x="194" y="181"/>
                  <a:pt x="194" y="181"/>
                </a:cubicBezTo>
                <a:cubicBezTo>
                  <a:pt x="196" y="184"/>
                  <a:pt x="199" y="185"/>
                  <a:pt x="203" y="185"/>
                </a:cubicBezTo>
                <a:cubicBezTo>
                  <a:pt x="203" y="185"/>
                  <a:pt x="203" y="185"/>
                  <a:pt x="203" y="185"/>
                </a:cubicBezTo>
                <a:cubicBezTo>
                  <a:pt x="206" y="185"/>
                  <a:pt x="209" y="184"/>
                  <a:pt x="211" y="181"/>
                </a:cubicBezTo>
                <a:cubicBezTo>
                  <a:pt x="222" y="170"/>
                  <a:pt x="222" y="170"/>
                  <a:pt x="222" y="170"/>
                </a:cubicBezTo>
                <a:cubicBezTo>
                  <a:pt x="225" y="168"/>
                  <a:pt x="226" y="165"/>
                  <a:pt x="226" y="162"/>
                </a:cubicBezTo>
                <a:cubicBezTo>
                  <a:pt x="226" y="158"/>
                  <a:pt x="225" y="155"/>
                  <a:pt x="222" y="153"/>
                </a:cubicBezTo>
                <a:close/>
                <a:moveTo>
                  <a:pt x="80" y="162"/>
                </a:moveTo>
                <a:cubicBezTo>
                  <a:pt x="79" y="163"/>
                  <a:pt x="78" y="163"/>
                  <a:pt x="77" y="164"/>
                </a:cubicBezTo>
                <a:cubicBezTo>
                  <a:pt x="58" y="145"/>
                  <a:pt x="58" y="145"/>
                  <a:pt x="58" y="145"/>
                </a:cubicBezTo>
                <a:cubicBezTo>
                  <a:pt x="26" y="176"/>
                  <a:pt x="26" y="176"/>
                  <a:pt x="26" y="176"/>
                </a:cubicBezTo>
                <a:cubicBezTo>
                  <a:pt x="25" y="177"/>
                  <a:pt x="22" y="177"/>
                  <a:pt x="21" y="176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4"/>
                  <a:pt x="8" y="163"/>
                  <a:pt x="8" y="162"/>
                </a:cubicBezTo>
                <a:cubicBezTo>
                  <a:pt x="8" y="161"/>
                  <a:pt x="9" y="160"/>
                  <a:pt x="9" y="159"/>
                </a:cubicBezTo>
                <a:cubicBezTo>
                  <a:pt x="41" y="128"/>
                  <a:pt x="41" y="128"/>
                  <a:pt x="41" y="128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22" y="107"/>
                  <a:pt x="23" y="106"/>
                  <a:pt x="24" y="105"/>
                </a:cubicBezTo>
                <a:cubicBezTo>
                  <a:pt x="31" y="98"/>
                  <a:pt x="41" y="93"/>
                  <a:pt x="52" y="93"/>
                </a:cubicBezTo>
                <a:cubicBezTo>
                  <a:pt x="63" y="93"/>
                  <a:pt x="73" y="98"/>
                  <a:pt x="80" y="105"/>
                </a:cubicBezTo>
                <a:cubicBezTo>
                  <a:pt x="88" y="113"/>
                  <a:pt x="92" y="123"/>
                  <a:pt x="92" y="133"/>
                </a:cubicBezTo>
                <a:cubicBezTo>
                  <a:pt x="92" y="144"/>
                  <a:pt x="88" y="154"/>
                  <a:pt x="80" y="162"/>
                </a:cubicBezTo>
                <a:close/>
                <a:moveTo>
                  <a:pt x="217" y="164"/>
                </a:moveTo>
                <a:cubicBezTo>
                  <a:pt x="206" y="176"/>
                  <a:pt x="206" y="176"/>
                  <a:pt x="206" y="176"/>
                </a:cubicBezTo>
                <a:cubicBezTo>
                  <a:pt x="205" y="177"/>
                  <a:pt x="204" y="177"/>
                  <a:pt x="203" y="177"/>
                </a:cubicBezTo>
                <a:cubicBezTo>
                  <a:pt x="202" y="177"/>
                  <a:pt x="201" y="177"/>
                  <a:pt x="200" y="176"/>
                </a:cubicBezTo>
                <a:cubicBezTo>
                  <a:pt x="169" y="145"/>
                  <a:pt x="169" y="145"/>
                  <a:pt x="169" y="145"/>
                </a:cubicBezTo>
                <a:cubicBezTo>
                  <a:pt x="149" y="164"/>
                  <a:pt x="149" y="164"/>
                  <a:pt x="149" y="164"/>
                </a:cubicBezTo>
                <a:cubicBezTo>
                  <a:pt x="148" y="163"/>
                  <a:pt x="147" y="163"/>
                  <a:pt x="146" y="162"/>
                </a:cubicBezTo>
                <a:cubicBezTo>
                  <a:pt x="131" y="146"/>
                  <a:pt x="131" y="121"/>
                  <a:pt x="146" y="105"/>
                </a:cubicBezTo>
                <a:cubicBezTo>
                  <a:pt x="154" y="98"/>
                  <a:pt x="164" y="93"/>
                  <a:pt x="174" y="93"/>
                </a:cubicBezTo>
                <a:cubicBezTo>
                  <a:pt x="185" y="93"/>
                  <a:pt x="195" y="98"/>
                  <a:pt x="203" y="105"/>
                </a:cubicBezTo>
                <a:cubicBezTo>
                  <a:pt x="204" y="106"/>
                  <a:pt x="205" y="107"/>
                  <a:pt x="205" y="108"/>
                </a:cubicBezTo>
                <a:cubicBezTo>
                  <a:pt x="186" y="128"/>
                  <a:pt x="186" y="128"/>
                  <a:pt x="186" y="128"/>
                </a:cubicBezTo>
                <a:cubicBezTo>
                  <a:pt x="217" y="159"/>
                  <a:pt x="217" y="159"/>
                  <a:pt x="217" y="159"/>
                </a:cubicBezTo>
                <a:cubicBezTo>
                  <a:pt x="218" y="160"/>
                  <a:pt x="218" y="161"/>
                  <a:pt x="218" y="162"/>
                </a:cubicBezTo>
                <a:cubicBezTo>
                  <a:pt x="218" y="163"/>
                  <a:pt x="218" y="164"/>
                  <a:pt x="217" y="16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占位符 5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78" name="Oval 77"/>
          <p:cNvSpPr>
            <a:spLocks noChangeArrowheads="1"/>
          </p:cNvSpPr>
          <p:nvPr/>
        </p:nvSpPr>
        <p:spPr bwMode="auto">
          <a:xfrm>
            <a:off x="3933373" y="1266375"/>
            <a:ext cx="4325256" cy="4325252"/>
          </a:xfrm>
          <a:prstGeom prst="ellipse">
            <a:avLst/>
          </a:prstGeom>
          <a:gradFill flip="none" rotWithShape="1">
            <a:gsLst>
              <a:gs pos="1000">
                <a:schemeClr val="tx1">
                  <a:lumMod val="85000"/>
                  <a:lumOff val="15000"/>
                  <a:alpha val="70000"/>
                </a:schemeClr>
              </a:gs>
              <a:gs pos="100000">
                <a:schemeClr val="tx1">
                  <a:lumMod val="85000"/>
                  <a:lumOff val="15000"/>
                  <a:alpha val="92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3929970" y="1050484"/>
            <a:ext cx="4038374" cy="4752270"/>
            <a:chOff x="4889500" y="2179638"/>
            <a:chExt cx="2119313" cy="2493962"/>
          </a:xfrm>
        </p:grpSpPr>
        <p:sp>
          <p:nvSpPr>
            <p:cNvPr id="7" name="Freeform 5"/>
            <p:cNvSpPr/>
            <p:nvPr/>
          </p:nvSpPr>
          <p:spPr bwMode="auto">
            <a:xfrm>
              <a:off x="5038725" y="4316413"/>
              <a:ext cx="688975" cy="165100"/>
            </a:xfrm>
            <a:custGeom>
              <a:avLst/>
              <a:gdLst>
                <a:gd name="T0" fmla="*/ 0 w 434"/>
                <a:gd name="T1" fmla="*/ 80 h 104"/>
                <a:gd name="T2" fmla="*/ 212 w 434"/>
                <a:gd name="T3" fmla="*/ 0 h 104"/>
                <a:gd name="T4" fmla="*/ 434 w 434"/>
                <a:gd name="T5" fmla="*/ 35 h 104"/>
                <a:gd name="T6" fmla="*/ 305 w 434"/>
                <a:gd name="T7" fmla="*/ 104 h 104"/>
                <a:gd name="T8" fmla="*/ 0 w 434"/>
                <a:gd name="T9" fmla="*/ 8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104">
                  <a:moveTo>
                    <a:pt x="0" y="80"/>
                  </a:moveTo>
                  <a:lnTo>
                    <a:pt x="212" y="0"/>
                  </a:lnTo>
                  <a:lnTo>
                    <a:pt x="434" y="35"/>
                  </a:lnTo>
                  <a:lnTo>
                    <a:pt x="30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9CAAB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6059488" y="4511675"/>
              <a:ext cx="523875" cy="161925"/>
            </a:xfrm>
            <a:custGeom>
              <a:avLst/>
              <a:gdLst>
                <a:gd name="T0" fmla="*/ 0 w 330"/>
                <a:gd name="T1" fmla="*/ 0 h 102"/>
                <a:gd name="T2" fmla="*/ 54 w 330"/>
                <a:gd name="T3" fmla="*/ 78 h 102"/>
                <a:gd name="T4" fmla="*/ 276 w 330"/>
                <a:gd name="T5" fmla="*/ 102 h 102"/>
                <a:gd name="T6" fmla="*/ 330 w 330"/>
                <a:gd name="T7" fmla="*/ 56 h 102"/>
                <a:gd name="T8" fmla="*/ 0 w 330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" h="102">
                  <a:moveTo>
                    <a:pt x="0" y="0"/>
                  </a:moveTo>
                  <a:lnTo>
                    <a:pt x="54" y="78"/>
                  </a:lnTo>
                  <a:lnTo>
                    <a:pt x="276" y="102"/>
                  </a:lnTo>
                  <a:lnTo>
                    <a:pt x="330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8A9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5522913" y="4397375"/>
              <a:ext cx="260350" cy="220663"/>
            </a:xfrm>
            <a:custGeom>
              <a:avLst/>
              <a:gdLst>
                <a:gd name="T0" fmla="*/ 3 w 164"/>
                <a:gd name="T1" fmla="*/ 139 h 139"/>
                <a:gd name="T2" fmla="*/ 164 w 164"/>
                <a:gd name="T3" fmla="*/ 13 h 139"/>
                <a:gd name="T4" fmla="*/ 81 w 164"/>
                <a:gd name="T5" fmla="*/ 0 h 139"/>
                <a:gd name="T6" fmla="*/ 0 w 164"/>
                <a:gd name="T7" fmla="*/ 53 h 139"/>
                <a:gd name="T8" fmla="*/ 3 w 164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39">
                  <a:moveTo>
                    <a:pt x="3" y="139"/>
                  </a:moveTo>
                  <a:lnTo>
                    <a:pt x="164" y="13"/>
                  </a:lnTo>
                  <a:lnTo>
                    <a:pt x="81" y="0"/>
                  </a:lnTo>
                  <a:lnTo>
                    <a:pt x="0" y="53"/>
                  </a:lnTo>
                  <a:lnTo>
                    <a:pt x="3" y="139"/>
                  </a:lnTo>
                  <a:close/>
                </a:path>
              </a:pathLst>
            </a:custGeom>
            <a:solidFill>
              <a:srgbClr val="7C8A9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5084763" y="4129088"/>
              <a:ext cx="1647825" cy="519113"/>
            </a:xfrm>
            <a:custGeom>
              <a:avLst/>
              <a:gdLst>
                <a:gd name="T0" fmla="*/ 1038 w 1038"/>
                <a:gd name="T1" fmla="*/ 279 h 327"/>
                <a:gd name="T2" fmla="*/ 1038 w 1038"/>
                <a:gd name="T3" fmla="*/ 319 h 327"/>
                <a:gd name="T4" fmla="*/ 1019 w 1038"/>
                <a:gd name="T5" fmla="*/ 327 h 327"/>
                <a:gd name="T6" fmla="*/ 177 w 1038"/>
                <a:gd name="T7" fmla="*/ 185 h 327"/>
                <a:gd name="T8" fmla="*/ 113 w 1038"/>
                <a:gd name="T9" fmla="*/ 163 h 327"/>
                <a:gd name="T10" fmla="*/ 0 w 1038"/>
                <a:gd name="T11" fmla="*/ 24 h 327"/>
                <a:gd name="T12" fmla="*/ 14 w 1038"/>
                <a:gd name="T13" fmla="*/ 0 h 327"/>
                <a:gd name="T14" fmla="*/ 142 w 1038"/>
                <a:gd name="T15" fmla="*/ 134 h 327"/>
                <a:gd name="T16" fmla="*/ 1038 w 1038"/>
                <a:gd name="T17" fmla="*/ 279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8" h="327">
                  <a:moveTo>
                    <a:pt x="1038" y="279"/>
                  </a:moveTo>
                  <a:lnTo>
                    <a:pt x="1038" y="319"/>
                  </a:lnTo>
                  <a:lnTo>
                    <a:pt x="1019" y="327"/>
                  </a:lnTo>
                  <a:lnTo>
                    <a:pt x="177" y="185"/>
                  </a:lnTo>
                  <a:lnTo>
                    <a:pt x="113" y="163"/>
                  </a:lnTo>
                  <a:lnTo>
                    <a:pt x="0" y="24"/>
                  </a:lnTo>
                  <a:lnTo>
                    <a:pt x="14" y="0"/>
                  </a:lnTo>
                  <a:lnTo>
                    <a:pt x="142" y="134"/>
                  </a:lnTo>
                  <a:lnTo>
                    <a:pt x="1038" y="279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5426075" y="3179763"/>
              <a:ext cx="339725" cy="1123950"/>
            </a:xfrm>
            <a:custGeom>
              <a:avLst/>
              <a:gdLst>
                <a:gd name="T0" fmla="*/ 88 w 214"/>
                <a:gd name="T1" fmla="*/ 708 h 708"/>
                <a:gd name="T2" fmla="*/ 185 w 214"/>
                <a:gd name="T3" fmla="*/ 555 h 708"/>
                <a:gd name="T4" fmla="*/ 214 w 214"/>
                <a:gd name="T5" fmla="*/ 475 h 708"/>
                <a:gd name="T6" fmla="*/ 193 w 214"/>
                <a:gd name="T7" fmla="*/ 91 h 708"/>
                <a:gd name="T8" fmla="*/ 99 w 214"/>
                <a:gd name="T9" fmla="*/ 0 h 708"/>
                <a:gd name="T10" fmla="*/ 112 w 214"/>
                <a:gd name="T11" fmla="*/ 437 h 708"/>
                <a:gd name="T12" fmla="*/ 91 w 214"/>
                <a:gd name="T13" fmla="*/ 579 h 708"/>
                <a:gd name="T14" fmla="*/ 0 w 214"/>
                <a:gd name="T15" fmla="*/ 686 h 708"/>
                <a:gd name="T16" fmla="*/ 88 w 214"/>
                <a:gd name="T17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708">
                  <a:moveTo>
                    <a:pt x="88" y="708"/>
                  </a:moveTo>
                  <a:lnTo>
                    <a:pt x="185" y="555"/>
                  </a:lnTo>
                  <a:lnTo>
                    <a:pt x="214" y="475"/>
                  </a:lnTo>
                  <a:lnTo>
                    <a:pt x="193" y="91"/>
                  </a:lnTo>
                  <a:lnTo>
                    <a:pt x="99" y="0"/>
                  </a:lnTo>
                  <a:lnTo>
                    <a:pt x="112" y="437"/>
                  </a:lnTo>
                  <a:lnTo>
                    <a:pt x="91" y="579"/>
                  </a:lnTo>
                  <a:lnTo>
                    <a:pt x="0" y="686"/>
                  </a:lnTo>
                  <a:lnTo>
                    <a:pt x="88" y="708"/>
                  </a:lnTo>
                  <a:close/>
                </a:path>
              </a:pathLst>
            </a:custGeom>
            <a:solidFill>
              <a:srgbClr val="9CAAB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5391150" y="3179763"/>
              <a:ext cx="341313" cy="1123950"/>
            </a:xfrm>
            <a:custGeom>
              <a:avLst/>
              <a:gdLst>
                <a:gd name="T0" fmla="*/ 89 w 215"/>
                <a:gd name="T1" fmla="*/ 708 h 708"/>
                <a:gd name="T2" fmla="*/ 188 w 215"/>
                <a:gd name="T3" fmla="*/ 555 h 708"/>
                <a:gd name="T4" fmla="*/ 215 w 215"/>
                <a:gd name="T5" fmla="*/ 475 h 708"/>
                <a:gd name="T6" fmla="*/ 193 w 215"/>
                <a:gd name="T7" fmla="*/ 91 h 708"/>
                <a:gd name="T8" fmla="*/ 99 w 215"/>
                <a:gd name="T9" fmla="*/ 0 h 708"/>
                <a:gd name="T10" fmla="*/ 113 w 215"/>
                <a:gd name="T11" fmla="*/ 437 h 708"/>
                <a:gd name="T12" fmla="*/ 91 w 215"/>
                <a:gd name="T13" fmla="*/ 579 h 708"/>
                <a:gd name="T14" fmla="*/ 0 w 215"/>
                <a:gd name="T15" fmla="*/ 686 h 708"/>
                <a:gd name="T16" fmla="*/ 89 w 215"/>
                <a:gd name="T17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708">
                  <a:moveTo>
                    <a:pt x="89" y="708"/>
                  </a:moveTo>
                  <a:lnTo>
                    <a:pt x="188" y="555"/>
                  </a:lnTo>
                  <a:lnTo>
                    <a:pt x="215" y="475"/>
                  </a:lnTo>
                  <a:lnTo>
                    <a:pt x="193" y="91"/>
                  </a:lnTo>
                  <a:lnTo>
                    <a:pt x="99" y="0"/>
                  </a:lnTo>
                  <a:lnTo>
                    <a:pt x="113" y="437"/>
                  </a:lnTo>
                  <a:lnTo>
                    <a:pt x="91" y="579"/>
                  </a:lnTo>
                  <a:lnTo>
                    <a:pt x="0" y="686"/>
                  </a:lnTo>
                  <a:lnTo>
                    <a:pt x="89" y="708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5106988" y="4043363"/>
              <a:ext cx="1901825" cy="528638"/>
            </a:xfrm>
            <a:custGeom>
              <a:avLst/>
              <a:gdLst>
                <a:gd name="T0" fmla="*/ 1198 w 1198"/>
                <a:gd name="T1" fmla="*/ 167 h 333"/>
                <a:gd name="T2" fmla="*/ 453 w 1198"/>
                <a:gd name="T3" fmla="*/ 89 h 333"/>
                <a:gd name="T4" fmla="*/ 292 w 1198"/>
                <a:gd name="T5" fmla="*/ 0 h 333"/>
                <a:gd name="T6" fmla="*/ 0 w 1198"/>
                <a:gd name="T7" fmla="*/ 54 h 333"/>
                <a:gd name="T8" fmla="*/ 128 w 1198"/>
                <a:gd name="T9" fmla="*/ 188 h 333"/>
                <a:gd name="T10" fmla="*/ 1024 w 1198"/>
                <a:gd name="T11" fmla="*/ 333 h 333"/>
                <a:gd name="T12" fmla="*/ 1198 w 1198"/>
                <a:gd name="T13" fmla="*/ 16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8" h="333">
                  <a:moveTo>
                    <a:pt x="1198" y="167"/>
                  </a:moveTo>
                  <a:lnTo>
                    <a:pt x="453" y="89"/>
                  </a:lnTo>
                  <a:lnTo>
                    <a:pt x="292" y="0"/>
                  </a:lnTo>
                  <a:lnTo>
                    <a:pt x="0" y="54"/>
                  </a:lnTo>
                  <a:lnTo>
                    <a:pt x="128" y="188"/>
                  </a:lnTo>
                  <a:lnTo>
                    <a:pt x="1024" y="333"/>
                  </a:lnTo>
                  <a:lnTo>
                    <a:pt x="1198" y="167"/>
                  </a:lnTo>
                  <a:close/>
                </a:path>
              </a:pathLst>
            </a:custGeom>
            <a:solidFill>
              <a:srgbClr val="7C8A9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4922838" y="3179763"/>
              <a:ext cx="400050" cy="1301750"/>
            </a:xfrm>
            <a:custGeom>
              <a:avLst/>
              <a:gdLst>
                <a:gd name="T0" fmla="*/ 75 w 252"/>
                <a:gd name="T1" fmla="*/ 820 h 820"/>
                <a:gd name="T2" fmla="*/ 226 w 252"/>
                <a:gd name="T3" fmla="*/ 555 h 820"/>
                <a:gd name="T4" fmla="*/ 252 w 252"/>
                <a:gd name="T5" fmla="*/ 475 h 820"/>
                <a:gd name="T6" fmla="*/ 231 w 252"/>
                <a:gd name="T7" fmla="*/ 91 h 820"/>
                <a:gd name="T8" fmla="*/ 137 w 252"/>
                <a:gd name="T9" fmla="*/ 0 h 820"/>
                <a:gd name="T10" fmla="*/ 151 w 252"/>
                <a:gd name="T11" fmla="*/ 437 h 820"/>
                <a:gd name="T12" fmla="*/ 129 w 252"/>
                <a:gd name="T13" fmla="*/ 579 h 820"/>
                <a:gd name="T14" fmla="*/ 0 w 252"/>
                <a:gd name="T15" fmla="*/ 810 h 820"/>
                <a:gd name="T16" fmla="*/ 75 w 252"/>
                <a:gd name="T17" fmla="*/ 82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2" h="820">
                  <a:moveTo>
                    <a:pt x="75" y="820"/>
                  </a:moveTo>
                  <a:lnTo>
                    <a:pt x="226" y="555"/>
                  </a:lnTo>
                  <a:lnTo>
                    <a:pt x="252" y="475"/>
                  </a:lnTo>
                  <a:lnTo>
                    <a:pt x="231" y="91"/>
                  </a:lnTo>
                  <a:lnTo>
                    <a:pt x="137" y="0"/>
                  </a:lnTo>
                  <a:lnTo>
                    <a:pt x="151" y="437"/>
                  </a:lnTo>
                  <a:lnTo>
                    <a:pt x="129" y="579"/>
                  </a:lnTo>
                  <a:lnTo>
                    <a:pt x="0" y="810"/>
                  </a:lnTo>
                  <a:lnTo>
                    <a:pt x="75" y="820"/>
                  </a:lnTo>
                  <a:close/>
                </a:path>
              </a:pathLst>
            </a:custGeom>
            <a:solidFill>
              <a:srgbClr val="9CAAB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5484813" y="3103563"/>
              <a:ext cx="263525" cy="246063"/>
            </a:xfrm>
            <a:custGeom>
              <a:avLst/>
              <a:gdLst>
                <a:gd name="T0" fmla="*/ 0 w 166"/>
                <a:gd name="T1" fmla="*/ 0 h 155"/>
                <a:gd name="T2" fmla="*/ 78 w 166"/>
                <a:gd name="T3" fmla="*/ 0 h 155"/>
                <a:gd name="T4" fmla="*/ 166 w 166"/>
                <a:gd name="T5" fmla="*/ 91 h 155"/>
                <a:gd name="T6" fmla="*/ 153 w 166"/>
                <a:gd name="T7" fmla="*/ 155 h 155"/>
                <a:gd name="T8" fmla="*/ 126 w 166"/>
                <a:gd name="T9" fmla="*/ 142 h 155"/>
                <a:gd name="T10" fmla="*/ 140 w 166"/>
                <a:gd name="T11" fmla="*/ 86 h 155"/>
                <a:gd name="T12" fmla="*/ 78 w 166"/>
                <a:gd name="T13" fmla="*/ 16 h 155"/>
                <a:gd name="T14" fmla="*/ 16 w 166"/>
                <a:gd name="T15" fmla="*/ 24 h 155"/>
                <a:gd name="T16" fmla="*/ 0 w 166"/>
                <a:gd name="T17" fmla="*/ 8 h 155"/>
                <a:gd name="T18" fmla="*/ 0 w 166"/>
                <a:gd name="T1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155">
                  <a:moveTo>
                    <a:pt x="0" y="0"/>
                  </a:moveTo>
                  <a:lnTo>
                    <a:pt x="78" y="0"/>
                  </a:lnTo>
                  <a:lnTo>
                    <a:pt x="166" y="91"/>
                  </a:lnTo>
                  <a:lnTo>
                    <a:pt x="153" y="155"/>
                  </a:lnTo>
                  <a:lnTo>
                    <a:pt x="126" y="142"/>
                  </a:lnTo>
                  <a:lnTo>
                    <a:pt x="140" y="86"/>
                  </a:lnTo>
                  <a:lnTo>
                    <a:pt x="78" y="16"/>
                  </a:lnTo>
                  <a:lnTo>
                    <a:pt x="16" y="24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6115050" y="2597150"/>
              <a:ext cx="293688" cy="625475"/>
            </a:xfrm>
            <a:custGeom>
              <a:avLst/>
              <a:gdLst>
                <a:gd name="T0" fmla="*/ 21 w 185"/>
                <a:gd name="T1" fmla="*/ 0 h 394"/>
                <a:gd name="T2" fmla="*/ 86 w 185"/>
                <a:gd name="T3" fmla="*/ 27 h 394"/>
                <a:gd name="T4" fmla="*/ 121 w 185"/>
                <a:gd name="T5" fmla="*/ 64 h 394"/>
                <a:gd name="T6" fmla="*/ 150 w 185"/>
                <a:gd name="T7" fmla="*/ 110 h 394"/>
                <a:gd name="T8" fmla="*/ 166 w 185"/>
                <a:gd name="T9" fmla="*/ 123 h 394"/>
                <a:gd name="T10" fmla="*/ 177 w 185"/>
                <a:gd name="T11" fmla="*/ 142 h 394"/>
                <a:gd name="T12" fmla="*/ 185 w 185"/>
                <a:gd name="T13" fmla="*/ 163 h 394"/>
                <a:gd name="T14" fmla="*/ 169 w 185"/>
                <a:gd name="T15" fmla="*/ 196 h 394"/>
                <a:gd name="T16" fmla="*/ 148 w 185"/>
                <a:gd name="T17" fmla="*/ 257 h 394"/>
                <a:gd name="T18" fmla="*/ 91 w 185"/>
                <a:gd name="T19" fmla="*/ 338 h 394"/>
                <a:gd name="T20" fmla="*/ 86 w 185"/>
                <a:gd name="T21" fmla="*/ 378 h 394"/>
                <a:gd name="T22" fmla="*/ 59 w 185"/>
                <a:gd name="T23" fmla="*/ 394 h 394"/>
                <a:gd name="T24" fmla="*/ 32 w 185"/>
                <a:gd name="T25" fmla="*/ 383 h 394"/>
                <a:gd name="T26" fmla="*/ 32 w 185"/>
                <a:gd name="T27" fmla="*/ 327 h 394"/>
                <a:gd name="T28" fmla="*/ 48 w 185"/>
                <a:gd name="T29" fmla="*/ 284 h 394"/>
                <a:gd name="T30" fmla="*/ 75 w 185"/>
                <a:gd name="T31" fmla="*/ 284 h 394"/>
                <a:gd name="T32" fmla="*/ 86 w 185"/>
                <a:gd name="T33" fmla="*/ 236 h 394"/>
                <a:gd name="T34" fmla="*/ 102 w 185"/>
                <a:gd name="T35" fmla="*/ 185 h 394"/>
                <a:gd name="T36" fmla="*/ 107 w 185"/>
                <a:gd name="T37" fmla="*/ 169 h 394"/>
                <a:gd name="T38" fmla="*/ 46 w 185"/>
                <a:gd name="T39" fmla="*/ 150 h 394"/>
                <a:gd name="T40" fmla="*/ 0 w 185"/>
                <a:gd name="T41" fmla="*/ 104 h 394"/>
                <a:gd name="T42" fmla="*/ 21 w 185"/>
                <a:gd name="T43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5" h="394">
                  <a:moveTo>
                    <a:pt x="21" y="0"/>
                  </a:moveTo>
                  <a:lnTo>
                    <a:pt x="86" y="27"/>
                  </a:lnTo>
                  <a:lnTo>
                    <a:pt x="121" y="64"/>
                  </a:lnTo>
                  <a:lnTo>
                    <a:pt x="150" y="110"/>
                  </a:lnTo>
                  <a:lnTo>
                    <a:pt x="166" y="123"/>
                  </a:lnTo>
                  <a:lnTo>
                    <a:pt x="177" y="142"/>
                  </a:lnTo>
                  <a:lnTo>
                    <a:pt x="185" y="163"/>
                  </a:lnTo>
                  <a:lnTo>
                    <a:pt x="169" y="196"/>
                  </a:lnTo>
                  <a:lnTo>
                    <a:pt x="148" y="257"/>
                  </a:lnTo>
                  <a:lnTo>
                    <a:pt x="91" y="338"/>
                  </a:lnTo>
                  <a:lnTo>
                    <a:pt x="86" y="378"/>
                  </a:lnTo>
                  <a:lnTo>
                    <a:pt x="59" y="394"/>
                  </a:lnTo>
                  <a:lnTo>
                    <a:pt x="32" y="383"/>
                  </a:lnTo>
                  <a:lnTo>
                    <a:pt x="32" y="327"/>
                  </a:lnTo>
                  <a:lnTo>
                    <a:pt x="48" y="284"/>
                  </a:lnTo>
                  <a:lnTo>
                    <a:pt x="75" y="284"/>
                  </a:lnTo>
                  <a:lnTo>
                    <a:pt x="86" y="236"/>
                  </a:lnTo>
                  <a:lnTo>
                    <a:pt x="102" y="185"/>
                  </a:lnTo>
                  <a:lnTo>
                    <a:pt x="107" y="169"/>
                  </a:lnTo>
                  <a:lnTo>
                    <a:pt x="46" y="150"/>
                  </a:lnTo>
                  <a:lnTo>
                    <a:pt x="0" y="10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5C8B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5770563" y="3286125"/>
              <a:ext cx="285750" cy="885825"/>
            </a:xfrm>
            <a:custGeom>
              <a:avLst/>
              <a:gdLst>
                <a:gd name="T0" fmla="*/ 36 w 67"/>
                <a:gd name="T1" fmla="*/ 0 h 208"/>
                <a:gd name="T2" fmla="*/ 17 w 67"/>
                <a:gd name="T3" fmla="*/ 37 h 208"/>
                <a:gd name="T4" fmla="*/ 9 w 67"/>
                <a:gd name="T5" fmla="*/ 56 h 208"/>
                <a:gd name="T6" fmla="*/ 2 w 67"/>
                <a:gd name="T7" fmla="*/ 64 h 208"/>
                <a:gd name="T8" fmla="*/ 0 w 67"/>
                <a:gd name="T9" fmla="*/ 78 h 208"/>
                <a:gd name="T10" fmla="*/ 5 w 67"/>
                <a:gd name="T11" fmla="*/ 94 h 208"/>
                <a:gd name="T12" fmla="*/ 7 w 67"/>
                <a:gd name="T13" fmla="*/ 134 h 208"/>
                <a:gd name="T14" fmla="*/ 9 w 67"/>
                <a:gd name="T15" fmla="*/ 144 h 208"/>
                <a:gd name="T16" fmla="*/ 13 w 67"/>
                <a:gd name="T17" fmla="*/ 177 h 208"/>
                <a:gd name="T18" fmla="*/ 9 w 67"/>
                <a:gd name="T19" fmla="*/ 191 h 208"/>
                <a:gd name="T20" fmla="*/ 17 w 67"/>
                <a:gd name="T21" fmla="*/ 208 h 208"/>
                <a:gd name="T22" fmla="*/ 35 w 67"/>
                <a:gd name="T23" fmla="*/ 205 h 208"/>
                <a:gd name="T24" fmla="*/ 35 w 67"/>
                <a:gd name="T25" fmla="*/ 193 h 208"/>
                <a:gd name="T26" fmla="*/ 47 w 67"/>
                <a:gd name="T27" fmla="*/ 156 h 208"/>
                <a:gd name="T28" fmla="*/ 52 w 67"/>
                <a:gd name="T29" fmla="*/ 137 h 208"/>
                <a:gd name="T30" fmla="*/ 46 w 67"/>
                <a:gd name="T31" fmla="*/ 112 h 208"/>
                <a:gd name="T32" fmla="*/ 40 w 67"/>
                <a:gd name="T33" fmla="*/ 88 h 208"/>
                <a:gd name="T34" fmla="*/ 56 w 67"/>
                <a:gd name="T35" fmla="*/ 56 h 208"/>
                <a:gd name="T36" fmla="*/ 67 w 67"/>
                <a:gd name="T37" fmla="*/ 29 h 208"/>
                <a:gd name="T38" fmla="*/ 36 w 67"/>
                <a:gd name="T3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208">
                  <a:moveTo>
                    <a:pt x="36" y="0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13" y="177"/>
                    <a:pt x="13" y="177"/>
                    <a:pt x="13" y="177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17" y="208"/>
                    <a:pt x="17" y="208"/>
                    <a:pt x="17" y="208"/>
                  </a:cubicBezTo>
                  <a:cubicBezTo>
                    <a:pt x="35" y="205"/>
                    <a:pt x="35" y="205"/>
                    <a:pt x="35" y="205"/>
                  </a:cubicBezTo>
                  <a:cubicBezTo>
                    <a:pt x="35" y="193"/>
                    <a:pt x="35" y="193"/>
                    <a:pt x="35" y="193"/>
                  </a:cubicBezTo>
                  <a:cubicBezTo>
                    <a:pt x="47" y="156"/>
                    <a:pt x="47" y="156"/>
                    <a:pt x="47" y="156"/>
                  </a:cubicBezTo>
                  <a:cubicBezTo>
                    <a:pt x="47" y="156"/>
                    <a:pt x="53" y="137"/>
                    <a:pt x="52" y="137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67" y="29"/>
                    <a:pt x="67" y="29"/>
                    <a:pt x="67" y="29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EBBCA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5821363" y="3187700"/>
              <a:ext cx="212725" cy="328613"/>
            </a:xfrm>
            <a:custGeom>
              <a:avLst/>
              <a:gdLst>
                <a:gd name="T0" fmla="*/ 43 w 134"/>
                <a:gd name="T1" fmla="*/ 0 h 207"/>
                <a:gd name="T2" fmla="*/ 38 w 134"/>
                <a:gd name="T3" fmla="*/ 94 h 207"/>
                <a:gd name="T4" fmla="*/ 11 w 134"/>
                <a:gd name="T5" fmla="*/ 140 h 207"/>
                <a:gd name="T6" fmla="*/ 0 w 134"/>
                <a:gd name="T7" fmla="*/ 180 h 207"/>
                <a:gd name="T8" fmla="*/ 38 w 134"/>
                <a:gd name="T9" fmla="*/ 183 h 207"/>
                <a:gd name="T10" fmla="*/ 56 w 134"/>
                <a:gd name="T11" fmla="*/ 191 h 207"/>
                <a:gd name="T12" fmla="*/ 83 w 134"/>
                <a:gd name="T13" fmla="*/ 207 h 207"/>
                <a:gd name="T14" fmla="*/ 134 w 134"/>
                <a:gd name="T15" fmla="*/ 183 h 207"/>
                <a:gd name="T16" fmla="*/ 123 w 134"/>
                <a:gd name="T17" fmla="*/ 6 h 207"/>
                <a:gd name="T18" fmla="*/ 43 w 134"/>
                <a:gd name="T1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207">
                  <a:moveTo>
                    <a:pt x="43" y="0"/>
                  </a:moveTo>
                  <a:lnTo>
                    <a:pt x="38" y="94"/>
                  </a:lnTo>
                  <a:lnTo>
                    <a:pt x="11" y="140"/>
                  </a:lnTo>
                  <a:lnTo>
                    <a:pt x="0" y="180"/>
                  </a:lnTo>
                  <a:lnTo>
                    <a:pt x="38" y="183"/>
                  </a:lnTo>
                  <a:lnTo>
                    <a:pt x="56" y="191"/>
                  </a:lnTo>
                  <a:lnTo>
                    <a:pt x="83" y="207"/>
                  </a:lnTo>
                  <a:lnTo>
                    <a:pt x="134" y="183"/>
                  </a:lnTo>
                  <a:lnTo>
                    <a:pt x="123" y="6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5932488" y="3490913"/>
              <a:ext cx="625475" cy="595313"/>
            </a:xfrm>
            <a:custGeom>
              <a:avLst/>
              <a:gdLst>
                <a:gd name="T0" fmla="*/ 0 w 147"/>
                <a:gd name="T1" fmla="*/ 3 h 140"/>
                <a:gd name="T2" fmla="*/ 3 w 147"/>
                <a:gd name="T3" fmla="*/ 35 h 140"/>
                <a:gd name="T4" fmla="*/ 10 w 147"/>
                <a:gd name="T5" fmla="*/ 58 h 140"/>
                <a:gd name="T6" fmla="*/ 13 w 147"/>
                <a:gd name="T7" fmla="*/ 73 h 140"/>
                <a:gd name="T8" fmla="*/ 28 w 147"/>
                <a:gd name="T9" fmla="*/ 84 h 140"/>
                <a:gd name="T10" fmla="*/ 39 w 147"/>
                <a:gd name="T11" fmla="*/ 84 h 140"/>
                <a:gd name="T12" fmla="*/ 72 w 147"/>
                <a:gd name="T13" fmla="*/ 105 h 140"/>
                <a:gd name="T14" fmla="*/ 82 w 147"/>
                <a:gd name="T15" fmla="*/ 109 h 140"/>
                <a:gd name="T16" fmla="*/ 112 w 147"/>
                <a:gd name="T17" fmla="*/ 125 h 140"/>
                <a:gd name="T18" fmla="*/ 121 w 147"/>
                <a:gd name="T19" fmla="*/ 136 h 140"/>
                <a:gd name="T20" fmla="*/ 139 w 147"/>
                <a:gd name="T21" fmla="*/ 140 h 140"/>
                <a:gd name="T22" fmla="*/ 147 w 147"/>
                <a:gd name="T23" fmla="*/ 123 h 140"/>
                <a:gd name="T24" fmla="*/ 137 w 147"/>
                <a:gd name="T25" fmla="*/ 116 h 140"/>
                <a:gd name="T26" fmla="*/ 114 w 147"/>
                <a:gd name="T27" fmla="*/ 85 h 140"/>
                <a:gd name="T28" fmla="*/ 101 w 147"/>
                <a:gd name="T29" fmla="*/ 70 h 140"/>
                <a:gd name="T30" fmla="*/ 78 w 147"/>
                <a:gd name="T31" fmla="*/ 60 h 140"/>
                <a:gd name="T32" fmla="*/ 54 w 147"/>
                <a:gd name="T33" fmla="*/ 52 h 140"/>
                <a:gd name="T34" fmla="*/ 55 w 147"/>
                <a:gd name="T35" fmla="*/ 25 h 140"/>
                <a:gd name="T36" fmla="*/ 56 w 147"/>
                <a:gd name="T37" fmla="*/ 0 h 140"/>
                <a:gd name="T38" fmla="*/ 0 w 147"/>
                <a:gd name="T39" fmla="*/ 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40">
                  <a:moveTo>
                    <a:pt x="0" y="3"/>
                  </a:moveTo>
                  <a:cubicBezTo>
                    <a:pt x="3" y="35"/>
                    <a:pt x="3" y="35"/>
                    <a:pt x="3" y="35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4" y="85"/>
                    <a:pt x="102" y="69"/>
                    <a:pt x="101" y="70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6" y="0"/>
                    <a:pt x="56" y="0"/>
                    <a:pt x="56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D0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5762625" y="4040188"/>
              <a:ext cx="182563" cy="152400"/>
            </a:xfrm>
            <a:custGeom>
              <a:avLst/>
              <a:gdLst>
                <a:gd name="T0" fmla="*/ 115 w 115"/>
                <a:gd name="T1" fmla="*/ 0 h 96"/>
                <a:gd name="T2" fmla="*/ 104 w 115"/>
                <a:gd name="T3" fmla="*/ 56 h 96"/>
                <a:gd name="T4" fmla="*/ 104 w 115"/>
                <a:gd name="T5" fmla="*/ 77 h 96"/>
                <a:gd name="T6" fmla="*/ 99 w 115"/>
                <a:gd name="T7" fmla="*/ 96 h 96"/>
                <a:gd name="T8" fmla="*/ 29 w 115"/>
                <a:gd name="T9" fmla="*/ 88 h 96"/>
                <a:gd name="T10" fmla="*/ 0 w 115"/>
                <a:gd name="T11" fmla="*/ 53 h 96"/>
                <a:gd name="T12" fmla="*/ 16 w 115"/>
                <a:gd name="T13" fmla="*/ 43 h 96"/>
                <a:gd name="T14" fmla="*/ 29 w 115"/>
                <a:gd name="T15" fmla="*/ 43 h 96"/>
                <a:gd name="T16" fmla="*/ 34 w 115"/>
                <a:gd name="T17" fmla="*/ 2 h 96"/>
                <a:gd name="T18" fmla="*/ 69 w 115"/>
                <a:gd name="T19" fmla="*/ 13 h 96"/>
                <a:gd name="T20" fmla="*/ 115 w 115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96">
                  <a:moveTo>
                    <a:pt x="115" y="0"/>
                  </a:moveTo>
                  <a:lnTo>
                    <a:pt x="104" y="56"/>
                  </a:lnTo>
                  <a:lnTo>
                    <a:pt x="104" y="77"/>
                  </a:lnTo>
                  <a:lnTo>
                    <a:pt x="99" y="96"/>
                  </a:lnTo>
                  <a:lnTo>
                    <a:pt x="29" y="88"/>
                  </a:lnTo>
                  <a:lnTo>
                    <a:pt x="0" y="53"/>
                  </a:lnTo>
                  <a:lnTo>
                    <a:pt x="16" y="43"/>
                  </a:lnTo>
                  <a:lnTo>
                    <a:pt x="29" y="43"/>
                  </a:lnTo>
                  <a:lnTo>
                    <a:pt x="34" y="2"/>
                  </a:lnTo>
                  <a:lnTo>
                    <a:pt x="69" y="13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5613400" y="4111625"/>
              <a:ext cx="322263" cy="200025"/>
            </a:xfrm>
            <a:custGeom>
              <a:avLst/>
              <a:gdLst>
                <a:gd name="T0" fmla="*/ 203 w 203"/>
                <a:gd name="T1" fmla="*/ 83 h 126"/>
                <a:gd name="T2" fmla="*/ 190 w 203"/>
                <a:gd name="T3" fmla="*/ 126 h 126"/>
                <a:gd name="T4" fmla="*/ 99 w 203"/>
                <a:gd name="T5" fmla="*/ 121 h 126"/>
                <a:gd name="T6" fmla="*/ 40 w 203"/>
                <a:gd name="T7" fmla="*/ 91 h 126"/>
                <a:gd name="T8" fmla="*/ 5 w 203"/>
                <a:gd name="T9" fmla="*/ 48 h 126"/>
                <a:gd name="T10" fmla="*/ 0 w 203"/>
                <a:gd name="T11" fmla="*/ 16 h 126"/>
                <a:gd name="T12" fmla="*/ 24 w 203"/>
                <a:gd name="T13" fmla="*/ 11 h 126"/>
                <a:gd name="T14" fmla="*/ 51 w 203"/>
                <a:gd name="T15" fmla="*/ 19 h 126"/>
                <a:gd name="T16" fmla="*/ 77 w 203"/>
                <a:gd name="T17" fmla="*/ 16 h 126"/>
                <a:gd name="T18" fmla="*/ 99 w 203"/>
                <a:gd name="T19" fmla="*/ 0 h 126"/>
                <a:gd name="T20" fmla="*/ 96 w 203"/>
                <a:gd name="T21" fmla="*/ 19 h 126"/>
                <a:gd name="T22" fmla="*/ 131 w 203"/>
                <a:gd name="T23" fmla="*/ 30 h 126"/>
                <a:gd name="T24" fmla="*/ 198 w 203"/>
                <a:gd name="T25" fmla="*/ 32 h 126"/>
                <a:gd name="T26" fmla="*/ 193 w 203"/>
                <a:gd name="T27" fmla="*/ 51 h 126"/>
                <a:gd name="T28" fmla="*/ 203 w 203"/>
                <a:gd name="T29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3" h="126">
                  <a:moveTo>
                    <a:pt x="203" y="83"/>
                  </a:moveTo>
                  <a:lnTo>
                    <a:pt x="190" y="126"/>
                  </a:lnTo>
                  <a:lnTo>
                    <a:pt x="99" y="121"/>
                  </a:lnTo>
                  <a:lnTo>
                    <a:pt x="40" y="91"/>
                  </a:lnTo>
                  <a:lnTo>
                    <a:pt x="5" y="48"/>
                  </a:lnTo>
                  <a:lnTo>
                    <a:pt x="0" y="16"/>
                  </a:lnTo>
                  <a:lnTo>
                    <a:pt x="24" y="11"/>
                  </a:lnTo>
                  <a:lnTo>
                    <a:pt x="51" y="19"/>
                  </a:lnTo>
                  <a:lnTo>
                    <a:pt x="77" y="16"/>
                  </a:lnTo>
                  <a:lnTo>
                    <a:pt x="99" y="0"/>
                  </a:lnTo>
                  <a:lnTo>
                    <a:pt x="96" y="19"/>
                  </a:lnTo>
                  <a:lnTo>
                    <a:pt x="131" y="30"/>
                  </a:lnTo>
                  <a:lnTo>
                    <a:pt x="198" y="32"/>
                  </a:lnTo>
                  <a:lnTo>
                    <a:pt x="193" y="51"/>
                  </a:lnTo>
                  <a:lnTo>
                    <a:pt x="203" y="83"/>
                  </a:lnTo>
                  <a:close/>
                </a:path>
              </a:pathLst>
            </a:custGeom>
            <a:solidFill>
              <a:srgbClr val="E0E0E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5707063" y="4068763"/>
              <a:ext cx="149225" cy="111125"/>
            </a:xfrm>
            <a:custGeom>
              <a:avLst/>
              <a:gdLst>
                <a:gd name="T0" fmla="*/ 0 w 94"/>
                <a:gd name="T1" fmla="*/ 43 h 70"/>
                <a:gd name="T2" fmla="*/ 21 w 94"/>
                <a:gd name="T3" fmla="*/ 70 h 70"/>
                <a:gd name="T4" fmla="*/ 72 w 94"/>
                <a:gd name="T5" fmla="*/ 62 h 70"/>
                <a:gd name="T6" fmla="*/ 94 w 94"/>
                <a:gd name="T7" fmla="*/ 41 h 70"/>
                <a:gd name="T8" fmla="*/ 94 w 94"/>
                <a:gd name="T9" fmla="*/ 22 h 70"/>
                <a:gd name="T10" fmla="*/ 61 w 94"/>
                <a:gd name="T11" fmla="*/ 0 h 70"/>
                <a:gd name="T12" fmla="*/ 43 w 94"/>
                <a:gd name="T13" fmla="*/ 0 h 70"/>
                <a:gd name="T14" fmla="*/ 37 w 94"/>
                <a:gd name="T15" fmla="*/ 14 h 70"/>
                <a:gd name="T16" fmla="*/ 40 w 94"/>
                <a:gd name="T17" fmla="*/ 27 h 70"/>
                <a:gd name="T18" fmla="*/ 0 w 94"/>
                <a:gd name="T19" fmla="*/ 4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70">
                  <a:moveTo>
                    <a:pt x="0" y="43"/>
                  </a:moveTo>
                  <a:lnTo>
                    <a:pt x="21" y="70"/>
                  </a:lnTo>
                  <a:lnTo>
                    <a:pt x="72" y="62"/>
                  </a:lnTo>
                  <a:lnTo>
                    <a:pt x="94" y="41"/>
                  </a:lnTo>
                  <a:lnTo>
                    <a:pt x="94" y="22"/>
                  </a:lnTo>
                  <a:lnTo>
                    <a:pt x="61" y="0"/>
                  </a:lnTo>
                  <a:lnTo>
                    <a:pt x="43" y="0"/>
                  </a:lnTo>
                  <a:lnTo>
                    <a:pt x="37" y="14"/>
                  </a:lnTo>
                  <a:lnTo>
                    <a:pt x="40" y="27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5608638" y="4137025"/>
              <a:ext cx="314325" cy="179388"/>
            </a:xfrm>
            <a:custGeom>
              <a:avLst/>
              <a:gdLst>
                <a:gd name="T0" fmla="*/ 3 w 198"/>
                <a:gd name="T1" fmla="*/ 0 h 113"/>
                <a:gd name="T2" fmla="*/ 21 w 198"/>
                <a:gd name="T3" fmla="*/ 0 h 113"/>
                <a:gd name="T4" fmla="*/ 24 w 198"/>
                <a:gd name="T5" fmla="*/ 11 h 113"/>
                <a:gd name="T6" fmla="*/ 24 w 198"/>
                <a:gd name="T7" fmla="*/ 30 h 113"/>
                <a:gd name="T8" fmla="*/ 24 w 198"/>
                <a:gd name="T9" fmla="*/ 49 h 113"/>
                <a:gd name="T10" fmla="*/ 62 w 198"/>
                <a:gd name="T11" fmla="*/ 73 h 113"/>
                <a:gd name="T12" fmla="*/ 123 w 198"/>
                <a:gd name="T13" fmla="*/ 94 h 113"/>
                <a:gd name="T14" fmla="*/ 188 w 198"/>
                <a:gd name="T15" fmla="*/ 94 h 113"/>
                <a:gd name="T16" fmla="*/ 198 w 198"/>
                <a:gd name="T17" fmla="*/ 94 h 113"/>
                <a:gd name="T18" fmla="*/ 198 w 198"/>
                <a:gd name="T19" fmla="*/ 105 h 113"/>
                <a:gd name="T20" fmla="*/ 196 w 198"/>
                <a:gd name="T21" fmla="*/ 113 h 113"/>
                <a:gd name="T22" fmla="*/ 102 w 198"/>
                <a:gd name="T23" fmla="*/ 110 h 113"/>
                <a:gd name="T24" fmla="*/ 40 w 198"/>
                <a:gd name="T25" fmla="*/ 81 h 113"/>
                <a:gd name="T26" fmla="*/ 3 w 198"/>
                <a:gd name="T27" fmla="*/ 35 h 113"/>
                <a:gd name="T28" fmla="*/ 0 w 198"/>
                <a:gd name="T29" fmla="*/ 11 h 113"/>
                <a:gd name="T30" fmla="*/ 3 w 198"/>
                <a:gd name="T3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8" h="113">
                  <a:moveTo>
                    <a:pt x="3" y="0"/>
                  </a:moveTo>
                  <a:lnTo>
                    <a:pt x="21" y="0"/>
                  </a:lnTo>
                  <a:lnTo>
                    <a:pt x="24" y="11"/>
                  </a:lnTo>
                  <a:lnTo>
                    <a:pt x="24" y="30"/>
                  </a:lnTo>
                  <a:lnTo>
                    <a:pt x="24" y="49"/>
                  </a:lnTo>
                  <a:lnTo>
                    <a:pt x="62" y="73"/>
                  </a:lnTo>
                  <a:lnTo>
                    <a:pt x="123" y="94"/>
                  </a:lnTo>
                  <a:lnTo>
                    <a:pt x="188" y="94"/>
                  </a:lnTo>
                  <a:lnTo>
                    <a:pt x="198" y="94"/>
                  </a:lnTo>
                  <a:lnTo>
                    <a:pt x="198" y="105"/>
                  </a:lnTo>
                  <a:lnTo>
                    <a:pt x="196" y="113"/>
                  </a:lnTo>
                  <a:lnTo>
                    <a:pt x="102" y="110"/>
                  </a:lnTo>
                  <a:lnTo>
                    <a:pt x="40" y="81"/>
                  </a:lnTo>
                  <a:lnTo>
                    <a:pt x="3" y="35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0A0A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5613400" y="4129088"/>
              <a:ext cx="71438" cy="106363"/>
            </a:xfrm>
            <a:custGeom>
              <a:avLst/>
              <a:gdLst>
                <a:gd name="T0" fmla="*/ 0 w 45"/>
                <a:gd name="T1" fmla="*/ 5 h 67"/>
                <a:gd name="T2" fmla="*/ 21 w 45"/>
                <a:gd name="T3" fmla="*/ 0 h 67"/>
                <a:gd name="T4" fmla="*/ 35 w 45"/>
                <a:gd name="T5" fmla="*/ 3 h 67"/>
                <a:gd name="T6" fmla="*/ 35 w 45"/>
                <a:gd name="T7" fmla="*/ 13 h 67"/>
                <a:gd name="T8" fmla="*/ 35 w 45"/>
                <a:gd name="T9" fmla="*/ 32 h 67"/>
                <a:gd name="T10" fmla="*/ 32 w 45"/>
                <a:gd name="T11" fmla="*/ 54 h 67"/>
                <a:gd name="T12" fmla="*/ 45 w 45"/>
                <a:gd name="T13" fmla="*/ 67 h 67"/>
                <a:gd name="T14" fmla="*/ 21 w 45"/>
                <a:gd name="T15" fmla="*/ 54 h 67"/>
                <a:gd name="T16" fmla="*/ 21 w 45"/>
                <a:gd name="T17" fmla="*/ 19 h 67"/>
                <a:gd name="T18" fmla="*/ 16 w 45"/>
                <a:gd name="T19" fmla="*/ 8 h 67"/>
                <a:gd name="T20" fmla="*/ 0 w 45"/>
                <a:gd name="T21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67">
                  <a:moveTo>
                    <a:pt x="0" y="5"/>
                  </a:moveTo>
                  <a:lnTo>
                    <a:pt x="21" y="0"/>
                  </a:lnTo>
                  <a:lnTo>
                    <a:pt x="35" y="3"/>
                  </a:lnTo>
                  <a:lnTo>
                    <a:pt x="35" y="13"/>
                  </a:lnTo>
                  <a:lnTo>
                    <a:pt x="35" y="32"/>
                  </a:lnTo>
                  <a:lnTo>
                    <a:pt x="32" y="54"/>
                  </a:lnTo>
                  <a:lnTo>
                    <a:pt x="45" y="67"/>
                  </a:lnTo>
                  <a:lnTo>
                    <a:pt x="21" y="54"/>
                  </a:lnTo>
                  <a:lnTo>
                    <a:pt x="21" y="19"/>
                  </a:lnTo>
                  <a:lnTo>
                    <a:pt x="16" y="8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5735638" y="4227513"/>
              <a:ext cx="200025" cy="41275"/>
            </a:xfrm>
            <a:custGeom>
              <a:avLst/>
              <a:gdLst>
                <a:gd name="T0" fmla="*/ 47 w 47"/>
                <a:gd name="T1" fmla="*/ 2 h 10"/>
                <a:gd name="T2" fmla="*/ 32 w 47"/>
                <a:gd name="T3" fmla="*/ 4 h 10"/>
                <a:gd name="T4" fmla="*/ 18 w 47"/>
                <a:gd name="T5" fmla="*/ 4 h 10"/>
                <a:gd name="T6" fmla="*/ 3 w 47"/>
                <a:gd name="T7" fmla="*/ 0 h 10"/>
                <a:gd name="T8" fmla="*/ 0 w 47"/>
                <a:gd name="T9" fmla="*/ 0 h 10"/>
                <a:gd name="T10" fmla="*/ 11 w 47"/>
                <a:gd name="T11" fmla="*/ 8 h 10"/>
                <a:gd name="T12" fmla="*/ 24 w 47"/>
                <a:gd name="T13" fmla="*/ 10 h 10"/>
                <a:gd name="T14" fmla="*/ 45 w 47"/>
                <a:gd name="T15" fmla="*/ 10 h 10"/>
                <a:gd name="T16" fmla="*/ 47 w 47"/>
                <a:gd name="T1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0">
                  <a:moveTo>
                    <a:pt x="47" y="2"/>
                  </a:moveTo>
                  <a:cubicBezTo>
                    <a:pt x="32" y="4"/>
                    <a:pt x="32" y="4"/>
                    <a:pt x="32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8" y="10"/>
                    <a:pt x="24" y="10"/>
                  </a:cubicBezTo>
                  <a:cubicBezTo>
                    <a:pt x="29" y="10"/>
                    <a:pt x="45" y="10"/>
                    <a:pt x="45" y="10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5816600" y="4294188"/>
              <a:ext cx="103188" cy="17463"/>
            </a:xfrm>
            <a:custGeom>
              <a:avLst/>
              <a:gdLst>
                <a:gd name="T0" fmla="*/ 65 w 65"/>
                <a:gd name="T1" fmla="*/ 0 h 11"/>
                <a:gd name="T2" fmla="*/ 0 w 65"/>
                <a:gd name="T3" fmla="*/ 6 h 11"/>
                <a:gd name="T4" fmla="*/ 65 w 65"/>
                <a:gd name="T5" fmla="*/ 11 h 11"/>
                <a:gd name="T6" fmla="*/ 65 w 6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11">
                  <a:moveTo>
                    <a:pt x="65" y="0"/>
                  </a:moveTo>
                  <a:lnTo>
                    <a:pt x="0" y="6"/>
                  </a:lnTo>
                  <a:lnTo>
                    <a:pt x="65" y="11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5745163" y="4154488"/>
              <a:ext cx="190500" cy="42863"/>
            </a:xfrm>
            <a:custGeom>
              <a:avLst/>
              <a:gdLst>
                <a:gd name="T0" fmla="*/ 0 w 120"/>
                <a:gd name="T1" fmla="*/ 16 h 27"/>
                <a:gd name="T2" fmla="*/ 40 w 120"/>
                <a:gd name="T3" fmla="*/ 5 h 27"/>
                <a:gd name="T4" fmla="*/ 56 w 120"/>
                <a:gd name="T5" fmla="*/ 0 h 27"/>
                <a:gd name="T6" fmla="*/ 115 w 120"/>
                <a:gd name="T7" fmla="*/ 3 h 27"/>
                <a:gd name="T8" fmla="*/ 120 w 120"/>
                <a:gd name="T9" fmla="*/ 8 h 27"/>
                <a:gd name="T10" fmla="*/ 120 w 120"/>
                <a:gd name="T11" fmla="*/ 16 h 27"/>
                <a:gd name="T12" fmla="*/ 118 w 120"/>
                <a:gd name="T13" fmla="*/ 19 h 27"/>
                <a:gd name="T14" fmla="*/ 112 w 120"/>
                <a:gd name="T15" fmla="*/ 27 h 27"/>
                <a:gd name="T16" fmla="*/ 83 w 120"/>
                <a:gd name="T17" fmla="*/ 16 h 27"/>
                <a:gd name="T18" fmla="*/ 45 w 120"/>
                <a:gd name="T19" fmla="*/ 16 h 27"/>
                <a:gd name="T20" fmla="*/ 0 w 120"/>
                <a:gd name="T21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" h="27">
                  <a:moveTo>
                    <a:pt x="0" y="16"/>
                  </a:moveTo>
                  <a:lnTo>
                    <a:pt x="40" y="5"/>
                  </a:lnTo>
                  <a:lnTo>
                    <a:pt x="56" y="0"/>
                  </a:lnTo>
                  <a:lnTo>
                    <a:pt x="115" y="3"/>
                  </a:lnTo>
                  <a:lnTo>
                    <a:pt x="120" y="8"/>
                  </a:lnTo>
                  <a:lnTo>
                    <a:pt x="120" y="16"/>
                  </a:lnTo>
                  <a:lnTo>
                    <a:pt x="118" y="19"/>
                  </a:lnTo>
                  <a:lnTo>
                    <a:pt x="112" y="27"/>
                  </a:lnTo>
                  <a:lnTo>
                    <a:pt x="83" y="16"/>
                  </a:lnTo>
                  <a:lnTo>
                    <a:pt x="45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5735638" y="4116388"/>
              <a:ext cx="26988" cy="63500"/>
            </a:xfrm>
            <a:custGeom>
              <a:avLst/>
              <a:gdLst>
                <a:gd name="T0" fmla="*/ 0 w 17"/>
                <a:gd name="T1" fmla="*/ 40 h 40"/>
                <a:gd name="T2" fmla="*/ 11 w 17"/>
                <a:gd name="T3" fmla="*/ 3 h 40"/>
                <a:gd name="T4" fmla="*/ 17 w 17"/>
                <a:gd name="T5" fmla="*/ 0 h 40"/>
                <a:gd name="T6" fmla="*/ 6 w 17"/>
                <a:gd name="T7" fmla="*/ 40 h 40"/>
                <a:gd name="T8" fmla="*/ 0 w 17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0">
                  <a:moveTo>
                    <a:pt x="0" y="40"/>
                  </a:moveTo>
                  <a:lnTo>
                    <a:pt x="11" y="3"/>
                  </a:lnTo>
                  <a:lnTo>
                    <a:pt x="17" y="0"/>
                  </a:lnTo>
                  <a:lnTo>
                    <a:pt x="6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5707063" y="4137025"/>
              <a:ext cx="122238" cy="25400"/>
            </a:xfrm>
            <a:custGeom>
              <a:avLst/>
              <a:gdLst>
                <a:gd name="T0" fmla="*/ 0 w 77"/>
                <a:gd name="T1" fmla="*/ 0 h 16"/>
                <a:gd name="T2" fmla="*/ 77 w 77"/>
                <a:gd name="T3" fmla="*/ 14 h 16"/>
                <a:gd name="T4" fmla="*/ 72 w 77"/>
                <a:gd name="T5" fmla="*/ 16 h 16"/>
                <a:gd name="T6" fmla="*/ 2 w 77"/>
                <a:gd name="T7" fmla="*/ 6 h 16"/>
                <a:gd name="T8" fmla="*/ 0 w 77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6">
                  <a:moveTo>
                    <a:pt x="0" y="0"/>
                  </a:moveTo>
                  <a:lnTo>
                    <a:pt x="77" y="14"/>
                  </a:lnTo>
                  <a:lnTo>
                    <a:pt x="72" y="16"/>
                  </a:lnTo>
                  <a:lnTo>
                    <a:pt x="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5770563" y="4103688"/>
              <a:ext cx="12700" cy="71438"/>
            </a:xfrm>
            <a:custGeom>
              <a:avLst/>
              <a:gdLst>
                <a:gd name="T0" fmla="*/ 0 w 3"/>
                <a:gd name="T1" fmla="*/ 17 h 17"/>
                <a:gd name="T2" fmla="*/ 0 w 3"/>
                <a:gd name="T3" fmla="*/ 2 h 17"/>
                <a:gd name="T4" fmla="*/ 0 w 3"/>
                <a:gd name="T5" fmla="*/ 0 h 17"/>
                <a:gd name="T6" fmla="*/ 0 w 3"/>
                <a:gd name="T7" fmla="*/ 2 h 17"/>
                <a:gd name="T8" fmla="*/ 3 w 3"/>
                <a:gd name="T9" fmla="*/ 16 h 17"/>
                <a:gd name="T10" fmla="*/ 0 w 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6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16"/>
                    <a:pt x="3" y="16"/>
                    <a:pt x="3" y="16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5722938" y="4129088"/>
              <a:ext cx="4763" cy="38100"/>
            </a:xfrm>
            <a:custGeom>
              <a:avLst/>
              <a:gdLst>
                <a:gd name="T0" fmla="*/ 3 w 3"/>
                <a:gd name="T1" fmla="*/ 0 h 24"/>
                <a:gd name="T2" fmla="*/ 3 w 3"/>
                <a:gd name="T3" fmla="*/ 24 h 24"/>
                <a:gd name="T4" fmla="*/ 0 w 3"/>
                <a:gd name="T5" fmla="*/ 19 h 24"/>
                <a:gd name="T6" fmla="*/ 0 w 3"/>
                <a:gd name="T7" fmla="*/ 3 h 24"/>
                <a:gd name="T8" fmla="*/ 3 w 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4">
                  <a:moveTo>
                    <a:pt x="3" y="0"/>
                  </a:moveTo>
                  <a:lnTo>
                    <a:pt x="3" y="24"/>
                  </a:lnTo>
                  <a:lnTo>
                    <a:pt x="0" y="19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6403975" y="3911600"/>
              <a:ext cx="174625" cy="217488"/>
            </a:xfrm>
            <a:custGeom>
              <a:avLst/>
              <a:gdLst>
                <a:gd name="T0" fmla="*/ 38 w 110"/>
                <a:gd name="T1" fmla="*/ 0 h 137"/>
                <a:gd name="T2" fmla="*/ 65 w 110"/>
                <a:gd name="T3" fmla="*/ 22 h 137"/>
                <a:gd name="T4" fmla="*/ 92 w 110"/>
                <a:gd name="T5" fmla="*/ 32 h 137"/>
                <a:gd name="T6" fmla="*/ 110 w 110"/>
                <a:gd name="T7" fmla="*/ 40 h 137"/>
                <a:gd name="T8" fmla="*/ 86 w 110"/>
                <a:gd name="T9" fmla="*/ 113 h 137"/>
                <a:gd name="T10" fmla="*/ 46 w 110"/>
                <a:gd name="T11" fmla="*/ 137 h 137"/>
                <a:gd name="T12" fmla="*/ 38 w 110"/>
                <a:gd name="T13" fmla="*/ 118 h 137"/>
                <a:gd name="T14" fmla="*/ 41 w 110"/>
                <a:gd name="T15" fmla="*/ 105 h 137"/>
                <a:gd name="T16" fmla="*/ 0 w 110"/>
                <a:gd name="T17" fmla="*/ 75 h 137"/>
                <a:gd name="T18" fmla="*/ 27 w 110"/>
                <a:gd name="T19" fmla="*/ 57 h 137"/>
                <a:gd name="T20" fmla="*/ 38 w 110"/>
                <a:gd name="T2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37">
                  <a:moveTo>
                    <a:pt x="38" y="0"/>
                  </a:moveTo>
                  <a:lnTo>
                    <a:pt x="65" y="22"/>
                  </a:lnTo>
                  <a:lnTo>
                    <a:pt x="92" y="32"/>
                  </a:lnTo>
                  <a:lnTo>
                    <a:pt x="110" y="40"/>
                  </a:lnTo>
                  <a:lnTo>
                    <a:pt x="86" y="113"/>
                  </a:lnTo>
                  <a:lnTo>
                    <a:pt x="46" y="137"/>
                  </a:lnTo>
                  <a:lnTo>
                    <a:pt x="38" y="118"/>
                  </a:lnTo>
                  <a:lnTo>
                    <a:pt x="41" y="105"/>
                  </a:lnTo>
                  <a:lnTo>
                    <a:pt x="0" y="75"/>
                  </a:lnTo>
                  <a:lnTo>
                    <a:pt x="27" y="5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6456363" y="3962400"/>
              <a:ext cx="246063" cy="323850"/>
            </a:xfrm>
            <a:custGeom>
              <a:avLst/>
              <a:gdLst>
                <a:gd name="T0" fmla="*/ 112 w 155"/>
                <a:gd name="T1" fmla="*/ 6 h 204"/>
                <a:gd name="T2" fmla="*/ 155 w 155"/>
                <a:gd name="T3" fmla="*/ 27 h 204"/>
                <a:gd name="T4" fmla="*/ 131 w 155"/>
                <a:gd name="T5" fmla="*/ 121 h 204"/>
                <a:gd name="T6" fmla="*/ 88 w 155"/>
                <a:gd name="T7" fmla="*/ 177 h 204"/>
                <a:gd name="T8" fmla="*/ 34 w 155"/>
                <a:gd name="T9" fmla="*/ 204 h 204"/>
                <a:gd name="T10" fmla="*/ 2 w 155"/>
                <a:gd name="T11" fmla="*/ 201 h 204"/>
                <a:gd name="T12" fmla="*/ 0 w 155"/>
                <a:gd name="T13" fmla="*/ 177 h 204"/>
                <a:gd name="T14" fmla="*/ 13 w 155"/>
                <a:gd name="T15" fmla="*/ 153 h 204"/>
                <a:gd name="T16" fmla="*/ 16 w 155"/>
                <a:gd name="T17" fmla="*/ 124 h 204"/>
                <a:gd name="T18" fmla="*/ 5 w 155"/>
                <a:gd name="T19" fmla="*/ 100 h 204"/>
                <a:gd name="T20" fmla="*/ 24 w 155"/>
                <a:gd name="T21" fmla="*/ 102 h 204"/>
                <a:gd name="T22" fmla="*/ 42 w 155"/>
                <a:gd name="T23" fmla="*/ 67 h 204"/>
                <a:gd name="T24" fmla="*/ 59 w 155"/>
                <a:gd name="T25" fmla="*/ 0 h 204"/>
                <a:gd name="T26" fmla="*/ 77 w 155"/>
                <a:gd name="T27" fmla="*/ 8 h 204"/>
                <a:gd name="T28" fmla="*/ 112 w 155"/>
                <a:gd name="T29" fmla="*/ 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5" h="204">
                  <a:moveTo>
                    <a:pt x="112" y="6"/>
                  </a:moveTo>
                  <a:lnTo>
                    <a:pt x="155" y="27"/>
                  </a:lnTo>
                  <a:lnTo>
                    <a:pt x="131" y="121"/>
                  </a:lnTo>
                  <a:lnTo>
                    <a:pt x="88" y="177"/>
                  </a:lnTo>
                  <a:lnTo>
                    <a:pt x="34" y="204"/>
                  </a:lnTo>
                  <a:lnTo>
                    <a:pt x="2" y="201"/>
                  </a:lnTo>
                  <a:lnTo>
                    <a:pt x="0" y="177"/>
                  </a:lnTo>
                  <a:lnTo>
                    <a:pt x="13" y="153"/>
                  </a:lnTo>
                  <a:lnTo>
                    <a:pt x="16" y="124"/>
                  </a:lnTo>
                  <a:lnTo>
                    <a:pt x="5" y="100"/>
                  </a:lnTo>
                  <a:lnTo>
                    <a:pt x="24" y="102"/>
                  </a:lnTo>
                  <a:lnTo>
                    <a:pt x="42" y="67"/>
                  </a:lnTo>
                  <a:lnTo>
                    <a:pt x="59" y="0"/>
                  </a:lnTo>
                  <a:lnTo>
                    <a:pt x="77" y="8"/>
                  </a:lnTo>
                  <a:lnTo>
                    <a:pt x="112" y="6"/>
                  </a:lnTo>
                  <a:close/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6416675" y="4027488"/>
              <a:ext cx="115888" cy="160338"/>
            </a:xfrm>
            <a:custGeom>
              <a:avLst/>
              <a:gdLst>
                <a:gd name="T0" fmla="*/ 41 w 73"/>
                <a:gd name="T1" fmla="*/ 101 h 101"/>
                <a:gd name="T2" fmla="*/ 70 w 73"/>
                <a:gd name="T3" fmla="*/ 83 h 101"/>
                <a:gd name="T4" fmla="*/ 73 w 73"/>
                <a:gd name="T5" fmla="*/ 29 h 101"/>
                <a:gd name="T6" fmla="*/ 54 w 73"/>
                <a:gd name="T7" fmla="*/ 2 h 101"/>
                <a:gd name="T8" fmla="*/ 35 w 73"/>
                <a:gd name="T9" fmla="*/ 0 h 101"/>
                <a:gd name="T10" fmla="*/ 6 w 73"/>
                <a:gd name="T11" fmla="*/ 29 h 101"/>
                <a:gd name="T12" fmla="*/ 0 w 73"/>
                <a:gd name="T13" fmla="*/ 48 h 101"/>
                <a:gd name="T14" fmla="*/ 16 w 73"/>
                <a:gd name="T15" fmla="*/ 56 h 101"/>
                <a:gd name="T16" fmla="*/ 30 w 73"/>
                <a:gd name="T17" fmla="*/ 59 h 101"/>
                <a:gd name="T18" fmla="*/ 41 w 73"/>
                <a:gd name="T1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01">
                  <a:moveTo>
                    <a:pt x="41" y="101"/>
                  </a:moveTo>
                  <a:lnTo>
                    <a:pt x="70" y="83"/>
                  </a:lnTo>
                  <a:lnTo>
                    <a:pt x="73" y="29"/>
                  </a:lnTo>
                  <a:lnTo>
                    <a:pt x="54" y="2"/>
                  </a:lnTo>
                  <a:lnTo>
                    <a:pt x="35" y="0"/>
                  </a:lnTo>
                  <a:lnTo>
                    <a:pt x="6" y="29"/>
                  </a:lnTo>
                  <a:lnTo>
                    <a:pt x="0" y="48"/>
                  </a:lnTo>
                  <a:lnTo>
                    <a:pt x="16" y="56"/>
                  </a:lnTo>
                  <a:lnTo>
                    <a:pt x="30" y="59"/>
                  </a:lnTo>
                  <a:lnTo>
                    <a:pt x="41" y="10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6459538" y="3992563"/>
              <a:ext cx="247650" cy="301625"/>
            </a:xfrm>
            <a:custGeom>
              <a:avLst/>
              <a:gdLst>
                <a:gd name="T0" fmla="*/ 0 w 156"/>
                <a:gd name="T1" fmla="*/ 182 h 190"/>
                <a:gd name="T2" fmla="*/ 3 w 156"/>
                <a:gd name="T3" fmla="*/ 164 h 190"/>
                <a:gd name="T4" fmla="*/ 16 w 156"/>
                <a:gd name="T5" fmla="*/ 164 h 190"/>
                <a:gd name="T6" fmla="*/ 35 w 156"/>
                <a:gd name="T7" fmla="*/ 166 h 190"/>
                <a:gd name="T8" fmla="*/ 54 w 156"/>
                <a:gd name="T9" fmla="*/ 169 h 190"/>
                <a:gd name="T10" fmla="*/ 86 w 156"/>
                <a:gd name="T11" fmla="*/ 140 h 190"/>
                <a:gd name="T12" fmla="*/ 121 w 156"/>
                <a:gd name="T13" fmla="*/ 78 h 190"/>
                <a:gd name="T14" fmla="*/ 134 w 156"/>
                <a:gd name="T15" fmla="*/ 11 h 190"/>
                <a:gd name="T16" fmla="*/ 137 w 156"/>
                <a:gd name="T17" fmla="*/ 0 h 190"/>
                <a:gd name="T18" fmla="*/ 148 w 156"/>
                <a:gd name="T19" fmla="*/ 3 h 190"/>
                <a:gd name="T20" fmla="*/ 156 w 156"/>
                <a:gd name="T21" fmla="*/ 6 h 190"/>
                <a:gd name="T22" fmla="*/ 134 w 156"/>
                <a:gd name="T23" fmla="*/ 105 h 190"/>
                <a:gd name="T24" fmla="*/ 91 w 156"/>
                <a:gd name="T25" fmla="*/ 164 h 190"/>
                <a:gd name="T26" fmla="*/ 35 w 156"/>
                <a:gd name="T27" fmla="*/ 190 h 190"/>
                <a:gd name="T28" fmla="*/ 11 w 156"/>
                <a:gd name="T29" fmla="*/ 188 h 190"/>
                <a:gd name="T30" fmla="*/ 0 w 156"/>
                <a:gd name="T31" fmla="*/ 18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6" h="190">
                  <a:moveTo>
                    <a:pt x="0" y="182"/>
                  </a:moveTo>
                  <a:lnTo>
                    <a:pt x="3" y="164"/>
                  </a:lnTo>
                  <a:lnTo>
                    <a:pt x="16" y="164"/>
                  </a:lnTo>
                  <a:lnTo>
                    <a:pt x="35" y="166"/>
                  </a:lnTo>
                  <a:lnTo>
                    <a:pt x="54" y="169"/>
                  </a:lnTo>
                  <a:lnTo>
                    <a:pt x="86" y="140"/>
                  </a:lnTo>
                  <a:lnTo>
                    <a:pt x="121" y="78"/>
                  </a:lnTo>
                  <a:lnTo>
                    <a:pt x="134" y="11"/>
                  </a:lnTo>
                  <a:lnTo>
                    <a:pt x="137" y="0"/>
                  </a:lnTo>
                  <a:lnTo>
                    <a:pt x="148" y="3"/>
                  </a:lnTo>
                  <a:lnTo>
                    <a:pt x="156" y="6"/>
                  </a:lnTo>
                  <a:lnTo>
                    <a:pt x="134" y="105"/>
                  </a:lnTo>
                  <a:lnTo>
                    <a:pt x="91" y="164"/>
                  </a:lnTo>
                  <a:lnTo>
                    <a:pt x="35" y="190"/>
                  </a:lnTo>
                  <a:lnTo>
                    <a:pt x="11" y="188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6456363" y="4227513"/>
              <a:ext cx="122238" cy="53975"/>
            </a:xfrm>
            <a:custGeom>
              <a:avLst/>
              <a:gdLst>
                <a:gd name="T0" fmla="*/ 2 w 77"/>
                <a:gd name="T1" fmla="*/ 34 h 34"/>
                <a:gd name="T2" fmla="*/ 0 w 77"/>
                <a:gd name="T3" fmla="*/ 10 h 34"/>
                <a:gd name="T4" fmla="*/ 5 w 77"/>
                <a:gd name="T5" fmla="*/ 0 h 34"/>
                <a:gd name="T6" fmla="*/ 18 w 77"/>
                <a:gd name="T7" fmla="*/ 2 h 34"/>
                <a:gd name="T8" fmla="*/ 37 w 77"/>
                <a:gd name="T9" fmla="*/ 8 h 34"/>
                <a:gd name="T10" fmla="*/ 59 w 77"/>
                <a:gd name="T11" fmla="*/ 13 h 34"/>
                <a:gd name="T12" fmla="*/ 77 w 77"/>
                <a:gd name="T13" fmla="*/ 2 h 34"/>
                <a:gd name="T14" fmla="*/ 56 w 77"/>
                <a:gd name="T15" fmla="*/ 21 h 34"/>
                <a:gd name="T16" fmla="*/ 21 w 77"/>
                <a:gd name="T17" fmla="*/ 18 h 34"/>
                <a:gd name="T18" fmla="*/ 10 w 77"/>
                <a:gd name="T19" fmla="*/ 21 h 34"/>
                <a:gd name="T20" fmla="*/ 2 w 77"/>
                <a:gd name="T2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34">
                  <a:moveTo>
                    <a:pt x="2" y="34"/>
                  </a:moveTo>
                  <a:lnTo>
                    <a:pt x="0" y="10"/>
                  </a:lnTo>
                  <a:lnTo>
                    <a:pt x="5" y="0"/>
                  </a:lnTo>
                  <a:lnTo>
                    <a:pt x="18" y="2"/>
                  </a:lnTo>
                  <a:lnTo>
                    <a:pt x="37" y="8"/>
                  </a:lnTo>
                  <a:lnTo>
                    <a:pt x="59" y="13"/>
                  </a:lnTo>
                  <a:lnTo>
                    <a:pt x="77" y="2"/>
                  </a:lnTo>
                  <a:lnTo>
                    <a:pt x="56" y="21"/>
                  </a:lnTo>
                  <a:lnTo>
                    <a:pt x="21" y="18"/>
                  </a:lnTo>
                  <a:lnTo>
                    <a:pt x="10" y="21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35"/>
            <p:cNvSpPr/>
            <p:nvPr/>
          </p:nvSpPr>
          <p:spPr bwMode="auto">
            <a:xfrm>
              <a:off x="6575425" y="3967163"/>
              <a:ext cx="84138" cy="207963"/>
            </a:xfrm>
            <a:custGeom>
              <a:avLst/>
              <a:gdLst>
                <a:gd name="T0" fmla="*/ 12 w 20"/>
                <a:gd name="T1" fmla="*/ 0 h 49"/>
                <a:gd name="T2" fmla="*/ 11 w 20"/>
                <a:gd name="T3" fmla="*/ 17 h 49"/>
                <a:gd name="T4" fmla="*/ 8 w 20"/>
                <a:gd name="T5" fmla="*/ 30 h 49"/>
                <a:gd name="T6" fmla="*/ 1 w 20"/>
                <a:gd name="T7" fmla="*/ 46 h 49"/>
                <a:gd name="T8" fmla="*/ 0 w 20"/>
                <a:gd name="T9" fmla="*/ 49 h 49"/>
                <a:gd name="T10" fmla="*/ 11 w 20"/>
                <a:gd name="T11" fmla="*/ 38 h 49"/>
                <a:gd name="T12" fmla="*/ 16 w 20"/>
                <a:gd name="T13" fmla="*/ 26 h 49"/>
                <a:gd name="T14" fmla="*/ 20 w 20"/>
                <a:gd name="T15" fmla="*/ 4 h 49"/>
                <a:gd name="T16" fmla="*/ 12 w 20"/>
                <a:gd name="T1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9">
                  <a:moveTo>
                    <a:pt x="12" y="0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5" y="32"/>
                    <a:pt x="16" y="26"/>
                  </a:cubicBezTo>
                  <a:cubicBezTo>
                    <a:pt x="17" y="21"/>
                    <a:pt x="20" y="4"/>
                    <a:pt x="20" y="4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36"/>
            <p:cNvSpPr/>
            <p:nvPr/>
          </p:nvSpPr>
          <p:spPr bwMode="auto">
            <a:xfrm>
              <a:off x="6672263" y="3997325"/>
              <a:ext cx="30163" cy="111125"/>
            </a:xfrm>
            <a:custGeom>
              <a:avLst/>
              <a:gdLst>
                <a:gd name="T0" fmla="*/ 8 w 19"/>
                <a:gd name="T1" fmla="*/ 0 h 70"/>
                <a:gd name="T2" fmla="*/ 0 w 19"/>
                <a:gd name="T3" fmla="*/ 70 h 70"/>
                <a:gd name="T4" fmla="*/ 19 w 19"/>
                <a:gd name="T5" fmla="*/ 3 h 70"/>
                <a:gd name="T6" fmla="*/ 8 w 19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0">
                  <a:moveTo>
                    <a:pt x="8" y="0"/>
                  </a:moveTo>
                  <a:lnTo>
                    <a:pt x="0" y="70"/>
                  </a:lnTo>
                  <a:lnTo>
                    <a:pt x="19" y="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37"/>
            <p:cNvSpPr/>
            <p:nvPr/>
          </p:nvSpPr>
          <p:spPr bwMode="auto">
            <a:xfrm>
              <a:off x="6523038" y="3954463"/>
              <a:ext cx="60325" cy="200025"/>
            </a:xfrm>
            <a:custGeom>
              <a:avLst/>
              <a:gdLst>
                <a:gd name="T0" fmla="*/ 6 w 38"/>
                <a:gd name="T1" fmla="*/ 126 h 126"/>
                <a:gd name="T2" fmla="*/ 0 w 38"/>
                <a:gd name="T3" fmla="*/ 83 h 126"/>
                <a:gd name="T4" fmla="*/ 0 w 38"/>
                <a:gd name="T5" fmla="*/ 67 h 126"/>
                <a:gd name="T6" fmla="*/ 14 w 38"/>
                <a:gd name="T7" fmla="*/ 5 h 126"/>
                <a:gd name="T8" fmla="*/ 19 w 38"/>
                <a:gd name="T9" fmla="*/ 0 h 126"/>
                <a:gd name="T10" fmla="*/ 27 w 38"/>
                <a:gd name="T11" fmla="*/ 0 h 126"/>
                <a:gd name="T12" fmla="*/ 33 w 38"/>
                <a:gd name="T13" fmla="*/ 5 h 126"/>
                <a:gd name="T14" fmla="*/ 38 w 38"/>
                <a:gd name="T15" fmla="*/ 13 h 126"/>
                <a:gd name="T16" fmla="*/ 22 w 38"/>
                <a:gd name="T17" fmla="*/ 40 h 126"/>
                <a:gd name="T18" fmla="*/ 14 w 38"/>
                <a:gd name="T19" fmla="*/ 80 h 126"/>
                <a:gd name="T20" fmla="*/ 6 w 38"/>
                <a:gd name="T21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126">
                  <a:moveTo>
                    <a:pt x="6" y="126"/>
                  </a:moveTo>
                  <a:lnTo>
                    <a:pt x="0" y="83"/>
                  </a:lnTo>
                  <a:lnTo>
                    <a:pt x="0" y="67"/>
                  </a:lnTo>
                  <a:lnTo>
                    <a:pt x="14" y="5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33" y="5"/>
                  </a:lnTo>
                  <a:lnTo>
                    <a:pt x="38" y="13"/>
                  </a:lnTo>
                  <a:lnTo>
                    <a:pt x="22" y="40"/>
                  </a:lnTo>
                  <a:lnTo>
                    <a:pt x="14" y="80"/>
                  </a:lnTo>
                  <a:lnTo>
                    <a:pt x="6" y="126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38"/>
            <p:cNvSpPr/>
            <p:nvPr/>
          </p:nvSpPr>
          <p:spPr bwMode="auto">
            <a:xfrm>
              <a:off x="6464300" y="4124325"/>
              <a:ext cx="68263" cy="38100"/>
            </a:xfrm>
            <a:custGeom>
              <a:avLst/>
              <a:gdLst>
                <a:gd name="T0" fmla="*/ 40 w 43"/>
                <a:gd name="T1" fmla="*/ 24 h 24"/>
                <a:gd name="T2" fmla="*/ 3 w 43"/>
                <a:gd name="T3" fmla="*/ 8 h 24"/>
                <a:gd name="T4" fmla="*/ 0 w 43"/>
                <a:gd name="T5" fmla="*/ 0 h 24"/>
                <a:gd name="T6" fmla="*/ 43 w 43"/>
                <a:gd name="T7" fmla="*/ 19 h 24"/>
                <a:gd name="T8" fmla="*/ 40 w 43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4">
                  <a:moveTo>
                    <a:pt x="40" y="24"/>
                  </a:moveTo>
                  <a:lnTo>
                    <a:pt x="3" y="8"/>
                  </a:lnTo>
                  <a:lnTo>
                    <a:pt x="0" y="0"/>
                  </a:lnTo>
                  <a:lnTo>
                    <a:pt x="43" y="19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Freeform 39"/>
            <p:cNvSpPr/>
            <p:nvPr/>
          </p:nvSpPr>
          <p:spPr bwMode="auto">
            <a:xfrm>
              <a:off x="6481763" y="4065588"/>
              <a:ext cx="46038" cy="122238"/>
            </a:xfrm>
            <a:custGeom>
              <a:avLst/>
              <a:gdLst>
                <a:gd name="T0" fmla="*/ 0 w 29"/>
                <a:gd name="T1" fmla="*/ 77 h 77"/>
                <a:gd name="T2" fmla="*/ 26 w 29"/>
                <a:gd name="T3" fmla="*/ 0 h 77"/>
                <a:gd name="T4" fmla="*/ 29 w 29"/>
                <a:gd name="T5" fmla="*/ 5 h 77"/>
                <a:gd name="T6" fmla="*/ 2 w 29"/>
                <a:gd name="T7" fmla="*/ 75 h 77"/>
                <a:gd name="T8" fmla="*/ 0 w 29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77">
                  <a:moveTo>
                    <a:pt x="0" y="77"/>
                  </a:moveTo>
                  <a:lnTo>
                    <a:pt x="26" y="0"/>
                  </a:lnTo>
                  <a:lnTo>
                    <a:pt x="29" y="5"/>
                  </a:lnTo>
                  <a:lnTo>
                    <a:pt x="2" y="75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Freeform 40"/>
            <p:cNvSpPr/>
            <p:nvPr/>
          </p:nvSpPr>
          <p:spPr bwMode="auto">
            <a:xfrm>
              <a:off x="6456363" y="4116388"/>
              <a:ext cx="71438" cy="12700"/>
            </a:xfrm>
            <a:custGeom>
              <a:avLst/>
              <a:gdLst>
                <a:gd name="T0" fmla="*/ 17 w 17"/>
                <a:gd name="T1" fmla="*/ 3 h 3"/>
                <a:gd name="T2" fmla="*/ 2 w 17"/>
                <a:gd name="T3" fmla="*/ 1 h 3"/>
                <a:gd name="T4" fmla="*/ 0 w 17"/>
                <a:gd name="T5" fmla="*/ 0 h 3"/>
                <a:gd name="T6" fmla="*/ 2 w 17"/>
                <a:gd name="T7" fmla="*/ 0 h 3"/>
                <a:gd name="T8" fmla="*/ 17 w 17"/>
                <a:gd name="T9" fmla="*/ 0 h 3"/>
                <a:gd name="T10" fmla="*/ 17 w 17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">
                  <a:moveTo>
                    <a:pt x="17" y="3"/>
                  </a:moveTo>
                  <a:cubicBezTo>
                    <a:pt x="17" y="2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Freeform 41"/>
            <p:cNvSpPr/>
            <p:nvPr/>
          </p:nvSpPr>
          <p:spPr bwMode="auto">
            <a:xfrm>
              <a:off x="6472238" y="4162425"/>
              <a:ext cx="38100" cy="12700"/>
            </a:xfrm>
            <a:custGeom>
              <a:avLst/>
              <a:gdLst>
                <a:gd name="T0" fmla="*/ 0 w 24"/>
                <a:gd name="T1" fmla="*/ 0 h 8"/>
                <a:gd name="T2" fmla="*/ 24 w 24"/>
                <a:gd name="T3" fmla="*/ 6 h 8"/>
                <a:gd name="T4" fmla="*/ 22 w 24"/>
                <a:gd name="T5" fmla="*/ 8 h 8"/>
                <a:gd name="T6" fmla="*/ 3 w 24"/>
                <a:gd name="T7" fmla="*/ 6 h 8"/>
                <a:gd name="T8" fmla="*/ 0 w 2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8">
                  <a:moveTo>
                    <a:pt x="0" y="0"/>
                  </a:moveTo>
                  <a:lnTo>
                    <a:pt x="24" y="6"/>
                  </a:lnTo>
                  <a:lnTo>
                    <a:pt x="22" y="8"/>
                  </a:lnTo>
                  <a:lnTo>
                    <a:pt x="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42"/>
            <p:cNvSpPr/>
            <p:nvPr/>
          </p:nvSpPr>
          <p:spPr bwMode="auto">
            <a:xfrm>
              <a:off x="5897563" y="3103563"/>
              <a:ext cx="344488" cy="446088"/>
            </a:xfrm>
            <a:custGeom>
              <a:avLst/>
              <a:gdLst>
                <a:gd name="T0" fmla="*/ 70 w 81"/>
                <a:gd name="T1" fmla="*/ 0 h 105"/>
                <a:gd name="T2" fmla="*/ 80 w 81"/>
                <a:gd name="T3" fmla="*/ 28 h 105"/>
                <a:gd name="T4" fmla="*/ 80 w 81"/>
                <a:gd name="T5" fmla="*/ 47 h 105"/>
                <a:gd name="T6" fmla="*/ 70 w 81"/>
                <a:gd name="T7" fmla="*/ 62 h 105"/>
                <a:gd name="T8" fmla="*/ 66 w 81"/>
                <a:gd name="T9" fmla="*/ 79 h 105"/>
                <a:gd name="T10" fmla="*/ 66 w 81"/>
                <a:gd name="T11" fmla="*/ 98 h 105"/>
                <a:gd name="T12" fmla="*/ 51 w 81"/>
                <a:gd name="T13" fmla="*/ 96 h 105"/>
                <a:gd name="T14" fmla="*/ 35 w 81"/>
                <a:gd name="T15" fmla="*/ 98 h 105"/>
                <a:gd name="T16" fmla="*/ 18 w 81"/>
                <a:gd name="T17" fmla="*/ 101 h 105"/>
                <a:gd name="T18" fmla="*/ 8 w 81"/>
                <a:gd name="T19" fmla="*/ 105 h 105"/>
                <a:gd name="T20" fmla="*/ 3 w 81"/>
                <a:gd name="T21" fmla="*/ 78 h 105"/>
                <a:gd name="T22" fmla="*/ 0 w 81"/>
                <a:gd name="T23" fmla="*/ 55 h 105"/>
                <a:gd name="T24" fmla="*/ 3 w 81"/>
                <a:gd name="T25" fmla="*/ 17 h 105"/>
                <a:gd name="T26" fmla="*/ 70 w 81"/>
                <a:gd name="T2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105">
                  <a:moveTo>
                    <a:pt x="70" y="0"/>
                  </a:moveTo>
                  <a:cubicBezTo>
                    <a:pt x="80" y="28"/>
                    <a:pt x="80" y="28"/>
                    <a:pt x="80" y="28"/>
                  </a:cubicBezTo>
                  <a:cubicBezTo>
                    <a:pt x="80" y="28"/>
                    <a:pt x="80" y="46"/>
                    <a:pt x="80" y="47"/>
                  </a:cubicBezTo>
                  <a:cubicBezTo>
                    <a:pt x="81" y="48"/>
                    <a:pt x="69" y="61"/>
                    <a:pt x="70" y="62"/>
                  </a:cubicBezTo>
                  <a:cubicBezTo>
                    <a:pt x="70" y="62"/>
                    <a:pt x="66" y="79"/>
                    <a:pt x="66" y="79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51" y="96"/>
                    <a:pt x="51" y="96"/>
                    <a:pt x="51" y="9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8" y="105"/>
                    <a:pt x="8" y="105"/>
                    <a:pt x="8" y="105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17"/>
                    <a:pt x="3" y="17"/>
                    <a:pt x="3" y="17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43"/>
            <p:cNvSpPr/>
            <p:nvPr/>
          </p:nvSpPr>
          <p:spPr bwMode="auto">
            <a:xfrm>
              <a:off x="5740400" y="2303463"/>
              <a:ext cx="276225" cy="438150"/>
            </a:xfrm>
            <a:custGeom>
              <a:avLst/>
              <a:gdLst>
                <a:gd name="T0" fmla="*/ 174 w 174"/>
                <a:gd name="T1" fmla="*/ 32 h 276"/>
                <a:gd name="T2" fmla="*/ 158 w 174"/>
                <a:gd name="T3" fmla="*/ 94 h 276"/>
                <a:gd name="T4" fmla="*/ 169 w 174"/>
                <a:gd name="T5" fmla="*/ 166 h 276"/>
                <a:gd name="T6" fmla="*/ 153 w 174"/>
                <a:gd name="T7" fmla="*/ 177 h 276"/>
                <a:gd name="T8" fmla="*/ 62 w 174"/>
                <a:gd name="T9" fmla="*/ 276 h 276"/>
                <a:gd name="T10" fmla="*/ 0 w 174"/>
                <a:gd name="T11" fmla="*/ 236 h 276"/>
                <a:gd name="T12" fmla="*/ 24 w 174"/>
                <a:gd name="T13" fmla="*/ 188 h 276"/>
                <a:gd name="T14" fmla="*/ 51 w 174"/>
                <a:gd name="T15" fmla="*/ 166 h 276"/>
                <a:gd name="T16" fmla="*/ 48 w 174"/>
                <a:gd name="T17" fmla="*/ 137 h 276"/>
                <a:gd name="T18" fmla="*/ 156 w 174"/>
                <a:gd name="T19" fmla="*/ 0 h 276"/>
                <a:gd name="T20" fmla="*/ 174 w 174"/>
                <a:gd name="T21" fmla="*/ 32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276">
                  <a:moveTo>
                    <a:pt x="174" y="32"/>
                  </a:moveTo>
                  <a:lnTo>
                    <a:pt x="158" y="94"/>
                  </a:lnTo>
                  <a:lnTo>
                    <a:pt x="169" y="166"/>
                  </a:lnTo>
                  <a:lnTo>
                    <a:pt x="153" y="177"/>
                  </a:lnTo>
                  <a:lnTo>
                    <a:pt x="62" y="276"/>
                  </a:lnTo>
                  <a:lnTo>
                    <a:pt x="0" y="236"/>
                  </a:lnTo>
                  <a:lnTo>
                    <a:pt x="24" y="188"/>
                  </a:lnTo>
                  <a:lnTo>
                    <a:pt x="51" y="166"/>
                  </a:lnTo>
                  <a:lnTo>
                    <a:pt x="48" y="137"/>
                  </a:lnTo>
                  <a:lnTo>
                    <a:pt x="156" y="0"/>
                  </a:lnTo>
                  <a:lnTo>
                    <a:pt x="174" y="32"/>
                  </a:lnTo>
                  <a:close/>
                </a:path>
              </a:pathLst>
            </a:custGeom>
            <a:solidFill>
              <a:srgbClr val="EBBCA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Freeform 44"/>
            <p:cNvSpPr/>
            <p:nvPr/>
          </p:nvSpPr>
          <p:spPr bwMode="auto">
            <a:xfrm>
              <a:off x="5748338" y="2265363"/>
              <a:ext cx="217488" cy="255588"/>
            </a:xfrm>
            <a:custGeom>
              <a:avLst/>
              <a:gdLst>
                <a:gd name="T0" fmla="*/ 137 w 137"/>
                <a:gd name="T1" fmla="*/ 53 h 161"/>
                <a:gd name="T2" fmla="*/ 92 w 137"/>
                <a:gd name="T3" fmla="*/ 139 h 161"/>
                <a:gd name="T4" fmla="*/ 35 w 137"/>
                <a:gd name="T5" fmla="*/ 161 h 161"/>
                <a:gd name="T6" fmla="*/ 0 w 137"/>
                <a:gd name="T7" fmla="*/ 155 h 161"/>
                <a:gd name="T8" fmla="*/ 6 w 137"/>
                <a:gd name="T9" fmla="*/ 91 h 161"/>
                <a:gd name="T10" fmla="*/ 35 w 137"/>
                <a:gd name="T11" fmla="*/ 0 h 161"/>
                <a:gd name="T12" fmla="*/ 35 w 137"/>
                <a:gd name="T13" fmla="*/ 29 h 161"/>
                <a:gd name="T14" fmla="*/ 51 w 137"/>
                <a:gd name="T15" fmla="*/ 24 h 161"/>
                <a:gd name="T16" fmla="*/ 62 w 137"/>
                <a:gd name="T17" fmla="*/ 59 h 161"/>
                <a:gd name="T18" fmla="*/ 78 w 137"/>
                <a:gd name="T19" fmla="*/ 35 h 161"/>
                <a:gd name="T20" fmla="*/ 137 w 137"/>
                <a:gd name="T21" fmla="*/ 5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61">
                  <a:moveTo>
                    <a:pt x="137" y="53"/>
                  </a:moveTo>
                  <a:lnTo>
                    <a:pt x="92" y="139"/>
                  </a:lnTo>
                  <a:lnTo>
                    <a:pt x="35" y="161"/>
                  </a:lnTo>
                  <a:lnTo>
                    <a:pt x="0" y="155"/>
                  </a:lnTo>
                  <a:lnTo>
                    <a:pt x="6" y="91"/>
                  </a:lnTo>
                  <a:lnTo>
                    <a:pt x="35" y="0"/>
                  </a:lnTo>
                  <a:lnTo>
                    <a:pt x="35" y="29"/>
                  </a:lnTo>
                  <a:lnTo>
                    <a:pt x="51" y="24"/>
                  </a:lnTo>
                  <a:lnTo>
                    <a:pt x="62" y="59"/>
                  </a:lnTo>
                  <a:lnTo>
                    <a:pt x="78" y="35"/>
                  </a:lnTo>
                  <a:lnTo>
                    <a:pt x="137" y="53"/>
                  </a:lnTo>
                  <a:close/>
                </a:path>
              </a:pathLst>
            </a:custGeom>
            <a:solidFill>
              <a:srgbClr val="FFD0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45"/>
            <p:cNvSpPr/>
            <p:nvPr/>
          </p:nvSpPr>
          <p:spPr bwMode="auto">
            <a:xfrm>
              <a:off x="5765800" y="2179638"/>
              <a:ext cx="263525" cy="303213"/>
            </a:xfrm>
            <a:custGeom>
              <a:avLst/>
              <a:gdLst>
                <a:gd name="T0" fmla="*/ 0 w 166"/>
                <a:gd name="T1" fmla="*/ 107 h 191"/>
                <a:gd name="T2" fmla="*/ 3 w 166"/>
                <a:gd name="T3" fmla="*/ 54 h 191"/>
                <a:gd name="T4" fmla="*/ 16 w 166"/>
                <a:gd name="T5" fmla="*/ 27 h 191"/>
                <a:gd name="T6" fmla="*/ 38 w 166"/>
                <a:gd name="T7" fmla="*/ 32 h 191"/>
                <a:gd name="T8" fmla="*/ 51 w 166"/>
                <a:gd name="T9" fmla="*/ 0 h 191"/>
                <a:gd name="T10" fmla="*/ 83 w 166"/>
                <a:gd name="T11" fmla="*/ 32 h 191"/>
                <a:gd name="T12" fmla="*/ 83 w 166"/>
                <a:gd name="T13" fmla="*/ 8 h 191"/>
                <a:gd name="T14" fmla="*/ 142 w 166"/>
                <a:gd name="T15" fmla="*/ 51 h 191"/>
                <a:gd name="T16" fmla="*/ 142 w 166"/>
                <a:gd name="T17" fmla="*/ 70 h 191"/>
                <a:gd name="T18" fmla="*/ 166 w 166"/>
                <a:gd name="T19" fmla="*/ 91 h 191"/>
                <a:gd name="T20" fmla="*/ 158 w 166"/>
                <a:gd name="T21" fmla="*/ 105 h 191"/>
                <a:gd name="T22" fmla="*/ 161 w 166"/>
                <a:gd name="T23" fmla="*/ 140 h 191"/>
                <a:gd name="T24" fmla="*/ 150 w 166"/>
                <a:gd name="T25" fmla="*/ 140 h 191"/>
                <a:gd name="T26" fmla="*/ 118 w 166"/>
                <a:gd name="T27" fmla="*/ 191 h 191"/>
                <a:gd name="T28" fmla="*/ 121 w 166"/>
                <a:gd name="T29" fmla="*/ 140 h 191"/>
                <a:gd name="T30" fmla="*/ 110 w 166"/>
                <a:gd name="T31" fmla="*/ 105 h 191"/>
                <a:gd name="T32" fmla="*/ 62 w 166"/>
                <a:gd name="T33" fmla="*/ 91 h 191"/>
                <a:gd name="T34" fmla="*/ 48 w 166"/>
                <a:gd name="T35" fmla="*/ 118 h 191"/>
                <a:gd name="T36" fmla="*/ 32 w 166"/>
                <a:gd name="T37" fmla="*/ 86 h 191"/>
                <a:gd name="T38" fmla="*/ 16 w 166"/>
                <a:gd name="T39" fmla="*/ 97 h 191"/>
                <a:gd name="T40" fmla="*/ 14 w 166"/>
                <a:gd name="T41" fmla="*/ 75 h 191"/>
                <a:gd name="T42" fmla="*/ 0 w 166"/>
                <a:gd name="T43" fmla="*/ 10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6" h="191">
                  <a:moveTo>
                    <a:pt x="0" y="107"/>
                  </a:moveTo>
                  <a:lnTo>
                    <a:pt x="3" y="54"/>
                  </a:lnTo>
                  <a:lnTo>
                    <a:pt x="16" y="27"/>
                  </a:lnTo>
                  <a:lnTo>
                    <a:pt x="38" y="32"/>
                  </a:lnTo>
                  <a:lnTo>
                    <a:pt x="51" y="0"/>
                  </a:lnTo>
                  <a:lnTo>
                    <a:pt x="83" y="32"/>
                  </a:lnTo>
                  <a:lnTo>
                    <a:pt x="83" y="8"/>
                  </a:lnTo>
                  <a:lnTo>
                    <a:pt x="142" y="51"/>
                  </a:lnTo>
                  <a:lnTo>
                    <a:pt x="142" y="70"/>
                  </a:lnTo>
                  <a:lnTo>
                    <a:pt x="166" y="91"/>
                  </a:lnTo>
                  <a:lnTo>
                    <a:pt x="158" y="105"/>
                  </a:lnTo>
                  <a:lnTo>
                    <a:pt x="161" y="140"/>
                  </a:lnTo>
                  <a:lnTo>
                    <a:pt x="150" y="140"/>
                  </a:lnTo>
                  <a:lnTo>
                    <a:pt x="118" y="191"/>
                  </a:lnTo>
                  <a:lnTo>
                    <a:pt x="121" y="140"/>
                  </a:lnTo>
                  <a:lnTo>
                    <a:pt x="110" y="105"/>
                  </a:lnTo>
                  <a:lnTo>
                    <a:pt x="62" y="91"/>
                  </a:lnTo>
                  <a:lnTo>
                    <a:pt x="48" y="118"/>
                  </a:lnTo>
                  <a:lnTo>
                    <a:pt x="32" y="86"/>
                  </a:lnTo>
                  <a:lnTo>
                    <a:pt x="16" y="97"/>
                  </a:lnTo>
                  <a:lnTo>
                    <a:pt x="14" y="75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6D3C1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46"/>
            <p:cNvSpPr/>
            <p:nvPr/>
          </p:nvSpPr>
          <p:spPr bwMode="auto">
            <a:xfrm>
              <a:off x="5910263" y="2374900"/>
              <a:ext cx="55563" cy="68263"/>
            </a:xfrm>
            <a:custGeom>
              <a:avLst/>
              <a:gdLst>
                <a:gd name="T0" fmla="*/ 16 w 35"/>
                <a:gd name="T1" fmla="*/ 3 h 43"/>
                <a:gd name="T2" fmla="*/ 35 w 35"/>
                <a:gd name="T3" fmla="*/ 0 h 43"/>
                <a:gd name="T4" fmla="*/ 30 w 35"/>
                <a:gd name="T5" fmla="*/ 25 h 43"/>
                <a:gd name="T6" fmla="*/ 0 w 35"/>
                <a:gd name="T7" fmla="*/ 43 h 43"/>
                <a:gd name="T8" fmla="*/ 16 w 35"/>
                <a:gd name="T9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3">
                  <a:moveTo>
                    <a:pt x="16" y="3"/>
                  </a:moveTo>
                  <a:lnTo>
                    <a:pt x="35" y="0"/>
                  </a:lnTo>
                  <a:lnTo>
                    <a:pt x="30" y="25"/>
                  </a:lnTo>
                  <a:lnTo>
                    <a:pt x="0" y="43"/>
                  </a:lnTo>
                  <a:lnTo>
                    <a:pt x="16" y="3"/>
                  </a:lnTo>
                  <a:close/>
                </a:path>
              </a:pathLst>
            </a:custGeom>
            <a:solidFill>
              <a:srgbClr val="F5C8B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47"/>
            <p:cNvSpPr/>
            <p:nvPr/>
          </p:nvSpPr>
          <p:spPr bwMode="auto">
            <a:xfrm>
              <a:off x="5808663" y="2435225"/>
              <a:ext cx="114300" cy="93663"/>
            </a:xfrm>
            <a:custGeom>
              <a:avLst/>
              <a:gdLst>
                <a:gd name="T0" fmla="*/ 0 w 72"/>
                <a:gd name="T1" fmla="*/ 54 h 59"/>
                <a:gd name="T2" fmla="*/ 40 w 72"/>
                <a:gd name="T3" fmla="*/ 59 h 59"/>
                <a:gd name="T4" fmla="*/ 72 w 72"/>
                <a:gd name="T5" fmla="*/ 0 h 59"/>
                <a:gd name="T6" fmla="*/ 0 w 72"/>
                <a:gd name="T7" fmla="*/ 5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59">
                  <a:moveTo>
                    <a:pt x="0" y="54"/>
                  </a:moveTo>
                  <a:lnTo>
                    <a:pt x="40" y="59"/>
                  </a:lnTo>
                  <a:lnTo>
                    <a:pt x="7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F5C8B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48"/>
            <p:cNvSpPr/>
            <p:nvPr/>
          </p:nvSpPr>
          <p:spPr bwMode="auto">
            <a:xfrm>
              <a:off x="5740400" y="2549525"/>
              <a:ext cx="476250" cy="673100"/>
            </a:xfrm>
            <a:custGeom>
              <a:avLst/>
              <a:gdLst>
                <a:gd name="T0" fmla="*/ 105 w 112"/>
                <a:gd name="T1" fmla="*/ 34 h 158"/>
                <a:gd name="T2" fmla="*/ 96 w 112"/>
                <a:gd name="T3" fmla="*/ 11 h 158"/>
                <a:gd name="T4" fmla="*/ 66 w 112"/>
                <a:gd name="T5" fmla="*/ 3 h 158"/>
                <a:gd name="T6" fmla="*/ 61 w 112"/>
                <a:gd name="T7" fmla="*/ 2 h 158"/>
                <a:gd name="T8" fmla="*/ 40 w 112"/>
                <a:gd name="T9" fmla="*/ 0 h 158"/>
                <a:gd name="T10" fmla="*/ 21 w 112"/>
                <a:gd name="T11" fmla="*/ 0 h 158"/>
                <a:gd name="T12" fmla="*/ 6 w 112"/>
                <a:gd name="T13" fmla="*/ 8 h 158"/>
                <a:gd name="T14" fmla="*/ 0 w 112"/>
                <a:gd name="T15" fmla="*/ 21 h 158"/>
                <a:gd name="T16" fmla="*/ 9 w 112"/>
                <a:gd name="T17" fmla="*/ 12 h 158"/>
                <a:gd name="T18" fmla="*/ 19 w 112"/>
                <a:gd name="T19" fmla="*/ 14 h 158"/>
                <a:gd name="T20" fmla="*/ 28 w 112"/>
                <a:gd name="T21" fmla="*/ 24 h 158"/>
                <a:gd name="T22" fmla="*/ 28 w 112"/>
                <a:gd name="T23" fmla="*/ 49 h 158"/>
                <a:gd name="T24" fmla="*/ 16 w 112"/>
                <a:gd name="T25" fmla="*/ 64 h 158"/>
                <a:gd name="T26" fmla="*/ 20 w 112"/>
                <a:gd name="T27" fmla="*/ 86 h 158"/>
                <a:gd name="T28" fmla="*/ 21 w 112"/>
                <a:gd name="T29" fmla="*/ 103 h 158"/>
                <a:gd name="T30" fmla="*/ 29 w 112"/>
                <a:gd name="T31" fmla="*/ 119 h 158"/>
                <a:gd name="T32" fmla="*/ 33 w 112"/>
                <a:gd name="T33" fmla="*/ 145 h 158"/>
                <a:gd name="T34" fmla="*/ 40 w 112"/>
                <a:gd name="T35" fmla="*/ 158 h 158"/>
                <a:gd name="T36" fmla="*/ 65 w 112"/>
                <a:gd name="T37" fmla="*/ 154 h 158"/>
                <a:gd name="T38" fmla="*/ 78 w 112"/>
                <a:gd name="T39" fmla="*/ 146 h 158"/>
                <a:gd name="T40" fmla="*/ 93 w 112"/>
                <a:gd name="T41" fmla="*/ 141 h 158"/>
                <a:gd name="T42" fmla="*/ 112 w 112"/>
                <a:gd name="T43" fmla="*/ 144 h 158"/>
                <a:gd name="T44" fmla="*/ 110 w 112"/>
                <a:gd name="T45" fmla="*/ 121 h 158"/>
                <a:gd name="T46" fmla="*/ 100 w 112"/>
                <a:gd name="T47" fmla="*/ 92 h 158"/>
                <a:gd name="T48" fmla="*/ 106 w 112"/>
                <a:gd name="T49" fmla="*/ 53 h 158"/>
                <a:gd name="T50" fmla="*/ 105 w 112"/>
                <a:gd name="T51" fmla="*/ 3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58">
                  <a:moveTo>
                    <a:pt x="105" y="34"/>
                  </a:moveTo>
                  <a:cubicBezTo>
                    <a:pt x="96" y="11"/>
                    <a:pt x="96" y="11"/>
                    <a:pt x="96" y="11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1" y="103"/>
                    <a:pt x="21" y="103"/>
                    <a:pt x="21" y="103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33" y="145"/>
                    <a:pt x="33" y="145"/>
                    <a:pt x="33" y="145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65" y="154"/>
                    <a:pt x="65" y="154"/>
                    <a:pt x="65" y="154"/>
                  </a:cubicBezTo>
                  <a:cubicBezTo>
                    <a:pt x="65" y="154"/>
                    <a:pt x="77" y="147"/>
                    <a:pt x="78" y="146"/>
                  </a:cubicBezTo>
                  <a:cubicBezTo>
                    <a:pt x="78" y="145"/>
                    <a:pt x="93" y="141"/>
                    <a:pt x="93" y="141"/>
                  </a:cubicBezTo>
                  <a:cubicBezTo>
                    <a:pt x="112" y="144"/>
                    <a:pt x="112" y="144"/>
                    <a:pt x="112" y="144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05" y="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49"/>
            <p:cNvSpPr/>
            <p:nvPr/>
          </p:nvSpPr>
          <p:spPr bwMode="auto">
            <a:xfrm>
              <a:off x="5510213" y="2574925"/>
              <a:ext cx="412750" cy="455613"/>
            </a:xfrm>
            <a:custGeom>
              <a:avLst/>
              <a:gdLst>
                <a:gd name="T0" fmla="*/ 94 w 97"/>
                <a:gd name="T1" fmla="*/ 21 h 107"/>
                <a:gd name="T2" fmla="*/ 87 w 97"/>
                <a:gd name="T3" fmla="*/ 3 h 107"/>
                <a:gd name="T4" fmla="*/ 70 w 97"/>
                <a:gd name="T5" fmla="*/ 0 h 107"/>
                <a:gd name="T6" fmla="*/ 53 w 97"/>
                <a:gd name="T7" fmla="*/ 10 h 107"/>
                <a:gd name="T8" fmla="*/ 49 w 97"/>
                <a:gd name="T9" fmla="*/ 39 h 107"/>
                <a:gd name="T10" fmla="*/ 43 w 97"/>
                <a:gd name="T11" fmla="*/ 55 h 107"/>
                <a:gd name="T12" fmla="*/ 43 w 97"/>
                <a:gd name="T13" fmla="*/ 69 h 107"/>
                <a:gd name="T14" fmla="*/ 41 w 97"/>
                <a:gd name="T15" fmla="*/ 66 h 107"/>
                <a:gd name="T16" fmla="*/ 32 w 97"/>
                <a:gd name="T17" fmla="*/ 61 h 107"/>
                <a:gd name="T18" fmla="*/ 25 w 97"/>
                <a:gd name="T19" fmla="*/ 58 h 107"/>
                <a:gd name="T20" fmla="*/ 25 w 97"/>
                <a:gd name="T21" fmla="*/ 45 h 107"/>
                <a:gd name="T22" fmla="*/ 23 w 97"/>
                <a:gd name="T23" fmla="*/ 36 h 107"/>
                <a:gd name="T24" fmla="*/ 18 w 97"/>
                <a:gd name="T25" fmla="*/ 39 h 107"/>
                <a:gd name="T26" fmla="*/ 18 w 97"/>
                <a:gd name="T27" fmla="*/ 44 h 107"/>
                <a:gd name="T28" fmla="*/ 12 w 97"/>
                <a:gd name="T29" fmla="*/ 42 h 107"/>
                <a:gd name="T30" fmla="*/ 4 w 97"/>
                <a:gd name="T31" fmla="*/ 48 h 107"/>
                <a:gd name="T32" fmla="*/ 0 w 97"/>
                <a:gd name="T33" fmla="*/ 59 h 107"/>
                <a:gd name="T34" fmla="*/ 6 w 97"/>
                <a:gd name="T35" fmla="*/ 71 h 107"/>
                <a:gd name="T36" fmla="*/ 17 w 97"/>
                <a:gd name="T37" fmla="*/ 75 h 107"/>
                <a:gd name="T38" fmla="*/ 20 w 97"/>
                <a:gd name="T39" fmla="*/ 84 h 107"/>
                <a:gd name="T40" fmla="*/ 32 w 97"/>
                <a:gd name="T41" fmla="*/ 94 h 107"/>
                <a:gd name="T42" fmla="*/ 47 w 97"/>
                <a:gd name="T43" fmla="*/ 102 h 107"/>
                <a:gd name="T44" fmla="*/ 56 w 97"/>
                <a:gd name="T45" fmla="*/ 107 h 107"/>
                <a:gd name="T46" fmla="*/ 64 w 97"/>
                <a:gd name="T47" fmla="*/ 104 h 107"/>
                <a:gd name="T48" fmla="*/ 70 w 97"/>
                <a:gd name="T49" fmla="*/ 93 h 107"/>
                <a:gd name="T50" fmla="*/ 70 w 97"/>
                <a:gd name="T51" fmla="*/ 84 h 107"/>
                <a:gd name="T52" fmla="*/ 82 w 97"/>
                <a:gd name="T53" fmla="*/ 71 h 107"/>
                <a:gd name="T54" fmla="*/ 97 w 97"/>
                <a:gd name="T55" fmla="*/ 44 h 107"/>
                <a:gd name="T56" fmla="*/ 94 w 97"/>
                <a:gd name="T57" fmla="*/ 2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7" h="107">
                  <a:moveTo>
                    <a:pt x="94" y="21"/>
                  </a:moveTo>
                  <a:cubicBezTo>
                    <a:pt x="87" y="3"/>
                    <a:pt x="87" y="3"/>
                    <a:pt x="87" y="3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70" y="93"/>
                    <a:pt x="70" y="93"/>
                    <a:pt x="70" y="93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0" y="84"/>
                    <a:pt x="83" y="73"/>
                    <a:pt x="82" y="71"/>
                  </a:cubicBezTo>
                  <a:cubicBezTo>
                    <a:pt x="80" y="68"/>
                    <a:pt x="97" y="44"/>
                    <a:pt x="97" y="44"/>
                  </a:cubicBezTo>
                  <a:lnTo>
                    <a:pt x="94" y="21"/>
                  </a:lnTo>
                  <a:close/>
                </a:path>
              </a:pathLst>
            </a:custGeom>
            <a:solidFill>
              <a:srgbClr val="FFD0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50"/>
            <p:cNvSpPr/>
            <p:nvPr/>
          </p:nvSpPr>
          <p:spPr bwMode="auto">
            <a:xfrm>
              <a:off x="6732588" y="4308475"/>
              <a:ext cx="276225" cy="327025"/>
            </a:xfrm>
            <a:custGeom>
              <a:avLst/>
              <a:gdLst>
                <a:gd name="T0" fmla="*/ 174 w 174"/>
                <a:gd name="T1" fmla="*/ 0 h 206"/>
                <a:gd name="T2" fmla="*/ 174 w 174"/>
                <a:gd name="T3" fmla="*/ 37 h 206"/>
                <a:gd name="T4" fmla="*/ 0 w 174"/>
                <a:gd name="T5" fmla="*/ 206 h 206"/>
                <a:gd name="T6" fmla="*/ 0 w 174"/>
                <a:gd name="T7" fmla="*/ 166 h 206"/>
                <a:gd name="T8" fmla="*/ 174 w 174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206">
                  <a:moveTo>
                    <a:pt x="174" y="0"/>
                  </a:moveTo>
                  <a:lnTo>
                    <a:pt x="174" y="37"/>
                  </a:lnTo>
                  <a:lnTo>
                    <a:pt x="0" y="206"/>
                  </a:lnTo>
                  <a:lnTo>
                    <a:pt x="0" y="166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9CAAB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Freeform 51"/>
            <p:cNvSpPr/>
            <p:nvPr/>
          </p:nvSpPr>
          <p:spPr bwMode="auto">
            <a:xfrm>
              <a:off x="4889500" y="3179763"/>
              <a:ext cx="400050" cy="1301750"/>
            </a:xfrm>
            <a:custGeom>
              <a:avLst/>
              <a:gdLst>
                <a:gd name="T0" fmla="*/ 75 w 252"/>
                <a:gd name="T1" fmla="*/ 820 h 820"/>
                <a:gd name="T2" fmla="*/ 222 w 252"/>
                <a:gd name="T3" fmla="*/ 555 h 820"/>
                <a:gd name="T4" fmla="*/ 252 w 252"/>
                <a:gd name="T5" fmla="*/ 475 h 820"/>
                <a:gd name="T6" fmla="*/ 230 w 252"/>
                <a:gd name="T7" fmla="*/ 91 h 820"/>
                <a:gd name="T8" fmla="*/ 137 w 252"/>
                <a:gd name="T9" fmla="*/ 0 h 820"/>
                <a:gd name="T10" fmla="*/ 150 w 252"/>
                <a:gd name="T11" fmla="*/ 437 h 820"/>
                <a:gd name="T12" fmla="*/ 129 w 252"/>
                <a:gd name="T13" fmla="*/ 579 h 820"/>
                <a:gd name="T14" fmla="*/ 0 w 252"/>
                <a:gd name="T15" fmla="*/ 810 h 820"/>
                <a:gd name="T16" fmla="*/ 75 w 252"/>
                <a:gd name="T17" fmla="*/ 82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2" h="820">
                  <a:moveTo>
                    <a:pt x="75" y="820"/>
                  </a:moveTo>
                  <a:lnTo>
                    <a:pt x="222" y="555"/>
                  </a:lnTo>
                  <a:lnTo>
                    <a:pt x="252" y="475"/>
                  </a:lnTo>
                  <a:lnTo>
                    <a:pt x="230" y="91"/>
                  </a:lnTo>
                  <a:lnTo>
                    <a:pt x="137" y="0"/>
                  </a:lnTo>
                  <a:lnTo>
                    <a:pt x="150" y="437"/>
                  </a:lnTo>
                  <a:lnTo>
                    <a:pt x="129" y="579"/>
                  </a:lnTo>
                  <a:lnTo>
                    <a:pt x="0" y="810"/>
                  </a:lnTo>
                  <a:lnTo>
                    <a:pt x="75" y="820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Freeform 52"/>
            <p:cNvSpPr/>
            <p:nvPr/>
          </p:nvSpPr>
          <p:spPr bwMode="auto">
            <a:xfrm>
              <a:off x="5140325" y="3001963"/>
              <a:ext cx="622300" cy="352425"/>
            </a:xfrm>
            <a:custGeom>
              <a:avLst/>
              <a:gdLst>
                <a:gd name="T0" fmla="*/ 166 w 392"/>
                <a:gd name="T1" fmla="*/ 222 h 222"/>
                <a:gd name="T2" fmla="*/ 24 w 392"/>
                <a:gd name="T3" fmla="*/ 85 h 222"/>
                <a:gd name="T4" fmla="*/ 0 w 392"/>
                <a:gd name="T5" fmla="*/ 26 h 222"/>
                <a:gd name="T6" fmla="*/ 27 w 392"/>
                <a:gd name="T7" fmla="*/ 0 h 222"/>
                <a:gd name="T8" fmla="*/ 129 w 392"/>
                <a:gd name="T9" fmla="*/ 0 h 222"/>
                <a:gd name="T10" fmla="*/ 204 w 392"/>
                <a:gd name="T11" fmla="*/ 37 h 222"/>
                <a:gd name="T12" fmla="*/ 392 w 392"/>
                <a:gd name="T13" fmla="*/ 222 h 222"/>
                <a:gd name="T14" fmla="*/ 166 w 392"/>
                <a:gd name="T1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2" h="222">
                  <a:moveTo>
                    <a:pt x="166" y="222"/>
                  </a:moveTo>
                  <a:lnTo>
                    <a:pt x="24" y="85"/>
                  </a:lnTo>
                  <a:lnTo>
                    <a:pt x="0" y="26"/>
                  </a:lnTo>
                  <a:lnTo>
                    <a:pt x="27" y="0"/>
                  </a:lnTo>
                  <a:lnTo>
                    <a:pt x="129" y="0"/>
                  </a:lnTo>
                  <a:lnTo>
                    <a:pt x="204" y="37"/>
                  </a:lnTo>
                  <a:lnTo>
                    <a:pt x="392" y="222"/>
                  </a:lnTo>
                  <a:lnTo>
                    <a:pt x="166" y="222"/>
                  </a:lnTo>
                  <a:close/>
                </a:path>
              </a:pathLst>
            </a:custGeom>
            <a:solidFill>
              <a:srgbClr val="5C6A7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Freeform 53"/>
            <p:cNvSpPr/>
            <p:nvPr/>
          </p:nvSpPr>
          <p:spPr bwMode="auto">
            <a:xfrm>
              <a:off x="5064125" y="3001963"/>
              <a:ext cx="339725" cy="407988"/>
            </a:xfrm>
            <a:custGeom>
              <a:avLst/>
              <a:gdLst>
                <a:gd name="T0" fmla="*/ 75 w 214"/>
                <a:gd name="T1" fmla="*/ 0 h 257"/>
                <a:gd name="T2" fmla="*/ 37 w 214"/>
                <a:gd name="T3" fmla="*/ 8 h 257"/>
                <a:gd name="T4" fmla="*/ 0 w 214"/>
                <a:gd name="T5" fmla="*/ 56 h 257"/>
                <a:gd name="T6" fmla="*/ 37 w 214"/>
                <a:gd name="T7" fmla="*/ 131 h 257"/>
                <a:gd name="T8" fmla="*/ 177 w 214"/>
                <a:gd name="T9" fmla="*/ 257 h 257"/>
                <a:gd name="T10" fmla="*/ 214 w 214"/>
                <a:gd name="T11" fmla="*/ 222 h 257"/>
                <a:gd name="T12" fmla="*/ 72 w 214"/>
                <a:gd name="T13" fmla="*/ 85 h 257"/>
                <a:gd name="T14" fmla="*/ 48 w 214"/>
                <a:gd name="T15" fmla="*/ 26 h 257"/>
                <a:gd name="T16" fmla="*/ 75 w 214"/>
                <a:gd name="T17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257">
                  <a:moveTo>
                    <a:pt x="75" y="0"/>
                  </a:moveTo>
                  <a:lnTo>
                    <a:pt x="37" y="8"/>
                  </a:lnTo>
                  <a:lnTo>
                    <a:pt x="0" y="56"/>
                  </a:lnTo>
                  <a:lnTo>
                    <a:pt x="37" y="131"/>
                  </a:lnTo>
                  <a:lnTo>
                    <a:pt x="177" y="257"/>
                  </a:lnTo>
                  <a:lnTo>
                    <a:pt x="214" y="222"/>
                  </a:lnTo>
                  <a:lnTo>
                    <a:pt x="72" y="85"/>
                  </a:lnTo>
                  <a:lnTo>
                    <a:pt x="48" y="26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7C8A9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Freeform 54"/>
            <p:cNvSpPr/>
            <p:nvPr/>
          </p:nvSpPr>
          <p:spPr bwMode="auto">
            <a:xfrm>
              <a:off x="5345113" y="3354388"/>
              <a:ext cx="417513" cy="55563"/>
            </a:xfrm>
            <a:custGeom>
              <a:avLst/>
              <a:gdLst>
                <a:gd name="T0" fmla="*/ 263 w 263"/>
                <a:gd name="T1" fmla="*/ 0 h 35"/>
                <a:gd name="T2" fmla="*/ 37 w 263"/>
                <a:gd name="T3" fmla="*/ 0 h 35"/>
                <a:gd name="T4" fmla="*/ 0 w 263"/>
                <a:gd name="T5" fmla="*/ 35 h 35"/>
                <a:gd name="T6" fmla="*/ 236 w 263"/>
                <a:gd name="T7" fmla="*/ 24 h 35"/>
                <a:gd name="T8" fmla="*/ 263 w 263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35">
                  <a:moveTo>
                    <a:pt x="263" y="0"/>
                  </a:moveTo>
                  <a:lnTo>
                    <a:pt x="37" y="0"/>
                  </a:lnTo>
                  <a:lnTo>
                    <a:pt x="0" y="35"/>
                  </a:lnTo>
                  <a:lnTo>
                    <a:pt x="236" y="24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7C8A9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55"/>
            <p:cNvSpPr/>
            <p:nvPr/>
          </p:nvSpPr>
          <p:spPr bwMode="auto">
            <a:xfrm>
              <a:off x="4991100" y="3095625"/>
              <a:ext cx="354013" cy="284163"/>
            </a:xfrm>
            <a:custGeom>
              <a:avLst/>
              <a:gdLst>
                <a:gd name="T0" fmla="*/ 94 w 223"/>
                <a:gd name="T1" fmla="*/ 16 h 179"/>
                <a:gd name="T2" fmla="*/ 62 w 223"/>
                <a:gd name="T3" fmla="*/ 0 h 179"/>
                <a:gd name="T4" fmla="*/ 0 w 223"/>
                <a:gd name="T5" fmla="*/ 21 h 179"/>
                <a:gd name="T6" fmla="*/ 108 w 223"/>
                <a:gd name="T7" fmla="*/ 160 h 179"/>
                <a:gd name="T8" fmla="*/ 223 w 223"/>
                <a:gd name="T9" fmla="*/ 179 h 179"/>
                <a:gd name="T10" fmla="*/ 207 w 223"/>
                <a:gd name="T11" fmla="*/ 155 h 179"/>
                <a:gd name="T12" fmla="*/ 126 w 223"/>
                <a:gd name="T13" fmla="*/ 139 h 179"/>
                <a:gd name="T14" fmla="*/ 46 w 223"/>
                <a:gd name="T15" fmla="*/ 34 h 179"/>
                <a:gd name="T16" fmla="*/ 59 w 223"/>
                <a:gd name="T17" fmla="*/ 24 h 179"/>
                <a:gd name="T18" fmla="*/ 102 w 223"/>
                <a:gd name="T19" fmla="*/ 42 h 179"/>
                <a:gd name="T20" fmla="*/ 94 w 223"/>
                <a:gd name="T21" fmla="*/ 21 h 179"/>
                <a:gd name="T22" fmla="*/ 94 w 223"/>
                <a:gd name="T23" fmla="*/ 1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3" h="179">
                  <a:moveTo>
                    <a:pt x="94" y="16"/>
                  </a:moveTo>
                  <a:lnTo>
                    <a:pt x="62" y="0"/>
                  </a:lnTo>
                  <a:lnTo>
                    <a:pt x="0" y="21"/>
                  </a:lnTo>
                  <a:lnTo>
                    <a:pt x="108" y="160"/>
                  </a:lnTo>
                  <a:lnTo>
                    <a:pt x="223" y="179"/>
                  </a:lnTo>
                  <a:lnTo>
                    <a:pt x="207" y="155"/>
                  </a:lnTo>
                  <a:lnTo>
                    <a:pt x="126" y="139"/>
                  </a:lnTo>
                  <a:lnTo>
                    <a:pt x="46" y="34"/>
                  </a:lnTo>
                  <a:lnTo>
                    <a:pt x="59" y="24"/>
                  </a:lnTo>
                  <a:lnTo>
                    <a:pt x="102" y="42"/>
                  </a:lnTo>
                  <a:lnTo>
                    <a:pt x="94" y="21"/>
                  </a:lnTo>
                  <a:lnTo>
                    <a:pt x="94" y="16"/>
                  </a:lnTo>
                  <a:close/>
                </a:path>
              </a:pathLst>
            </a:custGeom>
            <a:solidFill>
              <a:srgbClr val="5C6A7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56"/>
            <p:cNvSpPr/>
            <p:nvPr/>
          </p:nvSpPr>
          <p:spPr bwMode="auto">
            <a:xfrm>
              <a:off x="5226050" y="3116263"/>
              <a:ext cx="336550" cy="88900"/>
            </a:xfrm>
            <a:custGeom>
              <a:avLst/>
              <a:gdLst>
                <a:gd name="T0" fmla="*/ 56 w 212"/>
                <a:gd name="T1" fmla="*/ 56 h 56"/>
                <a:gd name="T2" fmla="*/ 212 w 212"/>
                <a:gd name="T3" fmla="*/ 56 h 56"/>
                <a:gd name="T4" fmla="*/ 163 w 212"/>
                <a:gd name="T5" fmla="*/ 0 h 56"/>
                <a:gd name="T6" fmla="*/ 0 w 212"/>
                <a:gd name="T7" fmla="*/ 5 h 56"/>
                <a:gd name="T8" fmla="*/ 56 w 212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56">
                  <a:moveTo>
                    <a:pt x="56" y="56"/>
                  </a:moveTo>
                  <a:lnTo>
                    <a:pt x="212" y="56"/>
                  </a:lnTo>
                  <a:lnTo>
                    <a:pt x="163" y="0"/>
                  </a:lnTo>
                  <a:lnTo>
                    <a:pt x="0" y="5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9" name="Freeform 57"/>
            <p:cNvSpPr/>
            <p:nvPr/>
          </p:nvSpPr>
          <p:spPr bwMode="auto">
            <a:xfrm>
              <a:off x="4889500" y="4440238"/>
              <a:ext cx="638175" cy="177800"/>
            </a:xfrm>
            <a:custGeom>
              <a:avLst/>
              <a:gdLst>
                <a:gd name="T0" fmla="*/ 0 w 402"/>
                <a:gd name="T1" fmla="*/ 16 h 112"/>
                <a:gd name="T2" fmla="*/ 3 w 402"/>
                <a:gd name="T3" fmla="*/ 61 h 112"/>
                <a:gd name="T4" fmla="*/ 402 w 402"/>
                <a:gd name="T5" fmla="*/ 112 h 112"/>
                <a:gd name="T6" fmla="*/ 399 w 402"/>
                <a:gd name="T7" fmla="*/ 26 h 112"/>
                <a:gd name="T8" fmla="*/ 59 w 402"/>
                <a:gd name="T9" fmla="*/ 0 h 112"/>
                <a:gd name="T10" fmla="*/ 0 w 402"/>
                <a:gd name="T1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2" h="112">
                  <a:moveTo>
                    <a:pt x="0" y="16"/>
                  </a:moveTo>
                  <a:lnTo>
                    <a:pt x="3" y="61"/>
                  </a:lnTo>
                  <a:lnTo>
                    <a:pt x="402" y="112"/>
                  </a:lnTo>
                  <a:lnTo>
                    <a:pt x="399" y="26"/>
                  </a:lnTo>
                  <a:lnTo>
                    <a:pt x="59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90" name="Rectangle 89"/>
          <p:cNvSpPr/>
          <p:nvPr/>
        </p:nvSpPr>
        <p:spPr>
          <a:xfrm>
            <a:off x="8528136" y="1684457"/>
            <a:ext cx="2811543" cy="1361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cs typeface="+mn-ea"/>
                <a:sym typeface="+mn-lt"/>
              </a:rPr>
              <a:t>A wonderful serenity has taken possession of my entire soul, like these sweet mornings of spring which I enjoy with my whole heart. I am alone.</a:t>
            </a:r>
            <a:endParaRPr lang="en-US" sz="1400" dirty="0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607278" y="4225275"/>
            <a:ext cx="2523829" cy="2012183"/>
            <a:chOff x="8607278" y="4225275"/>
            <a:chExt cx="2523829" cy="2012183"/>
          </a:xfrm>
        </p:grpSpPr>
        <p:sp>
          <p:nvSpPr>
            <p:cNvPr id="92" name="TextBox 91"/>
            <p:cNvSpPr txBox="1"/>
            <p:nvPr/>
          </p:nvSpPr>
          <p:spPr>
            <a:xfrm>
              <a:off x="8607278" y="4952731"/>
              <a:ext cx="2172441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607278" y="4225275"/>
              <a:ext cx="1000749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600" dirty="0">
                  <a:gradFill>
                    <a:gsLst>
                      <a:gs pos="100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</a:t>
              </a:r>
              <a:endParaRPr lang="en-US" sz="3600" dirty="0">
                <a:gradFill>
                  <a:gsLst>
                    <a:gs pos="100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607278" y="5279311"/>
              <a:ext cx="2523829" cy="9581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 of spring which I enjoy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50215" y="4225275"/>
            <a:ext cx="2523829" cy="2012183"/>
            <a:chOff x="950215" y="4225275"/>
            <a:chExt cx="2523829" cy="2012183"/>
          </a:xfrm>
        </p:grpSpPr>
        <p:sp>
          <p:nvSpPr>
            <p:cNvPr id="95" name="TextBox 94"/>
            <p:cNvSpPr txBox="1"/>
            <p:nvPr/>
          </p:nvSpPr>
          <p:spPr>
            <a:xfrm>
              <a:off x="1301603" y="4952731"/>
              <a:ext cx="2172441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473295" y="4225275"/>
              <a:ext cx="1000749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3600" dirty="0">
                  <a:gradFill>
                    <a:gsLst>
                      <a:gs pos="100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01</a:t>
              </a:r>
              <a:endParaRPr lang="en-US" sz="3600" dirty="0">
                <a:gradFill>
                  <a:gsLst>
                    <a:gs pos="100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950215" y="5279311"/>
              <a:ext cx="2523829" cy="9581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 of spring which I enjoy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1" name="TextBox 60"/>
          <p:cNvSpPr txBox="1"/>
          <p:nvPr/>
        </p:nvSpPr>
        <p:spPr>
          <a:xfrm>
            <a:off x="492889" y="838509"/>
            <a:ext cx="434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542997" y="1418480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7" b="14397"/>
          <a:stretch>
            <a:fillRect/>
          </a:stretch>
        </p:blipFill>
        <p:spPr/>
      </p:pic>
      <p:sp>
        <p:nvSpPr>
          <p:cNvPr id="147" name="Freeform: Shape 146"/>
          <p:cNvSpPr/>
          <p:nvPr/>
        </p:nvSpPr>
        <p:spPr>
          <a:xfrm rot="5400000" flipH="1" flipV="1">
            <a:off x="3048613" y="-3048614"/>
            <a:ext cx="6094774" cy="12192002"/>
          </a:xfrm>
          <a:custGeom>
            <a:avLst/>
            <a:gdLst>
              <a:gd name="connsiteX0" fmla="*/ 0 w 6094774"/>
              <a:gd name="connsiteY0" fmla="*/ 12192002 h 12192002"/>
              <a:gd name="connsiteX1" fmla="*/ 3047388 w 6094774"/>
              <a:gd name="connsiteY1" fmla="*/ 0 h 12192002"/>
              <a:gd name="connsiteX2" fmla="*/ 6094774 w 6094774"/>
              <a:gd name="connsiteY2" fmla="*/ 0 h 12192002"/>
              <a:gd name="connsiteX3" fmla="*/ 6094774 w 6094774"/>
              <a:gd name="connsiteY3" fmla="*/ 12192002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774" h="12192002">
                <a:moveTo>
                  <a:pt x="0" y="12192002"/>
                </a:moveTo>
                <a:lnTo>
                  <a:pt x="3047388" y="0"/>
                </a:lnTo>
                <a:lnTo>
                  <a:pt x="6094774" y="0"/>
                </a:lnTo>
                <a:lnTo>
                  <a:pt x="6094774" y="12192002"/>
                </a:lnTo>
                <a:close/>
              </a:path>
            </a:pathLst>
          </a:custGeom>
          <a:gradFill>
            <a:gsLst>
              <a:gs pos="1000">
                <a:schemeClr val="tx1">
                  <a:lumMod val="85000"/>
                  <a:lumOff val="15000"/>
                  <a:alpha val="80000"/>
                </a:schemeClr>
              </a:gs>
              <a:gs pos="100000">
                <a:schemeClr val="tx1">
                  <a:lumMod val="85000"/>
                  <a:lumOff val="15000"/>
                  <a:alpha val="93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150" name="Group 149"/>
          <p:cNvGrpSpPr/>
          <p:nvPr/>
        </p:nvGrpSpPr>
        <p:grpSpPr>
          <a:xfrm>
            <a:off x="1185960" y="4160940"/>
            <a:ext cx="1285113" cy="1285113"/>
            <a:chOff x="1194650" y="995841"/>
            <a:chExt cx="1285113" cy="1285113"/>
          </a:xfrm>
        </p:grpSpPr>
        <p:sp>
          <p:nvSpPr>
            <p:cNvPr id="151" name="Oval 150"/>
            <p:cNvSpPr/>
            <p:nvPr/>
          </p:nvSpPr>
          <p:spPr>
            <a:xfrm>
              <a:off x="1194650" y="995841"/>
              <a:ext cx="1285113" cy="1285113"/>
            </a:xfrm>
            <a:prstGeom prst="ellipse">
              <a:avLst/>
            </a:prstGeom>
            <a:noFill/>
            <a:ln w="76200">
              <a:solidFill>
                <a:schemeClr val="bg1">
                  <a:lumMod val="65000"/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52" name="Arc 151"/>
            <p:cNvSpPr/>
            <p:nvPr/>
          </p:nvSpPr>
          <p:spPr>
            <a:xfrm>
              <a:off x="1194650" y="995841"/>
              <a:ext cx="1285113" cy="1285113"/>
            </a:xfrm>
            <a:prstGeom prst="arc">
              <a:avLst>
                <a:gd name="adj1" fmla="val 5731338"/>
                <a:gd name="adj2" fmla="val 436432"/>
              </a:avLst>
            </a:prstGeom>
            <a:ln w="76200" cap="rnd"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3500000" scaled="1"/>
                <a:tileRect/>
              </a:gradFill>
              <a:headEnd type="non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sz="2800" dirty="0">
                <a:cs typeface="+mn-ea"/>
                <a:sym typeface="+mn-lt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1281849" y="1384180"/>
              <a:ext cx="111071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spc="-150" dirty="0">
                  <a:cs typeface="+mn-ea"/>
                  <a:sym typeface="+mn-lt"/>
                </a:rPr>
                <a:t>70</a:t>
              </a:r>
              <a:r>
                <a:rPr lang="en-US" sz="3600" spc="-150" baseline="30000" dirty="0">
                  <a:cs typeface="+mn-ea"/>
                  <a:sym typeface="+mn-lt"/>
                </a:rPr>
                <a:t>%</a:t>
              </a:r>
              <a:endParaRPr lang="en-US" sz="3600" spc="-150" baseline="30000" dirty="0">
                <a:cs typeface="+mn-ea"/>
                <a:sym typeface="+mn-lt"/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689680" y="4294754"/>
            <a:ext cx="2644639" cy="1020847"/>
            <a:chOff x="2607524" y="1054827"/>
            <a:chExt cx="2644639" cy="1020847"/>
          </a:xfrm>
        </p:grpSpPr>
        <p:sp>
          <p:nvSpPr>
            <p:cNvPr id="155" name="TextBox 154"/>
            <p:cNvSpPr txBox="1"/>
            <p:nvPr/>
          </p:nvSpPr>
          <p:spPr>
            <a:xfrm>
              <a:off x="2607524" y="1054827"/>
              <a:ext cx="2027748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2607525" y="1339126"/>
              <a:ext cx="2644638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 these sweet mornings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sp>
        <p:nvSpPr>
          <p:cNvPr id="161" name="Rectangle 160"/>
          <p:cNvSpPr/>
          <p:nvPr/>
        </p:nvSpPr>
        <p:spPr>
          <a:xfrm>
            <a:off x="1032660" y="5653472"/>
            <a:ext cx="4738553" cy="514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cs typeface="+mn-ea"/>
                <a:sym typeface="+mn-lt"/>
              </a:rPr>
              <a:t>“A wonderful serenity has taken possession of my entire soul, like these sweet mornings of spring which I enjoy</a:t>
            </a:r>
            <a:endParaRPr lang="en-US" sz="1200" dirty="0">
              <a:cs typeface="+mn-ea"/>
              <a:sym typeface="+mn-lt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6434486" y="1398112"/>
            <a:ext cx="3853840" cy="4921333"/>
            <a:chOff x="1343512" y="1349729"/>
            <a:chExt cx="3388145" cy="4326642"/>
          </a:xfrm>
        </p:grpSpPr>
        <p:sp>
          <p:nvSpPr>
            <p:cNvPr id="66" name="Freeform 65"/>
            <p:cNvSpPr/>
            <p:nvPr/>
          </p:nvSpPr>
          <p:spPr bwMode="auto">
            <a:xfrm>
              <a:off x="3543951" y="3804672"/>
              <a:ext cx="604457" cy="201486"/>
            </a:xfrm>
            <a:custGeom>
              <a:avLst/>
              <a:gdLst>
                <a:gd name="T0" fmla="*/ 17 w 114"/>
                <a:gd name="T1" fmla="*/ 0 h 38"/>
                <a:gd name="T2" fmla="*/ 54 w 114"/>
                <a:gd name="T3" fmla="*/ 19 h 38"/>
                <a:gd name="T4" fmla="*/ 95 w 114"/>
                <a:gd name="T5" fmla="*/ 13 h 38"/>
                <a:gd name="T6" fmla="*/ 114 w 114"/>
                <a:gd name="T7" fmla="*/ 8 h 38"/>
                <a:gd name="T8" fmla="*/ 114 w 114"/>
                <a:gd name="T9" fmla="*/ 13 h 38"/>
                <a:gd name="T10" fmla="*/ 106 w 114"/>
                <a:gd name="T11" fmla="*/ 21 h 38"/>
                <a:gd name="T12" fmla="*/ 106 w 114"/>
                <a:gd name="T13" fmla="*/ 27 h 38"/>
                <a:gd name="T14" fmla="*/ 57 w 114"/>
                <a:gd name="T15" fmla="*/ 38 h 38"/>
                <a:gd name="T16" fmla="*/ 35 w 114"/>
                <a:gd name="T17" fmla="*/ 32 h 38"/>
                <a:gd name="T18" fmla="*/ 0 w 114"/>
                <a:gd name="T19" fmla="*/ 5 h 38"/>
                <a:gd name="T20" fmla="*/ 17 w 114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38">
                  <a:moveTo>
                    <a:pt x="17" y="0"/>
                  </a:moveTo>
                  <a:lnTo>
                    <a:pt x="54" y="19"/>
                  </a:lnTo>
                  <a:lnTo>
                    <a:pt x="95" y="13"/>
                  </a:lnTo>
                  <a:lnTo>
                    <a:pt x="114" y="8"/>
                  </a:lnTo>
                  <a:lnTo>
                    <a:pt x="114" y="13"/>
                  </a:lnTo>
                  <a:lnTo>
                    <a:pt x="106" y="21"/>
                  </a:lnTo>
                  <a:lnTo>
                    <a:pt x="106" y="27"/>
                  </a:lnTo>
                  <a:lnTo>
                    <a:pt x="57" y="38"/>
                  </a:lnTo>
                  <a:lnTo>
                    <a:pt x="35" y="32"/>
                  </a:lnTo>
                  <a:lnTo>
                    <a:pt x="0" y="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4047664" y="3635000"/>
              <a:ext cx="201486" cy="95441"/>
            </a:xfrm>
            <a:custGeom>
              <a:avLst/>
              <a:gdLst>
                <a:gd name="T0" fmla="*/ 0 w 38"/>
                <a:gd name="T1" fmla="*/ 13 h 18"/>
                <a:gd name="T2" fmla="*/ 27 w 38"/>
                <a:gd name="T3" fmla="*/ 18 h 18"/>
                <a:gd name="T4" fmla="*/ 38 w 38"/>
                <a:gd name="T5" fmla="*/ 10 h 18"/>
                <a:gd name="T6" fmla="*/ 13 w 38"/>
                <a:gd name="T7" fmla="*/ 0 h 18"/>
                <a:gd name="T8" fmla="*/ 0 w 38"/>
                <a:gd name="T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8">
                  <a:moveTo>
                    <a:pt x="0" y="13"/>
                  </a:moveTo>
                  <a:lnTo>
                    <a:pt x="27" y="18"/>
                  </a:lnTo>
                  <a:lnTo>
                    <a:pt x="38" y="10"/>
                  </a:ln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Freeform 67"/>
            <p:cNvSpPr/>
            <p:nvPr/>
          </p:nvSpPr>
          <p:spPr bwMode="auto">
            <a:xfrm>
              <a:off x="3347766" y="4318993"/>
              <a:ext cx="1383891" cy="514321"/>
            </a:xfrm>
            <a:custGeom>
              <a:avLst/>
              <a:gdLst>
                <a:gd name="T0" fmla="*/ 16 w 261"/>
                <a:gd name="T1" fmla="*/ 0 h 97"/>
                <a:gd name="T2" fmla="*/ 261 w 261"/>
                <a:gd name="T3" fmla="*/ 78 h 97"/>
                <a:gd name="T4" fmla="*/ 237 w 261"/>
                <a:gd name="T5" fmla="*/ 97 h 97"/>
                <a:gd name="T6" fmla="*/ 0 w 261"/>
                <a:gd name="T7" fmla="*/ 11 h 97"/>
                <a:gd name="T8" fmla="*/ 16 w 261"/>
                <a:gd name="T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97">
                  <a:moveTo>
                    <a:pt x="16" y="0"/>
                  </a:moveTo>
                  <a:lnTo>
                    <a:pt x="261" y="78"/>
                  </a:lnTo>
                  <a:lnTo>
                    <a:pt x="237" y="97"/>
                  </a:lnTo>
                  <a:lnTo>
                    <a:pt x="0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D8E2EB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9" name="Freeform 68"/>
            <p:cNvSpPr/>
            <p:nvPr/>
          </p:nvSpPr>
          <p:spPr bwMode="auto">
            <a:xfrm>
              <a:off x="3347766" y="4377316"/>
              <a:ext cx="1383891" cy="556739"/>
            </a:xfrm>
            <a:custGeom>
              <a:avLst/>
              <a:gdLst>
                <a:gd name="T0" fmla="*/ 261 w 261"/>
                <a:gd name="T1" fmla="*/ 67 h 105"/>
                <a:gd name="T2" fmla="*/ 261 w 261"/>
                <a:gd name="T3" fmla="*/ 86 h 105"/>
                <a:gd name="T4" fmla="*/ 237 w 261"/>
                <a:gd name="T5" fmla="*/ 105 h 105"/>
                <a:gd name="T6" fmla="*/ 0 w 261"/>
                <a:gd name="T7" fmla="*/ 21 h 105"/>
                <a:gd name="T8" fmla="*/ 0 w 261"/>
                <a:gd name="T9" fmla="*/ 0 h 105"/>
                <a:gd name="T10" fmla="*/ 237 w 261"/>
                <a:gd name="T11" fmla="*/ 86 h 105"/>
                <a:gd name="T12" fmla="*/ 261 w 261"/>
                <a:gd name="T13" fmla="*/ 6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1" h="105">
                  <a:moveTo>
                    <a:pt x="261" y="67"/>
                  </a:moveTo>
                  <a:lnTo>
                    <a:pt x="261" y="86"/>
                  </a:lnTo>
                  <a:lnTo>
                    <a:pt x="237" y="105"/>
                  </a:lnTo>
                  <a:lnTo>
                    <a:pt x="0" y="21"/>
                  </a:lnTo>
                  <a:lnTo>
                    <a:pt x="0" y="0"/>
                  </a:lnTo>
                  <a:lnTo>
                    <a:pt x="237" y="86"/>
                  </a:lnTo>
                  <a:lnTo>
                    <a:pt x="261" y="67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0" name="Freeform 69"/>
            <p:cNvSpPr/>
            <p:nvPr/>
          </p:nvSpPr>
          <p:spPr bwMode="auto">
            <a:xfrm>
              <a:off x="2430477" y="4546989"/>
              <a:ext cx="1717932" cy="699898"/>
            </a:xfrm>
            <a:custGeom>
              <a:avLst/>
              <a:gdLst>
                <a:gd name="T0" fmla="*/ 40 w 324"/>
                <a:gd name="T1" fmla="*/ 132 h 132"/>
                <a:gd name="T2" fmla="*/ 324 w 324"/>
                <a:gd name="T3" fmla="*/ 16 h 132"/>
                <a:gd name="T4" fmla="*/ 294 w 324"/>
                <a:gd name="T5" fmla="*/ 0 h 132"/>
                <a:gd name="T6" fmla="*/ 0 w 324"/>
                <a:gd name="T7" fmla="*/ 116 h 132"/>
                <a:gd name="T8" fmla="*/ 40 w 324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132">
                  <a:moveTo>
                    <a:pt x="40" y="132"/>
                  </a:moveTo>
                  <a:lnTo>
                    <a:pt x="324" y="16"/>
                  </a:lnTo>
                  <a:lnTo>
                    <a:pt x="294" y="0"/>
                  </a:lnTo>
                  <a:lnTo>
                    <a:pt x="0" y="116"/>
                  </a:lnTo>
                  <a:lnTo>
                    <a:pt x="40" y="132"/>
                  </a:lnTo>
                  <a:close/>
                </a:path>
              </a:pathLst>
            </a:custGeom>
            <a:solidFill>
              <a:srgbClr val="D8E2EB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2642567" y="4631825"/>
              <a:ext cx="1474028" cy="673388"/>
            </a:xfrm>
            <a:custGeom>
              <a:avLst/>
              <a:gdLst>
                <a:gd name="T0" fmla="*/ 278 w 278"/>
                <a:gd name="T1" fmla="*/ 3 h 127"/>
                <a:gd name="T2" fmla="*/ 276 w 278"/>
                <a:gd name="T3" fmla="*/ 22 h 127"/>
                <a:gd name="T4" fmla="*/ 19 w 278"/>
                <a:gd name="T5" fmla="*/ 127 h 127"/>
                <a:gd name="T6" fmla="*/ 0 w 278"/>
                <a:gd name="T7" fmla="*/ 116 h 127"/>
                <a:gd name="T8" fmla="*/ 270 w 278"/>
                <a:gd name="T9" fmla="*/ 0 h 127"/>
                <a:gd name="T10" fmla="*/ 278 w 278"/>
                <a:gd name="T11" fmla="*/ 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127">
                  <a:moveTo>
                    <a:pt x="278" y="3"/>
                  </a:moveTo>
                  <a:lnTo>
                    <a:pt x="276" y="22"/>
                  </a:lnTo>
                  <a:lnTo>
                    <a:pt x="19" y="127"/>
                  </a:lnTo>
                  <a:lnTo>
                    <a:pt x="0" y="116"/>
                  </a:lnTo>
                  <a:lnTo>
                    <a:pt x="270" y="0"/>
                  </a:lnTo>
                  <a:lnTo>
                    <a:pt x="278" y="3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2" name="Freeform 71"/>
            <p:cNvSpPr/>
            <p:nvPr/>
          </p:nvSpPr>
          <p:spPr bwMode="auto">
            <a:xfrm>
              <a:off x="1799506" y="4886333"/>
              <a:ext cx="1558864" cy="673388"/>
            </a:xfrm>
            <a:custGeom>
              <a:avLst/>
              <a:gdLst>
                <a:gd name="T0" fmla="*/ 16 w 294"/>
                <a:gd name="T1" fmla="*/ 0 h 127"/>
                <a:gd name="T2" fmla="*/ 294 w 294"/>
                <a:gd name="T3" fmla="*/ 105 h 127"/>
                <a:gd name="T4" fmla="*/ 265 w 294"/>
                <a:gd name="T5" fmla="*/ 127 h 127"/>
                <a:gd name="T6" fmla="*/ 0 w 294"/>
                <a:gd name="T7" fmla="*/ 14 h 127"/>
                <a:gd name="T8" fmla="*/ 16 w 294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127">
                  <a:moveTo>
                    <a:pt x="16" y="0"/>
                  </a:moveTo>
                  <a:lnTo>
                    <a:pt x="294" y="105"/>
                  </a:lnTo>
                  <a:lnTo>
                    <a:pt x="265" y="127"/>
                  </a:lnTo>
                  <a:lnTo>
                    <a:pt x="0" y="1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D8E2EB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3" name="Freeform 72"/>
            <p:cNvSpPr/>
            <p:nvPr/>
          </p:nvSpPr>
          <p:spPr bwMode="auto">
            <a:xfrm>
              <a:off x="1799506" y="4960565"/>
              <a:ext cx="1558864" cy="715806"/>
            </a:xfrm>
            <a:custGeom>
              <a:avLst/>
              <a:gdLst>
                <a:gd name="T0" fmla="*/ 294 w 294"/>
                <a:gd name="T1" fmla="*/ 91 h 135"/>
                <a:gd name="T2" fmla="*/ 292 w 294"/>
                <a:gd name="T3" fmla="*/ 113 h 135"/>
                <a:gd name="T4" fmla="*/ 265 w 294"/>
                <a:gd name="T5" fmla="*/ 135 h 135"/>
                <a:gd name="T6" fmla="*/ 0 w 294"/>
                <a:gd name="T7" fmla="*/ 24 h 135"/>
                <a:gd name="T8" fmla="*/ 0 w 294"/>
                <a:gd name="T9" fmla="*/ 0 h 135"/>
                <a:gd name="T10" fmla="*/ 265 w 294"/>
                <a:gd name="T11" fmla="*/ 113 h 135"/>
                <a:gd name="T12" fmla="*/ 294 w 294"/>
                <a:gd name="T13" fmla="*/ 9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135">
                  <a:moveTo>
                    <a:pt x="294" y="91"/>
                  </a:moveTo>
                  <a:lnTo>
                    <a:pt x="292" y="113"/>
                  </a:lnTo>
                  <a:lnTo>
                    <a:pt x="265" y="135"/>
                  </a:lnTo>
                  <a:lnTo>
                    <a:pt x="0" y="24"/>
                  </a:lnTo>
                  <a:lnTo>
                    <a:pt x="0" y="0"/>
                  </a:lnTo>
                  <a:lnTo>
                    <a:pt x="265" y="113"/>
                  </a:lnTo>
                  <a:lnTo>
                    <a:pt x="294" y="91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4" name="Freeform 73"/>
            <p:cNvSpPr/>
            <p:nvPr/>
          </p:nvSpPr>
          <p:spPr bwMode="auto">
            <a:xfrm>
              <a:off x="3029630" y="3958440"/>
              <a:ext cx="371158" cy="975615"/>
            </a:xfrm>
            <a:custGeom>
              <a:avLst/>
              <a:gdLst>
                <a:gd name="T0" fmla="*/ 0 w 70"/>
                <a:gd name="T1" fmla="*/ 0 h 184"/>
                <a:gd name="T2" fmla="*/ 41 w 70"/>
                <a:gd name="T3" fmla="*/ 167 h 184"/>
                <a:gd name="T4" fmla="*/ 60 w 70"/>
                <a:gd name="T5" fmla="*/ 184 h 184"/>
                <a:gd name="T6" fmla="*/ 70 w 70"/>
                <a:gd name="T7" fmla="*/ 181 h 184"/>
                <a:gd name="T8" fmla="*/ 38 w 70"/>
                <a:gd name="T9" fmla="*/ 17 h 184"/>
                <a:gd name="T10" fmla="*/ 25 w 70"/>
                <a:gd name="T11" fmla="*/ 9 h 184"/>
                <a:gd name="T12" fmla="*/ 0 w 70"/>
                <a:gd name="T1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84">
                  <a:moveTo>
                    <a:pt x="0" y="0"/>
                  </a:moveTo>
                  <a:lnTo>
                    <a:pt x="41" y="167"/>
                  </a:lnTo>
                  <a:lnTo>
                    <a:pt x="60" y="184"/>
                  </a:lnTo>
                  <a:lnTo>
                    <a:pt x="70" y="181"/>
                  </a:lnTo>
                  <a:lnTo>
                    <a:pt x="38" y="17"/>
                  </a:lnTo>
                  <a:lnTo>
                    <a:pt x="25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2987212" y="3947835"/>
              <a:ext cx="360554" cy="986220"/>
            </a:xfrm>
            <a:custGeom>
              <a:avLst/>
              <a:gdLst>
                <a:gd name="T0" fmla="*/ 0 w 68"/>
                <a:gd name="T1" fmla="*/ 0 h 186"/>
                <a:gd name="T2" fmla="*/ 38 w 68"/>
                <a:gd name="T3" fmla="*/ 172 h 186"/>
                <a:gd name="T4" fmla="*/ 68 w 68"/>
                <a:gd name="T5" fmla="*/ 186 h 186"/>
                <a:gd name="T6" fmla="*/ 38 w 68"/>
                <a:gd name="T7" fmla="*/ 16 h 186"/>
                <a:gd name="T8" fmla="*/ 27 w 68"/>
                <a:gd name="T9" fmla="*/ 11 h 186"/>
                <a:gd name="T10" fmla="*/ 0 w 68"/>
                <a:gd name="T11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186">
                  <a:moveTo>
                    <a:pt x="0" y="0"/>
                  </a:moveTo>
                  <a:lnTo>
                    <a:pt x="38" y="172"/>
                  </a:lnTo>
                  <a:lnTo>
                    <a:pt x="68" y="186"/>
                  </a:lnTo>
                  <a:lnTo>
                    <a:pt x="38" y="16"/>
                  </a:lnTo>
                  <a:lnTo>
                    <a:pt x="27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E2EB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6" name="Freeform 75"/>
            <p:cNvSpPr/>
            <p:nvPr/>
          </p:nvSpPr>
          <p:spPr bwMode="auto">
            <a:xfrm>
              <a:off x="2690286" y="2118555"/>
              <a:ext cx="1696723" cy="1930022"/>
            </a:xfrm>
            <a:custGeom>
              <a:avLst/>
              <a:gdLst>
                <a:gd name="T0" fmla="*/ 119 w 119"/>
                <a:gd name="T1" fmla="*/ 9 h 135"/>
                <a:gd name="T2" fmla="*/ 103 w 119"/>
                <a:gd name="T3" fmla="*/ 104 h 135"/>
                <a:gd name="T4" fmla="*/ 100 w 119"/>
                <a:gd name="T5" fmla="*/ 107 h 135"/>
                <a:gd name="T6" fmla="*/ 95 w 119"/>
                <a:gd name="T7" fmla="*/ 111 h 135"/>
                <a:gd name="T8" fmla="*/ 62 w 119"/>
                <a:gd name="T9" fmla="*/ 119 h 135"/>
                <a:gd name="T10" fmla="*/ 49 w 119"/>
                <a:gd name="T11" fmla="*/ 127 h 135"/>
                <a:gd name="T12" fmla="*/ 45 w 119"/>
                <a:gd name="T13" fmla="*/ 135 h 135"/>
                <a:gd name="T14" fmla="*/ 39 w 119"/>
                <a:gd name="T15" fmla="*/ 134 h 135"/>
                <a:gd name="T16" fmla="*/ 19 w 119"/>
                <a:gd name="T17" fmla="*/ 124 h 135"/>
                <a:gd name="T18" fmla="*/ 0 w 119"/>
                <a:gd name="T19" fmla="*/ 110 h 135"/>
                <a:gd name="T20" fmla="*/ 1 w 119"/>
                <a:gd name="T21" fmla="*/ 110 h 135"/>
                <a:gd name="T22" fmla="*/ 37 w 119"/>
                <a:gd name="T23" fmla="*/ 76 h 135"/>
                <a:gd name="T24" fmla="*/ 49 w 119"/>
                <a:gd name="T25" fmla="*/ 76 h 135"/>
                <a:gd name="T26" fmla="*/ 58 w 119"/>
                <a:gd name="T27" fmla="*/ 4 h 135"/>
                <a:gd name="T28" fmla="*/ 61 w 119"/>
                <a:gd name="T29" fmla="*/ 1 h 135"/>
                <a:gd name="T30" fmla="*/ 65 w 119"/>
                <a:gd name="T31" fmla="*/ 0 h 135"/>
                <a:gd name="T32" fmla="*/ 93 w 119"/>
                <a:gd name="T33" fmla="*/ 0 h 135"/>
                <a:gd name="T34" fmla="*/ 112 w 119"/>
                <a:gd name="T35" fmla="*/ 2 h 135"/>
                <a:gd name="T36" fmla="*/ 114 w 119"/>
                <a:gd name="T37" fmla="*/ 3 h 135"/>
                <a:gd name="T38" fmla="*/ 117 w 119"/>
                <a:gd name="T39" fmla="*/ 4 h 135"/>
                <a:gd name="T40" fmla="*/ 119 w 119"/>
                <a:gd name="T41" fmla="*/ 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9" h="135">
                  <a:moveTo>
                    <a:pt x="119" y="9"/>
                  </a:moveTo>
                  <a:cubicBezTo>
                    <a:pt x="103" y="104"/>
                    <a:pt x="103" y="104"/>
                    <a:pt x="103" y="104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2" y="119"/>
                    <a:pt x="49" y="122"/>
                    <a:pt x="49" y="127"/>
                  </a:cubicBezTo>
                  <a:cubicBezTo>
                    <a:pt x="49" y="131"/>
                    <a:pt x="45" y="135"/>
                    <a:pt x="45" y="135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19" y="124"/>
                    <a:pt x="19" y="124"/>
                    <a:pt x="19" y="124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7" y="4"/>
                    <a:pt x="117" y="4"/>
                    <a:pt x="117" y="4"/>
                  </a:cubicBezTo>
                  <a:lnTo>
                    <a:pt x="119" y="9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Freeform 76"/>
            <p:cNvSpPr/>
            <p:nvPr/>
          </p:nvSpPr>
          <p:spPr bwMode="auto">
            <a:xfrm>
              <a:off x="2700890" y="2118555"/>
              <a:ext cx="1633096" cy="1855790"/>
            </a:xfrm>
            <a:custGeom>
              <a:avLst/>
              <a:gdLst>
                <a:gd name="T0" fmla="*/ 114 w 114"/>
                <a:gd name="T1" fmla="*/ 5 h 130"/>
                <a:gd name="T2" fmla="*/ 98 w 114"/>
                <a:gd name="T3" fmla="*/ 98 h 130"/>
                <a:gd name="T4" fmla="*/ 95 w 114"/>
                <a:gd name="T5" fmla="*/ 105 h 130"/>
                <a:gd name="T6" fmla="*/ 90 w 114"/>
                <a:gd name="T7" fmla="*/ 107 h 130"/>
                <a:gd name="T8" fmla="*/ 57 w 114"/>
                <a:gd name="T9" fmla="*/ 115 h 130"/>
                <a:gd name="T10" fmla="*/ 43 w 114"/>
                <a:gd name="T11" fmla="*/ 121 h 130"/>
                <a:gd name="T12" fmla="*/ 43 w 114"/>
                <a:gd name="T13" fmla="*/ 128 h 130"/>
                <a:gd name="T14" fmla="*/ 34 w 114"/>
                <a:gd name="T15" fmla="*/ 130 h 130"/>
                <a:gd name="T16" fmla="*/ 14 w 114"/>
                <a:gd name="T17" fmla="*/ 120 h 130"/>
                <a:gd name="T18" fmla="*/ 0 w 114"/>
                <a:gd name="T19" fmla="*/ 110 h 130"/>
                <a:gd name="T20" fmla="*/ 36 w 114"/>
                <a:gd name="T21" fmla="*/ 76 h 130"/>
                <a:gd name="T22" fmla="*/ 48 w 114"/>
                <a:gd name="T23" fmla="*/ 76 h 130"/>
                <a:gd name="T24" fmla="*/ 57 w 114"/>
                <a:gd name="T25" fmla="*/ 4 h 130"/>
                <a:gd name="T26" fmla="*/ 60 w 114"/>
                <a:gd name="T27" fmla="*/ 1 h 130"/>
                <a:gd name="T28" fmla="*/ 64 w 114"/>
                <a:gd name="T29" fmla="*/ 0 h 130"/>
                <a:gd name="T30" fmla="*/ 92 w 114"/>
                <a:gd name="T31" fmla="*/ 0 h 130"/>
                <a:gd name="T32" fmla="*/ 111 w 114"/>
                <a:gd name="T33" fmla="*/ 2 h 130"/>
                <a:gd name="T34" fmla="*/ 113 w 114"/>
                <a:gd name="T35" fmla="*/ 3 h 130"/>
                <a:gd name="T36" fmla="*/ 114 w 114"/>
                <a:gd name="T37" fmla="*/ 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130">
                  <a:moveTo>
                    <a:pt x="114" y="5"/>
                  </a:moveTo>
                  <a:cubicBezTo>
                    <a:pt x="98" y="98"/>
                    <a:pt x="98" y="98"/>
                    <a:pt x="98" y="98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57" y="115"/>
                    <a:pt x="43" y="117"/>
                    <a:pt x="43" y="121"/>
                  </a:cubicBezTo>
                  <a:cubicBezTo>
                    <a:pt x="43" y="126"/>
                    <a:pt x="43" y="128"/>
                    <a:pt x="43" y="128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6" y="76"/>
                    <a:pt x="36" y="76"/>
                    <a:pt x="36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13" y="3"/>
                    <a:pt x="113" y="3"/>
                    <a:pt x="113" y="3"/>
                  </a:cubicBezTo>
                  <a:lnTo>
                    <a:pt x="114" y="5"/>
                  </a:lnTo>
                  <a:close/>
                </a:path>
              </a:pathLst>
            </a:custGeom>
            <a:solidFill>
              <a:srgbClr val="4D5A6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8" name="Freeform 77"/>
            <p:cNvSpPr/>
            <p:nvPr/>
          </p:nvSpPr>
          <p:spPr bwMode="auto">
            <a:xfrm>
              <a:off x="2573636" y="3560769"/>
              <a:ext cx="827152" cy="498412"/>
            </a:xfrm>
            <a:custGeom>
              <a:avLst/>
              <a:gdLst>
                <a:gd name="T0" fmla="*/ 11 w 156"/>
                <a:gd name="T1" fmla="*/ 3 h 94"/>
                <a:gd name="T2" fmla="*/ 0 w 156"/>
                <a:gd name="T3" fmla="*/ 14 h 94"/>
                <a:gd name="T4" fmla="*/ 0 w 156"/>
                <a:gd name="T5" fmla="*/ 40 h 94"/>
                <a:gd name="T6" fmla="*/ 54 w 156"/>
                <a:gd name="T7" fmla="*/ 62 h 94"/>
                <a:gd name="T8" fmla="*/ 132 w 156"/>
                <a:gd name="T9" fmla="*/ 94 h 94"/>
                <a:gd name="T10" fmla="*/ 121 w 156"/>
                <a:gd name="T11" fmla="*/ 78 h 94"/>
                <a:gd name="T12" fmla="*/ 124 w 156"/>
                <a:gd name="T13" fmla="*/ 59 h 94"/>
                <a:gd name="T14" fmla="*/ 143 w 156"/>
                <a:gd name="T15" fmla="*/ 49 h 94"/>
                <a:gd name="T16" fmla="*/ 151 w 156"/>
                <a:gd name="T17" fmla="*/ 57 h 94"/>
                <a:gd name="T18" fmla="*/ 154 w 156"/>
                <a:gd name="T19" fmla="*/ 73 h 94"/>
                <a:gd name="T20" fmla="*/ 156 w 156"/>
                <a:gd name="T21" fmla="*/ 59 h 94"/>
                <a:gd name="T22" fmla="*/ 148 w 156"/>
                <a:gd name="T23" fmla="*/ 46 h 94"/>
                <a:gd name="T24" fmla="*/ 32 w 156"/>
                <a:gd name="T25" fmla="*/ 0 h 94"/>
                <a:gd name="T26" fmla="*/ 11 w 156"/>
                <a:gd name="T27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6" h="94">
                  <a:moveTo>
                    <a:pt x="11" y="3"/>
                  </a:moveTo>
                  <a:lnTo>
                    <a:pt x="0" y="14"/>
                  </a:lnTo>
                  <a:lnTo>
                    <a:pt x="0" y="40"/>
                  </a:lnTo>
                  <a:lnTo>
                    <a:pt x="54" y="62"/>
                  </a:lnTo>
                  <a:lnTo>
                    <a:pt x="132" y="94"/>
                  </a:lnTo>
                  <a:lnTo>
                    <a:pt x="121" y="78"/>
                  </a:lnTo>
                  <a:lnTo>
                    <a:pt x="124" y="59"/>
                  </a:lnTo>
                  <a:lnTo>
                    <a:pt x="143" y="49"/>
                  </a:lnTo>
                  <a:lnTo>
                    <a:pt x="151" y="57"/>
                  </a:lnTo>
                  <a:lnTo>
                    <a:pt x="154" y="73"/>
                  </a:lnTo>
                  <a:lnTo>
                    <a:pt x="156" y="59"/>
                  </a:lnTo>
                  <a:lnTo>
                    <a:pt x="148" y="46"/>
                  </a:lnTo>
                  <a:lnTo>
                    <a:pt x="32" y="0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rgbClr val="4D5A6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3215211" y="3820581"/>
              <a:ext cx="185581" cy="238603"/>
            </a:xfrm>
            <a:custGeom>
              <a:avLst/>
              <a:gdLst>
                <a:gd name="T0" fmla="*/ 33 w 35"/>
                <a:gd name="T1" fmla="*/ 24 h 45"/>
                <a:gd name="T2" fmla="*/ 35 w 35"/>
                <a:gd name="T3" fmla="*/ 10 h 45"/>
                <a:gd name="T4" fmla="*/ 25 w 35"/>
                <a:gd name="T5" fmla="*/ 0 h 45"/>
                <a:gd name="T6" fmla="*/ 16 w 35"/>
                <a:gd name="T7" fmla="*/ 0 h 45"/>
                <a:gd name="T8" fmla="*/ 3 w 35"/>
                <a:gd name="T9" fmla="*/ 5 h 45"/>
                <a:gd name="T10" fmla="*/ 0 w 35"/>
                <a:gd name="T11" fmla="*/ 26 h 45"/>
                <a:gd name="T12" fmla="*/ 11 w 35"/>
                <a:gd name="T13" fmla="*/ 45 h 45"/>
                <a:gd name="T14" fmla="*/ 22 w 35"/>
                <a:gd name="T15" fmla="*/ 43 h 45"/>
                <a:gd name="T16" fmla="*/ 30 w 35"/>
                <a:gd name="T17" fmla="*/ 35 h 45"/>
                <a:gd name="T18" fmla="*/ 33 w 35"/>
                <a:gd name="T19" fmla="*/ 2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45">
                  <a:moveTo>
                    <a:pt x="33" y="24"/>
                  </a:moveTo>
                  <a:lnTo>
                    <a:pt x="35" y="10"/>
                  </a:lnTo>
                  <a:lnTo>
                    <a:pt x="25" y="0"/>
                  </a:lnTo>
                  <a:lnTo>
                    <a:pt x="16" y="0"/>
                  </a:lnTo>
                  <a:lnTo>
                    <a:pt x="3" y="5"/>
                  </a:lnTo>
                  <a:lnTo>
                    <a:pt x="0" y="26"/>
                  </a:lnTo>
                  <a:lnTo>
                    <a:pt x="11" y="45"/>
                  </a:lnTo>
                  <a:lnTo>
                    <a:pt x="22" y="43"/>
                  </a:lnTo>
                  <a:lnTo>
                    <a:pt x="30" y="35"/>
                  </a:lnTo>
                  <a:lnTo>
                    <a:pt x="33" y="24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2690286" y="2219299"/>
              <a:ext cx="943802" cy="1283146"/>
            </a:xfrm>
            <a:custGeom>
              <a:avLst/>
              <a:gdLst>
                <a:gd name="T0" fmla="*/ 115 w 178"/>
                <a:gd name="T1" fmla="*/ 8 h 242"/>
                <a:gd name="T2" fmla="*/ 99 w 178"/>
                <a:gd name="T3" fmla="*/ 24 h 242"/>
                <a:gd name="T4" fmla="*/ 99 w 178"/>
                <a:gd name="T5" fmla="*/ 46 h 242"/>
                <a:gd name="T6" fmla="*/ 94 w 178"/>
                <a:gd name="T7" fmla="*/ 78 h 242"/>
                <a:gd name="T8" fmla="*/ 97 w 178"/>
                <a:gd name="T9" fmla="*/ 108 h 242"/>
                <a:gd name="T10" fmla="*/ 86 w 178"/>
                <a:gd name="T11" fmla="*/ 137 h 242"/>
                <a:gd name="T12" fmla="*/ 59 w 178"/>
                <a:gd name="T13" fmla="*/ 164 h 242"/>
                <a:gd name="T14" fmla="*/ 24 w 178"/>
                <a:gd name="T15" fmla="*/ 172 h 242"/>
                <a:gd name="T16" fmla="*/ 8 w 178"/>
                <a:gd name="T17" fmla="*/ 188 h 242"/>
                <a:gd name="T18" fmla="*/ 0 w 178"/>
                <a:gd name="T19" fmla="*/ 215 h 242"/>
                <a:gd name="T20" fmla="*/ 16 w 178"/>
                <a:gd name="T21" fmla="*/ 232 h 242"/>
                <a:gd name="T22" fmla="*/ 29 w 178"/>
                <a:gd name="T23" fmla="*/ 242 h 242"/>
                <a:gd name="T24" fmla="*/ 51 w 178"/>
                <a:gd name="T25" fmla="*/ 226 h 242"/>
                <a:gd name="T26" fmla="*/ 51 w 178"/>
                <a:gd name="T27" fmla="*/ 207 h 242"/>
                <a:gd name="T28" fmla="*/ 83 w 178"/>
                <a:gd name="T29" fmla="*/ 202 h 242"/>
                <a:gd name="T30" fmla="*/ 126 w 178"/>
                <a:gd name="T31" fmla="*/ 178 h 242"/>
                <a:gd name="T32" fmla="*/ 178 w 178"/>
                <a:gd name="T33" fmla="*/ 11 h 242"/>
                <a:gd name="T34" fmla="*/ 145 w 178"/>
                <a:gd name="T35" fmla="*/ 0 h 242"/>
                <a:gd name="T36" fmla="*/ 115 w 178"/>
                <a:gd name="T37" fmla="*/ 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8" h="242">
                  <a:moveTo>
                    <a:pt x="115" y="8"/>
                  </a:moveTo>
                  <a:lnTo>
                    <a:pt x="99" y="24"/>
                  </a:lnTo>
                  <a:lnTo>
                    <a:pt x="99" y="46"/>
                  </a:lnTo>
                  <a:lnTo>
                    <a:pt x="94" y="78"/>
                  </a:lnTo>
                  <a:lnTo>
                    <a:pt x="97" y="108"/>
                  </a:lnTo>
                  <a:lnTo>
                    <a:pt x="86" y="137"/>
                  </a:lnTo>
                  <a:lnTo>
                    <a:pt x="59" y="164"/>
                  </a:lnTo>
                  <a:lnTo>
                    <a:pt x="24" y="172"/>
                  </a:lnTo>
                  <a:lnTo>
                    <a:pt x="8" y="188"/>
                  </a:lnTo>
                  <a:lnTo>
                    <a:pt x="0" y="215"/>
                  </a:lnTo>
                  <a:lnTo>
                    <a:pt x="16" y="232"/>
                  </a:lnTo>
                  <a:lnTo>
                    <a:pt x="29" y="242"/>
                  </a:lnTo>
                  <a:lnTo>
                    <a:pt x="51" y="226"/>
                  </a:lnTo>
                  <a:lnTo>
                    <a:pt x="51" y="207"/>
                  </a:lnTo>
                  <a:lnTo>
                    <a:pt x="83" y="202"/>
                  </a:lnTo>
                  <a:lnTo>
                    <a:pt x="126" y="178"/>
                  </a:lnTo>
                  <a:lnTo>
                    <a:pt x="178" y="11"/>
                  </a:lnTo>
                  <a:lnTo>
                    <a:pt x="145" y="0"/>
                  </a:lnTo>
                  <a:lnTo>
                    <a:pt x="115" y="8"/>
                  </a:lnTo>
                  <a:close/>
                </a:path>
              </a:pathLst>
            </a:custGeom>
            <a:solidFill>
              <a:srgbClr val="EBBCA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1629834" y="3232029"/>
              <a:ext cx="1458123" cy="1670213"/>
            </a:xfrm>
            <a:custGeom>
              <a:avLst/>
              <a:gdLst>
                <a:gd name="T0" fmla="*/ 275 w 275"/>
                <a:gd name="T1" fmla="*/ 65 h 315"/>
                <a:gd name="T2" fmla="*/ 272 w 275"/>
                <a:gd name="T3" fmla="*/ 89 h 315"/>
                <a:gd name="T4" fmla="*/ 256 w 275"/>
                <a:gd name="T5" fmla="*/ 89 h 315"/>
                <a:gd name="T6" fmla="*/ 218 w 275"/>
                <a:gd name="T7" fmla="*/ 78 h 315"/>
                <a:gd name="T8" fmla="*/ 216 w 275"/>
                <a:gd name="T9" fmla="*/ 78 h 315"/>
                <a:gd name="T10" fmla="*/ 218 w 275"/>
                <a:gd name="T11" fmla="*/ 121 h 315"/>
                <a:gd name="T12" fmla="*/ 210 w 275"/>
                <a:gd name="T13" fmla="*/ 137 h 315"/>
                <a:gd name="T14" fmla="*/ 189 w 275"/>
                <a:gd name="T15" fmla="*/ 178 h 315"/>
                <a:gd name="T16" fmla="*/ 151 w 275"/>
                <a:gd name="T17" fmla="*/ 221 h 315"/>
                <a:gd name="T18" fmla="*/ 143 w 275"/>
                <a:gd name="T19" fmla="*/ 229 h 315"/>
                <a:gd name="T20" fmla="*/ 140 w 275"/>
                <a:gd name="T21" fmla="*/ 248 h 315"/>
                <a:gd name="T22" fmla="*/ 137 w 275"/>
                <a:gd name="T23" fmla="*/ 261 h 315"/>
                <a:gd name="T24" fmla="*/ 137 w 275"/>
                <a:gd name="T25" fmla="*/ 261 h 315"/>
                <a:gd name="T26" fmla="*/ 143 w 275"/>
                <a:gd name="T27" fmla="*/ 286 h 315"/>
                <a:gd name="T28" fmla="*/ 135 w 275"/>
                <a:gd name="T29" fmla="*/ 315 h 315"/>
                <a:gd name="T30" fmla="*/ 70 w 275"/>
                <a:gd name="T31" fmla="*/ 312 h 315"/>
                <a:gd name="T32" fmla="*/ 27 w 275"/>
                <a:gd name="T33" fmla="*/ 288 h 315"/>
                <a:gd name="T34" fmla="*/ 3 w 275"/>
                <a:gd name="T35" fmla="*/ 259 h 315"/>
                <a:gd name="T36" fmla="*/ 0 w 275"/>
                <a:gd name="T37" fmla="*/ 234 h 315"/>
                <a:gd name="T38" fmla="*/ 16 w 275"/>
                <a:gd name="T39" fmla="*/ 232 h 315"/>
                <a:gd name="T40" fmla="*/ 32 w 275"/>
                <a:gd name="T41" fmla="*/ 237 h 315"/>
                <a:gd name="T42" fmla="*/ 54 w 275"/>
                <a:gd name="T43" fmla="*/ 234 h 315"/>
                <a:gd name="T44" fmla="*/ 67 w 275"/>
                <a:gd name="T45" fmla="*/ 224 h 315"/>
                <a:gd name="T46" fmla="*/ 70 w 275"/>
                <a:gd name="T47" fmla="*/ 221 h 315"/>
                <a:gd name="T48" fmla="*/ 75 w 275"/>
                <a:gd name="T49" fmla="*/ 224 h 315"/>
                <a:gd name="T50" fmla="*/ 86 w 275"/>
                <a:gd name="T51" fmla="*/ 224 h 315"/>
                <a:gd name="T52" fmla="*/ 105 w 275"/>
                <a:gd name="T53" fmla="*/ 210 h 315"/>
                <a:gd name="T54" fmla="*/ 108 w 275"/>
                <a:gd name="T55" fmla="*/ 210 h 315"/>
                <a:gd name="T56" fmla="*/ 129 w 275"/>
                <a:gd name="T57" fmla="*/ 154 h 315"/>
                <a:gd name="T58" fmla="*/ 156 w 275"/>
                <a:gd name="T59" fmla="*/ 67 h 315"/>
                <a:gd name="T60" fmla="*/ 154 w 275"/>
                <a:gd name="T61" fmla="*/ 46 h 315"/>
                <a:gd name="T62" fmla="*/ 162 w 275"/>
                <a:gd name="T63" fmla="*/ 22 h 315"/>
                <a:gd name="T64" fmla="*/ 170 w 275"/>
                <a:gd name="T65" fmla="*/ 11 h 315"/>
                <a:gd name="T66" fmla="*/ 194 w 275"/>
                <a:gd name="T67" fmla="*/ 3 h 315"/>
                <a:gd name="T68" fmla="*/ 229 w 275"/>
                <a:gd name="T69" fmla="*/ 0 h 315"/>
                <a:gd name="T70" fmla="*/ 248 w 275"/>
                <a:gd name="T71" fmla="*/ 11 h 315"/>
                <a:gd name="T72" fmla="*/ 267 w 275"/>
                <a:gd name="T73" fmla="*/ 27 h 315"/>
                <a:gd name="T74" fmla="*/ 275 w 275"/>
                <a:gd name="T75" fmla="*/ 6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5" h="315">
                  <a:moveTo>
                    <a:pt x="275" y="65"/>
                  </a:moveTo>
                  <a:lnTo>
                    <a:pt x="272" y="89"/>
                  </a:lnTo>
                  <a:lnTo>
                    <a:pt x="256" y="89"/>
                  </a:lnTo>
                  <a:lnTo>
                    <a:pt x="218" y="78"/>
                  </a:lnTo>
                  <a:lnTo>
                    <a:pt x="216" y="78"/>
                  </a:lnTo>
                  <a:lnTo>
                    <a:pt x="218" y="121"/>
                  </a:lnTo>
                  <a:lnTo>
                    <a:pt x="210" y="137"/>
                  </a:lnTo>
                  <a:lnTo>
                    <a:pt x="189" y="178"/>
                  </a:lnTo>
                  <a:lnTo>
                    <a:pt x="151" y="221"/>
                  </a:lnTo>
                  <a:lnTo>
                    <a:pt x="143" y="229"/>
                  </a:lnTo>
                  <a:lnTo>
                    <a:pt x="140" y="248"/>
                  </a:lnTo>
                  <a:lnTo>
                    <a:pt x="137" y="261"/>
                  </a:lnTo>
                  <a:lnTo>
                    <a:pt x="137" y="261"/>
                  </a:lnTo>
                  <a:lnTo>
                    <a:pt x="143" y="286"/>
                  </a:lnTo>
                  <a:lnTo>
                    <a:pt x="135" y="315"/>
                  </a:lnTo>
                  <a:lnTo>
                    <a:pt x="70" y="312"/>
                  </a:lnTo>
                  <a:lnTo>
                    <a:pt x="27" y="288"/>
                  </a:lnTo>
                  <a:lnTo>
                    <a:pt x="3" y="259"/>
                  </a:lnTo>
                  <a:lnTo>
                    <a:pt x="0" y="234"/>
                  </a:lnTo>
                  <a:lnTo>
                    <a:pt x="16" y="232"/>
                  </a:lnTo>
                  <a:lnTo>
                    <a:pt x="32" y="237"/>
                  </a:lnTo>
                  <a:lnTo>
                    <a:pt x="54" y="234"/>
                  </a:lnTo>
                  <a:lnTo>
                    <a:pt x="67" y="224"/>
                  </a:lnTo>
                  <a:lnTo>
                    <a:pt x="70" y="221"/>
                  </a:lnTo>
                  <a:lnTo>
                    <a:pt x="75" y="224"/>
                  </a:lnTo>
                  <a:lnTo>
                    <a:pt x="86" y="224"/>
                  </a:lnTo>
                  <a:lnTo>
                    <a:pt x="105" y="210"/>
                  </a:lnTo>
                  <a:lnTo>
                    <a:pt x="108" y="210"/>
                  </a:lnTo>
                  <a:lnTo>
                    <a:pt x="129" y="154"/>
                  </a:lnTo>
                  <a:lnTo>
                    <a:pt x="156" y="67"/>
                  </a:lnTo>
                  <a:lnTo>
                    <a:pt x="154" y="46"/>
                  </a:lnTo>
                  <a:lnTo>
                    <a:pt x="162" y="22"/>
                  </a:lnTo>
                  <a:lnTo>
                    <a:pt x="170" y="11"/>
                  </a:lnTo>
                  <a:lnTo>
                    <a:pt x="194" y="3"/>
                  </a:lnTo>
                  <a:lnTo>
                    <a:pt x="229" y="0"/>
                  </a:lnTo>
                  <a:lnTo>
                    <a:pt x="248" y="11"/>
                  </a:lnTo>
                  <a:lnTo>
                    <a:pt x="267" y="27"/>
                  </a:lnTo>
                  <a:lnTo>
                    <a:pt x="275" y="65"/>
                  </a:lnTo>
                  <a:close/>
                </a:path>
              </a:pathLst>
            </a:custGeom>
            <a:solidFill>
              <a:srgbClr val="EBBCA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" name="Freeform 81"/>
            <p:cNvSpPr/>
            <p:nvPr/>
          </p:nvSpPr>
          <p:spPr bwMode="auto">
            <a:xfrm>
              <a:off x="1974483" y="4345503"/>
              <a:ext cx="455994" cy="270417"/>
            </a:xfrm>
            <a:custGeom>
              <a:avLst/>
              <a:gdLst>
                <a:gd name="T0" fmla="*/ 86 w 86"/>
                <a:gd name="T1" fmla="*/ 11 h 51"/>
                <a:gd name="T2" fmla="*/ 78 w 86"/>
                <a:gd name="T3" fmla="*/ 19 h 51"/>
                <a:gd name="T4" fmla="*/ 75 w 86"/>
                <a:gd name="T5" fmla="*/ 38 h 51"/>
                <a:gd name="T6" fmla="*/ 72 w 86"/>
                <a:gd name="T7" fmla="*/ 51 h 51"/>
                <a:gd name="T8" fmla="*/ 21 w 86"/>
                <a:gd name="T9" fmla="*/ 46 h 51"/>
                <a:gd name="T10" fmla="*/ 0 w 86"/>
                <a:gd name="T11" fmla="*/ 19 h 51"/>
                <a:gd name="T12" fmla="*/ 10 w 86"/>
                <a:gd name="T13" fmla="*/ 14 h 51"/>
                <a:gd name="T14" fmla="*/ 21 w 86"/>
                <a:gd name="T15" fmla="*/ 14 h 51"/>
                <a:gd name="T16" fmla="*/ 40 w 86"/>
                <a:gd name="T17" fmla="*/ 0 h 51"/>
                <a:gd name="T18" fmla="*/ 48 w 86"/>
                <a:gd name="T19" fmla="*/ 6 h 51"/>
                <a:gd name="T20" fmla="*/ 86 w 86"/>
                <a:gd name="T21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" h="51">
                  <a:moveTo>
                    <a:pt x="86" y="11"/>
                  </a:moveTo>
                  <a:lnTo>
                    <a:pt x="78" y="19"/>
                  </a:lnTo>
                  <a:lnTo>
                    <a:pt x="75" y="38"/>
                  </a:lnTo>
                  <a:lnTo>
                    <a:pt x="72" y="51"/>
                  </a:lnTo>
                  <a:lnTo>
                    <a:pt x="21" y="46"/>
                  </a:lnTo>
                  <a:lnTo>
                    <a:pt x="0" y="19"/>
                  </a:lnTo>
                  <a:lnTo>
                    <a:pt x="10" y="14"/>
                  </a:lnTo>
                  <a:lnTo>
                    <a:pt x="21" y="14"/>
                  </a:lnTo>
                  <a:lnTo>
                    <a:pt x="40" y="0"/>
                  </a:lnTo>
                  <a:lnTo>
                    <a:pt x="48" y="6"/>
                  </a:lnTo>
                  <a:lnTo>
                    <a:pt x="86" y="11"/>
                  </a:lnTo>
                  <a:close/>
                </a:path>
              </a:pathLst>
            </a:custGeom>
            <a:solidFill>
              <a:srgbClr val="D53D3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3" name="Freeform 82"/>
            <p:cNvSpPr/>
            <p:nvPr/>
          </p:nvSpPr>
          <p:spPr bwMode="auto">
            <a:xfrm>
              <a:off x="1629834" y="4419734"/>
              <a:ext cx="758225" cy="482507"/>
            </a:xfrm>
            <a:custGeom>
              <a:avLst/>
              <a:gdLst>
                <a:gd name="T0" fmla="*/ 143 w 143"/>
                <a:gd name="T1" fmla="*/ 62 h 91"/>
                <a:gd name="T2" fmla="*/ 135 w 143"/>
                <a:gd name="T3" fmla="*/ 91 h 91"/>
                <a:gd name="T4" fmla="*/ 70 w 143"/>
                <a:gd name="T5" fmla="*/ 88 h 91"/>
                <a:gd name="T6" fmla="*/ 27 w 143"/>
                <a:gd name="T7" fmla="*/ 64 h 91"/>
                <a:gd name="T8" fmla="*/ 3 w 143"/>
                <a:gd name="T9" fmla="*/ 35 h 91"/>
                <a:gd name="T10" fmla="*/ 0 w 143"/>
                <a:gd name="T11" fmla="*/ 10 h 91"/>
                <a:gd name="T12" fmla="*/ 16 w 143"/>
                <a:gd name="T13" fmla="*/ 8 h 91"/>
                <a:gd name="T14" fmla="*/ 32 w 143"/>
                <a:gd name="T15" fmla="*/ 13 h 91"/>
                <a:gd name="T16" fmla="*/ 54 w 143"/>
                <a:gd name="T17" fmla="*/ 10 h 91"/>
                <a:gd name="T18" fmla="*/ 67 w 143"/>
                <a:gd name="T19" fmla="*/ 0 h 91"/>
                <a:gd name="T20" fmla="*/ 67 w 143"/>
                <a:gd name="T21" fmla="*/ 13 h 91"/>
                <a:gd name="T22" fmla="*/ 92 w 143"/>
                <a:gd name="T23" fmla="*/ 21 h 91"/>
                <a:gd name="T24" fmla="*/ 140 w 143"/>
                <a:gd name="T25" fmla="*/ 24 h 91"/>
                <a:gd name="T26" fmla="*/ 137 w 143"/>
                <a:gd name="T27" fmla="*/ 37 h 91"/>
                <a:gd name="T28" fmla="*/ 143 w 143"/>
                <a:gd name="T29" fmla="*/ 6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3" h="91">
                  <a:moveTo>
                    <a:pt x="143" y="62"/>
                  </a:moveTo>
                  <a:lnTo>
                    <a:pt x="135" y="91"/>
                  </a:lnTo>
                  <a:lnTo>
                    <a:pt x="70" y="88"/>
                  </a:lnTo>
                  <a:lnTo>
                    <a:pt x="27" y="64"/>
                  </a:lnTo>
                  <a:lnTo>
                    <a:pt x="3" y="35"/>
                  </a:lnTo>
                  <a:lnTo>
                    <a:pt x="0" y="10"/>
                  </a:lnTo>
                  <a:lnTo>
                    <a:pt x="16" y="8"/>
                  </a:lnTo>
                  <a:lnTo>
                    <a:pt x="32" y="13"/>
                  </a:lnTo>
                  <a:lnTo>
                    <a:pt x="54" y="10"/>
                  </a:lnTo>
                  <a:lnTo>
                    <a:pt x="67" y="0"/>
                  </a:lnTo>
                  <a:lnTo>
                    <a:pt x="67" y="13"/>
                  </a:lnTo>
                  <a:lnTo>
                    <a:pt x="92" y="21"/>
                  </a:lnTo>
                  <a:lnTo>
                    <a:pt x="140" y="24"/>
                  </a:lnTo>
                  <a:lnTo>
                    <a:pt x="137" y="37"/>
                  </a:lnTo>
                  <a:lnTo>
                    <a:pt x="143" y="62"/>
                  </a:lnTo>
                  <a:close/>
                </a:path>
              </a:pathLst>
            </a:custGeom>
            <a:solidFill>
              <a:srgbClr val="E0E0E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1841924" y="4318993"/>
              <a:ext cx="360554" cy="270417"/>
            </a:xfrm>
            <a:custGeom>
              <a:avLst/>
              <a:gdLst>
                <a:gd name="T0" fmla="*/ 0 w 68"/>
                <a:gd name="T1" fmla="*/ 32 h 51"/>
                <a:gd name="T2" fmla="*/ 17 w 68"/>
                <a:gd name="T3" fmla="*/ 51 h 51"/>
                <a:gd name="T4" fmla="*/ 52 w 68"/>
                <a:gd name="T5" fmla="*/ 43 h 51"/>
                <a:gd name="T6" fmla="*/ 68 w 68"/>
                <a:gd name="T7" fmla="*/ 29 h 51"/>
                <a:gd name="T8" fmla="*/ 68 w 68"/>
                <a:gd name="T9" fmla="*/ 16 h 51"/>
                <a:gd name="T10" fmla="*/ 44 w 68"/>
                <a:gd name="T11" fmla="*/ 0 h 51"/>
                <a:gd name="T12" fmla="*/ 30 w 68"/>
                <a:gd name="T13" fmla="*/ 0 h 51"/>
                <a:gd name="T14" fmla="*/ 27 w 68"/>
                <a:gd name="T15" fmla="*/ 11 h 51"/>
                <a:gd name="T16" fmla="*/ 27 w 68"/>
                <a:gd name="T17" fmla="*/ 19 h 51"/>
                <a:gd name="T18" fmla="*/ 0 w 68"/>
                <a:gd name="T19" fmla="*/ 3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51">
                  <a:moveTo>
                    <a:pt x="0" y="32"/>
                  </a:moveTo>
                  <a:lnTo>
                    <a:pt x="17" y="51"/>
                  </a:lnTo>
                  <a:lnTo>
                    <a:pt x="52" y="43"/>
                  </a:lnTo>
                  <a:lnTo>
                    <a:pt x="68" y="29"/>
                  </a:lnTo>
                  <a:lnTo>
                    <a:pt x="68" y="16"/>
                  </a:lnTo>
                  <a:lnTo>
                    <a:pt x="44" y="0"/>
                  </a:lnTo>
                  <a:lnTo>
                    <a:pt x="30" y="0"/>
                  </a:lnTo>
                  <a:lnTo>
                    <a:pt x="27" y="11"/>
                  </a:lnTo>
                  <a:lnTo>
                    <a:pt x="27" y="19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E69A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5" name="Freeform 84"/>
            <p:cNvSpPr/>
            <p:nvPr/>
          </p:nvSpPr>
          <p:spPr bwMode="auto">
            <a:xfrm>
              <a:off x="1613929" y="4472757"/>
              <a:ext cx="742316" cy="445390"/>
            </a:xfrm>
            <a:custGeom>
              <a:avLst/>
              <a:gdLst>
                <a:gd name="T0" fmla="*/ 3 w 140"/>
                <a:gd name="T1" fmla="*/ 0 h 84"/>
                <a:gd name="T2" fmla="*/ 14 w 140"/>
                <a:gd name="T3" fmla="*/ 0 h 84"/>
                <a:gd name="T4" fmla="*/ 16 w 140"/>
                <a:gd name="T5" fmla="*/ 8 h 84"/>
                <a:gd name="T6" fmla="*/ 16 w 140"/>
                <a:gd name="T7" fmla="*/ 22 h 84"/>
                <a:gd name="T8" fmla="*/ 16 w 140"/>
                <a:gd name="T9" fmla="*/ 35 h 84"/>
                <a:gd name="T10" fmla="*/ 43 w 140"/>
                <a:gd name="T11" fmla="*/ 54 h 84"/>
                <a:gd name="T12" fmla="*/ 87 w 140"/>
                <a:gd name="T13" fmla="*/ 68 h 84"/>
                <a:gd name="T14" fmla="*/ 132 w 140"/>
                <a:gd name="T15" fmla="*/ 68 h 84"/>
                <a:gd name="T16" fmla="*/ 140 w 140"/>
                <a:gd name="T17" fmla="*/ 68 h 84"/>
                <a:gd name="T18" fmla="*/ 140 w 140"/>
                <a:gd name="T19" fmla="*/ 78 h 84"/>
                <a:gd name="T20" fmla="*/ 140 w 140"/>
                <a:gd name="T21" fmla="*/ 84 h 84"/>
                <a:gd name="T22" fmla="*/ 70 w 140"/>
                <a:gd name="T23" fmla="*/ 81 h 84"/>
                <a:gd name="T24" fmla="*/ 27 w 140"/>
                <a:gd name="T25" fmla="*/ 60 h 84"/>
                <a:gd name="T26" fmla="*/ 3 w 140"/>
                <a:gd name="T27" fmla="*/ 25 h 84"/>
                <a:gd name="T28" fmla="*/ 0 w 140"/>
                <a:gd name="T29" fmla="*/ 8 h 84"/>
                <a:gd name="T30" fmla="*/ 3 w 140"/>
                <a:gd name="T3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84">
                  <a:moveTo>
                    <a:pt x="3" y="0"/>
                  </a:moveTo>
                  <a:lnTo>
                    <a:pt x="14" y="0"/>
                  </a:lnTo>
                  <a:lnTo>
                    <a:pt x="16" y="8"/>
                  </a:lnTo>
                  <a:lnTo>
                    <a:pt x="16" y="22"/>
                  </a:lnTo>
                  <a:lnTo>
                    <a:pt x="16" y="35"/>
                  </a:lnTo>
                  <a:lnTo>
                    <a:pt x="43" y="54"/>
                  </a:lnTo>
                  <a:lnTo>
                    <a:pt x="87" y="68"/>
                  </a:lnTo>
                  <a:lnTo>
                    <a:pt x="132" y="68"/>
                  </a:lnTo>
                  <a:lnTo>
                    <a:pt x="140" y="68"/>
                  </a:lnTo>
                  <a:lnTo>
                    <a:pt x="140" y="78"/>
                  </a:lnTo>
                  <a:lnTo>
                    <a:pt x="140" y="84"/>
                  </a:lnTo>
                  <a:lnTo>
                    <a:pt x="70" y="81"/>
                  </a:lnTo>
                  <a:lnTo>
                    <a:pt x="27" y="60"/>
                  </a:lnTo>
                  <a:lnTo>
                    <a:pt x="3" y="25"/>
                  </a:lnTo>
                  <a:lnTo>
                    <a:pt x="0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0A0A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6" name="Freeform 85"/>
            <p:cNvSpPr/>
            <p:nvPr/>
          </p:nvSpPr>
          <p:spPr bwMode="auto">
            <a:xfrm>
              <a:off x="1629834" y="4462152"/>
              <a:ext cx="159068" cy="254508"/>
            </a:xfrm>
            <a:custGeom>
              <a:avLst/>
              <a:gdLst>
                <a:gd name="T0" fmla="*/ 0 w 30"/>
                <a:gd name="T1" fmla="*/ 2 h 48"/>
                <a:gd name="T2" fmla="*/ 13 w 30"/>
                <a:gd name="T3" fmla="*/ 0 h 48"/>
                <a:gd name="T4" fmla="*/ 22 w 30"/>
                <a:gd name="T5" fmla="*/ 2 h 48"/>
                <a:gd name="T6" fmla="*/ 22 w 30"/>
                <a:gd name="T7" fmla="*/ 10 h 48"/>
                <a:gd name="T8" fmla="*/ 22 w 30"/>
                <a:gd name="T9" fmla="*/ 24 h 48"/>
                <a:gd name="T10" fmla="*/ 19 w 30"/>
                <a:gd name="T11" fmla="*/ 37 h 48"/>
                <a:gd name="T12" fmla="*/ 30 w 30"/>
                <a:gd name="T13" fmla="*/ 48 h 48"/>
                <a:gd name="T14" fmla="*/ 13 w 30"/>
                <a:gd name="T15" fmla="*/ 37 h 48"/>
                <a:gd name="T16" fmla="*/ 13 w 30"/>
                <a:gd name="T17" fmla="*/ 13 h 48"/>
                <a:gd name="T18" fmla="*/ 11 w 30"/>
                <a:gd name="T19" fmla="*/ 5 h 48"/>
                <a:gd name="T20" fmla="*/ 0 w 3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8">
                  <a:moveTo>
                    <a:pt x="0" y="2"/>
                  </a:moveTo>
                  <a:lnTo>
                    <a:pt x="13" y="0"/>
                  </a:lnTo>
                  <a:lnTo>
                    <a:pt x="22" y="2"/>
                  </a:lnTo>
                  <a:lnTo>
                    <a:pt x="22" y="10"/>
                  </a:lnTo>
                  <a:lnTo>
                    <a:pt x="22" y="24"/>
                  </a:lnTo>
                  <a:lnTo>
                    <a:pt x="19" y="37"/>
                  </a:lnTo>
                  <a:lnTo>
                    <a:pt x="30" y="48"/>
                  </a:lnTo>
                  <a:lnTo>
                    <a:pt x="13" y="37"/>
                  </a:lnTo>
                  <a:lnTo>
                    <a:pt x="13" y="13"/>
                  </a:lnTo>
                  <a:lnTo>
                    <a:pt x="11" y="5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E69A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1916156" y="4690151"/>
              <a:ext cx="471903" cy="111349"/>
            </a:xfrm>
            <a:custGeom>
              <a:avLst/>
              <a:gdLst>
                <a:gd name="T0" fmla="*/ 33 w 33"/>
                <a:gd name="T1" fmla="*/ 2 h 8"/>
                <a:gd name="T2" fmla="*/ 22 w 33"/>
                <a:gd name="T3" fmla="*/ 3 h 8"/>
                <a:gd name="T4" fmla="*/ 13 w 33"/>
                <a:gd name="T5" fmla="*/ 3 h 8"/>
                <a:gd name="T6" fmla="*/ 2 w 33"/>
                <a:gd name="T7" fmla="*/ 0 h 8"/>
                <a:gd name="T8" fmla="*/ 0 w 33"/>
                <a:gd name="T9" fmla="*/ 0 h 8"/>
                <a:gd name="T10" fmla="*/ 8 w 33"/>
                <a:gd name="T11" fmla="*/ 6 h 8"/>
                <a:gd name="T12" fmla="*/ 17 w 33"/>
                <a:gd name="T13" fmla="*/ 8 h 8"/>
                <a:gd name="T14" fmla="*/ 32 w 33"/>
                <a:gd name="T15" fmla="*/ 8 h 8"/>
                <a:gd name="T16" fmla="*/ 33 w 33"/>
                <a:gd name="T1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8">
                  <a:moveTo>
                    <a:pt x="33" y="2"/>
                  </a:moveTo>
                  <a:cubicBezTo>
                    <a:pt x="22" y="3"/>
                    <a:pt x="22" y="3"/>
                    <a:pt x="2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13" y="8"/>
                    <a:pt x="17" y="8"/>
                  </a:cubicBezTo>
                  <a:cubicBezTo>
                    <a:pt x="20" y="8"/>
                    <a:pt x="32" y="8"/>
                    <a:pt x="32" y="8"/>
                  </a:cubicBezTo>
                  <a:lnTo>
                    <a:pt x="33" y="2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8" name="Freeform 87"/>
            <p:cNvSpPr/>
            <p:nvPr/>
          </p:nvSpPr>
          <p:spPr bwMode="auto">
            <a:xfrm>
              <a:off x="2101737" y="4859823"/>
              <a:ext cx="254508" cy="42418"/>
            </a:xfrm>
            <a:custGeom>
              <a:avLst/>
              <a:gdLst>
                <a:gd name="T0" fmla="*/ 48 w 48"/>
                <a:gd name="T1" fmla="*/ 0 h 8"/>
                <a:gd name="T2" fmla="*/ 0 w 48"/>
                <a:gd name="T3" fmla="*/ 3 h 8"/>
                <a:gd name="T4" fmla="*/ 48 w 48"/>
                <a:gd name="T5" fmla="*/ 8 h 8"/>
                <a:gd name="T6" fmla="*/ 48 w 4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8">
                  <a:moveTo>
                    <a:pt x="48" y="0"/>
                  </a:moveTo>
                  <a:lnTo>
                    <a:pt x="0" y="3"/>
                  </a:lnTo>
                  <a:lnTo>
                    <a:pt x="48" y="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9" name="Freeform 88"/>
            <p:cNvSpPr/>
            <p:nvPr/>
          </p:nvSpPr>
          <p:spPr bwMode="auto">
            <a:xfrm>
              <a:off x="1932065" y="4531083"/>
              <a:ext cx="455994" cy="100745"/>
            </a:xfrm>
            <a:custGeom>
              <a:avLst/>
              <a:gdLst>
                <a:gd name="T0" fmla="*/ 0 w 86"/>
                <a:gd name="T1" fmla="*/ 11 h 19"/>
                <a:gd name="T2" fmla="*/ 29 w 86"/>
                <a:gd name="T3" fmla="*/ 3 h 19"/>
                <a:gd name="T4" fmla="*/ 40 w 86"/>
                <a:gd name="T5" fmla="*/ 0 h 19"/>
                <a:gd name="T6" fmla="*/ 83 w 86"/>
                <a:gd name="T7" fmla="*/ 0 h 19"/>
                <a:gd name="T8" fmla="*/ 86 w 86"/>
                <a:gd name="T9" fmla="*/ 3 h 19"/>
                <a:gd name="T10" fmla="*/ 86 w 86"/>
                <a:gd name="T11" fmla="*/ 11 h 19"/>
                <a:gd name="T12" fmla="*/ 86 w 86"/>
                <a:gd name="T13" fmla="*/ 14 h 19"/>
                <a:gd name="T14" fmla="*/ 80 w 86"/>
                <a:gd name="T15" fmla="*/ 19 h 19"/>
                <a:gd name="T16" fmla="*/ 59 w 86"/>
                <a:gd name="T17" fmla="*/ 11 h 19"/>
                <a:gd name="T18" fmla="*/ 32 w 86"/>
                <a:gd name="T19" fmla="*/ 11 h 19"/>
                <a:gd name="T20" fmla="*/ 0 w 86"/>
                <a:gd name="T21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" h="19">
                  <a:moveTo>
                    <a:pt x="0" y="11"/>
                  </a:moveTo>
                  <a:lnTo>
                    <a:pt x="29" y="3"/>
                  </a:lnTo>
                  <a:lnTo>
                    <a:pt x="40" y="0"/>
                  </a:lnTo>
                  <a:lnTo>
                    <a:pt x="83" y="0"/>
                  </a:lnTo>
                  <a:lnTo>
                    <a:pt x="86" y="3"/>
                  </a:lnTo>
                  <a:lnTo>
                    <a:pt x="86" y="11"/>
                  </a:lnTo>
                  <a:lnTo>
                    <a:pt x="86" y="14"/>
                  </a:lnTo>
                  <a:lnTo>
                    <a:pt x="80" y="19"/>
                  </a:lnTo>
                  <a:lnTo>
                    <a:pt x="59" y="11"/>
                  </a:lnTo>
                  <a:lnTo>
                    <a:pt x="32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0" name="Freeform 89"/>
            <p:cNvSpPr/>
            <p:nvPr/>
          </p:nvSpPr>
          <p:spPr bwMode="auto">
            <a:xfrm>
              <a:off x="1916156" y="4430339"/>
              <a:ext cx="58327" cy="159068"/>
            </a:xfrm>
            <a:custGeom>
              <a:avLst/>
              <a:gdLst>
                <a:gd name="T0" fmla="*/ 0 w 11"/>
                <a:gd name="T1" fmla="*/ 30 h 30"/>
                <a:gd name="T2" fmla="*/ 8 w 11"/>
                <a:gd name="T3" fmla="*/ 0 h 30"/>
                <a:gd name="T4" fmla="*/ 11 w 11"/>
                <a:gd name="T5" fmla="*/ 0 h 30"/>
                <a:gd name="T6" fmla="*/ 3 w 11"/>
                <a:gd name="T7" fmla="*/ 30 h 30"/>
                <a:gd name="T8" fmla="*/ 0 w 11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0">
                  <a:moveTo>
                    <a:pt x="0" y="30"/>
                  </a:moveTo>
                  <a:lnTo>
                    <a:pt x="8" y="0"/>
                  </a:lnTo>
                  <a:lnTo>
                    <a:pt x="11" y="0"/>
                  </a:lnTo>
                  <a:lnTo>
                    <a:pt x="3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1" name="Freeform 90"/>
            <p:cNvSpPr/>
            <p:nvPr/>
          </p:nvSpPr>
          <p:spPr bwMode="auto">
            <a:xfrm>
              <a:off x="1841924" y="4488665"/>
              <a:ext cx="286322" cy="58327"/>
            </a:xfrm>
            <a:custGeom>
              <a:avLst/>
              <a:gdLst>
                <a:gd name="T0" fmla="*/ 0 w 54"/>
                <a:gd name="T1" fmla="*/ 0 h 11"/>
                <a:gd name="T2" fmla="*/ 54 w 54"/>
                <a:gd name="T3" fmla="*/ 8 h 11"/>
                <a:gd name="T4" fmla="*/ 52 w 54"/>
                <a:gd name="T5" fmla="*/ 11 h 11"/>
                <a:gd name="T6" fmla="*/ 3 w 54"/>
                <a:gd name="T7" fmla="*/ 3 h 11"/>
                <a:gd name="T8" fmla="*/ 0 w 5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1">
                  <a:moveTo>
                    <a:pt x="0" y="0"/>
                  </a:moveTo>
                  <a:lnTo>
                    <a:pt x="54" y="8"/>
                  </a:lnTo>
                  <a:lnTo>
                    <a:pt x="52" y="11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2" name="Freeform 91"/>
            <p:cNvSpPr/>
            <p:nvPr/>
          </p:nvSpPr>
          <p:spPr bwMode="auto">
            <a:xfrm>
              <a:off x="1985087" y="4403829"/>
              <a:ext cx="31814" cy="169672"/>
            </a:xfrm>
            <a:custGeom>
              <a:avLst/>
              <a:gdLst>
                <a:gd name="T0" fmla="*/ 1 w 2"/>
                <a:gd name="T1" fmla="*/ 12 h 12"/>
                <a:gd name="T2" fmla="*/ 0 w 2"/>
                <a:gd name="T3" fmla="*/ 1 h 12"/>
                <a:gd name="T4" fmla="*/ 0 w 2"/>
                <a:gd name="T5" fmla="*/ 0 h 12"/>
                <a:gd name="T6" fmla="*/ 1 w 2"/>
                <a:gd name="T7" fmla="*/ 1 h 12"/>
                <a:gd name="T8" fmla="*/ 2 w 2"/>
                <a:gd name="T9" fmla="*/ 12 h 12"/>
                <a:gd name="T10" fmla="*/ 1 w 2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2">
                  <a:moveTo>
                    <a:pt x="1" y="12"/>
                  </a:moveTo>
                  <a:cubicBezTo>
                    <a:pt x="1" y="1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2"/>
                    <a:pt x="2" y="12"/>
                    <a:pt x="2" y="12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3" name="Freeform 92"/>
            <p:cNvSpPr/>
            <p:nvPr/>
          </p:nvSpPr>
          <p:spPr bwMode="auto">
            <a:xfrm>
              <a:off x="1884343" y="4462152"/>
              <a:ext cx="15908" cy="84836"/>
            </a:xfrm>
            <a:custGeom>
              <a:avLst/>
              <a:gdLst>
                <a:gd name="T0" fmla="*/ 0 w 3"/>
                <a:gd name="T1" fmla="*/ 0 h 16"/>
                <a:gd name="T2" fmla="*/ 3 w 3"/>
                <a:gd name="T3" fmla="*/ 16 h 16"/>
                <a:gd name="T4" fmla="*/ 0 w 3"/>
                <a:gd name="T5" fmla="*/ 13 h 16"/>
                <a:gd name="T6" fmla="*/ 0 w 3"/>
                <a:gd name="T7" fmla="*/ 2 h 16"/>
                <a:gd name="T8" fmla="*/ 0 w 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6">
                  <a:moveTo>
                    <a:pt x="0" y="0"/>
                  </a:moveTo>
                  <a:lnTo>
                    <a:pt x="3" y="16"/>
                  </a:lnTo>
                  <a:lnTo>
                    <a:pt x="0" y="1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4" name="Freeform 93"/>
            <p:cNvSpPr/>
            <p:nvPr/>
          </p:nvSpPr>
          <p:spPr bwMode="auto">
            <a:xfrm>
              <a:off x="3416697" y="1704979"/>
              <a:ext cx="689294" cy="885479"/>
            </a:xfrm>
            <a:custGeom>
              <a:avLst/>
              <a:gdLst>
                <a:gd name="T0" fmla="*/ 116 w 130"/>
                <a:gd name="T1" fmla="*/ 22 h 167"/>
                <a:gd name="T2" fmla="*/ 103 w 130"/>
                <a:gd name="T3" fmla="*/ 59 h 167"/>
                <a:gd name="T4" fmla="*/ 130 w 130"/>
                <a:gd name="T5" fmla="*/ 97 h 167"/>
                <a:gd name="T6" fmla="*/ 97 w 130"/>
                <a:gd name="T7" fmla="*/ 110 h 167"/>
                <a:gd name="T8" fmla="*/ 35 w 130"/>
                <a:gd name="T9" fmla="*/ 167 h 167"/>
                <a:gd name="T10" fmla="*/ 0 w 130"/>
                <a:gd name="T11" fmla="*/ 143 h 167"/>
                <a:gd name="T12" fmla="*/ 22 w 130"/>
                <a:gd name="T13" fmla="*/ 110 h 167"/>
                <a:gd name="T14" fmla="*/ 49 w 130"/>
                <a:gd name="T15" fmla="*/ 105 h 167"/>
                <a:gd name="T16" fmla="*/ 51 w 130"/>
                <a:gd name="T17" fmla="*/ 65 h 167"/>
                <a:gd name="T18" fmla="*/ 105 w 130"/>
                <a:gd name="T19" fmla="*/ 0 h 167"/>
                <a:gd name="T20" fmla="*/ 116 w 130"/>
                <a:gd name="T21" fmla="*/ 2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167">
                  <a:moveTo>
                    <a:pt x="116" y="22"/>
                  </a:moveTo>
                  <a:lnTo>
                    <a:pt x="103" y="59"/>
                  </a:lnTo>
                  <a:lnTo>
                    <a:pt x="130" y="97"/>
                  </a:lnTo>
                  <a:lnTo>
                    <a:pt x="97" y="110"/>
                  </a:lnTo>
                  <a:lnTo>
                    <a:pt x="35" y="167"/>
                  </a:lnTo>
                  <a:lnTo>
                    <a:pt x="0" y="143"/>
                  </a:lnTo>
                  <a:lnTo>
                    <a:pt x="22" y="110"/>
                  </a:lnTo>
                  <a:lnTo>
                    <a:pt x="49" y="105"/>
                  </a:lnTo>
                  <a:lnTo>
                    <a:pt x="51" y="65"/>
                  </a:lnTo>
                  <a:lnTo>
                    <a:pt x="105" y="0"/>
                  </a:lnTo>
                  <a:lnTo>
                    <a:pt x="116" y="22"/>
                  </a:lnTo>
                  <a:close/>
                </a:path>
              </a:pathLst>
            </a:custGeom>
            <a:solidFill>
              <a:srgbClr val="EBBCA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5" name="Freeform 94"/>
            <p:cNvSpPr/>
            <p:nvPr/>
          </p:nvSpPr>
          <p:spPr bwMode="auto">
            <a:xfrm>
              <a:off x="3559856" y="2007209"/>
              <a:ext cx="302230" cy="127254"/>
            </a:xfrm>
            <a:custGeom>
              <a:avLst/>
              <a:gdLst>
                <a:gd name="T0" fmla="*/ 0 w 57"/>
                <a:gd name="T1" fmla="*/ 13 h 24"/>
                <a:gd name="T2" fmla="*/ 22 w 57"/>
                <a:gd name="T3" fmla="*/ 24 h 24"/>
                <a:gd name="T4" fmla="*/ 57 w 57"/>
                <a:gd name="T5" fmla="*/ 0 h 24"/>
                <a:gd name="T6" fmla="*/ 0 w 57"/>
                <a:gd name="T7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24">
                  <a:moveTo>
                    <a:pt x="0" y="13"/>
                  </a:moveTo>
                  <a:lnTo>
                    <a:pt x="22" y="24"/>
                  </a:lnTo>
                  <a:lnTo>
                    <a:pt x="57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5C8B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6" name="Freeform 95"/>
            <p:cNvSpPr/>
            <p:nvPr/>
          </p:nvSpPr>
          <p:spPr bwMode="auto">
            <a:xfrm>
              <a:off x="3559856" y="1545911"/>
              <a:ext cx="429485" cy="546134"/>
            </a:xfrm>
            <a:custGeom>
              <a:avLst/>
              <a:gdLst>
                <a:gd name="T0" fmla="*/ 81 w 81"/>
                <a:gd name="T1" fmla="*/ 30 h 103"/>
                <a:gd name="T2" fmla="*/ 57 w 81"/>
                <a:gd name="T3" fmla="*/ 87 h 103"/>
                <a:gd name="T4" fmla="*/ 22 w 81"/>
                <a:gd name="T5" fmla="*/ 103 h 103"/>
                <a:gd name="T6" fmla="*/ 0 w 81"/>
                <a:gd name="T7" fmla="*/ 100 h 103"/>
                <a:gd name="T8" fmla="*/ 0 w 81"/>
                <a:gd name="T9" fmla="*/ 60 h 103"/>
                <a:gd name="T10" fmla="*/ 16 w 81"/>
                <a:gd name="T11" fmla="*/ 0 h 103"/>
                <a:gd name="T12" fmla="*/ 16 w 81"/>
                <a:gd name="T13" fmla="*/ 19 h 103"/>
                <a:gd name="T14" fmla="*/ 27 w 81"/>
                <a:gd name="T15" fmla="*/ 14 h 103"/>
                <a:gd name="T16" fmla="*/ 35 w 81"/>
                <a:gd name="T17" fmla="*/ 35 h 103"/>
                <a:gd name="T18" fmla="*/ 43 w 81"/>
                <a:gd name="T19" fmla="*/ 22 h 103"/>
                <a:gd name="T20" fmla="*/ 81 w 81"/>
                <a:gd name="T21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03">
                  <a:moveTo>
                    <a:pt x="81" y="30"/>
                  </a:moveTo>
                  <a:lnTo>
                    <a:pt x="57" y="87"/>
                  </a:lnTo>
                  <a:lnTo>
                    <a:pt x="22" y="103"/>
                  </a:lnTo>
                  <a:lnTo>
                    <a:pt x="0" y="100"/>
                  </a:lnTo>
                  <a:lnTo>
                    <a:pt x="0" y="60"/>
                  </a:lnTo>
                  <a:lnTo>
                    <a:pt x="16" y="0"/>
                  </a:lnTo>
                  <a:lnTo>
                    <a:pt x="16" y="19"/>
                  </a:lnTo>
                  <a:lnTo>
                    <a:pt x="27" y="14"/>
                  </a:lnTo>
                  <a:lnTo>
                    <a:pt x="35" y="35"/>
                  </a:lnTo>
                  <a:lnTo>
                    <a:pt x="43" y="22"/>
                  </a:lnTo>
                  <a:lnTo>
                    <a:pt x="81" y="30"/>
                  </a:lnTo>
                  <a:close/>
                </a:path>
              </a:pathLst>
            </a:custGeom>
            <a:solidFill>
              <a:srgbClr val="FFD0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7" name="Freeform 96"/>
            <p:cNvSpPr/>
            <p:nvPr/>
          </p:nvSpPr>
          <p:spPr bwMode="auto">
            <a:xfrm>
              <a:off x="3575765" y="1349729"/>
              <a:ext cx="572644" cy="641575"/>
            </a:xfrm>
            <a:custGeom>
              <a:avLst/>
              <a:gdLst>
                <a:gd name="T0" fmla="*/ 0 w 108"/>
                <a:gd name="T1" fmla="*/ 67 h 121"/>
                <a:gd name="T2" fmla="*/ 5 w 108"/>
                <a:gd name="T3" fmla="*/ 35 h 121"/>
                <a:gd name="T4" fmla="*/ 13 w 108"/>
                <a:gd name="T5" fmla="*/ 16 h 121"/>
                <a:gd name="T6" fmla="*/ 27 w 108"/>
                <a:gd name="T7" fmla="*/ 21 h 121"/>
                <a:gd name="T8" fmla="*/ 35 w 108"/>
                <a:gd name="T9" fmla="*/ 0 h 121"/>
                <a:gd name="T10" fmla="*/ 56 w 108"/>
                <a:gd name="T11" fmla="*/ 21 h 121"/>
                <a:gd name="T12" fmla="*/ 56 w 108"/>
                <a:gd name="T13" fmla="*/ 5 h 121"/>
                <a:gd name="T14" fmla="*/ 91 w 108"/>
                <a:gd name="T15" fmla="*/ 35 h 121"/>
                <a:gd name="T16" fmla="*/ 91 w 108"/>
                <a:gd name="T17" fmla="*/ 46 h 121"/>
                <a:gd name="T18" fmla="*/ 108 w 108"/>
                <a:gd name="T19" fmla="*/ 62 h 121"/>
                <a:gd name="T20" fmla="*/ 100 w 108"/>
                <a:gd name="T21" fmla="*/ 67 h 121"/>
                <a:gd name="T22" fmla="*/ 102 w 108"/>
                <a:gd name="T23" fmla="*/ 89 h 121"/>
                <a:gd name="T24" fmla="*/ 94 w 108"/>
                <a:gd name="T25" fmla="*/ 89 h 121"/>
                <a:gd name="T26" fmla="*/ 73 w 108"/>
                <a:gd name="T27" fmla="*/ 121 h 121"/>
                <a:gd name="T28" fmla="*/ 75 w 108"/>
                <a:gd name="T29" fmla="*/ 89 h 121"/>
                <a:gd name="T30" fmla="*/ 70 w 108"/>
                <a:gd name="T31" fmla="*/ 67 h 121"/>
                <a:gd name="T32" fmla="*/ 40 w 108"/>
                <a:gd name="T33" fmla="*/ 59 h 121"/>
                <a:gd name="T34" fmla="*/ 32 w 108"/>
                <a:gd name="T35" fmla="*/ 72 h 121"/>
                <a:gd name="T36" fmla="*/ 24 w 108"/>
                <a:gd name="T37" fmla="*/ 54 h 121"/>
                <a:gd name="T38" fmla="*/ 11 w 108"/>
                <a:gd name="T39" fmla="*/ 62 h 121"/>
                <a:gd name="T40" fmla="*/ 11 w 108"/>
                <a:gd name="T41" fmla="*/ 46 h 121"/>
                <a:gd name="T42" fmla="*/ 0 w 108"/>
                <a:gd name="T43" fmla="*/ 6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1">
                  <a:moveTo>
                    <a:pt x="0" y="67"/>
                  </a:moveTo>
                  <a:lnTo>
                    <a:pt x="5" y="35"/>
                  </a:lnTo>
                  <a:lnTo>
                    <a:pt x="13" y="16"/>
                  </a:lnTo>
                  <a:lnTo>
                    <a:pt x="27" y="21"/>
                  </a:lnTo>
                  <a:lnTo>
                    <a:pt x="35" y="0"/>
                  </a:lnTo>
                  <a:lnTo>
                    <a:pt x="56" y="21"/>
                  </a:lnTo>
                  <a:lnTo>
                    <a:pt x="56" y="5"/>
                  </a:lnTo>
                  <a:lnTo>
                    <a:pt x="91" y="35"/>
                  </a:lnTo>
                  <a:lnTo>
                    <a:pt x="91" y="46"/>
                  </a:lnTo>
                  <a:lnTo>
                    <a:pt x="108" y="62"/>
                  </a:lnTo>
                  <a:lnTo>
                    <a:pt x="100" y="67"/>
                  </a:lnTo>
                  <a:lnTo>
                    <a:pt x="102" y="89"/>
                  </a:lnTo>
                  <a:lnTo>
                    <a:pt x="94" y="89"/>
                  </a:lnTo>
                  <a:lnTo>
                    <a:pt x="73" y="121"/>
                  </a:lnTo>
                  <a:lnTo>
                    <a:pt x="75" y="89"/>
                  </a:lnTo>
                  <a:lnTo>
                    <a:pt x="70" y="67"/>
                  </a:lnTo>
                  <a:lnTo>
                    <a:pt x="40" y="59"/>
                  </a:lnTo>
                  <a:lnTo>
                    <a:pt x="32" y="72"/>
                  </a:lnTo>
                  <a:lnTo>
                    <a:pt x="24" y="54"/>
                  </a:lnTo>
                  <a:lnTo>
                    <a:pt x="11" y="62"/>
                  </a:lnTo>
                  <a:lnTo>
                    <a:pt x="11" y="46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6D3C1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8" name="Freeform 97"/>
            <p:cNvSpPr/>
            <p:nvPr/>
          </p:nvSpPr>
          <p:spPr bwMode="auto">
            <a:xfrm>
              <a:off x="3888596" y="1789815"/>
              <a:ext cx="127254" cy="127254"/>
            </a:xfrm>
            <a:custGeom>
              <a:avLst/>
              <a:gdLst>
                <a:gd name="T0" fmla="*/ 14 w 24"/>
                <a:gd name="T1" fmla="*/ 0 h 24"/>
                <a:gd name="T2" fmla="*/ 24 w 24"/>
                <a:gd name="T3" fmla="*/ 0 h 24"/>
                <a:gd name="T4" fmla="*/ 19 w 24"/>
                <a:gd name="T5" fmla="*/ 14 h 24"/>
                <a:gd name="T6" fmla="*/ 0 w 24"/>
                <a:gd name="T7" fmla="*/ 24 h 24"/>
                <a:gd name="T8" fmla="*/ 14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4" y="0"/>
                  </a:moveTo>
                  <a:lnTo>
                    <a:pt x="24" y="0"/>
                  </a:lnTo>
                  <a:lnTo>
                    <a:pt x="19" y="14"/>
                  </a:lnTo>
                  <a:lnTo>
                    <a:pt x="0" y="2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5C8B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9" name="Freeform 98"/>
            <p:cNvSpPr/>
            <p:nvPr/>
          </p:nvSpPr>
          <p:spPr bwMode="auto">
            <a:xfrm>
              <a:off x="2642567" y="3205519"/>
              <a:ext cx="546134" cy="127254"/>
            </a:xfrm>
            <a:custGeom>
              <a:avLst/>
              <a:gdLst>
                <a:gd name="T0" fmla="*/ 0 w 103"/>
                <a:gd name="T1" fmla="*/ 8 h 24"/>
                <a:gd name="T2" fmla="*/ 27 w 103"/>
                <a:gd name="T3" fmla="*/ 13 h 24"/>
                <a:gd name="T4" fmla="*/ 38 w 103"/>
                <a:gd name="T5" fmla="*/ 24 h 24"/>
                <a:gd name="T6" fmla="*/ 103 w 103"/>
                <a:gd name="T7" fmla="*/ 19 h 24"/>
                <a:gd name="T8" fmla="*/ 81 w 103"/>
                <a:gd name="T9" fmla="*/ 0 h 24"/>
                <a:gd name="T10" fmla="*/ 38 w 103"/>
                <a:gd name="T11" fmla="*/ 0 h 24"/>
                <a:gd name="T12" fmla="*/ 0 w 103"/>
                <a:gd name="T13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24">
                  <a:moveTo>
                    <a:pt x="0" y="8"/>
                  </a:moveTo>
                  <a:lnTo>
                    <a:pt x="27" y="13"/>
                  </a:lnTo>
                  <a:lnTo>
                    <a:pt x="38" y="24"/>
                  </a:lnTo>
                  <a:lnTo>
                    <a:pt x="103" y="19"/>
                  </a:lnTo>
                  <a:lnTo>
                    <a:pt x="81" y="0"/>
                  </a:lnTo>
                  <a:lnTo>
                    <a:pt x="3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06DAB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0" name="Freeform 99"/>
            <p:cNvSpPr/>
            <p:nvPr/>
          </p:nvSpPr>
          <p:spPr bwMode="auto">
            <a:xfrm>
              <a:off x="2928889" y="3274447"/>
              <a:ext cx="901384" cy="530226"/>
            </a:xfrm>
            <a:custGeom>
              <a:avLst/>
              <a:gdLst>
                <a:gd name="T0" fmla="*/ 146 w 170"/>
                <a:gd name="T1" fmla="*/ 6 h 100"/>
                <a:gd name="T2" fmla="*/ 170 w 170"/>
                <a:gd name="T3" fmla="*/ 54 h 100"/>
                <a:gd name="T4" fmla="*/ 143 w 170"/>
                <a:gd name="T5" fmla="*/ 86 h 100"/>
                <a:gd name="T6" fmla="*/ 81 w 170"/>
                <a:gd name="T7" fmla="*/ 100 h 100"/>
                <a:gd name="T8" fmla="*/ 44 w 170"/>
                <a:gd name="T9" fmla="*/ 100 h 100"/>
                <a:gd name="T10" fmla="*/ 27 w 170"/>
                <a:gd name="T11" fmla="*/ 89 h 100"/>
                <a:gd name="T12" fmla="*/ 46 w 170"/>
                <a:gd name="T13" fmla="*/ 94 h 100"/>
                <a:gd name="T14" fmla="*/ 57 w 170"/>
                <a:gd name="T15" fmla="*/ 94 h 100"/>
                <a:gd name="T16" fmla="*/ 62 w 170"/>
                <a:gd name="T17" fmla="*/ 76 h 100"/>
                <a:gd name="T18" fmla="*/ 54 w 170"/>
                <a:gd name="T19" fmla="*/ 38 h 100"/>
                <a:gd name="T20" fmla="*/ 35 w 170"/>
                <a:gd name="T21" fmla="*/ 19 h 100"/>
                <a:gd name="T22" fmla="*/ 17 w 170"/>
                <a:gd name="T23" fmla="*/ 8 h 100"/>
                <a:gd name="T24" fmla="*/ 0 w 170"/>
                <a:gd name="T25" fmla="*/ 11 h 100"/>
                <a:gd name="T26" fmla="*/ 44 w 170"/>
                <a:gd name="T27" fmla="*/ 0 h 100"/>
                <a:gd name="T28" fmla="*/ 79 w 170"/>
                <a:gd name="T29" fmla="*/ 0 h 100"/>
                <a:gd name="T30" fmla="*/ 122 w 170"/>
                <a:gd name="T31" fmla="*/ 6 h 100"/>
                <a:gd name="T32" fmla="*/ 146 w 170"/>
                <a:gd name="T33" fmla="*/ 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0" h="100">
                  <a:moveTo>
                    <a:pt x="146" y="6"/>
                  </a:moveTo>
                  <a:lnTo>
                    <a:pt x="170" y="54"/>
                  </a:lnTo>
                  <a:lnTo>
                    <a:pt x="143" y="86"/>
                  </a:lnTo>
                  <a:lnTo>
                    <a:pt x="81" y="100"/>
                  </a:lnTo>
                  <a:lnTo>
                    <a:pt x="44" y="100"/>
                  </a:lnTo>
                  <a:lnTo>
                    <a:pt x="27" y="89"/>
                  </a:lnTo>
                  <a:lnTo>
                    <a:pt x="46" y="94"/>
                  </a:lnTo>
                  <a:lnTo>
                    <a:pt x="57" y="94"/>
                  </a:lnTo>
                  <a:lnTo>
                    <a:pt x="62" y="76"/>
                  </a:lnTo>
                  <a:lnTo>
                    <a:pt x="54" y="38"/>
                  </a:lnTo>
                  <a:lnTo>
                    <a:pt x="35" y="19"/>
                  </a:lnTo>
                  <a:lnTo>
                    <a:pt x="17" y="8"/>
                  </a:lnTo>
                  <a:lnTo>
                    <a:pt x="0" y="11"/>
                  </a:lnTo>
                  <a:lnTo>
                    <a:pt x="44" y="0"/>
                  </a:lnTo>
                  <a:lnTo>
                    <a:pt x="79" y="0"/>
                  </a:lnTo>
                  <a:lnTo>
                    <a:pt x="122" y="6"/>
                  </a:lnTo>
                  <a:lnTo>
                    <a:pt x="146" y="6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1" name="Freeform 100"/>
            <p:cNvSpPr/>
            <p:nvPr/>
          </p:nvSpPr>
          <p:spPr bwMode="auto">
            <a:xfrm>
              <a:off x="3072048" y="2219299"/>
              <a:ext cx="1118778" cy="1511145"/>
            </a:xfrm>
            <a:custGeom>
              <a:avLst/>
              <a:gdLst>
                <a:gd name="T0" fmla="*/ 78 w 78"/>
                <a:gd name="T1" fmla="*/ 5 h 106"/>
                <a:gd name="T2" fmla="*/ 72 w 78"/>
                <a:gd name="T3" fmla="*/ 0 h 106"/>
                <a:gd name="T4" fmla="*/ 56 w 78"/>
                <a:gd name="T5" fmla="*/ 5 h 106"/>
                <a:gd name="T6" fmla="*/ 49 w 78"/>
                <a:gd name="T7" fmla="*/ 12 h 106"/>
                <a:gd name="T8" fmla="*/ 38 w 78"/>
                <a:gd name="T9" fmla="*/ 19 h 106"/>
                <a:gd name="T10" fmla="*/ 30 w 78"/>
                <a:gd name="T11" fmla="*/ 19 h 106"/>
                <a:gd name="T12" fmla="*/ 29 w 78"/>
                <a:gd name="T13" fmla="*/ 15 h 106"/>
                <a:gd name="T14" fmla="*/ 32 w 78"/>
                <a:gd name="T15" fmla="*/ 8 h 106"/>
                <a:gd name="T16" fmla="*/ 39 w 78"/>
                <a:gd name="T17" fmla="*/ 4 h 106"/>
                <a:gd name="T18" fmla="*/ 32 w 78"/>
                <a:gd name="T19" fmla="*/ 5 h 106"/>
                <a:gd name="T20" fmla="*/ 16 w 78"/>
                <a:gd name="T21" fmla="*/ 21 h 106"/>
                <a:gd name="T22" fmla="*/ 13 w 78"/>
                <a:gd name="T23" fmla="*/ 27 h 106"/>
                <a:gd name="T24" fmla="*/ 15 w 78"/>
                <a:gd name="T25" fmla="*/ 34 h 106"/>
                <a:gd name="T26" fmla="*/ 18 w 78"/>
                <a:gd name="T27" fmla="*/ 44 h 106"/>
                <a:gd name="T28" fmla="*/ 19 w 78"/>
                <a:gd name="T29" fmla="*/ 52 h 106"/>
                <a:gd name="T30" fmla="*/ 17 w 78"/>
                <a:gd name="T31" fmla="*/ 61 h 106"/>
                <a:gd name="T32" fmla="*/ 10 w 78"/>
                <a:gd name="T33" fmla="*/ 64 h 106"/>
                <a:gd name="T34" fmla="*/ 0 w 78"/>
                <a:gd name="T35" fmla="*/ 69 h 106"/>
                <a:gd name="T36" fmla="*/ 5 w 78"/>
                <a:gd name="T37" fmla="*/ 74 h 106"/>
                <a:gd name="T38" fmla="*/ 16 w 78"/>
                <a:gd name="T39" fmla="*/ 76 h 106"/>
                <a:gd name="T40" fmla="*/ 30 w 78"/>
                <a:gd name="T41" fmla="*/ 76 h 106"/>
                <a:gd name="T42" fmla="*/ 39 w 78"/>
                <a:gd name="T43" fmla="*/ 84 h 106"/>
                <a:gd name="T44" fmla="*/ 43 w 78"/>
                <a:gd name="T45" fmla="*/ 90 h 106"/>
                <a:gd name="T46" fmla="*/ 48 w 78"/>
                <a:gd name="T47" fmla="*/ 106 h 106"/>
                <a:gd name="T48" fmla="*/ 60 w 78"/>
                <a:gd name="T49" fmla="*/ 98 h 106"/>
                <a:gd name="T50" fmla="*/ 58 w 78"/>
                <a:gd name="T51" fmla="*/ 89 h 106"/>
                <a:gd name="T52" fmla="*/ 62 w 78"/>
                <a:gd name="T53" fmla="*/ 90 h 106"/>
                <a:gd name="T54" fmla="*/ 64 w 78"/>
                <a:gd name="T55" fmla="*/ 87 h 106"/>
                <a:gd name="T56" fmla="*/ 66 w 78"/>
                <a:gd name="T57" fmla="*/ 85 h 106"/>
                <a:gd name="T58" fmla="*/ 78 w 78"/>
                <a:gd name="T59" fmla="*/ 44 h 106"/>
                <a:gd name="T60" fmla="*/ 72 w 78"/>
                <a:gd name="T61" fmla="*/ 35 h 106"/>
                <a:gd name="T62" fmla="*/ 69 w 78"/>
                <a:gd name="T63" fmla="*/ 23 h 106"/>
                <a:gd name="T64" fmla="*/ 77 w 78"/>
                <a:gd name="T65" fmla="*/ 5 h 106"/>
                <a:gd name="T66" fmla="*/ 78 w 78"/>
                <a:gd name="T67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106">
                  <a:moveTo>
                    <a:pt x="78" y="5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7" y="43"/>
                    <a:pt x="18" y="44"/>
                  </a:cubicBezTo>
                  <a:cubicBezTo>
                    <a:pt x="18" y="46"/>
                    <a:pt x="19" y="52"/>
                    <a:pt x="19" y="5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7" y="5"/>
                    <a:pt x="77" y="5"/>
                    <a:pt x="77" y="5"/>
                  </a:cubicBezTo>
                  <a:lnTo>
                    <a:pt x="78" y="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2" name="Freeform 101"/>
            <p:cNvSpPr/>
            <p:nvPr/>
          </p:nvSpPr>
          <p:spPr bwMode="auto">
            <a:xfrm>
              <a:off x="4005246" y="2288227"/>
              <a:ext cx="556739" cy="1659608"/>
            </a:xfrm>
            <a:custGeom>
              <a:avLst/>
              <a:gdLst>
                <a:gd name="T0" fmla="*/ 13 w 39"/>
                <a:gd name="T1" fmla="*/ 98 h 116"/>
                <a:gd name="T2" fmla="*/ 10 w 39"/>
                <a:gd name="T3" fmla="*/ 98 h 116"/>
                <a:gd name="T4" fmla="*/ 6 w 39"/>
                <a:gd name="T5" fmla="*/ 104 h 116"/>
                <a:gd name="T6" fmla="*/ 2 w 39"/>
                <a:gd name="T7" fmla="*/ 108 h 116"/>
                <a:gd name="T8" fmla="*/ 0 w 39"/>
                <a:gd name="T9" fmla="*/ 108 h 116"/>
                <a:gd name="T10" fmla="*/ 0 w 39"/>
                <a:gd name="T11" fmla="*/ 111 h 116"/>
                <a:gd name="T12" fmla="*/ 4 w 39"/>
                <a:gd name="T13" fmla="*/ 112 h 116"/>
                <a:gd name="T14" fmla="*/ 10 w 39"/>
                <a:gd name="T15" fmla="*/ 109 h 116"/>
                <a:gd name="T16" fmla="*/ 10 w 39"/>
                <a:gd name="T17" fmla="*/ 111 h 116"/>
                <a:gd name="T18" fmla="*/ 7 w 39"/>
                <a:gd name="T19" fmla="*/ 114 h 116"/>
                <a:gd name="T20" fmla="*/ 7 w 39"/>
                <a:gd name="T21" fmla="*/ 116 h 116"/>
                <a:gd name="T22" fmla="*/ 12 w 39"/>
                <a:gd name="T23" fmla="*/ 116 h 116"/>
                <a:gd name="T24" fmla="*/ 14 w 39"/>
                <a:gd name="T25" fmla="*/ 115 h 116"/>
                <a:gd name="T26" fmla="*/ 16 w 39"/>
                <a:gd name="T27" fmla="*/ 116 h 116"/>
                <a:gd name="T28" fmla="*/ 20 w 39"/>
                <a:gd name="T29" fmla="*/ 113 h 116"/>
                <a:gd name="T30" fmla="*/ 23 w 39"/>
                <a:gd name="T31" fmla="*/ 112 h 116"/>
                <a:gd name="T32" fmla="*/ 23 w 39"/>
                <a:gd name="T33" fmla="*/ 104 h 116"/>
                <a:gd name="T34" fmla="*/ 22 w 39"/>
                <a:gd name="T35" fmla="*/ 100 h 116"/>
                <a:gd name="T36" fmla="*/ 24 w 39"/>
                <a:gd name="T37" fmla="*/ 94 h 116"/>
                <a:gd name="T38" fmla="*/ 34 w 39"/>
                <a:gd name="T39" fmla="*/ 74 h 116"/>
                <a:gd name="T40" fmla="*/ 36 w 39"/>
                <a:gd name="T41" fmla="*/ 63 h 116"/>
                <a:gd name="T42" fmla="*/ 38 w 39"/>
                <a:gd name="T43" fmla="*/ 58 h 116"/>
                <a:gd name="T44" fmla="*/ 39 w 39"/>
                <a:gd name="T45" fmla="*/ 53 h 116"/>
                <a:gd name="T46" fmla="*/ 36 w 39"/>
                <a:gd name="T47" fmla="*/ 42 h 116"/>
                <a:gd name="T48" fmla="*/ 36 w 39"/>
                <a:gd name="T49" fmla="*/ 20 h 116"/>
                <a:gd name="T50" fmla="*/ 29 w 39"/>
                <a:gd name="T51" fmla="*/ 4 h 116"/>
                <a:gd name="T52" fmla="*/ 21 w 39"/>
                <a:gd name="T53" fmla="*/ 0 h 116"/>
                <a:gd name="T54" fmla="*/ 10 w 39"/>
                <a:gd name="T55" fmla="*/ 1 h 116"/>
                <a:gd name="T56" fmla="*/ 4 w 39"/>
                <a:gd name="T57" fmla="*/ 9 h 116"/>
                <a:gd name="T58" fmla="*/ 0 w 39"/>
                <a:gd name="T59" fmla="*/ 19 h 116"/>
                <a:gd name="T60" fmla="*/ 5 w 39"/>
                <a:gd name="T61" fmla="*/ 34 h 116"/>
                <a:gd name="T62" fmla="*/ 13 w 39"/>
                <a:gd name="T63" fmla="*/ 39 h 116"/>
                <a:gd name="T64" fmla="*/ 17 w 39"/>
                <a:gd name="T65" fmla="*/ 47 h 116"/>
                <a:gd name="T66" fmla="*/ 21 w 39"/>
                <a:gd name="T67" fmla="*/ 52 h 116"/>
                <a:gd name="T68" fmla="*/ 18 w 39"/>
                <a:gd name="T69" fmla="*/ 65 h 116"/>
                <a:gd name="T70" fmla="*/ 17 w 39"/>
                <a:gd name="T71" fmla="*/ 86 h 116"/>
                <a:gd name="T72" fmla="*/ 13 w 39"/>
                <a:gd name="T73" fmla="*/ 9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116">
                  <a:moveTo>
                    <a:pt x="13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8"/>
                    <a:pt x="6" y="103"/>
                    <a:pt x="6" y="104"/>
                  </a:cubicBezTo>
                  <a:cubicBezTo>
                    <a:pt x="6" y="104"/>
                    <a:pt x="2" y="108"/>
                    <a:pt x="2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10" y="109"/>
                    <a:pt x="10" y="109"/>
                    <a:pt x="10" y="109"/>
                  </a:cubicBezTo>
                  <a:cubicBezTo>
                    <a:pt x="10" y="109"/>
                    <a:pt x="10" y="111"/>
                    <a:pt x="10" y="111"/>
                  </a:cubicBezTo>
                  <a:cubicBezTo>
                    <a:pt x="9" y="112"/>
                    <a:pt x="7" y="114"/>
                    <a:pt x="7" y="114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2" y="100"/>
                    <a:pt x="22" y="100"/>
                    <a:pt x="22" y="100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5" y="7"/>
                    <a:pt x="4" y="9"/>
                  </a:cubicBezTo>
                  <a:cubicBezTo>
                    <a:pt x="2" y="11"/>
                    <a:pt x="0" y="19"/>
                    <a:pt x="0" y="19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7" y="86"/>
                    <a:pt x="17" y="86"/>
                    <a:pt x="17" y="86"/>
                  </a:cubicBezTo>
                  <a:lnTo>
                    <a:pt x="13" y="98"/>
                  </a:lnTo>
                  <a:close/>
                </a:path>
              </a:pathLst>
            </a:custGeom>
            <a:solidFill>
              <a:srgbClr val="FFD0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3" name="Freeform 102"/>
            <p:cNvSpPr/>
            <p:nvPr/>
          </p:nvSpPr>
          <p:spPr bwMode="auto">
            <a:xfrm>
              <a:off x="1799506" y="3316865"/>
              <a:ext cx="1458123" cy="1659608"/>
            </a:xfrm>
            <a:custGeom>
              <a:avLst/>
              <a:gdLst>
                <a:gd name="T0" fmla="*/ 275 w 275"/>
                <a:gd name="T1" fmla="*/ 65 h 313"/>
                <a:gd name="T2" fmla="*/ 275 w 275"/>
                <a:gd name="T3" fmla="*/ 89 h 313"/>
                <a:gd name="T4" fmla="*/ 257 w 275"/>
                <a:gd name="T5" fmla="*/ 89 h 313"/>
                <a:gd name="T6" fmla="*/ 221 w 275"/>
                <a:gd name="T7" fmla="*/ 76 h 313"/>
                <a:gd name="T8" fmla="*/ 219 w 275"/>
                <a:gd name="T9" fmla="*/ 76 h 313"/>
                <a:gd name="T10" fmla="*/ 221 w 275"/>
                <a:gd name="T11" fmla="*/ 119 h 313"/>
                <a:gd name="T12" fmla="*/ 213 w 275"/>
                <a:gd name="T13" fmla="*/ 138 h 313"/>
                <a:gd name="T14" fmla="*/ 192 w 275"/>
                <a:gd name="T15" fmla="*/ 178 h 313"/>
                <a:gd name="T16" fmla="*/ 154 w 275"/>
                <a:gd name="T17" fmla="*/ 218 h 313"/>
                <a:gd name="T18" fmla="*/ 146 w 275"/>
                <a:gd name="T19" fmla="*/ 229 h 313"/>
                <a:gd name="T20" fmla="*/ 143 w 275"/>
                <a:gd name="T21" fmla="*/ 245 h 313"/>
                <a:gd name="T22" fmla="*/ 141 w 275"/>
                <a:gd name="T23" fmla="*/ 261 h 313"/>
                <a:gd name="T24" fmla="*/ 141 w 275"/>
                <a:gd name="T25" fmla="*/ 261 h 313"/>
                <a:gd name="T26" fmla="*/ 146 w 275"/>
                <a:gd name="T27" fmla="*/ 283 h 313"/>
                <a:gd name="T28" fmla="*/ 135 w 275"/>
                <a:gd name="T29" fmla="*/ 313 h 313"/>
                <a:gd name="T30" fmla="*/ 70 w 275"/>
                <a:gd name="T31" fmla="*/ 310 h 313"/>
                <a:gd name="T32" fmla="*/ 30 w 275"/>
                <a:gd name="T33" fmla="*/ 288 h 313"/>
                <a:gd name="T34" fmla="*/ 3 w 275"/>
                <a:gd name="T35" fmla="*/ 256 h 313"/>
                <a:gd name="T36" fmla="*/ 0 w 275"/>
                <a:gd name="T37" fmla="*/ 235 h 313"/>
                <a:gd name="T38" fmla="*/ 19 w 275"/>
                <a:gd name="T39" fmla="*/ 229 h 313"/>
                <a:gd name="T40" fmla="*/ 35 w 275"/>
                <a:gd name="T41" fmla="*/ 237 h 313"/>
                <a:gd name="T42" fmla="*/ 54 w 275"/>
                <a:gd name="T43" fmla="*/ 235 h 313"/>
                <a:gd name="T44" fmla="*/ 70 w 275"/>
                <a:gd name="T45" fmla="*/ 224 h 313"/>
                <a:gd name="T46" fmla="*/ 73 w 275"/>
                <a:gd name="T47" fmla="*/ 221 h 313"/>
                <a:gd name="T48" fmla="*/ 79 w 275"/>
                <a:gd name="T49" fmla="*/ 221 h 313"/>
                <a:gd name="T50" fmla="*/ 89 w 275"/>
                <a:gd name="T51" fmla="*/ 221 h 313"/>
                <a:gd name="T52" fmla="*/ 108 w 275"/>
                <a:gd name="T53" fmla="*/ 210 h 313"/>
                <a:gd name="T54" fmla="*/ 111 w 275"/>
                <a:gd name="T55" fmla="*/ 208 h 313"/>
                <a:gd name="T56" fmla="*/ 130 w 275"/>
                <a:gd name="T57" fmla="*/ 154 h 313"/>
                <a:gd name="T58" fmla="*/ 159 w 275"/>
                <a:gd name="T59" fmla="*/ 68 h 313"/>
                <a:gd name="T60" fmla="*/ 157 w 275"/>
                <a:gd name="T61" fmla="*/ 43 h 313"/>
                <a:gd name="T62" fmla="*/ 162 w 275"/>
                <a:gd name="T63" fmla="*/ 19 h 313"/>
                <a:gd name="T64" fmla="*/ 173 w 275"/>
                <a:gd name="T65" fmla="*/ 11 h 313"/>
                <a:gd name="T66" fmla="*/ 197 w 275"/>
                <a:gd name="T67" fmla="*/ 3 h 313"/>
                <a:gd name="T68" fmla="*/ 230 w 275"/>
                <a:gd name="T69" fmla="*/ 0 h 313"/>
                <a:gd name="T70" fmla="*/ 248 w 275"/>
                <a:gd name="T71" fmla="*/ 11 h 313"/>
                <a:gd name="T72" fmla="*/ 270 w 275"/>
                <a:gd name="T73" fmla="*/ 27 h 313"/>
                <a:gd name="T74" fmla="*/ 275 w 275"/>
                <a:gd name="T75" fmla="*/ 65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5" h="313">
                  <a:moveTo>
                    <a:pt x="275" y="65"/>
                  </a:moveTo>
                  <a:lnTo>
                    <a:pt x="275" y="89"/>
                  </a:lnTo>
                  <a:lnTo>
                    <a:pt x="257" y="89"/>
                  </a:lnTo>
                  <a:lnTo>
                    <a:pt x="221" y="76"/>
                  </a:lnTo>
                  <a:lnTo>
                    <a:pt x="219" y="76"/>
                  </a:lnTo>
                  <a:lnTo>
                    <a:pt x="221" y="119"/>
                  </a:lnTo>
                  <a:lnTo>
                    <a:pt x="213" y="138"/>
                  </a:lnTo>
                  <a:lnTo>
                    <a:pt x="192" y="178"/>
                  </a:lnTo>
                  <a:lnTo>
                    <a:pt x="154" y="218"/>
                  </a:lnTo>
                  <a:lnTo>
                    <a:pt x="146" y="229"/>
                  </a:lnTo>
                  <a:lnTo>
                    <a:pt x="143" y="245"/>
                  </a:lnTo>
                  <a:lnTo>
                    <a:pt x="141" y="261"/>
                  </a:lnTo>
                  <a:lnTo>
                    <a:pt x="141" y="261"/>
                  </a:lnTo>
                  <a:lnTo>
                    <a:pt x="146" y="283"/>
                  </a:lnTo>
                  <a:lnTo>
                    <a:pt x="135" y="313"/>
                  </a:lnTo>
                  <a:lnTo>
                    <a:pt x="70" y="310"/>
                  </a:lnTo>
                  <a:lnTo>
                    <a:pt x="30" y="288"/>
                  </a:lnTo>
                  <a:lnTo>
                    <a:pt x="3" y="256"/>
                  </a:lnTo>
                  <a:lnTo>
                    <a:pt x="0" y="235"/>
                  </a:lnTo>
                  <a:lnTo>
                    <a:pt x="19" y="229"/>
                  </a:lnTo>
                  <a:lnTo>
                    <a:pt x="35" y="237"/>
                  </a:lnTo>
                  <a:lnTo>
                    <a:pt x="54" y="235"/>
                  </a:lnTo>
                  <a:lnTo>
                    <a:pt x="70" y="224"/>
                  </a:lnTo>
                  <a:lnTo>
                    <a:pt x="73" y="221"/>
                  </a:lnTo>
                  <a:lnTo>
                    <a:pt x="79" y="221"/>
                  </a:lnTo>
                  <a:lnTo>
                    <a:pt x="89" y="221"/>
                  </a:lnTo>
                  <a:lnTo>
                    <a:pt x="108" y="210"/>
                  </a:lnTo>
                  <a:lnTo>
                    <a:pt x="111" y="208"/>
                  </a:lnTo>
                  <a:lnTo>
                    <a:pt x="130" y="154"/>
                  </a:lnTo>
                  <a:lnTo>
                    <a:pt x="159" y="68"/>
                  </a:lnTo>
                  <a:lnTo>
                    <a:pt x="157" y="43"/>
                  </a:lnTo>
                  <a:lnTo>
                    <a:pt x="162" y="19"/>
                  </a:lnTo>
                  <a:lnTo>
                    <a:pt x="173" y="11"/>
                  </a:lnTo>
                  <a:lnTo>
                    <a:pt x="197" y="3"/>
                  </a:lnTo>
                  <a:lnTo>
                    <a:pt x="230" y="0"/>
                  </a:lnTo>
                  <a:lnTo>
                    <a:pt x="248" y="11"/>
                  </a:lnTo>
                  <a:lnTo>
                    <a:pt x="270" y="27"/>
                  </a:lnTo>
                  <a:lnTo>
                    <a:pt x="275" y="65"/>
                  </a:lnTo>
                  <a:close/>
                </a:path>
              </a:pathLst>
            </a:custGeom>
            <a:solidFill>
              <a:srgbClr val="FFD0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4" name="Freeform 103"/>
            <p:cNvSpPr/>
            <p:nvPr/>
          </p:nvSpPr>
          <p:spPr bwMode="auto">
            <a:xfrm>
              <a:off x="2160060" y="4430339"/>
              <a:ext cx="455994" cy="270417"/>
            </a:xfrm>
            <a:custGeom>
              <a:avLst/>
              <a:gdLst>
                <a:gd name="T0" fmla="*/ 86 w 86"/>
                <a:gd name="T1" fmla="*/ 8 h 51"/>
                <a:gd name="T2" fmla="*/ 78 w 86"/>
                <a:gd name="T3" fmla="*/ 19 h 51"/>
                <a:gd name="T4" fmla="*/ 75 w 86"/>
                <a:gd name="T5" fmla="*/ 35 h 51"/>
                <a:gd name="T6" fmla="*/ 73 w 86"/>
                <a:gd name="T7" fmla="*/ 51 h 51"/>
                <a:gd name="T8" fmla="*/ 21 w 86"/>
                <a:gd name="T9" fmla="*/ 43 h 51"/>
                <a:gd name="T10" fmla="*/ 0 w 86"/>
                <a:gd name="T11" fmla="*/ 19 h 51"/>
                <a:gd name="T12" fmla="*/ 11 w 86"/>
                <a:gd name="T13" fmla="*/ 11 h 51"/>
                <a:gd name="T14" fmla="*/ 21 w 86"/>
                <a:gd name="T15" fmla="*/ 11 h 51"/>
                <a:gd name="T16" fmla="*/ 40 w 86"/>
                <a:gd name="T17" fmla="*/ 0 h 51"/>
                <a:gd name="T18" fmla="*/ 48 w 86"/>
                <a:gd name="T19" fmla="*/ 6 h 51"/>
                <a:gd name="T20" fmla="*/ 86 w 86"/>
                <a:gd name="T21" fmla="*/ 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" h="51">
                  <a:moveTo>
                    <a:pt x="86" y="8"/>
                  </a:moveTo>
                  <a:lnTo>
                    <a:pt x="78" y="19"/>
                  </a:lnTo>
                  <a:lnTo>
                    <a:pt x="75" y="35"/>
                  </a:lnTo>
                  <a:lnTo>
                    <a:pt x="73" y="51"/>
                  </a:lnTo>
                  <a:lnTo>
                    <a:pt x="21" y="43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21" y="11"/>
                  </a:lnTo>
                  <a:lnTo>
                    <a:pt x="40" y="0"/>
                  </a:lnTo>
                  <a:lnTo>
                    <a:pt x="48" y="6"/>
                  </a:lnTo>
                  <a:lnTo>
                    <a:pt x="86" y="8"/>
                  </a:lnTo>
                  <a:close/>
                </a:path>
              </a:pathLst>
            </a:custGeom>
            <a:solidFill>
              <a:srgbClr val="E54D4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5" name="Freeform 104"/>
            <p:cNvSpPr/>
            <p:nvPr/>
          </p:nvSpPr>
          <p:spPr bwMode="auto">
            <a:xfrm>
              <a:off x="1799506" y="4504570"/>
              <a:ext cx="774130" cy="471903"/>
            </a:xfrm>
            <a:custGeom>
              <a:avLst/>
              <a:gdLst>
                <a:gd name="T0" fmla="*/ 146 w 146"/>
                <a:gd name="T1" fmla="*/ 59 h 89"/>
                <a:gd name="T2" fmla="*/ 135 w 146"/>
                <a:gd name="T3" fmla="*/ 89 h 89"/>
                <a:gd name="T4" fmla="*/ 70 w 146"/>
                <a:gd name="T5" fmla="*/ 86 h 89"/>
                <a:gd name="T6" fmla="*/ 30 w 146"/>
                <a:gd name="T7" fmla="*/ 64 h 89"/>
                <a:gd name="T8" fmla="*/ 3 w 146"/>
                <a:gd name="T9" fmla="*/ 32 h 89"/>
                <a:gd name="T10" fmla="*/ 0 w 146"/>
                <a:gd name="T11" fmla="*/ 11 h 89"/>
                <a:gd name="T12" fmla="*/ 19 w 146"/>
                <a:gd name="T13" fmla="*/ 5 h 89"/>
                <a:gd name="T14" fmla="*/ 35 w 146"/>
                <a:gd name="T15" fmla="*/ 13 h 89"/>
                <a:gd name="T16" fmla="*/ 54 w 146"/>
                <a:gd name="T17" fmla="*/ 11 h 89"/>
                <a:gd name="T18" fmla="*/ 70 w 146"/>
                <a:gd name="T19" fmla="*/ 0 h 89"/>
                <a:gd name="T20" fmla="*/ 70 w 146"/>
                <a:gd name="T21" fmla="*/ 13 h 89"/>
                <a:gd name="T22" fmla="*/ 95 w 146"/>
                <a:gd name="T23" fmla="*/ 21 h 89"/>
                <a:gd name="T24" fmla="*/ 143 w 146"/>
                <a:gd name="T25" fmla="*/ 21 h 89"/>
                <a:gd name="T26" fmla="*/ 141 w 146"/>
                <a:gd name="T27" fmla="*/ 37 h 89"/>
                <a:gd name="T28" fmla="*/ 146 w 146"/>
                <a:gd name="T29" fmla="*/ 5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6" h="89">
                  <a:moveTo>
                    <a:pt x="146" y="59"/>
                  </a:moveTo>
                  <a:lnTo>
                    <a:pt x="135" y="89"/>
                  </a:lnTo>
                  <a:lnTo>
                    <a:pt x="70" y="86"/>
                  </a:lnTo>
                  <a:lnTo>
                    <a:pt x="30" y="64"/>
                  </a:lnTo>
                  <a:lnTo>
                    <a:pt x="3" y="32"/>
                  </a:lnTo>
                  <a:lnTo>
                    <a:pt x="0" y="11"/>
                  </a:lnTo>
                  <a:lnTo>
                    <a:pt x="19" y="5"/>
                  </a:lnTo>
                  <a:lnTo>
                    <a:pt x="35" y="13"/>
                  </a:lnTo>
                  <a:lnTo>
                    <a:pt x="54" y="11"/>
                  </a:lnTo>
                  <a:lnTo>
                    <a:pt x="70" y="0"/>
                  </a:lnTo>
                  <a:lnTo>
                    <a:pt x="70" y="13"/>
                  </a:lnTo>
                  <a:lnTo>
                    <a:pt x="95" y="21"/>
                  </a:lnTo>
                  <a:lnTo>
                    <a:pt x="143" y="21"/>
                  </a:lnTo>
                  <a:lnTo>
                    <a:pt x="141" y="37"/>
                  </a:lnTo>
                  <a:lnTo>
                    <a:pt x="146" y="59"/>
                  </a:lnTo>
                  <a:close/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6" name="Freeform 105"/>
            <p:cNvSpPr/>
            <p:nvPr/>
          </p:nvSpPr>
          <p:spPr bwMode="auto">
            <a:xfrm>
              <a:off x="2027505" y="4387921"/>
              <a:ext cx="360554" cy="270417"/>
            </a:xfrm>
            <a:custGeom>
              <a:avLst/>
              <a:gdLst>
                <a:gd name="T0" fmla="*/ 0 w 68"/>
                <a:gd name="T1" fmla="*/ 33 h 51"/>
                <a:gd name="T2" fmla="*/ 14 w 68"/>
                <a:gd name="T3" fmla="*/ 51 h 51"/>
                <a:gd name="T4" fmla="*/ 52 w 68"/>
                <a:gd name="T5" fmla="*/ 46 h 51"/>
                <a:gd name="T6" fmla="*/ 68 w 68"/>
                <a:gd name="T7" fmla="*/ 30 h 51"/>
                <a:gd name="T8" fmla="*/ 68 w 68"/>
                <a:gd name="T9" fmla="*/ 19 h 51"/>
                <a:gd name="T10" fmla="*/ 44 w 68"/>
                <a:gd name="T11" fmla="*/ 0 h 51"/>
                <a:gd name="T12" fmla="*/ 30 w 68"/>
                <a:gd name="T13" fmla="*/ 0 h 51"/>
                <a:gd name="T14" fmla="*/ 27 w 68"/>
                <a:gd name="T15" fmla="*/ 11 h 51"/>
                <a:gd name="T16" fmla="*/ 27 w 68"/>
                <a:gd name="T17" fmla="*/ 22 h 51"/>
                <a:gd name="T18" fmla="*/ 0 w 68"/>
                <a:gd name="T19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51">
                  <a:moveTo>
                    <a:pt x="0" y="33"/>
                  </a:moveTo>
                  <a:lnTo>
                    <a:pt x="14" y="51"/>
                  </a:lnTo>
                  <a:lnTo>
                    <a:pt x="52" y="46"/>
                  </a:lnTo>
                  <a:lnTo>
                    <a:pt x="68" y="30"/>
                  </a:lnTo>
                  <a:lnTo>
                    <a:pt x="68" y="19"/>
                  </a:lnTo>
                  <a:lnTo>
                    <a:pt x="44" y="0"/>
                  </a:lnTo>
                  <a:lnTo>
                    <a:pt x="30" y="0"/>
                  </a:lnTo>
                  <a:lnTo>
                    <a:pt x="27" y="11"/>
                  </a:lnTo>
                  <a:lnTo>
                    <a:pt x="27" y="22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7" name="Freeform 106"/>
            <p:cNvSpPr/>
            <p:nvPr/>
          </p:nvSpPr>
          <p:spPr bwMode="auto">
            <a:xfrm>
              <a:off x="1799506" y="4562897"/>
              <a:ext cx="747620" cy="424181"/>
            </a:xfrm>
            <a:custGeom>
              <a:avLst/>
              <a:gdLst>
                <a:gd name="T0" fmla="*/ 0 w 141"/>
                <a:gd name="T1" fmla="*/ 0 h 80"/>
                <a:gd name="T2" fmla="*/ 14 w 141"/>
                <a:gd name="T3" fmla="*/ 0 h 80"/>
                <a:gd name="T4" fmla="*/ 16 w 141"/>
                <a:gd name="T5" fmla="*/ 8 h 80"/>
                <a:gd name="T6" fmla="*/ 16 w 141"/>
                <a:gd name="T7" fmla="*/ 21 h 80"/>
                <a:gd name="T8" fmla="*/ 16 w 141"/>
                <a:gd name="T9" fmla="*/ 35 h 80"/>
                <a:gd name="T10" fmla="*/ 41 w 141"/>
                <a:gd name="T11" fmla="*/ 51 h 80"/>
                <a:gd name="T12" fmla="*/ 87 w 141"/>
                <a:gd name="T13" fmla="*/ 67 h 80"/>
                <a:gd name="T14" fmla="*/ 132 w 141"/>
                <a:gd name="T15" fmla="*/ 67 h 80"/>
                <a:gd name="T16" fmla="*/ 141 w 141"/>
                <a:gd name="T17" fmla="*/ 67 h 80"/>
                <a:gd name="T18" fmla="*/ 141 w 141"/>
                <a:gd name="T19" fmla="*/ 75 h 80"/>
                <a:gd name="T20" fmla="*/ 138 w 141"/>
                <a:gd name="T21" fmla="*/ 80 h 80"/>
                <a:gd name="T22" fmla="*/ 70 w 141"/>
                <a:gd name="T23" fmla="*/ 78 h 80"/>
                <a:gd name="T24" fmla="*/ 27 w 141"/>
                <a:gd name="T25" fmla="*/ 56 h 80"/>
                <a:gd name="T26" fmla="*/ 0 w 141"/>
                <a:gd name="T27" fmla="*/ 24 h 80"/>
                <a:gd name="T28" fmla="*/ 0 w 141"/>
                <a:gd name="T29" fmla="*/ 8 h 80"/>
                <a:gd name="T30" fmla="*/ 0 w 141"/>
                <a:gd name="T3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1" h="80">
                  <a:moveTo>
                    <a:pt x="0" y="0"/>
                  </a:moveTo>
                  <a:lnTo>
                    <a:pt x="14" y="0"/>
                  </a:lnTo>
                  <a:lnTo>
                    <a:pt x="16" y="8"/>
                  </a:lnTo>
                  <a:lnTo>
                    <a:pt x="16" y="21"/>
                  </a:lnTo>
                  <a:lnTo>
                    <a:pt x="16" y="35"/>
                  </a:lnTo>
                  <a:lnTo>
                    <a:pt x="41" y="51"/>
                  </a:lnTo>
                  <a:lnTo>
                    <a:pt x="87" y="67"/>
                  </a:lnTo>
                  <a:lnTo>
                    <a:pt x="132" y="67"/>
                  </a:lnTo>
                  <a:lnTo>
                    <a:pt x="141" y="67"/>
                  </a:lnTo>
                  <a:lnTo>
                    <a:pt x="141" y="75"/>
                  </a:lnTo>
                  <a:lnTo>
                    <a:pt x="138" y="80"/>
                  </a:lnTo>
                  <a:lnTo>
                    <a:pt x="70" y="78"/>
                  </a:lnTo>
                  <a:lnTo>
                    <a:pt x="27" y="56"/>
                  </a:lnTo>
                  <a:lnTo>
                    <a:pt x="0" y="24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8" name="Freeform 107"/>
            <p:cNvSpPr/>
            <p:nvPr/>
          </p:nvSpPr>
          <p:spPr bwMode="auto">
            <a:xfrm>
              <a:off x="1799506" y="4546989"/>
              <a:ext cx="174976" cy="254508"/>
            </a:xfrm>
            <a:custGeom>
              <a:avLst/>
              <a:gdLst>
                <a:gd name="T0" fmla="*/ 0 w 33"/>
                <a:gd name="T1" fmla="*/ 3 h 48"/>
                <a:gd name="T2" fmla="*/ 16 w 33"/>
                <a:gd name="T3" fmla="*/ 0 h 48"/>
                <a:gd name="T4" fmla="*/ 25 w 33"/>
                <a:gd name="T5" fmla="*/ 0 h 48"/>
                <a:gd name="T6" fmla="*/ 25 w 33"/>
                <a:gd name="T7" fmla="*/ 8 h 48"/>
                <a:gd name="T8" fmla="*/ 25 w 33"/>
                <a:gd name="T9" fmla="*/ 21 h 48"/>
                <a:gd name="T10" fmla="*/ 22 w 33"/>
                <a:gd name="T11" fmla="*/ 38 h 48"/>
                <a:gd name="T12" fmla="*/ 33 w 33"/>
                <a:gd name="T13" fmla="*/ 48 h 48"/>
                <a:gd name="T14" fmla="*/ 16 w 33"/>
                <a:gd name="T15" fmla="*/ 38 h 48"/>
                <a:gd name="T16" fmla="*/ 16 w 33"/>
                <a:gd name="T17" fmla="*/ 13 h 48"/>
                <a:gd name="T18" fmla="*/ 11 w 33"/>
                <a:gd name="T19" fmla="*/ 5 h 48"/>
                <a:gd name="T20" fmla="*/ 0 w 33"/>
                <a:gd name="T21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48">
                  <a:moveTo>
                    <a:pt x="0" y="3"/>
                  </a:moveTo>
                  <a:lnTo>
                    <a:pt x="16" y="0"/>
                  </a:lnTo>
                  <a:lnTo>
                    <a:pt x="25" y="0"/>
                  </a:lnTo>
                  <a:lnTo>
                    <a:pt x="25" y="8"/>
                  </a:lnTo>
                  <a:lnTo>
                    <a:pt x="25" y="21"/>
                  </a:lnTo>
                  <a:lnTo>
                    <a:pt x="22" y="38"/>
                  </a:lnTo>
                  <a:lnTo>
                    <a:pt x="33" y="48"/>
                  </a:lnTo>
                  <a:lnTo>
                    <a:pt x="16" y="38"/>
                  </a:lnTo>
                  <a:lnTo>
                    <a:pt x="16" y="13"/>
                  </a:lnTo>
                  <a:lnTo>
                    <a:pt x="11" y="5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9" name="Freeform 108"/>
            <p:cNvSpPr/>
            <p:nvPr/>
          </p:nvSpPr>
          <p:spPr bwMode="auto">
            <a:xfrm>
              <a:off x="2101737" y="4774987"/>
              <a:ext cx="471903" cy="111349"/>
            </a:xfrm>
            <a:custGeom>
              <a:avLst/>
              <a:gdLst>
                <a:gd name="T0" fmla="*/ 33 w 33"/>
                <a:gd name="T1" fmla="*/ 2 h 8"/>
                <a:gd name="T2" fmla="*/ 22 w 33"/>
                <a:gd name="T3" fmla="*/ 3 h 8"/>
                <a:gd name="T4" fmla="*/ 13 w 33"/>
                <a:gd name="T5" fmla="*/ 3 h 8"/>
                <a:gd name="T6" fmla="*/ 1 w 33"/>
                <a:gd name="T7" fmla="*/ 0 h 8"/>
                <a:gd name="T8" fmla="*/ 0 w 33"/>
                <a:gd name="T9" fmla="*/ 0 h 8"/>
                <a:gd name="T10" fmla="*/ 8 w 33"/>
                <a:gd name="T11" fmla="*/ 6 h 8"/>
                <a:gd name="T12" fmla="*/ 16 w 33"/>
                <a:gd name="T13" fmla="*/ 8 h 8"/>
                <a:gd name="T14" fmla="*/ 32 w 33"/>
                <a:gd name="T15" fmla="*/ 8 h 8"/>
                <a:gd name="T16" fmla="*/ 33 w 33"/>
                <a:gd name="T1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8">
                  <a:moveTo>
                    <a:pt x="33" y="2"/>
                  </a:moveTo>
                  <a:cubicBezTo>
                    <a:pt x="22" y="3"/>
                    <a:pt x="22" y="3"/>
                    <a:pt x="2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13" y="8"/>
                    <a:pt x="16" y="8"/>
                  </a:cubicBezTo>
                  <a:cubicBezTo>
                    <a:pt x="20" y="8"/>
                    <a:pt x="32" y="8"/>
                    <a:pt x="32" y="8"/>
                  </a:cubicBezTo>
                  <a:lnTo>
                    <a:pt x="33" y="2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0" name="Freeform 109"/>
            <p:cNvSpPr/>
            <p:nvPr/>
          </p:nvSpPr>
          <p:spPr bwMode="auto">
            <a:xfrm>
              <a:off x="2287314" y="4944659"/>
              <a:ext cx="243904" cy="31814"/>
            </a:xfrm>
            <a:custGeom>
              <a:avLst/>
              <a:gdLst>
                <a:gd name="T0" fmla="*/ 46 w 46"/>
                <a:gd name="T1" fmla="*/ 0 h 6"/>
                <a:gd name="T2" fmla="*/ 0 w 46"/>
                <a:gd name="T3" fmla="*/ 3 h 6"/>
                <a:gd name="T4" fmla="*/ 46 w 46"/>
                <a:gd name="T5" fmla="*/ 6 h 6"/>
                <a:gd name="T6" fmla="*/ 46 w 4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6">
                  <a:moveTo>
                    <a:pt x="46" y="0"/>
                  </a:moveTo>
                  <a:lnTo>
                    <a:pt x="0" y="3"/>
                  </a:lnTo>
                  <a:lnTo>
                    <a:pt x="46" y="6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1" name="Freeform 110"/>
            <p:cNvSpPr/>
            <p:nvPr/>
          </p:nvSpPr>
          <p:spPr bwMode="auto">
            <a:xfrm>
              <a:off x="2117642" y="4605315"/>
              <a:ext cx="455994" cy="95441"/>
            </a:xfrm>
            <a:custGeom>
              <a:avLst/>
              <a:gdLst>
                <a:gd name="T0" fmla="*/ 0 w 86"/>
                <a:gd name="T1" fmla="*/ 10 h 18"/>
                <a:gd name="T2" fmla="*/ 29 w 86"/>
                <a:gd name="T3" fmla="*/ 2 h 18"/>
                <a:gd name="T4" fmla="*/ 40 w 86"/>
                <a:gd name="T5" fmla="*/ 0 h 18"/>
                <a:gd name="T6" fmla="*/ 83 w 86"/>
                <a:gd name="T7" fmla="*/ 2 h 18"/>
                <a:gd name="T8" fmla="*/ 86 w 86"/>
                <a:gd name="T9" fmla="*/ 5 h 18"/>
                <a:gd name="T10" fmla="*/ 86 w 86"/>
                <a:gd name="T11" fmla="*/ 10 h 18"/>
                <a:gd name="T12" fmla="*/ 83 w 86"/>
                <a:gd name="T13" fmla="*/ 13 h 18"/>
                <a:gd name="T14" fmla="*/ 81 w 86"/>
                <a:gd name="T15" fmla="*/ 18 h 18"/>
                <a:gd name="T16" fmla="*/ 59 w 86"/>
                <a:gd name="T17" fmla="*/ 10 h 18"/>
                <a:gd name="T18" fmla="*/ 32 w 86"/>
                <a:gd name="T19" fmla="*/ 10 h 18"/>
                <a:gd name="T20" fmla="*/ 0 w 86"/>
                <a:gd name="T21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" h="18">
                  <a:moveTo>
                    <a:pt x="0" y="10"/>
                  </a:moveTo>
                  <a:lnTo>
                    <a:pt x="29" y="2"/>
                  </a:lnTo>
                  <a:lnTo>
                    <a:pt x="40" y="0"/>
                  </a:lnTo>
                  <a:lnTo>
                    <a:pt x="83" y="2"/>
                  </a:lnTo>
                  <a:lnTo>
                    <a:pt x="86" y="5"/>
                  </a:lnTo>
                  <a:lnTo>
                    <a:pt x="86" y="10"/>
                  </a:lnTo>
                  <a:lnTo>
                    <a:pt x="83" y="13"/>
                  </a:lnTo>
                  <a:lnTo>
                    <a:pt x="81" y="18"/>
                  </a:lnTo>
                  <a:lnTo>
                    <a:pt x="59" y="10"/>
                  </a:lnTo>
                  <a:lnTo>
                    <a:pt x="32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2" name="Freeform 111"/>
            <p:cNvSpPr/>
            <p:nvPr/>
          </p:nvSpPr>
          <p:spPr bwMode="auto">
            <a:xfrm>
              <a:off x="2101737" y="4504570"/>
              <a:ext cx="58327" cy="153767"/>
            </a:xfrm>
            <a:custGeom>
              <a:avLst/>
              <a:gdLst>
                <a:gd name="T0" fmla="*/ 0 w 11"/>
                <a:gd name="T1" fmla="*/ 29 h 29"/>
                <a:gd name="T2" fmla="*/ 5 w 11"/>
                <a:gd name="T3" fmla="*/ 2 h 29"/>
                <a:gd name="T4" fmla="*/ 11 w 11"/>
                <a:gd name="T5" fmla="*/ 0 h 29"/>
                <a:gd name="T6" fmla="*/ 3 w 11"/>
                <a:gd name="T7" fmla="*/ 29 h 29"/>
                <a:gd name="T8" fmla="*/ 0 w 1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9">
                  <a:moveTo>
                    <a:pt x="0" y="29"/>
                  </a:moveTo>
                  <a:lnTo>
                    <a:pt x="5" y="2"/>
                  </a:lnTo>
                  <a:lnTo>
                    <a:pt x="11" y="0"/>
                  </a:lnTo>
                  <a:lnTo>
                    <a:pt x="3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3" name="Freeform 112"/>
            <p:cNvSpPr/>
            <p:nvPr/>
          </p:nvSpPr>
          <p:spPr bwMode="auto">
            <a:xfrm>
              <a:off x="2027505" y="4562897"/>
              <a:ext cx="286322" cy="68931"/>
            </a:xfrm>
            <a:custGeom>
              <a:avLst/>
              <a:gdLst>
                <a:gd name="T0" fmla="*/ 0 w 54"/>
                <a:gd name="T1" fmla="*/ 0 h 13"/>
                <a:gd name="T2" fmla="*/ 54 w 54"/>
                <a:gd name="T3" fmla="*/ 10 h 13"/>
                <a:gd name="T4" fmla="*/ 52 w 54"/>
                <a:gd name="T5" fmla="*/ 13 h 13"/>
                <a:gd name="T6" fmla="*/ 0 w 54"/>
                <a:gd name="T7" fmla="*/ 2 h 13"/>
                <a:gd name="T8" fmla="*/ 0 w 5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3">
                  <a:moveTo>
                    <a:pt x="0" y="0"/>
                  </a:moveTo>
                  <a:lnTo>
                    <a:pt x="54" y="10"/>
                  </a:lnTo>
                  <a:lnTo>
                    <a:pt x="52" y="1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4" name="Freeform 113"/>
            <p:cNvSpPr/>
            <p:nvPr/>
          </p:nvSpPr>
          <p:spPr bwMode="auto">
            <a:xfrm>
              <a:off x="2170664" y="4488665"/>
              <a:ext cx="31814" cy="159068"/>
            </a:xfrm>
            <a:custGeom>
              <a:avLst/>
              <a:gdLst>
                <a:gd name="T0" fmla="*/ 0 w 2"/>
                <a:gd name="T1" fmla="*/ 11 h 11"/>
                <a:gd name="T2" fmla="*/ 0 w 2"/>
                <a:gd name="T3" fmla="*/ 1 h 11"/>
                <a:gd name="T4" fmla="*/ 0 w 2"/>
                <a:gd name="T5" fmla="*/ 0 h 11"/>
                <a:gd name="T6" fmla="*/ 0 w 2"/>
                <a:gd name="T7" fmla="*/ 1 h 11"/>
                <a:gd name="T8" fmla="*/ 2 w 2"/>
                <a:gd name="T9" fmla="*/ 11 h 11"/>
                <a:gd name="T10" fmla="*/ 0 w 2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1">
                  <a:moveTo>
                    <a:pt x="0" y="11"/>
                  </a:moveTo>
                  <a:cubicBezTo>
                    <a:pt x="1" y="1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1"/>
                    <a:pt x="2" y="11"/>
                    <a:pt x="2" y="11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5" name="Freeform 114"/>
            <p:cNvSpPr/>
            <p:nvPr/>
          </p:nvSpPr>
          <p:spPr bwMode="auto">
            <a:xfrm>
              <a:off x="2059319" y="4546989"/>
              <a:ext cx="15908" cy="84836"/>
            </a:xfrm>
            <a:custGeom>
              <a:avLst/>
              <a:gdLst>
                <a:gd name="T0" fmla="*/ 3 w 3"/>
                <a:gd name="T1" fmla="*/ 0 h 16"/>
                <a:gd name="T2" fmla="*/ 3 w 3"/>
                <a:gd name="T3" fmla="*/ 16 h 16"/>
                <a:gd name="T4" fmla="*/ 3 w 3"/>
                <a:gd name="T5" fmla="*/ 13 h 16"/>
                <a:gd name="T6" fmla="*/ 0 w 3"/>
                <a:gd name="T7" fmla="*/ 3 h 16"/>
                <a:gd name="T8" fmla="*/ 3 w 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6">
                  <a:moveTo>
                    <a:pt x="3" y="0"/>
                  </a:moveTo>
                  <a:lnTo>
                    <a:pt x="3" y="16"/>
                  </a:lnTo>
                  <a:lnTo>
                    <a:pt x="3" y="1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6" name="Freeform 115"/>
            <p:cNvSpPr/>
            <p:nvPr/>
          </p:nvSpPr>
          <p:spPr bwMode="auto">
            <a:xfrm>
              <a:off x="2160060" y="3088869"/>
              <a:ext cx="440089" cy="1288450"/>
            </a:xfrm>
            <a:custGeom>
              <a:avLst/>
              <a:gdLst>
                <a:gd name="T0" fmla="*/ 31 w 31"/>
                <a:gd name="T1" fmla="*/ 36 h 90"/>
                <a:gd name="T2" fmla="*/ 29 w 31"/>
                <a:gd name="T3" fmla="*/ 55 h 90"/>
                <a:gd name="T4" fmla="*/ 7 w 31"/>
                <a:gd name="T5" fmla="*/ 90 h 90"/>
                <a:gd name="T6" fmla="*/ 3 w 31"/>
                <a:gd name="T7" fmla="*/ 88 h 90"/>
                <a:gd name="T8" fmla="*/ 0 w 31"/>
                <a:gd name="T9" fmla="*/ 86 h 90"/>
                <a:gd name="T10" fmla="*/ 21 w 31"/>
                <a:gd name="T11" fmla="*/ 52 h 90"/>
                <a:gd name="T12" fmla="*/ 23 w 31"/>
                <a:gd name="T13" fmla="*/ 36 h 90"/>
                <a:gd name="T14" fmla="*/ 16 w 31"/>
                <a:gd name="T15" fmla="*/ 0 h 90"/>
                <a:gd name="T16" fmla="*/ 22 w 31"/>
                <a:gd name="T17" fmla="*/ 1 h 90"/>
                <a:gd name="T18" fmla="*/ 26 w 31"/>
                <a:gd name="T19" fmla="*/ 2 h 90"/>
                <a:gd name="T20" fmla="*/ 31 w 31"/>
                <a:gd name="T21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90">
                  <a:moveTo>
                    <a:pt x="31" y="36"/>
                  </a:moveTo>
                  <a:cubicBezTo>
                    <a:pt x="31" y="36"/>
                    <a:pt x="30" y="53"/>
                    <a:pt x="29" y="55"/>
                  </a:cubicBezTo>
                  <a:cubicBezTo>
                    <a:pt x="29" y="57"/>
                    <a:pt x="7" y="90"/>
                    <a:pt x="7" y="90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6" y="2"/>
                    <a:pt x="26" y="2"/>
                    <a:pt x="26" y="2"/>
                  </a:cubicBezTo>
                  <a:lnTo>
                    <a:pt x="31" y="36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7" name="Freeform 116"/>
            <p:cNvSpPr/>
            <p:nvPr/>
          </p:nvSpPr>
          <p:spPr bwMode="auto">
            <a:xfrm>
              <a:off x="2160060" y="3088869"/>
              <a:ext cx="387067" cy="1256637"/>
            </a:xfrm>
            <a:custGeom>
              <a:avLst/>
              <a:gdLst>
                <a:gd name="T0" fmla="*/ 27 w 27"/>
                <a:gd name="T1" fmla="*/ 34 h 88"/>
                <a:gd name="T2" fmla="*/ 25 w 27"/>
                <a:gd name="T3" fmla="*/ 53 h 88"/>
                <a:gd name="T4" fmla="*/ 3 w 27"/>
                <a:gd name="T5" fmla="*/ 88 h 88"/>
                <a:gd name="T6" fmla="*/ 0 w 27"/>
                <a:gd name="T7" fmla="*/ 86 h 88"/>
                <a:gd name="T8" fmla="*/ 21 w 27"/>
                <a:gd name="T9" fmla="*/ 52 h 88"/>
                <a:gd name="T10" fmla="*/ 23 w 27"/>
                <a:gd name="T11" fmla="*/ 36 h 88"/>
                <a:gd name="T12" fmla="*/ 16 w 27"/>
                <a:gd name="T13" fmla="*/ 0 h 88"/>
                <a:gd name="T14" fmla="*/ 22 w 27"/>
                <a:gd name="T15" fmla="*/ 1 h 88"/>
                <a:gd name="T16" fmla="*/ 27 w 27"/>
                <a:gd name="T1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88">
                  <a:moveTo>
                    <a:pt x="27" y="34"/>
                  </a:moveTo>
                  <a:cubicBezTo>
                    <a:pt x="27" y="34"/>
                    <a:pt x="26" y="51"/>
                    <a:pt x="25" y="53"/>
                  </a:cubicBezTo>
                  <a:cubicBezTo>
                    <a:pt x="24" y="55"/>
                    <a:pt x="5" y="85"/>
                    <a:pt x="3" y="8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2" y="1"/>
                    <a:pt x="22" y="1"/>
                    <a:pt x="22" y="1"/>
                  </a:cubicBezTo>
                  <a:lnTo>
                    <a:pt x="27" y="34"/>
                  </a:lnTo>
                  <a:close/>
                </a:path>
              </a:pathLst>
            </a:custGeom>
            <a:solidFill>
              <a:srgbClr val="D8E2EB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8" name="Freeform 117"/>
            <p:cNvSpPr/>
            <p:nvPr/>
          </p:nvSpPr>
          <p:spPr bwMode="auto">
            <a:xfrm>
              <a:off x="2027505" y="2776035"/>
              <a:ext cx="1044547" cy="455994"/>
            </a:xfrm>
            <a:custGeom>
              <a:avLst/>
              <a:gdLst>
                <a:gd name="T0" fmla="*/ 9 w 197"/>
                <a:gd name="T1" fmla="*/ 8 h 86"/>
                <a:gd name="T2" fmla="*/ 0 w 197"/>
                <a:gd name="T3" fmla="*/ 24 h 86"/>
                <a:gd name="T4" fmla="*/ 3 w 197"/>
                <a:gd name="T5" fmla="*/ 59 h 86"/>
                <a:gd name="T6" fmla="*/ 76 w 197"/>
                <a:gd name="T7" fmla="*/ 70 h 86"/>
                <a:gd name="T8" fmla="*/ 181 w 197"/>
                <a:gd name="T9" fmla="*/ 86 h 86"/>
                <a:gd name="T10" fmla="*/ 162 w 197"/>
                <a:gd name="T11" fmla="*/ 70 h 86"/>
                <a:gd name="T12" fmla="*/ 162 w 197"/>
                <a:gd name="T13" fmla="*/ 48 h 86"/>
                <a:gd name="T14" fmla="*/ 181 w 197"/>
                <a:gd name="T15" fmla="*/ 30 h 86"/>
                <a:gd name="T16" fmla="*/ 192 w 197"/>
                <a:gd name="T17" fmla="*/ 38 h 86"/>
                <a:gd name="T18" fmla="*/ 197 w 197"/>
                <a:gd name="T19" fmla="*/ 57 h 86"/>
                <a:gd name="T20" fmla="*/ 197 w 197"/>
                <a:gd name="T21" fmla="*/ 38 h 86"/>
                <a:gd name="T22" fmla="*/ 184 w 197"/>
                <a:gd name="T23" fmla="*/ 24 h 86"/>
                <a:gd name="T24" fmla="*/ 33 w 197"/>
                <a:gd name="T25" fmla="*/ 0 h 86"/>
                <a:gd name="T26" fmla="*/ 9 w 197"/>
                <a:gd name="T27" fmla="*/ 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86">
                  <a:moveTo>
                    <a:pt x="9" y="8"/>
                  </a:moveTo>
                  <a:lnTo>
                    <a:pt x="0" y="24"/>
                  </a:lnTo>
                  <a:lnTo>
                    <a:pt x="3" y="59"/>
                  </a:lnTo>
                  <a:lnTo>
                    <a:pt x="76" y="70"/>
                  </a:lnTo>
                  <a:lnTo>
                    <a:pt x="181" y="86"/>
                  </a:lnTo>
                  <a:lnTo>
                    <a:pt x="162" y="70"/>
                  </a:lnTo>
                  <a:lnTo>
                    <a:pt x="162" y="48"/>
                  </a:lnTo>
                  <a:lnTo>
                    <a:pt x="181" y="30"/>
                  </a:lnTo>
                  <a:lnTo>
                    <a:pt x="192" y="38"/>
                  </a:lnTo>
                  <a:lnTo>
                    <a:pt x="197" y="57"/>
                  </a:lnTo>
                  <a:lnTo>
                    <a:pt x="197" y="38"/>
                  </a:lnTo>
                  <a:lnTo>
                    <a:pt x="184" y="24"/>
                  </a:lnTo>
                  <a:lnTo>
                    <a:pt x="33" y="0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4D5A6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9" name="Freeform 118"/>
            <p:cNvSpPr/>
            <p:nvPr/>
          </p:nvSpPr>
          <p:spPr bwMode="auto">
            <a:xfrm>
              <a:off x="1815415" y="4117507"/>
              <a:ext cx="827152" cy="498412"/>
            </a:xfrm>
            <a:custGeom>
              <a:avLst/>
              <a:gdLst>
                <a:gd name="T0" fmla="*/ 11 w 156"/>
                <a:gd name="T1" fmla="*/ 3 h 94"/>
                <a:gd name="T2" fmla="*/ 3 w 156"/>
                <a:gd name="T3" fmla="*/ 14 h 94"/>
                <a:gd name="T4" fmla="*/ 0 w 156"/>
                <a:gd name="T5" fmla="*/ 40 h 94"/>
                <a:gd name="T6" fmla="*/ 54 w 156"/>
                <a:gd name="T7" fmla="*/ 62 h 94"/>
                <a:gd name="T8" fmla="*/ 135 w 156"/>
                <a:gd name="T9" fmla="*/ 94 h 94"/>
                <a:gd name="T10" fmla="*/ 124 w 156"/>
                <a:gd name="T11" fmla="*/ 78 h 94"/>
                <a:gd name="T12" fmla="*/ 124 w 156"/>
                <a:gd name="T13" fmla="*/ 62 h 94"/>
                <a:gd name="T14" fmla="*/ 143 w 156"/>
                <a:gd name="T15" fmla="*/ 49 h 94"/>
                <a:gd name="T16" fmla="*/ 151 w 156"/>
                <a:gd name="T17" fmla="*/ 57 h 94"/>
                <a:gd name="T18" fmla="*/ 154 w 156"/>
                <a:gd name="T19" fmla="*/ 73 h 94"/>
                <a:gd name="T20" fmla="*/ 156 w 156"/>
                <a:gd name="T21" fmla="*/ 59 h 94"/>
                <a:gd name="T22" fmla="*/ 148 w 156"/>
                <a:gd name="T23" fmla="*/ 46 h 94"/>
                <a:gd name="T24" fmla="*/ 32 w 156"/>
                <a:gd name="T25" fmla="*/ 0 h 94"/>
                <a:gd name="T26" fmla="*/ 11 w 156"/>
                <a:gd name="T27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6" h="94">
                  <a:moveTo>
                    <a:pt x="11" y="3"/>
                  </a:moveTo>
                  <a:lnTo>
                    <a:pt x="3" y="14"/>
                  </a:lnTo>
                  <a:lnTo>
                    <a:pt x="0" y="40"/>
                  </a:lnTo>
                  <a:lnTo>
                    <a:pt x="54" y="62"/>
                  </a:lnTo>
                  <a:lnTo>
                    <a:pt x="135" y="94"/>
                  </a:lnTo>
                  <a:lnTo>
                    <a:pt x="124" y="78"/>
                  </a:lnTo>
                  <a:lnTo>
                    <a:pt x="124" y="62"/>
                  </a:lnTo>
                  <a:lnTo>
                    <a:pt x="143" y="49"/>
                  </a:lnTo>
                  <a:lnTo>
                    <a:pt x="151" y="57"/>
                  </a:lnTo>
                  <a:lnTo>
                    <a:pt x="154" y="73"/>
                  </a:lnTo>
                  <a:lnTo>
                    <a:pt x="156" y="59"/>
                  </a:lnTo>
                  <a:lnTo>
                    <a:pt x="148" y="46"/>
                  </a:lnTo>
                  <a:lnTo>
                    <a:pt x="32" y="0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rgbClr val="4D5A6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0" name="Freeform 119"/>
            <p:cNvSpPr/>
            <p:nvPr/>
          </p:nvSpPr>
          <p:spPr bwMode="auto">
            <a:xfrm>
              <a:off x="2456986" y="4377316"/>
              <a:ext cx="185581" cy="238603"/>
            </a:xfrm>
            <a:custGeom>
              <a:avLst/>
              <a:gdLst>
                <a:gd name="T0" fmla="*/ 33 w 35"/>
                <a:gd name="T1" fmla="*/ 24 h 45"/>
                <a:gd name="T2" fmla="*/ 35 w 35"/>
                <a:gd name="T3" fmla="*/ 10 h 45"/>
                <a:gd name="T4" fmla="*/ 25 w 35"/>
                <a:gd name="T5" fmla="*/ 0 h 45"/>
                <a:gd name="T6" fmla="*/ 17 w 35"/>
                <a:gd name="T7" fmla="*/ 0 h 45"/>
                <a:gd name="T8" fmla="*/ 3 w 35"/>
                <a:gd name="T9" fmla="*/ 5 h 45"/>
                <a:gd name="T10" fmla="*/ 0 w 35"/>
                <a:gd name="T11" fmla="*/ 26 h 45"/>
                <a:gd name="T12" fmla="*/ 14 w 35"/>
                <a:gd name="T13" fmla="*/ 45 h 45"/>
                <a:gd name="T14" fmla="*/ 22 w 35"/>
                <a:gd name="T15" fmla="*/ 43 h 45"/>
                <a:gd name="T16" fmla="*/ 30 w 35"/>
                <a:gd name="T17" fmla="*/ 35 h 45"/>
                <a:gd name="T18" fmla="*/ 33 w 35"/>
                <a:gd name="T19" fmla="*/ 2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45">
                  <a:moveTo>
                    <a:pt x="33" y="24"/>
                  </a:moveTo>
                  <a:lnTo>
                    <a:pt x="35" y="10"/>
                  </a:lnTo>
                  <a:lnTo>
                    <a:pt x="25" y="0"/>
                  </a:lnTo>
                  <a:lnTo>
                    <a:pt x="17" y="0"/>
                  </a:lnTo>
                  <a:lnTo>
                    <a:pt x="3" y="5"/>
                  </a:lnTo>
                  <a:lnTo>
                    <a:pt x="0" y="26"/>
                  </a:lnTo>
                  <a:lnTo>
                    <a:pt x="14" y="45"/>
                  </a:lnTo>
                  <a:lnTo>
                    <a:pt x="22" y="43"/>
                  </a:lnTo>
                  <a:lnTo>
                    <a:pt x="30" y="35"/>
                  </a:lnTo>
                  <a:lnTo>
                    <a:pt x="33" y="24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1" name="Freeform 120"/>
            <p:cNvSpPr/>
            <p:nvPr/>
          </p:nvSpPr>
          <p:spPr bwMode="auto">
            <a:xfrm>
              <a:off x="2875867" y="2935102"/>
              <a:ext cx="212090" cy="296926"/>
            </a:xfrm>
            <a:custGeom>
              <a:avLst/>
              <a:gdLst>
                <a:gd name="T0" fmla="*/ 40 w 40"/>
                <a:gd name="T1" fmla="*/ 27 h 56"/>
                <a:gd name="T2" fmla="*/ 40 w 40"/>
                <a:gd name="T3" fmla="*/ 10 h 56"/>
                <a:gd name="T4" fmla="*/ 24 w 40"/>
                <a:gd name="T5" fmla="*/ 0 h 56"/>
                <a:gd name="T6" fmla="*/ 13 w 40"/>
                <a:gd name="T7" fmla="*/ 0 h 56"/>
                <a:gd name="T8" fmla="*/ 0 w 40"/>
                <a:gd name="T9" fmla="*/ 10 h 56"/>
                <a:gd name="T10" fmla="*/ 2 w 40"/>
                <a:gd name="T11" fmla="*/ 45 h 56"/>
                <a:gd name="T12" fmla="*/ 21 w 40"/>
                <a:gd name="T13" fmla="*/ 56 h 56"/>
                <a:gd name="T14" fmla="*/ 32 w 40"/>
                <a:gd name="T15" fmla="*/ 51 h 56"/>
                <a:gd name="T16" fmla="*/ 40 w 40"/>
                <a:gd name="T17" fmla="*/ 40 h 56"/>
                <a:gd name="T18" fmla="*/ 40 w 40"/>
                <a:gd name="T19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56">
                  <a:moveTo>
                    <a:pt x="40" y="27"/>
                  </a:moveTo>
                  <a:lnTo>
                    <a:pt x="40" y="10"/>
                  </a:lnTo>
                  <a:lnTo>
                    <a:pt x="24" y="0"/>
                  </a:lnTo>
                  <a:lnTo>
                    <a:pt x="13" y="0"/>
                  </a:lnTo>
                  <a:lnTo>
                    <a:pt x="0" y="10"/>
                  </a:lnTo>
                  <a:lnTo>
                    <a:pt x="2" y="45"/>
                  </a:lnTo>
                  <a:lnTo>
                    <a:pt x="21" y="56"/>
                  </a:lnTo>
                  <a:lnTo>
                    <a:pt x="32" y="51"/>
                  </a:lnTo>
                  <a:lnTo>
                    <a:pt x="40" y="40"/>
                  </a:lnTo>
                  <a:lnTo>
                    <a:pt x="40" y="27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2" name="Freeform 121"/>
            <p:cNvSpPr/>
            <p:nvPr/>
          </p:nvSpPr>
          <p:spPr bwMode="auto">
            <a:xfrm>
              <a:off x="2573636" y="3502445"/>
              <a:ext cx="68931" cy="132558"/>
            </a:xfrm>
            <a:custGeom>
              <a:avLst/>
              <a:gdLst>
                <a:gd name="T0" fmla="*/ 0 w 13"/>
                <a:gd name="T1" fmla="*/ 3 h 25"/>
                <a:gd name="T2" fmla="*/ 13 w 13"/>
                <a:gd name="T3" fmla="*/ 0 h 25"/>
                <a:gd name="T4" fmla="*/ 11 w 13"/>
                <a:gd name="T5" fmla="*/ 8 h 25"/>
                <a:gd name="T6" fmla="*/ 11 w 13"/>
                <a:gd name="T7" fmla="*/ 25 h 25"/>
                <a:gd name="T8" fmla="*/ 3 w 13"/>
                <a:gd name="T9" fmla="*/ 19 h 25"/>
                <a:gd name="T10" fmla="*/ 0 w 13"/>
                <a:gd name="T11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5">
                  <a:moveTo>
                    <a:pt x="0" y="3"/>
                  </a:moveTo>
                  <a:lnTo>
                    <a:pt x="13" y="0"/>
                  </a:lnTo>
                  <a:lnTo>
                    <a:pt x="11" y="8"/>
                  </a:lnTo>
                  <a:lnTo>
                    <a:pt x="11" y="25"/>
                  </a:lnTo>
                  <a:lnTo>
                    <a:pt x="3" y="1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3" name="Freeform 122"/>
            <p:cNvSpPr/>
            <p:nvPr/>
          </p:nvSpPr>
          <p:spPr bwMode="auto">
            <a:xfrm>
              <a:off x="1815415" y="4048576"/>
              <a:ext cx="286322" cy="514321"/>
            </a:xfrm>
            <a:custGeom>
              <a:avLst/>
              <a:gdLst>
                <a:gd name="T0" fmla="*/ 43 w 54"/>
                <a:gd name="T1" fmla="*/ 97 h 97"/>
                <a:gd name="T2" fmla="*/ 0 w 54"/>
                <a:gd name="T3" fmla="*/ 10 h 97"/>
                <a:gd name="T4" fmla="*/ 16 w 54"/>
                <a:gd name="T5" fmla="*/ 0 h 97"/>
                <a:gd name="T6" fmla="*/ 54 w 54"/>
                <a:gd name="T7" fmla="*/ 91 h 97"/>
                <a:gd name="T8" fmla="*/ 43 w 54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97">
                  <a:moveTo>
                    <a:pt x="43" y="97"/>
                  </a:moveTo>
                  <a:lnTo>
                    <a:pt x="0" y="10"/>
                  </a:lnTo>
                  <a:lnTo>
                    <a:pt x="16" y="0"/>
                  </a:lnTo>
                  <a:lnTo>
                    <a:pt x="54" y="91"/>
                  </a:lnTo>
                  <a:lnTo>
                    <a:pt x="43" y="97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4" name="Freeform 123"/>
            <p:cNvSpPr/>
            <p:nvPr/>
          </p:nvSpPr>
          <p:spPr bwMode="auto">
            <a:xfrm>
              <a:off x="1788902" y="3491841"/>
              <a:ext cx="710503" cy="540830"/>
            </a:xfrm>
            <a:custGeom>
              <a:avLst/>
              <a:gdLst>
                <a:gd name="T0" fmla="*/ 134 w 134"/>
                <a:gd name="T1" fmla="*/ 16 h 102"/>
                <a:gd name="T2" fmla="*/ 10 w 134"/>
                <a:gd name="T3" fmla="*/ 102 h 102"/>
                <a:gd name="T4" fmla="*/ 0 w 134"/>
                <a:gd name="T5" fmla="*/ 91 h 102"/>
                <a:gd name="T6" fmla="*/ 134 w 134"/>
                <a:gd name="T7" fmla="*/ 0 h 102"/>
                <a:gd name="T8" fmla="*/ 134 w 134"/>
                <a:gd name="T9" fmla="*/ 1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02">
                  <a:moveTo>
                    <a:pt x="134" y="16"/>
                  </a:moveTo>
                  <a:lnTo>
                    <a:pt x="10" y="102"/>
                  </a:lnTo>
                  <a:lnTo>
                    <a:pt x="0" y="91"/>
                  </a:lnTo>
                  <a:lnTo>
                    <a:pt x="134" y="0"/>
                  </a:lnTo>
                  <a:lnTo>
                    <a:pt x="134" y="16"/>
                  </a:lnTo>
                  <a:close/>
                </a:path>
              </a:pathLst>
            </a:custGeom>
            <a:solidFill>
              <a:srgbClr val="D8E2EB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5" name="Freeform 124"/>
            <p:cNvSpPr/>
            <p:nvPr/>
          </p:nvSpPr>
          <p:spPr bwMode="auto">
            <a:xfrm>
              <a:off x="1799506" y="3534259"/>
              <a:ext cx="715807" cy="556739"/>
            </a:xfrm>
            <a:custGeom>
              <a:avLst/>
              <a:gdLst>
                <a:gd name="T0" fmla="*/ 135 w 135"/>
                <a:gd name="T1" fmla="*/ 16 h 105"/>
                <a:gd name="T2" fmla="*/ 11 w 135"/>
                <a:gd name="T3" fmla="*/ 105 h 105"/>
                <a:gd name="T4" fmla="*/ 0 w 135"/>
                <a:gd name="T5" fmla="*/ 91 h 105"/>
                <a:gd name="T6" fmla="*/ 135 w 135"/>
                <a:gd name="T7" fmla="*/ 0 h 105"/>
                <a:gd name="T8" fmla="*/ 135 w 135"/>
                <a:gd name="T9" fmla="*/ 1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05">
                  <a:moveTo>
                    <a:pt x="135" y="16"/>
                  </a:moveTo>
                  <a:lnTo>
                    <a:pt x="11" y="105"/>
                  </a:lnTo>
                  <a:lnTo>
                    <a:pt x="0" y="91"/>
                  </a:lnTo>
                  <a:lnTo>
                    <a:pt x="135" y="0"/>
                  </a:lnTo>
                  <a:lnTo>
                    <a:pt x="135" y="16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6" name="Freeform 125"/>
            <p:cNvSpPr/>
            <p:nvPr/>
          </p:nvSpPr>
          <p:spPr bwMode="auto">
            <a:xfrm>
              <a:off x="1513184" y="3544864"/>
              <a:ext cx="715807" cy="699898"/>
            </a:xfrm>
            <a:custGeom>
              <a:avLst/>
              <a:gdLst>
                <a:gd name="T0" fmla="*/ 95 w 135"/>
                <a:gd name="T1" fmla="*/ 0 h 132"/>
                <a:gd name="T2" fmla="*/ 106 w 135"/>
                <a:gd name="T3" fmla="*/ 6 h 132"/>
                <a:gd name="T4" fmla="*/ 135 w 135"/>
                <a:gd name="T5" fmla="*/ 49 h 132"/>
                <a:gd name="T6" fmla="*/ 108 w 135"/>
                <a:gd name="T7" fmla="*/ 100 h 132"/>
                <a:gd name="T8" fmla="*/ 54 w 135"/>
                <a:gd name="T9" fmla="*/ 132 h 132"/>
                <a:gd name="T10" fmla="*/ 11 w 135"/>
                <a:gd name="T11" fmla="*/ 130 h 132"/>
                <a:gd name="T12" fmla="*/ 0 w 135"/>
                <a:gd name="T13" fmla="*/ 124 h 132"/>
                <a:gd name="T14" fmla="*/ 19 w 135"/>
                <a:gd name="T15" fmla="*/ 35 h 132"/>
                <a:gd name="T16" fmla="*/ 95 w 135"/>
                <a:gd name="T1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2">
                  <a:moveTo>
                    <a:pt x="95" y="0"/>
                  </a:moveTo>
                  <a:lnTo>
                    <a:pt x="106" y="6"/>
                  </a:lnTo>
                  <a:lnTo>
                    <a:pt x="135" y="49"/>
                  </a:lnTo>
                  <a:lnTo>
                    <a:pt x="108" y="100"/>
                  </a:lnTo>
                  <a:lnTo>
                    <a:pt x="54" y="132"/>
                  </a:lnTo>
                  <a:lnTo>
                    <a:pt x="11" y="130"/>
                  </a:lnTo>
                  <a:lnTo>
                    <a:pt x="0" y="124"/>
                  </a:lnTo>
                  <a:lnTo>
                    <a:pt x="19" y="35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7C8A9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7" name="Freeform 126"/>
            <p:cNvSpPr/>
            <p:nvPr/>
          </p:nvSpPr>
          <p:spPr bwMode="auto">
            <a:xfrm>
              <a:off x="1370025" y="3544864"/>
              <a:ext cx="800643" cy="673388"/>
            </a:xfrm>
            <a:custGeom>
              <a:avLst/>
              <a:gdLst>
                <a:gd name="T0" fmla="*/ 87 w 151"/>
                <a:gd name="T1" fmla="*/ 0 h 127"/>
                <a:gd name="T2" fmla="*/ 122 w 151"/>
                <a:gd name="T3" fmla="*/ 0 h 127"/>
                <a:gd name="T4" fmla="*/ 151 w 151"/>
                <a:gd name="T5" fmla="*/ 43 h 127"/>
                <a:gd name="T6" fmla="*/ 124 w 151"/>
                <a:gd name="T7" fmla="*/ 92 h 127"/>
                <a:gd name="T8" fmla="*/ 71 w 151"/>
                <a:gd name="T9" fmla="*/ 127 h 127"/>
                <a:gd name="T10" fmla="*/ 27 w 151"/>
                <a:gd name="T11" fmla="*/ 124 h 127"/>
                <a:gd name="T12" fmla="*/ 0 w 151"/>
                <a:gd name="T13" fmla="*/ 70 h 127"/>
                <a:gd name="T14" fmla="*/ 33 w 151"/>
                <a:gd name="T15" fmla="*/ 27 h 127"/>
                <a:gd name="T16" fmla="*/ 87 w 151"/>
                <a:gd name="T1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127">
                  <a:moveTo>
                    <a:pt x="87" y="0"/>
                  </a:moveTo>
                  <a:lnTo>
                    <a:pt x="122" y="0"/>
                  </a:lnTo>
                  <a:lnTo>
                    <a:pt x="151" y="43"/>
                  </a:lnTo>
                  <a:lnTo>
                    <a:pt x="124" y="92"/>
                  </a:lnTo>
                  <a:lnTo>
                    <a:pt x="71" y="127"/>
                  </a:lnTo>
                  <a:lnTo>
                    <a:pt x="27" y="124"/>
                  </a:lnTo>
                  <a:lnTo>
                    <a:pt x="0" y="70"/>
                  </a:lnTo>
                  <a:lnTo>
                    <a:pt x="33" y="27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8" name="Freeform 127"/>
            <p:cNvSpPr/>
            <p:nvPr/>
          </p:nvSpPr>
          <p:spPr bwMode="auto">
            <a:xfrm>
              <a:off x="1460162" y="3475933"/>
              <a:ext cx="625667" cy="615062"/>
            </a:xfrm>
            <a:custGeom>
              <a:avLst/>
              <a:gdLst>
                <a:gd name="T0" fmla="*/ 83 w 118"/>
                <a:gd name="T1" fmla="*/ 0 h 116"/>
                <a:gd name="T2" fmla="*/ 94 w 118"/>
                <a:gd name="T3" fmla="*/ 5 h 116"/>
                <a:gd name="T4" fmla="*/ 118 w 118"/>
                <a:gd name="T5" fmla="*/ 43 h 116"/>
                <a:gd name="T6" fmla="*/ 94 w 118"/>
                <a:gd name="T7" fmla="*/ 89 h 116"/>
                <a:gd name="T8" fmla="*/ 45 w 118"/>
                <a:gd name="T9" fmla="*/ 116 h 116"/>
                <a:gd name="T10" fmla="*/ 10 w 118"/>
                <a:gd name="T11" fmla="*/ 113 h 116"/>
                <a:gd name="T12" fmla="*/ 0 w 118"/>
                <a:gd name="T13" fmla="*/ 108 h 116"/>
                <a:gd name="T14" fmla="*/ 16 w 118"/>
                <a:gd name="T15" fmla="*/ 32 h 116"/>
                <a:gd name="T16" fmla="*/ 83 w 118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16">
                  <a:moveTo>
                    <a:pt x="83" y="0"/>
                  </a:moveTo>
                  <a:lnTo>
                    <a:pt x="94" y="5"/>
                  </a:lnTo>
                  <a:lnTo>
                    <a:pt x="118" y="43"/>
                  </a:lnTo>
                  <a:lnTo>
                    <a:pt x="94" y="89"/>
                  </a:lnTo>
                  <a:lnTo>
                    <a:pt x="45" y="116"/>
                  </a:lnTo>
                  <a:lnTo>
                    <a:pt x="10" y="113"/>
                  </a:lnTo>
                  <a:lnTo>
                    <a:pt x="0" y="108"/>
                  </a:lnTo>
                  <a:lnTo>
                    <a:pt x="16" y="32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7C8A9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9" name="Freeform 128"/>
            <p:cNvSpPr/>
            <p:nvPr/>
          </p:nvSpPr>
          <p:spPr bwMode="auto">
            <a:xfrm>
              <a:off x="1343512" y="3475933"/>
              <a:ext cx="699898" cy="583248"/>
            </a:xfrm>
            <a:custGeom>
              <a:avLst/>
              <a:gdLst>
                <a:gd name="T0" fmla="*/ 73 w 132"/>
                <a:gd name="T1" fmla="*/ 3 h 110"/>
                <a:gd name="T2" fmla="*/ 105 w 132"/>
                <a:gd name="T3" fmla="*/ 0 h 110"/>
                <a:gd name="T4" fmla="*/ 132 w 132"/>
                <a:gd name="T5" fmla="*/ 38 h 110"/>
                <a:gd name="T6" fmla="*/ 105 w 132"/>
                <a:gd name="T7" fmla="*/ 83 h 110"/>
                <a:gd name="T8" fmla="*/ 59 w 132"/>
                <a:gd name="T9" fmla="*/ 110 h 110"/>
                <a:gd name="T10" fmla="*/ 22 w 132"/>
                <a:gd name="T11" fmla="*/ 108 h 110"/>
                <a:gd name="T12" fmla="*/ 0 w 132"/>
                <a:gd name="T13" fmla="*/ 62 h 110"/>
                <a:gd name="T14" fmla="*/ 30 w 132"/>
                <a:gd name="T15" fmla="*/ 27 h 110"/>
                <a:gd name="T16" fmla="*/ 73 w 132"/>
                <a:gd name="T17" fmla="*/ 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10">
                  <a:moveTo>
                    <a:pt x="73" y="3"/>
                  </a:moveTo>
                  <a:lnTo>
                    <a:pt x="105" y="0"/>
                  </a:lnTo>
                  <a:lnTo>
                    <a:pt x="132" y="38"/>
                  </a:lnTo>
                  <a:lnTo>
                    <a:pt x="105" y="83"/>
                  </a:lnTo>
                  <a:lnTo>
                    <a:pt x="59" y="110"/>
                  </a:lnTo>
                  <a:lnTo>
                    <a:pt x="22" y="108"/>
                  </a:lnTo>
                  <a:lnTo>
                    <a:pt x="0" y="62"/>
                  </a:lnTo>
                  <a:lnTo>
                    <a:pt x="30" y="27"/>
                  </a:lnTo>
                  <a:lnTo>
                    <a:pt x="73" y="3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0" name="Freeform 129"/>
            <p:cNvSpPr/>
            <p:nvPr/>
          </p:nvSpPr>
          <p:spPr bwMode="auto">
            <a:xfrm>
              <a:off x="1460162" y="3460027"/>
              <a:ext cx="514321" cy="498412"/>
            </a:xfrm>
            <a:custGeom>
              <a:avLst/>
              <a:gdLst>
                <a:gd name="T0" fmla="*/ 67 w 97"/>
                <a:gd name="T1" fmla="*/ 0 h 94"/>
                <a:gd name="T2" fmla="*/ 75 w 97"/>
                <a:gd name="T3" fmla="*/ 3 h 94"/>
                <a:gd name="T4" fmla="*/ 97 w 97"/>
                <a:gd name="T5" fmla="*/ 35 h 94"/>
                <a:gd name="T6" fmla="*/ 75 w 97"/>
                <a:gd name="T7" fmla="*/ 70 h 94"/>
                <a:gd name="T8" fmla="*/ 37 w 97"/>
                <a:gd name="T9" fmla="*/ 94 h 94"/>
                <a:gd name="T10" fmla="*/ 8 w 97"/>
                <a:gd name="T11" fmla="*/ 92 h 94"/>
                <a:gd name="T12" fmla="*/ 0 w 97"/>
                <a:gd name="T13" fmla="*/ 86 h 94"/>
                <a:gd name="T14" fmla="*/ 10 w 97"/>
                <a:gd name="T15" fmla="*/ 24 h 94"/>
                <a:gd name="T16" fmla="*/ 67 w 97"/>
                <a:gd name="T1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94">
                  <a:moveTo>
                    <a:pt x="67" y="0"/>
                  </a:moveTo>
                  <a:lnTo>
                    <a:pt x="75" y="3"/>
                  </a:lnTo>
                  <a:lnTo>
                    <a:pt x="97" y="35"/>
                  </a:lnTo>
                  <a:lnTo>
                    <a:pt x="75" y="70"/>
                  </a:lnTo>
                  <a:lnTo>
                    <a:pt x="37" y="94"/>
                  </a:lnTo>
                  <a:lnTo>
                    <a:pt x="8" y="92"/>
                  </a:lnTo>
                  <a:lnTo>
                    <a:pt x="0" y="86"/>
                  </a:lnTo>
                  <a:lnTo>
                    <a:pt x="10" y="24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7C8A9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1" name="Freeform 130"/>
            <p:cNvSpPr/>
            <p:nvPr/>
          </p:nvSpPr>
          <p:spPr bwMode="auto">
            <a:xfrm>
              <a:off x="1343512" y="3460027"/>
              <a:ext cx="588552" cy="471903"/>
            </a:xfrm>
            <a:custGeom>
              <a:avLst/>
              <a:gdLst>
                <a:gd name="T0" fmla="*/ 62 w 111"/>
                <a:gd name="T1" fmla="*/ 0 h 89"/>
                <a:gd name="T2" fmla="*/ 89 w 111"/>
                <a:gd name="T3" fmla="*/ 0 h 89"/>
                <a:gd name="T4" fmla="*/ 111 w 111"/>
                <a:gd name="T5" fmla="*/ 30 h 89"/>
                <a:gd name="T6" fmla="*/ 89 w 111"/>
                <a:gd name="T7" fmla="*/ 65 h 89"/>
                <a:gd name="T8" fmla="*/ 51 w 111"/>
                <a:gd name="T9" fmla="*/ 89 h 89"/>
                <a:gd name="T10" fmla="*/ 22 w 111"/>
                <a:gd name="T11" fmla="*/ 86 h 89"/>
                <a:gd name="T12" fmla="*/ 0 w 111"/>
                <a:gd name="T13" fmla="*/ 49 h 89"/>
                <a:gd name="T14" fmla="*/ 24 w 111"/>
                <a:gd name="T15" fmla="*/ 19 h 89"/>
                <a:gd name="T16" fmla="*/ 62 w 111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89">
                  <a:moveTo>
                    <a:pt x="62" y="0"/>
                  </a:moveTo>
                  <a:lnTo>
                    <a:pt x="89" y="0"/>
                  </a:lnTo>
                  <a:lnTo>
                    <a:pt x="111" y="30"/>
                  </a:lnTo>
                  <a:lnTo>
                    <a:pt x="89" y="65"/>
                  </a:lnTo>
                  <a:lnTo>
                    <a:pt x="51" y="89"/>
                  </a:lnTo>
                  <a:lnTo>
                    <a:pt x="22" y="86"/>
                  </a:lnTo>
                  <a:lnTo>
                    <a:pt x="0" y="49"/>
                  </a:lnTo>
                  <a:lnTo>
                    <a:pt x="24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2" name="Freeform 131"/>
            <p:cNvSpPr/>
            <p:nvPr/>
          </p:nvSpPr>
          <p:spPr bwMode="auto">
            <a:xfrm>
              <a:off x="2589545" y="3475933"/>
              <a:ext cx="53023" cy="58327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4 h 4"/>
                <a:gd name="T4" fmla="*/ 4 w 4"/>
                <a:gd name="T5" fmla="*/ 2 h 4"/>
                <a:gd name="T6" fmla="*/ 4 w 4"/>
                <a:gd name="T7" fmla="*/ 0 h 4"/>
                <a:gd name="T8" fmla="*/ 0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0"/>
                    <a:pt x="0" y="4"/>
                    <a:pt x="0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8E2EB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3" name="Freeform 132"/>
            <p:cNvSpPr/>
            <p:nvPr/>
          </p:nvSpPr>
          <p:spPr bwMode="auto">
            <a:xfrm>
              <a:off x="1460162" y="3449423"/>
              <a:ext cx="227999" cy="270417"/>
            </a:xfrm>
            <a:custGeom>
              <a:avLst/>
              <a:gdLst>
                <a:gd name="T0" fmla="*/ 27 w 43"/>
                <a:gd name="T1" fmla="*/ 51 h 51"/>
                <a:gd name="T2" fmla="*/ 37 w 43"/>
                <a:gd name="T3" fmla="*/ 51 h 51"/>
                <a:gd name="T4" fmla="*/ 43 w 43"/>
                <a:gd name="T5" fmla="*/ 40 h 51"/>
                <a:gd name="T6" fmla="*/ 18 w 43"/>
                <a:gd name="T7" fmla="*/ 0 h 51"/>
                <a:gd name="T8" fmla="*/ 10 w 43"/>
                <a:gd name="T9" fmla="*/ 8 h 51"/>
                <a:gd name="T10" fmla="*/ 5 w 43"/>
                <a:gd name="T11" fmla="*/ 8 h 51"/>
                <a:gd name="T12" fmla="*/ 0 w 43"/>
                <a:gd name="T13" fmla="*/ 5 h 51"/>
                <a:gd name="T14" fmla="*/ 27 w 43"/>
                <a:gd name="T1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51">
                  <a:moveTo>
                    <a:pt x="27" y="51"/>
                  </a:moveTo>
                  <a:lnTo>
                    <a:pt x="37" y="51"/>
                  </a:lnTo>
                  <a:lnTo>
                    <a:pt x="43" y="40"/>
                  </a:lnTo>
                  <a:lnTo>
                    <a:pt x="18" y="0"/>
                  </a:lnTo>
                  <a:lnTo>
                    <a:pt x="10" y="8"/>
                  </a:lnTo>
                  <a:lnTo>
                    <a:pt x="5" y="8"/>
                  </a:lnTo>
                  <a:lnTo>
                    <a:pt x="0" y="5"/>
                  </a:lnTo>
                  <a:lnTo>
                    <a:pt x="27" y="51"/>
                  </a:lnTo>
                  <a:close/>
                </a:path>
              </a:pathLst>
            </a:custGeom>
            <a:solidFill>
              <a:srgbClr val="7C8A9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4" name="Freeform 133"/>
            <p:cNvSpPr/>
            <p:nvPr/>
          </p:nvSpPr>
          <p:spPr bwMode="auto">
            <a:xfrm>
              <a:off x="1460162" y="3417609"/>
              <a:ext cx="95441" cy="74232"/>
            </a:xfrm>
            <a:custGeom>
              <a:avLst/>
              <a:gdLst>
                <a:gd name="T0" fmla="*/ 0 w 18"/>
                <a:gd name="T1" fmla="*/ 11 h 14"/>
                <a:gd name="T2" fmla="*/ 5 w 18"/>
                <a:gd name="T3" fmla="*/ 14 h 14"/>
                <a:gd name="T4" fmla="*/ 10 w 18"/>
                <a:gd name="T5" fmla="*/ 14 h 14"/>
                <a:gd name="T6" fmla="*/ 18 w 18"/>
                <a:gd name="T7" fmla="*/ 6 h 14"/>
                <a:gd name="T8" fmla="*/ 13 w 18"/>
                <a:gd name="T9" fmla="*/ 0 h 14"/>
                <a:gd name="T10" fmla="*/ 5 w 18"/>
                <a:gd name="T11" fmla="*/ 3 h 14"/>
                <a:gd name="T12" fmla="*/ 0 w 18"/>
                <a:gd name="T13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4">
                  <a:moveTo>
                    <a:pt x="0" y="11"/>
                  </a:moveTo>
                  <a:lnTo>
                    <a:pt x="5" y="14"/>
                  </a:lnTo>
                  <a:lnTo>
                    <a:pt x="10" y="14"/>
                  </a:lnTo>
                  <a:lnTo>
                    <a:pt x="18" y="6"/>
                  </a:lnTo>
                  <a:lnTo>
                    <a:pt x="13" y="0"/>
                  </a:lnTo>
                  <a:lnTo>
                    <a:pt x="5" y="3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BCCAD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5" name="Freeform 134"/>
            <p:cNvSpPr/>
            <p:nvPr/>
          </p:nvSpPr>
          <p:spPr bwMode="auto">
            <a:xfrm>
              <a:off x="2043410" y="4430339"/>
              <a:ext cx="127254" cy="132558"/>
            </a:xfrm>
            <a:custGeom>
              <a:avLst/>
              <a:gdLst>
                <a:gd name="T0" fmla="*/ 1 w 9"/>
                <a:gd name="T1" fmla="*/ 0 h 9"/>
                <a:gd name="T2" fmla="*/ 9 w 9"/>
                <a:gd name="T3" fmla="*/ 3 h 9"/>
                <a:gd name="T4" fmla="*/ 9 w 9"/>
                <a:gd name="T5" fmla="*/ 5 h 9"/>
                <a:gd name="T6" fmla="*/ 0 w 9"/>
                <a:gd name="T7" fmla="*/ 9 h 9"/>
                <a:gd name="T8" fmla="*/ 1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1" y="0"/>
                  </a:moveTo>
                  <a:cubicBezTo>
                    <a:pt x="1" y="0"/>
                    <a:pt x="9" y="3"/>
                    <a:pt x="9" y="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ACBAC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36" name="TextBox 60"/>
          <p:cNvSpPr txBox="1"/>
          <p:nvPr/>
        </p:nvSpPr>
        <p:spPr>
          <a:xfrm>
            <a:off x="492889" y="838509"/>
            <a:ext cx="434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输入本页标题内容</a:t>
            </a:r>
            <a:endParaRPr 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37" name="直接连接符 136"/>
          <p:cNvCxnSpPr/>
          <p:nvPr/>
        </p:nvCxnSpPr>
        <p:spPr>
          <a:xfrm>
            <a:off x="542997" y="1418480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5" b="31255"/>
          <a:stretch>
            <a:fillRect/>
          </a:stretch>
        </p:blipFill>
        <p:spPr/>
      </p:pic>
      <p:sp>
        <p:nvSpPr>
          <p:cNvPr id="194" name="Freeform: Shape 193"/>
          <p:cNvSpPr/>
          <p:nvPr/>
        </p:nvSpPr>
        <p:spPr>
          <a:xfrm rot="16200000" flipV="1">
            <a:off x="3048613" y="-3048614"/>
            <a:ext cx="6094774" cy="12192002"/>
          </a:xfrm>
          <a:custGeom>
            <a:avLst/>
            <a:gdLst>
              <a:gd name="connsiteX0" fmla="*/ 0 w 6094774"/>
              <a:gd name="connsiteY0" fmla="*/ 12192002 h 12192002"/>
              <a:gd name="connsiteX1" fmla="*/ 3047388 w 6094774"/>
              <a:gd name="connsiteY1" fmla="*/ 0 h 12192002"/>
              <a:gd name="connsiteX2" fmla="*/ 6094774 w 6094774"/>
              <a:gd name="connsiteY2" fmla="*/ 0 h 12192002"/>
              <a:gd name="connsiteX3" fmla="*/ 6094774 w 6094774"/>
              <a:gd name="connsiteY3" fmla="*/ 12192002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774" h="12192002">
                <a:moveTo>
                  <a:pt x="0" y="12192002"/>
                </a:moveTo>
                <a:lnTo>
                  <a:pt x="3047388" y="0"/>
                </a:lnTo>
                <a:lnTo>
                  <a:pt x="6094774" y="0"/>
                </a:lnTo>
                <a:lnTo>
                  <a:pt x="6094774" y="12192002"/>
                </a:lnTo>
                <a:close/>
              </a:path>
            </a:pathLst>
          </a:custGeom>
          <a:gradFill>
            <a:gsLst>
              <a:gs pos="1000">
                <a:schemeClr val="tx1">
                  <a:lumMod val="85000"/>
                  <a:lumOff val="15000"/>
                  <a:alpha val="80000"/>
                </a:schemeClr>
              </a:gs>
              <a:gs pos="100000">
                <a:schemeClr val="tx1">
                  <a:lumMod val="85000"/>
                  <a:lumOff val="15000"/>
                  <a:alpha val="93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97" name="Rectangle: Rounded Corners 196"/>
          <p:cNvSpPr/>
          <p:nvPr/>
        </p:nvSpPr>
        <p:spPr>
          <a:xfrm>
            <a:off x="5593080" y="3274988"/>
            <a:ext cx="5074920" cy="2686616"/>
          </a:xfrm>
          <a:prstGeom prst="roundRect">
            <a:avLst>
              <a:gd name="adj" fmla="val 6140"/>
            </a:avLst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884538" y="3718363"/>
            <a:ext cx="4259034" cy="769441"/>
            <a:chOff x="5884538" y="3718363"/>
            <a:chExt cx="4259034" cy="769441"/>
          </a:xfrm>
        </p:grpSpPr>
        <p:sp>
          <p:nvSpPr>
            <p:cNvPr id="198" name="TextBox 197"/>
            <p:cNvSpPr txBox="1"/>
            <p:nvPr/>
          </p:nvSpPr>
          <p:spPr>
            <a:xfrm>
              <a:off x="5884538" y="3718363"/>
              <a:ext cx="1326903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  <a:cs typeface="+mn-ea"/>
                  <a:sym typeface="+mn-lt"/>
                </a:rPr>
                <a:t>58</a:t>
              </a:r>
              <a:r>
                <a:rPr lang="en-US" sz="4400" baseline="30000" dirty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4400" baseline="30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0" name="Rectangle 199"/>
            <p:cNvSpPr/>
            <p:nvPr/>
          </p:nvSpPr>
          <p:spPr>
            <a:xfrm flipH="1">
              <a:off x="7035610" y="3814023"/>
              <a:ext cx="3107962" cy="514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880571" y="4550298"/>
            <a:ext cx="4438833" cy="1126056"/>
            <a:chOff x="5880571" y="4550298"/>
            <a:chExt cx="4438833" cy="1126056"/>
          </a:xfrm>
        </p:grpSpPr>
        <p:sp>
          <p:nvSpPr>
            <p:cNvPr id="201" name="Rectangle 200"/>
            <p:cNvSpPr/>
            <p:nvPr/>
          </p:nvSpPr>
          <p:spPr>
            <a:xfrm>
              <a:off x="5880571" y="4832405"/>
              <a:ext cx="4438833" cy="843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 of spring which I enjoy with my whole heart. </a:t>
              </a:r>
              <a:endParaRPr 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5880571" y="4550298"/>
              <a:ext cx="443883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输入您的小标题</a:t>
              </a:r>
              <a:endParaRPr lang="zh-CN" altLang="en-US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1839046" y="896395"/>
            <a:ext cx="2173251" cy="5065209"/>
            <a:chOff x="7276147" y="1253981"/>
            <a:chExt cx="1862318" cy="4340514"/>
          </a:xfrm>
        </p:grpSpPr>
        <p:sp>
          <p:nvSpPr>
            <p:cNvPr id="137" name="Freeform 6"/>
            <p:cNvSpPr/>
            <p:nvPr/>
          </p:nvSpPr>
          <p:spPr bwMode="auto">
            <a:xfrm>
              <a:off x="8146206" y="3267823"/>
              <a:ext cx="342158" cy="342158"/>
            </a:xfrm>
            <a:custGeom>
              <a:avLst/>
              <a:gdLst>
                <a:gd name="T0" fmla="*/ 16 w 70"/>
                <a:gd name="T1" fmla="*/ 0 h 70"/>
                <a:gd name="T2" fmla="*/ 0 w 70"/>
                <a:gd name="T3" fmla="*/ 27 h 70"/>
                <a:gd name="T4" fmla="*/ 3 w 70"/>
                <a:gd name="T5" fmla="*/ 70 h 70"/>
                <a:gd name="T6" fmla="*/ 43 w 70"/>
                <a:gd name="T7" fmla="*/ 70 h 70"/>
                <a:gd name="T8" fmla="*/ 70 w 70"/>
                <a:gd name="T9" fmla="*/ 35 h 70"/>
                <a:gd name="T10" fmla="*/ 16 w 70"/>
                <a:gd name="T1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70">
                  <a:moveTo>
                    <a:pt x="16" y="0"/>
                  </a:moveTo>
                  <a:lnTo>
                    <a:pt x="0" y="27"/>
                  </a:lnTo>
                  <a:lnTo>
                    <a:pt x="3" y="70"/>
                  </a:lnTo>
                  <a:lnTo>
                    <a:pt x="43" y="70"/>
                  </a:lnTo>
                  <a:lnTo>
                    <a:pt x="70" y="3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C589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9" name="Freeform 7"/>
            <p:cNvSpPr/>
            <p:nvPr/>
          </p:nvSpPr>
          <p:spPr bwMode="auto">
            <a:xfrm>
              <a:off x="7813824" y="2911000"/>
              <a:ext cx="674540" cy="698981"/>
            </a:xfrm>
            <a:custGeom>
              <a:avLst/>
              <a:gdLst>
                <a:gd name="T0" fmla="*/ 44 w 138"/>
                <a:gd name="T1" fmla="*/ 19 h 143"/>
                <a:gd name="T2" fmla="*/ 76 w 138"/>
                <a:gd name="T3" fmla="*/ 33 h 143"/>
                <a:gd name="T4" fmla="*/ 114 w 138"/>
                <a:gd name="T5" fmla="*/ 43 h 143"/>
                <a:gd name="T6" fmla="*/ 138 w 138"/>
                <a:gd name="T7" fmla="*/ 57 h 143"/>
                <a:gd name="T8" fmla="*/ 138 w 138"/>
                <a:gd name="T9" fmla="*/ 68 h 143"/>
                <a:gd name="T10" fmla="*/ 130 w 138"/>
                <a:gd name="T11" fmla="*/ 68 h 143"/>
                <a:gd name="T12" fmla="*/ 117 w 138"/>
                <a:gd name="T13" fmla="*/ 73 h 143"/>
                <a:gd name="T14" fmla="*/ 103 w 138"/>
                <a:gd name="T15" fmla="*/ 92 h 143"/>
                <a:gd name="T16" fmla="*/ 73 w 138"/>
                <a:gd name="T17" fmla="*/ 111 h 143"/>
                <a:gd name="T18" fmla="*/ 71 w 138"/>
                <a:gd name="T19" fmla="*/ 130 h 143"/>
                <a:gd name="T20" fmla="*/ 71 w 138"/>
                <a:gd name="T21" fmla="*/ 143 h 143"/>
                <a:gd name="T22" fmla="*/ 41 w 138"/>
                <a:gd name="T23" fmla="*/ 127 h 143"/>
                <a:gd name="T24" fmla="*/ 41 w 138"/>
                <a:gd name="T25" fmla="*/ 92 h 143"/>
                <a:gd name="T26" fmla="*/ 3 w 138"/>
                <a:gd name="T27" fmla="*/ 46 h 143"/>
                <a:gd name="T28" fmla="*/ 0 w 138"/>
                <a:gd name="T29" fmla="*/ 8 h 143"/>
                <a:gd name="T30" fmla="*/ 19 w 138"/>
                <a:gd name="T31" fmla="*/ 0 h 143"/>
                <a:gd name="T32" fmla="*/ 44 w 138"/>
                <a:gd name="T33" fmla="*/ 19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8" h="143">
                  <a:moveTo>
                    <a:pt x="44" y="19"/>
                  </a:moveTo>
                  <a:lnTo>
                    <a:pt x="76" y="33"/>
                  </a:lnTo>
                  <a:lnTo>
                    <a:pt x="114" y="43"/>
                  </a:lnTo>
                  <a:lnTo>
                    <a:pt x="138" y="57"/>
                  </a:lnTo>
                  <a:lnTo>
                    <a:pt x="138" y="68"/>
                  </a:lnTo>
                  <a:lnTo>
                    <a:pt x="130" y="68"/>
                  </a:lnTo>
                  <a:lnTo>
                    <a:pt x="117" y="73"/>
                  </a:lnTo>
                  <a:lnTo>
                    <a:pt x="103" y="92"/>
                  </a:lnTo>
                  <a:lnTo>
                    <a:pt x="73" y="111"/>
                  </a:lnTo>
                  <a:lnTo>
                    <a:pt x="71" y="130"/>
                  </a:lnTo>
                  <a:lnTo>
                    <a:pt x="71" y="143"/>
                  </a:lnTo>
                  <a:lnTo>
                    <a:pt x="41" y="127"/>
                  </a:lnTo>
                  <a:lnTo>
                    <a:pt x="41" y="92"/>
                  </a:lnTo>
                  <a:lnTo>
                    <a:pt x="3" y="46"/>
                  </a:lnTo>
                  <a:lnTo>
                    <a:pt x="0" y="8"/>
                  </a:lnTo>
                  <a:lnTo>
                    <a:pt x="19" y="0"/>
                  </a:lnTo>
                  <a:lnTo>
                    <a:pt x="44" y="19"/>
                  </a:lnTo>
                  <a:close/>
                </a:path>
              </a:pathLst>
            </a:custGeom>
            <a:solidFill>
              <a:srgbClr val="0E69A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0" name="Freeform 8"/>
            <p:cNvSpPr/>
            <p:nvPr/>
          </p:nvSpPr>
          <p:spPr bwMode="auto">
            <a:xfrm>
              <a:off x="8131540" y="3174950"/>
              <a:ext cx="542566" cy="1158450"/>
            </a:xfrm>
            <a:custGeom>
              <a:avLst/>
              <a:gdLst>
                <a:gd name="T0" fmla="*/ 111 w 111"/>
                <a:gd name="T1" fmla="*/ 54 h 237"/>
                <a:gd name="T2" fmla="*/ 103 w 111"/>
                <a:gd name="T3" fmla="*/ 76 h 237"/>
                <a:gd name="T4" fmla="*/ 90 w 111"/>
                <a:gd name="T5" fmla="*/ 92 h 237"/>
                <a:gd name="T6" fmla="*/ 63 w 111"/>
                <a:gd name="T7" fmla="*/ 170 h 237"/>
                <a:gd name="T8" fmla="*/ 49 w 111"/>
                <a:gd name="T9" fmla="*/ 224 h 237"/>
                <a:gd name="T10" fmla="*/ 49 w 111"/>
                <a:gd name="T11" fmla="*/ 224 h 237"/>
                <a:gd name="T12" fmla="*/ 54 w 111"/>
                <a:gd name="T13" fmla="*/ 237 h 237"/>
                <a:gd name="T14" fmla="*/ 0 w 111"/>
                <a:gd name="T15" fmla="*/ 237 h 237"/>
                <a:gd name="T16" fmla="*/ 3 w 111"/>
                <a:gd name="T17" fmla="*/ 232 h 237"/>
                <a:gd name="T18" fmla="*/ 11 w 111"/>
                <a:gd name="T19" fmla="*/ 218 h 237"/>
                <a:gd name="T20" fmla="*/ 8 w 111"/>
                <a:gd name="T21" fmla="*/ 205 h 237"/>
                <a:gd name="T22" fmla="*/ 6 w 111"/>
                <a:gd name="T23" fmla="*/ 156 h 237"/>
                <a:gd name="T24" fmla="*/ 3 w 111"/>
                <a:gd name="T25" fmla="*/ 111 h 237"/>
                <a:gd name="T26" fmla="*/ 11 w 111"/>
                <a:gd name="T27" fmla="*/ 92 h 237"/>
                <a:gd name="T28" fmla="*/ 30 w 111"/>
                <a:gd name="T29" fmla="*/ 73 h 237"/>
                <a:gd name="T30" fmla="*/ 19 w 111"/>
                <a:gd name="T31" fmla="*/ 70 h 237"/>
                <a:gd name="T32" fmla="*/ 6 w 111"/>
                <a:gd name="T33" fmla="*/ 70 h 237"/>
                <a:gd name="T34" fmla="*/ 11 w 111"/>
                <a:gd name="T35" fmla="*/ 41 h 237"/>
                <a:gd name="T36" fmla="*/ 19 w 111"/>
                <a:gd name="T37" fmla="*/ 19 h 237"/>
                <a:gd name="T38" fmla="*/ 38 w 111"/>
                <a:gd name="T39" fmla="*/ 8 h 237"/>
                <a:gd name="T40" fmla="*/ 54 w 111"/>
                <a:gd name="T41" fmla="*/ 0 h 237"/>
                <a:gd name="T42" fmla="*/ 73 w 111"/>
                <a:gd name="T43" fmla="*/ 3 h 237"/>
                <a:gd name="T44" fmla="*/ 98 w 111"/>
                <a:gd name="T45" fmla="*/ 24 h 237"/>
                <a:gd name="T46" fmla="*/ 111 w 111"/>
                <a:gd name="T47" fmla="*/ 43 h 237"/>
                <a:gd name="T48" fmla="*/ 111 w 111"/>
                <a:gd name="T49" fmla="*/ 54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1" h="237">
                  <a:moveTo>
                    <a:pt x="111" y="54"/>
                  </a:moveTo>
                  <a:lnTo>
                    <a:pt x="103" y="76"/>
                  </a:lnTo>
                  <a:lnTo>
                    <a:pt x="90" y="92"/>
                  </a:lnTo>
                  <a:lnTo>
                    <a:pt x="63" y="170"/>
                  </a:lnTo>
                  <a:lnTo>
                    <a:pt x="49" y="224"/>
                  </a:lnTo>
                  <a:lnTo>
                    <a:pt x="49" y="224"/>
                  </a:lnTo>
                  <a:lnTo>
                    <a:pt x="54" y="237"/>
                  </a:lnTo>
                  <a:lnTo>
                    <a:pt x="0" y="237"/>
                  </a:lnTo>
                  <a:lnTo>
                    <a:pt x="3" y="232"/>
                  </a:lnTo>
                  <a:lnTo>
                    <a:pt x="11" y="218"/>
                  </a:lnTo>
                  <a:lnTo>
                    <a:pt x="8" y="205"/>
                  </a:lnTo>
                  <a:lnTo>
                    <a:pt x="6" y="156"/>
                  </a:lnTo>
                  <a:lnTo>
                    <a:pt x="3" y="111"/>
                  </a:lnTo>
                  <a:lnTo>
                    <a:pt x="11" y="92"/>
                  </a:lnTo>
                  <a:lnTo>
                    <a:pt x="30" y="73"/>
                  </a:lnTo>
                  <a:lnTo>
                    <a:pt x="19" y="70"/>
                  </a:lnTo>
                  <a:lnTo>
                    <a:pt x="6" y="70"/>
                  </a:lnTo>
                  <a:lnTo>
                    <a:pt x="11" y="41"/>
                  </a:lnTo>
                  <a:lnTo>
                    <a:pt x="19" y="19"/>
                  </a:lnTo>
                  <a:lnTo>
                    <a:pt x="38" y="8"/>
                  </a:lnTo>
                  <a:lnTo>
                    <a:pt x="54" y="0"/>
                  </a:lnTo>
                  <a:lnTo>
                    <a:pt x="73" y="3"/>
                  </a:lnTo>
                  <a:lnTo>
                    <a:pt x="98" y="24"/>
                  </a:lnTo>
                  <a:lnTo>
                    <a:pt x="111" y="43"/>
                  </a:lnTo>
                  <a:lnTo>
                    <a:pt x="111" y="54"/>
                  </a:lnTo>
                  <a:close/>
                </a:path>
              </a:pathLst>
            </a:custGeom>
            <a:solidFill>
              <a:srgbClr val="FFD0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1" name="Freeform 9"/>
            <p:cNvSpPr/>
            <p:nvPr/>
          </p:nvSpPr>
          <p:spPr bwMode="auto">
            <a:xfrm>
              <a:off x="8107102" y="4162319"/>
              <a:ext cx="356824" cy="303054"/>
            </a:xfrm>
            <a:custGeom>
              <a:avLst/>
              <a:gdLst>
                <a:gd name="T0" fmla="*/ 13 w 73"/>
                <a:gd name="T1" fmla="*/ 0 h 62"/>
                <a:gd name="T2" fmla="*/ 11 w 73"/>
                <a:gd name="T3" fmla="*/ 16 h 62"/>
                <a:gd name="T4" fmla="*/ 5 w 73"/>
                <a:gd name="T5" fmla="*/ 32 h 62"/>
                <a:gd name="T6" fmla="*/ 0 w 73"/>
                <a:gd name="T7" fmla="*/ 43 h 62"/>
                <a:gd name="T8" fmla="*/ 43 w 73"/>
                <a:gd name="T9" fmla="*/ 62 h 62"/>
                <a:gd name="T10" fmla="*/ 73 w 73"/>
                <a:gd name="T11" fmla="*/ 54 h 62"/>
                <a:gd name="T12" fmla="*/ 68 w 73"/>
                <a:gd name="T13" fmla="*/ 43 h 62"/>
                <a:gd name="T14" fmla="*/ 59 w 73"/>
                <a:gd name="T15" fmla="*/ 38 h 62"/>
                <a:gd name="T16" fmla="*/ 54 w 73"/>
                <a:gd name="T17" fmla="*/ 14 h 62"/>
                <a:gd name="T18" fmla="*/ 38 w 73"/>
                <a:gd name="T19" fmla="*/ 14 h 62"/>
                <a:gd name="T20" fmla="*/ 13 w 73"/>
                <a:gd name="T2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62">
                  <a:moveTo>
                    <a:pt x="13" y="0"/>
                  </a:moveTo>
                  <a:lnTo>
                    <a:pt x="11" y="16"/>
                  </a:lnTo>
                  <a:lnTo>
                    <a:pt x="5" y="32"/>
                  </a:lnTo>
                  <a:lnTo>
                    <a:pt x="0" y="43"/>
                  </a:lnTo>
                  <a:lnTo>
                    <a:pt x="43" y="62"/>
                  </a:lnTo>
                  <a:lnTo>
                    <a:pt x="73" y="54"/>
                  </a:lnTo>
                  <a:lnTo>
                    <a:pt x="68" y="43"/>
                  </a:lnTo>
                  <a:lnTo>
                    <a:pt x="59" y="38"/>
                  </a:lnTo>
                  <a:lnTo>
                    <a:pt x="54" y="14"/>
                  </a:lnTo>
                  <a:lnTo>
                    <a:pt x="38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54D4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2" name="Freeform 10"/>
            <p:cNvSpPr/>
            <p:nvPr/>
          </p:nvSpPr>
          <p:spPr bwMode="auto">
            <a:xfrm>
              <a:off x="7999566" y="4318734"/>
              <a:ext cx="703868" cy="420365"/>
            </a:xfrm>
            <a:custGeom>
              <a:avLst/>
              <a:gdLst>
                <a:gd name="T0" fmla="*/ 6 w 144"/>
                <a:gd name="T1" fmla="*/ 27 h 86"/>
                <a:gd name="T2" fmla="*/ 0 w 144"/>
                <a:gd name="T3" fmla="*/ 57 h 86"/>
                <a:gd name="T4" fmla="*/ 52 w 144"/>
                <a:gd name="T5" fmla="*/ 84 h 86"/>
                <a:gd name="T6" fmla="*/ 95 w 144"/>
                <a:gd name="T7" fmla="*/ 86 h 86"/>
                <a:gd name="T8" fmla="*/ 130 w 144"/>
                <a:gd name="T9" fmla="*/ 73 h 86"/>
                <a:gd name="T10" fmla="*/ 144 w 144"/>
                <a:gd name="T11" fmla="*/ 57 h 86"/>
                <a:gd name="T12" fmla="*/ 133 w 144"/>
                <a:gd name="T13" fmla="*/ 46 h 86"/>
                <a:gd name="T14" fmla="*/ 117 w 144"/>
                <a:gd name="T15" fmla="*/ 41 h 86"/>
                <a:gd name="T16" fmla="*/ 100 w 144"/>
                <a:gd name="T17" fmla="*/ 30 h 86"/>
                <a:gd name="T18" fmla="*/ 95 w 144"/>
                <a:gd name="T19" fmla="*/ 16 h 86"/>
                <a:gd name="T20" fmla="*/ 90 w 144"/>
                <a:gd name="T21" fmla="*/ 27 h 86"/>
                <a:gd name="T22" fmla="*/ 65 w 144"/>
                <a:gd name="T23" fmla="*/ 22 h 86"/>
                <a:gd name="T24" fmla="*/ 27 w 144"/>
                <a:gd name="T25" fmla="*/ 0 h 86"/>
                <a:gd name="T26" fmla="*/ 22 w 144"/>
                <a:gd name="T27" fmla="*/ 11 h 86"/>
                <a:gd name="T28" fmla="*/ 6 w 144"/>
                <a:gd name="T29" fmla="*/ 2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4" h="86">
                  <a:moveTo>
                    <a:pt x="6" y="27"/>
                  </a:moveTo>
                  <a:lnTo>
                    <a:pt x="0" y="57"/>
                  </a:lnTo>
                  <a:lnTo>
                    <a:pt x="52" y="84"/>
                  </a:lnTo>
                  <a:lnTo>
                    <a:pt x="95" y="86"/>
                  </a:lnTo>
                  <a:lnTo>
                    <a:pt x="130" y="73"/>
                  </a:lnTo>
                  <a:lnTo>
                    <a:pt x="144" y="57"/>
                  </a:lnTo>
                  <a:lnTo>
                    <a:pt x="133" y="46"/>
                  </a:lnTo>
                  <a:lnTo>
                    <a:pt x="117" y="41"/>
                  </a:lnTo>
                  <a:lnTo>
                    <a:pt x="100" y="30"/>
                  </a:lnTo>
                  <a:lnTo>
                    <a:pt x="95" y="16"/>
                  </a:lnTo>
                  <a:lnTo>
                    <a:pt x="90" y="27"/>
                  </a:lnTo>
                  <a:lnTo>
                    <a:pt x="65" y="22"/>
                  </a:lnTo>
                  <a:lnTo>
                    <a:pt x="27" y="0"/>
                  </a:lnTo>
                  <a:lnTo>
                    <a:pt x="22" y="11"/>
                  </a:lnTo>
                  <a:lnTo>
                    <a:pt x="6" y="27"/>
                  </a:lnTo>
                  <a:close/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3" name="Freeform 11"/>
            <p:cNvSpPr/>
            <p:nvPr/>
          </p:nvSpPr>
          <p:spPr bwMode="auto">
            <a:xfrm>
              <a:off x="8292845" y="4279631"/>
              <a:ext cx="249288" cy="263950"/>
            </a:xfrm>
            <a:custGeom>
              <a:avLst/>
              <a:gdLst>
                <a:gd name="T0" fmla="*/ 51 w 51"/>
                <a:gd name="T1" fmla="*/ 46 h 54"/>
                <a:gd name="T2" fmla="*/ 30 w 51"/>
                <a:gd name="T3" fmla="*/ 54 h 54"/>
                <a:gd name="T4" fmla="*/ 2 w 51"/>
                <a:gd name="T5" fmla="*/ 30 h 54"/>
                <a:gd name="T6" fmla="*/ 0 w 51"/>
                <a:gd name="T7" fmla="*/ 11 h 54"/>
                <a:gd name="T8" fmla="*/ 5 w 51"/>
                <a:gd name="T9" fmla="*/ 3 h 54"/>
                <a:gd name="T10" fmla="*/ 32 w 51"/>
                <a:gd name="T11" fmla="*/ 0 h 54"/>
                <a:gd name="T12" fmla="*/ 40 w 51"/>
                <a:gd name="T13" fmla="*/ 6 h 54"/>
                <a:gd name="T14" fmla="*/ 38 w 51"/>
                <a:gd name="T15" fmla="*/ 16 h 54"/>
                <a:gd name="T16" fmla="*/ 35 w 51"/>
                <a:gd name="T17" fmla="*/ 24 h 54"/>
                <a:gd name="T18" fmla="*/ 51 w 51"/>
                <a:gd name="T19" fmla="*/ 4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4">
                  <a:moveTo>
                    <a:pt x="51" y="46"/>
                  </a:moveTo>
                  <a:lnTo>
                    <a:pt x="30" y="54"/>
                  </a:lnTo>
                  <a:lnTo>
                    <a:pt x="2" y="30"/>
                  </a:lnTo>
                  <a:lnTo>
                    <a:pt x="0" y="11"/>
                  </a:lnTo>
                  <a:lnTo>
                    <a:pt x="5" y="3"/>
                  </a:lnTo>
                  <a:lnTo>
                    <a:pt x="32" y="0"/>
                  </a:lnTo>
                  <a:lnTo>
                    <a:pt x="40" y="6"/>
                  </a:lnTo>
                  <a:lnTo>
                    <a:pt x="38" y="16"/>
                  </a:lnTo>
                  <a:lnTo>
                    <a:pt x="35" y="24"/>
                  </a:lnTo>
                  <a:lnTo>
                    <a:pt x="51" y="46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4" name="Freeform 12"/>
            <p:cNvSpPr/>
            <p:nvPr/>
          </p:nvSpPr>
          <p:spPr bwMode="auto">
            <a:xfrm>
              <a:off x="7975125" y="4528918"/>
              <a:ext cx="728309" cy="224846"/>
            </a:xfrm>
            <a:custGeom>
              <a:avLst/>
              <a:gdLst>
                <a:gd name="T0" fmla="*/ 149 w 149"/>
                <a:gd name="T1" fmla="*/ 14 h 46"/>
                <a:gd name="T2" fmla="*/ 138 w 149"/>
                <a:gd name="T3" fmla="*/ 8 h 46"/>
                <a:gd name="T4" fmla="*/ 132 w 149"/>
                <a:gd name="T5" fmla="*/ 14 h 46"/>
                <a:gd name="T6" fmla="*/ 127 w 149"/>
                <a:gd name="T7" fmla="*/ 25 h 46"/>
                <a:gd name="T8" fmla="*/ 122 w 149"/>
                <a:gd name="T9" fmla="*/ 33 h 46"/>
                <a:gd name="T10" fmla="*/ 92 w 149"/>
                <a:gd name="T11" fmla="*/ 35 h 46"/>
                <a:gd name="T12" fmla="*/ 49 w 149"/>
                <a:gd name="T13" fmla="*/ 27 h 46"/>
                <a:gd name="T14" fmla="*/ 13 w 149"/>
                <a:gd name="T15" fmla="*/ 6 h 46"/>
                <a:gd name="T16" fmla="*/ 5 w 149"/>
                <a:gd name="T17" fmla="*/ 0 h 46"/>
                <a:gd name="T18" fmla="*/ 3 w 149"/>
                <a:gd name="T19" fmla="*/ 8 h 46"/>
                <a:gd name="T20" fmla="*/ 0 w 149"/>
                <a:gd name="T21" fmla="*/ 14 h 46"/>
                <a:gd name="T22" fmla="*/ 57 w 149"/>
                <a:gd name="T23" fmla="*/ 43 h 46"/>
                <a:gd name="T24" fmla="*/ 103 w 149"/>
                <a:gd name="T25" fmla="*/ 46 h 46"/>
                <a:gd name="T26" fmla="*/ 138 w 149"/>
                <a:gd name="T27" fmla="*/ 33 h 46"/>
                <a:gd name="T28" fmla="*/ 146 w 149"/>
                <a:gd name="T29" fmla="*/ 22 h 46"/>
                <a:gd name="T30" fmla="*/ 149 w 149"/>
                <a:gd name="T31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9" h="46">
                  <a:moveTo>
                    <a:pt x="149" y="14"/>
                  </a:moveTo>
                  <a:lnTo>
                    <a:pt x="138" y="8"/>
                  </a:lnTo>
                  <a:lnTo>
                    <a:pt x="132" y="14"/>
                  </a:lnTo>
                  <a:lnTo>
                    <a:pt x="127" y="25"/>
                  </a:lnTo>
                  <a:lnTo>
                    <a:pt x="122" y="33"/>
                  </a:lnTo>
                  <a:lnTo>
                    <a:pt x="92" y="35"/>
                  </a:lnTo>
                  <a:lnTo>
                    <a:pt x="49" y="27"/>
                  </a:lnTo>
                  <a:lnTo>
                    <a:pt x="13" y="6"/>
                  </a:lnTo>
                  <a:lnTo>
                    <a:pt x="5" y="0"/>
                  </a:lnTo>
                  <a:lnTo>
                    <a:pt x="3" y="8"/>
                  </a:lnTo>
                  <a:lnTo>
                    <a:pt x="0" y="14"/>
                  </a:lnTo>
                  <a:lnTo>
                    <a:pt x="57" y="43"/>
                  </a:lnTo>
                  <a:lnTo>
                    <a:pt x="103" y="46"/>
                  </a:lnTo>
                  <a:lnTo>
                    <a:pt x="138" y="33"/>
                  </a:lnTo>
                  <a:lnTo>
                    <a:pt x="146" y="22"/>
                  </a:lnTo>
                  <a:lnTo>
                    <a:pt x="149" y="14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5" name="Freeform 13"/>
            <p:cNvSpPr/>
            <p:nvPr/>
          </p:nvSpPr>
          <p:spPr bwMode="auto">
            <a:xfrm>
              <a:off x="8478588" y="4528918"/>
              <a:ext cx="224847" cy="171080"/>
            </a:xfrm>
            <a:custGeom>
              <a:avLst/>
              <a:gdLst>
                <a:gd name="T0" fmla="*/ 46 w 46"/>
                <a:gd name="T1" fmla="*/ 14 h 35"/>
                <a:gd name="T2" fmla="*/ 35 w 46"/>
                <a:gd name="T3" fmla="*/ 3 h 35"/>
                <a:gd name="T4" fmla="*/ 29 w 46"/>
                <a:gd name="T5" fmla="*/ 0 h 35"/>
                <a:gd name="T6" fmla="*/ 24 w 46"/>
                <a:gd name="T7" fmla="*/ 8 h 35"/>
                <a:gd name="T8" fmla="*/ 19 w 46"/>
                <a:gd name="T9" fmla="*/ 19 h 35"/>
                <a:gd name="T10" fmla="*/ 13 w 46"/>
                <a:gd name="T11" fmla="*/ 30 h 35"/>
                <a:gd name="T12" fmla="*/ 0 w 46"/>
                <a:gd name="T13" fmla="*/ 35 h 35"/>
                <a:gd name="T14" fmla="*/ 19 w 46"/>
                <a:gd name="T15" fmla="*/ 33 h 35"/>
                <a:gd name="T16" fmla="*/ 29 w 46"/>
                <a:gd name="T17" fmla="*/ 14 h 35"/>
                <a:gd name="T18" fmla="*/ 35 w 46"/>
                <a:gd name="T19" fmla="*/ 11 h 35"/>
                <a:gd name="T20" fmla="*/ 46 w 46"/>
                <a:gd name="T21" fmla="*/ 1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35">
                  <a:moveTo>
                    <a:pt x="46" y="14"/>
                  </a:moveTo>
                  <a:lnTo>
                    <a:pt x="35" y="3"/>
                  </a:lnTo>
                  <a:lnTo>
                    <a:pt x="29" y="0"/>
                  </a:lnTo>
                  <a:lnTo>
                    <a:pt x="24" y="8"/>
                  </a:lnTo>
                  <a:lnTo>
                    <a:pt x="19" y="19"/>
                  </a:lnTo>
                  <a:lnTo>
                    <a:pt x="13" y="30"/>
                  </a:lnTo>
                  <a:lnTo>
                    <a:pt x="0" y="35"/>
                  </a:lnTo>
                  <a:lnTo>
                    <a:pt x="19" y="33"/>
                  </a:lnTo>
                  <a:lnTo>
                    <a:pt x="29" y="14"/>
                  </a:lnTo>
                  <a:lnTo>
                    <a:pt x="35" y="11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6" name="Freeform 14"/>
            <p:cNvSpPr/>
            <p:nvPr/>
          </p:nvSpPr>
          <p:spPr bwMode="auto">
            <a:xfrm>
              <a:off x="8014229" y="4440935"/>
              <a:ext cx="381262" cy="195519"/>
            </a:xfrm>
            <a:custGeom>
              <a:avLst/>
              <a:gdLst>
                <a:gd name="T0" fmla="*/ 2 w 29"/>
                <a:gd name="T1" fmla="*/ 0 h 15"/>
                <a:gd name="T2" fmla="*/ 10 w 29"/>
                <a:gd name="T3" fmla="*/ 6 h 15"/>
                <a:gd name="T4" fmla="*/ 17 w 29"/>
                <a:gd name="T5" fmla="*/ 10 h 15"/>
                <a:gd name="T6" fmla="*/ 27 w 29"/>
                <a:gd name="T7" fmla="*/ 13 h 15"/>
                <a:gd name="T8" fmla="*/ 29 w 29"/>
                <a:gd name="T9" fmla="*/ 14 h 15"/>
                <a:gd name="T10" fmla="*/ 20 w 29"/>
                <a:gd name="T11" fmla="*/ 15 h 15"/>
                <a:gd name="T12" fmla="*/ 12 w 29"/>
                <a:gd name="T13" fmla="*/ 12 h 15"/>
                <a:gd name="T14" fmla="*/ 0 w 29"/>
                <a:gd name="T15" fmla="*/ 5 h 15"/>
                <a:gd name="T16" fmla="*/ 2 w 29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5">
                  <a:moveTo>
                    <a:pt x="2" y="0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15" y="14"/>
                    <a:pt x="12" y="12"/>
                  </a:cubicBezTo>
                  <a:cubicBezTo>
                    <a:pt x="9" y="11"/>
                    <a:pt x="0" y="5"/>
                    <a:pt x="0" y="5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8" name="Freeform 15"/>
            <p:cNvSpPr/>
            <p:nvPr/>
          </p:nvSpPr>
          <p:spPr bwMode="auto">
            <a:xfrm>
              <a:off x="7989791" y="4558246"/>
              <a:ext cx="180857" cy="117311"/>
            </a:xfrm>
            <a:custGeom>
              <a:avLst/>
              <a:gdLst>
                <a:gd name="T0" fmla="*/ 2 w 37"/>
                <a:gd name="T1" fmla="*/ 0 h 24"/>
                <a:gd name="T2" fmla="*/ 37 w 37"/>
                <a:gd name="T3" fmla="*/ 24 h 24"/>
                <a:gd name="T4" fmla="*/ 0 w 37"/>
                <a:gd name="T5" fmla="*/ 5 h 24"/>
                <a:gd name="T6" fmla="*/ 2 w 37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4">
                  <a:moveTo>
                    <a:pt x="2" y="0"/>
                  </a:moveTo>
                  <a:lnTo>
                    <a:pt x="37" y="24"/>
                  </a:lnTo>
                  <a:lnTo>
                    <a:pt x="0" y="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9" name="Freeform 16"/>
            <p:cNvSpPr/>
            <p:nvPr/>
          </p:nvSpPr>
          <p:spPr bwMode="auto">
            <a:xfrm>
              <a:off x="8092436" y="4308958"/>
              <a:ext cx="332382" cy="219960"/>
            </a:xfrm>
            <a:custGeom>
              <a:avLst/>
              <a:gdLst>
                <a:gd name="T0" fmla="*/ 68 w 68"/>
                <a:gd name="T1" fmla="*/ 45 h 45"/>
                <a:gd name="T2" fmla="*/ 52 w 68"/>
                <a:gd name="T3" fmla="*/ 27 h 45"/>
                <a:gd name="T4" fmla="*/ 43 w 68"/>
                <a:gd name="T5" fmla="*/ 18 h 45"/>
                <a:gd name="T6" fmla="*/ 8 w 68"/>
                <a:gd name="T7" fmla="*/ 0 h 45"/>
                <a:gd name="T8" fmla="*/ 3 w 68"/>
                <a:gd name="T9" fmla="*/ 0 h 45"/>
                <a:gd name="T10" fmla="*/ 0 w 68"/>
                <a:gd name="T11" fmla="*/ 5 h 45"/>
                <a:gd name="T12" fmla="*/ 0 w 68"/>
                <a:gd name="T13" fmla="*/ 10 h 45"/>
                <a:gd name="T14" fmla="*/ 3 w 68"/>
                <a:gd name="T15" fmla="*/ 16 h 45"/>
                <a:gd name="T16" fmla="*/ 22 w 68"/>
                <a:gd name="T17" fmla="*/ 18 h 45"/>
                <a:gd name="T18" fmla="*/ 43 w 68"/>
                <a:gd name="T19" fmla="*/ 32 h 45"/>
                <a:gd name="T20" fmla="*/ 68 w 68"/>
                <a:gd name="T2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45">
                  <a:moveTo>
                    <a:pt x="68" y="45"/>
                  </a:moveTo>
                  <a:lnTo>
                    <a:pt x="52" y="27"/>
                  </a:lnTo>
                  <a:lnTo>
                    <a:pt x="43" y="18"/>
                  </a:lnTo>
                  <a:lnTo>
                    <a:pt x="8" y="0"/>
                  </a:lnTo>
                  <a:lnTo>
                    <a:pt x="3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" y="16"/>
                  </a:lnTo>
                  <a:lnTo>
                    <a:pt x="22" y="18"/>
                  </a:lnTo>
                  <a:lnTo>
                    <a:pt x="43" y="32"/>
                  </a:lnTo>
                  <a:lnTo>
                    <a:pt x="68" y="45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0" name="Freeform 17"/>
            <p:cNvSpPr/>
            <p:nvPr/>
          </p:nvSpPr>
          <p:spPr bwMode="auto">
            <a:xfrm>
              <a:off x="8424819" y="4411607"/>
              <a:ext cx="53769" cy="131977"/>
            </a:xfrm>
            <a:custGeom>
              <a:avLst/>
              <a:gdLst>
                <a:gd name="T0" fmla="*/ 3 w 11"/>
                <a:gd name="T1" fmla="*/ 27 h 27"/>
                <a:gd name="T2" fmla="*/ 11 w 11"/>
                <a:gd name="T3" fmla="*/ 3 h 27"/>
                <a:gd name="T4" fmla="*/ 8 w 11"/>
                <a:gd name="T5" fmla="*/ 0 h 27"/>
                <a:gd name="T6" fmla="*/ 0 w 11"/>
                <a:gd name="T7" fmla="*/ 24 h 27"/>
                <a:gd name="T8" fmla="*/ 3 w 11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7">
                  <a:moveTo>
                    <a:pt x="3" y="27"/>
                  </a:moveTo>
                  <a:lnTo>
                    <a:pt x="11" y="3"/>
                  </a:lnTo>
                  <a:lnTo>
                    <a:pt x="8" y="0"/>
                  </a:lnTo>
                  <a:lnTo>
                    <a:pt x="0" y="24"/>
                  </a:lnTo>
                  <a:lnTo>
                    <a:pt x="3" y="2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1" name="Freeform 18"/>
            <p:cNvSpPr/>
            <p:nvPr/>
          </p:nvSpPr>
          <p:spPr bwMode="auto">
            <a:xfrm>
              <a:off x="8302621" y="4411607"/>
              <a:ext cx="239512" cy="92873"/>
            </a:xfrm>
            <a:custGeom>
              <a:avLst/>
              <a:gdLst>
                <a:gd name="T0" fmla="*/ 49 w 49"/>
                <a:gd name="T1" fmla="*/ 19 h 19"/>
                <a:gd name="T2" fmla="*/ 0 w 49"/>
                <a:gd name="T3" fmla="*/ 0 h 19"/>
                <a:gd name="T4" fmla="*/ 0 w 49"/>
                <a:gd name="T5" fmla="*/ 3 h 19"/>
                <a:gd name="T6" fmla="*/ 46 w 49"/>
                <a:gd name="T7" fmla="*/ 19 h 19"/>
                <a:gd name="T8" fmla="*/ 49 w 4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9">
                  <a:moveTo>
                    <a:pt x="49" y="19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46" y="19"/>
                  </a:lnTo>
                  <a:lnTo>
                    <a:pt x="49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2" name="Freeform 19"/>
            <p:cNvSpPr/>
            <p:nvPr/>
          </p:nvSpPr>
          <p:spPr bwMode="auto">
            <a:xfrm>
              <a:off x="8371052" y="4387166"/>
              <a:ext cx="92873" cy="117311"/>
            </a:xfrm>
            <a:custGeom>
              <a:avLst/>
              <a:gdLst>
                <a:gd name="T0" fmla="*/ 1 w 7"/>
                <a:gd name="T1" fmla="*/ 9 h 9"/>
                <a:gd name="T2" fmla="*/ 7 w 7"/>
                <a:gd name="T3" fmla="*/ 1 h 9"/>
                <a:gd name="T4" fmla="*/ 7 w 7"/>
                <a:gd name="T5" fmla="*/ 0 h 9"/>
                <a:gd name="T6" fmla="*/ 6 w 7"/>
                <a:gd name="T7" fmla="*/ 0 h 9"/>
                <a:gd name="T8" fmla="*/ 0 w 7"/>
                <a:gd name="T9" fmla="*/ 8 h 9"/>
                <a:gd name="T10" fmla="*/ 1 w 7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1" y="9"/>
                  </a:moveTo>
                  <a:cubicBezTo>
                    <a:pt x="1" y="8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3" name="Freeform 20"/>
            <p:cNvSpPr/>
            <p:nvPr/>
          </p:nvSpPr>
          <p:spPr bwMode="auto">
            <a:xfrm>
              <a:off x="8478588" y="4465373"/>
              <a:ext cx="39104" cy="63545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3 h 13"/>
                <a:gd name="T4" fmla="*/ 2 w 8"/>
                <a:gd name="T5" fmla="*/ 13 h 13"/>
                <a:gd name="T6" fmla="*/ 8 w 8"/>
                <a:gd name="T7" fmla="*/ 3 h 13"/>
                <a:gd name="T8" fmla="*/ 8 w 8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3"/>
                  </a:lnTo>
                  <a:lnTo>
                    <a:pt x="2" y="13"/>
                  </a:lnTo>
                  <a:lnTo>
                    <a:pt x="8" y="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4" name="Freeform 21"/>
            <p:cNvSpPr/>
            <p:nvPr/>
          </p:nvSpPr>
          <p:spPr bwMode="auto">
            <a:xfrm>
              <a:off x="7378792" y="3438900"/>
              <a:ext cx="860283" cy="1065577"/>
            </a:xfrm>
            <a:custGeom>
              <a:avLst/>
              <a:gdLst>
                <a:gd name="T0" fmla="*/ 0 w 176"/>
                <a:gd name="T1" fmla="*/ 8 h 218"/>
                <a:gd name="T2" fmla="*/ 152 w 176"/>
                <a:gd name="T3" fmla="*/ 218 h 218"/>
                <a:gd name="T4" fmla="*/ 176 w 176"/>
                <a:gd name="T5" fmla="*/ 213 h 218"/>
                <a:gd name="T6" fmla="*/ 33 w 176"/>
                <a:gd name="T7" fmla="*/ 0 h 218"/>
                <a:gd name="T8" fmla="*/ 0 w 176"/>
                <a:gd name="T9" fmla="*/ 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218">
                  <a:moveTo>
                    <a:pt x="0" y="8"/>
                  </a:moveTo>
                  <a:lnTo>
                    <a:pt x="152" y="218"/>
                  </a:lnTo>
                  <a:lnTo>
                    <a:pt x="176" y="213"/>
                  </a:lnTo>
                  <a:lnTo>
                    <a:pt x="33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9CAAB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5" name="Freeform 22"/>
            <p:cNvSpPr/>
            <p:nvPr/>
          </p:nvSpPr>
          <p:spPr bwMode="auto">
            <a:xfrm>
              <a:off x="7339689" y="5095922"/>
              <a:ext cx="527901" cy="317719"/>
            </a:xfrm>
            <a:custGeom>
              <a:avLst/>
              <a:gdLst>
                <a:gd name="T0" fmla="*/ 8 w 108"/>
                <a:gd name="T1" fmla="*/ 65 h 65"/>
                <a:gd name="T2" fmla="*/ 108 w 108"/>
                <a:gd name="T3" fmla="*/ 27 h 65"/>
                <a:gd name="T4" fmla="*/ 87 w 108"/>
                <a:gd name="T5" fmla="*/ 0 h 65"/>
                <a:gd name="T6" fmla="*/ 0 w 108"/>
                <a:gd name="T7" fmla="*/ 27 h 65"/>
                <a:gd name="T8" fmla="*/ 8 w 108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65">
                  <a:moveTo>
                    <a:pt x="8" y="65"/>
                  </a:moveTo>
                  <a:lnTo>
                    <a:pt x="108" y="27"/>
                  </a:lnTo>
                  <a:lnTo>
                    <a:pt x="87" y="0"/>
                  </a:lnTo>
                  <a:lnTo>
                    <a:pt x="0" y="27"/>
                  </a:lnTo>
                  <a:lnTo>
                    <a:pt x="8" y="65"/>
                  </a:lnTo>
                  <a:close/>
                </a:path>
              </a:pathLst>
            </a:custGeom>
            <a:solidFill>
              <a:srgbClr val="BCCAD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6" name="Freeform 23"/>
            <p:cNvSpPr/>
            <p:nvPr/>
          </p:nvSpPr>
          <p:spPr bwMode="auto">
            <a:xfrm>
              <a:off x="7276147" y="5227896"/>
              <a:ext cx="102649" cy="185743"/>
            </a:xfrm>
            <a:custGeom>
              <a:avLst/>
              <a:gdLst>
                <a:gd name="T0" fmla="*/ 0 w 21"/>
                <a:gd name="T1" fmla="*/ 30 h 38"/>
                <a:gd name="T2" fmla="*/ 0 w 21"/>
                <a:gd name="T3" fmla="*/ 11 h 38"/>
                <a:gd name="T4" fmla="*/ 13 w 21"/>
                <a:gd name="T5" fmla="*/ 0 h 38"/>
                <a:gd name="T6" fmla="*/ 21 w 21"/>
                <a:gd name="T7" fmla="*/ 11 h 38"/>
                <a:gd name="T8" fmla="*/ 21 w 21"/>
                <a:gd name="T9" fmla="*/ 38 h 38"/>
                <a:gd name="T10" fmla="*/ 0 w 21"/>
                <a:gd name="T11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8">
                  <a:moveTo>
                    <a:pt x="0" y="30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1" y="11"/>
                  </a:lnTo>
                  <a:lnTo>
                    <a:pt x="21" y="38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9CAAB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7" name="Freeform 24"/>
            <p:cNvSpPr/>
            <p:nvPr/>
          </p:nvSpPr>
          <p:spPr bwMode="auto">
            <a:xfrm>
              <a:off x="7828486" y="4440935"/>
              <a:ext cx="1124234" cy="933603"/>
            </a:xfrm>
            <a:custGeom>
              <a:avLst/>
              <a:gdLst>
                <a:gd name="T0" fmla="*/ 0 w 85"/>
                <a:gd name="T1" fmla="*/ 48 h 71"/>
                <a:gd name="T2" fmla="*/ 22 w 85"/>
                <a:gd name="T3" fmla="*/ 6 h 71"/>
                <a:gd name="T4" fmla="*/ 33 w 85"/>
                <a:gd name="T5" fmla="*/ 0 h 71"/>
                <a:gd name="T6" fmla="*/ 52 w 85"/>
                <a:gd name="T7" fmla="*/ 1 h 71"/>
                <a:gd name="T8" fmla="*/ 75 w 85"/>
                <a:gd name="T9" fmla="*/ 15 h 71"/>
                <a:gd name="T10" fmla="*/ 85 w 85"/>
                <a:gd name="T11" fmla="*/ 39 h 71"/>
                <a:gd name="T12" fmla="*/ 85 w 85"/>
                <a:gd name="T13" fmla="*/ 58 h 71"/>
                <a:gd name="T14" fmla="*/ 76 w 85"/>
                <a:gd name="T15" fmla="*/ 71 h 71"/>
                <a:gd name="T16" fmla="*/ 0 w 85"/>
                <a:gd name="T17" fmla="*/ 56 h 71"/>
                <a:gd name="T18" fmla="*/ 0 w 85"/>
                <a:gd name="T19" fmla="*/ 4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71">
                  <a:moveTo>
                    <a:pt x="0" y="48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85" y="37"/>
                    <a:pt x="85" y="39"/>
                  </a:cubicBezTo>
                  <a:cubicBezTo>
                    <a:pt x="85" y="41"/>
                    <a:pt x="85" y="58"/>
                    <a:pt x="85" y="58"/>
                  </a:cubicBezTo>
                  <a:cubicBezTo>
                    <a:pt x="76" y="71"/>
                    <a:pt x="76" y="71"/>
                    <a:pt x="76" y="71"/>
                  </a:cubicBezTo>
                  <a:cubicBezTo>
                    <a:pt x="0" y="56"/>
                    <a:pt x="0" y="56"/>
                    <a:pt x="0" y="56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BCCAD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8" name="Freeform 25"/>
            <p:cNvSpPr/>
            <p:nvPr/>
          </p:nvSpPr>
          <p:spPr bwMode="auto">
            <a:xfrm>
              <a:off x="7720950" y="4480039"/>
              <a:ext cx="1124234" cy="933603"/>
            </a:xfrm>
            <a:custGeom>
              <a:avLst/>
              <a:gdLst>
                <a:gd name="T0" fmla="*/ 0 w 85"/>
                <a:gd name="T1" fmla="*/ 48 h 71"/>
                <a:gd name="T2" fmla="*/ 23 w 85"/>
                <a:gd name="T3" fmla="*/ 6 h 71"/>
                <a:gd name="T4" fmla="*/ 33 w 85"/>
                <a:gd name="T5" fmla="*/ 0 h 71"/>
                <a:gd name="T6" fmla="*/ 52 w 85"/>
                <a:gd name="T7" fmla="*/ 1 h 71"/>
                <a:gd name="T8" fmla="*/ 75 w 85"/>
                <a:gd name="T9" fmla="*/ 15 h 71"/>
                <a:gd name="T10" fmla="*/ 85 w 85"/>
                <a:gd name="T11" fmla="*/ 39 h 71"/>
                <a:gd name="T12" fmla="*/ 85 w 85"/>
                <a:gd name="T13" fmla="*/ 58 h 71"/>
                <a:gd name="T14" fmla="*/ 76 w 85"/>
                <a:gd name="T15" fmla="*/ 71 h 71"/>
                <a:gd name="T16" fmla="*/ 0 w 85"/>
                <a:gd name="T17" fmla="*/ 56 h 71"/>
                <a:gd name="T18" fmla="*/ 0 w 85"/>
                <a:gd name="T19" fmla="*/ 4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71">
                  <a:moveTo>
                    <a:pt x="0" y="48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85" y="37"/>
                    <a:pt x="85" y="39"/>
                  </a:cubicBezTo>
                  <a:cubicBezTo>
                    <a:pt x="85" y="41"/>
                    <a:pt x="85" y="58"/>
                    <a:pt x="85" y="58"/>
                  </a:cubicBezTo>
                  <a:cubicBezTo>
                    <a:pt x="76" y="71"/>
                    <a:pt x="76" y="71"/>
                    <a:pt x="76" y="71"/>
                  </a:cubicBezTo>
                  <a:cubicBezTo>
                    <a:pt x="0" y="56"/>
                    <a:pt x="0" y="56"/>
                    <a:pt x="0" y="56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9CAAB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9" name="Freeform 26"/>
            <p:cNvSpPr/>
            <p:nvPr/>
          </p:nvSpPr>
          <p:spPr bwMode="auto">
            <a:xfrm>
              <a:off x="7471665" y="3292261"/>
              <a:ext cx="742972" cy="1725454"/>
            </a:xfrm>
            <a:custGeom>
              <a:avLst/>
              <a:gdLst>
                <a:gd name="T0" fmla="*/ 0 w 56"/>
                <a:gd name="T1" fmla="*/ 24 h 131"/>
                <a:gd name="T2" fmla="*/ 6 w 56"/>
                <a:gd name="T3" fmla="*/ 36 h 131"/>
                <a:gd name="T4" fmla="*/ 16 w 56"/>
                <a:gd name="T5" fmla="*/ 60 h 131"/>
                <a:gd name="T6" fmla="*/ 21 w 56"/>
                <a:gd name="T7" fmla="*/ 65 h 131"/>
                <a:gd name="T8" fmla="*/ 23 w 56"/>
                <a:gd name="T9" fmla="*/ 70 h 131"/>
                <a:gd name="T10" fmla="*/ 24 w 56"/>
                <a:gd name="T11" fmla="*/ 78 h 131"/>
                <a:gd name="T12" fmla="*/ 21 w 56"/>
                <a:gd name="T13" fmla="*/ 88 h 131"/>
                <a:gd name="T14" fmla="*/ 27 w 56"/>
                <a:gd name="T15" fmla="*/ 103 h 131"/>
                <a:gd name="T16" fmla="*/ 35 w 56"/>
                <a:gd name="T17" fmla="*/ 120 h 131"/>
                <a:gd name="T18" fmla="*/ 41 w 56"/>
                <a:gd name="T19" fmla="*/ 131 h 131"/>
                <a:gd name="T20" fmla="*/ 56 w 56"/>
                <a:gd name="T21" fmla="*/ 128 h 131"/>
                <a:gd name="T22" fmla="*/ 50 w 56"/>
                <a:gd name="T23" fmla="*/ 100 h 131"/>
                <a:gd name="T24" fmla="*/ 44 w 56"/>
                <a:gd name="T25" fmla="*/ 76 h 131"/>
                <a:gd name="T26" fmla="*/ 46 w 56"/>
                <a:gd name="T27" fmla="*/ 67 h 131"/>
                <a:gd name="T28" fmla="*/ 42 w 56"/>
                <a:gd name="T29" fmla="*/ 55 h 131"/>
                <a:gd name="T30" fmla="*/ 44 w 56"/>
                <a:gd name="T31" fmla="*/ 46 h 131"/>
                <a:gd name="T32" fmla="*/ 43 w 56"/>
                <a:gd name="T33" fmla="*/ 28 h 131"/>
                <a:gd name="T34" fmla="*/ 38 w 56"/>
                <a:gd name="T35" fmla="*/ 12 h 131"/>
                <a:gd name="T36" fmla="*/ 32 w 56"/>
                <a:gd name="T37" fmla="*/ 0 h 131"/>
                <a:gd name="T38" fmla="*/ 0 w 56"/>
                <a:gd name="T39" fmla="*/ 2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31">
                  <a:moveTo>
                    <a:pt x="0" y="24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78"/>
                    <a:pt x="21" y="85"/>
                    <a:pt x="21" y="88"/>
                  </a:cubicBezTo>
                  <a:cubicBezTo>
                    <a:pt x="22" y="91"/>
                    <a:pt x="27" y="103"/>
                    <a:pt x="27" y="103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FFD0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0" name="Freeform 27"/>
            <p:cNvSpPr/>
            <p:nvPr/>
          </p:nvSpPr>
          <p:spPr bwMode="auto">
            <a:xfrm>
              <a:off x="7921359" y="4753765"/>
              <a:ext cx="410590" cy="317719"/>
            </a:xfrm>
            <a:custGeom>
              <a:avLst/>
              <a:gdLst>
                <a:gd name="T0" fmla="*/ 0 w 84"/>
                <a:gd name="T1" fmla="*/ 19 h 65"/>
                <a:gd name="T2" fmla="*/ 11 w 84"/>
                <a:gd name="T3" fmla="*/ 35 h 65"/>
                <a:gd name="T4" fmla="*/ 16 w 84"/>
                <a:gd name="T5" fmla="*/ 54 h 65"/>
                <a:gd name="T6" fmla="*/ 19 w 84"/>
                <a:gd name="T7" fmla="*/ 65 h 65"/>
                <a:gd name="T8" fmla="*/ 68 w 84"/>
                <a:gd name="T9" fmla="*/ 57 h 65"/>
                <a:gd name="T10" fmla="*/ 84 w 84"/>
                <a:gd name="T11" fmla="*/ 32 h 65"/>
                <a:gd name="T12" fmla="*/ 73 w 84"/>
                <a:gd name="T13" fmla="*/ 27 h 65"/>
                <a:gd name="T14" fmla="*/ 65 w 84"/>
                <a:gd name="T15" fmla="*/ 27 h 65"/>
                <a:gd name="T16" fmla="*/ 49 w 84"/>
                <a:gd name="T17" fmla="*/ 0 h 65"/>
                <a:gd name="T18" fmla="*/ 38 w 84"/>
                <a:gd name="T19" fmla="*/ 14 h 65"/>
                <a:gd name="T20" fmla="*/ 0 w 84"/>
                <a:gd name="T21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" h="65">
                  <a:moveTo>
                    <a:pt x="0" y="19"/>
                  </a:moveTo>
                  <a:lnTo>
                    <a:pt x="11" y="35"/>
                  </a:lnTo>
                  <a:lnTo>
                    <a:pt x="16" y="54"/>
                  </a:lnTo>
                  <a:lnTo>
                    <a:pt x="19" y="65"/>
                  </a:lnTo>
                  <a:lnTo>
                    <a:pt x="68" y="57"/>
                  </a:lnTo>
                  <a:lnTo>
                    <a:pt x="84" y="32"/>
                  </a:lnTo>
                  <a:lnTo>
                    <a:pt x="73" y="27"/>
                  </a:lnTo>
                  <a:lnTo>
                    <a:pt x="65" y="27"/>
                  </a:lnTo>
                  <a:lnTo>
                    <a:pt x="49" y="0"/>
                  </a:lnTo>
                  <a:lnTo>
                    <a:pt x="38" y="14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E54D4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1" name="Freeform 28"/>
            <p:cNvSpPr/>
            <p:nvPr/>
          </p:nvSpPr>
          <p:spPr bwMode="auto">
            <a:xfrm>
              <a:off x="7989791" y="4885738"/>
              <a:ext cx="645212" cy="435031"/>
            </a:xfrm>
            <a:custGeom>
              <a:avLst/>
              <a:gdLst>
                <a:gd name="T0" fmla="*/ 0 w 132"/>
                <a:gd name="T1" fmla="*/ 62 h 89"/>
                <a:gd name="T2" fmla="*/ 10 w 132"/>
                <a:gd name="T3" fmla="*/ 89 h 89"/>
                <a:gd name="T4" fmla="*/ 70 w 132"/>
                <a:gd name="T5" fmla="*/ 81 h 89"/>
                <a:gd name="T6" fmla="*/ 110 w 132"/>
                <a:gd name="T7" fmla="*/ 59 h 89"/>
                <a:gd name="T8" fmla="*/ 132 w 132"/>
                <a:gd name="T9" fmla="*/ 27 h 89"/>
                <a:gd name="T10" fmla="*/ 132 w 132"/>
                <a:gd name="T11" fmla="*/ 5 h 89"/>
                <a:gd name="T12" fmla="*/ 116 w 132"/>
                <a:gd name="T13" fmla="*/ 3 h 89"/>
                <a:gd name="T14" fmla="*/ 100 w 132"/>
                <a:gd name="T15" fmla="*/ 11 h 89"/>
                <a:gd name="T16" fmla="*/ 81 w 132"/>
                <a:gd name="T17" fmla="*/ 11 h 89"/>
                <a:gd name="T18" fmla="*/ 67 w 132"/>
                <a:gd name="T19" fmla="*/ 0 h 89"/>
                <a:gd name="T20" fmla="*/ 70 w 132"/>
                <a:gd name="T21" fmla="*/ 14 h 89"/>
                <a:gd name="T22" fmla="*/ 46 w 132"/>
                <a:gd name="T23" fmla="*/ 22 h 89"/>
                <a:gd name="T24" fmla="*/ 2 w 132"/>
                <a:gd name="T25" fmla="*/ 27 h 89"/>
                <a:gd name="T26" fmla="*/ 5 w 132"/>
                <a:gd name="T27" fmla="*/ 38 h 89"/>
                <a:gd name="T28" fmla="*/ 0 w 132"/>
                <a:gd name="T29" fmla="*/ 6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2" h="89">
                  <a:moveTo>
                    <a:pt x="0" y="62"/>
                  </a:moveTo>
                  <a:lnTo>
                    <a:pt x="10" y="89"/>
                  </a:lnTo>
                  <a:lnTo>
                    <a:pt x="70" y="81"/>
                  </a:lnTo>
                  <a:lnTo>
                    <a:pt x="110" y="59"/>
                  </a:lnTo>
                  <a:lnTo>
                    <a:pt x="132" y="27"/>
                  </a:lnTo>
                  <a:lnTo>
                    <a:pt x="132" y="5"/>
                  </a:lnTo>
                  <a:lnTo>
                    <a:pt x="116" y="3"/>
                  </a:lnTo>
                  <a:lnTo>
                    <a:pt x="100" y="11"/>
                  </a:lnTo>
                  <a:lnTo>
                    <a:pt x="81" y="11"/>
                  </a:lnTo>
                  <a:lnTo>
                    <a:pt x="67" y="0"/>
                  </a:lnTo>
                  <a:lnTo>
                    <a:pt x="70" y="14"/>
                  </a:lnTo>
                  <a:lnTo>
                    <a:pt x="46" y="22"/>
                  </a:lnTo>
                  <a:lnTo>
                    <a:pt x="2" y="27"/>
                  </a:lnTo>
                  <a:lnTo>
                    <a:pt x="5" y="38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2" name="Freeform 29"/>
            <p:cNvSpPr/>
            <p:nvPr/>
          </p:nvSpPr>
          <p:spPr bwMode="auto">
            <a:xfrm>
              <a:off x="8131540" y="4792869"/>
              <a:ext cx="317720" cy="224846"/>
            </a:xfrm>
            <a:custGeom>
              <a:avLst/>
              <a:gdLst>
                <a:gd name="T0" fmla="*/ 65 w 65"/>
                <a:gd name="T1" fmla="*/ 30 h 46"/>
                <a:gd name="T2" fmla="*/ 52 w 65"/>
                <a:gd name="T3" fmla="*/ 46 h 46"/>
                <a:gd name="T4" fmla="*/ 17 w 65"/>
                <a:gd name="T5" fmla="*/ 43 h 46"/>
                <a:gd name="T6" fmla="*/ 3 w 65"/>
                <a:gd name="T7" fmla="*/ 30 h 46"/>
                <a:gd name="T8" fmla="*/ 0 w 65"/>
                <a:gd name="T9" fmla="*/ 19 h 46"/>
                <a:gd name="T10" fmla="*/ 22 w 65"/>
                <a:gd name="T11" fmla="*/ 3 h 46"/>
                <a:gd name="T12" fmla="*/ 35 w 65"/>
                <a:gd name="T13" fmla="*/ 0 h 46"/>
                <a:gd name="T14" fmla="*/ 38 w 65"/>
                <a:gd name="T15" fmla="*/ 11 h 46"/>
                <a:gd name="T16" fmla="*/ 38 w 65"/>
                <a:gd name="T17" fmla="*/ 19 h 46"/>
                <a:gd name="T18" fmla="*/ 65 w 65"/>
                <a:gd name="T19" fmla="*/ 3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46">
                  <a:moveTo>
                    <a:pt x="65" y="30"/>
                  </a:moveTo>
                  <a:lnTo>
                    <a:pt x="52" y="46"/>
                  </a:lnTo>
                  <a:lnTo>
                    <a:pt x="17" y="43"/>
                  </a:lnTo>
                  <a:lnTo>
                    <a:pt x="3" y="30"/>
                  </a:lnTo>
                  <a:lnTo>
                    <a:pt x="0" y="19"/>
                  </a:lnTo>
                  <a:lnTo>
                    <a:pt x="22" y="3"/>
                  </a:lnTo>
                  <a:lnTo>
                    <a:pt x="35" y="0"/>
                  </a:lnTo>
                  <a:lnTo>
                    <a:pt x="38" y="11"/>
                  </a:lnTo>
                  <a:lnTo>
                    <a:pt x="38" y="19"/>
                  </a:lnTo>
                  <a:lnTo>
                    <a:pt x="65" y="30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3" name="Freeform 30"/>
            <p:cNvSpPr/>
            <p:nvPr/>
          </p:nvSpPr>
          <p:spPr bwMode="auto">
            <a:xfrm>
              <a:off x="8028894" y="4910180"/>
              <a:ext cx="620774" cy="425255"/>
            </a:xfrm>
            <a:custGeom>
              <a:avLst/>
              <a:gdLst>
                <a:gd name="T0" fmla="*/ 124 w 127"/>
                <a:gd name="T1" fmla="*/ 0 h 87"/>
                <a:gd name="T2" fmla="*/ 113 w 127"/>
                <a:gd name="T3" fmla="*/ 3 h 87"/>
                <a:gd name="T4" fmla="*/ 111 w 127"/>
                <a:gd name="T5" fmla="*/ 9 h 87"/>
                <a:gd name="T6" fmla="*/ 111 w 127"/>
                <a:gd name="T7" fmla="*/ 22 h 87"/>
                <a:gd name="T8" fmla="*/ 113 w 127"/>
                <a:gd name="T9" fmla="*/ 35 h 87"/>
                <a:gd name="T10" fmla="*/ 89 w 127"/>
                <a:gd name="T11" fmla="*/ 52 h 87"/>
                <a:gd name="T12" fmla="*/ 48 w 127"/>
                <a:gd name="T13" fmla="*/ 70 h 87"/>
                <a:gd name="T14" fmla="*/ 5 w 127"/>
                <a:gd name="T15" fmla="*/ 70 h 87"/>
                <a:gd name="T16" fmla="*/ 0 w 127"/>
                <a:gd name="T17" fmla="*/ 73 h 87"/>
                <a:gd name="T18" fmla="*/ 0 w 127"/>
                <a:gd name="T19" fmla="*/ 81 h 87"/>
                <a:gd name="T20" fmla="*/ 2 w 127"/>
                <a:gd name="T21" fmla="*/ 87 h 87"/>
                <a:gd name="T22" fmla="*/ 65 w 127"/>
                <a:gd name="T23" fmla="*/ 79 h 87"/>
                <a:gd name="T24" fmla="*/ 105 w 127"/>
                <a:gd name="T25" fmla="*/ 57 h 87"/>
                <a:gd name="T26" fmla="*/ 127 w 127"/>
                <a:gd name="T27" fmla="*/ 25 h 87"/>
                <a:gd name="T28" fmla="*/ 127 w 127"/>
                <a:gd name="T29" fmla="*/ 9 h 87"/>
                <a:gd name="T30" fmla="*/ 124 w 127"/>
                <a:gd name="T3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7" h="87">
                  <a:moveTo>
                    <a:pt x="124" y="0"/>
                  </a:moveTo>
                  <a:lnTo>
                    <a:pt x="113" y="3"/>
                  </a:lnTo>
                  <a:lnTo>
                    <a:pt x="111" y="9"/>
                  </a:lnTo>
                  <a:lnTo>
                    <a:pt x="111" y="22"/>
                  </a:lnTo>
                  <a:lnTo>
                    <a:pt x="113" y="35"/>
                  </a:lnTo>
                  <a:lnTo>
                    <a:pt x="89" y="52"/>
                  </a:lnTo>
                  <a:lnTo>
                    <a:pt x="48" y="70"/>
                  </a:lnTo>
                  <a:lnTo>
                    <a:pt x="5" y="70"/>
                  </a:lnTo>
                  <a:lnTo>
                    <a:pt x="0" y="73"/>
                  </a:lnTo>
                  <a:lnTo>
                    <a:pt x="0" y="81"/>
                  </a:lnTo>
                  <a:lnTo>
                    <a:pt x="2" y="87"/>
                  </a:lnTo>
                  <a:lnTo>
                    <a:pt x="65" y="79"/>
                  </a:lnTo>
                  <a:lnTo>
                    <a:pt x="105" y="57"/>
                  </a:lnTo>
                  <a:lnTo>
                    <a:pt x="127" y="25"/>
                  </a:lnTo>
                  <a:lnTo>
                    <a:pt x="127" y="9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4" name="Freeform 31"/>
            <p:cNvSpPr/>
            <p:nvPr/>
          </p:nvSpPr>
          <p:spPr bwMode="auto">
            <a:xfrm>
              <a:off x="8517692" y="4900404"/>
              <a:ext cx="117311" cy="234622"/>
            </a:xfrm>
            <a:custGeom>
              <a:avLst/>
              <a:gdLst>
                <a:gd name="T0" fmla="*/ 24 w 24"/>
                <a:gd name="T1" fmla="*/ 2 h 48"/>
                <a:gd name="T2" fmla="*/ 8 w 24"/>
                <a:gd name="T3" fmla="*/ 0 h 48"/>
                <a:gd name="T4" fmla="*/ 2 w 24"/>
                <a:gd name="T5" fmla="*/ 2 h 48"/>
                <a:gd name="T6" fmla="*/ 2 w 24"/>
                <a:gd name="T7" fmla="*/ 11 h 48"/>
                <a:gd name="T8" fmla="*/ 5 w 24"/>
                <a:gd name="T9" fmla="*/ 24 h 48"/>
                <a:gd name="T10" fmla="*/ 8 w 24"/>
                <a:gd name="T11" fmla="*/ 37 h 48"/>
                <a:gd name="T12" fmla="*/ 0 w 24"/>
                <a:gd name="T13" fmla="*/ 48 h 48"/>
                <a:gd name="T14" fmla="*/ 13 w 24"/>
                <a:gd name="T15" fmla="*/ 37 h 48"/>
                <a:gd name="T16" fmla="*/ 11 w 24"/>
                <a:gd name="T17" fmla="*/ 13 h 48"/>
                <a:gd name="T18" fmla="*/ 13 w 24"/>
                <a:gd name="T19" fmla="*/ 8 h 48"/>
                <a:gd name="T20" fmla="*/ 24 w 24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48">
                  <a:moveTo>
                    <a:pt x="24" y="2"/>
                  </a:moveTo>
                  <a:lnTo>
                    <a:pt x="8" y="0"/>
                  </a:lnTo>
                  <a:lnTo>
                    <a:pt x="2" y="2"/>
                  </a:lnTo>
                  <a:lnTo>
                    <a:pt x="2" y="11"/>
                  </a:lnTo>
                  <a:lnTo>
                    <a:pt x="5" y="24"/>
                  </a:lnTo>
                  <a:lnTo>
                    <a:pt x="8" y="37"/>
                  </a:lnTo>
                  <a:lnTo>
                    <a:pt x="0" y="48"/>
                  </a:lnTo>
                  <a:lnTo>
                    <a:pt x="13" y="37"/>
                  </a:lnTo>
                  <a:lnTo>
                    <a:pt x="11" y="13"/>
                  </a:lnTo>
                  <a:lnTo>
                    <a:pt x="13" y="8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5" name="Freeform 32"/>
            <p:cNvSpPr/>
            <p:nvPr/>
          </p:nvSpPr>
          <p:spPr bwMode="auto">
            <a:xfrm>
              <a:off x="7989791" y="5125250"/>
              <a:ext cx="405703" cy="102649"/>
            </a:xfrm>
            <a:custGeom>
              <a:avLst/>
              <a:gdLst>
                <a:gd name="T0" fmla="*/ 0 w 31"/>
                <a:gd name="T1" fmla="*/ 3 h 8"/>
                <a:gd name="T2" fmla="*/ 11 w 31"/>
                <a:gd name="T3" fmla="*/ 3 h 8"/>
                <a:gd name="T4" fmla="*/ 19 w 31"/>
                <a:gd name="T5" fmla="*/ 3 h 8"/>
                <a:gd name="T6" fmla="*/ 29 w 31"/>
                <a:gd name="T7" fmla="*/ 0 h 8"/>
                <a:gd name="T8" fmla="*/ 31 w 31"/>
                <a:gd name="T9" fmla="*/ 0 h 8"/>
                <a:gd name="T10" fmla="*/ 24 w 31"/>
                <a:gd name="T11" fmla="*/ 5 h 8"/>
                <a:gd name="T12" fmla="*/ 16 w 31"/>
                <a:gd name="T13" fmla="*/ 8 h 8"/>
                <a:gd name="T14" fmla="*/ 2 w 31"/>
                <a:gd name="T15" fmla="*/ 8 h 8"/>
                <a:gd name="T16" fmla="*/ 0 w 31"/>
                <a:gd name="T1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8">
                  <a:moveTo>
                    <a:pt x="0" y="3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19" y="7"/>
                    <a:pt x="16" y="8"/>
                  </a:cubicBezTo>
                  <a:cubicBezTo>
                    <a:pt x="13" y="8"/>
                    <a:pt x="2" y="8"/>
                    <a:pt x="2" y="8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6" name="Freeform 33"/>
            <p:cNvSpPr/>
            <p:nvPr/>
          </p:nvSpPr>
          <p:spPr bwMode="auto">
            <a:xfrm>
              <a:off x="8028894" y="5281665"/>
              <a:ext cx="210184" cy="39104"/>
            </a:xfrm>
            <a:custGeom>
              <a:avLst/>
              <a:gdLst>
                <a:gd name="T0" fmla="*/ 0 w 43"/>
                <a:gd name="T1" fmla="*/ 0 h 8"/>
                <a:gd name="T2" fmla="*/ 43 w 43"/>
                <a:gd name="T3" fmla="*/ 0 h 8"/>
                <a:gd name="T4" fmla="*/ 0 w 43"/>
                <a:gd name="T5" fmla="*/ 8 h 8"/>
                <a:gd name="T6" fmla="*/ 0 w 4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8">
                  <a:moveTo>
                    <a:pt x="0" y="0"/>
                  </a:moveTo>
                  <a:lnTo>
                    <a:pt x="43" y="0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7" name="Freeform 34"/>
            <p:cNvSpPr/>
            <p:nvPr/>
          </p:nvSpPr>
          <p:spPr bwMode="auto">
            <a:xfrm>
              <a:off x="7975125" y="4993274"/>
              <a:ext cx="395927" cy="87983"/>
            </a:xfrm>
            <a:custGeom>
              <a:avLst/>
              <a:gdLst>
                <a:gd name="T0" fmla="*/ 81 w 81"/>
                <a:gd name="T1" fmla="*/ 8 h 18"/>
                <a:gd name="T2" fmla="*/ 54 w 81"/>
                <a:gd name="T3" fmla="*/ 0 h 18"/>
                <a:gd name="T4" fmla="*/ 46 w 81"/>
                <a:gd name="T5" fmla="*/ 0 h 18"/>
                <a:gd name="T6" fmla="*/ 5 w 81"/>
                <a:gd name="T7" fmla="*/ 2 h 18"/>
                <a:gd name="T8" fmla="*/ 0 w 81"/>
                <a:gd name="T9" fmla="*/ 5 h 18"/>
                <a:gd name="T10" fmla="*/ 3 w 81"/>
                <a:gd name="T11" fmla="*/ 10 h 18"/>
                <a:gd name="T12" fmla="*/ 3 w 81"/>
                <a:gd name="T13" fmla="*/ 13 h 18"/>
                <a:gd name="T14" fmla="*/ 8 w 81"/>
                <a:gd name="T15" fmla="*/ 18 h 18"/>
                <a:gd name="T16" fmla="*/ 27 w 81"/>
                <a:gd name="T17" fmla="*/ 10 h 18"/>
                <a:gd name="T18" fmla="*/ 51 w 81"/>
                <a:gd name="T19" fmla="*/ 8 h 18"/>
                <a:gd name="T20" fmla="*/ 81 w 81"/>
                <a:gd name="T21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8">
                  <a:moveTo>
                    <a:pt x="81" y="8"/>
                  </a:moveTo>
                  <a:lnTo>
                    <a:pt x="54" y="0"/>
                  </a:lnTo>
                  <a:lnTo>
                    <a:pt x="46" y="0"/>
                  </a:lnTo>
                  <a:lnTo>
                    <a:pt x="5" y="2"/>
                  </a:lnTo>
                  <a:lnTo>
                    <a:pt x="0" y="5"/>
                  </a:lnTo>
                  <a:lnTo>
                    <a:pt x="3" y="10"/>
                  </a:lnTo>
                  <a:lnTo>
                    <a:pt x="3" y="13"/>
                  </a:lnTo>
                  <a:lnTo>
                    <a:pt x="8" y="18"/>
                  </a:lnTo>
                  <a:lnTo>
                    <a:pt x="27" y="10"/>
                  </a:lnTo>
                  <a:lnTo>
                    <a:pt x="51" y="8"/>
                  </a:lnTo>
                  <a:lnTo>
                    <a:pt x="81" y="8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8" name="Freeform 35"/>
            <p:cNvSpPr/>
            <p:nvPr/>
          </p:nvSpPr>
          <p:spPr bwMode="auto">
            <a:xfrm>
              <a:off x="8331949" y="4900404"/>
              <a:ext cx="53769" cy="131977"/>
            </a:xfrm>
            <a:custGeom>
              <a:avLst/>
              <a:gdLst>
                <a:gd name="T0" fmla="*/ 11 w 11"/>
                <a:gd name="T1" fmla="*/ 24 h 27"/>
                <a:gd name="T2" fmla="*/ 5 w 11"/>
                <a:gd name="T3" fmla="*/ 0 h 27"/>
                <a:gd name="T4" fmla="*/ 0 w 11"/>
                <a:gd name="T5" fmla="*/ 0 h 27"/>
                <a:gd name="T6" fmla="*/ 8 w 11"/>
                <a:gd name="T7" fmla="*/ 27 h 27"/>
                <a:gd name="T8" fmla="*/ 11 w 11"/>
                <a:gd name="T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7">
                  <a:moveTo>
                    <a:pt x="11" y="24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8" y="27"/>
                  </a:lnTo>
                  <a:lnTo>
                    <a:pt x="11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9" name="Freeform 36"/>
            <p:cNvSpPr/>
            <p:nvPr/>
          </p:nvSpPr>
          <p:spPr bwMode="auto">
            <a:xfrm>
              <a:off x="8199972" y="4939508"/>
              <a:ext cx="249288" cy="63545"/>
            </a:xfrm>
            <a:custGeom>
              <a:avLst/>
              <a:gdLst>
                <a:gd name="T0" fmla="*/ 51 w 51"/>
                <a:gd name="T1" fmla="*/ 0 h 13"/>
                <a:gd name="T2" fmla="*/ 0 w 51"/>
                <a:gd name="T3" fmla="*/ 11 h 13"/>
                <a:gd name="T4" fmla="*/ 3 w 51"/>
                <a:gd name="T5" fmla="*/ 13 h 13"/>
                <a:gd name="T6" fmla="*/ 49 w 51"/>
                <a:gd name="T7" fmla="*/ 3 h 13"/>
                <a:gd name="T8" fmla="*/ 51 w 51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3">
                  <a:moveTo>
                    <a:pt x="51" y="0"/>
                  </a:moveTo>
                  <a:lnTo>
                    <a:pt x="0" y="11"/>
                  </a:lnTo>
                  <a:lnTo>
                    <a:pt x="3" y="13"/>
                  </a:lnTo>
                  <a:lnTo>
                    <a:pt x="49" y="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0" name="Freeform 37"/>
            <p:cNvSpPr/>
            <p:nvPr/>
          </p:nvSpPr>
          <p:spPr bwMode="auto">
            <a:xfrm>
              <a:off x="8302621" y="4871076"/>
              <a:ext cx="14665" cy="146639"/>
            </a:xfrm>
            <a:custGeom>
              <a:avLst/>
              <a:gdLst>
                <a:gd name="T0" fmla="*/ 1 w 1"/>
                <a:gd name="T1" fmla="*/ 11 h 11"/>
                <a:gd name="T2" fmla="*/ 1 w 1"/>
                <a:gd name="T3" fmla="*/ 1 h 11"/>
                <a:gd name="T4" fmla="*/ 1 w 1"/>
                <a:gd name="T5" fmla="*/ 0 h 11"/>
                <a:gd name="T6" fmla="*/ 1 w 1"/>
                <a:gd name="T7" fmla="*/ 1 h 11"/>
                <a:gd name="T8" fmla="*/ 0 w 1"/>
                <a:gd name="T9" fmla="*/ 11 h 11"/>
                <a:gd name="T10" fmla="*/ 1 w 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1">
                  <a:moveTo>
                    <a:pt x="1" y="11"/>
                  </a:moveTo>
                  <a:cubicBezTo>
                    <a:pt x="1" y="10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1" name="Freeform 38"/>
            <p:cNvSpPr/>
            <p:nvPr/>
          </p:nvSpPr>
          <p:spPr bwMode="auto">
            <a:xfrm>
              <a:off x="8410156" y="4924842"/>
              <a:ext cx="0" cy="68432"/>
            </a:xfrm>
            <a:custGeom>
              <a:avLst/>
              <a:gdLst>
                <a:gd name="T0" fmla="*/ 0 h 14"/>
                <a:gd name="T1" fmla="*/ 14 h 14"/>
                <a:gd name="T2" fmla="*/ 11 h 14"/>
                <a:gd name="T3" fmla="*/ 0 h 14"/>
                <a:gd name="T4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4">
                  <a:moveTo>
                    <a:pt x="0" y="0"/>
                  </a:moveTo>
                  <a:lnTo>
                    <a:pt x="0" y="14"/>
                  </a:lnTo>
                  <a:lnTo>
                    <a:pt x="0" y="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2" name="Freeform 39"/>
            <p:cNvSpPr/>
            <p:nvPr/>
          </p:nvSpPr>
          <p:spPr bwMode="auto">
            <a:xfrm>
              <a:off x="7378792" y="2832793"/>
              <a:ext cx="674540" cy="830954"/>
            </a:xfrm>
            <a:custGeom>
              <a:avLst/>
              <a:gdLst>
                <a:gd name="T0" fmla="*/ 39 w 51"/>
                <a:gd name="T1" fmla="*/ 11 h 63"/>
                <a:gd name="T2" fmla="*/ 44 w 51"/>
                <a:gd name="T3" fmla="*/ 26 h 63"/>
                <a:gd name="T4" fmla="*/ 49 w 51"/>
                <a:gd name="T5" fmla="*/ 48 h 63"/>
                <a:gd name="T6" fmla="*/ 51 w 51"/>
                <a:gd name="T7" fmla="*/ 56 h 63"/>
                <a:gd name="T8" fmla="*/ 32 w 51"/>
                <a:gd name="T9" fmla="*/ 61 h 63"/>
                <a:gd name="T10" fmla="*/ 16 w 51"/>
                <a:gd name="T11" fmla="*/ 59 h 63"/>
                <a:gd name="T12" fmla="*/ 3 w 51"/>
                <a:gd name="T13" fmla="*/ 63 h 63"/>
                <a:gd name="T14" fmla="*/ 2 w 51"/>
                <a:gd name="T15" fmla="*/ 51 h 63"/>
                <a:gd name="T16" fmla="*/ 0 w 51"/>
                <a:gd name="T17" fmla="*/ 32 h 63"/>
                <a:gd name="T18" fmla="*/ 2 w 51"/>
                <a:gd name="T19" fmla="*/ 12 h 63"/>
                <a:gd name="T20" fmla="*/ 15 w 51"/>
                <a:gd name="T21" fmla="*/ 3 h 63"/>
                <a:gd name="T22" fmla="*/ 31 w 51"/>
                <a:gd name="T23" fmla="*/ 0 h 63"/>
                <a:gd name="T24" fmla="*/ 39 w 51"/>
                <a:gd name="T25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63">
                  <a:moveTo>
                    <a:pt x="39" y="11"/>
                  </a:moveTo>
                  <a:cubicBezTo>
                    <a:pt x="44" y="26"/>
                    <a:pt x="44" y="26"/>
                    <a:pt x="44" y="26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0" y="33"/>
                    <a:pt x="0" y="32"/>
                  </a:cubicBezTo>
                  <a:cubicBezTo>
                    <a:pt x="0" y="30"/>
                    <a:pt x="2" y="12"/>
                    <a:pt x="2" y="1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31" y="0"/>
                    <a:pt x="31" y="0"/>
                    <a:pt x="31" y="0"/>
                  </a:cubicBezTo>
                  <a:lnTo>
                    <a:pt x="39" y="11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3" name="Freeform 40"/>
            <p:cNvSpPr/>
            <p:nvPr/>
          </p:nvSpPr>
          <p:spPr bwMode="auto">
            <a:xfrm>
              <a:off x="7843151" y="3018535"/>
              <a:ext cx="210184" cy="552342"/>
            </a:xfrm>
            <a:custGeom>
              <a:avLst/>
              <a:gdLst>
                <a:gd name="T0" fmla="*/ 13 w 43"/>
                <a:gd name="T1" fmla="*/ 0 h 113"/>
                <a:gd name="T2" fmla="*/ 27 w 43"/>
                <a:gd name="T3" fmla="*/ 5 h 113"/>
                <a:gd name="T4" fmla="*/ 43 w 43"/>
                <a:gd name="T5" fmla="*/ 32 h 113"/>
                <a:gd name="T6" fmla="*/ 43 w 43"/>
                <a:gd name="T7" fmla="*/ 113 h 113"/>
                <a:gd name="T8" fmla="*/ 16 w 43"/>
                <a:gd name="T9" fmla="*/ 81 h 113"/>
                <a:gd name="T10" fmla="*/ 0 w 43"/>
                <a:gd name="T11" fmla="*/ 30 h 113"/>
                <a:gd name="T12" fmla="*/ 13 w 43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3">
                  <a:moveTo>
                    <a:pt x="13" y="0"/>
                  </a:moveTo>
                  <a:lnTo>
                    <a:pt x="27" y="5"/>
                  </a:lnTo>
                  <a:lnTo>
                    <a:pt x="43" y="32"/>
                  </a:lnTo>
                  <a:lnTo>
                    <a:pt x="43" y="113"/>
                  </a:lnTo>
                  <a:lnTo>
                    <a:pt x="16" y="81"/>
                  </a:lnTo>
                  <a:lnTo>
                    <a:pt x="0" y="3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1279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4" name="Freeform 41"/>
            <p:cNvSpPr/>
            <p:nvPr/>
          </p:nvSpPr>
          <p:spPr bwMode="auto">
            <a:xfrm>
              <a:off x="7789382" y="1517931"/>
              <a:ext cx="474135" cy="894499"/>
            </a:xfrm>
            <a:custGeom>
              <a:avLst/>
              <a:gdLst>
                <a:gd name="T0" fmla="*/ 49 w 97"/>
                <a:gd name="T1" fmla="*/ 14 h 183"/>
                <a:gd name="T2" fmla="*/ 43 w 97"/>
                <a:gd name="T3" fmla="*/ 57 h 183"/>
                <a:gd name="T4" fmla="*/ 0 w 97"/>
                <a:gd name="T5" fmla="*/ 75 h 183"/>
                <a:gd name="T6" fmla="*/ 24 w 97"/>
                <a:gd name="T7" fmla="*/ 102 h 183"/>
                <a:gd name="T8" fmla="*/ 51 w 97"/>
                <a:gd name="T9" fmla="*/ 183 h 183"/>
                <a:gd name="T10" fmla="*/ 95 w 97"/>
                <a:gd name="T11" fmla="*/ 175 h 183"/>
                <a:gd name="T12" fmla="*/ 97 w 97"/>
                <a:gd name="T13" fmla="*/ 140 h 183"/>
                <a:gd name="T14" fmla="*/ 68 w 97"/>
                <a:gd name="T15" fmla="*/ 121 h 183"/>
                <a:gd name="T16" fmla="*/ 87 w 97"/>
                <a:gd name="T17" fmla="*/ 84 h 183"/>
                <a:gd name="T18" fmla="*/ 68 w 97"/>
                <a:gd name="T19" fmla="*/ 0 h 183"/>
                <a:gd name="T20" fmla="*/ 49 w 97"/>
                <a:gd name="T21" fmla="*/ 1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183">
                  <a:moveTo>
                    <a:pt x="49" y="14"/>
                  </a:moveTo>
                  <a:lnTo>
                    <a:pt x="43" y="57"/>
                  </a:lnTo>
                  <a:lnTo>
                    <a:pt x="0" y="75"/>
                  </a:lnTo>
                  <a:lnTo>
                    <a:pt x="24" y="102"/>
                  </a:lnTo>
                  <a:lnTo>
                    <a:pt x="51" y="183"/>
                  </a:lnTo>
                  <a:lnTo>
                    <a:pt x="95" y="175"/>
                  </a:lnTo>
                  <a:lnTo>
                    <a:pt x="97" y="140"/>
                  </a:lnTo>
                  <a:lnTo>
                    <a:pt x="68" y="121"/>
                  </a:lnTo>
                  <a:lnTo>
                    <a:pt x="87" y="84"/>
                  </a:lnTo>
                  <a:lnTo>
                    <a:pt x="68" y="0"/>
                  </a:lnTo>
                  <a:lnTo>
                    <a:pt x="49" y="14"/>
                  </a:lnTo>
                  <a:close/>
                </a:path>
              </a:pathLst>
            </a:custGeom>
            <a:solidFill>
              <a:srgbClr val="EBBCA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5" name="Freeform 42"/>
            <p:cNvSpPr/>
            <p:nvPr/>
          </p:nvSpPr>
          <p:spPr bwMode="auto">
            <a:xfrm>
              <a:off x="8077774" y="1820985"/>
              <a:ext cx="254175" cy="156415"/>
            </a:xfrm>
            <a:custGeom>
              <a:avLst/>
              <a:gdLst>
                <a:gd name="T0" fmla="*/ 52 w 52"/>
                <a:gd name="T1" fmla="*/ 24 h 32"/>
                <a:gd name="T2" fmla="*/ 28 w 52"/>
                <a:gd name="T3" fmla="*/ 32 h 32"/>
                <a:gd name="T4" fmla="*/ 0 w 52"/>
                <a:gd name="T5" fmla="*/ 0 h 32"/>
                <a:gd name="T6" fmla="*/ 52 w 52"/>
                <a:gd name="T7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32">
                  <a:moveTo>
                    <a:pt x="52" y="24"/>
                  </a:moveTo>
                  <a:lnTo>
                    <a:pt x="28" y="32"/>
                  </a:lnTo>
                  <a:lnTo>
                    <a:pt x="0" y="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rgbClr val="F5C8B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6" name="Freeform 43"/>
            <p:cNvSpPr/>
            <p:nvPr/>
          </p:nvSpPr>
          <p:spPr bwMode="auto">
            <a:xfrm>
              <a:off x="8014229" y="1454386"/>
              <a:ext cx="356824" cy="483910"/>
            </a:xfrm>
            <a:custGeom>
              <a:avLst/>
              <a:gdLst>
                <a:gd name="T0" fmla="*/ 0 w 73"/>
                <a:gd name="T1" fmla="*/ 16 h 99"/>
                <a:gd name="T2" fmla="*/ 13 w 73"/>
                <a:gd name="T3" fmla="*/ 75 h 99"/>
                <a:gd name="T4" fmla="*/ 43 w 73"/>
                <a:gd name="T5" fmla="*/ 99 h 99"/>
                <a:gd name="T6" fmla="*/ 65 w 73"/>
                <a:gd name="T7" fmla="*/ 99 h 99"/>
                <a:gd name="T8" fmla="*/ 73 w 73"/>
                <a:gd name="T9" fmla="*/ 62 h 99"/>
                <a:gd name="T10" fmla="*/ 70 w 73"/>
                <a:gd name="T11" fmla="*/ 0 h 99"/>
                <a:gd name="T12" fmla="*/ 65 w 73"/>
                <a:gd name="T13" fmla="*/ 18 h 99"/>
                <a:gd name="T14" fmla="*/ 57 w 73"/>
                <a:gd name="T15" fmla="*/ 13 h 99"/>
                <a:gd name="T16" fmla="*/ 43 w 73"/>
                <a:gd name="T17" fmla="*/ 32 h 99"/>
                <a:gd name="T18" fmla="*/ 38 w 73"/>
                <a:gd name="T19" fmla="*/ 16 h 99"/>
                <a:gd name="T20" fmla="*/ 0 w 73"/>
                <a:gd name="T21" fmla="*/ 1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99">
                  <a:moveTo>
                    <a:pt x="0" y="16"/>
                  </a:moveTo>
                  <a:lnTo>
                    <a:pt x="13" y="75"/>
                  </a:lnTo>
                  <a:lnTo>
                    <a:pt x="43" y="99"/>
                  </a:lnTo>
                  <a:lnTo>
                    <a:pt x="65" y="99"/>
                  </a:lnTo>
                  <a:lnTo>
                    <a:pt x="73" y="62"/>
                  </a:lnTo>
                  <a:lnTo>
                    <a:pt x="70" y="0"/>
                  </a:lnTo>
                  <a:lnTo>
                    <a:pt x="65" y="18"/>
                  </a:lnTo>
                  <a:lnTo>
                    <a:pt x="57" y="13"/>
                  </a:lnTo>
                  <a:lnTo>
                    <a:pt x="43" y="32"/>
                  </a:lnTo>
                  <a:lnTo>
                    <a:pt x="3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D0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7" name="Freeform 44"/>
            <p:cNvSpPr/>
            <p:nvPr/>
          </p:nvSpPr>
          <p:spPr bwMode="auto">
            <a:xfrm>
              <a:off x="7867590" y="1253981"/>
              <a:ext cx="527901" cy="552342"/>
            </a:xfrm>
            <a:custGeom>
              <a:avLst/>
              <a:gdLst>
                <a:gd name="T0" fmla="*/ 106 w 108"/>
                <a:gd name="T1" fmla="*/ 73 h 113"/>
                <a:gd name="T2" fmla="*/ 108 w 108"/>
                <a:gd name="T3" fmla="*/ 41 h 113"/>
                <a:gd name="T4" fmla="*/ 103 w 108"/>
                <a:gd name="T5" fmla="*/ 22 h 113"/>
                <a:gd name="T6" fmla="*/ 89 w 108"/>
                <a:gd name="T7" fmla="*/ 22 h 113"/>
                <a:gd name="T8" fmla="*/ 84 w 108"/>
                <a:gd name="T9" fmla="*/ 0 h 113"/>
                <a:gd name="T10" fmla="*/ 62 w 108"/>
                <a:gd name="T11" fmla="*/ 16 h 113"/>
                <a:gd name="T12" fmla="*/ 65 w 108"/>
                <a:gd name="T13" fmla="*/ 0 h 113"/>
                <a:gd name="T14" fmla="*/ 25 w 108"/>
                <a:gd name="T15" fmla="*/ 22 h 113"/>
                <a:gd name="T16" fmla="*/ 22 w 108"/>
                <a:gd name="T17" fmla="*/ 33 h 113"/>
                <a:gd name="T18" fmla="*/ 3 w 108"/>
                <a:gd name="T19" fmla="*/ 43 h 113"/>
                <a:gd name="T20" fmla="*/ 8 w 108"/>
                <a:gd name="T21" fmla="*/ 51 h 113"/>
                <a:gd name="T22" fmla="*/ 0 w 108"/>
                <a:gd name="T23" fmla="*/ 73 h 113"/>
                <a:gd name="T24" fmla="*/ 11 w 108"/>
                <a:gd name="T25" fmla="*/ 81 h 113"/>
                <a:gd name="T26" fmla="*/ 30 w 108"/>
                <a:gd name="T27" fmla="*/ 113 h 113"/>
                <a:gd name="T28" fmla="*/ 38 w 108"/>
                <a:gd name="T29" fmla="*/ 81 h 113"/>
                <a:gd name="T30" fmla="*/ 35 w 108"/>
                <a:gd name="T31" fmla="*/ 59 h 113"/>
                <a:gd name="T32" fmla="*/ 68 w 108"/>
                <a:gd name="T33" fmla="*/ 57 h 113"/>
                <a:gd name="T34" fmla="*/ 73 w 108"/>
                <a:gd name="T35" fmla="*/ 73 h 113"/>
                <a:gd name="T36" fmla="*/ 87 w 108"/>
                <a:gd name="T37" fmla="*/ 54 h 113"/>
                <a:gd name="T38" fmla="*/ 95 w 108"/>
                <a:gd name="T39" fmla="*/ 65 h 113"/>
                <a:gd name="T40" fmla="*/ 100 w 108"/>
                <a:gd name="T41" fmla="*/ 51 h 113"/>
                <a:gd name="T42" fmla="*/ 106 w 108"/>
                <a:gd name="T43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13">
                  <a:moveTo>
                    <a:pt x="106" y="73"/>
                  </a:moveTo>
                  <a:lnTo>
                    <a:pt x="108" y="41"/>
                  </a:lnTo>
                  <a:lnTo>
                    <a:pt x="103" y="22"/>
                  </a:lnTo>
                  <a:lnTo>
                    <a:pt x="89" y="22"/>
                  </a:lnTo>
                  <a:lnTo>
                    <a:pt x="84" y="0"/>
                  </a:lnTo>
                  <a:lnTo>
                    <a:pt x="62" y="16"/>
                  </a:lnTo>
                  <a:lnTo>
                    <a:pt x="65" y="0"/>
                  </a:lnTo>
                  <a:lnTo>
                    <a:pt x="25" y="22"/>
                  </a:lnTo>
                  <a:lnTo>
                    <a:pt x="22" y="33"/>
                  </a:lnTo>
                  <a:lnTo>
                    <a:pt x="3" y="43"/>
                  </a:lnTo>
                  <a:lnTo>
                    <a:pt x="8" y="51"/>
                  </a:lnTo>
                  <a:lnTo>
                    <a:pt x="0" y="73"/>
                  </a:lnTo>
                  <a:lnTo>
                    <a:pt x="11" y="81"/>
                  </a:lnTo>
                  <a:lnTo>
                    <a:pt x="30" y="113"/>
                  </a:lnTo>
                  <a:lnTo>
                    <a:pt x="38" y="81"/>
                  </a:lnTo>
                  <a:lnTo>
                    <a:pt x="35" y="59"/>
                  </a:lnTo>
                  <a:lnTo>
                    <a:pt x="68" y="57"/>
                  </a:lnTo>
                  <a:lnTo>
                    <a:pt x="73" y="73"/>
                  </a:lnTo>
                  <a:lnTo>
                    <a:pt x="87" y="54"/>
                  </a:lnTo>
                  <a:lnTo>
                    <a:pt x="95" y="65"/>
                  </a:lnTo>
                  <a:lnTo>
                    <a:pt x="100" y="51"/>
                  </a:lnTo>
                  <a:lnTo>
                    <a:pt x="106" y="73"/>
                  </a:lnTo>
                  <a:close/>
                </a:path>
              </a:pathLst>
            </a:custGeom>
            <a:solidFill>
              <a:srgbClr val="6D3C1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8" name="Freeform 45"/>
            <p:cNvSpPr/>
            <p:nvPr/>
          </p:nvSpPr>
          <p:spPr bwMode="auto">
            <a:xfrm>
              <a:off x="7975125" y="1596139"/>
              <a:ext cx="78208" cy="146639"/>
            </a:xfrm>
            <a:custGeom>
              <a:avLst/>
              <a:gdLst>
                <a:gd name="T0" fmla="*/ 11 w 16"/>
                <a:gd name="T1" fmla="*/ 3 h 30"/>
                <a:gd name="T2" fmla="*/ 0 w 16"/>
                <a:gd name="T3" fmla="*/ 0 h 30"/>
                <a:gd name="T4" fmla="*/ 0 w 16"/>
                <a:gd name="T5" fmla="*/ 16 h 30"/>
                <a:gd name="T6" fmla="*/ 16 w 16"/>
                <a:gd name="T7" fmla="*/ 30 h 30"/>
                <a:gd name="T8" fmla="*/ 11 w 16"/>
                <a:gd name="T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0">
                  <a:moveTo>
                    <a:pt x="11" y="3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30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rgbClr val="F5C8B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9" name="Freeform 46"/>
            <p:cNvSpPr/>
            <p:nvPr/>
          </p:nvSpPr>
          <p:spPr bwMode="auto">
            <a:xfrm>
              <a:off x="7989791" y="1493490"/>
              <a:ext cx="156415" cy="234622"/>
            </a:xfrm>
            <a:custGeom>
              <a:avLst/>
              <a:gdLst>
                <a:gd name="T0" fmla="*/ 32 w 32"/>
                <a:gd name="T1" fmla="*/ 5 h 48"/>
                <a:gd name="T2" fmla="*/ 24 w 32"/>
                <a:gd name="T3" fmla="*/ 35 h 48"/>
                <a:gd name="T4" fmla="*/ 21 w 32"/>
                <a:gd name="T5" fmla="*/ 48 h 48"/>
                <a:gd name="T6" fmla="*/ 13 w 32"/>
                <a:gd name="T7" fmla="*/ 32 h 48"/>
                <a:gd name="T8" fmla="*/ 0 w 32"/>
                <a:gd name="T9" fmla="*/ 24 h 48"/>
                <a:gd name="T10" fmla="*/ 2 w 32"/>
                <a:gd name="T11" fmla="*/ 0 h 48"/>
                <a:gd name="T12" fmla="*/ 32 w 32"/>
                <a:gd name="T13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8">
                  <a:moveTo>
                    <a:pt x="32" y="5"/>
                  </a:moveTo>
                  <a:lnTo>
                    <a:pt x="24" y="35"/>
                  </a:lnTo>
                  <a:lnTo>
                    <a:pt x="21" y="48"/>
                  </a:lnTo>
                  <a:lnTo>
                    <a:pt x="13" y="32"/>
                  </a:lnTo>
                  <a:lnTo>
                    <a:pt x="0" y="24"/>
                  </a:lnTo>
                  <a:lnTo>
                    <a:pt x="2" y="0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rgbClr val="6D3C1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0" name="Freeform 47"/>
            <p:cNvSpPr/>
            <p:nvPr/>
          </p:nvSpPr>
          <p:spPr bwMode="auto">
            <a:xfrm>
              <a:off x="8077774" y="1992062"/>
              <a:ext cx="850507" cy="1011811"/>
            </a:xfrm>
            <a:custGeom>
              <a:avLst/>
              <a:gdLst>
                <a:gd name="T0" fmla="*/ 11 w 174"/>
                <a:gd name="T1" fmla="*/ 0 h 207"/>
                <a:gd name="T2" fmla="*/ 38 w 174"/>
                <a:gd name="T3" fmla="*/ 16 h 207"/>
                <a:gd name="T4" fmla="*/ 55 w 174"/>
                <a:gd name="T5" fmla="*/ 30 h 207"/>
                <a:gd name="T6" fmla="*/ 60 w 174"/>
                <a:gd name="T7" fmla="*/ 62 h 207"/>
                <a:gd name="T8" fmla="*/ 55 w 174"/>
                <a:gd name="T9" fmla="*/ 91 h 207"/>
                <a:gd name="T10" fmla="*/ 71 w 174"/>
                <a:gd name="T11" fmla="*/ 118 h 207"/>
                <a:gd name="T12" fmla="*/ 106 w 174"/>
                <a:gd name="T13" fmla="*/ 137 h 207"/>
                <a:gd name="T14" fmla="*/ 141 w 174"/>
                <a:gd name="T15" fmla="*/ 137 h 207"/>
                <a:gd name="T16" fmla="*/ 160 w 174"/>
                <a:gd name="T17" fmla="*/ 148 h 207"/>
                <a:gd name="T18" fmla="*/ 174 w 174"/>
                <a:gd name="T19" fmla="*/ 172 h 207"/>
                <a:gd name="T20" fmla="*/ 163 w 174"/>
                <a:gd name="T21" fmla="*/ 191 h 207"/>
                <a:gd name="T22" fmla="*/ 152 w 174"/>
                <a:gd name="T23" fmla="*/ 207 h 207"/>
                <a:gd name="T24" fmla="*/ 128 w 174"/>
                <a:gd name="T25" fmla="*/ 194 h 207"/>
                <a:gd name="T26" fmla="*/ 122 w 174"/>
                <a:gd name="T27" fmla="*/ 178 h 207"/>
                <a:gd name="T28" fmla="*/ 90 w 174"/>
                <a:gd name="T29" fmla="*/ 180 h 207"/>
                <a:gd name="T30" fmla="*/ 41 w 174"/>
                <a:gd name="T31" fmla="*/ 167 h 207"/>
                <a:gd name="T32" fmla="*/ 9 w 174"/>
                <a:gd name="T33" fmla="*/ 118 h 207"/>
                <a:gd name="T34" fmla="*/ 0 w 174"/>
                <a:gd name="T35" fmla="*/ 46 h 207"/>
                <a:gd name="T36" fmla="*/ 11 w 174"/>
                <a:gd name="T3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4" h="207">
                  <a:moveTo>
                    <a:pt x="11" y="0"/>
                  </a:moveTo>
                  <a:lnTo>
                    <a:pt x="38" y="16"/>
                  </a:lnTo>
                  <a:lnTo>
                    <a:pt x="55" y="30"/>
                  </a:lnTo>
                  <a:lnTo>
                    <a:pt x="60" y="62"/>
                  </a:lnTo>
                  <a:lnTo>
                    <a:pt x="55" y="91"/>
                  </a:lnTo>
                  <a:lnTo>
                    <a:pt x="71" y="118"/>
                  </a:lnTo>
                  <a:lnTo>
                    <a:pt x="106" y="137"/>
                  </a:lnTo>
                  <a:lnTo>
                    <a:pt x="141" y="137"/>
                  </a:lnTo>
                  <a:lnTo>
                    <a:pt x="160" y="148"/>
                  </a:lnTo>
                  <a:lnTo>
                    <a:pt x="174" y="172"/>
                  </a:lnTo>
                  <a:lnTo>
                    <a:pt x="163" y="191"/>
                  </a:lnTo>
                  <a:lnTo>
                    <a:pt x="152" y="207"/>
                  </a:lnTo>
                  <a:lnTo>
                    <a:pt x="128" y="194"/>
                  </a:lnTo>
                  <a:lnTo>
                    <a:pt x="122" y="178"/>
                  </a:lnTo>
                  <a:lnTo>
                    <a:pt x="90" y="180"/>
                  </a:lnTo>
                  <a:lnTo>
                    <a:pt x="41" y="167"/>
                  </a:lnTo>
                  <a:lnTo>
                    <a:pt x="9" y="118"/>
                  </a:lnTo>
                  <a:lnTo>
                    <a:pt x="0" y="4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BBCA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1" name="Freeform 48"/>
            <p:cNvSpPr/>
            <p:nvPr/>
          </p:nvSpPr>
          <p:spPr bwMode="auto">
            <a:xfrm>
              <a:off x="7331508" y="1884527"/>
              <a:ext cx="971116" cy="1305089"/>
            </a:xfrm>
            <a:custGeom>
              <a:avLst/>
              <a:gdLst>
                <a:gd name="T0" fmla="*/ 26 w 73"/>
                <a:gd name="T1" fmla="*/ 2 h 99"/>
                <a:gd name="T2" fmla="*/ 34 w 73"/>
                <a:gd name="T3" fmla="*/ 0 h 99"/>
                <a:gd name="T4" fmla="*/ 46 w 73"/>
                <a:gd name="T5" fmla="*/ 12 h 99"/>
                <a:gd name="T6" fmla="*/ 49 w 73"/>
                <a:gd name="T7" fmla="*/ 21 h 99"/>
                <a:gd name="T8" fmla="*/ 56 w 73"/>
                <a:gd name="T9" fmla="*/ 32 h 99"/>
                <a:gd name="T10" fmla="*/ 63 w 73"/>
                <a:gd name="T11" fmla="*/ 36 h 99"/>
                <a:gd name="T12" fmla="*/ 66 w 73"/>
                <a:gd name="T13" fmla="*/ 33 h 99"/>
                <a:gd name="T14" fmla="*/ 66 w 73"/>
                <a:gd name="T15" fmla="*/ 26 h 99"/>
                <a:gd name="T16" fmla="*/ 63 w 73"/>
                <a:gd name="T17" fmla="*/ 10 h 99"/>
                <a:gd name="T18" fmla="*/ 67 w 73"/>
                <a:gd name="T19" fmla="*/ 12 h 99"/>
                <a:gd name="T20" fmla="*/ 73 w 73"/>
                <a:gd name="T21" fmla="*/ 40 h 99"/>
                <a:gd name="T22" fmla="*/ 68 w 73"/>
                <a:gd name="T23" fmla="*/ 52 h 99"/>
                <a:gd name="T24" fmla="*/ 61 w 73"/>
                <a:gd name="T25" fmla="*/ 57 h 99"/>
                <a:gd name="T26" fmla="*/ 56 w 73"/>
                <a:gd name="T27" fmla="*/ 65 h 99"/>
                <a:gd name="T28" fmla="*/ 58 w 73"/>
                <a:gd name="T29" fmla="*/ 69 h 99"/>
                <a:gd name="T30" fmla="*/ 54 w 73"/>
                <a:gd name="T31" fmla="*/ 78 h 99"/>
                <a:gd name="T32" fmla="*/ 54 w 73"/>
                <a:gd name="T33" fmla="*/ 86 h 99"/>
                <a:gd name="T34" fmla="*/ 47 w 73"/>
                <a:gd name="T35" fmla="*/ 88 h 99"/>
                <a:gd name="T36" fmla="*/ 45 w 73"/>
                <a:gd name="T37" fmla="*/ 92 h 99"/>
                <a:gd name="T38" fmla="*/ 40 w 73"/>
                <a:gd name="T39" fmla="*/ 90 h 99"/>
                <a:gd name="T40" fmla="*/ 37 w 73"/>
                <a:gd name="T41" fmla="*/ 92 h 99"/>
                <a:gd name="T42" fmla="*/ 35 w 73"/>
                <a:gd name="T43" fmla="*/ 97 h 99"/>
                <a:gd name="T44" fmla="*/ 18 w 73"/>
                <a:gd name="T45" fmla="*/ 93 h 99"/>
                <a:gd name="T46" fmla="*/ 8 w 73"/>
                <a:gd name="T47" fmla="*/ 95 h 99"/>
                <a:gd name="T48" fmla="*/ 2 w 73"/>
                <a:gd name="T49" fmla="*/ 99 h 99"/>
                <a:gd name="T50" fmla="*/ 1 w 73"/>
                <a:gd name="T51" fmla="*/ 90 h 99"/>
                <a:gd name="T52" fmla="*/ 2 w 73"/>
                <a:gd name="T53" fmla="*/ 86 h 99"/>
                <a:gd name="T54" fmla="*/ 6 w 73"/>
                <a:gd name="T55" fmla="*/ 81 h 99"/>
                <a:gd name="T56" fmla="*/ 0 w 73"/>
                <a:gd name="T57" fmla="*/ 78 h 99"/>
                <a:gd name="T58" fmla="*/ 7 w 73"/>
                <a:gd name="T59" fmla="*/ 41 h 99"/>
                <a:gd name="T60" fmla="*/ 12 w 73"/>
                <a:gd name="T61" fmla="*/ 21 h 99"/>
                <a:gd name="T62" fmla="*/ 18 w 73"/>
                <a:gd name="T63" fmla="*/ 8 h 99"/>
                <a:gd name="T64" fmla="*/ 24 w 73"/>
                <a:gd name="T65" fmla="*/ 3 h 99"/>
                <a:gd name="T66" fmla="*/ 26 w 73"/>
                <a:gd name="T67" fmla="*/ 2 h 99"/>
                <a:gd name="connsiteX0" fmla="*/ 3856 w 10294"/>
                <a:gd name="connsiteY0" fmla="*/ 202 h 10000"/>
                <a:gd name="connsiteX1" fmla="*/ 4952 w 10294"/>
                <a:gd name="connsiteY1" fmla="*/ 0 h 10000"/>
                <a:gd name="connsiteX2" fmla="*/ 6595 w 10294"/>
                <a:gd name="connsiteY2" fmla="*/ 1212 h 10000"/>
                <a:gd name="connsiteX3" fmla="*/ 7006 w 10294"/>
                <a:gd name="connsiteY3" fmla="*/ 2121 h 10000"/>
                <a:gd name="connsiteX4" fmla="*/ 7965 w 10294"/>
                <a:gd name="connsiteY4" fmla="*/ 3232 h 10000"/>
                <a:gd name="connsiteX5" fmla="*/ 8924 w 10294"/>
                <a:gd name="connsiteY5" fmla="*/ 3636 h 10000"/>
                <a:gd name="connsiteX6" fmla="*/ 9335 w 10294"/>
                <a:gd name="connsiteY6" fmla="*/ 3333 h 10000"/>
                <a:gd name="connsiteX7" fmla="*/ 9335 w 10294"/>
                <a:gd name="connsiteY7" fmla="*/ 2626 h 10000"/>
                <a:gd name="connsiteX8" fmla="*/ 8924 w 10294"/>
                <a:gd name="connsiteY8" fmla="*/ 1010 h 10000"/>
                <a:gd name="connsiteX9" fmla="*/ 9472 w 10294"/>
                <a:gd name="connsiteY9" fmla="*/ 1212 h 10000"/>
                <a:gd name="connsiteX10" fmla="*/ 10294 w 10294"/>
                <a:gd name="connsiteY10" fmla="*/ 4040 h 10000"/>
                <a:gd name="connsiteX11" fmla="*/ 9609 w 10294"/>
                <a:gd name="connsiteY11" fmla="*/ 5253 h 10000"/>
                <a:gd name="connsiteX12" fmla="*/ 8650 w 10294"/>
                <a:gd name="connsiteY12" fmla="*/ 5758 h 10000"/>
                <a:gd name="connsiteX13" fmla="*/ 7965 w 10294"/>
                <a:gd name="connsiteY13" fmla="*/ 6566 h 10000"/>
                <a:gd name="connsiteX14" fmla="*/ 8239 w 10294"/>
                <a:gd name="connsiteY14" fmla="*/ 6970 h 10000"/>
                <a:gd name="connsiteX15" fmla="*/ 7691 w 10294"/>
                <a:gd name="connsiteY15" fmla="*/ 7879 h 10000"/>
                <a:gd name="connsiteX16" fmla="*/ 7691 w 10294"/>
                <a:gd name="connsiteY16" fmla="*/ 8687 h 10000"/>
                <a:gd name="connsiteX17" fmla="*/ 6732 w 10294"/>
                <a:gd name="connsiteY17" fmla="*/ 8889 h 10000"/>
                <a:gd name="connsiteX18" fmla="*/ 6458 w 10294"/>
                <a:gd name="connsiteY18" fmla="*/ 9293 h 10000"/>
                <a:gd name="connsiteX19" fmla="*/ 5773 w 10294"/>
                <a:gd name="connsiteY19" fmla="*/ 9091 h 10000"/>
                <a:gd name="connsiteX20" fmla="*/ 5362 w 10294"/>
                <a:gd name="connsiteY20" fmla="*/ 9293 h 10000"/>
                <a:gd name="connsiteX21" fmla="*/ 5089 w 10294"/>
                <a:gd name="connsiteY21" fmla="*/ 9798 h 10000"/>
                <a:gd name="connsiteX22" fmla="*/ 2760 w 10294"/>
                <a:gd name="connsiteY22" fmla="*/ 9394 h 10000"/>
                <a:gd name="connsiteX23" fmla="*/ 1390 w 10294"/>
                <a:gd name="connsiteY23" fmla="*/ 9596 h 10000"/>
                <a:gd name="connsiteX24" fmla="*/ 568 w 10294"/>
                <a:gd name="connsiteY24" fmla="*/ 10000 h 10000"/>
                <a:gd name="connsiteX25" fmla="*/ 431 w 10294"/>
                <a:gd name="connsiteY25" fmla="*/ 9091 h 10000"/>
                <a:gd name="connsiteX26" fmla="*/ 568 w 10294"/>
                <a:gd name="connsiteY26" fmla="*/ 8687 h 10000"/>
                <a:gd name="connsiteX27" fmla="*/ 448 w 10294"/>
                <a:gd name="connsiteY27" fmla="*/ 8310 h 10000"/>
                <a:gd name="connsiteX28" fmla="*/ 294 w 10294"/>
                <a:gd name="connsiteY28" fmla="*/ 7879 h 10000"/>
                <a:gd name="connsiteX29" fmla="*/ 1253 w 10294"/>
                <a:gd name="connsiteY29" fmla="*/ 4141 h 10000"/>
                <a:gd name="connsiteX30" fmla="*/ 1938 w 10294"/>
                <a:gd name="connsiteY30" fmla="*/ 2121 h 10000"/>
                <a:gd name="connsiteX31" fmla="*/ 2760 w 10294"/>
                <a:gd name="connsiteY31" fmla="*/ 808 h 10000"/>
                <a:gd name="connsiteX32" fmla="*/ 3582 w 10294"/>
                <a:gd name="connsiteY32" fmla="*/ 303 h 10000"/>
                <a:gd name="connsiteX33" fmla="*/ 3856 w 10294"/>
                <a:gd name="connsiteY33" fmla="*/ 202 h 10000"/>
                <a:gd name="connsiteX0-1" fmla="*/ 3606 w 10044"/>
                <a:gd name="connsiteY0-2" fmla="*/ 202 h 10000"/>
                <a:gd name="connsiteX1-3" fmla="*/ 4702 w 10044"/>
                <a:gd name="connsiteY1-4" fmla="*/ 0 h 10000"/>
                <a:gd name="connsiteX2-5" fmla="*/ 6345 w 10044"/>
                <a:gd name="connsiteY2-6" fmla="*/ 1212 h 10000"/>
                <a:gd name="connsiteX3-7" fmla="*/ 6756 w 10044"/>
                <a:gd name="connsiteY3-8" fmla="*/ 2121 h 10000"/>
                <a:gd name="connsiteX4-9" fmla="*/ 7715 w 10044"/>
                <a:gd name="connsiteY4-10" fmla="*/ 3232 h 10000"/>
                <a:gd name="connsiteX5-11" fmla="*/ 8674 w 10044"/>
                <a:gd name="connsiteY5-12" fmla="*/ 3636 h 10000"/>
                <a:gd name="connsiteX6-13" fmla="*/ 9085 w 10044"/>
                <a:gd name="connsiteY6-14" fmla="*/ 3333 h 10000"/>
                <a:gd name="connsiteX7-15" fmla="*/ 9085 w 10044"/>
                <a:gd name="connsiteY7-16" fmla="*/ 2626 h 10000"/>
                <a:gd name="connsiteX8-17" fmla="*/ 8674 w 10044"/>
                <a:gd name="connsiteY8-18" fmla="*/ 1010 h 10000"/>
                <a:gd name="connsiteX9-19" fmla="*/ 9222 w 10044"/>
                <a:gd name="connsiteY9-20" fmla="*/ 1212 h 10000"/>
                <a:gd name="connsiteX10-21" fmla="*/ 10044 w 10044"/>
                <a:gd name="connsiteY10-22" fmla="*/ 4040 h 10000"/>
                <a:gd name="connsiteX11-23" fmla="*/ 9359 w 10044"/>
                <a:gd name="connsiteY11-24" fmla="*/ 5253 h 10000"/>
                <a:gd name="connsiteX12-25" fmla="*/ 8400 w 10044"/>
                <a:gd name="connsiteY12-26" fmla="*/ 5758 h 10000"/>
                <a:gd name="connsiteX13-27" fmla="*/ 7715 w 10044"/>
                <a:gd name="connsiteY13-28" fmla="*/ 6566 h 10000"/>
                <a:gd name="connsiteX14-29" fmla="*/ 7989 w 10044"/>
                <a:gd name="connsiteY14-30" fmla="*/ 6970 h 10000"/>
                <a:gd name="connsiteX15-31" fmla="*/ 7441 w 10044"/>
                <a:gd name="connsiteY15-32" fmla="*/ 7879 h 10000"/>
                <a:gd name="connsiteX16-33" fmla="*/ 7441 w 10044"/>
                <a:gd name="connsiteY16-34" fmla="*/ 8687 h 10000"/>
                <a:gd name="connsiteX17-35" fmla="*/ 6482 w 10044"/>
                <a:gd name="connsiteY17-36" fmla="*/ 8889 h 10000"/>
                <a:gd name="connsiteX18-37" fmla="*/ 6208 w 10044"/>
                <a:gd name="connsiteY18-38" fmla="*/ 9293 h 10000"/>
                <a:gd name="connsiteX19-39" fmla="*/ 5523 w 10044"/>
                <a:gd name="connsiteY19-40" fmla="*/ 9091 h 10000"/>
                <a:gd name="connsiteX20-41" fmla="*/ 5112 w 10044"/>
                <a:gd name="connsiteY20-42" fmla="*/ 9293 h 10000"/>
                <a:gd name="connsiteX21-43" fmla="*/ 4839 w 10044"/>
                <a:gd name="connsiteY21-44" fmla="*/ 9798 h 10000"/>
                <a:gd name="connsiteX22-45" fmla="*/ 2510 w 10044"/>
                <a:gd name="connsiteY22-46" fmla="*/ 9394 h 10000"/>
                <a:gd name="connsiteX23-47" fmla="*/ 1140 w 10044"/>
                <a:gd name="connsiteY23-48" fmla="*/ 9596 h 10000"/>
                <a:gd name="connsiteX24-49" fmla="*/ 318 w 10044"/>
                <a:gd name="connsiteY24-50" fmla="*/ 10000 h 10000"/>
                <a:gd name="connsiteX25-51" fmla="*/ 181 w 10044"/>
                <a:gd name="connsiteY25-52" fmla="*/ 9091 h 10000"/>
                <a:gd name="connsiteX26-53" fmla="*/ 318 w 10044"/>
                <a:gd name="connsiteY26-54" fmla="*/ 8687 h 10000"/>
                <a:gd name="connsiteX27-55" fmla="*/ 198 w 10044"/>
                <a:gd name="connsiteY27-56" fmla="*/ 8310 h 10000"/>
                <a:gd name="connsiteX28-57" fmla="*/ 44 w 10044"/>
                <a:gd name="connsiteY28-58" fmla="*/ 7879 h 10000"/>
                <a:gd name="connsiteX29-59" fmla="*/ 1003 w 10044"/>
                <a:gd name="connsiteY29-60" fmla="*/ 4141 h 10000"/>
                <a:gd name="connsiteX30-61" fmla="*/ 1688 w 10044"/>
                <a:gd name="connsiteY30-62" fmla="*/ 2121 h 10000"/>
                <a:gd name="connsiteX31-63" fmla="*/ 2510 w 10044"/>
                <a:gd name="connsiteY31-64" fmla="*/ 808 h 10000"/>
                <a:gd name="connsiteX32-65" fmla="*/ 3332 w 10044"/>
                <a:gd name="connsiteY32-66" fmla="*/ 303 h 10000"/>
                <a:gd name="connsiteX33-67" fmla="*/ 3606 w 10044"/>
                <a:gd name="connsiteY33-68" fmla="*/ 202 h 10000"/>
                <a:gd name="connsiteX0-69" fmla="*/ 3691 w 10129"/>
                <a:gd name="connsiteY0-70" fmla="*/ 202 h 10000"/>
                <a:gd name="connsiteX1-71" fmla="*/ 4787 w 10129"/>
                <a:gd name="connsiteY1-72" fmla="*/ 0 h 10000"/>
                <a:gd name="connsiteX2-73" fmla="*/ 6430 w 10129"/>
                <a:gd name="connsiteY2-74" fmla="*/ 1212 h 10000"/>
                <a:gd name="connsiteX3-75" fmla="*/ 6841 w 10129"/>
                <a:gd name="connsiteY3-76" fmla="*/ 2121 h 10000"/>
                <a:gd name="connsiteX4-77" fmla="*/ 7800 w 10129"/>
                <a:gd name="connsiteY4-78" fmla="*/ 3232 h 10000"/>
                <a:gd name="connsiteX5-79" fmla="*/ 8759 w 10129"/>
                <a:gd name="connsiteY5-80" fmla="*/ 3636 h 10000"/>
                <a:gd name="connsiteX6-81" fmla="*/ 9170 w 10129"/>
                <a:gd name="connsiteY6-82" fmla="*/ 3333 h 10000"/>
                <a:gd name="connsiteX7-83" fmla="*/ 9170 w 10129"/>
                <a:gd name="connsiteY7-84" fmla="*/ 2626 h 10000"/>
                <a:gd name="connsiteX8-85" fmla="*/ 8759 w 10129"/>
                <a:gd name="connsiteY8-86" fmla="*/ 1010 h 10000"/>
                <a:gd name="connsiteX9-87" fmla="*/ 9307 w 10129"/>
                <a:gd name="connsiteY9-88" fmla="*/ 1212 h 10000"/>
                <a:gd name="connsiteX10-89" fmla="*/ 10129 w 10129"/>
                <a:gd name="connsiteY10-90" fmla="*/ 4040 h 10000"/>
                <a:gd name="connsiteX11-91" fmla="*/ 9444 w 10129"/>
                <a:gd name="connsiteY11-92" fmla="*/ 5253 h 10000"/>
                <a:gd name="connsiteX12-93" fmla="*/ 8485 w 10129"/>
                <a:gd name="connsiteY12-94" fmla="*/ 5758 h 10000"/>
                <a:gd name="connsiteX13-95" fmla="*/ 7800 w 10129"/>
                <a:gd name="connsiteY13-96" fmla="*/ 6566 h 10000"/>
                <a:gd name="connsiteX14-97" fmla="*/ 8074 w 10129"/>
                <a:gd name="connsiteY14-98" fmla="*/ 6970 h 10000"/>
                <a:gd name="connsiteX15-99" fmla="*/ 7526 w 10129"/>
                <a:gd name="connsiteY15-100" fmla="*/ 7879 h 10000"/>
                <a:gd name="connsiteX16-101" fmla="*/ 7526 w 10129"/>
                <a:gd name="connsiteY16-102" fmla="*/ 8687 h 10000"/>
                <a:gd name="connsiteX17-103" fmla="*/ 6567 w 10129"/>
                <a:gd name="connsiteY17-104" fmla="*/ 8889 h 10000"/>
                <a:gd name="connsiteX18-105" fmla="*/ 6293 w 10129"/>
                <a:gd name="connsiteY18-106" fmla="*/ 9293 h 10000"/>
                <a:gd name="connsiteX19-107" fmla="*/ 5608 w 10129"/>
                <a:gd name="connsiteY19-108" fmla="*/ 9091 h 10000"/>
                <a:gd name="connsiteX20-109" fmla="*/ 5197 w 10129"/>
                <a:gd name="connsiteY20-110" fmla="*/ 9293 h 10000"/>
                <a:gd name="connsiteX21-111" fmla="*/ 4924 w 10129"/>
                <a:gd name="connsiteY21-112" fmla="*/ 9798 h 10000"/>
                <a:gd name="connsiteX22-113" fmla="*/ 2595 w 10129"/>
                <a:gd name="connsiteY22-114" fmla="*/ 9394 h 10000"/>
                <a:gd name="connsiteX23-115" fmla="*/ 1225 w 10129"/>
                <a:gd name="connsiteY23-116" fmla="*/ 9596 h 10000"/>
                <a:gd name="connsiteX24-117" fmla="*/ 403 w 10129"/>
                <a:gd name="connsiteY24-118" fmla="*/ 10000 h 10000"/>
                <a:gd name="connsiteX25-119" fmla="*/ 266 w 10129"/>
                <a:gd name="connsiteY25-120" fmla="*/ 9091 h 10000"/>
                <a:gd name="connsiteX26-121" fmla="*/ 403 w 10129"/>
                <a:gd name="connsiteY26-122" fmla="*/ 8687 h 10000"/>
                <a:gd name="connsiteX27-123" fmla="*/ 60 w 10129"/>
                <a:gd name="connsiteY27-124" fmla="*/ 8365 h 10000"/>
                <a:gd name="connsiteX28-125" fmla="*/ 129 w 10129"/>
                <a:gd name="connsiteY28-126" fmla="*/ 7879 h 10000"/>
                <a:gd name="connsiteX29-127" fmla="*/ 1088 w 10129"/>
                <a:gd name="connsiteY29-128" fmla="*/ 4141 h 10000"/>
                <a:gd name="connsiteX30-129" fmla="*/ 1773 w 10129"/>
                <a:gd name="connsiteY30-130" fmla="*/ 2121 h 10000"/>
                <a:gd name="connsiteX31-131" fmla="*/ 2595 w 10129"/>
                <a:gd name="connsiteY31-132" fmla="*/ 808 h 10000"/>
                <a:gd name="connsiteX32-133" fmla="*/ 3417 w 10129"/>
                <a:gd name="connsiteY32-134" fmla="*/ 303 h 10000"/>
                <a:gd name="connsiteX33-135" fmla="*/ 3691 w 10129"/>
                <a:gd name="connsiteY33-136" fmla="*/ 202 h 10000"/>
                <a:gd name="connsiteX0-137" fmla="*/ 3662 w 10100"/>
                <a:gd name="connsiteY0-138" fmla="*/ 202 h 10000"/>
                <a:gd name="connsiteX1-139" fmla="*/ 4758 w 10100"/>
                <a:gd name="connsiteY1-140" fmla="*/ 0 h 10000"/>
                <a:gd name="connsiteX2-141" fmla="*/ 6401 w 10100"/>
                <a:gd name="connsiteY2-142" fmla="*/ 1212 h 10000"/>
                <a:gd name="connsiteX3-143" fmla="*/ 6812 w 10100"/>
                <a:gd name="connsiteY3-144" fmla="*/ 2121 h 10000"/>
                <a:gd name="connsiteX4-145" fmla="*/ 7771 w 10100"/>
                <a:gd name="connsiteY4-146" fmla="*/ 3232 h 10000"/>
                <a:gd name="connsiteX5-147" fmla="*/ 8730 w 10100"/>
                <a:gd name="connsiteY5-148" fmla="*/ 3636 h 10000"/>
                <a:gd name="connsiteX6-149" fmla="*/ 9141 w 10100"/>
                <a:gd name="connsiteY6-150" fmla="*/ 3333 h 10000"/>
                <a:gd name="connsiteX7-151" fmla="*/ 9141 w 10100"/>
                <a:gd name="connsiteY7-152" fmla="*/ 2626 h 10000"/>
                <a:gd name="connsiteX8-153" fmla="*/ 8730 w 10100"/>
                <a:gd name="connsiteY8-154" fmla="*/ 1010 h 10000"/>
                <a:gd name="connsiteX9-155" fmla="*/ 9278 w 10100"/>
                <a:gd name="connsiteY9-156" fmla="*/ 1212 h 10000"/>
                <a:gd name="connsiteX10-157" fmla="*/ 10100 w 10100"/>
                <a:gd name="connsiteY10-158" fmla="*/ 4040 h 10000"/>
                <a:gd name="connsiteX11-159" fmla="*/ 9415 w 10100"/>
                <a:gd name="connsiteY11-160" fmla="*/ 5253 h 10000"/>
                <a:gd name="connsiteX12-161" fmla="*/ 8456 w 10100"/>
                <a:gd name="connsiteY12-162" fmla="*/ 5758 h 10000"/>
                <a:gd name="connsiteX13-163" fmla="*/ 7771 w 10100"/>
                <a:gd name="connsiteY13-164" fmla="*/ 6566 h 10000"/>
                <a:gd name="connsiteX14-165" fmla="*/ 8045 w 10100"/>
                <a:gd name="connsiteY14-166" fmla="*/ 6970 h 10000"/>
                <a:gd name="connsiteX15-167" fmla="*/ 7497 w 10100"/>
                <a:gd name="connsiteY15-168" fmla="*/ 7879 h 10000"/>
                <a:gd name="connsiteX16-169" fmla="*/ 7497 w 10100"/>
                <a:gd name="connsiteY16-170" fmla="*/ 8687 h 10000"/>
                <a:gd name="connsiteX17-171" fmla="*/ 6538 w 10100"/>
                <a:gd name="connsiteY17-172" fmla="*/ 8889 h 10000"/>
                <a:gd name="connsiteX18-173" fmla="*/ 6264 w 10100"/>
                <a:gd name="connsiteY18-174" fmla="*/ 9293 h 10000"/>
                <a:gd name="connsiteX19-175" fmla="*/ 5579 w 10100"/>
                <a:gd name="connsiteY19-176" fmla="*/ 9091 h 10000"/>
                <a:gd name="connsiteX20-177" fmla="*/ 5168 w 10100"/>
                <a:gd name="connsiteY20-178" fmla="*/ 9293 h 10000"/>
                <a:gd name="connsiteX21-179" fmla="*/ 4895 w 10100"/>
                <a:gd name="connsiteY21-180" fmla="*/ 9798 h 10000"/>
                <a:gd name="connsiteX22-181" fmla="*/ 2566 w 10100"/>
                <a:gd name="connsiteY22-182" fmla="*/ 9394 h 10000"/>
                <a:gd name="connsiteX23-183" fmla="*/ 1196 w 10100"/>
                <a:gd name="connsiteY23-184" fmla="*/ 9596 h 10000"/>
                <a:gd name="connsiteX24-185" fmla="*/ 374 w 10100"/>
                <a:gd name="connsiteY24-186" fmla="*/ 10000 h 10000"/>
                <a:gd name="connsiteX25-187" fmla="*/ 237 w 10100"/>
                <a:gd name="connsiteY25-188" fmla="*/ 9091 h 10000"/>
                <a:gd name="connsiteX26-189" fmla="*/ 374 w 10100"/>
                <a:gd name="connsiteY26-190" fmla="*/ 8687 h 10000"/>
                <a:gd name="connsiteX27-191" fmla="*/ 31 w 10100"/>
                <a:gd name="connsiteY27-192" fmla="*/ 8365 h 10000"/>
                <a:gd name="connsiteX28-193" fmla="*/ 100 w 10100"/>
                <a:gd name="connsiteY28-194" fmla="*/ 7879 h 10000"/>
                <a:gd name="connsiteX29-195" fmla="*/ 1059 w 10100"/>
                <a:gd name="connsiteY29-196" fmla="*/ 4141 h 10000"/>
                <a:gd name="connsiteX30-197" fmla="*/ 1744 w 10100"/>
                <a:gd name="connsiteY30-198" fmla="*/ 2121 h 10000"/>
                <a:gd name="connsiteX31-199" fmla="*/ 2566 w 10100"/>
                <a:gd name="connsiteY31-200" fmla="*/ 808 h 10000"/>
                <a:gd name="connsiteX32-201" fmla="*/ 3388 w 10100"/>
                <a:gd name="connsiteY32-202" fmla="*/ 303 h 10000"/>
                <a:gd name="connsiteX33-203" fmla="*/ 3662 w 10100"/>
                <a:gd name="connsiteY33-204" fmla="*/ 202 h 10000"/>
                <a:gd name="connsiteX0-205" fmla="*/ 3631 w 10069"/>
                <a:gd name="connsiteY0-206" fmla="*/ 202 h 10000"/>
                <a:gd name="connsiteX1-207" fmla="*/ 4727 w 10069"/>
                <a:gd name="connsiteY1-208" fmla="*/ 0 h 10000"/>
                <a:gd name="connsiteX2-209" fmla="*/ 6370 w 10069"/>
                <a:gd name="connsiteY2-210" fmla="*/ 1212 h 10000"/>
                <a:gd name="connsiteX3-211" fmla="*/ 6781 w 10069"/>
                <a:gd name="connsiteY3-212" fmla="*/ 2121 h 10000"/>
                <a:gd name="connsiteX4-213" fmla="*/ 7740 w 10069"/>
                <a:gd name="connsiteY4-214" fmla="*/ 3232 h 10000"/>
                <a:gd name="connsiteX5-215" fmla="*/ 8699 w 10069"/>
                <a:gd name="connsiteY5-216" fmla="*/ 3636 h 10000"/>
                <a:gd name="connsiteX6-217" fmla="*/ 9110 w 10069"/>
                <a:gd name="connsiteY6-218" fmla="*/ 3333 h 10000"/>
                <a:gd name="connsiteX7-219" fmla="*/ 9110 w 10069"/>
                <a:gd name="connsiteY7-220" fmla="*/ 2626 h 10000"/>
                <a:gd name="connsiteX8-221" fmla="*/ 8699 w 10069"/>
                <a:gd name="connsiteY8-222" fmla="*/ 1010 h 10000"/>
                <a:gd name="connsiteX9-223" fmla="*/ 9247 w 10069"/>
                <a:gd name="connsiteY9-224" fmla="*/ 1212 h 10000"/>
                <a:gd name="connsiteX10-225" fmla="*/ 10069 w 10069"/>
                <a:gd name="connsiteY10-226" fmla="*/ 4040 h 10000"/>
                <a:gd name="connsiteX11-227" fmla="*/ 9384 w 10069"/>
                <a:gd name="connsiteY11-228" fmla="*/ 5253 h 10000"/>
                <a:gd name="connsiteX12-229" fmla="*/ 8425 w 10069"/>
                <a:gd name="connsiteY12-230" fmla="*/ 5758 h 10000"/>
                <a:gd name="connsiteX13-231" fmla="*/ 7740 w 10069"/>
                <a:gd name="connsiteY13-232" fmla="*/ 6566 h 10000"/>
                <a:gd name="connsiteX14-233" fmla="*/ 8014 w 10069"/>
                <a:gd name="connsiteY14-234" fmla="*/ 6970 h 10000"/>
                <a:gd name="connsiteX15-235" fmla="*/ 7466 w 10069"/>
                <a:gd name="connsiteY15-236" fmla="*/ 7879 h 10000"/>
                <a:gd name="connsiteX16-237" fmla="*/ 7466 w 10069"/>
                <a:gd name="connsiteY16-238" fmla="*/ 8687 h 10000"/>
                <a:gd name="connsiteX17-239" fmla="*/ 6507 w 10069"/>
                <a:gd name="connsiteY17-240" fmla="*/ 8889 h 10000"/>
                <a:gd name="connsiteX18-241" fmla="*/ 6233 w 10069"/>
                <a:gd name="connsiteY18-242" fmla="*/ 9293 h 10000"/>
                <a:gd name="connsiteX19-243" fmla="*/ 5548 w 10069"/>
                <a:gd name="connsiteY19-244" fmla="*/ 9091 h 10000"/>
                <a:gd name="connsiteX20-245" fmla="*/ 5137 w 10069"/>
                <a:gd name="connsiteY20-246" fmla="*/ 9293 h 10000"/>
                <a:gd name="connsiteX21-247" fmla="*/ 4864 w 10069"/>
                <a:gd name="connsiteY21-248" fmla="*/ 9798 h 10000"/>
                <a:gd name="connsiteX22-249" fmla="*/ 2535 w 10069"/>
                <a:gd name="connsiteY22-250" fmla="*/ 9394 h 10000"/>
                <a:gd name="connsiteX23-251" fmla="*/ 1165 w 10069"/>
                <a:gd name="connsiteY23-252" fmla="*/ 9596 h 10000"/>
                <a:gd name="connsiteX24-253" fmla="*/ 343 w 10069"/>
                <a:gd name="connsiteY24-254" fmla="*/ 10000 h 10000"/>
                <a:gd name="connsiteX25-255" fmla="*/ 206 w 10069"/>
                <a:gd name="connsiteY25-256" fmla="*/ 9091 h 10000"/>
                <a:gd name="connsiteX26-257" fmla="*/ 343 w 10069"/>
                <a:gd name="connsiteY26-258" fmla="*/ 8687 h 10000"/>
                <a:gd name="connsiteX27-259" fmla="*/ 0 w 10069"/>
                <a:gd name="connsiteY27-260" fmla="*/ 8365 h 10000"/>
                <a:gd name="connsiteX28-261" fmla="*/ 69 w 10069"/>
                <a:gd name="connsiteY28-262" fmla="*/ 7879 h 10000"/>
                <a:gd name="connsiteX29-263" fmla="*/ 1028 w 10069"/>
                <a:gd name="connsiteY29-264" fmla="*/ 4141 h 10000"/>
                <a:gd name="connsiteX30-265" fmla="*/ 1713 w 10069"/>
                <a:gd name="connsiteY30-266" fmla="*/ 2121 h 10000"/>
                <a:gd name="connsiteX31-267" fmla="*/ 2535 w 10069"/>
                <a:gd name="connsiteY31-268" fmla="*/ 808 h 10000"/>
                <a:gd name="connsiteX32-269" fmla="*/ 3357 w 10069"/>
                <a:gd name="connsiteY32-270" fmla="*/ 303 h 10000"/>
                <a:gd name="connsiteX33-271" fmla="*/ 3631 w 10069"/>
                <a:gd name="connsiteY33-272" fmla="*/ 202 h 10000"/>
                <a:gd name="connsiteX0-273" fmla="*/ 3585 w 10023"/>
                <a:gd name="connsiteY0-274" fmla="*/ 202 h 10000"/>
                <a:gd name="connsiteX1-275" fmla="*/ 4681 w 10023"/>
                <a:gd name="connsiteY1-276" fmla="*/ 0 h 10000"/>
                <a:gd name="connsiteX2-277" fmla="*/ 6324 w 10023"/>
                <a:gd name="connsiteY2-278" fmla="*/ 1212 h 10000"/>
                <a:gd name="connsiteX3-279" fmla="*/ 6735 w 10023"/>
                <a:gd name="connsiteY3-280" fmla="*/ 2121 h 10000"/>
                <a:gd name="connsiteX4-281" fmla="*/ 7694 w 10023"/>
                <a:gd name="connsiteY4-282" fmla="*/ 3232 h 10000"/>
                <a:gd name="connsiteX5-283" fmla="*/ 8653 w 10023"/>
                <a:gd name="connsiteY5-284" fmla="*/ 3636 h 10000"/>
                <a:gd name="connsiteX6-285" fmla="*/ 9064 w 10023"/>
                <a:gd name="connsiteY6-286" fmla="*/ 3333 h 10000"/>
                <a:gd name="connsiteX7-287" fmla="*/ 9064 w 10023"/>
                <a:gd name="connsiteY7-288" fmla="*/ 2626 h 10000"/>
                <a:gd name="connsiteX8-289" fmla="*/ 8653 w 10023"/>
                <a:gd name="connsiteY8-290" fmla="*/ 1010 h 10000"/>
                <a:gd name="connsiteX9-291" fmla="*/ 9201 w 10023"/>
                <a:gd name="connsiteY9-292" fmla="*/ 1212 h 10000"/>
                <a:gd name="connsiteX10-293" fmla="*/ 10023 w 10023"/>
                <a:gd name="connsiteY10-294" fmla="*/ 4040 h 10000"/>
                <a:gd name="connsiteX11-295" fmla="*/ 9338 w 10023"/>
                <a:gd name="connsiteY11-296" fmla="*/ 5253 h 10000"/>
                <a:gd name="connsiteX12-297" fmla="*/ 8379 w 10023"/>
                <a:gd name="connsiteY12-298" fmla="*/ 5758 h 10000"/>
                <a:gd name="connsiteX13-299" fmla="*/ 7694 w 10023"/>
                <a:gd name="connsiteY13-300" fmla="*/ 6566 h 10000"/>
                <a:gd name="connsiteX14-301" fmla="*/ 7968 w 10023"/>
                <a:gd name="connsiteY14-302" fmla="*/ 6970 h 10000"/>
                <a:gd name="connsiteX15-303" fmla="*/ 7420 w 10023"/>
                <a:gd name="connsiteY15-304" fmla="*/ 7879 h 10000"/>
                <a:gd name="connsiteX16-305" fmla="*/ 7420 w 10023"/>
                <a:gd name="connsiteY16-306" fmla="*/ 8687 h 10000"/>
                <a:gd name="connsiteX17-307" fmla="*/ 6461 w 10023"/>
                <a:gd name="connsiteY17-308" fmla="*/ 8889 h 10000"/>
                <a:gd name="connsiteX18-309" fmla="*/ 6187 w 10023"/>
                <a:gd name="connsiteY18-310" fmla="*/ 9293 h 10000"/>
                <a:gd name="connsiteX19-311" fmla="*/ 5502 w 10023"/>
                <a:gd name="connsiteY19-312" fmla="*/ 9091 h 10000"/>
                <a:gd name="connsiteX20-313" fmla="*/ 5091 w 10023"/>
                <a:gd name="connsiteY20-314" fmla="*/ 9293 h 10000"/>
                <a:gd name="connsiteX21-315" fmla="*/ 4818 w 10023"/>
                <a:gd name="connsiteY21-316" fmla="*/ 9798 h 10000"/>
                <a:gd name="connsiteX22-317" fmla="*/ 2489 w 10023"/>
                <a:gd name="connsiteY22-318" fmla="*/ 9394 h 10000"/>
                <a:gd name="connsiteX23-319" fmla="*/ 1119 w 10023"/>
                <a:gd name="connsiteY23-320" fmla="*/ 9596 h 10000"/>
                <a:gd name="connsiteX24-321" fmla="*/ 297 w 10023"/>
                <a:gd name="connsiteY24-322" fmla="*/ 10000 h 10000"/>
                <a:gd name="connsiteX25-323" fmla="*/ 160 w 10023"/>
                <a:gd name="connsiteY25-324" fmla="*/ 9091 h 10000"/>
                <a:gd name="connsiteX26-325" fmla="*/ 297 w 10023"/>
                <a:gd name="connsiteY26-326" fmla="*/ 8687 h 10000"/>
                <a:gd name="connsiteX27-327" fmla="*/ 23 w 10023"/>
                <a:gd name="connsiteY27-328" fmla="*/ 7879 h 10000"/>
                <a:gd name="connsiteX28-329" fmla="*/ 982 w 10023"/>
                <a:gd name="connsiteY28-330" fmla="*/ 4141 h 10000"/>
                <a:gd name="connsiteX29-331" fmla="*/ 1667 w 10023"/>
                <a:gd name="connsiteY29-332" fmla="*/ 2121 h 10000"/>
                <a:gd name="connsiteX30-333" fmla="*/ 2489 w 10023"/>
                <a:gd name="connsiteY30-334" fmla="*/ 808 h 10000"/>
                <a:gd name="connsiteX31-335" fmla="*/ 3311 w 10023"/>
                <a:gd name="connsiteY31-336" fmla="*/ 303 h 10000"/>
                <a:gd name="connsiteX32-337" fmla="*/ 3585 w 10023"/>
                <a:gd name="connsiteY32-338" fmla="*/ 202 h 10000"/>
                <a:gd name="connsiteX0-339" fmla="*/ 3647 w 10085"/>
                <a:gd name="connsiteY0-340" fmla="*/ 202 h 10000"/>
                <a:gd name="connsiteX1-341" fmla="*/ 4743 w 10085"/>
                <a:gd name="connsiteY1-342" fmla="*/ 0 h 10000"/>
                <a:gd name="connsiteX2-343" fmla="*/ 6386 w 10085"/>
                <a:gd name="connsiteY2-344" fmla="*/ 1212 h 10000"/>
                <a:gd name="connsiteX3-345" fmla="*/ 6797 w 10085"/>
                <a:gd name="connsiteY3-346" fmla="*/ 2121 h 10000"/>
                <a:gd name="connsiteX4-347" fmla="*/ 7756 w 10085"/>
                <a:gd name="connsiteY4-348" fmla="*/ 3232 h 10000"/>
                <a:gd name="connsiteX5-349" fmla="*/ 8715 w 10085"/>
                <a:gd name="connsiteY5-350" fmla="*/ 3636 h 10000"/>
                <a:gd name="connsiteX6-351" fmla="*/ 9126 w 10085"/>
                <a:gd name="connsiteY6-352" fmla="*/ 3333 h 10000"/>
                <a:gd name="connsiteX7-353" fmla="*/ 9126 w 10085"/>
                <a:gd name="connsiteY7-354" fmla="*/ 2626 h 10000"/>
                <a:gd name="connsiteX8-355" fmla="*/ 8715 w 10085"/>
                <a:gd name="connsiteY8-356" fmla="*/ 1010 h 10000"/>
                <a:gd name="connsiteX9-357" fmla="*/ 9263 w 10085"/>
                <a:gd name="connsiteY9-358" fmla="*/ 1212 h 10000"/>
                <a:gd name="connsiteX10-359" fmla="*/ 10085 w 10085"/>
                <a:gd name="connsiteY10-360" fmla="*/ 4040 h 10000"/>
                <a:gd name="connsiteX11-361" fmla="*/ 9400 w 10085"/>
                <a:gd name="connsiteY11-362" fmla="*/ 5253 h 10000"/>
                <a:gd name="connsiteX12-363" fmla="*/ 8441 w 10085"/>
                <a:gd name="connsiteY12-364" fmla="*/ 5758 h 10000"/>
                <a:gd name="connsiteX13-365" fmla="*/ 7756 w 10085"/>
                <a:gd name="connsiteY13-366" fmla="*/ 6566 h 10000"/>
                <a:gd name="connsiteX14-367" fmla="*/ 8030 w 10085"/>
                <a:gd name="connsiteY14-368" fmla="*/ 6970 h 10000"/>
                <a:gd name="connsiteX15-369" fmla="*/ 7482 w 10085"/>
                <a:gd name="connsiteY15-370" fmla="*/ 7879 h 10000"/>
                <a:gd name="connsiteX16-371" fmla="*/ 7482 w 10085"/>
                <a:gd name="connsiteY16-372" fmla="*/ 8687 h 10000"/>
                <a:gd name="connsiteX17-373" fmla="*/ 6523 w 10085"/>
                <a:gd name="connsiteY17-374" fmla="*/ 8889 h 10000"/>
                <a:gd name="connsiteX18-375" fmla="*/ 6249 w 10085"/>
                <a:gd name="connsiteY18-376" fmla="*/ 9293 h 10000"/>
                <a:gd name="connsiteX19-377" fmla="*/ 5564 w 10085"/>
                <a:gd name="connsiteY19-378" fmla="*/ 9091 h 10000"/>
                <a:gd name="connsiteX20-379" fmla="*/ 5153 w 10085"/>
                <a:gd name="connsiteY20-380" fmla="*/ 9293 h 10000"/>
                <a:gd name="connsiteX21-381" fmla="*/ 4880 w 10085"/>
                <a:gd name="connsiteY21-382" fmla="*/ 9798 h 10000"/>
                <a:gd name="connsiteX22-383" fmla="*/ 2551 w 10085"/>
                <a:gd name="connsiteY22-384" fmla="*/ 9394 h 10000"/>
                <a:gd name="connsiteX23-385" fmla="*/ 1181 w 10085"/>
                <a:gd name="connsiteY23-386" fmla="*/ 9596 h 10000"/>
                <a:gd name="connsiteX24-387" fmla="*/ 359 w 10085"/>
                <a:gd name="connsiteY24-388" fmla="*/ 10000 h 10000"/>
                <a:gd name="connsiteX25-389" fmla="*/ 222 w 10085"/>
                <a:gd name="connsiteY25-390" fmla="*/ 9091 h 10000"/>
                <a:gd name="connsiteX26-391" fmla="*/ 62 w 10085"/>
                <a:gd name="connsiteY26-392" fmla="*/ 8687 h 10000"/>
                <a:gd name="connsiteX27-393" fmla="*/ 85 w 10085"/>
                <a:gd name="connsiteY27-394" fmla="*/ 7879 h 10000"/>
                <a:gd name="connsiteX28-395" fmla="*/ 1044 w 10085"/>
                <a:gd name="connsiteY28-396" fmla="*/ 4141 h 10000"/>
                <a:gd name="connsiteX29-397" fmla="*/ 1729 w 10085"/>
                <a:gd name="connsiteY29-398" fmla="*/ 2121 h 10000"/>
                <a:gd name="connsiteX30-399" fmla="*/ 2551 w 10085"/>
                <a:gd name="connsiteY30-400" fmla="*/ 808 h 10000"/>
                <a:gd name="connsiteX31-401" fmla="*/ 3373 w 10085"/>
                <a:gd name="connsiteY31-402" fmla="*/ 303 h 10000"/>
                <a:gd name="connsiteX32-403" fmla="*/ 3647 w 10085"/>
                <a:gd name="connsiteY32-404" fmla="*/ 202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</a:cxnLst>
              <a:rect l="l" t="t" r="r" b="b"/>
              <a:pathLst>
                <a:path w="10085" h="10000">
                  <a:moveTo>
                    <a:pt x="3647" y="202"/>
                  </a:moveTo>
                  <a:lnTo>
                    <a:pt x="4743" y="0"/>
                  </a:lnTo>
                  <a:lnTo>
                    <a:pt x="6386" y="1212"/>
                  </a:lnTo>
                  <a:lnTo>
                    <a:pt x="6797" y="2121"/>
                  </a:lnTo>
                  <a:lnTo>
                    <a:pt x="7756" y="3232"/>
                  </a:lnTo>
                  <a:lnTo>
                    <a:pt x="8715" y="3636"/>
                  </a:lnTo>
                  <a:lnTo>
                    <a:pt x="9126" y="3333"/>
                  </a:lnTo>
                  <a:lnTo>
                    <a:pt x="9126" y="2626"/>
                  </a:lnTo>
                  <a:lnTo>
                    <a:pt x="8715" y="1010"/>
                  </a:lnTo>
                  <a:lnTo>
                    <a:pt x="9263" y="1212"/>
                  </a:lnTo>
                  <a:lnTo>
                    <a:pt x="10085" y="4040"/>
                  </a:lnTo>
                  <a:lnTo>
                    <a:pt x="9400" y="5253"/>
                  </a:lnTo>
                  <a:lnTo>
                    <a:pt x="8441" y="5758"/>
                  </a:lnTo>
                  <a:cubicBezTo>
                    <a:pt x="8441" y="5758"/>
                    <a:pt x="8030" y="6465"/>
                    <a:pt x="7756" y="6566"/>
                  </a:cubicBezTo>
                  <a:cubicBezTo>
                    <a:pt x="7619" y="6667"/>
                    <a:pt x="8030" y="6970"/>
                    <a:pt x="8030" y="6970"/>
                  </a:cubicBezTo>
                  <a:lnTo>
                    <a:pt x="7482" y="7879"/>
                  </a:lnTo>
                  <a:lnTo>
                    <a:pt x="7482" y="8687"/>
                  </a:lnTo>
                  <a:lnTo>
                    <a:pt x="6523" y="8889"/>
                  </a:lnTo>
                  <a:lnTo>
                    <a:pt x="6249" y="9293"/>
                  </a:lnTo>
                  <a:lnTo>
                    <a:pt x="5564" y="9091"/>
                  </a:lnTo>
                  <a:lnTo>
                    <a:pt x="5153" y="9293"/>
                  </a:lnTo>
                  <a:lnTo>
                    <a:pt x="4880" y="9798"/>
                  </a:lnTo>
                  <a:lnTo>
                    <a:pt x="2551" y="9394"/>
                  </a:lnTo>
                  <a:lnTo>
                    <a:pt x="1181" y="9596"/>
                  </a:lnTo>
                  <a:lnTo>
                    <a:pt x="359" y="10000"/>
                  </a:lnTo>
                  <a:cubicBezTo>
                    <a:pt x="313" y="9697"/>
                    <a:pt x="272" y="9310"/>
                    <a:pt x="222" y="9091"/>
                  </a:cubicBezTo>
                  <a:cubicBezTo>
                    <a:pt x="172" y="8872"/>
                    <a:pt x="85" y="8889"/>
                    <a:pt x="62" y="8687"/>
                  </a:cubicBezTo>
                  <a:cubicBezTo>
                    <a:pt x="39" y="8485"/>
                    <a:pt x="-79" y="8637"/>
                    <a:pt x="85" y="7879"/>
                  </a:cubicBezTo>
                  <a:cubicBezTo>
                    <a:pt x="249" y="7121"/>
                    <a:pt x="1044" y="4141"/>
                    <a:pt x="1044" y="4141"/>
                  </a:cubicBezTo>
                  <a:lnTo>
                    <a:pt x="1729" y="2121"/>
                  </a:lnTo>
                  <a:lnTo>
                    <a:pt x="2551" y="808"/>
                  </a:lnTo>
                  <a:lnTo>
                    <a:pt x="3373" y="303"/>
                  </a:lnTo>
                  <a:lnTo>
                    <a:pt x="3647" y="20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2" name="Freeform 49"/>
            <p:cNvSpPr/>
            <p:nvPr/>
          </p:nvSpPr>
          <p:spPr bwMode="auto">
            <a:xfrm>
              <a:off x="8595899" y="5281665"/>
              <a:ext cx="542566" cy="312830"/>
            </a:xfrm>
            <a:custGeom>
              <a:avLst/>
              <a:gdLst>
                <a:gd name="T0" fmla="*/ 8 w 111"/>
                <a:gd name="T1" fmla="*/ 64 h 64"/>
                <a:gd name="T2" fmla="*/ 111 w 111"/>
                <a:gd name="T3" fmla="*/ 27 h 64"/>
                <a:gd name="T4" fmla="*/ 111 w 111"/>
                <a:gd name="T5" fmla="*/ 8 h 64"/>
                <a:gd name="T6" fmla="*/ 89 w 111"/>
                <a:gd name="T7" fmla="*/ 0 h 64"/>
                <a:gd name="T8" fmla="*/ 0 w 111"/>
                <a:gd name="T9" fmla="*/ 27 h 64"/>
                <a:gd name="T10" fmla="*/ 8 w 111"/>
                <a:gd name="T1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64">
                  <a:moveTo>
                    <a:pt x="8" y="64"/>
                  </a:moveTo>
                  <a:lnTo>
                    <a:pt x="111" y="27"/>
                  </a:lnTo>
                  <a:lnTo>
                    <a:pt x="111" y="8"/>
                  </a:lnTo>
                  <a:lnTo>
                    <a:pt x="89" y="0"/>
                  </a:lnTo>
                  <a:lnTo>
                    <a:pt x="0" y="27"/>
                  </a:lnTo>
                  <a:lnTo>
                    <a:pt x="8" y="64"/>
                  </a:lnTo>
                  <a:close/>
                </a:path>
              </a:pathLst>
            </a:custGeom>
            <a:solidFill>
              <a:srgbClr val="BCCAD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3" name="Freeform 50"/>
            <p:cNvSpPr/>
            <p:nvPr/>
          </p:nvSpPr>
          <p:spPr bwMode="auto">
            <a:xfrm>
              <a:off x="8542130" y="5413639"/>
              <a:ext cx="92873" cy="180856"/>
            </a:xfrm>
            <a:custGeom>
              <a:avLst/>
              <a:gdLst>
                <a:gd name="T0" fmla="*/ 0 w 19"/>
                <a:gd name="T1" fmla="*/ 27 h 37"/>
                <a:gd name="T2" fmla="*/ 0 w 19"/>
                <a:gd name="T3" fmla="*/ 10 h 37"/>
                <a:gd name="T4" fmla="*/ 11 w 19"/>
                <a:gd name="T5" fmla="*/ 0 h 37"/>
                <a:gd name="T6" fmla="*/ 19 w 19"/>
                <a:gd name="T7" fmla="*/ 10 h 37"/>
                <a:gd name="T8" fmla="*/ 19 w 19"/>
                <a:gd name="T9" fmla="*/ 37 h 37"/>
                <a:gd name="T10" fmla="*/ 0 w 19"/>
                <a:gd name="T11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37">
                  <a:moveTo>
                    <a:pt x="0" y="27"/>
                  </a:moveTo>
                  <a:lnTo>
                    <a:pt x="0" y="10"/>
                  </a:lnTo>
                  <a:lnTo>
                    <a:pt x="11" y="0"/>
                  </a:lnTo>
                  <a:lnTo>
                    <a:pt x="19" y="10"/>
                  </a:lnTo>
                  <a:lnTo>
                    <a:pt x="19" y="3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9CAAB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4" name="Freeform 51"/>
            <p:cNvSpPr/>
            <p:nvPr/>
          </p:nvSpPr>
          <p:spPr bwMode="auto">
            <a:xfrm>
              <a:off x="8356387" y="3214054"/>
              <a:ext cx="263951" cy="1275761"/>
            </a:xfrm>
            <a:custGeom>
              <a:avLst/>
              <a:gdLst>
                <a:gd name="T0" fmla="*/ 33 w 54"/>
                <a:gd name="T1" fmla="*/ 6 h 261"/>
                <a:gd name="T2" fmla="*/ 0 w 54"/>
                <a:gd name="T3" fmla="*/ 256 h 261"/>
                <a:gd name="T4" fmla="*/ 27 w 54"/>
                <a:gd name="T5" fmla="*/ 261 h 261"/>
                <a:gd name="T6" fmla="*/ 54 w 54"/>
                <a:gd name="T7" fmla="*/ 0 h 261"/>
                <a:gd name="T8" fmla="*/ 33 w 54"/>
                <a:gd name="T9" fmla="*/ 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61">
                  <a:moveTo>
                    <a:pt x="33" y="6"/>
                  </a:moveTo>
                  <a:lnTo>
                    <a:pt x="0" y="256"/>
                  </a:lnTo>
                  <a:lnTo>
                    <a:pt x="27" y="261"/>
                  </a:lnTo>
                  <a:lnTo>
                    <a:pt x="54" y="0"/>
                  </a:lnTo>
                  <a:lnTo>
                    <a:pt x="33" y="6"/>
                  </a:lnTo>
                  <a:close/>
                </a:path>
              </a:pathLst>
            </a:custGeom>
            <a:solidFill>
              <a:srgbClr val="BCCAD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5" name="Freeform 52"/>
            <p:cNvSpPr/>
            <p:nvPr/>
          </p:nvSpPr>
          <p:spPr bwMode="auto">
            <a:xfrm>
              <a:off x="8224413" y="2583508"/>
              <a:ext cx="703868" cy="752747"/>
            </a:xfrm>
            <a:custGeom>
              <a:avLst/>
              <a:gdLst>
                <a:gd name="T0" fmla="*/ 30 w 144"/>
                <a:gd name="T1" fmla="*/ 5 h 154"/>
                <a:gd name="T2" fmla="*/ 38 w 144"/>
                <a:gd name="T3" fmla="*/ 27 h 154"/>
                <a:gd name="T4" fmla="*/ 27 w 144"/>
                <a:gd name="T5" fmla="*/ 86 h 154"/>
                <a:gd name="T6" fmla="*/ 0 w 144"/>
                <a:gd name="T7" fmla="*/ 113 h 154"/>
                <a:gd name="T8" fmla="*/ 8 w 144"/>
                <a:gd name="T9" fmla="*/ 148 h 154"/>
                <a:gd name="T10" fmla="*/ 57 w 144"/>
                <a:gd name="T11" fmla="*/ 154 h 154"/>
                <a:gd name="T12" fmla="*/ 122 w 144"/>
                <a:gd name="T13" fmla="*/ 124 h 154"/>
                <a:gd name="T14" fmla="*/ 138 w 144"/>
                <a:gd name="T15" fmla="*/ 73 h 154"/>
                <a:gd name="T16" fmla="*/ 144 w 144"/>
                <a:gd name="T17" fmla="*/ 16 h 154"/>
                <a:gd name="T18" fmla="*/ 144 w 144"/>
                <a:gd name="T19" fmla="*/ 0 h 154"/>
                <a:gd name="T20" fmla="*/ 127 w 144"/>
                <a:gd name="T21" fmla="*/ 3 h 154"/>
                <a:gd name="T22" fmla="*/ 122 w 144"/>
                <a:gd name="T23" fmla="*/ 22 h 154"/>
                <a:gd name="T24" fmla="*/ 122 w 144"/>
                <a:gd name="T25" fmla="*/ 51 h 154"/>
                <a:gd name="T26" fmla="*/ 117 w 144"/>
                <a:gd name="T27" fmla="*/ 78 h 154"/>
                <a:gd name="T28" fmla="*/ 108 w 144"/>
                <a:gd name="T29" fmla="*/ 110 h 154"/>
                <a:gd name="T30" fmla="*/ 81 w 144"/>
                <a:gd name="T31" fmla="*/ 129 h 154"/>
                <a:gd name="T32" fmla="*/ 46 w 144"/>
                <a:gd name="T33" fmla="*/ 135 h 154"/>
                <a:gd name="T34" fmla="*/ 27 w 144"/>
                <a:gd name="T35" fmla="*/ 135 h 154"/>
                <a:gd name="T36" fmla="*/ 16 w 144"/>
                <a:gd name="T37" fmla="*/ 116 h 154"/>
                <a:gd name="T38" fmla="*/ 46 w 144"/>
                <a:gd name="T39" fmla="*/ 94 h 154"/>
                <a:gd name="T40" fmla="*/ 57 w 144"/>
                <a:gd name="T41" fmla="*/ 27 h 154"/>
                <a:gd name="T42" fmla="*/ 44 w 144"/>
                <a:gd name="T43" fmla="*/ 0 h 154"/>
                <a:gd name="T44" fmla="*/ 35 w 144"/>
                <a:gd name="T45" fmla="*/ 0 h 154"/>
                <a:gd name="T46" fmla="*/ 30 w 144"/>
                <a:gd name="T47" fmla="*/ 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4" h="154">
                  <a:moveTo>
                    <a:pt x="30" y="5"/>
                  </a:moveTo>
                  <a:lnTo>
                    <a:pt x="38" y="27"/>
                  </a:lnTo>
                  <a:lnTo>
                    <a:pt x="27" y="86"/>
                  </a:lnTo>
                  <a:lnTo>
                    <a:pt x="0" y="113"/>
                  </a:lnTo>
                  <a:lnTo>
                    <a:pt x="8" y="148"/>
                  </a:lnTo>
                  <a:lnTo>
                    <a:pt x="57" y="154"/>
                  </a:lnTo>
                  <a:lnTo>
                    <a:pt x="122" y="124"/>
                  </a:lnTo>
                  <a:lnTo>
                    <a:pt x="138" y="73"/>
                  </a:lnTo>
                  <a:lnTo>
                    <a:pt x="144" y="16"/>
                  </a:lnTo>
                  <a:lnTo>
                    <a:pt x="144" y="0"/>
                  </a:lnTo>
                  <a:lnTo>
                    <a:pt x="127" y="3"/>
                  </a:lnTo>
                  <a:lnTo>
                    <a:pt x="122" y="22"/>
                  </a:lnTo>
                  <a:lnTo>
                    <a:pt x="122" y="51"/>
                  </a:lnTo>
                  <a:lnTo>
                    <a:pt x="117" y="78"/>
                  </a:lnTo>
                  <a:lnTo>
                    <a:pt x="108" y="110"/>
                  </a:lnTo>
                  <a:lnTo>
                    <a:pt x="81" y="129"/>
                  </a:lnTo>
                  <a:lnTo>
                    <a:pt x="46" y="135"/>
                  </a:lnTo>
                  <a:lnTo>
                    <a:pt x="27" y="135"/>
                  </a:lnTo>
                  <a:lnTo>
                    <a:pt x="16" y="116"/>
                  </a:lnTo>
                  <a:lnTo>
                    <a:pt x="46" y="94"/>
                  </a:lnTo>
                  <a:lnTo>
                    <a:pt x="57" y="27"/>
                  </a:lnTo>
                  <a:lnTo>
                    <a:pt x="44" y="0"/>
                  </a:lnTo>
                  <a:lnTo>
                    <a:pt x="35" y="0"/>
                  </a:lnTo>
                  <a:lnTo>
                    <a:pt x="30" y="5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6" name="Freeform 53"/>
            <p:cNvSpPr/>
            <p:nvPr/>
          </p:nvSpPr>
          <p:spPr bwMode="auto">
            <a:xfrm>
              <a:off x="7510769" y="1899193"/>
              <a:ext cx="1060692" cy="1094904"/>
            </a:xfrm>
            <a:custGeom>
              <a:avLst/>
              <a:gdLst>
                <a:gd name="T0" fmla="*/ 73 w 217"/>
                <a:gd name="T1" fmla="*/ 0 h 224"/>
                <a:gd name="T2" fmla="*/ 33 w 217"/>
                <a:gd name="T3" fmla="*/ 6 h 224"/>
                <a:gd name="T4" fmla="*/ 11 w 217"/>
                <a:gd name="T5" fmla="*/ 30 h 224"/>
                <a:gd name="T6" fmla="*/ 0 w 217"/>
                <a:gd name="T7" fmla="*/ 67 h 224"/>
                <a:gd name="T8" fmla="*/ 22 w 217"/>
                <a:gd name="T9" fmla="*/ 119 h 224"/>
                <a:gd name="T10" fmla="*/ 30 w 217"/>
                <a:gd name="T11" fmla="*/ 156 h 224"/>
                <a:gd name="T12" fmla="*/ 95 w 217"/>
                <a:gd name="T13" fmla="*/ 186 h 224"/>
                <a:gd name="T14" fmla="*/ 152 w 217"/>
                <a:gd name="T15" fmla="*/ 189 h 224"/>
                <a:gd name="T16" fmla="*/ 157 w 217"/>
                <a:gd name="T17" fmla="*/ 202 h 224"/>
                <a:gd name="T18" fmla="*/ 184 w 217"/>
                <a:gd name="T19" fmla="*/ 199 h 224"/>
                <a:gd name="T20" fmla="*/ 198 w 217"/>
                <a:gd name="T21" fmla="*/ 207 h 224"/>
                <a:gd name="T22" fmla="*/ 198 w 217"/>
                <a:gd name="T23" fmla="*/ 213 h 224"/>
                <a:gd name="T24" fmla="*/ 195 w 217"/>
                <a:gd name="T25" fmla="*/ 224 h 224"/>
                <a:gd name="T26" fmla="*/ 211 w 217"/>
                <a:gd name="T27" fmla="*/ 215 h 224"/>
                <a:gd name="T28" fmla="*/ 217 w 217"/>
                <a:gd name="T29" fmla="*/ 172 h 224"/>
                <a:gd name="T30" fmla="*/ 195 w 217"/>
                <a:gd name="T31" fmla="*/ 162 h 224"/>
                <a:gd name="T32" fmla="*/ 160 w 217"/>
                <a:gd name="T33" fmla="*/ 159 h 224"/>
                <a:gd name="T34" fmla="*/ 87 w 217"/>
                <a:gd name="T35" fmla="*/ 119 h 224"/>
                <a:gd name="T36" fmla="*/ 108 w 217"/>
                <a:gd name="T37" fmla="*/ 73 h 224"/>
                <a:gd name="T38" fmla="*/ 106 w 217"/>
                <a:gd name="T39" fmla="*/ 27 h 224"/>
                <a:gd name="T40" fmla="*/ 73 w 217"/>
                <a:gd name="T41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7" h="224">
                  <a:moveTo>
                    <a:pt x="73" y="0"/>
                  </a:moveTo>
                  <a:lnTo>
                    <a:pt x="33" y="6"/>
                  </a:lnTo>
                  <a:lnTo>
                    <a:pt x="11" y="30"/>
                  </a:lnTo>
                  <a:lnTo>
                    <a:pt x="0" y="67"/>
                  </a:lnTo>
                  <a:lnTo>
                    <a:pt x="22" y="119"/>
                  </a:lnTo>
                  <a:lnTo>
                    <a:pt x="30" y="156"/>
                  </a:lnTo>
                  <a:lnTo>
                    <a:pt x="95" y="186"/>
                  </a:lnTo>
                  <a:lnTo>
                    <a:pt x="152" y="189"/>
                  </a:lnTo>
                  <a:lnTo>
                    <a:pt x="157" y="202"/>
                  </a:lnTo>
                  <a:lnTo>
                    <a:pt x="184" y="199"/>
                  </a:lnTo>
                  <a:lnTo>
                    <a:pt x="198" y="207"/>
                  </a:lnTo>
                  <a:lnTo>
                    <a:pt x="198" y="213"/>
                  </a:lnTo>
                  <a:lnTo>
                    <a:pt x="195" y="224"/>
                  </a:lnTo>
                  <a:lnTo>
                    <a:pt x="211" y="215"/>
                  </a:lnTo>
                  <a:lnTo>
                    <a:pt x="217" y="172"/>
                  </a:lnTo>
                  <a:lnTo>
                    <a:pt x="195" y="162"/>
                  </a:lnTo>
                  <a:lnTo>
                    <a:pt x="160" y="159"/>
                  </a:lnTo>
                  <a:lnTo>
                    <a:pt x="87" y="119"/>
                  </a:lnTo>
                  <a:lnTo>
                    <a:pt x="108" y="73"/>
                  </a:lnTo>
                  <a:lnTo>
                    <a:pt x="106" y="27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D0B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7" name="Freeform 54"/>
            <p:cNvSpPr/>
            <p:nvPr/>
          </p:nvSpPr>
          <p:spPr bwMode="auto">
            <a:xfrm>
              <a:off x="8752314" y="2691043"/>
              <a:ext cx="175967" cy="141753"/>
            </a:xfrm>
            <a:custGeom>
              <a:avLst/>
              <a:gdLst>
                <a:gd name="T0" fmla="*/ 0 w 36"/>
                <a:gd name="T1" fmla="*/ 10 h 29"/>
                <a:gd name="T2" fmla="*/ 25 w 36"/>
                <a:gd name="T3" fmla="*/ 29 h 29"/>
                <a:gd name="T4" fmla="*/ 36 w 36"/>
                <a:gd name="T5" fmla="*/ 29 h 29"/>
                <a:gd name="T6" fmla="*/ 36 w 36"/>
                <a:gd name="T7" fmla="*/ 18 h 29"/>
                <a:gd name="T8" fmla="*/ 25 w 36"/>
                <a:gd name="T9" fmla="*/ 10 h 29"/>
                <a:gd name="T10" fmla="*/ 11 w 36"/>
                <a:gd name="T11" fmla="*/ 0 h 29"/>
                <a:gd name="T12" fmla="*/ 0 w 36"/>
                <a:gd name="T13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29">
                  <a:moveTo>
                    <a:pt x="0" y="10"/>
                  </a:moveTo>
                  <a:lnTo>
                    <a:pt x="25" y="29"/>
                  </a:lnTo>
                  <a:lnTo>
                    <a:pt x="36" y="29"/>
                  </a:lnTo>
                  <a:lnTo>
                    <a:pt x="36" y="18"/>
                  </a:lnTo>
                  <a:lnTo>
                    <a:pt x="25" y="10"/>
                  </a:lnTo>
                  <a:lnTo>
                    <a:pt x="11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EBBCA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8" name="Freeform 55"/>
            <p:cNvSpPr/>
            <p:nvPr/>
          </p:nvSpPr>
          <p:spPr bwMode="auto">
            <a:xfrm>
              <a:off x="8820746" y="2832793"/>
              <a:ext cx="107535" cy="161304"/>
            </a:xfrm>
            <a:custGeom>
              <a:avLst/>
              <a:gdLst>
                <a:gd name="T0" fmla="*/ 22 w 22"/>
                <a:gd name="T1" fmla="*/ 3 h 33"/>
                <a:gd name="T2" fmla="*/ 22 w 22"/>
                <a:gd name="T3" fmla="*/ 24 h 33"/>
                <a:gd name="T4" fmla="*/ 13 w 22"/>
                <a:gd name="T5" fmla="*/ 33 h 33"/>
                <a:gd name="T6" fmla="*/ 3 w 22"/>
                <a:gd name="T7" fmla="*/ 33 h 33"/>
                <a:gd name="T8" fmla="*/ 0 w 22"/>
                <a:gd name="T9" fmla="*/ 27 h 33"/>
                <a:gd name="T10" fmla="*/ 3 w 22"/>
                <a:gd name="T11" fmla="*/ 14 h 33"/>
                <a:gd name="T12" fmla="*/ 19 w 22"/>
                <a:gd name="T13" fmla="*/ 0 h 33"/>
                <a:gd name="T14" fmla="*/ 22 w 22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3">
                  <a:moveTo>
                    <a:pt x="22" y="3"/>
                  </a:moveTo>
                  <a:lnTo>
                    <a:pt x="22" y="24"/>
                  </a:lnTo>
                  <a:lnTo>
                    <a:pt x="13" y="33"/>
                  </a:lnTo>
                  <a:lnTo>
                    <a:pt x="3" y="33"/>
                  </a:lnTo>
                  <a:lnTo>
                    <a:pt x="0" y="27"/>
                  </a:lnTo>
                  <a:lnTo>
                    <a:pt x="3" y="14"/>
                  </a:lnTo>
                  <a:lnTo>
                    <a:pt x="19" y="0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EBBCA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9" name="Freeform 56"/>
            <p:cNvSpPr/>
            <p:nvPr/>
          </p:nvSpPr>
          <p:spPr bwMode="auto">
            <a:xfrm>
              <a:off x="8053333" y="3174950"/>
              <a:ext cx="117311" cy="161304"/>
            </a:xfrm>
            <a:custGeom>
              <a:avLst/>
              <a:gdLst>
                <a:gd name="T0" fmla="*/ 0 w 24"/>
                <a:gd name="T1" fmla="*/ 0 h 33"/>
                <a:gd name="T2" fmla="*/ 11 w 24"/>
                <a:gd name="T3" fmla="*/ 0 h 33"/>
                <a:gd name="T4" fmla="*/ 24 w 24"/>
                <a:gd name="T5" fmla="*/ 11 h 33"/>
                <a:gd name="T6" fmla="*/ 19 w 24"/>
                <a:gd name="T7" fmla="*/ 24 h 33"/>
                <a:gd name="T8" fmla="*/ 11 w 24"/>
                <a:gd name="T9" fmla="*/ 33 h 33"/>
                <a:gd name="T10" fmla="*/ 0 w 24"/>
                <a:gd name="T11" fmla="*/ 11 h 33"/>
                <a:gd name="T12" fmla="*/ 0 w 24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3">
                  <a:moveTo>
                    <a:pt x="0" y="0"/>
                  </a:moveTo>
                  <a:lnTo>
                    <a:pt x="11" y="0"/>
                  </a:lnTo>
                  <a:lnTo>
                    <a:pt x="24" y="11"/>
                  </a:lnTo>
                  <a:lnTo>
                    <a:pt x="19" y="24"/>
                  </a:lnTo>
                  <a:lnTo>
                    <a:pt x="11" y="33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0" name="Freeform 57"/>
            <p:cNvSpPr/>
            <p:nvPr/>
          </p:nvSpPr>
          <p:spPr bwMode="auto">
            <a:xfrm>
              <a:off x="8053333" y="3214054"/>
              <a:ext cx="78208" cy="161304"/>
            </a:xfrm>
            <a:custGeom>
              <a:avLst/>
              <a:gdLst>
                <a:gd name="T0" fmla="*/ 0 w 16"/>
                <a:gd name="T1" fmla="*/ 0 h 33"/>
                <a:gd name="T2" fmla="*/ 3 w 16"/>
                <a:gd name="T3" fmla="*/ 0 h 33"/>
                <a:gd name="T4" fmla="*/ 16 w 16"/>
                <a:gd name="T5" fmla="*/ 11 h 33"/>
                <a:gd name="T6" fmla="*/ 11 w 16"/>
                <a:gd name="T7" fmla="*/ 25 h 33"/>
                <a:gd name="T8" fmla="*/ 0 w 16"/>
                <a:gd name="T9" fmla="*/ 33 h 33"/>
                <a:gd name="T10" fmla="*/ 0 w 16"/>
                <a:gd name="T1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0" y="0"/>
                  </a:moveTo>
                  <a:lnTo>
                    <a:pt x="3" y="0"/>
                  </a:lnTo>
                  <a:lnTo>
                    <a:pt x="16" y="11"/>
                  </a:lnTo>
                  <a:lnTo>
                    <a:pt x="11" y="25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5A6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1" name="Freeform 58"/>
            <p:cNvSpPr/>
            <p:nvPr/>
          </p:nvSpPr>
          <p:spPr bwMode="auto">
            <a:xfrm>
              <a:off x="7315250" y="3321589"/>
              <a:ext cx="92873" cy="171080"/>
            </a:xfrm>
            <a:custGeom>
              <a:avLst/>
              <a:gdLst>
                <a:gd name="T0" fmla="*/ 13 w 19"/>
                <a:gd name="T1" fmla="*/ 0 h 35"/>
                <a:gd name="T2" fmla="*/ 0 w 19"/>
                <a:gd name="T3" fmla="*/ 11 h 35"/>
                <a:gd name="T4" fmla="*/ 0 w 19"/>
                <a:gd name="T5" fmla="*/ 32 h 35"/>
                <a:gd name="T6" fmla="*/ 19 w 19"/>
                <a:gd name="T7" fmla="*/ 35 h 35"/>
                <a:gd name="T8" fmla="*/ 13 w 1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5">
                  <a:moveTo>
                    <a:pt x="13" y="0"/>
                  </a:moveTo>
                  <a:lnTo>
                    <a:pt x="0" y="11"/>
                  </a:lnTo>
                  <a:lnTo>
                    <a:pt x="0" y="32"/>
                  </a:lnTo>
                  <a:lnTo>
                    <a:pt x="19" y="3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2" name="Freeform 59"/>
            <p:cNvSpPr/>
            <p:nvPr/>
          </p:nvSpPr>
          <p:spPr bwMode="auto">
            <a:xfrm>
              <a:off x="8346611" y="4910180"/>
              <a:ext cx="141753" cy="317719"/>
            </a:xfrm>
            <a:custGeom>
              <a:avLst/>
              <a:gdLst>
                <a:gd name="T0" fmla="*/ 29 w 29"/>
                <a:gd name="T1" fmla="*/ 57 h 65"/>
                <a:gd name="T2" fmla="*/ 16 w 29"/>
                <a:gd name="T3" fmla="*/ 44 h 65"/>
                <a:gd name="T4" fmla="*/ 8 w 29"/>
                <a:gd name="T5" fmla="*/ 22 h 65"/>
                <a:gd name="T6" fmla="*/ 27 w 29"/>
                <a:gd name="T7" fmla="*/ 0 h 65"/>
                <a:gd name="T8" fmla="*/ 13 w 29"/>
                <a:gd name="T9" fmla="*/ 3 h 65"/>
                <a:gd name="T10" fmla="*/ 0 w 29"/>
                <a:gd name="T11" fmla="*/ 17 h 65"/>
                <a:gd name="T12" fmla="*/ 0 w 29"/>
                <a:gd name="T13" fmla="*/ 35 h 65"/>
                <a:gd name="T14" fmla="*/ 16 w 29"/>
                <a:gd name="T15" fmla="*/ 65 h 65"/>
                <a:gd name="T16" fmla="*/ 29 w 29"/>
                <a:gd name="T1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65">
                  <a:moveTo>
                    <a:pt x="29" y="57"/>
                  </a:moveTo>
                  <a:lnTo>
                    <a:pt x="16" y="44"/>
                  </a:lnTo>
                  <a:lnTo>
                    <a:pt x="8" y="22"/>
                  </a:lnTo>
                  <a:lnTo>
                    <a:pt x="27" y="0"/>
                  </a:lnTo>
                  <a:lnTo>
                    <a:pt x="13" y="3"/>
                  </a:lnTo>
                  <a:lnTo>
                    <a:pt x="0" y="17"/>
                  </a:lnTo>
                  <a:lnTo>
                    <a:pt x="0" y="35"/>
                  </a:lnTo>
                  <a:lnTo>
                    <a:pt x="16" y="65"/>
                  </a:lnTo>
                  <a:lnTo>
                    <a:pt x="29" y="57"/>
                  </a:lnTo>
                  <a:close/>
                </a:path>
              </a:pathLst>
            </a:custGeom>
            <a:solidFill>
              <a:srgbClr val="3C4A5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3" name="Freeform 60"/>
            <p:cNvSpPr/>
            <p:nvPr/>
          </p:nvSpPr>
          <p:spPr bwMode="auto">
            <a:xfrm>
              <a:off x="8356387" y="5135026"/>
              <a:ext cx="239512" cy="161304"/>
            </a:xfrm>
            <a:custGeom>
              <a:avLst/>
              <a:gdLst>
                <a:gd name="T0" fmla="*/ 49 w 49"/>
                <a:gd name="T1" fmla="*/ 8 h 33"/>
                <a:gd name="T2" fmla="*/ 38 w 49"/>
                <a:gd name="T3" fmla="*/ 0 h 33"/>
                <a:gd name="T4" fmla="*/ 0 w 49"/>
                <a:gd name="T5" fmla="*/ 19 h 33"/>
                <a:gd name="T6" fmla="*/ 8 w 49"/>
                <a:gd name="T7" fmla="*/ 33 h 33"/>
                <a:gd name="T8" fmla="*/ 49 w 49"/>
                <a:gd name="T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3">
                  <a:moveTo>
                    <a:pt x="49" y="8"/>
                  </a:moveTo>
                  <a:lnTo>
                    <a:pt x="38" y="0"/>
                  </a:lnTo>
                  <a:lnTo>
                    <a:pt x="0" y="19"/>
                  </a:lnTo>
                  <a:lnTo>
                    <a:pt x="8" y="33"/>
                  </a:lnTo>
                  <a:lnTo>
                    <a:pt x="49" y="8"/>
                  </a:lnTo>
                  <a:close/>
                </a:path>
              </a:pathLst>
            </a:custGeom>
            <a:solidFill>
              <a:srgbClr val="4D5A6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74" name="TextBox 60"/>
          <p:cNvSpPr txBox="1"/>
          <p:nvPr/>
        </p:nvSpPr>
        <p:spPr>
          <a:xfrm>
            <a:off x="5586054" y="716772"/>
            <a:ext cx="434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输入本页标题内容</a:t>
            </a:r>
            <a:endParaRPr 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5636162" y="1296743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Triangle 30"/>
          <p:cNvSpPr/>
          <p:nvPr/>
        </p:nvSpPr>
        <p:spPr>
          <a:xfrm flipH="1">
            <a:off x="5664054" y="330054"/>
            <a:ext cx="6527946" cy="6527946"/>
          </a:xfrm>
          <a:prstGeom prst="rt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642902" y="1160816"/>
            <a:ext cx="3927423" cy="5367130"/>
            <a:chOff x="4597400" y="1385888"/>
            <a:chExt cx="2992438" cy="4089400"/>
          </a:xfrm>
        </p:grpSpPr>
        <p:sp>
          <p:nvSpPr>
            <p:cNvPr id="5" name="Freeform 5"/>
            <p:cNvSpPr/>
            <p:nvPr/>
          </p:nvSpPr>
          <p:spPr bwMode="auto">
            <a:xfrm>
              <a:off x="5022850" y="2052638"/>
              <a:ext cx="769938" cy="909638"/>
            </a:xfrm>
            <a:custGeom>
              <a:avLst/>
              <a:gdLst>
                <a:gd name="T0" fmla="*/ 131 w 181"/>
                <a:gd name="T1" fmla="*/ 58 h 214"/>
                <a:gd name="T2" fmla="*/ 88 w 181"/>
                <a:gd name="T3" fmla="*/ 137 h 214"/>
                <a:gd name="T4" fmla="*/ 50 w 181"/>
                <a:gd name="T5" fmla="*/ 56 h 214"/>
                <a:gd name="T6" fmla="*/ 68 w 181"/>
                <a:gd name="T7" fmla="*/ 23 h 214"/>
                <a:gd name="T8" fmla="*/ 53 w 181"/>
                <a:gd name="T9" fmla="*/ 1 h 214"/>
                <a:gd name="T10" fmla="*/ 56 w 181"/>
                <a:gd name="T11" fmla="*/ 18 h 214"/>
                <a:gd name="T12" fmla="*/ 3 w 181"/>
                <a:gd name="T13" fmla="*/ 24 h 214"/>
                <a:gd name="T14" fmla="*/ 9 w 181"/>
                <a:gd name="T15" fmla="*/ 60 h 214"/>
                <a:gd name="T16" fmla="*/ 72 w 181"/>
                <a:gd name="T17" fmla="*/ 200 h 214"/>
                <a:gd name="T18" fmla="*/ 130 w 181"/>
                <a:gd name="T19" fmla="*/ 180 h 214"/>
                <a:gd name="T20" fmla="*/ 181 w 181"/>
                <a:gd name="T21" fmla="*/ 102 h 214"/>
                <a:gd name="T22" fmla="*/ 131 w 181"/>
                <a:gd name="T23" fmla="*/ 58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1" h="214">
                  <a:moveTo>
                    <a:pt x="131" y="58"/>
                  </a:moveTo>
                  <a:cubicBezTo>
                    <a:pt x="114" y="86"/>
                    <a:pt x="88" y="137"/>
                    <a:pt x="88" y="137"/>
                  </a:cubicBezTo>
                  <a:cubicBezTo>
                    <a:pt x="88" y="137"/>
                    <a:pt x="45" y="65"/>
                    <a:pt x="50" y="56"/>
                  </a:cubicBezTo>
                  <a:cubicBezTo>
                    <a:pt x="54" y="47"/>
                    <a:pt x="67" y="29"/>
                    <a:pt x="68" y="23"/>
                  </a:cubicBezTo>
                  <a:cubicBezTo>
                    <a:pt x="69" y="17"/>
                    <a:pt x="59" y="0"/>
                    <a:pt x="53" y="1"/>
                  </a:cubicBezTo>
                  <a:cubicBezTo>
                    <a:pt x="47" y="2"/>
                    <a:pt x="56" y="18"/>
                    <a:pt x="56" y="18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0" y="47"/>
                    <a:pt x="9" y="60"/>
                  </a:cubicBezTo>
                  <a:cubicBezTo>
                    <a:pt x="18" y="72"/>
                    <a:pt x="47" y="186"/>
                    <a:pt x="72" y="200"/>
                  </a:cubicBezTo>
                  <a:cubicBezTo>
                    <a:pt x="98" y="214"/>
                    <a:pt x="118" y="193"/>
                    <a:pt x="130" y="180"/>
                  </a:cubicBezTo>
                  <a:cubicBezTo>
                    <a:pt x="142" y="167"/>
                    <a:pt x="181" y="116"/>
                    <a:pt x="181" y="102"/>
                  </a:cubicBezTo>
                  <a:cubicBezTo>
                    <a:pt x="180" y="88"/>
                    <a:pt x="131" y="58"/>
                    <a:pt x="131" y="58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6421438" y="2057400"/>
              <a:ext cx="773113" cy="904875"/>
            </a:xfrm>
            <a:custGeom>
              <a:avLst/>
              <a:gdLst>
                <a:gd name="T0" fmla="*/ 51 w 182"/>
                <a:gd name="T1" fmla="*/ 58 h 213"/>
                <a:gd name="T2" fmla="*/ 93 w 182"/>
                <a:gd name="T3" fmla="*/ 137 h 213"/>
                <a:gd name="T4" fmla="*/ 132 w 182"/>
                <a:gd name="T5" fmla="*/ 55 h 213"/>
                <a:gd name="T6" fmla="*/ 114 w 182"/>
                <a:gd name="T7" fmla="*/ 23 h 213"/>
                <a:gd name="T8" fmla="*/ 129 w 182"/>
                <a:gd name="T9" fmla="*/ 1 h 213"/>
                <a:gd name="T10" fmla="*/ 126 w 182"/>
                <a:gd name="T11" fmla="*/ 17 h 213"/>
                <a:gd name="T12" fmla="*/ 179 w 182"/>
                <a:gd name="T13" fmla="*/ 24 h 213"/>
                <a:gd name="T14" fmla="*/ 173 w 182"/>
                <a:gd name="T15" fmla="*/ 59 h 213"/>
                <a:gd name="T16" fmla="*/ 110 w 182"/>
                <a:gd name="T17" fmla="*/ 200 h 213"/>
                <a:gd name="T18" fmla="*/ 52 w 182"/>
                <a:gd name="T19" fmla="*/ 180 h 213"/>
                <a:gd name="T20" fmla="*/ 1 w 182"/>
                <a:gd name="T21" fmla="*/ 102 h 213"/>
                <a:gd name="T22" fmla="*/ 51 w 182"/>
                <a:gd name="T23" fmla="*/ 5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2" h="213">
                  <a:moveTo>
                    <a:pt x="51" y="58"/>
                  </a:moveTo>
                  <a:cubicBezTo>
                    <a:pt x="68" y="86"/>
                    <a:pt x="93" y="137"/>
                    <a:pt x="93" y="137"/>
                  </a:cubicBezTo>
                  <a:cubicBezTo>
                    <a:pt x="93" y="137"/>
                    <a:pt x="137" y="65"/>
                    <a:pt x="132" y="55"/>
                  </a:cubicBezTo>
                  <a:cubicBezTo>
                    <a:pt x="128" y="46"/>
                    <a:pt x="115" y="29"/>
                    <a:pt x="114" y="23"/>
                  </a:cubicBezTo>
                  <a:cubicBezTo>
                    <a:pt x="113" y="17"/>
                    <a:pt x="123" y="0"/>
                    <a:pt x="129" y="1"/>
                  </a:cubicBezTo>
                  <a:cubicBezTo>
                    <a:pt x="135" y="2"/>
                    <a:pt x="126" y="17"/>
                    <a:pt x="126" y="17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79" y="24"/>
                    <a:pt x="182" y="47"/>
                    <a:pt x="173" y="59"/>
                  </a:cubicBezTo>
                  <a:cubicBezTo>
                    <a:pt x="164" y="72"/>
                    <a:pt x="135" y="186"/>
                    <a:pt x="110" y="200"/>
                  </a:cubicBezTo>
                  <a:cubicBezTo>
                    <a:pt x="84" y="213"/>
                    <a:pt x="64" y="193"/>
                    <a:pt x="52" y="180"/>
                  </a:cubicBezTo>
                  <a:cubicBezTo>
                    <a:pt x="40" y="167"/>
                    <a:pt x="0" y="116"/>
                    <a:pt x="1" y="102"/>
                  </a:cubicBezTo>
                  <a:cubicBezTo>
                    <a:pt x="2" y="87"/>
                    <a:pt x="51" y="58"/>
                    <a:pt x="51" y="58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4597400" y="2100263"/>
              <a:ext cx="2992438" cy="5397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997450" y="2024063"/>
              <a:ext cx="215900" cy="139700"/>
            </a:xfrm>
            <a:custGeom>
              <a:avLst/>
              <a:gdLst>
                <a:gd name="T0" fmla="*/ 9 w 51"/>
                <a:gd name="T1" fmla="*/ 26 h 33"/>
                <a:gd name="T2" fmla="*/ 6 w 51"/>
                <a:gd name="T3" fmla="*/ 10 h 33"/>
                <a:gd name="T4" fmla="*/ 49 w 51"/>
                <a:gd name="T5" fmla="*/ 8 h 33"/>
                <a:gd name="T6" fmla="*/ 47 w 51"/>
                <a:gd name="T7" fmla="*/ 24 h 33"/>
                <a:gd name="T8" fmla="*/ 9 w 51"/>
                <a:gd name="T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3">
                  <a:moveTo>
                    <a:pt x="9" y="26"/>
                  </a:moveTo>
                  <a:cubicBezTo>
                    <a:pt x="6" y="22"/>
                    <a:pt x="0" y="13"/>
                    <a:pt x="6" y="10"/>
                  </a:cubicBezTo>
                  <a:cubicBezTo>
                    <a:pt x="12" y="8"/>
                    <a:pt x="42" y="0"/>
                    <a:pt x="49" y="8"/>
                  </a:cubicBezTo>
                  <a:cubicBezTo>
                    <a:pt x="49" y="17"/>
                    <a:pt x="51" y="21"/>
                    <a:pt x="47" y="24"/>
                  </a:cubicBezTo>
                  <a:cubicBezTo>
                    <a:pt x="37" y="33"/>
                    <a:pt x="9" y="26"/>
                    <a:pt x="9" y="26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7004050" y="2027238"/>
              <a:ext cx="215900" cy="136525"/>
            </a:xfrm>
            <a:custGeom>
              <a:avLst/>
              <a:gdLst>
                <a:gd name="T0" fmla="*/ 42 w 51"/>
                <a:gd name="T1" fmla="*/ 25 h 32"/>
                <a:gd name="T2" fmla="*/ 45 w 51"/>
                <a:gd name="T3" fmla="*/ 10 h 32"/>
                <a:gd name="T4" fmla="*/ 2 w 51"/>
                <a:gd name="T5" fmla="*/ 8 h 32"/>
                <a:gd name="T6" fmla="*/ 4 w 51"/>
                <a:gd name="T7" fmla="*/ 24 h 32"/>
                <a:gd name="T8" fmla="*/ 42 w 51"/>
                <a:gd name="T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2">
                  <a:moveTo>
                    <a:pt x="42" y="25"/>
                  </a:moveTo>
                  <a:cubicBezTo>
                    <a:pt x="45" y="22"/>
                    <a:pt x="51" y="13"/>
                    <a:pt x="45" y="10"/>
                  </a:cubicBezTo>
                  <a:cubicBezTo>
                    <a:pt x="39" y="8"/>
                    <a:pt x="9" y="0"/>
                    <a:pt x="2" y="8"/>
                  </a:cubicBezTo>
                  <a:cubicBezTo>
                    <a:pt x="2" y="17"/>
                    <a:pt x="0" y="20"/>
                    <a:pt x="4" y="24"/>
                  </a:cubicBezTo>
                  <a:cubicBezTo>
                    <a:pt x="14" y="32"/>
                    <a:pt x="42" y="25"/>
                    <a:pt x="42" y="25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5448300" y="3887788"/>
              <a:ext cx="560388" cy="1435100"/>
            </a:xfrm>
            <a:custGeom>
              <a:avLst/>
              <a:gdLst>
                <a:gd name="T0" fmla="*/ 57 w 132"/>
                <a:gd name="T1" fmla="*/ 1 h 338"/>
                <a:gd name="T2" fmla="*/ 42 w 132"/>
                <a:gd name="T3" fmla="*/ 89 h 338"/>
                <a:gd name="T4" fmla="*/ 29 w 132"/>
                <a:gd name="T5" fmla="*/ 288 h 338"/>
                <a:gd name="T6" fmla="*/ 7 w 132"/>
                <a:gd name="T7" fmla="*/ 330 h 338"/>
                <a:gd name="T8" fmla="*/ 58 w 132"/>
                <a:gd name="T9" fmla="*/ 320 h 338"/>
                <a:gd name="T10" fmla="*/ 93 w 132"/>
                <a:gd name="T11" fmla="*/ 182 h 338"/>
                <a:gd name="T12" fmla="*/ 109 w 132"/>
                <a:gd name="T13" fmla="*/ 89 h 338"/>
                <a:gd name="T14" fmla="*/ 132 w 132"/>
                <a:gd name="T15" fmla="*/ 0 h 338"/>
                <a:gd name="T16" fmla="*/ 57 w 132"/>
                <a:gd name="T17" fmla="*/ 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338">
                  <a:moveTo>
                    <a:pt x="57" y="1"/>
                  </a:moveTo>
                  <a:cubicBezTo>
                    <a:pt x="54" y="33"/>
                    <a:pt x="50" y="59"/>
                    <a:pt x="42" y="89"/>
                  </a:cubicBezTo>
                  <a:cubicBezTo>
                    <a:pt x="35" y="119"/>
                    <a:pt x="31" y="211"/>
                    <a:pt x="29" y="288"/>
                  </a:cubicBezTo>
                  <a:cubicBezTo>
                    <a:pt x="29" y="288"/>
                    <a:pt x="0" y="326"/>
                    <a:pt x="7" y="330"/>
                  </a:cubicBezTo>
                  <a:cubicBezTo>
                    <a:pt x="22" y="338"/>
                    <a:pt x="56" y="326"/>
                    <a:pt x="58" y="320"/>
                  </a:cubicBezTo>
                  <a:cubicBezTo>
                    <a:pt x="60" y="315"/>
                    <a:pt x="87" y="220"/>
                    <a:pt x="93" y="182"/>
                  </a:cubicBezTo>
                  <a:cubicBezTo>
                    <a:pt x="98" y="145"/>
                    <a:pt x="102" y="108"/>
                    <a:pt x="109" y="89"/>
                  </a:cubicBezTo>
                  <a:cubicBezTo>
                    <a:pt x="117" y="70"/>
                    <a:pt x="132" y="0"/>
                    <a:pt x="132" y="0"/>
                  </a:cubicBezTo>
                  <a:lnTo>
                    <a:pt x="57" y="1"/>
                  </a:ln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341938" y="5135563"/>
              <a:ext cx="423863" cy="336550"/>
            </a:xfrm>
            <a:custGeom>
              <a:avLst/>
              <a:gdLst>
                <a:gd name="T0" fmla="*/ 90 w 100"/>
                <a:gd name="T1" fmla="*/ 0 h 79"/>
                <a:gd name="T2" fmla="*/ 92 w 100"/>
                <a:gd name="T3" fmla="*/ 54 h 79"/>
                <a:gd name="T4" fmla="*/ 56 w 100"/>
                <a:gd name="T5" fmla="*/ 78 h 79"/>
                <a:gd name="T6" fmla="*/ 11 w 100"/>
                <a:gd name="T7" fmla="*/ 75 h 79"/>
                <a:gd name="T8" fmla="*/ 21 w 100"/>
                <a:gd name="T9" fmla="*/ 36 h 79"/>
                <a:gd name="T10" fmla="*/ 47 w 100"/>
                <a:gd name="T11" fmla="*/ 5 h 79"/>
                <a:gd name="T12" fmla="*/ 49 w 100"/>
                <a:gd name="T13" fmla="*/ 30 h 79"/>
                <a:gd name="T14" fmla="*/ 90 w 100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9">
                  <a:moveTo>
                    <a:pt x="90" y="0"/>
                  </a:moveTo>
                  <a:cubicBezTo>
                    <a:pt x="92" y="15"/>
                    <a:pt x="100" y="51"/>
                    <a:pt x="92" y="54"/>
                  </a:cubicBezTo>
                  <a:cubicBezTo>
                    <a:pt x="67" y="64"/>
                    <a:pt x="70" y="77"/>
                    <a:pt x="56" y="78"/>
                  </a:cubicBezTo>
                  <a:cubicBezTo>
                    <a:pt x="38" y="79"/>
                    <a:pt x="19" y="78"/>
                    <a:pt x="11" y="75"/>
                  </a:cubicBezTo>
                  <a:cubicBezTo>
                    <a:pt x="0" y="69"/>
                    <a:pt x="7" y="52"/>
                    <a:pt x="21" y="36"/>
                  </a:cubicBezTo>
                  <a:cubicBezTo>
                    <a:pt x="35" y="22"/>
                    <a:pt x="47" y="5"/>
                    <a:pt x="47" y="5"/>
                  </a:cubicBezTo>
                  <a:cubicBezTo>
                    <a:pt x="47" y="5"/>
                    <a:pt x="38" y="29"/>
                    <a:pt x="49" y="30"/>
                  </a:cubicBezTo>
                  <a:cubicBezTo>
                    <a:pt x="69" y="31"/>
                    <a:pt x="90" y="0"/>
                    <a:pt x="90" y="0"/>
                  </a:cubicBezTo>
                  <a:close/>
                </a:path>
              </a:pathLst>
            </a:custGeom>
            <a:solidFill>
              <a:srgbClr val="2A2C2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6203950" y="3887788"/>
              <a:ext cx="514350" cy="1435100"/>
            </a:xfrm>
            <a:custGeom>
              <a:avLst/>
              <a:gdLst>
                <a:gd name="T0" fmla="*/ 75 w 121"/>
                <a:gd name="T1" fmla="*/ 1 h 338"/>
                <a:gd name="T2" fmla="*/ 90 w 121"/>
                <a:gd name="T3" fmla="*/ 89 h 338"/>
                <a:gd name="T4" fmla="*/ 103 w 121"/>
                <a:gd name="T5" fmla="*/ 288 h 338"/>
                <a:gd name="T6" fmla="*/ 119 w 121"/>
                <a:gd name="T7" fmla="*/ 322 h 338"/>
                <a:gd name="T8" fmla="*/ 75 w 121"/>
                <a:gd name="T9" fmla="*/ 319 h 338"/>
                <a:gd name="T10" fmla="*/ 40 w 121"/>
                <a:gd name="T11" fmla="*/ 182 h 338"/>
                <a:gd name="T12" fmla="*/ 23 w 121"/>
                <a:gd name="T13" fmla="*/ 89 h 338"/>
                <a:gd name="T14" fmla="*/ 0 w 121"/>
                <a:gd name="T15" fmla="*/ 0 h 338"/>
                <a:gd name="T16" fmla="*/ 75 w 121"/>
                <a:gd name="T17" fmla="*/ 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" h="338">
                  <a:moveTo>
                    <a:pt x="75" y="1"/>
                  </a:moveTo>
                  <a:cubicBezTo>
                    <a:pt x="79" y="33"/>
                    <a:pt x="82" y="59"/>
                    <a:pt x="90" y="89"/>
                  </a:cubicBezTo>
                  <a:cubicBezTo>
                    <a:pt x="97" y="119"/>
                    <a:pt x="101" y="212"/>
                    <a:pt x="103" y="288"/>
                  </a:cubicBezTo>
                  <a:cubicBezTo>
                    <a:pt x="103" y="288"/>
                    <a:pt x="121" y="305"/>
                    <a:pt x="119" y="322"/>
                  </a:cubicBezTo>
                  <a:cubicBezTo>
                    <a:pt x="117" y="338"/>
                    <a:pt x="76" y="325"/>
                    <a:pt x="75" y="319"/>
                  </a:cubicBezTo>
                  <a:cubicBezTo>
                    <a:pt x="73" y="314"/>
                    <a:pt x="45" y="220"/>
                    <a:pt x="40" y="182"/>
                  </a:cubicBezTo>
                  <a:cubicBezTo>
                    <a:pt x="34" y="145"/>
                    <a:pt x="30" y="108"/>
                    <a:pt x="23" y="89"/>
                  </a:cubicBezTo>
                  <a:cubicBezTo>
                    <a:pt x="15" y="70"/>
                    <a:pt x="0" y="0"/>
                    <a:pt x="0" y="0"/>
                  </a:cubicBezTo>
                  <a:lnTo>
                    <a:pt x="75" y="1"/>
                  </a:ln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6446838" y="5135563"/>
              <a:ext cx="428625" cy="339725"/>
            </a:xfrm>
            <a:custGeom>
              <a:avLst/>
              <a:gdLst>
                <a:gd name="T0" fmla="*/ 11 w 101"/>
                <a:gd name="T1" fmla="*/ 0 h 80"/>
                <a:gd name="T2" fmla="*/ 9 w 101"/>
                <a:gd name="T3" fmla="*/ 54 h 80"/>
                <a:gd name="T4" fmla="*/ 39 w 101"/>
                <a:gd name="T5" fmla="*/ 75 h 80"/>
                <a:gd name="T6" fmla="*/ 89 w 101"/>
                <a:gd name="T7" fmla="*/ 75 h 80"/>
                <a:gd name="T8" fmla="*/ 79 w 101"/>
                <a:gd name="T9" fmla="*/ 36 h 80"/>
                <a:gd name="T10" fmla="*/ 54 w 101"/>
                <a:gd name="T11" fmla="*/ 4 h 80"/>
                <a:gd name="T12" fmla="*/ 52 w 101"/>
                <a:gd name="T13" fmla="*/ 30 h 80"/>
                <a:gd name="T14" fmla="*/ 11 w 101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80">
                  <a:moveTo>
                    <a:pt x="11" y="0"/>
                  </a:moveTo>
                  <a:cubicBezTo>
                    <a:pt x="9" y="15"/>
                    <a:pt x="0" y="51"/>
                    <a:pt x="9" y="54"/>
                  </a:cubicBezTo>
                  <a:cubicBezTo>
                    <a:pt x="33" y="64"/>
                    <a:pt x="26" y="71"/>
                    <a:pt x="39" y="75"/>
                  </a:cubicBezTo>
                  <a:cubicBezTo>
                    <a:pt x="57" y="80"/>
                    <a:pt x="82" y="78"/>
                    <a:pt x="89" y="75"/>
                  </a:cubicBezTo>
                  <a:cubicBezTo>
                    <a:pt x="101" y="69"/>
                    <a:pt x="96" y="49"/>
                    <a:pt x="79" y="36"/>
                  </a:cubicBezTo>
                  <a:cubicBezTo>
                    <a:pt x="62" y="23"/>
                    <a:pt x="54" y="4"/>
                    <a:pt x="54" y="4"/>
                  </a:cubicBezTo>
                  <a:cubicBezTo>
                    <a:pt x="54" y="4"/>
                    <a:pt x="63" y="29"/>
                    <a:pt x="52" y="30"/>
                  </a:cubicBezTo>
                  <a:cubicBezTo>
                    <a:pt x="32" y="31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570538" y="3190875"/>
              <a:ext cx="577850" cy="938213"/>
            </a:xfrm>
            <a:custGeom>
              <a:avLst/>
              <a:gdLst>
                <a:gd name="T0" fmla="*/ 38 w 136"/>
                <a:gd name="T1" fmla="*/ 8 h 221"/>
                <a:gd name="T2" fmla="*/ 2 w 136"/>
                <a:gd name="T3" fmla="*/ 210 h 221"/>
                <a:gd name="T4" fmla="*/ 121 w 136"/>
                <a:gd name="T5" fmla="*/ 210 h 221"/>
                <a:gd name="T6" fmla="*/ 136 w 136"/>
                <a:gd name="T7" fmla="*/ 146 h 221"/>
                <a:gd name="T8" fmla="*/ 135 w 136"/>
                <a:gd name="T9" fmla="*/ 0 h 221"/>
                <a:gd name="T10" fmla="*/ 38 w 136"/>
                <a:gd name="T11" fmla="*/ 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221">
                  <a:moveTo>
                    <a:pt x="38" y="8"/>
                  </a:moveTo>
                  <a:cubicBezTo>
                    <a:pt x="30" y="33"/>
                    <a:pt x="0" y="193"/>
                    <a:pt x="2" y="210"/>
                  </a:cubicBezTo>
                  <a:cubicBezTo>
                    <a:pt x="25" y="221"/>
                    <a:pt x="115" y="221"/>
                    <a:pt x="121" y="210"/>
                  </a:cubicBezTo>
                  <a:cubicBezTo>
                    <a:pt x="126" y="199"/>
                    <a:pt x="136" y="146"/>
                    <a:pt x="136" y="146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38" y="8"/>
                  </a:lnTo>
                  <a:close/>
                </a:path>
              </a:pathLst>
            </a:custGeom>
            <a:solidFill>
              <a:srgbClr val="2A2C2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6102350" y="3190875"/>
              <a:ext cx="534988" cy="947738"/>
            </a:xfrm>
            <a:custGeom>
              <a:avLst/>
              <a:gdLst>
                <a:gd name="T0" fmla="*/ 86 w 126"/>
                <a:gd name="T1" fmla="*/ 4 h 223"/>
                <a:gd name="T2" fmla="*/ 123 w 126"/>
                <a:gd name="T3" fmla="*/ 202 h 223"/>
                <a:gd name="T4" fmla="*/ 7 w 126"/>
                <a:gd name="T5" fmla="*/ 212 h 223"/>
                <a:gd name="T6" fmla="*/ 0 w 126"/>
                <a:gd name="T7" fmla="*/ 150 h 223"/>
                <a:gd name="T8" fmla="*/ 3 w 126"/>
                <a:gd name="T9" fmla="*/ 0 h 223"/>
                <a:gd name="T10" fmla="*/ 86 w 126"/>
                <a:gd name="T11" fmla="*/ 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23">
                  <a:moveTo>
                    <a:pt x="86" y="4"/>
                  </a:moveTo>
                  <a:cubicBezTo>
                    <a:pt x="94" y="30"/>
                    <a:pt x="126" y="185"/>
                    <a:pt x="123" y="202"/>
                  </a:cubicBezTo>
                  <a:cubicBezTo>
                    <a:pt x="101" y="213"/>
                    <a:pt x="12" y="223"/>
                    <a:pt x="7" y="212"/>
                  </a:cubicBezTo>
                  <a:cubicBezTo>
                    <a:pt x="1" y="200"/>
                    <a:pt x="0" y="150"/>
                    <a:pt x="0" y="15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86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6030913" y="2120900"/>
              <a:ext cx="803275" cy="1290638"/>
            </a:xfrm>
            <a:custGeom>
              <a:avLst/>
              <a:gdLst>
                <a:gd name="T0" fmla="*/ 57 w 189"/>
                <a:gd name="T1" fmla="*/ 0 h 304"/>
                <a:gd name="T2" fmla="*/ 142 w 189"/>
                <a:gd name="T3" fmla="*/ 24 h 304"/>
                <a:gd name="T4" fmla="*/ 189 w 189"/>
                <a:gd name="T5" fmla="*/ 110 h 304"/>
                <a:gd name="T6" fmla="*/ 132 w 189"/>
                <a:gd name="T7" fmla="*/ 177 h 304"/>
                <a:gd name="T8" fmla="*/ 107 w 189"/>
                <a:gd name="T9" fmla="*/ 133 h 304"/>
                <a:gd name="T10" fmla="*/ 104 w 189"/>
                <a:gd name="T11" fmla="*/ 193 h 304"/>
                <a:gd name="T12" fmla="*/ 112 w 189"/>
                <a:gd name="T13" fmla="*/ 283 h 304"/>
                <a:gd name="T14" fmla="*/ 0 w 189"/>
                <a:gd name="T15" fmla="*/ 298 h 304"/>
                <a:gd name="T16" fmla="*/ 13 w 189"/>
                <a:gd name="T17" fmla="*/ 18 h 304"/>
                <a:gd name="T18" fmla="*/ 57 w 189"/>
                <a:gd name="T1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9" h="304">
                  <a:moveTo>
                    <a:pt x="57" y="0"/>
                  </a:moveTo>
                  <a:cubicBezTo>
                    <a:pt x="76" y="7"/>
                    <a:pt x="139" y="18"/>
                    <a:pt x="142" y="24"/>
                  </a:cubicBezTo>
                  <a:cubicBezTo>
                    <a:pt x="145" y="31"/>
                    <a:pt x="189" y="110"/>
                    <a:pt x="189" y="110"/>
                  </a:cubicBezTo>
                  <a:cubicBezTo>
                    <a:pt x="189" y="110"/>
                    <a:pt x="142" y="175"/>
                    <a:pt x="132" y="177"/>
                  </a:cubicBezTo>
                  <a:cubicBezTo>
                    <a:pt x="122" y="180"/>
                    <a:pt x="107" y="133"/>
                    <a:pt x="107" y="133"/>
                  </a:cubicBezTo>
                  <a:cubicBezTo>
                    <a:pt x="107" y="133"/>
                    <a:pt x="107" y="159"/>
                    <a:pt x="104" y="193"/>
                  </a:cubicBezTo>
                  <a:cubicBezTo>
                    <a:pt x="101" y="227"/>
                    <a:pt x="107" y="262"/>
                    <a:pt x="112" y="283"/>
                  </a:cubicBezTo>
                  <a:cubicBezTo>
                    <a:pt x="117" y="304"/>
                    <a:pt x="13" y="298"/>
                    <a:pt x="0" y="298"/>
                  </a:cubicBezTo>
                  <a:cubicBezTo>
                    <a:pt x="6" y="214"/>
                    <a:pt x="0" y="21"/>
                    <a:pt x="13" y="18"/>
                  </a:cubicBezTo>
                  <a:cubicBezTo>
                    <a:pt x="26" y="15"/>
                    <a:pt x="57" y="0"/>
                    <a:pt x="57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5380038" y="2112963"/>
              <a:ext cx="742950" cy="1290638"/>
            </a:xfrm>
            <a:custGeom>
              <a:avLst/>
              <a:gdLst>
                <a:gd name="T0" fmla="*/ 132 w 175"/>
                <a:gd name="T1" fmla="*/ 0 h 304"/>
                <a:gd name="T2" fmla="*/ 47 w 175"/>
                <a:gd name="T3" fmla="*/ 24 h 304"/>
                <a:gd name="T4" fmla="*/ 0 w 175"/>
                <a:gd name="T5" fmla="*/ 102 h 304"/>
                <a:gd name="T6" fmla="*/ 53 w 175"/>
                <a:gd name="T7" fmla="*/ 178 h 304"/>
                <a:gd name="T8" fmla="*/ 81 w 175"/>
                <a:gd name="T9" fmla="*/ 132 h 304"/>
                <a:gd name="T10" fmla="*/ 85 w 175"/>
                <a:gd name="T11" fmla="*/ 192 h 304"/>
                <a:gd name="T12" fmla="*/ 77 w 175"/>
                <a:gd name="T13" fmla="*/ 283 h 304"/>
                <a:gd name="T14" fmla="*/ 175 w 175"/>
                <a:gd name="T15" fmla="*/ 300 h 304"/>
                <a:gd name="T16" fmla="*/ 175 w 175"/>
                <a:gd name="T17" fmla="*/ 17 h 304"/>
                <a:gd name="T18" fmla="*/ 132 w 175"/>
                <a:gd name="T1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5" h="304">
                  <a:moveTo>
                    <a:pt x="132" y="0"/>
                  </a:moveTo>
                  <a:cubicBezTo>
                    <a:pt x="112" y="6"/>
                    <a:pt x="50" y="17"/>
                    <a:pt x="47" y="24"/>
                  </a:cubicBezTo>
                  <a:cubicBezTo>
                    <a:pt x="43" y="30"/>
                    <a:pt x="0" y="102"/>
                    <a:pt x="0" y="102"/>
                  </a:cubicBezTo>
                  <a:cubicBezTo>
                    <a:pt x="0" y="102"/>
                    <a:pt x="43" y="177"/>
                    <a:pt x="53" y="178"/>
                  </a:cubicBezTo>
                  <a:cubicBezTo>
                    <a:pt x="56" y="185"/>
                    <a:pt x="81" y="132"/>
                    <a:pt x="81" y="132"/>
                  </a:cubicBezTo>
                  <a:cubicBezTo>
                    <a:pt x="81" y="132"/>
                    <a:pt x="81" y="158"/>
                    <a:pt x="85" y="192"/>
                  </a:cubicBezTo>
                  <a:cubicBezTo>
                    <a:pt x="88" y="226"/>
                    <a:pt x="81" y="262"/>
                    <a:pt x="77" y="283"/>
                  </a:cubicBezTo>
                  <a:cubicBezTo>
                    <a:pt x="72" y="304"/>
                    <a:pt x="162" y="300"/>
                    <a:pt x="175" y="300"/>
                  </a:cubicBezTo>
                  <a:cubicBezTo>
                    <a:pt x="174" y="226"/>
                    <a:pt x="175" y="17"/>
                    <a:pt x="175" y="17"/>
                  </a:cubicBezTo>
                  <a:cubicBezTo>
                    <a:pt x="162" y="14"/>
                    <a:pt x="132" y="0"/>
                    <a:pt x="132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5924550" y="1866900"/>
              <a:ext cx="339725" cy="355600"/>
            </a:xfrm>
            <a:custGeom>
              <a:avLst/>
              <a:gdLst>
                <a:gd name="T0" fmla="*/ 7 w 80"/>
                <a:gd name="T1" fmla="*/ 12 h 84"/>
                <a:gd name="T2" fmla="*/ 4 w 80"/>
                <a:gd name="T3" fmla="*/ 66 h 84"/>
                <a:gd name="T4" fmla="*/ 78 w 80"/>
                <a:gd name="T5" fmla="*/ 62 h 84"/>
                <a:gd name="T6" fmla="*/ 69 w 80"/>
                <a:gd name="T7" fmla="*/ 7 h 84"/>
                <a:gd name="T8" fmla="*/ 7 w 80"/>
                <a:gd name="T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4">
                  <a:moveTo>
                    <a:pt x="7" y="12"/>
                  </a:moveTo>
                  <a:cubicBezTo>
                    <a:pt x="8" y="31"/>
                    <a:pt x="0" y="57"/>
                    <a:pt x="4" y="66"/>
                  </a:cubicBezTo>
                  <a:cubicBezTo>
                    <a:pt x="8" y="74"/>
                    <a:pt x="71" y="84"/>
                    <a:pt x="78" y="62"/>
                  </a:cubicBezTo>
                  <a:cubicBezTo>
                    <a:pt x="80" y="54"/>
                    <a:pt x="77" y="61"/>
                    <a:pt x="69" y="7"/>
                  </a:cubicBezTo>
                  <a:cubicBezTo>
                    <a:pt x="68" y="0"/>
                    <a:pt x="7" y="12"/>
                    <a:pt x="7" y="12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5953125" y="1857375"/>
              <a:ext cx="311150" cy="327025"/>
            </a:xfrm>
            <a:custGeom>
              <a:avLst/>
              <a:gdLst>
                <a:gd name="T0" fmla="*/ 71 w 73"/>
                <a:gd name="T1" fmla="*/ 64 h 77"/>
                <a:gd name="T2" fmla="*/ 62 w 73"/>
                <a:gd name="T3" fmla="*/ 7 h 77"/>
                <a:gd name="T4" fmla="*/ 0 w 73"/>
                <a:gd name="T5" fmla="*/ 17 h 77"/>
                <a:gd name="T6" fmla="*/ 0 w 73"/>
                <a:gd name="T7" fmla="*/ 32 h 77"/>
                <a:gd name="T8" fmla="*/ 26 w 73"/>
                <a:gd name="T9" fmla="*/ 51 h 77"/>
                <a:gd name="T10" fmla="*/ 40 w 73"/>
                <a:gd name="T11" fmla="*/ 77 h 77"/>
                <a:gd name="T12" fmla="*/ 71 w 73"/>
                <a:gd name="T13" fmla="*/ 6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77">
                  <a:moveTo>
                    <a:pt x="71" y="64"/>
                  </a:moveTo>
                  <a:cubicBezTo>
                    <a:pt x="73" y="56"/>
                    <a:pt x="70" y="61"/>
                    <a:pt x="62" y="7"/>
                  </a:cubicBezTo>
                  <a:cubicBezTo>
                    <a:pt x="61" y="0"/>
                    <a:pt x="0" y="17"/>
                    <a:pt x="0" y="17"/>
                  </a:cubicBezTo>
                  <a:cubicBezTo>
                    <a:pt x="1" y="21"/>
                    <a:pt x="0" y="27"/>
                    <a:pt x="0" y="32"/>
                  </a:cubicBezTo>
                  <a:cubicBezTo>
                    <a:pt x="6" y="38"/>
                    <a:pt x="21" y="49"/>
                    <a:pt x="26" y="51"/>
                  </a:cubicBezTo>
                  <a:cubicBezTo>
                    <a:pt x="33" y="54"/>
                    <a:pt x="37" y="68"/>
                    <a:pt x="40" y="77"/>
                  </a:cubicBezTo>
                  <a:cubicBezTo>
                    <a:pt x="51" y="76"/>
                    <a:pt x="68" y="74"/>
                    <a:pt x="71" y="64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5830888" y="1446213"/>
              <a:ext cx="458788" cy="606425"/>
            </a:xfrm>
            <a:custGeom>
              <a:avLst/>
              <a:gdLst>
                <a:gd name="T0" fmla="*/ 104 w 108"/>
                <a:gd name="T1" fmla="*/ 76 h 143"/>
                <a:gd name="T2" fmla="*/ 62 w 108"/>
                <a:gd name="T3" fmla="*/ 143 h 143"/>
                <a:gd name="T4" fmla="*/ 15 w 108"/>
                <a:gd name="T5" fmla="*/ 79 h 143"/>
                <a:gd name="T6" fmla="*/ 54 w 108"/>
                <a:gd name="T7" fmla="*/ 4 h 143"/>
                <a:gd name="T8" fmla="*/ 104 w 108"/>
                <a:gd name="T9" fmla="*/ 7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3">
                  <a:moveTo>
                    <a:pt x="104" y="76"/>
                  </a:moveTo>
                  <a:cubicBezTo>
                    <a:pt x="105" y="115"/>
                    <a:pt x="76" y="142"/>
                    <a:pt x="62" y="143"/>
                  </a:cubicBezTo>
                  <a:cubicBezTo>
                    <a:pt x="51" y="143"/>
                    <a:pt x="16" y="118"/>
                    <a:pt x="15" y="79"/>
                  </a:cubicBezTo>
                  <a:cubicBezTo>
                    <a:pt x="14" y="41"/>
                    <a:pt x="0" y="8"/>
                    <a:pt x="54" y="4"/>
                  </a:cubicBezTo>
                  <a:cubicBezTo>
                    <a:pt x="108" y="0"/>
                    <a:pt x="103" y="38"/>
                    <a:pt x="104" y="76"/>
                  </a:cubicBez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843588" y="1697038"/>
              <a:ext cx="88900" cy="190500"/>
            </a:xfrm>
            <a:custGeom>
              <a:avLst/>
              <a:gdLst>
                <a:gd name="T0" fmla="*/ 13 w 21"/>
                <a:gd name="T1" fmla="*/ 0 h 45"/>
                <a:gd name="T2" fmla="*/ 7 w 21"/>
                <a:gd name="T3" fmla="*/ 26 h 45"/>
                <a:gd name="T4" fmla="*/ 21 w 21"/>
                <a:gd name="T5" fmla="*/ 34 h 45"/>
                <a:gd name="T6" fmla="*/ 13 w 21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5">
                  <a:moveTo>
                    <a:pt x="13" y="0"/>
                  </a:moveTo>
                  <a:cubicBezTo>
                    <a:pt x="8" y="0"/>
                    <a:pt x="0" y="6"/>
                    <a:pt x="7" y="26"/>
                  </a:cubicBezTo>
                  <a:cubicBezTo>
                    <a:pt x="15" y="45"/>
                    <a:pt x="21" y="34"/>
                    <a:pt x="21" y="3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FCDFD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6064250" y="1462088"/>
              <a:ext cx="225425" cy="590550"/>
            </a:xfrm>
            <a:custGeom>
              <a:avLst/>
              <a:gdLst>
                <a:gd name="T0" fmla="*/ 49 w 53"/>
                <a:gd name="T1" fmla="*/ 73 h 139"/>
                <a:gd name="T2" fmla="*/ 5 w 53"/>
                <a:gd name="T3" fmla="*/ 1 h 139"/>
                <a:gd name="T4" fmla="*/ 2 w 53"/>
                <a:gd name="T5" fmla="*/ 79 h 139"/>
                <a:gd name="T6" fmla="*/ 8 w 53"/>
                <a:gd name="T7" fmla="*/ 139 h 139"/>
                <a:gd name="T8" fmla="*/ 49 w 53"/>
                <a:gd name="T9" fmla="*/ 7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39">
                  <a:moveTo>
                    <a:pt x="49" y="73"/>
                  </a:moveTo>
                  <a:cubicBezTo>
                    <a:pt x="48" y="36"/>
                    <a:pt x="53" y="0"/>
                    <a:pt x="5" y="1"/>
                  </a:cubicBezTo>
                  <a:cubicBezTo>
                    <a:pt x="0" y="23"/>
                    <a:pt x="0" y="49"/>
                    <a:pt x="2" y="79"/>
                  </a:cubicBezTo>
                  <a:cubicBezTo>
                    <a:pt x="3" y="100"/>
                    <a:pt x="4" y="122"/>
                    <a:pt x="8" y="139"/>
                  </a:cubicBezTo>
                  <a:cubicBezTo>
                    <a:pt x="23" y="137"/>
                    <a:pt x="51" y="110"/>
                    <a:pt x="49" y="73"/>
                  </a:cubicBez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6242050" y="1684338"/>
              <a:ext cx="73025" cy="190500"/>
            </a:xfrm>
            <a:custGeom>
              <a:avLst/>
              <a:gdLst>
                <a:gd name="T0" fmla="*/ 3 w 17"/>
                <a:gd name="T1" fmla="*/ 0 h 45"/>
                <a:gd name="T2" fmla="*/ 12 w 17"/>
                <a:gd name="T3" fmla="*/ 25 h 45"/>
                <a:gd name="T4" fmla="*/ 0 w 17"/>
                <a:gd name="T5" fmla="*/ 35 h 45"/>
                <a:gd name="T6" fmla="*/ 3 w 17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45">
                  <a:moveTo>
                    <a:pt x="3" y="0"/>
                  </a:moveTo>
                  <a:cubicBezTo>
                    <a:pt x="9" y="0"/>
                    <a:pt x="17" y="5"/>
                    <a:pt x="12" y="25"/>
                  </a:cubicBezTo>
                  <a:cubicBezTo>
                    <a:pt x="8" y="45"/>
                    <a:pt x="0" y="35"/>
                    <a:pt x="0" y="35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2CAA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6162675" y="1466850"/>
              <a:ext cx="144463" cy="263525"/>
            </a:xfrm>
            <a:custGeom>
              <a:avLst/>
              <a:gdLst>
                <a:gd name="T0" fmla="*/ 13 w 34"/>
                <a:gd name="T1" fmla="*/ 0 h 62"/>
                <a:gd name="T2" fmla="*/ 31 w 34"/>
                <a:gd name="T3" fmla="*/ 15 h 62"/>
                <a:gd name="T4" fmla="*/ 29 w 34"/>
                <a:gd name="T5" fmla="*/ 55 h 62"/>
                <a:gd name="T6" fmla="*/ 22 w 34"/>
                <a:gd name="T7" fmla="*/ 62 h 62"/>
                <a:gd name="T8" fmla="*/ 15 w 34"/>
                <a:gd name="T9" fmla="*/ 21 h 62"/>
                <a:gd name="T10" fmla="*/ 0 w 34"/>
                <a:gd name="T11" fmla="*/ 14 h 62"/>
                <a:gd name="T12" fmla="*/ 13 w 34"/>
                <a:gd name="T1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2">
                  <a:moveTo>
                    <a:pt x="13" y="0"/>
                  </a:moveTo>
                  <a:cubicBezTo>
                    <a:pt x="18" y="1"/>
                    <a:pt x="30" y="6"/>
                    <a:pt x="31" y="15"/>
                  </a:cubicBezTo>
                  <a:cubicBezTo>
                    <a:pt x="34" y="27"/>
                    <a:pt x="29" y="55"/>
                    <a:pt x="29" y="55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2"/>
                    <a:pt x="25" y="33"/>
                    <a:pt x="15" y="21"/>
                  </a:cubicBezTo>
                  <a:cubicBezTo>
                    <a:pt x="10" y="16"/>
                    <a:pt x="0" y="14"/>
                    <a:pt x="0" y="1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49190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5843588" y="1385888"/>
              <a:ext cx="382588" cy="357188"/>
            </a:xfrm>
            <a:custGeom>
              <a:avLst/>
              <a:gdLst>
                <a:gd name="T0" fmla="*/ 90 w 90"/>
                <a:gd name="T1" fmla="*/ 19 h 84"/>
                <a:gd name="T2" fmla="*/ 69 w 90"/>
                <a:gd name="T3" fmla="*/ 36 h 84"/>
                <a:gd name="T4" fmla="*/ 36 w 90"/>
                <a:gd name="T5" fmla="*/ 38 h 84"/>
                <a:gd name="T6" fmla="*/ 26 w 90"/>
                <a:gd name="T7" fmla="*/ 50 h 84"/>
                <a:gd name="T8" fmla="*/ 23 w 90"/>
                <a:gd name="T9" fmla="*/ 38 h 84"/>
                <a:gd name="T10" fmla="*/ 19 w 90"/>
                <a:gd name="T11" fmla="*/ 51 h 84"/>
                <a:gd name="T12" fmla="*/ 18 w 90"/>
                <a:gd name="T13" fmla="*/ 84 h 84"/>
                <a:gd name="T14" fmla="*/ 8 w 90"/>
                <a:gd name="T15" fmla="*/ 74 h 84"/>
                <a:gd name="T16" fmla="*/ 10 w 90"/>
                <a:gd name="T17" fmla="*/ 24 h 84"/>
                <a:gd name="T18" fmla="*/ 26 w 90"/>
                <a:gd name="T19" fmla="*/ 16 h 84"/>
                <a:gd name="T20" fmla="*/ 56 w 90"/>
                <a:gd name="T21" fmla="*/ 3 h 84"/>
                <a:gd name="T22" fmla="*/ 90 w 90"/>
                <a:gd name="T23" fmla="*/ 1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84">
                  <a:moveTo>
                    <a:pt x="90" y="19"/>
                  </a:moveTo>
                  <a:cubicBezTo>
                    <a:pt x="83" y="29"/>
                    <a:pt x="84" y="37"/>
                    <a:pt x="69" y="36"/>
                  </a:cubicBezTo>
                  <a:cubicBezTo>
                    <a:pt x="54" y="35"/>
                    <a:pt x="41" y="36"/>
                    <a:pt x="36" y="38"/>
                  </a:cubicBezTo>
                  <a:cubicBezTo>
                    <a:pt x="27" y="42"/>
                    <a:pt x="26" y="50"/>
                    <a:pt x="26" y="5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0" y="44"/>
                    <a:pt x="19" y="51"/>
                  </a:cubicBezTo>
                  <a:cubicBezTo>
                    <a:pt x="18" y="58"/>
                    <a:pt x="18" y="84"/>
                    <a:pt x="18" y="8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0" y="36"/>
                    <a:pt x="10" y="24"/>
                  </a:cubicBezTo>
                  <a:cubicBezTo>
                    <a:pt x="20" y="13"/>
                    <a:pt x="26" y="16"/>
                    <a:pt x="26" y="16"/>
                  </a:cubicBezTo>
                  <a:cubicBezTo>
                    <a:pt x="26" y="16"/>
                    <a:pt x="29" y="0"/>
                    <a:pt x="56" y="3"/>
                  </a:cubicBezTo>
                  <a:cubicBezTo>
                    <a:pt x="84" y="6"/>
                    <a:pt x="90" y="19"/>
                    <a:pt x="90" y="19"/>
                  </a:cubicBezTo>
                  <a:close/>
                </a:path>
              </a:pathLst>
            </a:custGeom>
            <a:solidFill>
              <a:srgbClr val="7F372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7313613" y="1819275"/>
              <a:ext cx="111125" cy="615950"/>
            </a:xfrm>
            <a:custGeom>
              <a:avLst/>
              <a:gdLst>
                <a:gd name="T0" fmla="*/ 26 w 26"/>
                <a:gd name="T1" fmla="*/ 132 h 145"/>
                <a:gd name="T2" fmla="*/ 13 w 26"/>
                <a:gd name="T3" fmla="*/ 145 h 145"/>
                <a:gd name="T4" fmla="*/ 13 w 26"/>
                <a:gd name="T5" fmla="*/ 145 h 145"/>
                <a:gd name="T6" fmla="*/ 0 w 26"/>
                <a:gd name="T7" fmla="*/ 132 h 145"/>
                <a:gd name="T8" fmla="*/ 0 w 26"/>
                <a:gd name="T9" fmla="*/ 13 h 145"/>
                <a:gd name="T10" fmla="*/ 13 w 26"/>
                <a:gd name="T11" fmla="*/ 0 h 145"/>
                <a:gd name="T12" fmla="*/ 13 w 26"/>
                <a:gd name="T13" fmla="*/ 0 h 145"/>
                <a:gd name="T14" fmla="*/ 26 w 26"/>
                <a:gd name="T15" fmla="*/ 13 h 145"/>
                <a:gd name="T16" fmla="*/ 26 w 26"/>
                <a:gd name="T17" fmla="*/ 13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45">
                  <a:moveTo>
                    <a:pt x="26" y="132"/>
                  </a:moveTo>
                  <a:cubicBezTo>
                    <a:pt x="26" y="140"/>
                    <a:pt x="20" y="145"/>
                    <a:pt x="13" y="145"/>
                  </a:cubicBezTo>
                  <a:cubicBezTo>
                    <a:pt x="13" y="145"/>
                    <a:pt x="13" y="145"/>
                    <a:pt x="13" y="145"/>
                  </a:cubicBezTo>
                  <a:cubicBezTo>
                    <a:pt x="6" y="145"/>
                    <a:pt x="0" y="140"/>
                    <a:pt x="0" y="13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6" y="6"/>
                    <a:pt x="26" y="13"/>
                  </a:cubicBezTo>
                  <a:lnTo>
                    <a:pt x="26" y="132"/>
                  </a:lnTo>
                  <a:close/>
                </a:path>
              </a:pathLst>
            </a:custGeom>
            <a:solidFill>
              <a:srgbClr val="2A2C2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437438" y="1908175"/>
              <a:ext cx="84138" cy="463550"/>
            </a:xfrm>
            <a:custGeom>
              <a:avLst/>
              <a:gdLst>
                <a:gd name="T0" fmla="*/ 20 w 20"/>
                <a:gd name="T1" fmla="*/ 99 h 109"/>
                <a:gd name="T2" fmla="*/ 10 w 20"/>
                <a:gd name="T3" fmla="*/ 109 h 109"/>
                <a:gd name="T4" fmla="*/ 10 w 20"/>
                <a:gd name="T5" fmla="*/ 109 h 109"/>
                <a:gd name="T6" fmla="*/ 0 w 20"/>
                <a:gd name="T7" fmla="*/ 99 h 109"/>
                <a:gd name="T8" fmla="*/ 0 w 20"/>
                <a:gd name="T9" fmla="*/ 9 h 109"/>
                <a:gd name="T10" fmla="*/ 10 w 20"/>
                <a:gd name="T11" fmla="*/ 0 h 109"/>
                <a:gd name="T12" fmla="*/ 10 w 20"/>
                <a:gd name="T13" fmla="*/ 0 h 109"/>
                <a:gd name="T14" fmla="*/ 20 w 20"/>
                <a:gd name="T15" fmla="*/ 9 h 109"/>
                <a:gd name="T16" fmla="*/ 20 w 20"/>
                <a:gd name="T17" fmla="*/ 9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09">
                  <a:moveTo>
                    <a:pt x="20" y="99"/>
                  </a:moveTo>
                  <a:cubicBezTo>
                    <a:pt x="20" y="104"/>
                    <a:pt x="15" y="109"/>
                    <a:pt x="10" y="109"/>
                  </a:cubicBezTo>
                  <a:cubicBezTo>
                    <a:pt x="10" y="109"/>
                    <a:pt x="10" y="109"/>
                    <a:pt x="10" y="109"/>
                  </a:cubicBezTo>
                  <a:cubicBezTo>
                    <a:pt x="4" y="109"/>
                    <a:pt x="0" y="104"/>
                    <a:pt x="0" y="9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5" y="0"/>
                    <a:pt x="20" y="4"/>
                    <a:pt x="20" y="9"/>
                  </a:cubicBezTo>
                  <a:lnTo>
                    <a:pt x="20" y="99"/>
                  </a:lnTo>
                  <a:close/>
                </a:path>
              </a:pathLst>
            </a:custGeom>
            <a:solidFill>
              <a:srgbClr val="2A2C2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4827588" y="1819275"/>
              <a:ext cx="106363" cy="615950"/>
            </a:xfrm>
            <a:custGeom>
              <a:avLst/>
              <a:gdLst>
                <a:gd name="T0" fmla="*/ 0 w 25"/>
                <a:gd name="T1" fmla="*/ 132 h 145"/>
                <a:gd name="T2" fmla="*/ 12 w 25"/>
                <a:gd name="T3" fmla="*/ 145 h 145"/>
                <a:gd name="T4" fmla="*/ 12 w 25"/>
                <a:gd name="T5" fmla="*/ 145 h 145"/>
                <a:gd name="T6" fmla="*/ 25 w 25"/>
                <a:gd name="T7" fmla="*/ 132 h 145"/>
                <a:gd name="T8" fmla="*/ 25 w 25"/>
                <a:gd name="T9" fmla="*/ 13 h 145"/>
                <a:gd name="T10" fmla="*/ 12 w 25"/>
                <a:gd name="T11" fmla="*/ 0 h 145"/>
                <a:gd name="T12" fmla="*/ 12 w 25"/>
                <a:gd name="T13" fmla="*/ 0 h 145"/>
                <a:gd name="T14" fmla="*/ 0 w 25"/>
                <a:gd name="T15" fmla="*/ 13 h 145"/>
                <a:gd name="T16" fmla="*/ 0 w 25"/>
                <a:gd name="T17" fmla="*/ 13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45">
                  <a:moveTo>
                    <a:pt x="0" y="132"/>
                  </a:moveTo>
                  <a:cubicBezTo>
                    <a:pt x="0" y="140"/>
                    <a:pt x="5" y="145"/>
                    <a:pt x="12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20" y="145"/>
                    <a:pt x="25" y="140"/>
                    <a:pt x="25" y="132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lnTo>
                    <a:pt x="0" y="132"/>
                  </a:lnTo>
                  <a:close/>
                </a:path>
              </a:pathLst>
            </a:custGeom>
            <a:solidFill>
              <a:srgbClr val="2A2C2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4729163" y="1908175"/>
              <a:ext cx="80963" cy="463550"/>
            </a:xfrm>
            <a:custGeom>
              <a:avLst/>
              <a:gdLst>
                <a:gd name="T0" fmla="*/ 0 w 19"/>
                <a:gd name="T1" fmla="*/ 99 h 109"/>
                <a:gd name="T2" fmla="*/ 10 w 19"/>
                <a:gd name="T3" fmla="*/ 109 h 109"/>
                <a:gd name="T4" fmla="*/ 10 w 19"/>
                <a:gd name="T5" fmla="*/ 109 h 109"/>
                <a:gd name="T6" fmla="*/ 19 w 19"/>
                <a:gd name="T7" fmla="*/ 99 h 109"/>
                <a:gd name="T8" fmla="*/ 19 w 19"/>
                <a:gd name="T9" fmla="*/ 9 h 109"/>
                <a:gd name="T10" fmla="*/ 10 w 19"/>
                <a:gd name="T11" fmla="*/ 0 h 109"/>
                <a:gd name="T12" fmla="*/ 10 w 19"/>
                <a:gd name="T13" fmla="*/ 0 h 109"/>
                <a:gd name="T14" fmla="*/ 0 w 19"/>
                <a:gd name="T15" fmla="*/ 9 h 109"/>
                <a:gd name="T16" fmla="*/ 0 w 19"/>
                <a:gd name="T17" fmla="*/ 9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9">
                  <a:moveTo>
                    <a:pt x="0" y="99"/>
                  </a:moveTo>
                  <a:cubicBezTo>
                    <a:pt x="0" y="104"/>
                    <a:pt x="4" y="109"/>
                    <a:pt x="10" y="109"/>
                  </a:cubicBezTo>
                  <a:cubicBezTo>
                    <a:pt x="10" y="109"/>
                    <a:pt x="10" y="109"/>
                    <a:pt x="10" y="109"/>
                  </a:cubicBezTo>
                  <a:cubicBezTo>
                    <a:pt x="15" y="109"/>
                    <a:pt x="19" y="104"/>
                    <a:pt x="19" y="9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lnTo>
                    <a:pt x="0" y="99"/>
                  </a:lnTo>
                  <a:close/>
                </a:path>
              </a:pathLst>
            </a:custGeom>
            <a:solidFill>
              <a:srgbClr val="2A2C2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55245" y="3643723"/>
            <a:ext cx="3372143" cy="1951114"/>
            <a:chOff x="986497" y="3228119"/>
            <a:chExt cx="3372143" cy="1951114"/>
          </a:xfrm>
        </p:grpSpPr>
        <p:sp>
          <p:nvSpPr>
            <p:cNvPr id="33" name="TextBox 32"/>
            <p:cNvSpPr txBox="1"/>
            <p:nvPr/>
          </p:nvSpPr>
          <p:spPr>
            <a:xfrm>
              <a:off x="986497" y="3228119"/>
              <a:ext cx="131478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>
                  <a:cs typeface="+mn-ea"/>
                  <a:sym typeface="+mn-lt"/>
                </a:rPr>
                <a:t>20%</a:t>
              </a:r>
              <a:endParaRPr lang="en-US" sz="4400" b="1" dirty="0">
                <a:cs typeface="+mn-ea"/>
                <a:sym typeface="+mn-lt"/>
              </a:endParaRPr>
            </a:p>
          </p:txBody>
        </p:sp>
        <p:sp>
          <p:nvSpPr>
            <p:cNvPr id="34" name="Down Arrow 2"/>
            <p:cNvSpPr/>
            <p:nvPr/>
          </p:nvSpPr>
          <p:spPr>
            <a:xfrm>
              <a:off x="2396965" y="3405535"/>
              <a:ext cx="256029" cy="399371"/>
            </a:xfrm>
            <a:prstGeom prst="downArrow">
              <a:avLst/>
            </a:prstGeom>
            <a:gradFill>
              <a:gsLst>
                <a:gs pos="48000">
                  <a:schemeClr val="accent1">
                    <a:lumMod val="75000"/>
                    <a:alpha val="52000"/>
                  </a:schemeClr>
                </a:gs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86497" y="3952020"/>
              <a:ext cx="2126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cs typeface="+mn-ea"/>
                  <a:sym typeface="+mn-lt"/>
                </a:rPr>
                <a:t>输入您的小标题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986498" y="4335091"/>
              <a:ext cx="3372142" cy="8441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639739" y="3612714"/>
            <a:ext cx="3372143" cy="1982123"/>
            <a:chOff x="3896877" y="3111844"/>
            <a:chExt cx="3372143" cy="1982123"/>
          </a:xfrm>
        </p:grpSpPr>
        <p:sp>
          <p:nvSpPr>
            <p:cNvPr id="38" name="TextBox 37"/>
            <p:cNvSpPr txBox="1"/>
            <p:nvPr/>
          </p:nvSpPr>
          <p:spPr>
            <a:xfrm>
              <a:off x="3896877" y="3111844"/>
              <a:ext cx="131478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>
                  <a:cs typeface="+mn-ea"/>
                  <a:sym typeface="+mn-lt"/>
                </a:rPr>
                <a:t>45%</a:t>
              </a:r>
              <a:endParaRPr lang="en-US" sz="4400" b="1" dirty="0">
                <a:cs typeface="+mn-ea"/>
                <a:sym typeface="+mn-lt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896877" y="3835745"/>
              <a:ext cx="2126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cs typeface="+mn-ea"/>
                  <a:sym typeface="+mn-lt"/>
                </a:rPr>
                <a:t>输入您的小标题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0" name="Down Arrow 2"/>
            <p:cNvSpPr/>
            <p:nvPr/>
          </p:nvSpPr>
          <p:spPr>
            <a:xfrm rot="10800000">
              <a:off x="5307345" y="3274109"/>
              <a:ext cx="256029" cy="399371"/>
            </a:xfrm>
            <a:prstGeom prst="downArrow">
              <a:avLst/>
            </a:prstGeom>
            <a:gradFill>
              <a:gsLst>
                <a:gs pos="48000">
                  <a:schemeClr val="accent2">
                    <a:lumMod val="75000"/>
                    <a:alpha val="52000"/>
                  </a:schemeClr>
                </a:gs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896878" y="4249825"/>
              <a:ext cx="3372142" cy="8441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900024" y="3216557"/>
            <a:ext cx="1985141" cy="916677"/>
            <a:chOff x="9900024" y="3216557"/>
            <a:chExt cx="1985141" cy="916677"/>
          </a:xfrm>
        </p:grpSpPr>
        <p:sp>
          <p:nvSpPr>
            <p:cNvPr id="47" name="Speech Bubble: Rectangle 46"/>
            <p:cNvSpPr/>
            <p:nvPr/>
          </p:nvSpPr>
          <p:spPr>
            <a:xfrm>
              <a:off x="9900024" y="3216557"/>
              <a:ext cx="1985141" cy="916677"/>
            </a:xfrm>
            <a:prstGeom prst="wedgeRectCallout">
              <a:avLst>
                <a:gd name="adj1" fmla="val -12722"/>
                <a:gd name="adj2" fmla="val -65684"/>
              </a:avLst>
            </a:prstGeom>
            <a:solidFill>
              <a:schemeClr val="bg1"/>
            </a:solidFill>
            <a:ln>
              <a:noFill/>
            </a:ln>
            <a:effectLst>
              <a:outerShdw blurRad="1028700" dist="2286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0003311" y="3301571"/>
              <a:ext cx="1778567" cy="746649"/>
              <a:chOff x="8844983" y="1844936"/>
              <a:chExt cx="1778567" cy="746649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8844983" y="1844936"/>
                <a:ext cx="174941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1600" b="1" dirty="0">
                    <a:cs typeface="+mn-ea"/>
                    <a:sym typeface="+mn-lt"/>
                  </a:rPr>
                  <a:t>Muscle</a:t>
                </a:r>
                <a:endParaRPr 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8874137" y="2129920"/>
                <a:ext cx="174941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id-ID" sz="1200" dirty="0">
                    <a:cs typeface="+mn-ea"/>
                    <a:sym typeface="+mn-lt"/>
                  </a:rPr>
                  <a:t>Lorem ipsum dolor sit amet, consectetuer</a:t>
                </a:r>
                <a:endParaRPr lang="en-US" sz="12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51" name="TextBox 60"/>
          <p:cNvSpPr txBox="1"/>
          <p:nvPr/>
        </p:nvSpPr>
        <p:spPr>
          <a:xfrm>
            <a:off x="843131" y="1029296"/>
            <a:ext cx="434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输入本页标题内容</a:t>
            </a:r>
            <a:endParaRPr lang="en-US" sz="2800" b="1" dirty="0">
              <a:cs typeface="+mn-ea"/>
              <a:sym typeface="+mn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893239" y="1609267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9" b="25619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1076632" y="1592826"/>
            <a:ext cx="11115368" cy="367234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0" r="41976"/>
          <a:stretch>
            <a:fillRect/>
          </a:stretch>
        </p:blipFill>
        <p:spPr>
          <a:xfrm>
            <a:off x="7020233" y="946445"/>
            <a:ext cx="3608438" cy="4965110"/>
          </a:xfrm>
        </p:spPr>
      </p:pic>
      <p:sp>
        <p:nvSpPr>
          <p:cNvPr id="14" name="Rectangle: Rounded Corners 22"/>
          <p:cNvSpPr/>
          <p:nvPr/>
        </p:nvSpPr>
        <p:spPr>
          <a:xfrm>
            <a:off x="2499681" y="2673020"/>
            <a:ext cx="2957223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2834152" y="3380502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商业模式</a:t>
            </a:r>
            <a:endParaRPr lang="en-US" sz="3200" b="1" dirty="0">
              <a:cs typeface="+mn-ea"/>
              <a:sym typeface="+mn-lt"/>
            </a:endParaRPr>
          </a:p>
        </p:txBody>
      </p:sp>
      <p:sp>
        <p:nvSpPr>
          <p:cNvPr id="16" name="Rectangle 24"/>
          <p:cNvSpPr/>
          <p:nvPr/>
        </p:nvSpPr>
        <p:spPr>
          <a:xfrm flipH="1">
            <a:off x="2636517" y="3810053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17" name="Freeform 29"/>
          <p:cNvSpPr>
            <a:spLocks noEditPoints="1"/>
          </p:cNvSpPr>
          <p:nvPr/>
        </p:nvSpPr>
        <p:spPr bwMode="auto">
          <a:xfrm>
            <a:off x="3758489" y="2878738"/>
            <a:ext cx="439609" cy="408420"/>
          </a:xfrm>
          <a:custGeom>
            <a:avLst/>
            <a:gdLst>
              <a:gd name="T0" fmla="*/ 153 w 202"/>
              <a:gd name="T1" fmla="*/ 65 h 188"/>
              <a:gd name="T2" fmla="*/ 144 w 202"/>
              <a:gd name="T3" fmla="*/ 76 h 188"/>
              <a:gd name="T4" fmla="*/ 135 w 202"/>
              <a:gd name="T5" fmla="*/ 66 h 188"/>
              <a:gd name="T6" fmla="*/ 144 w 202"/>
              <a:gd name="T7" fmla="*/ 56 h 188"/>
              <a:gd name="T8" fmla="*/ 138 w 202"/>
              <a:gd name="T9" fmla="*/ 51 h 188"/>
              <a:gd name="T10" fmla="*/ 130 w 202"/>
              <a:gd name="T11" fmla="*/ 61 h 188"/>
              <a:gd name="T12" fmla="*/ 116 w 202"/>
              <a:gd name="T13" fmla="*/ 51 h 188"/>
              <a:gd name="T14" fmla="*/ 124 w 202"/>
              <a:gd name="T15" fmla="*/ 41 h 188"/>
              <a:gd name="T16" fmla="*/ 118 w 202"/>
              <a:gd name="T17" fmla="*/ 36 h 188"/>
              <a:gd name="T18" fmla="*/ 109 w 202"/>
              <a:gd name="T19" fmla="*/ 47 h 188"/>
              <a:gd name="T20" fmla="*/ 93 w 202"/>
              <a:gd name="T21" fmla="*/ 39 h 188"/>
              <a:gd name="T22" fmla="*/ 90 w 202"/>
              <a:gd name="T23" fmla="*/ 47 h 188"/>
              <a:gd name="T24" fmla="*/ 104 w 202"/>
              <a:gd name="T25" fmla="*/ 53 h 188"/>
              <a:gd name="T26" fmla="*/ 93 w 202"/>
              <a:gd name="T27" fmla="*/ 66 h 188"/>
              <a:gd name="T28" fmla="*/ 100 w 202"/>
              <a:gd name="T29" fmla="*/ 71 h 188"/>
              <a:gd name="T30" fmla="*/ 111 w 202"/>
              <a:gd name="T31" fmla="*/ 57 h 188"/>
              <a:gd name="T32" fmla="*/ 124 w 202"/>
              <a:gd name="T33" fmla="*/ 67 h 188"/>
              <a:gd name="T34" fmla="*/ 113 w 202"/>
              <a:gd name="T35" fmla="*/ 80 h 188"/>
              <a:gd name="T36" fmla="*/ 119 w 202"/>
              <a:gd name="T37" fmla="*/ 86 h 188"/>
              <a:gd name="T38" fmla="*/ 130 w 202"/>
              <a:gd name="T39" fmla="*/ 73 h 188"/>
              <a:gd name="T40" fmla="*/ 139 w 202"/>
              <a:gd name="T41" fmla="*/ 83 h 188"/>
              <a:gd name="T42" fmla="*/ 128 w 202"/>
              <a:gd name="T43" fmla="*/ 95 h 188"/>
              <a:gd name="T44" fmla="*/ 134 w 202"/>
              <a:gd name="T45" fmla="*/ 100 h 188"/>
              <a:gd name="T46" fmla="*/ 143 w 202"/>
              <a:gd name="T47" fmla="*/ 90 h 188"/>
              <a:gd name="T48" fmla="*/ 147 w 202"/>
              <a:gd name="T49" fmla="*/ 99 h 188"/>
              <a:gd name="T50" fmla="*/ 155 w 202"/>
              <a:gd name="T51" fmla="*/ 97 h 188"/>
              <a:gd name="T52" fmla="*/ 149 w 202"/>
              <a:gd name="T53" fmla="*/ 83 h 188"/>
              <a:gd name="T54" fmla="*/ 159 w 202"/>
              <a:gd name="T55" fmla="*/ 71 h 188"/>
              <a:gd name="T56" fmla="*/ 153 w 202"/>
              <a:gd name="T57" fmla="*/ 65 h 188"/>
              <a:gd name="T58" fmla="*/ 197 w 202"/>
              <a:gd name="T59" fmla="*/ 115 h 188"/>
              <a:gd name="T60" fmla="*/ 156 w 202"/>
              <a:gd name="T61" fmla="*/ 38 h 188"/>
              <a:gd name="T62" fmla="*/ 54 w 202"/>
              <a:gd name="T63" fmla="*/ 0 h 188"/>
              <a:gd name="T64" fmla="*/ 17 w 202"/>
              <a:gd name="T65" fmla="*/ 8 h 188"/>
              <a:gd name="T66" fmla="*/ 46 w 202"/>
              <a:gd name="T67" fmla="*/ 147 h 188"/>
              <a:gd name="T68" fmla="*/ 146 w 202"/>
              <a:gd name="T69" fmla="*/ 188 h 188"/>
              <a:gd name="T70" fmla="*/ 185 w 202"/>
              <a:gd name="T71" fmla="*/ 177 h 188"/>
              <a:gd name="T72" fmla="*/ 197 w 202"/>
              <a:gd name="T73" fmla="*/ 115 h 188"/>
              <a:gd name="T74" fmla="*/ 180 w 202"/>
              <a:gd name="T75" fmla="*/ 171 h 188"/>
              <a:gd name="T76" fmla="*/ 146 w 202"/>
              <a:gd name="T77" fmla="*/ 180 h 188"/>
              <a:gd name="T78" fmla="*/ 52 w 202"/>
              <a:gd name="T79" fmla="*/ 141 h 188"/>
              <a:gd name="T80" fmla="*/ 22 w 202"/>
              <a:gd name="T81" fmla="*/ 14 h 188"/>
              <a:gd name="T82" fmla="*/ 54 w 202"/>
              <a:gd name="T83" fmla="*/ 8 h 188"/>
              <a:gd name="T84" fmla="*/ 150 w 202"/>
              <a:gd name="T85" fmla="*/ 43 h 188"/>
              <a:gd name="T86" fmla="*/ 189 w 202"/>
              <a:gd name="T87" fmla="*/ 116 h 188"/>
              <a:gd name="T88" fmla="*/ 180 w 202"/>
              <a:gd name="T89" fmla="*/ 17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2" h="188">
                <a:moveTo>
                  <a:pt x="153" y="65"/>
                </a:moveTo>
                <a:cubicBezTo>
                  <a:pt x="144" y="76"/>
                  <a:pt x="144" y="76"/>
                  <a:pt x="144" y="76"/>
                </a:cubicBezTo>
                <a:cubicBezTo>
                  <a:pt x="141" y="73"/>
                  <a:pt x="138" y="70"/>
                  <a:pt x="135" y="66"/>
                </a:cubicBezTo>
                <a:cubicBezTo>
                  <a:pt x="144" y="56"/>
                  <a:pt x="144" y="56"/>
                  <a:pt x="144" y="56"/>
                </a:cubicBezTo>
                <a:cubicBezTo>
                  <a:pt x="138" y="51"/>
                  <a:pt x="138" y="51"/>
                  <a:pt x="138" y="51"/>
                </a:cubicBezTo>
                <a:cubicBezTo>
                  <a:pt x="130" y="61"/>
                  <a:pt x="130" y="61"/>
                  <a:pt x="130" y="61"/>
                </a:cubicBezTo>
                <a:cubicBezTo>
                  <a:pt x="125" y="57"/>
                  <a:pt x="120" y="54"/>
                  <a:pt x="116" y="51"/>
                </a:cubicBezTo>
                <a:cubicBezTo>
                  <a:pt x="124" y="41"/>
                  <a:pt x="124" y="41"/>
                  <a:pt x="124" y="41"/>
                </a:cubicBezTo>
                <a:cubicBezTo>
                  <a:pt x="118" y="36"/>
                  <a:pt x="118" y="36"/>
                  <a:pt x="118" y="36"/>
                </a:cubicBezTo>
                <a:cubicBezTo>
                  <a:pt x="109" y="47"/>
                  <a:pt x="109" y="47"/>
                  <a:pt x="109" y="47"/>
                </a:cubicBezTo>
                <a:cubicBezTo>
                  <a:pt x="100" y="42"/>
                  <a:pt x="94" y="40"/>
                  <a:pt x="93" y="39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6" y="49"/>
                  <a:pt x="104" y="53"/>
                </a:cubicBezTo>
                <a:cubicBezTo>
                  <a:pt x="93" y="66"/>
                  <a:pt x="93" y="66"/>
                  <a:pt x="93" y="66"/>
                </a:cubicBezTo>
                <a:cubicBezTo>
                  <a:pt x="100" y="71"/>
                  <a:pt x="100" y="71"/>
                  <a:pt x="100" y="71"/>
                </a:cubicBezTo>
                <a:cubicBezTo>
                  <a:pt x="111" y="57"/>
                  <a:pt x="111" y="57"/>
                  <a:pt x="111" y="57"/>
                </a:cubicBezTo>
                <a:cubicBezTo>
                  <a:pt x="115" y="60"/>
                  <a:pt x="120" y="63"/>
                  <a:pt x="124" y="67"/>
                </a:cubicBezTo>
                <a:cubicBezTo>
                  <a:pt x="113" y="80"/>
                  <a:pt x="113" y="80"/>
                  <a:pt x="113" y="80"/>
                </a:cubicBezTo>
                <a:cubicBezTo>
                  <a:pt x="119" y="86"/>
                  <a:pt x="119" y="86"/>
                  <a:pt x="119" y="86"/>
                </a:cubicBezTo>
                <a:cubicBezTo>
                  <a:pt x="130" y="73"/>
                  <a:pt x="130" y="73"/>
                  <a:pt x="130" y="73"/>
                </a:cubicBezTo>
                <a:cubicBezTo>
                  <a:pt x="133" y="76"/>
                  <a:pt x="136" y="79"/>
                  <a:pt x="139" y="83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4" y="100"/>
                  <a:pt x="134" y="100"/>
                  <a:pt x="134" y="10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5" y="93"/>
                  <a:pt x="146" y="96"/>
                  <a:pt x="147" y="99"/>
                </a:cubicBezTo>
                <a:cubicBezTo>
                  <a:pt x="155" y="97"/>
                  <a:pt x="155" y="97"/>
                  <a:pt x="155" y="97"/>
                </a:cubicBezTo>
                <a:cubicBezTo>
                  <a:pt x="153" y="92"/>
                  <a:pt x="151" y="87"/>
                  <a:pt x="149" y="83"/>
                </a:cubicBezTo>
                <a:cubicBezTo>
                  <a:pt x="159" y="71"/>
                  <a:pt x="159" y="71"/>
                  <a:pt x="159" y="71"/>
                </a:cubicBezTo>
                <a:lnTo>
                  <a:pt x="153" y="65"/>
                </a:lnTo>
                <a:close/>
                <a:moveTo>
                  <a:pt x="197" y="115"/>
                </a:moveTo>
                <a:cubicBezTo>
                  <a:pt x="192" y="87"/>
                  <a:pt x="177" y="59"/>
                  <a:pt x="156" y="38"/>
                </a:cubicBezTo>
                <a:cubicBezTo>
                  <a:pt x="120" y="2"/>
                  <a:pt x="69" y="0"/>
                  <a:pt x="54" y="0"/>
                </a:cubicBezTo>
                <a:cubicBezTo>
                  <a:pt x="40" y="0"/>
                  <a:pt x="23" y="2"/>
                  <a:pt x="17" y="8"/>
                </a:cubicBezTo>
                <a:cubicBezTo>
                  <a:pt x="3" y="21"/>
                  <a:pt x="0" y="101"/>
                  <a:pt x="46" y="147"/>
                </a:cubicBezTo>
                <a:cubicBezTo>
                  <a:pt x="77" y="177"/>
                  <a:pt x="118" y="188"/>
                  <a:pt x="146" y="188"/>
                </a:cubicBezTo>
                <a:cubicBezTo>
                  <a:pt x="164" y="188"/>
                  <a:pt x="178" y="184"/>
                  <a:pt x="185" y="177"/>
                </a:cubicBezTo>
                <a:cubicBezTo>
                  <a:pt x="198" y="164"/>
                  <a:pt x="202" y="141"/>
                  <a:pt x="197" y="115"/>
                </a:cubicBezTo>
                <a:close/>
                <a:moveTo>
                  <a:pt x="180" y="171"/>
                </a:moveTo>
                <a:cubicBezTo>
                  <a:pt x="174" y="177"/>
                  <a:pt x="162" y="180"/>
                  <a:pt x="146" y="180"/>
                </a:cubicBezTo>
                <a:cubicBezTo>
                  <a:pt x="119" y="180"/>
                  <a:pt x="81" y="170"/>
                  <a:pt x="52" y="141"/>
                </a:cubicBezTo>
                <a:cubicBezTo>
                  <a:pt x="9" y="98"/>
                  <a:pt x="13" y="23"/>
                  <a:pt x="22" y="14"/>
                </a:cubicBezTo>
                <a:cubicBezTo>
                  <a:pt x="25" y="11"/>
                  <a:pt x="36" y="8"/>
                  <a:pt x="54" y="8"/>
                </a:cubicBezTo>
                <a:cubicBezTo>
                  <a:pt x="68" y="8"/>
                  <a:pt x="117" y="10"/>
                  <a:pt x="150" y="43"/>
                </a:cubicBezTo>
                <a:cubicBezTo>
                  <a:pt x="170" y="64"/>
                  <a:pt x="184" y="90"/>
                  <a:pt x="189" y="116"/>
                </a:cubicBezTo>
                <a:cubicBezTo>
                  <a:pt x="194" y="140"/>
                  <a:pt x="190" y="160"/>
                  <a:pt x="180" y="17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92"/>
          <p:cNvSpPr/>
          <p:nvPr/>
        </p:nvSpPr>
        <p:spPr>
          <a:xfrm>
            <a:off x="-112114" y="2759505"/>
            <a:ext cx="5175060" cy="3094095"/>
          </a:xfrm>
          <a:prstGeom prst="roundRect">
            <a:avLst>
              <a:gd name="adj" fmla="val 6140"/>
            </a:avLst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791728" y="4733834"/>
            <a:ext cx="3861277" cy="8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</a:t>
            </a:r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5314360" y="4614348"/>
            <a:ext cx="2492653" cy="1137519"/>
            <a:chOff x="9639259" y="2289880"/>
            <a:chExt cx="2492653" cy="1137519"/>
          </a:xfrm>
        </p:grpSpPr>
        <p:sp>
          <p:nvSpPr>
            <p:cNvPr id="86" name="TextBox 85"/>
            <p:cNvSpPr txBox="1"/>
            <p:nvPr/>
          </p:nvSpPr>
          <p:spPr>
            <a:xfrm>
              <a:off x="9639259" y="2364271"/>
              <a:ext cx="1817699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1382008" y="2289880"/>
              <a:ext cx="749904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 dirty="0">
                  <a:cs typeface="+mn-ea"/>
                  <a:sym typeface="+mn-lt"/>
                </a:rPr>
                <a:t>03</a:t>
              </a:r>
              <a:endParaRPr lang="en-US" sz="3200" dirty="0">
                <a:cs typeface="+mn-ea"/>
                <a:sym typeface="+mn-lt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9669256" y="2690851"/>
              <a:ext cx="1787701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like.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734160" y="2293108"/>
            <a:ext cx="3480493" cy="3480495"/>
            <a:chOff x="7687280" y="2651760"/>
            <a:chExt cx="3480493" cy="3480495"/>
          </a:xfrm>
        </p:grpSpPr>
        <p:grpSp>
          <p:nvGrpSpPr>
            <p:cNvPr id="84" name="Group 83"/>
            <p:cNvGrpSpPr/>
            <p:nvPr/>
          </p:nvGrpSpPr>
          <p:grpSpPr>
            <a:xfrm>
              <a:off x="7687280" y="2651760"/>
              <a:ext cx="3480493" cy="3480495"/>
              <a:chOff x="2268933" y="1691178"/>
              <a:chExt cx="3827067" cy="3827069"/>
            </a:xfrm>
          </p:grpSpPr>
          <p:sp>
            <p:nvSpPr>
              <p:cNvPr id="3" name="Freeform 12"/>
              <p:cNvSpPr/>
              <p:nvPr/>
            </p:nvSpPr>
            <p:spPr bwMode="auto">
              <a:xfrm>
                <a:off x="2529672" y="1936210"/>
                <a:ext cx="374617" cy="375403"/>
              </a:xfrm>
              <a:custGeom>
                <a:avLst/>
                <a:gdLst>
                  <a:gd name="T0" fmla="*/ 413 w 477"/>
                  <a:gd name="T1" fmla="*/ 478 h 478"/>
                  <a:gd name="T2" fmla="*/ 0 w 477"/>
                  <a:gd name="T3" fmla="*/ 64 h 478"/>
                  <a:gd name="T4" fmla="*/ 63 w 477"/>
                  <a:gd name="T5" fmla="*/ 0 h 478"/>
                  <a:gd name="T6" fmla="*/ 477 w 477"/>
                  <a:gd name="T7" fmla="*/ 414 h 478"/>
                  <a:gd name="T8" fmla="*/ 413 w 477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7" h="478">
                    <a:moveTo>
                      <a:pt x="413" y="478"/>
                    </a:moveTo>
                    <a:lnTo>
                      <a:pt x="0" y="64"/>
                    </a:lnTo>
                    <a:lnTo>
                      <a:pt x="63" y="0"/>
                    </a:lnTo>
                    <a:lnTo>
                      <a:pt x="477" y="414"/>
                    </a:lnTo>
                    <a:lnTo>
                      <a:pt x="413" y="47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" name="Freeform 13"/>
              <p:cNvSpPr/>
              <p:nvPr/>
            </p:nvSpPr>
            <p:spPr bwMode="auto">
              <a:xfrm>
                <a:off x="2469985" y="1876523"/>
                <a:ext cx="176705" cy="176705"/>
              </a:xfrm>
              <a:custGeom>
                <a:avLst/>
                <a:gdLst>
                  <a:gd name="T0" fmla="*/ 78 w 95"/>
                  <a:gd name="T1" fmla="*/ 17 h 95"/>
                  <a:gd name="T2" fmla="*/ 17 w 95"/>
                  <a:gd name="T3" fmla="*/ 17 h 95"/>
                  <a:gd name="T4" fmla="*/ 17 w 95"/>
                  <a:gd name="T5" fmla="*/ 78 h 95"/>
                  <a:gd name="T6" fmla="*/ 78 w 95"/>
                  <a:gd name="T7" fmla="*/ 78 h 95"/>
                  <a:gd name="T8" fmla="*/ 78 w 95"/>
                  <a:gd name="T9" fmla="*/ 1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5">
                    <a:moveTo>
                      <a:pt x="78" y="17"/>
                    </a:moveTo>
                    <a:cubicBezTo>
                      <a:pt x="61" y="0"/>
                      <a:pt x="34" y="0"/>
                      <a:pt x="17" y="17"/>
                    </a:cubicBezTo>
                    <a:cubicBezTo>
                      <a:pt x="0" y="34"/>
                      <a:pt x="0" y="61"/>
                      <a:pt x="17" y="78"/>
                    </a:cubicBezTo>
                    <a:cubicBezTo>
                      <a:pt x="34" y="95"/>
                      <a:pt x="61" y="95"/>
                      <a:pt x="78" y="78"/>
                    </a:cubicBezTo>
                    <a:cubicBezTo>
                      <a:pt x="95" y="61"/>
                      <a:pt x="95" y="34"/>
                      <a:pt x="78" y="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" name="Freeform 14"/>
              <p:cNvSpPr/>
              <p:nvPr/>
            </p:nvSpPr>
            <p:spPr bwMode="auto">
              <a:xfrm>
                <a:off x="5105659" y="2087002"/>
                <a:ext cx="375402" cy="374617"/>
              </a:xfrm>
              <a:custGeom>
                <a:avLst/>
                <a:gdLst>
                  <a:gd name="T0" fmla="*/ 64 w 478"/>
                  <a:gd name="T1" fmla="*/ 477 h 477"/>
                  <a:gd name="T2" fmla="*/ 0 w 478"/>
                  <a:gd name="T3" fmla="*/ 414 h 477"/>
                  <a:gd name="T4" fmla="*/ 412 w 478"/>
                  <a:gd name="T5" fmla="*/ 0 h 477"/>
                  <a:gd name="T6" fmla="*/ 478 w 478"/>
                  <a:gd name="T7" fmla="*/ 66 h 477"/>
                  <a:gd name="T8" fmla="*/ 64 w 478"/>
                  <a:gd name="T9" fmla="*/ 477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477">
                    <a:moveTo>
                      <a:pt x="64" y="477"/>
                    </a:moveTo>
                    <a:lnTo>
                      <a:pt x="0" y="414"/>
                    </a:lnTo>
                    <a:lnTo>
                      <a:pt x="412" y="0"/>
                    </a:lnTo>
                    <a:lnTo>
                      <a:pt x="478" y="66"/>
                    </a:lnTo>
                    <a:lnTo>
                      <a:pt x="64" y="4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" name="Freeform 15"/>
              <p:cNvSpPr/>
              <p:nvPr/>
            </p:nvSpPr>
            <p:spPr bwMode="auto">
              <a:xfrm>
                <a:off x="5364043" y="2027312"/>
                <a:ext cx="176705" cy="176705"/>
              </a:xfrm>
              <a:custGeom>
                <a:avLst/>
                <a:gdLst>
                  <a:gd name="T0" fmla="*/ 78 w 95"/>
                  <a:gd name="T1" fmla="*/ 78 h 95"/>
                  <a:gd name="T2" fmla="*/ 78 w 95"/>
                  <a:gd name="T3" fmla="*/ 17 h 95"/>
                  <a:gd name="T4" fmla="*/ 17 w 95"/>
                  <a:gd name="T5" fmla="*/ 17 h 95"/>
                  <a:gd name="T6" fmla="*/ 17 w 95"/>
                  <a:gd name="T7" fmla="*/ 78 h 95"/>
                  <a:gd name="T8" fmla="*/ 78 w 95"/>
                  <a:gd name="T9" fmla="*/ 78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5">
                    <a:moveTo>
                      <a:pt x="78" y="78"/>
                    </a:moveTo>
                    <a:cubicBezTo>
                      <a:pt x="95" y="61"/>
                      <a:pt x="95" y="34"/>
                      <a:pt x="78" y="17"/>
                    </a:cubicBezTo>
                    <a:cubicBezTo>
                      <a:pt x="61" y="0"/>
                      <a:pt x="34" y="0"/>
                      <a:pt x="17" y="17"/>
                    </a:cubicBezTo>
                    <a:cubicBezTo>
                      <a:pt x="0" y="34"/>
                      <a:pt x="0" y="61"/>
                      <a:pt x="17" y="78"/>
                    </a:cubicBezTo>
                    <a:cubicBezTo>
                      <a:pt x="34" y="95"/>
                      <a:pt x="61" y="95"/>
                      <a:pt x="78" y="7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" name="Freeform 16"/>
              <p:cNvSpPr/>
              <p:nvPr/>
            </p:nvSpPr>
            <p:spPr bwMode="auto">
              <a:xfrm>
                <a:off x="2268933" y="1691178"/>
                <a:ext cx="3622874" cy="3624446"/>
              </a:xfrm>
              <a:custGeom>
                <a:avLst/>
                <a:gdLst>
                  <a:gd name="T0" fmla="*/ 975 w 1950"/>
                  <a:gd name="T1" fmla="*/ 1951 h 1951"/>
                  <a:gd name="T2" fmla="*/ 285 w 1950"/>
                  <a:gd name="T3" fmla="*/ 1665 h 1951"/>
                  <a:gd name="T4" fmla="*/ 0 w 1950"/>
                  <a:gd name="T5" fmla="*/ 976 h 1951"/>
                  <a:gd name="T6" fmla="*/ 285 w 1950"/>
                  <a:gd name="T7" fmla="*/ 286 h 1951"/>
                  <a:gd name="T8" fmla="*/ 975 w 1950"/>
                  <a:gd name="T9" fmla="*/ 0 h 1951"/>
                  <a:gd name="T10" fmla="*/ 1019 w 1950"/>
                  <a:gd name="T11" fmla="*/ 44 h 1951"/>
                  <a:gd name="T12" fmla="*/ 975 w 1950"/>
                  <a:gd name="T13" fmla="*/ 89 h 1951"/>
                  <a:gd name="T14" fmla="*/ 348 w 1950"/>
                  <a:gd name="T15" fmla="*/ 348 h 1951"/>
                  <a:gd name="T16" fmla="*/ 88 w 1950"/>
                  <a:gd name="T17" fmla="*/ 976 h 1951"/>
                  <a:gd name="T18" fmla="*/ 348 w 1950"/>
                  <a:gd name="T19" fmla="*/ 1603 h 1951"/>
                  <a:gd name="T20" fmla="*/ 975 w 1950"/>
                  <a:gd name="T21" fmla="*/ 1862 h 1951"/>
                  <a:gd name="T22" fmla="*/ 1602 w 1950"/>
                  <a:gd name="T23" fmla="*/ 1603 h 1951"/>
                  <a:gd name="T24" fmla="*/ 1862 w 1950"/>
                  <a:gd name="T25" fmla="*/ 976 h 1951"/>
                  <a:gd name="T26" fmla="*/ 1906 w 1950"/>
                  <a:gd name="T27" fmla="*/ 931 h 1951"/>
                  <a:gd name="T28" fmla="*/ 1950 w 1950"/>
                  <a:gd name="T29" fmla="*/ 976 h 1951"/>
                  <a:gd name="T30" fmla="*/ 1665 w 1950"/>
                  <a:gd name="T31" fmla="*/ 1665 h 1951"/>
                  <a:gd name="T32" fmla="*/ 975 w 1950"/>
                  <a:gd name="T33" fmla="*/ 1951 h 19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50" h="1951">
                    <a:moveTo>
                      <a:pt x="975" y="1951"/>
                    </a:moveTo>
                    <a:cubicBezTo>
                      <a:pt x="715" y="1951"/>
                      <a:pt x="470" y="1849"/>
                      <a:pt x="285" y="1665"/>
                    </a:cubicBezTo>
                    <a:cubicBezTo>
                      <a:pt x="101" y="1481"/>
                      <a:pt x="0" y="1236"/>
                      <a:pt x="0" y="976"/>
                    </a:cubicBezTo>
                    <a:cubicBezTo>
                      <a:pt x="0" y="715"/>
                      <a:pt x="101" y="470"/>
                      <a:pt x="285" y="286"/>
                    </a:cubicBezTo>
                    <a:cubicBezTo>
                      <a:pt x="470" y="102"/>
                      <a:pt x="715" y="0"/>
                      <a:pt x="975" y="0"/>
                    </a:cubicBezTo>
                    <a:cubicBezTo>
                      <a:pt x="1000" y="0"/>
                      <a:pt x="1019" y="20"/>
                      <a:pt x="1019" y="44"/>
                    </a:cubicBezTo>
                    <a:cubicBezTo>
                      <a:pt x="1019" y="69"/>
                      <a:pt x="1000" y="89"/>
                      <a:pt x="975" y="89"/>
                    </a:cubicBezTo>
                    <a:cubicBezTo>
                      <a:pt x="738" y="89"/>
                      <a:pt x="516" y="181"/>
                      <a:pt x="348" y="348"/>
                    </a:cubicBezTo>
                    <a:cubicBezTo>
                      <a:pt x="181" y="516"/>
                      <a:pt x="88" y="739"/>
                      <a:pt x="88" y="976"/>
                    </a:cubicBezTo>
                    <a:cubicBezTo>
                      <a:pt x="88" y="1212"/>
                      <a:pt x="181" y="1435"/>
                      <a:pt x="348" y="1603"/>
                    </a:cubicBezTo>
                    <a:cubicBezTo>
                      <a:pt x="516" y="1770"/>
                      <a:pt x="738" y="1862"/>
                      <a:pt x="975" y="1862"/>
                    </a:cubicBezTo>
                    <a:cubicBezTo>
                      <a:pt x="1212" y="1862"/>
                      <a:pt x="1435" y="1770"/>
                      <a:pt x="1602" y="1603"/>
                    </a:cubicBezTo>
                    <a:cubicBezTo>
                      <a:pt x="1770" y="1435"/>
                      <a:pt x="1862" y="1212"/>
                      <a:pt x="1862" y="976"/>
                    </a:cubicBezTo>
                    <a:cubicBezTo>
                      <a:pt x="1862" y="951"/>
                      <a:pt x="1882" y="931"/>
                      <a:pt x="1906" y="931"/>
                    </a:cubicBezTo>
                    <a:cubicBezTo>
                      <a:pt x="1931" y="931"/>
                      <a:pt x="1950" y="951"/>
                      <a:pt x="1950" y="976"/>
                    </a:cubicBezTo>
                    <a:cubicBezTo>
                      <a:pt x="1950" y="1236"/>
                      <a:pt x="1849" y="1481"/>
                      <a:pt x="1665" y="1665"/>
                    </a:cubicBezTo>
                    <a:cubicBezTo>
                      <a:pt x="1481" y="1849"/>
                      <a:pt x="1236" y="1951"/>
                      <a:pt x="975" y="195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" name="Freeform 17"/>
              <p:cNvSpPr/>
              <p:nvPr/>
            </p:nvSpPr>
            <p:spPr bwMode="auto">
              <a:xfrm>
                <a:off x="2941988" y="1937781"/>
                <a:ext cx="2704786" cy="2696148"/>
              </a:xfrm>
              <a:custGeom>
                <a:avLst/>
                <a:gdLst>
                  <a:gd name="T0" fmla="*/ 1178 w 1456"/>
                  <a:gd name="T1" fmla="*/ 1451 h 1451"/>
                  <a:gd name="T2" fmla="*/ 1146 w 1456"/>
                  <a:gd name="T3" fmla="*/ 1438 h 1451"/>
                  <a:gd name="T4" fmla="*/ 1146 w 1456"/>
                  <a:gd name="T5" fmla="*/ 1376 h 1451"/>
                  <a:gd name="T6" fmla="*/ 1367 w 1456"/>
                  <a:gd name="T7" fmla="*/ 843 h 1451"/>
                  <a:gd name="T8" fmla="*/ 1146 w 1456"/>
                  <a:gd name="T9" fmla="*/ 309 h 1451"/>
                  <a:gd name="T10" fmla="*/ 613 w 1456"/>
                  <a:gd name="T11" fmla="*/ 88 h 1451"/>
                  <a:gd name="T12" fmla="*/ 80 w 1456"/>
                  <a:gd name="T13" fmla="*/ 309 h 1451"/>
                  <a:gd name="T14" fmla="*/ 17 w 1456"/>
                  <a:gd name="T15" fmla="*/ 309 h 1451"/>
                  <a:gd name="T16" fmla="*/ 17 w 1456"/>
                  <a:gd name="T17" fmla="*/ 247 h 1451"/>
                  <a:gd name="T18" fmla="*/ 613 w 1456"/>
                  <a:gd name="T19" fmla="*/ 0 h 1451"/>
                  <a:gd name="T20" fmla="*/ 1209 w 1456"/>
                  <a:gd name="T21" fmla="*/ 247 h 1451"/>
                  <a:gd name="T22" fmla="*/ 1456 w 1456"/>
                  <a:gd name="T23" fmla="*/ 843 h 1451"/>
                  <a:gd name="T24" fmla="*/ 1209 w 1456"/>
                  <a:gd name="T25" fmla="*/ 1438 h 1451"/>
                  <a:gd name="T26" fmla="*/ 1178 w 1456"/>
                  <a:gd name="T27" fmla="*/ 1451 h 1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56" h="1451">
                    <a:moveTo>
                      <a:pt x="1178" y="1451"/>
                    </a:moveTo>
                    <a:cubicBezTo>
                      <a:pt x="1166" y="1451"/>
                      <a:pt x="1155" y="1447"/>
                      <a:pt x="1146" y="1438"/>
                    </a:cubicBezTo>
                    <a:cubicBezTo>
                      <a:pt x="1129" y="1421"/>
                      <a:pt x="1129" y="1393"/>
                      <a:pt x="1146" y="1376"/>
                    </a:cubicBezTo>
                    <a:cubicBezTo>
                      <a:pt x="1289" y="1233"/>
                      <a:pt x="1367" y="1044"/>
                      <a:pt x="1367" y="843"/>
                    </a:cubicBezTo>
                    <a:cubicBezTo>
                      <a:pt x="1367" y="641"/>
                      <a:pt x="1289" y="452"/>
                      <a:pt x="1146" y="309"/>
                    </a:cubicBezTo>
                    <a:cubicBezTo>
                      <a:pt x="1004" y="167"/>
                      <a:pt x="814" y="88"/>
                      <a:pt x="613" y="88"/>
                    </a:cubicBezTo>
                    <a:cubicBezTo>
                      <a:pt x="412" y="88"/>
                      <a:pt x="222" y="167"/>
                      <a:pt x="80" y="309"/>
                    </a:cubicBezTo>
                    <a:cubicBezTo>
                      <a:pt x="63" y="327"/>
                      <a:pt x="35" y="327"/>
                      <a:pt x="17" y="309"/>
                    </a:cubicBezTo>
                    <a:cubicBezTo>
                      <a:pt x="0" y="292"/>
                      <a:pt x="0" y="264"/>
                      <a:pt x="17" y="247"/>
                    </a:cubicBezTo>
                    <a:cubicBezTo>
                      <a:pt x="176" y="88"/>
                      <a:pt x="388" y="0"/>
                      <a:pt x="613" y="0"/>
                    </a:cubicBezTo>
                    <a:cubicBezTo>
                      <a:pt x="838" y="0"/>
                      <a:pt x="1050" y="88"/>
                      <a:pt x="1209" y="247"/>
                    </a:cubicBezTo>
                    <a:cubicBezTo>
                      <a:pt x="1368" y="406"/>
                      <a:pt x="1456" y="617"/>
                      <a:pt x="1456" y="843"/>
                    </a:cubicBezTo>
                    <a:cubicBezTo>
                      <a:pt x="1456" y="1068"/>
                      <a:pt x="1368" y="1279"/>
                      <a:pt x="1209" y="1438"/>
                    </a:cubicBezTo>
                    <a:cubicBezTo>
                      <a:pt x="1200" y="1447"/>
                      <a:pt x="1189" y="1451"/>
                      <a:pt x="1178" y="1451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" name="Freeform 18"/>
              <p:cNvSpPr/>
              <p:nvPr/>
            </p:nvSpPr>
            <p:spPr bwMode="auto">
              <a:xfrm>
                <a:off x="2761355" y="2540155"/>
                <a:ext cx="2638031" cy="2281477"/>
              </a:xfrm>
              <a:custGeom>
                <a:avLst/>
                <a:gdLst>
                  <a:gd name="T0" fmla="*/ 710 w 1420"/>
                  <a:gd name="T1" fmla="*/ 1228 h 1228"/>
                  <a:gd name="T2" fmla="*/ 208 w 1420"/>
                  <a:gd name="T3" fmla="*/ 1020 h 1228"/>
                  <a:gd name="T4" fmla="*/ 0 w 1420"/>
                  <a:gd name="T5" fmla="*/ 519 h 1228"/>
                  <a:gd name="T6" fmla="*/ 208 w 1420"/>
                  <a:gd name="T7" fmla="*/ 17 h 1228"/>
                  <a:gd name="T8" fmla="*/ 270 w 1420"/>
                  <a:gd name="T9" fmla="*/ 17 h 1228"/>
                  <a:gd name="T10" fmla="*/ 270 w 1420"/>
                  <a:gd name="T11" fmla="*/ 80 h 1228"/>
                  <a:gd name="T12" fmla="*/ 89 w 1420"/>
                  <a:gd name="T13" fmla="*/ 519 h 1228"/>
                  <a:gd name="T14" fmla="*/ 710 w 1420"/>
                  <a:gd name="T15" fmla="*/ 1140 h 1228"/>
                  <a:gd name="T16" fmla="*/ 1331 w 1420"/>
                  <a:gd name="T17" fmla="*/ 519 h 1228"/>
                  <a:gd name="T18" fmla="*/ 1376 w 1420"/>
                  <a:gd name="T19" fmla="*/ 474 h 1228"/>
                  <a:gd name="T20" fmla="*/ 1420 w 1420"/>
                  <a:gd name="T21" fmla="*/ 519 h 1228"/>
                  <a:gd name="T22" fmla="*/ 1212 w 1420"/>
                  <a:gd name="T23" fmla="*/ 1020 h 1228"/>
                  <a:gd name="T24" fmla="*/ 710 w 1420"/>
                  <a:gd name="T25" fmla="*/ 1228 h 1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20" h="1228">
                    <a:moveTo>
                      <a:pt x="710" y="1228"/>
                    </a:moveTo>
                    <a:cubicBezTo>
                      <a:pt x="520" y="1228"/>
                      <a:pt x="342" y="1154"/>
                      <a:pt x="208" y="1020"/>
                    </a:cubicBezTo>
                    <a:cubicBezTo>
                      <a:pt x="74" y="886"/>
                      <a:pt x="0" y="708"/>
                      <a:pt x="0" y="519"/>
                    </a:cubicBezTo>
                    <a:cubicBezTo>
                      <a:pt x="0" y="329"/>
                      <a:pt x="74" y="151"/>
                      <a:pt x="208" y="17"/>
                    </a:cubicBezTo>
                    <a:cubicBezTo>
                      <a:pt x="225" y="0"/>
                      <a:pt x="253" y="0"/>
                      <a:pt x="270" y="17"/>
                    </a:cubicBezTo>
                    <a:cubicBezTo>
                      <a:pt x="288" y="34"/>
                      <a:pt x="288" y="62"/>
                      <a:pt x="270" y="80"/>
                    </a:cubicBezTo>
                    <a:cubicBezTo>
                      <a:pt x="153" y="197"/>
                      <a:pt x="89" y="353"/>
                      <a:pt x="89" y="519"/>
                    </a:cubicBezTo>
                    <a:cubicBezTo>
                      <a:pt x="89" y="861"/>
                      <a:pt x="368" y="1140"/>
                      <a:pt x="710" y="1140"/>
                    </a:cubicBezTo>
                    <a:cubicBezTo>
                      <a:pt x="1053" y="1140"/>
                      <a:pt x="1331" y="861"/>
                      <a:pt x="1331" y="519"/>
                    </a:cubicBezTo>
                    <a:cubicBezTo>
                      <a:pt x="1331" y="494"/>
                      <a:pt x="1351" y="474"/>
                      <a:pt x="1376" y="474"/>
                    </a:cubicBezTo>
                    <a:cubicBezTo>
                      <a:pt x="1400" y="474"/>
                      <a:pt x="1420" y="494"/>
                      <a:pt x="1420" y="519"/>
                    </a:cubicBezTo>
                    <a:cubicBezTo>
                      <a:pt x="1420" y="708"/>
                      <a:pt x="1346" y="886"/>
                      <a:pt x="1212" y="1020"/>
                    </a:cubicBezTo>
                    <a:cubicBezTo>
                      <a:pt x="1078" y="1154"/>
                      <a:pt x="900" y="1228"/>
                      <a:pt x="710" y="122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" name="Oval 19"/>
              <p:cNvSpPr>
                <a:spLocks noChangeArrowheads="1"/>
              </p:cNvSpPr>
              <p:nvPr/>
            </p:nvSpPr>
            <p:spPr bwMode="auto">
              <a:xfrm>
                <a:off x="3205084" y="2628901"/>
                <a:ext cx="1750571" cy="1750571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" name="Freeform 42"/>
              <p:cNvSpPr/>
              <p:nvPr/>
            </p:nvSpPr>
            <p:spPr bwMode="auto">
              <a:xfrm>
                <a:off x="4717691" y="4141507"/>
                <a:ext cx="647923" cy="648709"/>
              </a:xfrm>
              <a:custGeom>
                <a:avLst/>
                <a:gdLst>
                  <a:gd name="T0" fmla="*/ 631 w 825"/>
                  <a:gd name="T1" fmla="*/ 826 h 826"/>
                  <a:gd name="T2" fmla="*/ 825 w 825"/>
                  <a:gd name="T3" fmla="*/ 629 h 826"/>
                  <a:gd name="T4" fmla="*/ 194 w 825"/>
                  <a:gd name="T5" fmla="*/ 0 h 826"/>
                  <a:gd name="T6" fmla="*/ 0 w 825"/>
                  <a:gd name="T7" fmla="*/ 194 h 826"/>
                  <a:gd name="T8" fmla="*/ 631 w 825"/>
                  <a:gd name="T9" fmla="*/ 826 h 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5" h="826">
                    <a:moveTo>
                      <a:pt x="631" y="826"/>
                    </a:moveTo>
                    <a:lnTo>
                      <a:pt x="825" y="629"/>
                    </a:lnTo>
                    <a:lnTo>
                      <a:pt x="194" y="0"/>
                    </a:lnTo>
                    <a:lnTo>
                      <a:pt x="0" y="194"/>
                    </a:lnTo>
                    <a:lnTo>
                      <a:pt x="631" y="82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" name="Freeform 43"/>
              <p:cNvSpPr/>
              <p:nvPr/>
            </p:nvSpPr>
            <p:spPr bwMode="auto">
              <a:xfrm>
                <a:off x="4717691" y="4141507"/>
                <a:ext cx="647923" cy="648709"/>
              </a:xfrm>
              <a:custGeom>
                <a:avLst/>
                <a:gdLst>
                  <a:gd name="T0" fmla="*/ 631 w 825"/>
                  <a:gd name="T1" fmla="*/ 826 h 826"/>
                  <a:gd name="T2" fmla="*/ 825 w 825"/>
                  <a:gd name="T3" fmla="*/ 629 h 826"/>
                  <a:gd name="T4" fmla="*/ 194 w 825"/>
                  <a:gd name="T5" fmla="*/ 0 h 826"/>
                  <a:gd name="T6" fmla="*/ 0 w 825"/>
                  <a:gd name="T7" fmla="*/ 194 h 826"/>
                  <a:gd name="T8" fmla="*/ 631 w 825"/>
                  <a:gd name="T9" fmla="*/ 826 h 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5" h="826">
                    <a:moveTo>
                      <a:pt x="631" y="826"/>
                    </a:moveTo>
                    <a:lnTo>
                      <a:pt x="825" y="629"/>
                    </a:lnTo>
                    <a:lnTo>
                      <a:pt x="194" y="0"/>
                    </a:lnTo>
                    <a:lnTo>
                      <a:pt x="0" y="194"/>
                    </a:lnTo>
                    <a:lnTo>
                      <a:pt x="631" y="82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" name="Freeform 44"/>
              <p:cNvSpPr/>
              <p:nvPr/>
            </p:nvSpPr>
            <p:spPr bwMode="auto">
              <a:xfrm>
                <a:off x="4727114" y="4264024"/>
                <a:ext cx="515983" cy="516769"/>
              </a:xfrm>
              <a:custGeom>
                <a:avLst/>
                <a:gdLst>
                  <a:gd name="T0" fmla="*/ 631 w 657"/>
                  <a:gd name="T1" fmla="*/ 658 h 658"/>
                  <a:gd name="T2" fmla="*/ 657 w 657"/>
                  <a:gd name="T3" fmla="*/ 629 h 658"/>
                  <a:gd name="T4" fmla="*/ 26 w 657"/>
                  <a:gd name="T5" fmla="*/ 0 h 658"/>
                  <a:gd name="T6" fmla="*/ 0 w 657"/>
                  <a:gd name="T7" fmla="*/ 26 h 658"/>
                  <a:gd name="T8" fmla="*/ 631 w 657"/>
                  <a:gd name="T9" fmla="*/ 658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7" h="658">
                    <a:moveTo>
                      <a:pt x="631" y="658"/>
                    </a:moveTo>
                    <a:lnTo>
                      <a:pt x="657" y="629"/>
                    </a:lnTo>
                    <a:lnTo>
                      <a:pt x="26" y="0"/>
                    </a:lnTo>
                    <a:lnTo>
                      <a:pt x="0" y="26"/>
                    </a:lnTo>
                    <a:lnTo>
                      <a:pt x="631" y="65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45"/>
              <p:cNvSpPr/>
              <p:nvPr/>
            </p:nvSpPr>
            <p:spPr bwMode="auto">
              <a:xfrm>
                <a:off x="4727114" y="4264024"/>
                <a:ext cx="515983" cy="516769"/>
              </a:xfrm>
              <a:custGeom>
                <a:avLst/>
                <a:gdLst>
                  <a:gd name="T0" fmla="*/ 631 w 657"/>
                  <a:gd name="T1" fmla="*/ 658 h 658"/>
                  <a:gd name="T2" fmla="*/ 657 w 657"/>
                  <a:gd name="T3" fmla="*/ 629 h 658"/>
                  <a:gd name="T4" fmla="*/ 26 w 657"/>
                  <a:gd name="T5" fmla="*/ 0 h 658"/>
                  <a:gd name="T6" fmla="*/ 0 w 657"/>
                  <a:gd name="T7" fmla="*/ 26 h 658"/>
                  <a:gd name="T8" fmla="*/ 631 w 657"/>
                  <a:gd name="T9" fmla="*/ 658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7" h="658">
                    <a:moveTo>
                      <a:pt x="631" y="658"/>
                    </a:moveTo>
                    <a:lnTo>
                      <a:pt x="657" y="629"/>
                    </a:lnTo>
                    <a:lnTo>
                      <a:pt x="26" y="0"/>
                    </a:lnTo>
                    <a:lnTo>
                      <a:pt x="0" y="26"/>
                    </a:lnTo>
                    <a:lnTo>
                      <a:pt x="631" y="65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" name="Freeform 46"/>
              <p:cNvSpPr/>
              <p:nvPr/>
            </p:nvSpPr>
            <p:spPr bwMode="auto">
              <a:xfrm>
                <a:off x="4756958" y="4247531"/>
                <a:ext cx="503417" cy="503417"/>
              </a:xfrm>
              <a:custGeom>
                <a:avLst/>
                <a:gdLst>
                  <a:gd name="T0" fmla="*/ 629 w 641"/>
                  <a:gd name="T1" fmla="*/ 641 h 641"/>
                  <a:gd name="T2" fmla="*/ 641 w 641"/>
                  <a:gd name="T3" fmla="*/ 632 h 641"/>
                  <a:gd name="T4" fmla="*/ 9 w 641"/>
                  <a:gd name="T5" fmla="*/ 0 h 641"/>
                  <a:gd name="T6" fmla="*/ 0 w 641"/>
                  <a:gd name="T7" fmla="*/ 9 h 641"/>
                  <a:gd name="T8" fmla="*/ 629 w 641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1" h="641">
                    <a:moveTo>
                      <a:pt x="629" y="641"/>
                    </a:moveTo>
                    <a:lnTo>
                      <a:pt x="641" y="632"/>
                    </a:lnTo>
                    <a:lnTo>
                      <a:pt x="9" y="0"/>
                    </a:lnTo>
                    <a:lnTo>
                      <a:pt x="0" y="9"/>
                    </a:lnTo>
                    <a:lnTo>
                      <a:pt x="629" y="64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" name="Freeform 47"/>
              <p:cNvSpPr/>
              <p:nvPr/>
            </p:nvSpPr>
            <p:spPr bwMode="auto">
              <a:xfrm>
                <a:off x="4756958" y="4247531"/>
                <a:ext cx="503417" cy="503417"/>
              </a:xfrm>
              <a:custGeom>
                <a:avLst/>
                <a:gdLst>
                  <a:gd name="T0" fmla="*/ 629 w 641"/>
                  <a:gd name="T1" fmla="*/ 641 h 641"/>
                  <a:gd name="T2" fmla="*/ 641 w 641"/>
                  <a:gd name="T3" fmla="*/ 632 h 641"/>
                  <a:gd name="T4" fmla="*/ 9 w 641"/>
                  <a:gd name="T5" fmla="*/ 0 h 641"/>
                  <a:gd name="T6" fmla="*/ 0 w 641"/>
                  <a:gd name="T7" fmla="*/ 9 h 641"/>
                  <a:gd name="T8" fmla="*/ 629 w 641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1" h="641">
                    <a:moveTo>
                      <a:pt x="629" y="641"/>
                    </a:moveTo>
                    <a:lnTo>
                      <a:pt x="641" y="632"/>
                    </a:lnTo>
                    <a:lnTo>
                      <a:pt x="9" y="0"/>
                    </a:lnTo>
                    <a:lnTo>
                      <a:pt x="0" y="9"/>
                    </a:lnTo>
                    <a:lnTo>
                      <a:pt x="629" y="6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9" name="Freeform 48"/>
              <p:cNvSpPr/>
              <p:nvPr/>
            </p:nvSpPr>
            <p:spPr bwMode="auto">
              <a:xfrm>
                <a:off x="5081312" y="4503559"/>
                <a:ext cx="1014688" cy="1014688"/>
              </a:xfrm>
              <a:custGeom>
                <a:avLst/>
                <a:gdLst>
                  <a:gd name="T0" fmla="*/ 405 w 546"/>
                  <a:gd name="T1" fmla="*/ 535 h 546"/>
                  <a:gd name="T2" fmla="*/ 446 w 546"/>
                  <a:gd name="T3" fmla="*/ 535 h 546"/>
                  <a:gd name="T4" fmla="*/ 534 w 546"/>
                  <a:gd name="T5" fmla="*/ 447 h 546"/>
                  <a:gd name="T6" fmla="*/ 534 w 546"/>
                  <a:gd name="T7" fmla="*/ 405 h 546"/>
                  <a:gd name="T8" fmla="*/ 140 w 546"/>
                  <a:gd name="T9" fmla="*/ 11 h 546"/>
                  <a:gd name="T10" fmla="*/ 99 w 546"/>
                  <a:gd name="T11" fmla="*/ 11 h 546"/>
                  <a:gd name="T12" fmla="*/ 11 w 546"/>
                  <a:gd name="T13" fmla="*/ 100 h 546"/>
                  <a:gd name="T14" fmla="*/ 11 w 546"/>
                  <a:gd name="T15" fmla="*/ 141 h 546"/>
                  <a:gd name="T16" fmla="*/ 405 w 546"/>
                  <a:gd name="T17" fmla="*/ 535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6" h="546">
                    <a:moveTo>
                      <a:pt x="405" y="535"/>
                    </a:moveTo>
                    <a:cubicBezTo>
                      <a:pt x="416" y="546"/>
                      <a:pt x="435" y="546"/>
                      <a:pt x="446" y="535"/>
                    </a:cubicBezTo>
                    <a:cubicBezTo>
                      <a:pt x="534" y="447"/>
                      <a:pt x="534" y="447"/>
                      <a:pt x="534" y="447"/>
                    </a:cubicBezTo>
                    <a:cubicBezTo>
                      <a:pt x="546" y="435"/>
                      <a:pt x="546" y="417"/>
                      <a:pt x="534" y="405"/>
                    </a:cubicBezTo>
                    <a:cubicBezTo>
                      <a:pt x="140" y="11"/>
                      <a:pt x="140" y="11"/>
                      <a:pt x="140" y="11"/>
                    </a:cubicBezTo>
                    <a:cubicBezTo>
                      <a:pt x="129" y="0"/>
                      <a:pt x="111" y="0"/>
                      <a:pt x="99" y="11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0" y="111"/>
                      <a:pt x="0" y="130"/>
                      <a:pt x="11" y="141"/>
                    </a:cubicBezTo>
                    <a:cubicBezTo>
                      <a:pt x="405" y="535"/>
                      <a:pt x="405" y="535"/>
                      <a:pt x="405" y="535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0" name="Freeform 49"/>
              <p:cNvSpPr/>
              <p:nvPr/>
            </p:nvSpPr>
            <p:spPr bwMode="auto">
              <a:xfrm>
                <a:off x="5939714" y="5443638"/>
                <a:ext cx="24347" cy="24347"/>
              </a:xfrm>
              <a:custGeom>
                <a:avLst/>
                <a:gdLst>
                  <a:gd name="T0" fmla="*/ 31 w 31"/>
                  <a:gd name="T1" fmla="*/ 0 h 31"/>
                  <a:gd name="T2" fmla="*/ 0 w 31"/>
                  <a:gd name="T3" fmla="*/ 31 h 31"/>
                  <a:gd name="T4" fmla="*/ 0 w 31"/>
                  <a:gd name="T5" fmla="*/ 31 h 31"/>
                  <a:gd name="T6" fmla="*/ 31 w 31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31">
                    <a:moveTo>
                      <a:pt x="31" y="0"/>
                    </a:moveTo>
                    <a:lnTo>
                      <a:pt x="0" y="31"/>
                    </a:lnTo>
                    <a:lnTo>
                      <a:pt x="0" y="3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C2B0D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50"/>
              <p:cNvSpPr/>
              <p:nvPr/>
            </p:nvSpPr>
            <p:spPr bwMode="auto">
              <a:xfrm>
                <a:off x="5939714" y="5443638"/>
                <a:ext cx="24347" cy="24347"/>
              </a:xfrm>
              <a:custGeom>
                <a:avLst/>
                <a:gdLst>
                  <a:gd name="T0" fmla="*/ 31 w 31"/>
                  <a:gd name="T1" fmla="*/ 0 h 31"/>
                  <a:gd name="T2" fmla="*/ 0 w 31"/>
                  <a:gd name="T3" fmla="*/ 31 h 31"/>
                  <a:gd name="T4" fmla="*/ 0 w 31"/>
                  <a:gd name="T5" fmla="*/ 31 h 31"/>
                  <a:gd name="T6" fmla="*/ 31 w 31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31">
                    <a:moveTo>
                      <a:pt x="31" y="0"/>
                    </a:moveTo>
                    <a:lnTo>
                      <a:pt x="0" y="31"/>
                    </a:lnTo>
                    <a:lnTo>
                      <a:pt x="0" y="31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2" name="Freeform 51"/>
              <p:cNvSpPr/>
              <p:nvPr/>
            </p:nvSpPr>
            <p:spPr bwMode="auto">
              <a:xfrm>
                <a:off x="5131576" y="4635501"/>
                <a:ext cx="832484" cy="832484"/>
              </a:xfrm>
              <a:custGeom>
                <a:avLst/>
                <a:gdLst>
                  <a:gd name="T0" fmla="*/ 31 w 1060"/>
                  <a:gd name="T1" fmla="*/ 0 h 1060"/>
                  <a:gd name="T2" fmla="*/ 3 w 1060"/>
                  <a:gd name="T3" fmla="*/ 29 h 1060"/>
                  <a:gd name="T4" fmla="*/ 0 w 1060"/>
                  <a:gd name="T5" fmla="*/ 31 h 1060"/>
                  <a:gd name="T6" fmla="*/ 1029 w 1060"/>
                  <a:gd name="T7" fmla="*/ 1060 h 1060"/>
                  <a:gd name="T8" fmla="*/ 1060 w 1060"/>
                  <a:gd name="T9" fmla="*/ 1029 h 1060"/>
                  <a:gd name="T10" fmla="*/ 31 w 1060"/>
                  <a:gd name="T11" fmla="*/ 0 h 1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0" h="1060">
                    <a:moveTo>
                      <a:pt x="31" y="0"/>
                    </a:moveTo>
                    <a:lnTo>
                      <a:pt x="3" y="29"/>
                    </a:lnTo>
                    <a:lnTo>
                      <a:pt x="0" y="31"/>
                    </a:lnTo>
                    <a:lnTo>
                      <a:pt x="1029" y="1060"/>
                    </a:lnTo>
                    <a:lnTo>
                      <a:pt x="1060" y="1029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3" name="Freeform 52"/>
              <p:cNvSpPr/>
              <p:nvPr/>
            </p:nvSpPr>
            <p:spPr bwMode="auto">
              <a:xfrm>
                <a:off x="5131576" y="4635501"/>
                <a:ext cx="832484" cy="832484"/>
              </a:xfrm>
              <a:custGeom>
                <a:avLst/>
                <a:gdLst>
                  <a:gd name="T0" fmla="*/ 31 w 1060"/>
                  <a:gd name="T1" fmla="*/ 0 h 1060"/>
                  <a:gd name="T2" fmla="*/ 3 w 1060"/>
                  <a:gd name="T3" fmla="*/ 29 h 1060"/>
                  <a:gd name="T4" fmla="*/ 0 w 1060"/>
                  <a:gd name="T5" fmla="*/ 31 h 1060"/>
                  <a:gd name="T6" fmla="*/ 1029 w 1060"/>
                  <a:gd name="T7" fmla="*/ 1060 h 1060"/>
                  <a:gd name="T8" fmla="*/ 1060 w 1060"/>
                  <a:gd name="T9" fmla="*/ 1029 h 1060"/>
                  <a:gd name="T10" fmla="*/ 31 w 1060"/>
                  <a:gd name="T11" fmla="*/ 0 h 1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0" h="1060">
                    <a:moveTo>
                      <a:pt x="31" y="0"/>
                    </a:moveTo>
                    <a:lnTo>
                      <a:pt x="3" y="29"/>
                    </a:lnTo>
                    <a:lnTo>
                      <a:pt x="0" y="31"/>
                    </a:lnTo>
                    <a:lnTo>
                      <a:pt x="1029" y="1060"/>
                    </a:lnTo>
                    <a:lnTo>
                      <a:pt x="1060" y="1029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4" name="Freeform 53"/>
              <p:cNvSpPr>
                <a:spLocks noEditPoints="1"/>
              </p:cNvSpPr>
              <p:nvPr/>
            </p:nvSpPr>
            <p:spPr bwMode="auto">
              <a:xfrm>
                <a:off x="5085240" y="4684192"/>
                <a:ext cx="839552" cy="813635"/>
              </a:xfrm>
              <a:custGeom>
                <a:avLst/>
                <a:gdLst>
                  <a:gd name="T0" fmla="*/ 452 w 452"/>
                  <a:gd name="T1" fmla="*/ 430 h 438"/>
                  <a:gd name="T2" fmla="*/ 444 w 452"/>
                  <a:gd name="T3" fmla="*/ 438 h 438"/>
                  <a:gd name="T4" fmla="*/ 452 w 452"/>
                  <a:gd name="T5" fmla="*/ 430 h 438"/>
                  <a:gd name="T6" fmla="*/ 12 w 452"/>
                  <a:gd name="T7" fmla="*/ 0 h 438"/>
                  <a:gd name="T8" fmla="*/ 9 w 452"/>
                  <a:gd name="T9" fmla="*/ 3 h 438"/>
                  <a:gd name="T10" fmla="*/ 0 w 452"/>
                  <a:gd name="T11" fmla="*/ 23 h 438"/>
                  <a:gd name="T12" fmla="*/ 9 w 452"/>
                  <a:gd name="T13" fmla="*/ 3 h 438"/>
                  <a:gd name="T14" fmla="*/ 12 w 452"/>
                  <a:gd name="T15" fmla="*/ 0 h 438"/>
                  <a:gd name="T16" fmla="*/ 12 w 452"/>
                  <a:gd name="T17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2" h="438">
                    <a:moveTo>
                      <a:pt x="452" y="430"/>
                    </a:moveTo>
                    <a:cubicBezTo>
                      <a:pt x="444" y="438"/>
                      <a:pt x="444" y="438"/>
                      <a:pt x="444" y="438"/>
                    </a:cubicBezTo>
                    <a:cubicBezTo>
                      <a:pt x="452" y="430"/>
                      <a:pt x="452" y="430"/>
                      <a:pt x="452" y="430"/>
                    </a:cubicBezTo>
                    <a:moveTo>
                      <a:pt x="12" y="0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3" y="8"/>
                      <a:pt x="0" y="16"/>
                      <a:pt x="0" y="23"/>
                    </a:cubicBezTo>
                    <a:cubicBezTo>
                      <a:pt x="0" y="16"/>
                      <a:pt x="3" y="8"/>
                      <a:pt x="9" y="3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C2B0D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5" name="Freeform 54"/>
              <p:cNvSpPr/>
              <p:nvPr/>
            </p:nvSpPr>
            <p:spPr bwMode="auto">
              <a:xfrm>
                <a:off x="5108015" y="4674769"/>
                <a:ext cx="8639" cy="9424"/>
              </a:xfrm>
              <a:custGeom>
                <a:avLst/>
                <a:gdLst>
                  <a:gd name="T0" fmla="*/ 11 w 11"/>
                  <a:gd name="T1" fmla="*/ 0 h 12"/>
                  <a:gd name="T2" fmla="*/ 0 w 11"/>
                  <a:gd name="T3" fmla="*/ 12 h 12"/>
                  <a:gd name="T4" fmla="*/ 0 w 11"/>
                  <a:gd name="T5" fmla="*/ 12 h 12"/>
                  <a:gd name="T6" fmla="*/ 11 w 11"/>
                  <a:gd name="T7" fmla="*/ 0 h 12"/>
                  <a:gd name="T8" fmla="*/ 11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11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73687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6" name="Freeform 55"/>
              <p:cNvSpPr/>
              <p:nvPr/>
            </p:nvSpPr>
            <p:spPr bwMode="auto">
              <a:xfrm>
                <a:off x="5108015" y="4674769"/>
                <a:ext cx="8639" cy="9424"/>
              </a:xfrm>
              <a:custGeom>
                <a:avLst/>
                <a:gdLst>
                  <a:gd name="T0" fmla="*/ 11 w 11"/>
                  <a:gd name="T1" fmla="*/ 0 h 12"/>
                  <a:gd name="T2" fmla="*/ 0 w 11"/>
                  <a:gd name="T3" fmla="*/ 12 h 12"/>
                  <a:gd name="T4" fmla="*/ 0 w 11"/>
                  <a:gd name="T5" fmla="*/ 12 h 12"/>
                  <a:gd name="T6" fmla="*/ 11 w 11"/>
                  <a:gd name="T7" fmla="*/ 0 h 12"/>
                  <a:gd name="T8" fmla="*/ 11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11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11" y="0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7" name="Rectangle 56"/>
              <p:cNvSpPr>
                <a:spLocks noChangeArrowheads="1"/>
              </p:cNvSpPr>
              <p:nvPr/>
            </p:nvSpPr>
            <p:spPr bwMode="auto">
              <a:xfrm>
                <a:off x="5116655" y="4673197"/>
                <a:ext cx="785" cy="1571"/>
              </a:xfrm>
              <a:prstGeom prst="rect">
                <a:avLst/>
              </a:prstGeom>
              <a:solidFill>
                <a:srgbClr val="61586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8" name="Rectangle 57"/>
              <p:cNvSpPr>
                <a:spLocks noChangeArrowheads="1"/>
              </p:cNvSpPr>
              <p:nvPr/>
            </p:nvSpPr>
            <p:spPr bwMode="auto">
              <a:xfrm>
                <a:off x="5116655" y="4673197"/>
                <a:ext cx="785" cy="15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9" name="Freeform 58"/>
              <p:cNvSpPr/>
              <p:nvPr/>
            </p:nvSpPr>
            <p:spPr bwMode="auto">
              <a:xfrm>
                <a:off x="5085240" y="4673197"/>
                <a:ext cx="839552" cy="839552"/>
              </a:xfrm>
              <a:custGeom>
                <a:avLst/>
                <a:gdLst>
                  <a:gd name="T0" fmla="*/ 17 w 452"/>
                  <a:gd name="T1" fmla="*/ 0 h 452"/>
                  <a:gd name="T2" fmla="*/ 17 w 452"/>
                  <a:gd name="T3" fmla="*/ 1 h 452"/>
                  <a:gd name="T4" fmla="*/ 12 w 452"/>
                  <a:gd name="T5" fmla="*/ 6 h 452"/>
                  <a:gd name="T6" fmla="*/ 9 w 452"/>
                  <a:gd name="T7" fmla="*/ 9 h 452"/>
                  <a:gd name="T8" fmla="*/ 0 w 452"/>
                  <a:gd name="T9" fmla="*/ 29 h 452"/>
                  <a:gd name="T10" fmla="*/ 9 w 452"/>
                  <a:gd name="T11" fmla="*/ 50 h 452"/>
                  <a:gd name="T12" fmla="*/ 403 w 452"/>
                  <a:gd name="T13" fmla="*/ 444 h 452"/>
                  <a:gd name="T14" fmla="*/ 424 w 452"/>
                  <a:gd name="T15" fmla="*/ 452 h 452"/>
                  <a:gd name="T16" fmla="*/ 444 w 452"/>
                  <a:gd name="T17" fmla="*/ 444 h 452"/>
                  <a:gd name="T18" fmla="*/ 444 w 452"/>
                  <a:gd name="T19" fmla="*/ 444 h 452"/>
                  <a:gd name="T20" fmla="*/ 452 w 452"/>
                  <a:gd name="T21" fmla="*/ 436 h 452"/>
                  <a:gd name="T22" fmla="*/ 17 w 452"/>
                  <a:gd name="T23" fmla="*/ 0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2" h="452">
                    <a:moveTo>
                      <a:pt x="17" y="0"/>
                    </a:moveTo>
                    <a:cubicBezTo>
                      <a:pt x="17" y="1"/>
                      <a:pt x="17" y="1"/>
                      <a:pt x="17" y="1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3" y="14"/>
                      <a:pt x="0" y="22"/>
                      <a:pt x="0" y="29"/>
                    </a:cubicBezTo>
                    <a:cubicBezTo>
                      <a:pt x="0" y="37"/>
                      <a:pt x="3" y="44"/>
                      <a:pt x="9" y="50"/>
                    </a:cubicBezTo>
                    <a:cubicBezTo>
                      <a:pt x="403" y="444"/>
                      <a:pt x="403" y="444"/>
                      <a:pt x="403" y="444"/>
                    </a:cubicBezTo>
                    <a:cubicBezTo>
                      <a:pt x="409" y="450"/>
                      <a:pt x="416" y="452"/>
                      <a:pt x="424" y="452"/>
                    </a:cubicBezTo>
                    <a:cubicBezTo>
                      <a:pt x="431" y="452"/>
                      <a:pt x="438" y="450"/>
                      <a:pt x="444" y="444"/>
                    </a:cubicBezTo>
                    <a:cubicBezTo>
                      <a:pt x="444" y="444"/>
                      <a:pt x="444" y="444"/>
                      <a:pt x="444" y="444"/>
                    </a:cubicBezTo>
                    <a:cubicBezTo>
                      <a:pt x="452" y="436"/>
                      <a:pt x="452" y="436"/>
                      <a:pt x="452" y="436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59"/>
              <p:cNvSpPr/>
              <p:nvPr/>
            </p:nvSpPr>
            <p:spPr bwMode="auto">
              <a:xfrm>
                <a:off x="4691774" y="4115591"/>
                <a:ext cx="258384" cy="258384"/>
              </a:xfrm>
              <a:custGeom>
                <a:avLst/>
                <a:gdLst>
                  <a:gd name="T0" fmla="*/ 90 w 329"/>
                  <a:gd name="T1" fmla="*/ 329 h 329"/>
                  <a:gd name="T2" fmla="*/ 329 w 329"/>
                  <a:gd name="T3" fmla="*/ 87 h 329"/>
                  <a:gd name="T4" fmla="*/ 241 w 329"/>
                  <a:gd name="T5" fmla="*/ 0 h 329"/>
                  <a:gd name="T6" fmla="*/ 0 w 329"/>
                  <a:gd name="T7" fmla="*/ 239 h 329"/>
                  <a:gd name="T8" fmla="*/ 90 w 329"/>
                  <a:gd name="T9" fmla="*/ 329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329">
                    <a:moveTo>
                      <a:pt x="90" y="329"/>
                    </a:moveTo>
                    <a:lnTo>
                      <a:pt x="329" y="87"/>
                    </a:lnTo>
                    <a:lnTo>
                      <a:pt x="241" y="0"/>
                    </a:lnTo>
                    <a:lnTo>
                      <a:pt x="0" y="239"/>
                    </a:lnTo>
                    <a:lnTo>
                      <a:pt x="90" y="32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" name="Freeform 60"/>
              <p:cNvSpPr/>
              <p:nvPr/>
            </p:nvSpPr>
            <p:spPr bwMode="auto">
              <a:xfrm>
                <a:off x="4695699" y="4271877"/>
                <a:ext cx="98170" cy="96599"/>
              </a:xfrm>
              <a:custGeom>
                <a:avLst/>
                <a:gdLst>
                  <a:gd name="T0" fmla="*/ 89 w 125"/>
                  <a:gd name="T1" fmla="*/ 123 h 123"/>
                  <a:gd name="T2" fmla="*/ 125 w 125"/>
                  <a:gd name="T3" fmla="*/ 90 h 123"/>
                  <a:gd name="T4" fmla="*/ 35 w 125"/>
                  <a:gd name="T5" fmla="*/ 0 h 123"/>
                  <a:gd name="T6" fmla="*/ 0 w 125"/>
                  <a:gd name="T7" fmla="*/ 35 h 123"/>
                  <a:gd name="T8" fmla="*/ 89 w 125"/>
                  <a:gd name="T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3">
                    <a:moveTo>
                      <a:pt x="89" y="123"/>
                    </a:moveTo>
                    <a:lnTo>
                      <a:pt x="125" y="90"/>
                    </a:lnTo>
                    <a:lnTo>
                      <a:pt x="35" y="0"/>
                    </a:lnTo>
                    <a:lnTo>
                      <a:pt x="0" y="35"/>
                    </a:lnTo>
                    <a:lnTo>
                      <a:pt x="89" y="12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" name="Freeform 61"/>
              <p:cNvSpPr/>
              <p:nvPr/>
            </p:nvSpPr>
            <p:spPr bwMode="auto">
              <a:xfrm>
                <a:off x="4734182" y="4249102"/>
                <a:ext cx="81678" cy="81678"/>
              </a:xfrm>
              <a:custGeom>
                <a:avLst/>
                <a:gdLst>
                  <a:gd name="T0" fmla="*/ 88 w 104"/>
                  <a:gd name="T1" fmla="*/ 104 h 104"/>
                  <a:gd name="T2" fmla="*/ 104 w 104"/>
                  <a:gd name="T3" fmla="*/ 90 h 104"/>
                  <a:gd name="T4" fmla="*/ 14 w 104"/>
                  <a:gd name="T5" fmla="*/ 0 h 104"/>
                  <a:gd name="T6" fmla="*/ 0 w 104"/>
                  <a:gd name="T7" fmla="*/ 14 h 104"/>
                  <a:gd name="T8" fmla="*/ 88 w 104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04">
                    <a:moveTo>
                      <a:pt x="88" y="104"/>
                    </a:moveTo>
                    <a:lnTo>
                      <a:pt x="104" y="90"/>
                    </a:lnTo>
                    <a:lnTo>
                      <a:pt x="14" y="0"/>
                    </a:lnTo>
                    <a:lnTo>
                      <a:pt x="0" y="14"/>
                    </a:lnTo>
                    <a:lnTo>
                      <a:pt x="88" y="10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8" name="Freeform 97"/>
              <p:cNvSpPr/>
              <p:nvPr/>
            </p:nvSpPr>
            <p:spPr bwMode="auto">
              <a:xfrm>
                <a:off x="3038587" y="2461619"/>
                <a:ext cx="2084350" cy="2082780"/>
              </a:xfrm>
              <a:custGeom>
                <a:avLst/>
                <a:gdLst>
                  <a:gd name="T0" fmla="*/ 1076 w 1122"/>
                  <a:gd name="T1" fmla="*/ 561 h 1121"/>
                  <a:gd name="T2" fmla="*/ 1030 w 1122"/>
                  <a:gd name="T3" fmla="*/ 561 h 1121"/>
                  <a:gd name="T4" fmla="*/ 993 w 1122"/>
                  <a:gd name="T5" fmla="*/ 743 h 1121"/>
                  <a:gd name="T6" fmla="*/ 823 w 1122"/>
                  <a:gd name="T7" fmla="*/ 949 h 1121"/>
                  <a:gd name="T8" fmla="*/ 561 w 1122"/>
                  <a:gd name="T9" fmla="*/ 1029 h 1121"/>
                  <a:gd name="T10" fmla="*/ 379 w 1122"/>
                  <a:gd name="T11" fmla="*/ 993 h 1121"/>
                  <a:gd name="T12" fmla="*/ 172 w 1122"/>
                  <a:gd name="T13" fmla="*/ 823 h 1121"/>
                  <a:gd name="T14" fmla="*/ 92 w 1122"/>
                  <a:gd name="T15" fmla="*/ 561 h 1121"/>
                  <a:gd name="T16" fmla="*/ 129 w 1122"/>
                  <a:gd name="T17" fmla="*/ 378 h 1121"/>
                  <a:gd name="T18" fmla="*/ 299 w 1122"/>
                  <a:gd name="T19" fmla="*/ 172 h 1121"/>
                  <a:gd name="T20" fmla="*/ 561 w 1122"/>
                  <a:gd name="T21" fmla="*/ 92 h 1121"/>
                  <a:gd name="T22" fmla="*/ 744 w 1122"/>
                  <a:gd name="T23" fmla="*/ 128 h 1121"/>
                  <a:gd name="T24" fmla="*/ 950 w 1122"/>
                  <a:gd name="T25" fmla="*/ 298 h 1121"/>
                  <a:gd name="T26" fmla="*/ 1030 w 1122"/>
                  <a:gd name="T27" fmla="*/ 561 h 1121"/>
                  <a:gd name="T28" fmla="*/ 1076 w 1122"/>
                  <a:gd name="T29" fmla="*/ 561 h 1121"/>
                  <a:gd name="T30" fmla="*/ 1122 w 1122"/>
                  <a:gd name="T31" fmla="*/ 561 h 1121"/>
                  <a:gd name="T32" fmla="*/ 1078 w 1122"/>
                  <a:gd name="T33" fmla="*/ 342 h 1121"/>
                  <a:gd name="T34" fmla="*/ 875 w 1122"/>
                  <a:gd name="T35" fmla="*/ 96 h 1121"/>
                  <a:gd name="T36" fmla="*/ 561 w 1122"/>
                  <a:gd name="T37" fmla="*/ 0 h 1121"/>
                  <a:gd name="T38" fmla="*/ 343 w 1122"/>
                  <a:gd name="T39" fmla="*/ 44 h 1121"/>
                  <a:gd name="T40" fmla="*/ 96 w 1122"/>
                  <a:gd name="T41" fmla="*/ 247 h 1121"/>
                  <a:gd name="T42" fmla="*/ 0 w 1122"/>
                  <a:gd name="T43" fmla="*/ 561 h 1121"/>
                  <a:gd name="T44" fmla="*/ 44 w 1122"/>
                  <a:gd name="T45" fmla="*/ 779 h 1121"/>
                  <a:gd name="T46" fmla="*/ 248 w 1122"/>
                  <a:gd name="T47" fmla="*/ 1026 h 1121"/>
                  <a:gd name="T48" fmla="*/ 561 w 1122"/>
                  <a:gd name="T49" fmla="*/ 1121 h 1121"/>
                  <a:gd name="T50" fmla="*/ 779 w 1122"/>
                  <a:gd name="T51" fmla="*/ 1077 h 1121"/>
                  <a:gd name="T52" fmla="*/ 1026 w 1122"/>
                  <a:gd name="T53" fmla="*/ 874 h 1121"/>
                  <a:gd name="T54" fmla="*/ 1122 w 1122"/>
                  <a:gd name="T55" fmla="*/ 561 h 1121"/>
                  <a:gd name="T56" fmla="*/ 1076 w 1122"/>
                  <a:gd name="T57" fmla="*/ 561 h 1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22" h="1121">
                    <a:moveTo>
                      <a:pt x="1076" y="561"/>
                    </a:moveTo>
                    <a:cubicBezTo>
                      <a:pt x="1030" y="561"/>
                      <a:pt x="1030" y="561"/>
                      <a:pt x="1030" y="561"/>
                    </a:cubicBezTo>
                    <a:cubicBezTo>
                      <a:pt x="1030" y="625"/>
                      <a:pt x="1017" y="687"/>
                      <a:pt x="993" y="743"/>
                    </a:cubicBezTo>
                    <a:cubicBezTo>
                      <a:pt x="958" y="827"/>
                      <a:pt x="898" y="899"/>
                      <a:pt x="823" y="949"/>
                    </a:cubicBezTo>
                    <a:cubicBezTo>
                      <a:pt x="748" y="1000"/>
                      <a:pt x="658" y="1029"/>
                      <a:pt x="561" y="1029"/>
                    </a:cubicBezTo>
                    <a:cubicBezTo>
                      <a:pt x="496" y="1029"/>
                      <a:pt x="435" y="1016"/>
                      <a:pt x="379" y="993"/>
                    </a:cubicBezTo>
                    <a:cubicBezTo>
                      <a:pt x="294" y="957"/>
                      <a:pt x="223" y="898"/>
                      <a:pt x="172" y="823"/>
                    </a:cubicBezTo>
                    <a:cubicBezTo>
                      <a:pt x="122" y="748"/>
                      <a:pt x="92" y="658"/>
                      <a:pt x="92" y="561"/>
                    </a:cubicBezTo>
                    <a:cubicBezTo>
                      <a:pt x="92" y="496"/>
                      <a:pt x="105" y="434"/>
                      <a:pt x="129" y="378"/>
                    </a:cubicBezTo>
                    <a:cubicBezTo>
                      <a:pt x="165" y="294"/>
                      <a:pt x="224" y="222"/>
                      <a:pt x="299" y="172"/>
                    </a:cubicBezTo>
                    <a:cubicBezTo>
                      <a:pt x="374" y="121"/>
                      <a:pt x="464" y="92"/>
                      <a:pt x="561" y="92"/>
                    </a:cubicBezTo>
                    <a:cubicBezTo>
                      <a:pt x="626" y="92"/>
                      <a:pt x="688" y="105"/>
                      <a:pt x="744" y="128"/>
                    </a:cubicBezTo>
                    <a:cubicBezTo>
                      <a:pt x="828" y="164"/>
                      <a:pt x="899" y="224"/>
                      <a:pt x="950" y="298"/>
                    </a:cubicBezTo>
                    <a:cubicBezTo>
                      <a:pt x="1000" y="373"/>
                      <a:pt x="1030" y="463"/>
                      <a:pt x="1030" y="561"/>
                    </a:cubicBezTo>
                    <a:cubicBezTo>
                      <a:pt x="1076" y="561"/>
                      <a:pt x="1076" y="561"/>
                      <a:pt x="1076" y="561"/>
                    </a:cubicBezTo>
                    <a:cubicBezTo>
                      <a:pt x="1122" y="561"/>
                      <a:pt x="1122" y="561"/>
                      <a:pt x="1122" y="561"/>
                    </a:cubicBezTo>
                    <a:cubicBezTo>
                      <a:pt x="1122" y="483"/>
                      <a:pt x="1106" y="409"/>
                      <a:pt x="1078" y="342"/>
                    </a:cubicBezTo>
                    <a:cubicBezTo>
                      <a:pt x="1035" y="242"/>
                      <a:pt x="964" y="156"/>
                      <a:pt x="875" y="96"/>
                    </a:cubicBezTo>
                    <a:cubicBezTo>
                      <a:pt x="785" y="35"/>
                      <a:pt x="677" y="0"/>
                      <a:pt x="561" y="0"/>
                    </a:cubicBezTo>
                    <a:cubicBezTo>
                      <a:pt x="484" y="0"/>
                      <a:pt x="410" y="15"/>
                      <a:pt x="343" y="44"/>
                    </a:cubicBezTo>
                    <a:cubicBezTo>
                      <a:pt x="242" y="86"/>
                      <a:pt x="157" y="157"/>
                      <a:pt x="96" y="247"/>
                    </a:cubicBezTo>
                    <a:cubicBezTo>
                      <a:pt x="36" y="336"/>
                      <a:pt x="0" y="445"/>
                      <a:pt x="0" y="561"/>
                    </a:cubicBezTo>
                    <a:cubicBezTo>
                      <a:pt x="0" y="638"/>
                      <a:pt x="16" y="712"/>
                      <a:pt x="44" y="779"/>
                    </a:cubicBezTo>
                    <a:cubicBezTo>
                      <a:pt x="87" y="880"/>
                      <a:pt x="158" y="965"/>
                      <a:pt x="248" y="1026"/>
                    </a:cubicBezTo>
                    <a:cubicBezTo>
                      <a:pt x="337" y="1086"/>
                      <a:pt x="445" y="1121"/>
                      <a:pt x="561" y="1121"/>
                    </a:cubicBezTo>
                    <a:cubicBezTo>
                      <a:pt x="638" y="1121"/>
                      <a:pt x="712" y="1106"/>
                      <a:pt x="779" y="1077"/>
                    </a:cubicBezTo>
                    <a:cubicBezTo>
                      <a:pt x="880" y="1035"/>
                      <a:pt x="966" y="964"/>
                      <a:pt x="1026" y="874"/>
                    </a:cubicBezTo>
                    <a:cubicBezTo>
                      <a:pt x="1087" y="785"/>
                      <a:pt x="1122" y="677"/>
                      <a:pt x="1122" y="561"/>
                    </a:cubicBezTo>
                    <a:lnTo>
                      <a:pt x="1076" y="56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9" name="Freeform 98"/>
              <p:cNvSpPr/>
              <p:nvPr/>
            </p:nvSpPr>
            <p:spPr bwMode="auto">
              <a:xfrm>
                <a:off x="3080996" y="2504813"/>
                <a:ext cx="1998746" cy="1997174"/>
              </a:xfrm>
              <a:custGeom>
                <a:avLst/>
                <a:gdLst>
                  <a:gd name="T0" fmla="*/ 1053 w 1076"/>
                  <a:gd name="T1" fmla="*/ 538 h 1075"/>
                  <a:gd name="T2" fmla="*/ 1030 w 1076"/>
                  <a:gd name="T3" fmla="*/ 538 h 1075"/>
                  <a:gd name="T4" fmla="*/ 886 w 1076"/>
                  <a:gd name="T5" fmla="*/ 885 h 1075"/>
                  <a:gd name="T6" fmla="*/ 538 w 1076"/>
                  <a:gd name="T7" fmla="*/ 1029 h 1075"/>
                  <a:gd name="T8" fmla="*/ 190 w 1076"/>
                  <a:gd name="T9" fmla="*/ 885 h 1075"/>
                  <a:gd name="T10" fmla="*/ 46 w 1076"/>
                  <a:gd name="T11" fmla="*/ 538 h 1075"/>
                  <a:gd name="T12" fmla="*/ 190 w 1076"/>
                  <a:gd name="T13" fmla="*/ 190 h 1075"/>
                  <a:gd name="T14" fmla="*/ 538 w 1076"/>
                  <a:gd name="T15" fmla="*/ 46 h 1075"/>
                  <a:gd name="T16" fmla="*/ 886 w 1076"/>
                  <a:gd name="T17" fmla="*/ 190 h 1075"/>
                  <a:gd name="T18" fmla="*/ 1030 w 1076"/>
                  <a:gd name="T19" fmla="*/ 538 h 1075"/>
                  <a:gd name="T20" fmla="*/ 1053 w 1076"/>
                  <a:gd name="T21" fmla="*/ 538 h 1075"/>
                  <a:gd name="T22" fmla="*/ 1076 w 1076"/>
                  <a:gd name="T23" fmla="*/ 538 h 1075"/>
                  <a:gd name="T24" fmla="*/ 918 w 1076"/>
                  <a:gd name="T25" fmla="*/ 157 h 1075"/>
                  <a:gd name="T26" fmla="*/ 538 w 1076"/>
                  <a:gd name="T27" fmla="*/ 0 h 1075"/>
                  <a:gd name="T28" fmla="*/ 158 w 1076"/>
                  <a:gd name="T29" fmla="*/ 157 h 1075"/>
                  <a:gd name="T30" fmla="*/ 0 w 1076"/>
                  <a:gd name="T31" fmla="*/ 538 h 1075"/>
                  <a:gd name="T32" fmla="*/ 158 w 1076"/>
                  <a:gd name="T33" fmla="*/ 918 h 1075"/>
                  <a:gd name="T34" fmla="*/ 538 w 1076"/>
                  <a:gd name="T35" fmla="*/ 1075 h 1075"/>
                  <a:gd name="T36" fmla="*/ 918 w 1076"/>
                  <a:gd name="T37" fmla="*/ 918 h 1075"/>
                  <a:gd name="T38" fmla="*/ 1076 w 1076"/>
                  <a:gd name="T39" fmla="*/ 538 h 1075"/>
                  <a:gd name="T40" fmla="*/ 1053 w 1076"/>
                  <a:gd name="T41" fmla="*/ 538 h 1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76" h="1075">
                    <a:moveTo>
                      <a:pt x="1053" y="538"/>
                    </a:moveTo>
                    <a:cubicBezTo>
                      <a:pt x="1030" y="538"/>
                      <a:pt x="1030" y="538"/>
                      <a:pt x="1030" y="538"/>
                    </a:cubicBezTo>
                    <a:cubicBezTo>
                      <a:pt x="1030" y="673"/>
                      <a:pt x="975" y="796"/>
                      <a:pt x="886" y="885"/>
                    </a:cubicBezTo>
                    <a:cubicBezTo>
                      <a:pt x="797" y="974"/>
                      <a:pt x="674" y="1029"/>
                      <a:pt x="538" y="1029"/>
                    </a:cubicBezTo>
                    <a:cubicBezTo>
                      <a:pt x="402" y="1029"/>
                      <a:pt x="279" y="974"/>
                      <a:pt x="190" y="885"/>
                    </a:cubicBezTo>
                    <a:cubicBezTo>
                      <a:pt x="101" y="796"/>
                      <a:pt x="46" y="673"/>
                      <a:pt x="46" y="538"/>
                    </a:cubicBezTo>
                    <a:cubicBezTo>
                      <a:pt x="46" y="402"/>
                      <a:pt x="101" y="279"/>
                      <a:pt x="190" y="190"/>
                    </a:cubicBezTo>
                    <a:cubicBezTo>
                      <a:pt x="279" y="101"/>
                      <a:pt x="402" y="46"/>
                      <a:pt x="538" y="46"/>
                    </a:cubicBezTo>
                    <a:cubicBezTo>
                      <a:pt x="674" y="46"/>
                      <a:pt x="797" y="101"/>
                      <a:pt x="886" y="190"/>
                    </a:cubicBezTo>
                    <a:cubicBezTo>
                      <a:pt x="975" y="279"/>
                      <a:pt x="1030" y="402"/>
                      <a:pt x="1030" y="538"/>
                    </a:cubicBezTo>
                    <a:cubicBezTo>
                      <a:pt x="1053" y="538"/>
                      <a:pt x="1053" y="538"/>
                      <a:pt x="1053" y="538"/>
                    </a:cubicBezTo>
                    <a:cubicBezTo>
                      <a:pt x="1076" y="538"/>
                      <a:pt x="1076" y="538"/>
                      <a:pt x="1076" y="538"/>
                    </a:cubicBezTo>
                    <a:cubicBezTo>
                      <a:pt x="1076" y="389"/>
                      <a:pt x="1016" y="255"/>
                      <a:pt x="918" y="157"/>
                    </a:cubicBezTo>
                    <a:cubicBezTo>
                      <a:pt x="821" y="60"/>
                      <a:pt x="687" y="0"/>
                      <a:pt x="538" y="0"/>
                    </a:cubicBezTo>
                    <a:cubicBezTo>
                      <a:pt x="390" y="0"/>
                      <a:pt x="255" y="60"/>
                      <a:pt x="158" y="157"/>
                    </a:cubicBezTo>
                    <a:cubicBezTo>
                      <a:pt x="61" y="255"/>
                      <a:pt x="0" y="389"/>
                      <a:pt x="0" y="538"/>
                    </a:cubicBezTo>
                    <a:cubicBezTo>
                      <a:pt x="0" y="686"/>
                      <a:pt x="61" y="821"/>
                      <a:pt x="158" y="918"/>
                    </a:cubicBezTo>
                    <a:cubicBezTo>
                      <a:pt x="255" y="1015"/>
                      <a:pt x="390" y="1075"/>
                      <a:pt x="538" y="1075"/>
                    </a:cubicBezTo>
                    <a:cubicBezTo>
                      <a:pt x="687" y="1075"/>
                      <a:pt x="821" y="1015"/>
                      <a:pt x="918" y="918"/>
                    </a:cubicBezTo>
                    <a:cubicBezTo>
                      <a:pt x="1016" y="821"/>
                      <a:pt x="1076" y="686"/>
                      <a:pt x="1076" y="538"/>
                    </a:cubicBezTo>
                    <a:lnTo>
                      <a:pt x="1053" y="53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0" name="Freeform 99"/>
              <p:cNvSpPr/>
              <p:nvPr/>
            </p:nvSpPr>
            <p:spPr bwMode="auto">
              <a:xfrm>
                <a:off x="2532815" y="4344130"/>
                <a:ext cx="695046" cy="695046"/>
              </a:xfrm>
              <a:custGeom>
                <a:avLst/>
                <a:gdLst>
                  <a:gd name="T0" fmla="*/ 64 w 885"/>
                  <a:gd name="T1" fmla="*/ 885 h 885"/>
                  <a:gd name="T2" fmla="*/ 0 w 885"/>
                  <a:gd name="T3" fmla="*/ 821 h 885"/>
                  <a:gd name="T4" fmla="*/ 821 w 885"/>
                  <a:gd name="T5" fmla="*/ 0 h 885"/>
                  <a:gd name="T6" fmla="*/ 885 w 885"/>
                  <a:gd name="T7" fmla="*/ 64 h 885"/>
                  <a:gd name="T8" fmla="*/ 64 w 885"/>
                  <a:gd name="T9" fmla="*/ 885 h 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5" h="885">
                    <a:moveTo>
                      <a:pt x="64" y="885"/>
                    </a:moveTo>
                    <a:lnTo>
                      <a:pt x="0" y="821"/>
                    </a:lnTo>
                    <a:lnTo>
                      <a:pt x="821" y="0"/>
                    </a:lnTo>
                    <a:lnTo>
                      <a:pt x="885" y="64"/>
                    </a:lnTo>
                    <a:lnTo>
                      <a:pt x="64" y="88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1" name="Freeform 100"/>
              <p:cNvSpPr/>
              <p:nvPr/>
            </p:nvSpPr>
            <p:spPr bwMode="auto">
              <a:xfrm>
                <a:off x="2471556" y="4923728"/>
                <a:ext cx="176705" cy="176705"/>
              </a:xfrm>
              <a:custGeom>
                <a:avLst/>
                <a:gdLst>
                  <a:gd name="T0" fmla="*/ 17 w 95"/>
                  <a:gd name="T1" fmla="*/ 17 h 95"/>
                  <a:gd name="T2" fmla="*/ 17 w 95"/>
                  <a:gd name="T3" fmla="*/ 78 h 95"/>
                  <a:gd name="T4" fmla="*/ 79 w 95"/>
                  <a:gd name="T5" fmla="*/ 78 h 95"/>
                  <a:gd name="T6" fmla="*/ 79 w 95"/>
                  <a:gd name="T7" fmla="*/ 17 h 95"/>
                  <a:gd name="T8" fmla="*/ 17 w 95"/>
                  <a:gd name="T9" fmla="*/ 1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5">
                    <a:moveTo>
                      <a:pt x="17" y="17"/>
                    </a:moveTo>
                    <a:cubicBezTo>
                      <a:pt x="0" y="33"/>
                      <a:pt x="0" y="61"/>
                      <a:pt x="17" y="78"/>
                    </a:cubicBezTo>
                    <a:cubicBezTo>
                      <a:pt x="34" y="95"/>
                      <a:pt x="62" y="95"/>
                      <a:pt x="79" y="78"/>
                    </a:cubicBezTo>
                    <a:cubicBezTo>
                      <a:pt x="95" y="61"/>
                      <a:pt x="95" y="33"/>
                      <a:pt x="79" y="17"/>
                    </a:cubicBezTo>
                    <a:cubicBezTo>
                      <a:pt x="62" y="0"/>
                      <a:pt x="34" y="0"/>
                      <a:pt x="17" y="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89" name="Freeform 27"/>
            <p:cNvSpPr/>
            <p:nvPr/>
          </p:nvSpPr>
          <p:spPr bwMode="auto">
            <a:xfrm>
              <a:off x="9027679" y="3922327"/>
              <a:ext cx="613992" cy="706202"/>
            </a:xfrm>
            <a:custGeom>
              <a:avLst/>
              <a:gdLst>
                <a:gd name="T0" fmla="*/ 81 w 186"/>
                <a:gd name="T1" fmla="*/ 214 h 214"/>
                <a:gd name="T2" fmla="*/ 10 w 186"/>
                <a:gd name="T3" fmla="*/ 194 h 214"/>
                <a:gd name="T4" fmla="*/ 9 w 186"/>
                <a:gd name="T5" fmla="*/ 193 h 214"/>
                <a:gd name="T6" fmla="*/ 1 w 186"/>
                <a:gd name="T7" fmla="*/ 184 h 214"/>
                <a:gd name="T8" fmla="*/ 2 w 186"/>
                <a:gd name="T9" fmla="*/ 178 h 214"/>
                <a:gd name="T10" fmla="*/ 7 w 186"/>
                <a:gd name="T11" fmla="*/ 179 h 214"/>
                <a:gd name="T12" fmla="*/ 15 w 186"/>
                <a:gd name="T13" fmla="*/ 188 h 214"/>
                <a:gd name="T14" fmla="*/ 119 w 186"/>
                <a:gd name="T15" fmla="*/ 201 h 214"/>
                <a:gd name="T16" fmla="*/ 172 w 186"/>
                <a:gd name="T17" fmla="*/ 179 h 214"/>
                <a:gd name="T18" fmla="*/ 174 w 186"/>
                <a:gd name="T19" fmla="*/ 158 h 214"/>
                <a:gd name="T20" fmla="*/ 173 w 186"/>
                <a:gd name="T21" fmla="*/ 108 h 214"/>
                <a:gd name="T22" fmla="*/ 170 w 186"/>
                <a:gd name="T23" fmla="*/ 87 h 214"/>
                <a:gd name="T24" fmla="*/ 153 w 186"/>
                <a:gd name="T25" fmla="*/ 41 h 214"/>
                <a:gd name="T26" fmla="*/ 148 w 186"/>
                <a:gd name="T27" fmla="*/ 34 h 214"/>
                <a:gd name="T28" fmla="*/ 114 w 186"/>
                <a:gd name="T29" fmla="*/ 17 h 214"/>
                <a:gd name="T30" fmla="*/ 106 w 186"/>
                <a:gd name="T31" fmla="*/ 16 h 214"/>
                <a:gd name="T32" fmla="*/ 78 w 186"/>
                <a:gd name="T33" fmla="*/ 33 h 214"/>
                <a:gd name="T34" fmla="*/ 78 w 186"/>
                <a:gd name="T35" fmla="*/ 46 h 214"/>
                <a:gd name="T36" fmla="*/ 115 w 186"/>
                <a:gd name="T37" fmla="*/ 45 h 214"/>
                <a:gd name="T38" fmla="*/ 130 w 186"/>
                <a:gd name="T39" fmla="*/ 47 h 214"/>
                <a:gd name="T40" fmla="*/ 130 w 186"/>
                <a:gd name="T41" fmla="*/ 70 h 214"/>
                <a:gd name="T42" fmla="*/ 127 w 186"/>
                <a:gd name="T43" fmla="*/ 78 h 214"/>
                <a:gd name="T44" fmla="*/ 125 w 186"/>
                <a:gd name="T45" fmla="*/ 112 h 214"/>
                <a:gd name="T46" fmla="*/ 122 w 186"/>
                <a:gd name="T47" fmla="*/ 138 h 214"/>
                <a:gd name="T48" fmla="*/ 104 w 186"/>
                <a:gd name="T49" fmla="*/ 141 h 214"/>
                <a:gd name="T50" fmla="*/ 103 w 186"/>
                <a:gd name="T51" fmla="*/ 141 h 214"/>
                <a:gd name="T52" fmla="*/ 102 w 186"/>
                <a:gd name="T53" fmla="*/ 140 h 214"/>
                <a:gd name="T54" fmla="*/ 94 w 186"/>
                <a:gd name="T55" fmla="*/ 125 h 214"/>
                <a:gd name="T56" fmla="*/ 47 w 186"/>
                <a:gd name="T57" fmla="*/ 124 h 214"/>
                <a:gd name="T58" fmla="*/ 28 w 186"/>
                <a:gd name="T59" fmla="*/ 137 h 214"/>
                <a:gd name="T60" fmla="*/ 12 w 186"/>
                <a:gd name="T61" fmla="*/ 137 h 214"/>
                <a:gd name="T62" fmla="*/ 8 w 186"/>
                <a:gd name="T63" fmla="*/ 133 h 214"/>
                <a:gd name="T64" fmla="*/ 12 w 186"/>
                <a:gd name="T65" fmla="*/ 129 h 214"/>
                <a:gd name="T66" fmla="*/ 28 w 186"/>
                <a:gd name="T67" fmla="*/ 129 h 214"/>
                <a:gd name="T68" fmla="*/ 42 w 186"/>
                <a:gd name="T69" fmla="*/ 118 h 214"/>
                <a:gd name="T70" fmla="*/ 100 w 186"/>
                <a:gd name="T71" fmla="*/ 119 h 214"/>
                <a:gd name="T72" fmla="*/ 101 w 186"/>
                <a:gd name="T73" fmla="*/ 120 h 214"/>
                <a:gd name="T74" fmla="*/ 102 w 186"/>
                <a:gd name="T75" fmla="*/ 121 h 214"/>
                <a:gd name="T76" fmla="*/ 106 w 186"/>
                <a:gd name="T77" fmla="*/ 133 h 214"/>
                <a:gd name="T78" fmla="*/ 116 w 186"/>
                <a:gd name="T79" fmla="*/ 132 h 214"/>
                <a:gd name="T80" fmla="*/ 117 w 186"/>
                <a:gd name="T81" fmla="*/ 112 h 214"/>
                <a:gd name="T82" fmla="*/ 120 w 186"/>
                <a:gd name="T83" fmla="*/ 76 h 214"/>
                <a:gd name="T84" fmla="*/ 122 w 186"/>
                <a:gd name="T85" fmla="*/ 68 h 214"/>
                <a:gd name="T86" fmla="*/ 124 w 186"/>
                <a:gd name="T87" fmla="*/ 53 h 214"/>
                <a:gd name="T88" fmla="*/ 117 w 186"/>
                <a:gd name="T89" fmla="*/ 53 h 214"/>
                <a:gd name="T90" fmla="*/ 72 w 186"/>
                <a:gd name="T91" fmla="*/ 52 h 214"/>
                <a:gd name="T92" fmla="*/ 71 w 186"/>
                <a:gd name="T93" fmla="*/ 30 h 214"/>
                <a:gd name="T94" fmla="*/ 109 w 186"/>
                <a:gd name="T95" fmla="*/ 8 h 214"/>
                <a:gd name="T96" fmla="*/ 114 w 186"/>
                <a:gd name="T97" fmla="*/ 9 h 214"/>
                <a:gd name="T98" fmla="*/ 154 w 186"/>
                <a:gd name="T99" fmla="*/ 29 h 214"/>
                <a:gd name="T100" fmla="*/ 159 w 186"/>
                <a:gd name="T101" fmla="*/ 36 h 214"/>
                <a:gd name="T102" fmla="*/ 178 w 186"/>
                <a:gd name="T103" fmla="*/ 86 h 214"/>
                <a:gd name="T104" fmla="*/ 180 w 186"/>
                <a:gd name="T105" fmla="*/ 107 h 214"/>
                <a:gd name="T106" fmla="*/ 182 w 186"/>
                <a:gd name="T107" fmla="*/ 160 h 214"/>
                <a:gd name="T108" fmla="*/ 180 w 186"/>
                <a:gd name="T109" fmla="*/ 179 h 214"/>
                <a:gd name="T110" fmla="*/ 182 w 186"/>
                <a:gd name="T111" fmla="*/ 183 h 214"/>
                <a:gd name="T112" fmla="*/ 178 w 186"/>
                <a:gd name="T113" fmla="*/ 185 h 214"/>
                <a:gd name="T114" fmla="*/ 121 w 186"/>
                <a:gd name="T115" fmla="*/ 208 h 214"/>
                <a:gd name="T116" fmla="*/ 81 w 186"/>
                <a:gd name="T117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6" h="214">
                  <a:moveTo>
                    <a:pt x="81" y="214"/>
                  </a:moveTo>
                  <a:cubicBezTo>
                    <a:pt x="57" y="214"/>
                    <a:pt x="30" y="208"/>
                    <a:pt x="10" y="194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1" y="184"/>
                    <a:pt x="1" y="184"/>
                    <a:pt x="1" y="184"/>
                  </a:cubicBezTo>
                  <a:cubicBezTo>
                    <a:pt x="0" y="182"/>
                    <a:pt x="0" y="180"/>
                    <a:pt x="2" y="178"/>
                  </a:cubicBezTo>
                  <a:cubicBezTo>
                    <a:pt x="3" y="177"/>
                    <a:pt x="6" y="177"/>
                    <a:pt x="7" y="179"/>
                  </a:cubicBezTo>
                  <a:cubicBezTo>
                    <a:pt x="15" y="188"/>
                    <a:pt x="15" y="188"/>
                    <a:pt x="15" y="188"/>
                  </a:cubicBezTo>
                  <a:cubicBezTo>
                    <a:pt x="45" y="209"/>
                    <a:pt x="91" y="210"/>
                    <a:pt x="119" y="201"/>
                  </a:cubicBezTo>
                  <a:cubicBezTo>
                    <a:pt x="141" y="193"/>
                    <a:pt x="164" y="183"/>
                    <a:pt x="172" y="179"/>
                  </a:cubicBezTo>
                  <a:cubicBezTo>
                    <a:pt x="171" y="175"/>
                    <a:pt x="172" y="169"/>
                    <a:pt x="174" y="158"/>
                  </a:cubicBezTo>
                  <a:cubicBezTo>
                    <a:pt x="178" y="145"/>
                    <a:pt x="176" y="131"/>
                    <a:pt x="173" y="108"/>
                  </a:cubicBezTo>
                  <a:cubicBezTo>
                    <a:pt x="172" y="102"/>
                    <a:pt x="171" y="95"/>
                    <a:pt x="170" y="87"/>
                  </a:cubicBezTo>
                  <a:cubicBezTo>
                    <a:pt x="166" y="58"/>
                    <a:pt x="160" y="50"/>
                    <a:pt x="153" y="41"/>
                  </a:cubicBezTo>
                  <a:cubicBezTo>
                    <a:pt x="151" y="39"/>
                    <a:pt x="149" y="37"/>
                    <a:pt x="148" y="34"/>
                  </a:cubicBezTo>
                  <a:cubicBezTo>
                    <a:pt x="140" y="22"/>
                    <a:pt x="123" y="17"/>
                    <a:pt x="114" y="17"/>
                  </a:cubicBezTo>
                  <a:cubicBezTo>
                    <a:pt x="112" y="17"/>
                    <a:pt x="109" y="17"/>
                    <a:pt x="106" y="16"/>
                  </a:cubicBezTo>
                  <a:cubicBezTo>
                    <a:pt x="97" y="13"/>
                    <a:pt x="86" y="10"/>
                    <a:pt x="78" y="33"/>
                  </a:cubicBezTo>
                  <a:cubicBezTo>
                    <a:pt x="77" y="37"/>
                    <a:pt x="76" y="43"/>
                    <a:pt x="78" y="46"/>
                  </a:cubicBezTo>
                  <a:cubicBezTo>
                    <a:pt x="84" y="53"/>
                    <a:pt x="107" y="47"/>
                    <a:pt x="115" y="45"/>
                  </a:cubicBezTo>
                  <a:cubicBezTo>
                    <a:pt x="120" y="44"/>
                    <a:pt x="126" y="43"/>
                    <a:pt x="130" y="47"/>
                  </a:cubicBezTo>
                  <a:cubicBezTo>
                    <a:pt x="134" y="51"/>
                    <a:pt x="132" y="59"/>
                    <a:pt x="130" y="70"/>
                  </a:cubicBezTo>
                  <a:cubicBezTo>
                    <a:pt x="129" y="72"/>
                    <a:pt x="128" y="75"/>
                    <a:pt x="127" y="78"/>
                  </a:cubicBezTo>
                  <a:cubicBezTo>
                    <a:pt x="125" y="88"/>
                    <a:pt x="125" y="101"/>
                    <a:pt x="125" y="112"/>
                  </a:cubicBezTo>
                  <a:cubicBezTo>
                    <a:pt x="125" y="127"/>
                    <a:pt x="125" y="135"/>
                    <a:pt x="122" y="138"/>
                  </a:cubicBezTo>
                  <a:cubicBezTo>
                    <a:pt x="119" y="141"/>
                    <a:pt x="109" y="141"/>
                    <a:pt x="104" y="141"/>
                  </a:cubicBezTo>
                  <a:cubicBezTo>
                    <a:pt x="103" y="141"/>
                    <a:pt x="103" y="141"/>
                    <a:pt x="103" y="141"/>
                  </a:cubicBezTo>
                  <a:cubicBezTo>
                    <a:pt x="102" y="140"/>
                    <a:pt x="102" y="140"/>
                    <a:pt x="102" y="140"/>
                  </a:cubicBezTo>
                  <a:cubicBezTo>
                    <a:pt x="98" y="137"/>
                    <a:pt x="95" y="128"/>
                    <a:pt x="94" y="125"/>
                  </a:cubicBezTo>
                  <a:cubicBezTo>
                    <a:pt x="75" y="110"/>
                    <a:pt x="61" y="110"/>
                    <a:pt x="47" y="124"/>
                  </a:cubicBezTo>
                  <a:cubicBezTo>
                    <a:pt x="36" y="136"/>
                    <a:pt x="30" y="137"/>
                    <a:pt x="28" y="137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0" y="137"/>
                    <a:pt x="8" y="135"/>
                    <a:pt x="8" y="133"/>
                  </a:cubicBezTo>
                  <a:cubicBezTo>
                    <a:pt x="8" y="131"/>
                    <a:pt x="10" y="129"/>
                    <a:pt x="12" y="129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29" y="129"/>
                    <a:pt x="33" y="127"/>
                    <a:pt x="42" y="118"/>
                  </a:cubicBezTo>
                  <a:cubicBezTo>
                    <a:pt x="59" y="101"/>
                    <a:pt x="78" y="101"/>
                    <a:pt x="100" y="119"/>
                  </a:cubicBezTo>
                  <a:cubicBezTo>
                    <a:pt x="101" y="120"/>
                    <a:pt x="101" y="120"/>
                    <a:pt x="101" y="120"/>
                  </a:cubicBezTo>
                  <a:cubicBezTo>
                    <a:pt x="102" y="121"/>
                    <a:pt x="102" y="121"/>
                    <a:pt x="102" y="121"/>
                  </a:cubicBezTo>
                  <a:cubicBezTo>
                    <a:pt x="103" y="126"/>
                    <a:pt x="105" y="131"/>
                    <a:pt x="106" y="133"/>
                  </a:cubicBezTo>
                  <a:cubicBezTo>
                    <a:pt x="110" y="133"/>
                    <a:pt x="115" y="133"/>
                    <a:pt x="116" y="132"/>
                  </a:cubicBezTo>
                  <a:cubicBezTo>
                    <a:pt x="117" y="130"/>
                    <a:pt x="117" y="120"/>
                    <a:pt x="117" y="112"/>
                  </a:cubicBezTo>
                  <a:cubicBezTo>
                    <a:pt x="117" y="100"/>
                    <a:pt x="117" y="87"/>
                    <a:pt x="120" y="76"/>
                  </a:cubicBezTo>
                  <a:cubicBezTo>
                    <a:pt x="120" y="73"/>
                    <a:pt x="121" y="70"/>
                    <a:pt x="122" y="68"/>
                  </a:cubicBezTo>
                  <a:cubicBezTo>
                    <a:pt x="123" y="62"/>
                    <a:pt x="125" y="54"/>
                    <a:pt x="124" y="53"/>
                  </a:cubicBezTo>
                  <a:cubicBezTo>
                    <a:pt x="124" y="53"/>
                    <a:pt x="123" y="52"/>
                    <a:pt x="117" y="53"/>
                  </a:cubicBezTo>
                  <a:cubicBezTo>
                    <a:pt x="99" y="58"/>
                    <a:pt x="81" y="61"/>
                    <a:pt x="72" y="52"/>
                  </a:cubicBezTo>
                  <a:cubicBezTo>
                    <a:pt x="68" y="47"/>
                    <a:pt x="68" y="40"/>
                    <a:pt x="71" y="30"/>
                  </a:cubicBezTo>
                  <a:cubicBezTo>
                    <a:pt x="81" y="0"/>
                    <a:pt x="99" y="5"/>
                    <a:pt x="109" y="8"/>
                  </a:cubicBezTo>
                  <a:cubicBezTo>
                    <a:pt x="111" y="9"/>
                    <a:pt x="113" y="9"/>
                    <a:pt x="114" y="9"/>
                  </a:cubicBezTo>
                  <a:cubicBezTo>
                    <a:pt x="125" y="9"/>
                    <a:pt x="144" y="15"/>
                    <a:pt x="154" y="29"/>
                  </a:cubicBezTo>
                  <a:cubicBezTo>
                    <a:pt x="156" y="32"/>
                    <a:pt x="158" y="34"/>
                    <a:pt x="159" y="36"/>
                  </a:cubicBezTo>
                  <a:cubicBezTo>
                    <a:pt x="167" y="46"/>
                    <a:pt x="174" y="55"/>
                    <a:pt x="178" y="86"/>
                  </a:cubicBezTo>
                  <a:cubicBezTo>
                    <a:pt x="179" y="94"/>
                    <a:pt x="180" y="101"/>
                    <a:pt x="180" y="107"/>
                  </a:cubicBezTo>
                  <a:cubicBezTo>
                    <a:pt x="184" y="130"/>
                    <a:pt x="186" y="145"/>
                    <a:pt x="182" y="160"/>
                  </a:cubicBezTo>
                  <a:cubicBezTo>
                    <a:pt x="179" y="174"/>
                    <a:pt x="180" y="178"/>
                    <a:pt x="180" y="179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78" y="185"/>
                    <a:pt x="178" y="185"/>
                    <a:pt x="178" y="185"/>
                  </a:cubicBezTo>
                  <a:cubicBezTo>
                    <a:pt x="178" y="185"/>
                    <a:pt x="149" y="199"/>
                    <a:pt x="121" y="208"/>
                  </a:cubicBezTo>
                  <a:cubicBezTo>
                    <a:pt x="110" y="212"/>
                    <a:pt x="96" y="214"/>
                    <a:pt x="81" y="2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14360" y="1890604"/>
            <a:ext cx="2492653" cy="1137519"/>
            <a:chOff x="9639259" y="2289880"/>
            <a:chExt cx="2492653" cy="1137519"/>
          </a:xfrm>
        </p:grpSpPr>
        <p:sp>
          <p:nvSpPr>
            <p:cNvPr id="55" name="TextBox 54"/>
            <p:cNvSpPr txBox="1"/>
            <p:nvPr/>
          </p:nvSpPr>
          <p:spPr>
            <a:xfrm>
              <a:off x="9639259" y="2364271"/>
              <a:ext cx="1817700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1382008" y="2289880"/>
              <a:ext cx="749904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 dirty="0">
                  <a:cs typeface="+mn-ea"/>
                  <a:sym typeface="+mn-lt"/>
                </a:rPr>
                <a:t>01</a:t>
              </a:r>
              <a:endParaRPr lang="en-US" sz="3200" dirty="0">
                <a:cs typeface="+mn-ea"/>
                <a:sym typeface="+mn-lt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9669256" y="2690851"/>
              <a:ext cx="1787701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like.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9052669" y="1114877"/>
            <a:ext cx="2656731" cy="1137519"/>
            <a:chOff x="8934304" y="2289880"/>
            <a:chExt cx="2656731" cy="1137519"/>
          </a:xfrm>
        </p:grpSpPr>
        <p:sp>
          <p:nvSpPr>
            <p:cNvPr id="59" name="TextBox 58"/>
            <p:cNvSpPr txBox="1"/>
            <p:nvPr/>
          </p:nvSpPr>
          <p:spPr>
            <a:xfrm>
              <a:off x="9669256" y="2364271"/>
              <a:ext cx="1921779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934304" y="2289880"/>
              <a:ext cx="749904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3200" dirty="0">
                  <a:cs typeface="+mn-ea"/>
                  <a:sym typeface="+mn-lt"/>
                </a:rPr>
                <a:t>02</a:t>
              </a:r>
              <a:endParaRPr lang="en-US" sz="3200" dirty="0">
                <a:cs typeface="+mn-ea"/>
                <a:sym typeface="+mn-lt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9669256" y="2690851"/>
              <a:ext cx="1787701" cy="736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 soul, like.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sp>
        <p:nvSpPr>
          <p:cNvPr id="63" name="TextBox 60"/>
          <p:cNvSpPr txBox="1"/>
          <p:nvPr/>
        </p:nvSpPr>
        <p:spPr>
          <a:xfrm>
            <a:off x="3687264" y="193821"/>
            <a:ext cx="4847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cs typeface="+mn-ea"/>
                <a:sym typeface="+mn-lt"/>
              </a:rPr>
              <a:t>输入本页标题内容</a:t>
            </a:r>
            <a:endParaRPr lang="en-US" sz="2800" b="1" dirty="0">
              <a:cs typeface="+mn-ea"/>
              <a:sym typeface="+mn-lt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4237990" y="773792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72"/>
          <p:cNvSpPr/>
          <p:nvPr/>
        </p:nvSpPr>
        <p:spPr>
          <a:xfrm>
            <a:off x="786728" y="3131089"/>
            <a:ext cx="3861277" cy="1361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 of existence in this spot, which was created</a:t>
            </a:r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024281" y="3108782"/>
            <a:ext cx="2773432" cy="2773429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6196282" y="2413314"/>
            <a:ext cx="2773432" cy="2773429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3683768" y="2581170"/>
            <a:ext cx="2250461" cy="924241"/>
            <a:chOff x="1678720" y="3238659"/>
            <a:chExt cx="2250461" cy="924241"/>
          </a:xfrm>
        </p:grpSpPr>
        <p:sp>
          <p:nvSpPr>
            <p:cNvPr id="118" name="TextBox 117"/>
            <p:cNvSpPr txBox="1"/>
            <p:nvPr/>
          </p:nvSpPr>
          <p:spPr>
            <a:xfrm>
              <a:off x="1678720" y="3238659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 flipH="1">
              <a:off x="1678720" y="3480021"/>
              <a:ext cx="2178813" cy="6828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4118132" y="3878957"/>
            <a:ext cx="2250461" cy="924241"/>
            <a:chOff x="1678720" y="3238659"/>
            <a:chExt cx="2250461" cy="924241"/>
          </a:xfrm>
        </p:grpSpPr>
        <p:sp>
          <p:nvSpPr>
            <p:cNvPr id="121" name="TextBox 120"/>
            <p:cNvSpPr txBox="1"/>
            <p:nvPr/>
          </p:nvSpPr>
          <p:spPr>
            <a:xfrm>
              <a:off x="1678720" y="3238659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 flipH="1">
              <a:off x="1678720" y="3480021"/>
              <a:ext cx="2178813" cy="6828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791440" y="5205081"/>
            <a:ext cx="2250461" cy="924241"/>
            <a:chOff x="1678720" y="3238659"/>
            <a:chExt cx="2250461" cy="924241"/>
          </a:xfrm>
        </p:grpSpPr>
        <p:sp>
          <p:nvSpPr>
            <p:cNvPr id="124" name="TextBox 123"/>
            <p:cNvSpPr txBox="1"/>
            <p:nvPr/>
          </p:nvSpPr>
          <p:spPr>
            <a:xfrm>
              <a:off x="1678720" y="3238659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 flipH="1">
              <a:off x="1678720" y="3480021"/>
              <a:ext cx="2178813" cy="6828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7352584" y="1102197"/>
            <a:ext cx="2250461" cy="924241"/>
            <a:chOff x="1678720" y="3238659"/>
            <a:chExt cx="2250461" cy="924241"/>
          </a:xfrm>
        </p:grpSpPr>
        <p:sp>
          <p:nvSpPr>
            <p:cNvPr id="127" name="TextBox 126"/>
            <p:cNvSpPr txBox="1"/>
            <p:nvPr/>
          </p:nvSpPr>
          <p:spPr>
            <a:xfrm>
              <a:off x="1678720" y="3238659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 flipH="1">
              <a:off x="1678720" y="3480021"/>
              <a:ext cx="2178813" cy="6828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8962353" y="2172304"/>
            <a:ext cx="2250461" cy="924241"/>
            <a:chOff x="1678720" y="3238659"/>
            <a:chExt cx="2250461" cy="924241"/>
          </a:xfrm>
        </p:grpSpPr>
        <p:sp>
          <p:nvSpPr>
            <p:cNvPr id="130" name="TextBox 129"/>
            <p:cNvSpPr txBox="1"/>
            <p:nvPr/>
          </p:nvSpPr>
          <p:spPr>
            <a:xfrm>
              <a:off x="1678720" y="3238659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 flipH="1">
              <a:off x="1678720" y="3480021"/>
              <a:ext cx="2178813" cy="6828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335053" y="3590503"/>
            <a:ext cx="2250461" cy="924241"/>
            <a:chOff x="1678720" y="3238659"/>
            <a:chExt cx="2250461" cy="924241"/>
          </a:xfrm>
        </p:grpSpPr>
        <p:sp>
          <p:nvSpPr>
            <p:cNvPr id="133" name="TextBox 132"/>
            <p:cNvSpPr txBox="1"/>
            <p:nvPr/>
          </p:nvSpPr>
          <p:spPr>
            <a:xfrm>
              <a:off x="1678720" y="3238659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 flipH="1">
              <a:off x="1678720" y="3480021"/>
              <a:ext cx="2178813" cy="6828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3140661" y="3293608"/>
            <a:ext cx="469941" cy="469940"/>
            <a:chOff x="3140661" y="3293608"/>
            <a:chExt cx="469941" cy="469940"/>
          </a:xfrm>
        </p:grpSpPr>
        <p:sp>
          <p:nvSpPr>
            <p:cNvPr id="39" name="Freeform 56"/>
            <p:cNvSpPr/>
            <p:nvPr/>
          </p:nvSpPr>
          <p:spPr bwMode="auto">
            <a:xfrm>
              <a:off x="3140661" y="3293608"/>
              <a:ext cx="469941" cy="469940"/>
            </a:xfrm>
            <a:custGeom>
              <a:avLst/>
              <a:gdLst>
                <a:gd name="T0" fmla="*/ 215 w 261"/>
                <a:gd name="T1" fmla="*/ 46 h 261"/>
                <a:gd name="T2" fmla="*/ 46 w 261"/>
                <a:gd name="T3" fmla="*/ 46 h 261"/>
                <a:gd name="T4" fmla="*/ 46 w 261"/>
                <a:gd name="T5" fmla="*/ 214 h 261"/>
                <a:gd name="T6" fmla="*/ 215 w 261"/>
                <a:gd name="T7" fmla="*/ 214 h 261"/>
                <a:gd name="T8" fmla="*/ 215 w 261"/>
                <a:gd name="T9" fmla="*/ 4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61">
                  <a:moveTo>
                    <a:pt x="215" y="46"/>
                  </a:moveTo>
                  <a:cubicBezTo>
                    <a:pt x="168" y="0"/>
                    <a:pt x="93" y="0"/>
                    <a:pt x="46" y="46"/>
                  </a:cubicBezTo>
                  <a:cubicBezTo>
                    <a:pt x="0" y="92"/>
                    <a:pt x="0" y="168"/>
                    <a:pt x="46" y="214"/>
                  </a:cubicBezTo>
                  <a:cubicBezTo>
                    <a:pt x="93" y="261"/>
                    <a:pt x="168" y="261"/>
                    <a:pt x="215" y="214"/>
                  </a:cubicBezTo>
                  <a:cubicBezTo>
                    <a:pt x="261" y="168"/>
                    <a:pt x="261" y="92"/>
                    <a:pt x="215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>
                <a:cs typeface="+mn-ea"/>
                <a:sym typeface="+mn-lt"/>
              </a:endParaRPr>
            </a:p>
          </p:txBody>
        </p:sp>
        <p:sp>
          <p:nvSpPr>
            <p:cNvPr id="141" name="Freeform 28"/>
            <p:cNvSpPr>
              <a:spLocks noEditPoints="1"/>
            </p:cNvSpPr>
            <p:nvPr/>
          </p:nvSpPr>
          <p:spPr bwMode="auto">
            <a:xfrm>
              <a:off x="3244976" y="3406198"/>
              <a:ext cx="260952" cy="240814"/>
            </a:xfrm>
            <a:custGeom>
              <a:avLst/>
              <a:gdLst>
                <a:gd name="T0" fmla="*/ 106 w 212"/>
                <a:gd name="T1" fmla="*/ 0 h 196"/>
                <a:gd name="T2" fmla="*/ 35 w 212"/>
                <a:gd name="T3" fmla="*/ 31 h 196"/>
                <a:gd name="T4" fmla="*/ 12 w 212"/>
                <a:gd name="T5" fmla="*/ 94 h 196"/>
                <a:gd name="T6" fmla="*/ 106 w 212"/>
                <a:gd name="T7" fmla="*/ 196 h 196"/>
                <a:gd name="T8" fmla="*/ 200 w 212"/>
                <a:gd name="T9" fmla="*/ 94 h 196"/>
                <a:gd name="T10" fmla="*/ 177 w 212"/>
                <a:gd name="T11" fmla="*/ 31 h 196"/>
                <a:gd name="T12" fmla="*/ 106 w 212"/>
                <a:gd name="T13" fmla="*/ 0 h 196"/>
                <a:gd name="T14" fmla="*/ 106 w 212"/>
                <a:gd name="T15" fmla="*/ 8 h 196"/>
                <a:gd name="T16" fmla="*/ 171 w 212"/>
                <a:gd name="T17" fmla="*/ 36 h 196"/>
                <a:gd name="T18" fmla="*/ 41 w 212"/>
                <a:gd name="T19" fmla="*/ 36 h 196"/>
                <a:gd name="T20" fmla="*/ 106 w 212"/>
                <a:gd name="T21" fmla="*/ 8 h 196"/>
                <a:gd name="T22" fmla="*/ 192 w 212"/>
                <a:gd name="T23" fmla="*/ 93 h 196"/>
                <a:gd name="T24" fmla="*/ 106 w 212"/>
                <a:gd name="T25" fmla="*/ 188 h 196"/>
                <a:gd name="T26" fmla="*/ 20 w 212"/>
                <a:gd name="T27" fmla="*/ 93 h 196"/>
                <a:gd name="T28" fmla="*/ 35 w 212"/>
                <a:gd name="T29" fmla="*/ 44 h 196"/>
                <a:gd name="T30" fmla="*/ 176 w 212"/>
                <a:gd name="T31" fmla="*/ 44 h 196"/>
                <a:gd name="T32" fmla="*/ 176 w 212"/>
                <a:gd name="T33" fmla="*/ 42 h 196"/>
                <a:gd name="T34" fmla="*/ 192 w 212"/>
                <a:gd name="T35" fmla="*/ 93 h 196"/>
                <a:gd name="T36" fmla="*/ 171 w 212"/>
                <a:gd name="T37" fmla="*/ 64 h 196"/>
                <a:gd name="T38" fmla="*/ 41 w 212"/>
                <a:gd name="T39" fmla="*/ 64 h 196"/>
                <a:gd name="T40" fmla="*/ 41 w 212"/>
                <a:gd name="T41" fmla="*/ 67 h 196"/>
                <a:gd name="T42" fmla="*/ 40 w 212"/>
                <a:gd name="T43" fmla="*/ 76 h 196"/>
                <a:gd name="T44" fmla="*/ 61 w 212"/>
                <a:gd name="T45" fmla="*/ 109 h 196"/>
                <a:gd name="T46" fmla="*/ 80 w 212"/>
                <a:gd name="T47" fmla="*/ 136 h 196"/>
                <a:gd name="T48" fmla="*/ 77 w 212"/>
                <a:gd name="T49" fmla="*/ 142 h 196"/>
                <a:gd name="T50" fmla="*/ 72 w 212"/>
                <a:gd name="T51" fmla="*/ 151 h 196"/>
                <a:gd name="T52" fmla="*/ 106 w 212"/>
                <a:gd name="T53" fmla="*/ 172 h 196"/>
                <a:gd name="T54" fmla="*/ 140 w 212"/>
                <a:gd name="T55" fmla="*/ 151 h 196"/>
                <a:gd name="T56" fmla="*/ 135 w 212"/>
                <a:gd name="T57" fmla="*/ 142 h 196"/>
                <a:gd name="T58" fmla="*/ 132 w 212"/>
                <a:gd name="T59" fmla="*/ 136 h 196"/>
                <a:gd name="T60" fmla="*/ 151 w 212"/>
                <a:gd name="T61" fmla="*/ 109 h 196"/>
                <a:gd name="T62" fmla="*/ 172 w 212"/>
                <a:gd name="T63" fmla="*/ 76 h 196"/>
                <a:gd name="T64" fmla="*/ 171 w 212"/>
                <a:gd name="T65" fmla="*/ 67 h 196"/>
                <a:gd name="T66" fmla="*/ 171 w 212"/>
                <a:gd name="T67" fmla="*/ 64 h 196"/>
                <a:gd name="T68" fmla="*/ 146 w 212"/>
                <a:gd name="T69" fmla="*/ 103 h 196"/>
                <a:gd name="T70" fmla="*/ 124 w 212"/>
                <a:gd name="T71" fmla="*/ 136 h 196"/>
                <a:gd name="T72" fmla="*/ 130 w 212"/>
                <a:gd name="T73" fmla="*/ 149 h 196"/>
                <a:gd name="T74" fmla="*/ 132 w 212"/>
                <a:gd name="T75" fmla="*/ 151 h 196"/>
                <a:gd name="T76" fmla="*/ 106 w 212"/>
                <a:gd name="T77" fmla="*/ 164 h 196"/>
                <a:gd name="T78" fmla="*/ 80 w 212"/>
                <a:gd name="T79" fmla="*/ 151 h 196"/>
                <a:gd name="T80" fmla="*/ 82 w 212"/>
                <a:gd name="T81" fmla="*/ 149 h 196"/>
                <a:gd name="T82" fmla="*/ 88 w 212"/>
                <a:gd name="T83" fmla="*/ 136 h 196"/>
                <a:gd name="T84" fmla="*/ 66 w 212"/>
                <a:gd name="T85" fmla="*/ 103 h 196"/>
                <a:gd name="T86" fmla="*/ 48 w 212"/>
                <a:gd name="T87" fmla="*/ 76 h 196"/>
                <a:gd name="T88" fmla="*/ 48 w 212"/>
                <a:gd name="T89" fmla="*/ 72 h 196"/>
                <a:gd name="T90" fmla="*/ 164 w 212"/>
                <a:gd name="T91" fmla="*/ 72 h 196"/>
                <a:gd name="T92" fmla="*/ 164 w 212"/>
                <a:gd name="T93" fmla="*/ 76 h 196"/>
                <a:gd name="T94" fmla="*/ 146 w 212"/>
                <a:gd name="T95" fmla="*/ 103 h 196"/>
                <a:gd name="T96" fmla="*/ 0 w 212"/>
                <a:gd name="T97" fmla="*/ 108 h 196"/>
                <a:gd name="T98" fmla="*/ 8 w 212"/>
                <a:gd name="T99" fmla="*/ 108 h 196"/>
                <a:gd name="T100" fmla="*/ 8 w 212"/>
                <a:gd name="T101" fmla="*/ 64 h 196"/>
                <a:gd name="T102" fmla="*/ 0 w 212"/>
                <a:gd name="T103" fmla="*/ 64 h 196"/>
                <a:gd name="T104" fmla="*/ 0 w 212"/>
                <a:gd name="T105" fmla="*/ 108 h 196"/>
                <a:gd name="T106" fmla="*/ 204 w 212"/>
                <a:gd name="T107" fmla="*/ 64 h 196"/>
                <a:gd name="T108" fmla="*/ 204 w 212"/>
                <a:gd name="T109" fmla="*/ 108 h 196"/>
                <a:gd name="T110" fmla="*/ 212 w 212"/>
                <a:gd name="T111" fmla="*/ 108 h 196"/>
                <a:gd name="T112" fmla="*/ 212 w 212"/>
                <a:gd name="T113" fmla="*/ 64 h 196"/>
                <a:gd name="T114" fmla="*/ 204 w 212"/>
                <a:gd name="T115" fmla="*/ 6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2" h="196">
                  <a:moveTo>
                    <a:pt x="106" y="0"/>
                  </a:moveTo>
                  <a:cubicBezTo>
                    <a:pt x="79" y="0"/>
                    <a:pt x="53" y="11"/>
                    <a:pt x="35" y="31"/>
                  </a:cubicBezTo>
                  <a:cubicBezTo>
                    <a:pt x="19" y="48"/>
                    <a:pt x="11" y="71"/>
                    <a:pt x="12" y="94"/>
                  </a:cubicBezTo>
                  <a:cubicBezTo>
                    <a:pt x="16" y="144"/>
                    <a:pt x="52" y="196"/>
                    <a:pt x="106" y="196"/>
                  </a:cubicBezTo>
                  <a:cubicBezTo>
                    <a:pt x="160" y="196"/>
                    <a:pt x="196" y="144"/>
                    <a:pt x="200" y="94"/>
                  </a:cubicBezTo>
                  <a:cubicBezTo>
                    <a:pt x="201" y="71"/>
                    <a:pt x="193" y="48"/>
                    <a:pt x="177" y="31"/>
                  </a:cubicBezTo>
                  <a:cubicBezTo>
                    <a:pt x="159" y="11"/>
                    <a:pt x="133" y="0"/>
                    <a:pt x="106" y="0"/>
                  </a:cubicBezTo>
                  <a:close/>
                  <a:moveTo>
                    <a:pt x="106" y="8"/>
                  </a:moveTo>
                  <a:cubicBezTo>
                    <a:pt x="130" y="8"/>
                    <a:pt x="154" y="18"/>
                    <a:pt x="17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58" y="18"/>
                    <a:pt x="82" y="8"/>
                    <a:pt x="106" y="8"/>
                  </a:cubicBezTo>
                  <a:close/>
                  <a:moveTo>
                    <a:pt x="192" y="93"/>
                  </a:moveTo>
                  <a:cubicBezTo>
                    <a:pt x="188" y="139"/>
                    <a:pt x="155" y="188"/>
                    <a:pt x="106" y="188"/>
                  </a:cubicBezTo>
                  <a:cubicBezTo>
                    <a:pt x="57" y="188"/>
                    <a:pt x="24" y="139"/>
                    <a:pt x="20" y="93"/>
                  </a:cubicBezTo>
                  <a:cubicBezTo>
                    <a:pt x="19" y="76"/>
                    <a:pt x="24" y="59"/>
                    <a:pt x="35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2"/>
                    <a:pt x="176" y="42"/>
                    <a:pt x="176" y="42"/>
                  </a:cubicBezTo>
                  <a:cubicBezTo>
                    <a:pt x="187" y="57"/>
                    <a:pt x="193" y="75"/>
                    <a:pt x="192" y="93"/>
                  </a:cubicBezTo>
                  <a:close/>
                  <a:moveTo>
                    <a:pt x="171" y="64"/>
                  </a:moveTo>
                  <a:cubicBezTo>
                    <a:pt x="41" y="64"/>
                    <a:pt x="41" y="64"/>
                    <a:pt x="41" y="64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0" y="71"/>
                    <a:pt x="40" y="73"/>
                    <a:pt x="40" y="76"/>
                  </a:cubicBezTo>
                  <a:cubicBezTo>
                    <a:pt x="40" y="93"/>
                    <a:pt x="51" y="102"/>
                    <a:pt x="61" y="109"/>
                  </a:cubicBezTo>
                  <a:cubicBezTo>
                    <a:pt x="71" y="117"/>
                    <a:pt x="80" y="123"/>
                    <a:pt x="80" y="136"/>
                  </a:cubicBezTo>
                  <a:cubicBezTo>
                    <a:pt x="80" y="140"/>
                    <a:pt x="79" y="141"/>
                    <a:pt x="77" y="142"/>
                  </a:cubicBezTo>
                  <a:cubicBezTo>
                    <a:pt x="75" y="143"/>
                    <a:pt x="72" y="145"/>
                    <a:pt x="72" y="151"/>
                  </a:cubicBezTo>
                  <a:cubicBezTo>
                    <a:pt x="72" y="163"/>
                    <a:pt x="87" y="172"/>
                    <a:pt x="106" y="172"/>
                  </a:cubicBezTo>
                  <a:cubicBezTo>
                    <a:pt x="125" y="172"/>
                    <a:pt x="140" y="163"/>
                    <a:pt x="140" y="151"/>
                  </a:cubicBezTo>
                  <a:cubicBezTo>
                    <a:pt x="140" y="145"/>
                    <a:pt x="137" y="143"/>
                    <a:pt x="135" y="142"/>
                  </a:cubicBezTo>
                  <a:cubicBezTo>
                    <a:pt x="133" y="141"/>
                    <a:pt x="132" y="140"/>
                    <a:pt x="132" y="136"/>
                  </a:cubicBezTo>
                  <a:cubicBezTo>
                    <a:pt x="132" y="123"/>
                    <a:pt x="141" y="117"/>
                    <a:pt x="151" y="109"/>
                  </a:cubicBezTo>
                  <a:cubicBezTo>
                    <a:pt x="161" y="102"/>
                    <a:pt x="172" y="93"/>
                    <a:pt x="172" y="76"/>
                  </a:cubicBezTo>
                  <a:cubicBezTo>
                    <a:pt x="172" y="73"/>
                    <a:pt x="172" y="71"/>
                    <a:pt x="171" y="67"/>
                  </a:cubicBezTo>
                  <a:lnTo>
                    <a:pt x="171" y="64"/>
                  </a:lnTo>
                  <a:close/>
                  <a:moveTo>
                    <a:pt x="146" y="103"/>
                  </a:moveTo>
                  <a:cubicBezTo>
                    <a:pt x="136" y="111"/>
                    <a:pt x="124" y="119"/>
                    <a:pt x="124" y="136"/>
                  </a:cubicBezTo>
                  <a:cubicBezTo>
                    <a:pt x="124" y="144"/>
                    <a:pt x="128" y="147"/>
                    <a:pt x="130" y="149"/>
                  </a:cubicBezTo>
                  <a:cubicBezTo>
                    <a:pt x="132" y="150"/>
                    <a:pt x="132" y="150"/>
                    <a:pt x="132" y="151"/>
                  </a:cubicBezTo>
                  <a:cubicBezTo>
                    <a:pt x="132" y="157"/>
                    <a:pt x="121" y="164"/>
                    <a:pt x="106" y="164"/>
                  </a:cubicBezTo>
                  <a:cubicBezTo>
                    <a:pt x="91" y="164"/>
                    <a:pt x="80" y="157"/>
                    <a:pt x="80" y="151"/>
                  </a:cubicBezTo>
                  <a:cubicBezTo>
                    <a:pt x="80" y="150"/>
                    <a:pt x="80" y="150"/>
                    <a:pt x="82" y="149"/>
                  </a:cubicBezTo>
                  <a:cubicBezTo>
                    <a:pt x="84" y="147"/>
                    <a:pt x="88" y="144"/>
                    <a:pt x="88" y="136"/>
                  </a:cubicBezTo>
                  <a:cubicBezTo>
                    <a:pt x="88" y="119"/>
                    <a:pt x="76" y="111"/>
                    <a:pt x="66" y="103"/>
                  </a:cubicBezTo>
                  <a:cubicBezTo>
                    <a:pt x="56" y="95"/>
                    <a:pt x="48" y="89"/>
                    <a:pt x="48" y="76"/>
                  </a:cubicBezTo>
                  <a:cubicBezTo>
                    <a:pt x="48" y="75"/>
                    <a:pt x="48" y="73"/>
                    <a:pt x="48" y="72"/>
                  </a:cubicBezTo>
                  <a:cubicBezTo>
                    <a:pt x="164" y="72"/>
                    <a:pt x="164" y="72"/>
                    <a:pt x="164" y="72"/>
                  </a:cubicBezTo>
                  <a:cubicBezTo>
                    <a:pt x="164" y="73"/>
                    <a:pt x="164" y="75"/>
                    <a:pt x="164" y="76"/>
                  </a:cubicBezTo>
                  <a:cubicBezTo>
                    <a:pt x="164" y="89"/>
                    <a:pt x="155" y="95"/>
                    <a:pt x="146" y="103"/>
                  </a:cubicBezTo>
                  <a:close/>
                  <a:moveTo>
                    <a:pt x="0" y="108"/>
                  </a:moveTo>
                  <a:cubicBezTo>
                    <a:pt x="8" y="108"/>
                    <a:pt x="8" y="108"/>
                    <a:pt x="8" y="10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0" y="64"/>
                    <a:pt x="0" y="64"/>
                    <a:pt x="0" y="64"/>
                  </a:cubicBezTo>
                  <a:lnTo>
                    <a:pt x="0" y="108"/>
                  </a:lnTo>
                  <a:close/>
                  <a:moveTo>
                    <a:pt x="204" y="64"/>
                  </a:moveTo>
                  <a:cubicBezTo>
                    <a:pt x="204" y="108"/>
                    <a:pt x="204" y="108"/>
                    <a:pt x="204" y="108"/>
                  </a:cubicBezTo>
                  <a:cubicBezTo>
                    <a:pt x="212" y="108"/>
                    <a:pt x="212" y="108"/>
                    <a:pt x="212" y="108"/>
                  </a:cubicBezTo>
                  <a:cubicBezTo>
                    <a:pt x="212" y="64"/>
                    <a:pt x="212" y="64"/>
                    <a:pt x="212" y="64"/>
                  </a:cubicBezTo>
                  <a:lnTo>
                    <a:pt x="204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7372018" y="2224929"/>
            <a:ext cx="428811" cy="428811"/>
            <a:chOff x="7372018" y="2224929"/>
            <a:chExt cx="428811" cy="428811"/>
          </a:xfrm>
        </p:grpSpPr>
        <p:sp>
          <p:nvSpPr>
            <p:cNvPr id="104" name="Oval 32"/>
            <p:cNvSpPr>
              <a:spLocks noChangeArrowheads="1"/>
            </p:cNvSpPr>
            <p:nvPr/>
          </p:nvSpPr>
          <p:spPr bwMode="auto">
            <a:xfrm>
              <a:off x="7372018" y="2224929"/>
              <a:ext cx="428811" cy="4288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>
                <a:cs typeface="+mn-ea"/>
                <a:sym typeface="+mn-lt"/>
              </a:endParaRPr>
            </a:p>
          </p:txBody>
        </p:sp>
        <p:sp>
          <p:nvSpPr>
            <p:cNvPr id="142" name="Freeform 29"/>
            <p:cNvSpPr>
              <a:spLocks noEditPoints="1"/>
            </p:cNvSpPr>
            <p:nvPr/>
          </p:nvSpPr>
          <p:spPr bwMode="auto">
            <a:xfrm>
              <a:off x="7463636" y="2323587"/>
              <a:ext cx="248364" cy="230744"/>
            </a:xfrm>
            <a:custGeom>
              <a:avLst/>
              <a:gdLst>
                <a:gd name="T0" fmla="*/ 153 w 202"/>
                <a:gd name="T1" fmla="*/ 65 h 188"/>
                <a:gd name="T2" fmla="*/ 144 w 202"/>
                <a:gd name="T3" fmla="*/ 76 h 188"/>
                <a:gd name="T4" fmla="*/ 135 w 202"/>
                <a:gd name="T5" fmla="*/ 66 h 188"/>
                <a:gd name="T6" fmla="*/ 144 w 202"/>
                <a:gd name="T7" fmla="*/ 56 h 188"/>
                <a:gd name="T8" fmla="*/ 138 w 202"/>
                <a:gd name="T9" fmla="*/ 51 h 188"/>
                <a:gd name="T10" fmla="*/ 130 w 202"/>
                <a:gd name="T11" fmla="*/ 61 h 188"/>
                <a:gd name="T12" fmla="*/ 116 w 202"/>
                <a:gd name="T13" fmla="*/ 51 h 188"/>
                <a:gd name="T14" fmla="*/ 124 w 202"/>
                <a:gd name="T15" fmla="*/ 41 h 188"/>
                <a:gd name="T16" fmla="*/ 118 w 202"/>
                <a:gd name="T17" fmla="*/ 36 h 188"/>
                <a:gd name="T18" fmla="*/ 109 w 202"/>
                <a:gd name="T19" fmla="*/ 47 h 188"/>
                <a:gd name="T20" fmla="*/ 93 w 202"/>
                <a:gd name="T21" fmla="*/ 39 h 188"/>
                <a:gd name="T22" fmla="*/ 90 w 202"/>
                <a:gd name="T23" fmla="*/ 47 h 188"/>
                <a:gd name="T24" fmla="*/ 104 w 202"/>
                <a:gd name="T25" fmla="*/ 53 h 188"/>
                <a:gd name="T26" fmla="*/ 93 w 202"/>
                <a:gd name="T27" fmla="*/ 66 h 188"/>
                <a:gd name="T28" fmla="*/ 100 w 202"/>
                <a:gd name="T29" fmla="*/ 71 h 188"/>
                <a:gd name="T30" fmla="*/ 111 w 202"/>
                <a:gd name="T31" fmla="*/ 57 h 188"/>
                <a:gd name="T32" fmla="*/ 124 w 202"/>
                <a:gd name="T33" fmla="*/ 67 h 188"/>
                <a:gd name="T34" fmla="*/ 113 w 202"/>
                <a:gd name="T35" fmla="*/ 80 h 188"/>
                <a:gd name="T36" fmla="*/ 119 w 202"/>
                <a:gd name="T37" fmla="*/ 86 h 188"/>
                <a:gd name="T38" fmla="*/ 130 w 202"/>
                <a:gd name="T39" fmla="*/ 73 h 188"/>
                <a:gd name="T40" fmla="*/ 139 w 202"/>
                <a:gd name="T41" fmla="*/ 83 h 188"/>
                <a:gd name="T42" fmla="*/ 128 w 202"/>
                <a:gd name="T43" fmla="*/ 95 h 188"/>
                <a:gd name="T44" fmla="*/ 134 w 202"/>
                <a:gd name="T45" fmla="*/ 100 h 188"/>
                <a:gd name="T46" fmla="*/ 143 w 202"/>
                <a:gd name="T47" fmla="*/ 90 h 188"/>
                <a:gd name="T48" fmla="*/ 147 w 202"/>
                <a:gd name="T49" fmla="*/ 99 h 188"/>
                <a:gd name="T50" fmla="*/ 155 w 202"/>
                <a:gd name="T51" fmla="*/ 97 h 188"/>
                <a:gd name="T52" fmla="*/ 149 w 202"/>
                <a:gd name="T53" fmla="*/ 83 h 188"/>
                <a:gd name="T54" fmla="*/ 159 w 202"/>
                <a:gd name="T55" fmla="*/ 71 h 188"/>
                <a:gd name="T56" fmla="*/ 153 w 202"/>
                <a:gd name="T57" fmla="*/ 65 h 188"/>
                <a:gd name="T58" fmla="*/ 197 w 202"/>
                <a:gd name="T59" fmla="*/ 115 h 188"/>
                <a:gd name="T60" fmla="*/ 156 w 202"/>
                <a:gd name="T61" fmla="*/ 38 h 188"/>
                <a:gd name="T62" fmla="*/ 54 w 202"/>
                <a:gd name="T63" fmla="*/ 0 h 188"/>
                <a:gd name="T64" fmla="*/ 17 w 202"/>
                <a:gd name="T65" fmla="*/ 8 h 188"/>
                <a:gd name="T66" fmla="*/ 46 w 202"/>
                <a:gd name="T67" fmla="*/ 147 h 188"/>
                <a:gd name="T68" fmla="*/ 146 w 202"/>
                <a:gd name="T69" fmla="*/ 188 h 188"/>
                <a:gd name="T70" fmla="*/ 185 w 202"/>
                <a:gd name="T71" fmla="*/ 177 h 188"/>
                <a:gd name="T72" fmla="*/ 197 w 202"/>
                <a:gd name="T73" fmla="*/ 115 h 188"/>
                <a:gd name="T74" fmla="*/ 180 w 202"/>
                <a:gd name="T75" fmla="*/ 171 h 188"/>
                <a:gd name="T76" fmla="*/ 146 w 202"/>
                <a:gd name="T77" fmla="*/ 180 h 188"/>
                <a:gd name="T78" fmla="*/ 52 w 202"/>
                <a:gd name="T79" fmla="*/ 141 h 188"/>
                <a:gd name="T80" fmla="*/ 22 w 202"/>
                <a:gd name="T81" fmla="*/ 14 h 188"/>
                <a:gd name="T82" fmla="*/ 54 w 202"/>
                <a:gd name="T83" fmla="*/ 8 h 188"/>
                <a:gd name="T84" fmla="*/ 150 w 202"/>
                <a:gd name="T85" fmla="*/ 43 h 188"/>
                <a:gd name="T86" fmla="*/ 189 w 202"/>
                <a:gd name="T87" fmla="*/ 116 h 188"/>
                <a:gd name="T88" fmla="*/ 180 w 202"/>
                <a:gd name="T89" fmla="*/ 17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188">
                  <a:moveTo>
                    <a:pt x="153" y="65"/>
                  </a:moveTo>
                  <a:cubicBezTo>
                    <a:pt x="144" y="76"/>
                    <a:pt x="144" y="76"/>
                    <a:pt x="144" y="76"/>
                  </a:cubicBezTo>
                  <a:cubicBezTo>
                    <a:pt x="141" y="73"/>
                    <a:pt x="138" y="70"/>
                    <a:pt x="135" y="66"/>
                  </a:cubicBezTo>
                  <a:cubicBezTo>
                    <a:pt x="144" y="56"/>
                    <a:pt x="144" y="56"/>
                    <a:pt x="144" y="56"/>
                  </a:cubicBezTo>
                  <a:cubicBezTo>
                    <a:pt x="138" y="51"/>
                    <a:pt x="138" y="51"/>
                    <a:pt x="138" y="51"/>
                  </a:cubicBezTo>
                  <a:cubicBezTo>
                    <a:pt x="130" y="61"/>
                    <a:pt x="130" y="61"/>
                    <a:pt x="130" y="61"/>
                  </a:cubicBezTo>
                  <a:cubicBezTo>
                    <a:pt x="125" y="57"/>
                    <a:pt x="120" y="54"/>
                    <a:pt x="116" y="51"/>
                  </a:cubicBezTo>
                  <a:cubicBezTo>
                    <a:pt x="124" y="41"/>
                    <a:pt x="124" y="41"/>
                    <a:pt x="124" y="41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0" y="42"/>
                    <a:pt x="94" y="40"/>
                    <a:pt x="93" y="39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90" y="47"/>
                    <a:pt x="96" y="49"/>
                    <a:pt x="104" y="53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11" y="57"/>
                    <a:pt x="111" y="57"/>
                    <a:pt x="111" y="57"/>
                  </a:cubicBezTo>
                  <a:cubicBezTo>
                    <a:pt x="115" y="60"/>
                    <a:pt x="120" y="63"/>
                    <a:pt x="124" y="67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19" y="86"/>
                    <a:pt x="119" y="86"/>
                    <a:pt x="119" y="86"/>
                  </a:cubicBezTo>
                  <a:cubicBezTo>
                    <a:pt x="130" y="73"/>
                    <a:pt x="130" y="73"/>
                    <a:pt x="130" y="73"/>
                  </a:cubicBezTo>
                  <a:cubicBezTo>
                    <a:pt x="133" y="76"/>
                    <a:pt x="136" y="79"/>
                    <a:pt x="139" y="83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143" y="90"/>
                    <a:pt x="143" y="90"/>
                    <a:pt x="143" y="90"/>
                  </a:cubicBezTo>
                  <a:cubicBezTo>
                    <a:pt x="145" y="93"/>
                    <a:pt x="146" y="96"/>
                    <a:pt x="147" y="99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3" y="92"/>
                    <a:pt x="151" y="87"/>
                    <a:pt x="149" y="83"/>
                  </a:cubicBezTo>
                  <a:cubicBezTo>
                    <a:pt x="159" y="71"/>
                    <a:pt x="159" y="71"/>
                    <a:pt x="159" y="71"/>
                  </a:cubicBezTo>
                  <a:lnTo>
                    <a:pt x="153" y="65"/>
                  </a:lnTo>
                  <a:close/>
                  <a:moveTo>
                    <a:pt x="197" y="115"/>
                  </a:moveTo>
                  <a:cubicBezTo>
                    <a:pt x="192" y="87"/>
                    <a:pt x="177" y="59"/>
                    <a:pt x="156" y="38"/>
                  </a:cubicBezTo>
                  <a:cubicBezTo>
                    <a:pt x="120" y="2"/>
                    <a:pt x="69" y="0"/>
                    <a:pt x="54" y="0"/>
                  </a:cubicBezTo>
                  <a:cubicBezTo>
                    <a:pt x="40" y="0"/>
                    <a:pt x="23" y="2"/>
                    <a:pt x="17" y="8"/>
                  </a:cubicBezTo>
                  <a:cubicBezTo>
                    <a:pt x="3" y="21"/>
                    <a:pt x="0" y="101"/>
                    <a:pt x="46" y="147"/>
                  </a:cubicBezTo>
                  <a:cubicBezTo>
                    <a:pt x="77" y="177"/>
                    <a:pt x="118" y="188"/>
                    <a:pt x="146" y="188"/>
                  </a:cubicBezTo>
                  <a:cubicBezTo>
                    <a:pt x="164" y="188"/>
                    <a:pt x="178" y="184"/>
                    <a:pt x="185" y="177"/>
                  </a:cubicBezTo>
                  <a:cubicBezTo>
                    <a:pt x="198" y="164"/>
                    <a:pt x="202" y="141"/>
                    <a:pt x="197" y="115"/>
                  </a:cubicBezTo>
                  <a:close/>
                  <a:moveTo>
                    <a:pt x="180" y="171"/>
                  </a:moveTo>
                  <a:cubicBezTo>
                    <a:pt x="174" y="177"/>
                    <a:pt x="162" y="180"/>
                    <a:pt x="146" y="180"/>
                  </a:cubicBezTo>
                  <a:cubicBezTo>
                    <a:pt x="119" y="180"/>
                    <a:pt x="81" y="170"/>
                    <a:pt x="52" y="141"/>
                  </a:cubicBezTo>
                  <a:cubicBezTo>
                    <a:pt x="9" y="98"/>
                    <a:pt x="13" y="23"/>
                    <a:pt x="22" y="14"/>
                  </a:cubicBezTo>
                  <a:cubicBezTo>
                    <a:pt x="25" y="11"/>
                    <a:pt x="36" y="8"/>
                    <a:pt x="54" y="8"/>
                  </a:cubicBezTo>
                  <a:cubicBezTo>
                    <a:pt x="68" y="8"/>
                    <a:pt x="117" y="10"/>
                    <a:pt x="150" y="43"/>
                  </a:cubicBezTo>
                  <a:cubicBezTo>
                    <a:pt x="170" y="64"/>
                    <a:pt x="184" y="90"/>
                    <a:pt x="189" y="116"/>
                  </a:cubicBezTo>
                  <a:cubicBezTo>
                    <a:pt x="194" y="140"/>
                    <a:pt x="190" y="160"/>
                    <a:pt x="180" y="1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8312662" y="2598140"/>
            <a:ext cx="469941" cy="469940"/>
            <a:chOff x="8312662" y="2598140"/>
            <a:chExt cx="469941" cy="469940"/>
          </a:xfrm>
        </p:grpSpPr>
        <p:sp>
          <p:nvSpPr>
            <p:cNvPr id="100" name="Freeform 56"/>
            <p:cNvSpPr/>
            <p:nvPr/>
          </p:nvSpPr>
          <p:spPr bwMode="auto">
            <a:xfrm>
              <a:off x="8312662" y="2598140"/>
              <a:ext cx="469941" cy="469940"/>
            </a:xfrm>
            <a:custGeom>
              <a:avLst/>
              <a:gdLst>
                <a:gd name="T0" fmla="*/ 215 w 261"/>
                <a:gd name="T1" fmla="*/ 46 h 261"/>
                <a:gd name="T2" fmla="*/ 46 w 261"/>
                <a:gd name="T3" fmla="*/ 46 h 261"/>
                <a:gd name="T4" fmla="*/ 46 w 261"/>
                <a:gd name="T5" fmla="*/ 214 h 261"/>
                <a:gd name="T6" fmla="*/ 215 w 261"/>
                <a:gd name="T7" fmla="*/ 214 h 261"/>
                <a:gd name="T8" fmla="*/ 215 w 261"/>
                <a:gd name="T9" fmla="*/ 4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61">
                  <a:moveTo>
                    <a:pt x="215" y="46"/>
                  </a:moveTo>
                  <a:cubicBezTo>
                    <a:pt x="168" y="0"/>
                    <a:pt x="93" y="0"/>
                    <a:pt x="46" y="46"/>
                  </a:cubicBezTo>
                  <a:cubicBezTo>
                    <a:pt x="0" y="92"/>
                    <a:pt x="0" y="168"/>
                    <a:pt x="46" y="214"/>
                  </a:cubicBezTo>
                  <a:cubicBezTo>
                    <a:pt x="93" y="261"/>
                    <a:pt x="168" y="261"/>
                    <a:pt x="215" y="214"/>
                  </a:cubicBezTo>
                  <a:cubicBezTo>
                    <a:pt x="261" y="168"/>
                    <a:pt x="261" y="92"/>
                    <a:pt x="215" y="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>
                <a:cs typeface="+mn-ea"/>
                <a:sym typeface="+mn-lt"/>
              </a:endParaRPr>
            </a:p>
          </p:txBody>
        </p:sp>
        <p:sp>
          <p:nvSpPr>
            <p:cNvPr id="143" name="Freeform 30"/>
            <p:cNvSpPr>
              <a:spLocks noEditPoints="1"/>
            </p:cNvSpPr>
            <p:nvPr/>
          </p:nvSpPr>
          <p:spPr bwMode="auto">
            <a:xfrm>
              <a:off x="8443588" y="2718906"/>
              <a:ext cx="207252" cy="207252"/>
            </a:xfrm>
            <a:custGeom>
              <a:avLst/>
              <a:gdLst>
                <a:gd name="T0" fmla="*/ 84 w 168"/>
                <a:gd name="T1" fmla="*/ 0 h 168"/>
                <a:gd name="T2" fmla="*/ 0 w 168"/>
                <a:gd name="T3" fmla="*/ 84 h 168"/>
                <a:gd name="T4" fmla="*/ 3 w 168"/>
                <a:gd name="T5" fmla="*/ 105 h 168"/>
                <a:gd name="T6" fmla="*/ 2 w 168"/>
                <a:gd name="T7" fmla="*/ 106 h 168"/>
                <a:gd name="T8" fmla="*/ 5 w 168"/>
                <a:gd name="T9" fmla="*/ 113 h 168"/>
                <a:gd name="T10" fmla="*/ 5 w 168"/>
                <a:gd name="T11" fmla="*/ 113 h 168"/>
                <a:gd name="T12" fmla="*/ 55 w 168"/>
                <a:gd name="T13" fmla="*/ 163 h 168"/>
                <a:gd name="T14" fmla="*/ 55 w 168"/>
                <a:gd name="T15" fmla="*/ 163 h 168"/>
                <a:gd name="T16" fmla="*/ 62 w 168"/>
                <a:gd name="T17" fmla="*/ 166 h 168"/>
                <a:gd name="T18" fmla="*/ 63 w 168"/>
                <a:gd name="T19" fmla="*/ 165 h 168"/>
                <a:gd name="T20" fmla="*/ 84 w 168"/>
                <a:gd name="T21" fmla="*/ 168 h 168"/>
                <a:gd name="T22" fmla="*/ 168 w 168"/>
                <a:gd name="T23" fmla="*/ 84 h 168"/>
                <a:gd name="T24" fmla="*/ 84 w 168"/>
                <a:gd name="T25" fmla="*/ 0 h 168"/>
                <a:gd name="T26" fmla="*/ 12 w 168"/>
                <a:gd name="T27" fmla="*/ 109 h 168"/>
                <a:gd name="T28" fmla="*/ 41 w 168"/>
                <a:gd name="T29" fmla="*/ 77 h 168"/>
                <a:gd name="T30" fmla="*/ 46 w 168"/>
                <a:gd name="T31" fmla="*/ 64 h 168"/>
                <a:gd name="T32" fmla="*/ 56 w 168"/>
                <a:gd name="T33" fmla="*/ 42 h 168"/>
                <a:gd name="T34" fmla="*/ 126 w 168"/>
                <a:gd name="T35" fmla="*/ 42 h 168"/>
                <a:gd name="T36" fmla="*/ 141 w 168"/>
                <a:gd name="T37" fmla="*/ 77 h 168"/>
                <a:gd name="T38" fmla="*/ 126 w 168"/>
                <a:gd name="T39" fmla="*/ 112 h 168"/>
                <a:gd name="T40" fmla="*/ 104 w 168"/>
                <a:gd name="T41" fmla="*/ 122 h 168"/>
                <a:gd name="T42" fmla="*/ 91 w 168"/>
                <a:gd name="T43" fmla="*/ 127 h 168"/>
                <a:gd name="T44" fmla="*/ 59 w 168"/>
                <a:gd name="T45" fmla="*/ 156 h 168"/>
                <a:gd name="T46" fmla="*/ 12 w 168"/>
                <a:gd name="T47" fmla="*/ 109 h 168"/>
                <a:gd name="T48" fmla="*/ 84 w 168"/>
                <a:gd name="T49" fmla="*/ 160 h 168"/>
                <a:gd name="T50" fmla="*/ 67 w 168"/>
                <a:gd name="T51" fmla="*/ 158 h 168"/>
                <a:gd name="T52" fmla="*/ 94 w 168"/>
                <a:gd name="T53" fmla="*/ 134 h 168"/>
                <a:gd name="T54" fmla="*/ 106 w 168"/>
                <a:gd name="T55" fmla="*/ 130 h 168"/>
                <a:gd name="T56" fmla="*/ 132 w 168"/>
                <a:gd name="T57" fmla="*/ 118 h 168"/>
                <a:gd name="T58" fmla="*/ 149 w 168"/>
                <a:gd name="T59" fmla="*/ 77 h 168"/>
                <a:gd name="T60" fmla="*/ 132 w 168"/>
                <a:gd name="T61" fmla="*/ 36 h 168"/>
                <a:gd name="T62" fmla="*/ 50 w 168"/>
                <a:gd name="T63" fmla="*/ 36 h 168"/>
                <a:gd name="T64" fmla="*/ 38 w 168"/>
                <a:gd name="T65" fmla="*/ 62 h 168"/>
                <a:gd name="T66" fmla="*/ 34 w 168"/>
                <a:gd name="T67" fmla="*/ 74 h 168"/>
                <a:gd name="T68" fmla="*/ 10 w 168"/>
                <a:gd name="T69" fmla="*/ 101 h 168"/>
                <a:gd name="T70" fmla="*/ 8 w 168"/>
                <a:gd name="T71" fmla="*/ 84 h 168"/>
                <a:gd name="T72" fmla="*/ 84 w 168"/>
                <a:gd name="T73" fmla="*/ 8 h 168"/>
                <a:gd name="T74" fmla="*/ 160 w 168"/>
                <a:gd name="T75" fmla="*/ 84 h 168"/>
                <a:gd name="T76" fmla="*/ 84 w 168"/>
                <a:gd name="T77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8" h="168">
                  <a:moveTo>
                    <a:pt x="84" y="0"/>
                  </a:moveTo>
                  <a:cubicBezTo>
                    <a:pt x="38" y="0"/>
                    <a:pt x="0" y="38"/>
                    <a:pt x="0" y="84"/>
                  </a:cubicBezTo>
                  <a:cubicBezTo>
                    <a:pt x="0" y="91"/>
                    <a:pt x="1" y="98"/>
                    <a:pt x="3" y="105"/>
                  </a:cubicBezTo>
                  <a:cubicBezTo>
                    <a:pt x="3" y="105"/>
                    <a:pt x="2" y="106"/>
                    <a:pt x="2" y="106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14" y="136"/>
                    <a:pt x="32" y="154"/>
                    <a:pt x="55" y="163"/>
                  </a:cubicBezTo>
                  <a:cubicBezTo>
                    <a:pt x="55" y="163"/>
                    <a:pt x="55" y="163"/>
                    <a:pt x="55" y="163"/>
                  </a:cubicBezTo>
                  <a:cubicBezTo>
                    <a:pt x="62" y="166"/>
                    <a:pt x="62" y="166"/>
                    <a:pt x="62" y="166"/>
                  </a:cubicBezTo>
                  <a:cubicBezTo>
                    <a:pt x="62" y="166"/>
                    <a:pt x="62" y="165"/>
                    <a:pt x="63" y="165"/>
                  </a:cubicBezTo>
                  <a:cubicBezTo>
                    <a:pt x="69" y="167"/>
                    <a:pt x="77" y="168"/>
                    <a:pt x="84" y="168"/>
                  </a:cubicBezTo>
                  <a:cubicBezTo>
                    <a:pt x="130" y="168"/>
                    <a:pt x="168" y="130"/>
                    <a:pt x="168" y="84"/>
                  </a:cubicBezTo>
                  <a:cubicBezTo>
                    <a:pt x="168" y="38"/>
                    <a:pt x="130" y="0"/>
                    <a:pt x="84" y="0"/>
                  </a:cubicBezTo>
                  <a:close/>
                  <a:moveTo>
                    <a:pt x="12" y="109"/>
                  </a:moveTo>
                  <a:cubicBezTo>
                    <a:pt x="24" y="101"/>
                    <a:pt x="37" y="87"/>
                    <a:pt x="41" y="77"/>
                  </a:cubicBezTo>
                  <a:cubicBezTo>
                    <a:pt x="43" y="73"/>
                    <a:pt x="44" y="68"/>
                    <a:pt x="46" y="64"/>
                  </a:cubicBezTo>
                  <a:cubicBezTo>
                    <a:pt x="48" y="56"/>
                    <a:pt x="50" y="48"/>
                    <a:pt x="56" y="42"/>
                  </a:cubicBezTo>
                  <a:cubicBezTo>
                    <a:pt x="75" y="23"/>
                    <a:pt x="107" y="23"/>
                    <a:pt x="126" y="42"/>
                  </a:cubicBezTo>
                  <a:cubicBezTo>
                    <a:pt x="135" y="51"/>
                    <a:pt x="141" y="64"/>
                    <a:pt x="141" y="77"/>
                  </a:cubicBezTo>
                  <a:cubicBezTo>
                    <a:pt x="141" y="90"/>
                    <a:pt x="135" y="103"/>
                    <a:pt x="126" y="112"/>
                  </a:cubicBezTo>
                  <a:cubicBezTo>
                    <a:pt x="120" y="118"/>
                    <a:pt x="112" y="120"/>
                    <a:pt x="104" y="122"/>
                  </a:cubicBezTo>
                  <a:cubicBezTo>
                    <a:pt x="100" y="124"/>
                    <a:pt x="95" y="125"/>
                    <a:pt x="91" y="127"/>
                  </a:cubicBezTo>
                  <a:cubicBezTo>
                    <a:pt x="81" y="131"/>
                    <a:pt x="67" y="144"/>
                    <a:pt x="59" y="156"/>
                  </a:cubicBezTo>
                  <a:cubicBezTo>
                    <a:pt x="37" y="148"/>
                    <a:pt x="20" y="131"/>
                    <a:pt x="12" y="109"/>
                  </a:cubicBezTo>
                  <a:close/>
                  <a:moveTo>
                    <a:pt x="84" y="160"/>
                  </a:moveTo>
                  <a:cubicBezTo>
                    <a:pt x="78" y="160"/>
                    <a:pt x="73" y="159"/>
                    <a:pt x="67" y="158"/>
                  </a:cubicBezTo>
                  <a:cubicBezTo>
                    <a:pt x="74" y="148"/>
                    <a:pt x="87" y="137"/>
                    <a:pt x="94" y="134"/>
                  </a:cubicBezTo>
                  <a:cubicBezTo>
                    <a:pt x="98" y="132"/>
                    <a:pt x="102" y="131"/>
                    <a:pt x="106" y="130"/>
                  </a:cubicBezTo>
                  <a:cubicBezTo>
                    <a:pt x="115" y="128"/>
                    <a:pt x="124" y="125"/>
                    <a:pt x="132" y="118"/>
                  </a:cubicBezTo>
                  <a:cubicBezTo>
                    <a:pt x="143" y="107"/>
                    <a:pt x="149" y="92"/>
                    <a:pt x="149" y="77"/>
                  </a:cubicBezTo>
                  <a:cubicBezTo>
                    <a:pt x="149" y="62"/>
                    <a:pt x="143" y="47"/>
                    <a:pt x="132" y="36"/>
                  </a:cubicBezTo>
                  <a:cubicBezTo>
                    <a:pt x="109" y="14"/>
                    <a:pt x="73" y="14"/>
                    <a:pt x="50" y="36"/>
                  </a:cubicBezTo>
                  <a:cubicBezTo>
                    <a:pt x="43" y="44"/>
                    <a:pt x="40" y="53"/>
                    <a:pt x="38" y="62"/>
                  </a:cubicBezTo>
                  <a:cubicBezTo>
                    <a:pt x="37" y="66"/>
                    <a:pt x="36" y="70"/>
                    <a:pt x="34" y="74"/>
                  </a:cubicBezTo>
                  <a:cubicBezTo>
                    <a:pt x="31" y="81"/>
                    <a:pt x="19" y="94"/>
                    <a:pt x="10" y="101"/>
                  </a:cubicBezTo>
                  <a:cubicBezTo>
                    <a:pt x="9" y="95"/>
                    <a:pt x="8" y="90"/>
                    <a:pt x="8" y="84"/>
                  </a:cubicBezTo>
                  <a:cubicBezTo>
                    <a:pt x="8" y="42"/>
                    <a:pt x="42" y="8"/>
                    <a:pt x="84" y="8"/>
                  </a:cubicBezTo>
                  <a:cubicBezTo>
                    <a:pt x="126" y="8"/>
                    <a:pt x="160" y="42"/>
                    <a:pt x="160" y="84"/>
                  </a:cubicBezTo>
                  <a:cubicBezTo>
                    <a:pt x="160" y="126"/>
                    <a:pt x="126" y="160"/>
                    <a:pt x="84" y="1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3562618" y="4282996"/>
            <a:ext cx="428811" cy="428811"/>
            <a:chOff x="3562618" y="4282996"/>
            <a:chExt cx="428811" cy="428811"/>
          </a:xfrm>
        </p:grpSpPr>
        <p:sp>
          <p:nvSpPr>
            <p:cNvPr id="22" name="Oval 14"/>
            <p:cNvSpPr>
              <a:spLocks noChangeArrowheads="1"/>
            </p:cNvSpPr>
            <p:nvPr/>
          </p:nvSpPr>
          <p:spPr bwMode="auto">
            <a:xfrm>
              <a:off x="3562618" y="4282996"/>
              <a:ext cx="428811" cy="42881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>
                <a:cs typeface="+mn-ea"/>
                <a:sym typeface="+mn-lt"/>
              </a:endParaRPr>
            </a:p>
          </p:txBody>
        </p:sp>
        <p:sp>
          <p:nvSpPr>
            <p:cNvPr id="144" name="Freeform 40"/>
            <p:cNvSpPr>
              <a:spLocks noEditPoints="1"/>
            </p:cNvSpPr>
            <p:nvPr/>
          </p:nvSpPr>
          <p:spPr bwMode="auto">
            <a:xfrm>
              <a:off x="3681537" y="4351244"/>
              <a:ext cx="201376" cy="275214"/>
            </a:xfrm>
            <a:custGeom>
              <a:avLst/>
              <a:gdLst>
                <a:gd name="T0" fmla="*/ 56 w 164"/>
                <a:gd name="T1" fmla="*/ 112 h 224"/>
                <a:gd name="T2" fmla="*/ 0 w 164"/>
                <a:gd name="T3" fmla="*/ 168 h 224"/>
                <a:gd name="T4" fmla="*/ 56 w 164"/>
                <a:gd name="T5" fmla="*/ 224 h 224"/>
                <a:gd name="T6" fmla="*/ 112 w 164"/>
                <a:gd name="T7" fmla="*/ 168 h 224"/>
                <a:gd name="T8" fmla="*/ 56 w 164"/>
                <a:gd name="T9" fmla="*/ 112 h 224"/>
                <a:gd name="T10" fmla="*/ 56 w 164"/>
                <a:gd name="T11" fmla="*/ 216 h 224"/>
                <a:gd name="T12" fmla="*/ 8 w 164"/>
                <a:gd name="T13" fmla="*/ 168 h 224"/>
                <a:gd name="T14" fmla="*/ 56 w 164"/>
                <a:gd name="T15" fmla="*/ 120 h 224"/>
                <a:gd name="T16" fmla="*/ 104 w 164"/>
                <a:gd name="T17" fmla="*/ 168 h 224"/>
                <a:gd name="T18" fmla="*/ 56 w 164"/>
                <a:gd name="T19" fmla="*/ 216 h 224"/>
                <a:gd name="T20" fmla="*/ 72 w 164"/>
                <a:gd name="T21" fmla="*/ 100 h 224"/>
                <a:gd name="T22" fmla="*/ 60 w 164"/>
                <a:gd name="T23" fmla="*/ 100 h 224"/>
                <a:gd name="T24" fmla="*/ 60 w 164"/>
                <a:gd name="T25" fmla="*/ 0 h 224"/>
                <a:gd name="T26" fmla="*/ 52 w 164"/>
                <a:gd name="T27" fmla="*/ 0 h 224"/>
                <a:gd name="T28" fmla="*/ 52 w 164"/>
                <a:gd name="T29" fmla="*/ 100 h 224"/>
                <a:gd name="T30" fmla="*/ 40 w 164"/>
                <a:gd name="T31" fmla="*/ 100 h 224"/>
                <a:gd name="T32" fmla="*/ 40 w 164"/>
                <a:gd name="T33" fmla="*/ 108 h 224"/>
                <a:gd name="T34" fmla="*/ 72 w 164"/>
                <a:gd name="T35" fmla="*/ 108 h 224"/>
                <a:gd name="T36" fmla="*/ 72 w 164"/>
                <a:gd name="T37" fmla="*/ 100 h 224"/>
                <a:gd name="T38" fmla="*/ 108 w 164"/>
                <a:gd name="T39" fmla="*/ 92 h 224"/>
                <a:gd name="T40" fmla="*/ 78 w 164"/>
                <a:gd name="T41" fmla="*/ 101 h 224"/>
                <a:gd name="T42" fmla="*/ 82 w 164"/>
                <a:gd name="T43" fmla="*/ 107 h 224"/>
                <a:gd name="T44" fmla="*/ 108 w 164"/>
                <a:gd name="T45" fmla="*/ 100 h 224"/>
                <a:gd name="T46" fmla="*/ 156 w 164"/>
                <a:gd name="T47" fmla="*/ 148 h 224"/>
                <a:gd name="T48" fmla="*/ 115 w 164"/>
                <a:gd name="T49" fmla="*/ 195 h 224"/>
                <a:gd name="T50" fmla="*/ 117 w 164"/>
                <a:gd name="T51" fmla="*/ 203 h 224"/>
                <a:gd name="T52" fmla="*/ 164 w 164"/>
                <a:gd name="T53" fmla="*/ 148 h 224"/>
                <a:gd name="T54" fmla="*/ 108 w 164"/>
                <a:gd name="T55" fmla="*/ 92 h 224"/>
                <a:gd name="T56" fmla="*/ 124 w 164"/>
                <a:gd name="T57" fmla="*/ 80 h 224"/>
                <a:gd name="T58" fmla="*/ 112 w 164"/>
                <a:gd name="T59" fmla="*/ 80 h 224"/>
                <a:gd name="T60" fmla="*/ 112 w 164"/>
                <a:gd name="T61" fmla="*/ 16 h 224"/>
                <a:gd name="T62" fmla="*/ 104 w 164"/>
                <a:gd name="T63" fmla="*/ 16 h 224"/>
                <a:gd name="T64" fmla="*/ 104 w 164"/>
                <a:gd name="T65" fmla="*/ 80 h 224"/>
                <a:gd name="T66" fmla="*/ 92 w 164"/>
                <a:gd name="T67" fmla="*/ 80 h 224"/>
                <a:gd name="T68" fmla="*/ 92 w 164"/>
                <a:gd name="T69" fmla="*/ 88 h 224"/>
                <a:gd name="T70" fmla="*/ 124 w 164"/>
                <a:gd name="T71" fmla="*/ 88 h 224"/>
                <a:gd name="T72" fmla="*/ 124 w 164"/>
                <a:gd name="T73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4" h="224">
                  <a:moveTo>
                    <a:pt x="56" y="112"/>
                  </a:moveTo>
                  <a:cubicBezTo>
                    <a:pt x="25" y="112"/>
                    <a:pt x="0" y="137"/>
                    <a:pt x="0" y="168"/>
                  </a:cubicBezTo>
                  <a:cubicBezTo>
                    <a:pt x="0" y="199"/>
                    <a:pt x="25" y="224"/>
                    <a:pt x="56" y="224"/>
                  </a:cubicBezTo>
                  <a:cubicBezTo>
                    <a:pt x="87" y="224"/>
                    <a:pt x="112" y="199"/>
                    <a:pt x="112" y="168"/>
                  </a:cubicBezTo>
                  <a:cubicBezTo>
                    <a:pt x="112" y="137"/>
                    <a:pt x="87" y="112"/>
                    <a:pt x="56" y="112"/>
                  </a:cubicBezTo>
                  <a:close/>
                  <a:moveTo>
                    <a:pt x="56" y="216"/>
                  </a:moveTo>
                  <a:cubicBezTo>
                    <a:pt x="30" y="216"/>
                    <a:pt x="8" y="194"/>
                    <a:pt x="8" y="168"/>
                  </a:cubicBezTo>
                  <a:cubicBezTo>
                    <a:pt x="8" y="141"/>
                    <a:pt x="30" y="120"/>
                    <a:pt x="56" y="120"/>
                  </a:cubicBezTo>
                  <a:cubicBezTo>
                    <a:pt x="82" y="120"/>
                    <a:pt x="104" y="141"/>
                    <a:pt x="104" y="168"/>
                  </a:cubicBezTo>
                  <a:cubicBezTo>
                    <a:pt x="104" y="194"/>
                    <a:pt x="82" y="216"/>
                    <a:pt x="56" y="216"/>
                  </a:cubicBezTo>
                  <a:close/>
                  <a:moveTo>
                    <a:pt x="72" y="100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8"/>
                    <a:pt x="40" y="108"/>
                    <a:pt x="40" y="108"/>
                  </a:cubicBezTo>
                  <a:cubicBezTo>
                    <a:pt x="72" y="108"/>
                    <a:pt x="72" y="108"/>
                    <a:pt x="72" y="108"/>
                  </a:cubicBezTo>
                  <a:lnTo>
                    <a:pt x="72" y="100"/>
                  </a:lnTo>
                  <a:close/>
                  <a:moveTo>
                    <a:pt x="108" y="92"/>
                  </a:moveTo>
                  <a:cubicBezTo>
                    <a:pt x="97" y="92"/>
                    <a:pt x="87" y="95"/>
                    <a:pt x="78" y="101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90" y="103"/>
                    <a:pt x="99" y="100"/>
                    <a:pt x="108" y="100"/>
                  </a:cubicBezTo>
                  <a:cubicBezTo>
                    <a:pt x="134" y="100"/>
                    <a:pt x="156" y="121"/>
                    <a:pt x="156" y="148"/>
                  </a:cubicBezTo>
                  <a:cubicBezTo>
                    <a:pt x="156" y="171"/>
                    <a:pt x="139" y="192"/>
                    <a:pt x="115" y="195"/>
                  </a:cubicBezTo>
                  <a:cubicBezTo>
                    <a:pt x="117" y="203"/>
                    <a:pt x="117" y="203"/>
                    <a:pt x="117" y="203"/>
                  </a:cubicBezTo>
                  <a:cubicBezTo>
                    <a:pt x="144" y="199"/>
                    <a:pt x="164" y="175"/>
                    <a:pt x="164" y="148"/>
                  </a:cubicBezTo>
                  <a:cubicBezTo>
                    <a:pt x="164" y="117"/>
                    <a:pt x="139" y="92"/>
                    <a:pt x="108" y="92"/>
                  </a:cubicBezTo>
                  <a:close/>
                  <a:moveTo>
                    <a:pt x="124" y="80"/>
                  </a:moveTo>
                  <a:cubicBezTo>
                    <a:pt x="112" y="80"/>
                    <a:pt x="112" y="80"/>
                    <a:pt x="112" y="80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124" y="88"/>
                    <a:pt x="124" y="88"/>
                    <a:pt x="124" y="88"/>
                  </a:cubicBezTo>
                  <a:lnTo>
                    <a:pt x="124" y="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3133044" y="5225161"/>
            <a:ext cx="470703" cy="469940"/>
            <a:chOff x="3133044" y="5225161"/>
            <a:chExt cx="470703" cy="469940"/>
          </a:xfrm>
        </p:grpSpPr>
        <p:sp>
          <p:nvSpPr>
            <p:cNvPr id="4" name="Freeform 65"/>
            <p:cNvSpPr/>
            <p:nvPr/>
          </p:nvSpPr>
          <p:spPr bwMode="auto">
            <a:xfrm>
              <a:off x="3133044" y="5225161"/>
              <a:ext cx="470703" cy="469940"/>
            </a:xfrm>
            <a:custGeom>
              <a:avLst/>
              <a:gdLst>
                <a:gd name="T0" fmla="*/ 215 w 261"/>
                <a:gd name="T1" fmla="*/ 214 h 261"/>
                <a:gd name="T2" fmla="*/ 215 w 261"/>
                <a:gd name="T3" fmla="*/ 46 h 261"/>
                <a:gd name="T4" fmla="*/ 46 w 261"/>
                <a:gd name="T5" fmla="*/ 46 h 261"/>
                <a:gd name="T6" fmla="*/ 46 w 261"/>
                <a:gd name="T7" fmla="*/ 214 h 261"/>
                <a:gd name="T8" fmla="*/ 215 w 261"/>
                <a:gd name="T9" fmla="*/ 214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61">
                  <a:moveTo>
                    <a:pt x="215" y="214"/>
                  </a:moveTo>
                  <a:cubicBezTo>
                    <a:pt x="261" y="168"/>
                    <a:pt x="261" y="93"/>
                    <a:pt x="215" y="46"/>
                  </a:cubicBezTo>
                  <a:cubicBezTo>
                    <a:pt x="168" y="0"/>
                    <a:pt x="93" y="0"/>
                    <a:pt x="46" y="46"/>
                  </a:cubicBezTo>
                  <a:cubicBezTo>
                    <a:pt x="0" y="93"/>
                    <a:pt x="0" y="168"/>
                    <a:pt x="46" y="214"/>
                  </a:cubicBezTo>
                  <a:cubicBezTo>
                    <a:pt x="93" y="261"/>
                    <a:pt x="168" y="261"/>
                    <a:pt x="215" y="2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>
                <a:cs typeface="+mn-ea"/>
                <a:sym typeface="+mn-lt"/>
              </a:endParaRPr>
            </a:p>
          </p:txBody>
        </p:sp>
        <p:sp>
          <p:nvSpPr>
            <p:cNvPr id="145" name="Freeform 41"/>
            <p:cNvSpPr>
              <a:spLocks noEditPoints="1"/>
            </p:cNvSpPr>
            <p:nvPr/>
          </p:nvSpPr>
          <p:spPr bwMode="auto">
            <a:xfrm>
              <a:off x="3226262" y="5342481"/>
              <a:ext cx="264308" cy="261790"/>
            </a:xfrm>
            <a:custGeom>
              <a:avLst/>
              <a:gdLst>
                <a:gd name="T0" fmla="*/ 200 w 215"/>
                <a:gd name="T1" fmla="*/ 15 h 213"/>
                <a:gd name="T2" fmla="*/ 165 w 215"/>
                <a:gd name="T3" fmla="*/ 0 h 213"/>
                <a:gd name="T4" fmla="*/ 129 w 215"/>
                <a:gd name="T5" fmla="*/ 15 h 213"/>
                <a:gd name="T6" fmla="*/ 115 w 215"/>
                <a:gd name="T7" fmla="*/ 31 h 213"/>
                <a:gd name="T8" fmla="*/ 105 w 215"/>
                <a:gd name="T9" fmla="*/ 43 h 213"/>
                <a:gd name="T10" fmla="*/ 49 w 215"/>
                <a:gd name="T11" fmla="*/ 76 h 213"/>
                <a:gd name="T12" fmla="*/ 12 w 215"/>
                <a:gd name="T13" fmla="*/ 98 h 213"/>
                <a:gd name="T14" fmla="*/ 1 w 215"/>
                <a:gd name="T15" fmla="*/ 116 h 213"/>
                <a:gd name="T16" fmla="*/ 4 w 215"/>
                <a:gd name="T17" fmla="*/ 119 h 213"/>
                <a:gd name="T18" fmla="*/ 7 w 215"/>
                <a:gd name="T19" fmla="*/ 146 h 213"/>
                <a:gd name="T20" fmla="*/ 7 w 215"/>
                <a:gd name="T21" fmla="*/ 156 h 213"/>
                <a:gd name="T22" fmla="*/ 20 w 215"/>
                <a:gd name="T23" fmla="*/ 161 h 213"/>
                <a:gd name="T24" fmla="*/ 45 w 215"/>
                <a:gd name="T25" fmla="*/ 171 h 213"/>
                <a:gd name="T26" fmla="*/ 52 w 215"/>
                <a:gd name="T27" fmla="*/ 187 h 213"/>
                <a:gd name="T28" fmla="*/ 54 w 215"/>
                <a:gd name="T29" fmla="*/ 195 h 213"/>
                <a:gd name="T30" fmla="*/ 65 w 215"/>
                <a:gd name="T31" fmla="*/ 195 h 213"/>
                <a:gd name="T32" fmla="*/ 76 w 215"/>
                <a:gd name="T33" fmla="*/ 193 h 213"/>
                <a:gd name="T34" fmla="*/ 90 w 215"/>
                <a:gd name="T35" fmla="*/ 204 h 213"/>
                <a:gd name="T36" fmla="*/ 98 w 215"/>
                <a:gd name="T37" fmla="*/ 213 h 213"/>
                <a:gd name="T38" fmla="*/ 106 w 215"/>
                <a:gd name="T39" fmla="*/ 208 h 213"/>
                <a:gd name="T40" fmla="*/ 165 w 215"/>
                <a:gd name="T41" fmla="*/ 114 h 213"/>
                <a:gd name="T42" fmla="*/ 167 w 215"/>
                <a:gd name="T43" fmla="*/ 112 h 213"/>
                <a:gd name="T44" fmla="*/ 169 w 215"/>
                <a:gd name="T45" fmla="*/ 108 h 213"/>
                <a:gd name="T46" fmla="*/ 180 w 215"/>
                <a:gd name="T47" fmla="*/ 100 h 213"/>
                <a:gd name="T48" fmla="*/ 200 w 215"/>
                <a:gd name="T49" fmla="*/ 85 h 213"/>
                <a:gd name="T50" fmla="*/ 215 w 215"/>
                <a:gd name="T51" fmla="*/ 50 h 213"/>
                <a:gd name="T52" fmla="*/ 200 w 215"/>
                <a:gd name="T53" fmla="*/ 15 h 213"/>
                <a:gd name="T54" fmla="*/ 194 w 215"/>
                <a:gd name="T55" fmla="*/ 80 h 213"/>
                <a:gd name="T56" fmla="*/ 175 w 215"/>
                <a:gd name="T57" fmla="*/ 93 h 213"/>
                <a:gd name="T58" fmla="*/ 163 w 215"/>
                <a:gd name="T59" fmla="*/ 102 h 213"/>
                <a:gd name="T60" fmla="*/ 159 w 215"/>
                <a:gd name="T61" fmla="*/ 108 h 213"/>
                <a:gd name="T62" fmla="*/ 158 w 215"/>
                <a:gd name="T63" fmla="*/ 110 h 213"/>
                <a:gd name="T64" fmla="*/ 99 w 215"/>
                <a:gd name="T65" fmla="*/ 203 h 213"/>
                <a:gd name="T66" fmla="*/ 99 w 215"/>
                <a:gd name="T67" fmla="*/ 204 h 213"/>
                <a:gd name="T68" fmla="*/ 98 w 215"/>
                <a:gd name="T69" fmla="*/ 202 h 213"/>
                <a:gd name="T70" fmla="*/ 76 w 215"/>
                <a:gd name="T71" fmla="*/ 185 h 213"/>
                <a:gd name="T72" fmla="*/ 63 w 215"/>
                <a:gd name="T73" fmla="*/ 187 h 213"/>
                <a:gd name="T74" fmla="*/ 60 w 215"/>
                <a:gd name="T75" fmla="*/ 188 h 213"/>
                <a:gd name="T76" fmla="*/ 60 w 215"/>
                <a:gd name="T77" fmla="*/ 187 h 213"/>
                <a:gd name="T78" fmla="*/ 52 w 215"/>
                <a:gd name="T79" fmla="*/ 166 h 213"/>
                <a:gd name="T80" fmla="*/ 20 w 215"/>
                <a:gd name="T81" fmla="*/ 153 h 213"/>
                <a:gd name="T82" fmla="*/ 14 w 215"/>
                <a:gd name="T83" fmla="*/ 152 h 213"/>
                <a:gd name="T84" fmla="*/ 15 w 215"/>
                <a:gd name="T85" fmla="*/ 148 h 213"/>
                <a:gd name="T86" fmla="*/ 10 w 215"/>
                <a:gd name="T87" fmla="*/ 113 h 213"/>
                <a:gd name="T88" fmla="*/ 17 w 215"/>
                <a:gd name="T89" fmla="*/ 104 h 213"/>
                <a:gd name="T90" fmla="*/ 52 w 215"/>
                <a:gd name="T91" fmla="*/ 83 h 213"/>
                <a:gd name="T92" fmla="*/ 110 w 215"/>
                <a:gd name="T93" fmla="*/ 49 h 213"/>
                <a:gd name="T94" fmla="*/ 121 w 215"/>
                <a:gd name="T95" fmla="*/ 36 h 213"/>
                <a:gd name="T96" fmla="*/ 135 w 215"/>
                <a:gd name="T97" fmla="*/ 20 h 213"/>
                <a:gd name="T98" fmla="*/ 165 w 215"/>
                <a:gd name="T99" fmla="*/ 8 h 213"/>
                <a:gd name="T100" fmla="*/ 194 w 215"/>
                <a:gd name="T101" fmla="*/ 20 h 213"/>
                <a:gd name="T102" fmla="*/ 207 w 215"/>
                <a:gd name="T103" fmla="*/ 50 h 213"/>
                <a:gd name="T104" fmla="*/ 194 w 215"/>
                <a:gd name="T105" fmla="*/ 80 h 213"/>
                <a:gd name="T106" fmla="*/ 167 w 215"/>
                <a:gd name="T107" fmla="*/ 23 h 213"/>
                <a:gd name="T108" fmla="*/ 143 w 215"/>
                <a:gd name="T109" fmla="*/ 47 h 213"/>
                <a:gd name="T110" fmla="*/ 167 w 215"/>
                <a:gd name="T111" fmla="*/ 71 h 213"/>
                <a:gd name="T112" fmla="*/ 191 w 215"/>
                <a:gd name="T113" fmla="*/ 47 h 213"/>
                <a:gd name="T114" fmla="*/ 167 w 215"/>
                <a:gd name="T115" fmla="*/ 23 h 213"/>
                <a:gd name="T116" fmla="*/ 167 w 215"/>
                <a:gd name="T117" fmla="*/ 63 h 213"/>
                <a:gd name="T118" fmla="*/ 151 w 215"/>
                <a:gd name="T119" fmla="*/ 47 h 213"/>
                <a:gd name="T120" fmla="*/ 167 w 215"/>
                <a:gd name="T121" fmla="*/ 31 h 213"/>
                <a:gd name="T122" fmla="*/ 183 w 215"/>
                <a:gd name="T123" fmla="*/ 47 h 213"/>
                <a:gd name="T124" fmla="*/ 167 w 215"/>
                <a:gd name="T125" fmla="*/ 6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5" h="213">
                  <a:moveTo>
                    <a:pt x="200" y="15"/>
                  </a:moveTo>
                  <a:cubicBezTo>
                    <a:pt x="190" y="5"/>
                    <a:pt x="178" y="0"/>
                    <a:pt x="165" y="0"/>
                  </a:cubicBezTo>
                  <a:cubicBezTo>
                    <a:pt x="151" y="0"/>
                    <a:pt x="139" y="5"/>
                    <a:pt x="129" y="15"/>
                  </a:cubicBezTo>
                  <a:cubicBezTo>
                    <a:pt x="123" y="20"/>
                    <a:pt x="119" y="26"/>
                    <a:pt x="115" y="31"/>
                  </a:cubicBezTo>
                  <a:cubicBezTo>
                    <a:pt x="111" y="36"/>
                    <a:pt x="108" y="41"/>
                    <a:pt x="105" y="43"/>
                  </a:cubicBezTo>
                  <a:cubicBezTo>
                    <a:pt x="92" y="54"/>
                    <a:pt x="69" y="66"/>
                    <a:pt x="49" y="76"/>
                  </a:cubicBezTo>
                  <a:cubicBezTo>
                    <a:pt x="31" y="86"/>
                    <a:pt x="17" y="93"/>
                    <a:pt x="12" y="98"/>
                  </a:cubicBezTo>
                  <a:cubicBezTo>
                    <a:pt x="1" y="108"/>
                    <a:pt x="0" y="113"/>
                    <a:pt x="1" y="116"/>
                  </a:cubicBezTo>
                  <a:cubicBezTo>
                    <a:pt x="2" y="117"/>
                    <a:pt x="3" y="118"/>
                    <a:pt x="4" y="119"/>
                  </a:cubicBezTo>
                  <a:cubicBezTo>
                    <a:pt x="6" y="120"/>
                    <a:pt x="13" y="127"/>
                    <a:pt x="7" y="146"/>
                  </a:cubicBezTo>
                  <a:cubicBezTo>
                    <a:pt x="6" y="149"/>
                    <a:pt x="5" y="153"/>
                    <a:pt x="7" y="156"/>
                  </a:cubicBezTo>
                  <a:cubicBezTo>
                    <a:pt x="10" y="160"/>
                    <a:pt x="15" y="160"/>
                    <a:pt x="20" y="161"/>
                  </a:cubicBezTo>
                  <a:cubicBezTo>
                    <a:pt x="28" y="161"/>
                    <a:pt x="38" y="161"/>
                    <a:pt x="45" y="171"/>
                  </a:cubicBezTo>
                  <a:cubicBezTo>
                    <a:pt x="51" y="178"/>
                    <a:pt x="52" y="184"/>
                    <a:pt x="52" y="187"/>
                  </a:cubicBezTo>
                  <a:cubicBezTo>
                    <a:pt x="52" y="190"/>
                    <a:pt x="52" y="193"/>
                    <a:pt x="54" y="195"/>
                  </a:cubicBezTo>
                  <a:cubicBezTo>
                    <a:pt x="56" y="197"/>
                    <a:pt x="59" y="196"/>
                    <a:pt x="65" y="195"/>
                  </a:cubicBezTo>
                  <a:cubicBezTo>
                    <a:pt x="68" y="194"/>
                    <a:pt x="72" y="193"/>
                    <a:pt x="76" y="193"/>
                  </a:cubicBezTo>
                  <a:cubicBezTo>
                    <a:pt x="84" y="193"/>
                    <a:pt x="88" y="197"/>
                    <a:pt x="90" y="204"/>
                  </a:cubicBezTo>
                  <a:cubicBezTo>
                    <a:pt x="92" y="210"/>
                    <a:pt x="94" y="213"/>
                    <a:pt x="98" y="213"/>
                  </a:cubicBezTo>
                  <a:cubicBezTo>
                    <a:pt x="103" y="213"/>
                    <a:pt x="105" y="208"/>
                    <a:pt x="106" y="208"/>
                  </a:cubicBezTo>
                  <a:cubicBezTo>
                    <a:pt x="106" y="207"/>
                    <a:pt x="143" y="153"/>
                    <a:pt x="165" y="114"/>
                  </a:cubicBezTo>
                  <a:cubicBezTo>
                    <a:pt x="166" y="113"/>
                    <a:pt x="166" y="112"/>
                    <a:pt x="167" y="112"/>
                  </a:cubicBezTo>
                  <a:cubicBezTo>
                    <a:pt x="167" y="110"/>
                    <a:pt x="168" y="109"/>
                    <a:pt x="169" y="108"/>
                  </a:cubicBezTo>
                  <a:cubicBezTo>
                    <a:pt x="171" y="105"/>
                    <a:pt x="175" y="103"/>
                    <a:pt x="180" y="100"/>
                  </a:cubicBezTo>
                  <a:cubicBezTo>
                    <a:pt x="186" y="96"/>
                    <a:pt x="193" y="92"/>
                    <a:pt x="200" y="85"/>
                  </a:cubicBezTo>
                  <a:cubicBezTo>
                    <a:pt x="209" y="76"/>
                    <a:pt x="215" y="63"/>
                    <a:pt x="215" y="50"/>
                  </a:cubicBezTo>
                  <a:cubicBezTo>
                    <a:pt x="215" y="37"/>
                    <a:pt x="209" y="24"/>
                    <a:pt x="200" y="15"/>
                  </a:cubicBezTo>
                  <a:close/>
                  <a:moveTo>
                    <a:pt x="194" y="80"/>
                  </a:moveTo>
                  <a:cubicBezTo>
                    <a:pt x="188" y="86"/>
                    <a:pt x="181" y="90"/>
                    <a:pt x="175" y="93"/>
                  </a:cubicBezTo>
                  <a:cubicBezTo>
                    <a:pt x="171" y="96"/>
                    <a:pt x="166" y="99"/>
                    <a:pt x="163" y="102"/>
                  </a:cubicBezTo>
                  <a:cubicBezTo>
                    <a:pt x="161" y="104"/>
                    <a:pt x="160" y="106"/>
                    <a:pt x="159" y="108"/>
                  </a:cubicBezTo>
                  <a:cubicBezTo>
                    <a:pt x="159" y="109"/>
                    <a:pt x="159" y="109"/>
                    <a:pt x="158" y="110"/>
                  </a:cubicBezTo>
                  <a:cubicBezTo>
                    <a:pt x="136" y="149"/>
                    <a:pt x="99" y="203"/>
                    <a:pt x="99" y="203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98" y="203"/>
                    <a:pt x="98" y="203"/>
                    <a:pt x="98" y="202"/>
                  </a:cubicBezTo>
                  <a:cubicBezTo>
                    <a:pt x="95" y="191"/>
                    <a:pt x="87" y="185"/>
                    <a:pt x="76" y="185"/>
                  </a:cubicBezTo>
                  <a:cubicBezTo>
                    <a:pt x="71" y="185"/>
                    <a:pt x="66" y="186"/>
                    <a:pt x="63" y="187"/>
                  </a:cubicBezTo>
                  <a:cubicBezTo>
                    <a:pt x="62" y="188"/>
                    <a:pt x="61" y="188"/>
                    <a:pt x="60" y="188"/>
                  </a:cubicBezTo>
                  <a:cubicBezTo>
                    <a:pt x="60" y="188"/>
                    <a:pt x="60" y="187"/>
                    <a:pt x="60" y="187"/>
                  </a:cubicBezTo>
                  <a:cubicBezTo>
                    <a:pt x="60" y="182"/>
                    <a:pt x="59" y="175"/>
                    <a:pt x="52" y="166"/>
                  </a:cubicBezTo>
                  <a:cubicBezTo>
                    <a:pt x="42" y="154"/>
                    <a:pt x="29" y="153"/>
                    <a:pt x="20" y="153"/>
                  </a:cubicBezTo>
                  <a:cubicBezTo>
                    <a:pt x="18" y="153"/>
                    <a:pt x="15" y="152"/>
                    <a:pt x="14" y="152"/>
                  </a:cubicBezTo>
                  <a:cubicBezTo>
                    <a:pt x="14" y="152"/>
                    <a:pt x="14" y="151"/>
                    <a:pt x="15" y="148"/>
                  </a:cubicBezTo>
                  <a:cubicBezTo>
                    <a:pt x="22" y="126"/>
                    <a:pt x="13" y="116"/>
                    <a:pt x="10" y="113"/>
                  </a:cubicBezTo>
                  <a:cubicBezTo>
                    <a:pt x="11" y="111"/>
                    <a:pt x="13" y="108"/>
                    <a:pt x="17" y="104"/>
                  </a:cubicBezTo>
                  <a:cubicBezTo>
                    <a:pt x="22" y="99"/>
                    <a:pt x="37" y="92"/>
                    <a:pt x="52" y="83"/>
                  </a:cubicBezTo>
                  <a:cubicBezTo>
                    <a:pt x="73" y="73"/>
                    <a:pt x="97" y="61"/>
                    <a:pt x="110" y="49"/>
                  </a:cubicBezTo>
                  <a:cubicBezTo>
                    <a:pt x="114" y="46"/>
                    <a:pt x="117" y="42"/>
                    <a:pt x="121" y="36"/>
                  </a:cubicBezTo>
                  <a:cubicBezTo>
                    <a:pt x="125" y="31"/>
                    <a:pt x="129" y="26"/>
                    <a:pt x="135" y="20"/>
                  </a:cubicBezTo>
                  <a:cubicBezTo>
                    <a:pt x="143" y="12"/>
                    <a:pt x="153" y="8"/>
                    <a:pt x="165" y="8"/>
                  </a:cubicBezTo>
                  <a:cubicBezTo>
                    <a:pt x="176" y="8"/>
                    <a:pt x="186" y="12"/>
                    <a:pt x="194" y="20"/>
                  </a:cubicBezTo>
                  <a:cubicBezTo>
                    <a:pt x="202" y="28"/>
                    <a:pt x="207" y="39"/>
                    <a:pt x="207" y="50"/>
                  </a:cubicBezTo>
                  <a:cubicBezTo>
                    <a:pt x="207" y="61"/>
                    <a:pt x="202" y="72"/>
                    <a:pt x="194" y="80"/>
                  </a:cubicBezTo>
                  <a:close/>
                  <a:moveTo>
                    <a:pt x="167" y="23"/>
                  </a:moveTo>
                  <a:cubicBezTo>
                    <a:pt x="154" y="23"/>
                    <a:pt x="143" y="34"/>
                    <a:pt x="143" y="47"/>
                  </a:cubicBezTo>
                  <a:cubicBezTo>
                    <a:pt x="143" y="60"/>
                    <a:pt x="154" y="71"/>
                    <a:pt x="167" y="71"/>
                  </a:cubicBezTo>
                  <a:cubicBezTo>
                    <a:pt x="180" y="71"/>
                    <a:pt x="191" y="60"/>
                    <a:pt x="191" y="47"/>
                  </a:cubicBezTo>
                  <a:cubicBezTo>
                    <a:pt x="191" y="34"/>
                    <a:pt x="180" y="23"/>
                    <a:pt x="167" y="23"/>
                  </a:cubicBezTo>
                  <a:close/>
                  <a:moveTo>
                    <a:pt x="167" y="63"/>
                  </a:moveTo>
                  <a:cubicBezTo>
                    <a:pt x="158" y="63"/>
                    <a:pt x="151" y="56"/>
                    <a:pt x="151" y="47"/>
                  </a:cubicBezTo>
                  <a:cubicBezTo>
                    <a:pt x="151" y="38"/>
                    <a:pt x="158" y="31"/>
                    <a:pt x="167" y="31"/>
                  </a:cubicBezTo>
                  <a:cubicBezTo>
                    <a:pt x="176" y="31"/>
                    <a:pt x="183" y="38"/>
                    <a:pt x="183" y="47"/>
                  </a:cubicBezTo>
                  <a:cubicBezTo>
                    <a:pt x="183" y="56"/>
                    <a:pt x="176" y="63"/>
                    <a:pt x="167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8734619" y="3587528"/>
            <a:ext cx="428811" cy="428811"/>
            <a:chOff x="8734619" y="3587528"/>
            <a:chExt cx="428811" cy="428811"/>
          </a:xfrm>
        </p:grpSpPr>
        <p:sp>
          <p:nvSpPr>
            <p:cNvPr id="108" name="Oval 14"/>
            <p:cNvSpPr>
              <a:spLocks noChangeArrowheads="1"/>
            </p:cNvSpPr>
            <p:nvPr/>
          </p:nvSpPr>
          <p:spPr bwMode="auto">
            <a:xfrm>
              <a:off x="8734619" y="3587528"/>
              <a:ext cx="428811" cy="42881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>
                <a:cs typeface="+mn-ea"/>
                <a:sym typeface="+mn-lt"/>
              </a:endParaRPr>
            </a:p>
          </p:txBody>
        </p:sp>
        <p:sp>
          <p:nvSpPr>
            <p:cNvPr id="146" name="Freeform 42"/>
            <p:cNvSpPr>
              <a:spLocks noEditPoints="1"/>
            </p:cNvSpPr>
            <p:nvPr/>
          </p:nvSpPr>
          <p:spPr bwMode="auto">
            <a:xfrm>
              <a:off x="8811276" y="3677946"/>
              <a:ext cx="277734" cy="239976"/>
            </a:xfrm>
            <a:custGeom>
              <a:avLst/>
              <a:gdLst>
                <a:gd name="T0" fmla="*/ 180 w 226"/>
                <a:gd name="T1" fmla="*/ 67 h 195"/>
                <a:gd name="T2" fmla="*/ 113 w 226"/>
                <a:gd name="T3" fmla="*/ 0 h 195"/>
                <a:gd name="T4" fmla="*/ 45 w 226"/>
                <a:gd name="T5" fmla="*/ 67 h 195"/>
                <a:gd name="T6" fmla="*/ 113 w 226"/>
                <a:gd name="T7" fmla="*/ 135 h 195"/>
                <a:gd name="T8" fmla="*/ 180 w 226"/>
                <a:gd name="T9" fmla="*/ 67 h 195"/>
                <a:gd name="T10" fmla="*/ 113 w 226"/>
                <a:gd name="T11" fmla="*/ 127 h 195"/>
                <a:gd name="T12" fmla="*/ 53 w 226"/>
                <a:gd name="T13" fmla="*/ 67 h 195"/>
                <a:gd name="T14" fmla="*/ 113 w 226"/>
                <a:gd name="T15" fmla="*/ 8 h 195"/>
                <a:gd name="T16" fmla="*/ 172 w 226"/>
                <a:gd name="T17" fmla="*/ 67 h 195"/>
                <a:gd name="T18" fmla="*/ 113 w 226"/>
                <a:gd name="T19" fmla="*/ 127 h 195"/>
                <a:gd name="T20" fmla="*/ 96 w 226"/>
                <a:gd name="T21" fmla="*/ 57 h 195"/>
                <a:gd name="T22" fmla="*/ 109 w 226"/>
                <a:gd name="T23" fmla="*/ 50 h 195"/>
                <a:gd name="T24" fmla="*/ 109 w 226"/>
                <a:gd name="T25" fmla="*/ 97 h 195"/>
                <a:gd name="T26" fmla="*/ 117 w 226"/>
                <a:gd name="T27" fmla="*/ 97 h 195"/>
                <a:gd name="T28" fmla="*/ 117 w 226"/>
                <a:gd name="T29" fmla="*/ 37 h 195"/>
                <a:gd name="T30" fmla="*/ 92 w 226"/>
                <a:gd name="T31" fmla="*/ 51 h 195"/>
                <a:gd name="T32" fmla="*/ 96 w 226"/>
                <a:gd name="T33" fmla="*/ 57 h 195"/>
                <a:gd name="T34" fmla="*/ 45 w 226"/>
                <a:gd name="T35" fmla="*/ 106 h 195"/>
                <a:gd name="T36" fmla="*/ 42 w 226"/>
                <a:gd name="T37" fmla="*/ 101 h 195"/>
                <a:gd name="T38" fmla="*/ 0 w 226"/>
                <a:gd name="T39" fmla="*/ 153 h 195"/>
                <a:gd name="T40" fmla="*/ 41 w 226"/>
                <a:gd name="T41" fmla="*/ 155 h 195"/>
                <a:gd name="T42" fmla="*/ 51 w 226"/>
                <a:gd name="T43" fmla="*/ 195 h 195"/>
                <a:gd name="T44" fmla="*/ 94 w 226"/>
                <a:gd name="T45" fmla="*/ 143 h 195"/>
                <a:gd name="T46" fmla="*/ 88 w 226"/>
                <a:gd name="T47" fmla="*/ 141 h 195"/>
                <a:gd name="T48" fmla="*/ 45 w 226"/>
                <a:gd name="T49" fmla="*/ 106 h 195"/>
                <a:gd name="T50" fmla="*/ 55 w 226"/>
                <a:gd name="T51" fmla="*/ 177 h 195"/>
                <a:gd name="T52" fmla="*/ 48 w 226"/>
                <a:gd name="T53" fmla="*/ 147 h 195"/>
                <a:gd name="T54" fmla="*/ 16 w 226"/>
                <a:gd name="T55" fmla="*/ 146 h 195"/>
                <a:gd name="T56" fmla="*/ 41 w 226"/>
                <a:gd name="T57" fmla="*/ 115 h 195"/>
                <a:gd name="T58" fmla="*/ 80 w 226"/>
                <a:gd name="T59" fmla="*/ 147 h 195"/>
                <a:gd name="T60" fmla="*/ 55 w 226"/>
                <a:gd name="T61" fmla="*/ 177 h 195"/>
                <a:gd name="T62" fmla="*/ 183 w 226"/>
                <a:gd name="T63" fmla="*/ 101 h 195"/>
                <a:gd name="T64" fmla="*/ 181 w 226"/>
                <a:gd name="T65" fmla="*/ 106 h 195"/>
                <a:gd name="T66" fmla="*/ 138 w 226"/>
                <a:gd name="T67" fmla="*/ 141 h 195"/>
                <a:gd name="T68" fmla="*/ 132 w 226"/>
                <a:gd name="T69" fmla="*/ 143 h 195"/>
                <a:gd name="T70" fmla="*/ 175 w 226"/>
                <a:gd name="T71" fmla="*/ 195 h 195"/>
                <a:gd name="T72" fmla="*/ 185 w 226"/>
                <a:gd name="T73" fmla="*/ 155 h 195"/>
                <a:gd name="T74" fmla="*/ 226 w 226"/>
                <a:gd name="T75" fmla="*/ 153 h 195"/>
                <a:gd name="T76" fmla="*/ 183 w 226"/>
                <a:gd name="T77" fmla="*/ 101 h 195"/>
                <a:gd name="T78" fmla="*/ 178 w 226"/>
                <a:gd name="T79" fmla="*/ 147 h 195"/>
                <a:gd name="T80" fmla="*/ 171 w 226"/>
                <a:gd name="T81" fmla="*/ 177 h 195"/>
                <a:gd name="T82" fmla="*/ 146 w 226"/>
                <a:gd name="T83" fmla="*/ 147 h 195"/>
                <a:gd name="T84" fmla="*/ 184 w 226"/>
                <a:gd name="T85" fmla="*/ 115 h 195"/>
                <a:gd name="T86" fmla="*/ 210 w 226"/>
                <a:gd name="T87" fmla="*/ 146 h 195"/>
                <a:gd name="T88" fmla="*/ 178 w 226"/>
                <a:gd name="T89" fmla="*/ 1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" h="195">
                  <a:moveTo>
                    <a:pt x="180" y="67"/>
                  </a:moveTo>
                  <a:cubicBezTo>
                    <a:pt x="180" y="30"/>
                    <a:pt x="150" y="0"/>
                    <a:pt x="113" y="0"/>
                  </a:cubicBezTo>
                  <a:cubicBezTo>
                    <a:pt x="75" y="0"/>
                    <a:pt x="45" y="30"/>
                    <a:pt x="45" y="67"/>
                  </a:cubicBezTo>
                  <a:cubicBezTo>
                    <a:pt x="45" y="104"/>
                    <a:pt x="75" y="135"/>
                    <a:pt x="113" y="135"/>
                  </a:cubicBezTo>
                  <a:cubicBezTo>
                    <a:pt x="150" y="135"/>
                    <a:pt x="180" y="104"/>
                    <a:pt x="180" y="67"/>
                  </a:cubicBezTo>
                  <a:close/>
                  <a:moveTo>
                    <a:pt x="113" y="127"/>
                  </a:moveTo>
                  <a:cubicBezTo>
                    <a:pt x="80" y="127"/>
                    <a:pt x="53" y="100"/>
                    <a:pt x="53" y="67"/>
                  </a:cubicBezTo>
                  <a:cubicBezTo>
                    <a:pt x="53" y="34"/>
                    <a:pt x="80" y="8"/>
                    <a:pt x="113" y="8"/>
                  </a:cubicBezTo>
                  <a:cubicBezTo>
                    <a:pt x="145" y="8"/>
                    <a:pt x="172" y="34"/>
                    <a:pt x="172" y="67"/>
                  </a:cubicBezTo>
                  <a:cubicBezTo>
                    <a:pt x="172" y="100"/>
                    <a:pt x="145" y="127"/>
                    <a:pt x="113" y="127"/>
                  </a:cubicBezTo>
                  <a:close/>
                  <a:moveTo>
                    <a:pt x="96" y="57"/>
                  </a:moveTo>
                  <a:cubicBezTo>
                    <a:pt x="109" y="50"/>
                    <a:pt x="109" y="50"/>
                    <a:pt x="109" y="50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92" y="51"/>
                    <a:pt x="92" y="51"/>
                    <a:pt x="92" y="51"/>
                  </a:cubicBezTo>
                  <a:lnTo>
                    <a:pt x="96" y="57"/>
                  </a:lnTo>
                  <a:close/>
                  <a:moveTo>
                    <a:pt x="45" y="106"/>
                  </a:moveTo>
                  <a:cubicBezTo>
                    <a:pt x="42" y="101"/>
                    <a:pt x="42" y="101"/>
                    <a:pt x="42" y="101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1" y="155"/>
                    <a:pt x="41" y="155"/>
                    <a:pt x="41" y="155"/>
                  </a:cubicBezTo>
                  <a:cubicBezTo>
                    <a:pt x="51" y="195"/>
                    <a:pt x="51" y="195"/>
                    <a:pt x="51" y="195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70" y="135"/>
                    <a:pt x="55" y="123"/>
                    <a:pt x="45" y="106"/>
                  </a:cubicBezTo>
                  <a:close/>
                  <a:moveTo>
                    <a:pt x="55" y="177"/>
                  </a:moveTo>
                  <a:cubicBezTo>
                    <a:pt x="48" y="147"/>
                    <a:pt x="48" y="147"/>
                    <a:pt x="48" y="147"/>
                  </a:cubicBezTo>
                  <a:cubicBezTo>
                    <a:pt x="16" y="146"/>
                    <a:pt x="16" y="146"/>
                    <a:pt x="16" y="146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51" y="129"/>
                    <a:pt x="65" y="140"/>
                    <a:pt x="80" y="147"/>
                  </a:cubicBezTo>
                  <a:lnTo>
                    <a:pt x="55" y="177"/>
                  </a:lnTo>
                  <a:close/>
                  <a:moveTo>
                    <a:pt x="183" y="101"/>
                  </a:moveTo>
                  <a:cubicBezTo>
                    <a:pt x="181" y="106"/>
                    <a:pt x="181" y="106"/>
                    <a:pt x="181" y="106"/>
                  </a:cubicBezTo>
                  <a:cubicBezTo>
                    <a:pt x="171" y="123"/>
                    <a:pt x="156" y="135"/>
                    <a:pt x="138" y="141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75" y="195"/>
                    <a:pt x="175" y="195"/>
                    <a:pt x="175" y="195"/>
                  </a:cubicBezTo>
                  <a:cubicBezTo>
                    <a:pt x="185" y="155"/>
                    <a:pt x="185" y="155"/>
                    <a:pt x="185" y="155"/>
                  </a:cubicBezTo>
                  <a:cubicBezTo>
                    <a:pt x="226" y="153"/>
                    <a:pt x="226" y="153"/>
                    <a:pt x="226" y="153"/>
                  </a:cubicBezTo>
                  <a:lnTo>
                    <a:pt x="183" y="101"/>
                  </a:lnTo>
                  <a:close/>
                  <a:moveTo>
                    <a:pt x="178" y="147"/>
                  </a:moveTo>
                  <a:cubicBezTo>
                    <a:pt x="171" y="177"/>
                    <a:pt x="171" y="177"/>
                    <a:pt x="171" y="177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161" y="140"/>
                    <a:pt x="175" y="129"/>
                    <a:pt x="184" y="115"/>
                  </a:cubicBezTo>
                  <a:cubicBezTo>
                    <a:pt x="210" y="146"/>
                    <a:pt x="210" y="146"/>
                    <a:pt x="210" y="146"/>
                  </a:cubicBezTo>
                  <a:lnTo>
                    <a:pt x="178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cxnSp>
        <p:nvCxnSpPr>
          <p:cNvPr id="44" name="Straight Connector 43"/>
          <p:cNvCxnSpPr/>
          <p:nvPr/>
        </p:nvCxnSpPr>
        <p:spPr>
          <a:xfrm flipH="1">
            <a:off x="3191059" y="4537326"/>
            <a:ext cx="415102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3011509" y="3641467"/>
            <a:ext cx="277806" cy="279609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2970386" y="5049804"/>
            <a:ext cx="248998" cy="280852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H="1">
            <a:off x="8338937" y="3831865"/>
            <a:ext cx="415102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7582614" y="2576476"/>
            <a:ext cx="0" cy="284859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>
            <a:off x="8132911" y="3012030"/>
            <a:ext cx="277806" cy="279609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618741" y="2839583"/>
            <a:ext cx="1927747" cy="1920890"/>
            <a:chOff x="6618741" y="2839583"/>
            <a:chExt cx="1927747" cy="1920890"/>
          </a:xfrm>
        </p:grpSpPr>
        <p:grpSp>
          <p:nvGrpSpPr>
            <p:cNvPr id="8" name="Group 7"/>
            <p:cNvGrpSpPr/>
            <p:nvPr/>
          </p:nvGrpSpPr>
          <p:grpSpPr>
            <a:xfrm>
              <a:off x="6618741" y="2839583"/>
              <a:ext cx="1927747" cy="1920890"/>
              <a:chOff x="6618741" y="2839583"/>
              <a:chExt cx="1927747" cy="1920890"/>
            </a:xfrm>
          </p:grpSpPr>
          <p:sp>
            <p:nvSpPr>
              <p:cNvPr id="90" name="Freeform 5"/>
              <p:cNvSpPr>
                <a:spLocks noEditPoints="1"/>
              </p:cNvSpPr>
              <p:nvPr/>
            </p:nvSpPr>
            <p:spPr bwMode="auto">
              <a:xfrm>
                <a:off x="6618741" y="2839583"/>
                <a:ext cx="1927747" cy="1920890"/>
              </a:xfrm>
              <a:custGeom>
                <a:avLst/>
                <a:gdLst>
                  <a:gd name="T0" fmla="*/ 1070 w 1070"/>
                  <a:gd name="T1" fmla="*/ 560 h 1066"/>
                  <a:gd name="T2" fmla="*/ 973 w 1070"/>
                  <a:gd name="T3" fmla="*/ 462 h 1066"/>
                  <a:gd name="T4" fmla="*/ 1034 w 1070"/>
                  <a:gd name="T5" fmla="*/ 340 h 1066"/>
                  <a:gd name="T6" fmla="*/ 904 w 1070"/>
                  <a:gd name="T7" fmla="*/ 288 h 1066"/>
                  <a:gd name="T8" fmla="*/ 910 w 1070"/>
                  <a:gd name="T9" fmla="*/ 153 h 1066"/>
                  <a:gd name="T10" fmla="*/ 769 w 1070"/>
                  <a:gd name="T11" fmla="*/ 157 h 1066"/>
                  <a:gd name="T12" fmla="*/ 721 w 1070"/>
                  <a:gd name="T13" fmla="*/ 33 h 1066"/>
                  <a:gd name="T14" fmla="*/ 591 w 1070"/>
                  <a:gd name="T15" fmla="*/ 94 h 1066"/>
                  <a:gd name="T16" fmla="*/ 535 w 1070"/>
                  <a:gd name="T17" fmla="*/ 0 h 1066"/>
                  <a:gd name="T18" fmla="*/ 478 w 1070"/>
                  <a:gd name="T19" fmla="*/ 94 h 1066"/>
                  <a:gd name="T20" fmla="*/ 349 w 1070"/>
                  <a:gd name="T21" fmla="*/ 33 h 1066"/>
                  <a:gd name="T22" fmla="*/ 301 w 1070"/>
                  <a:gd name="T23" fmla="*/ 157 h 1066"/>
                  <a:gd name="T24" fmla="*/ 159 w 1070"/>
                  <a:gd name="T25" fmla="*/ 153 h 1066"/>
                  <a:gd name="T26" fmla="*/ 165 w 1070"/>
                  <a:gd name="T27" fmla="*/ 288 h 1066"/>
                  <a:gd name="T28" fmla="*/ 36 w 1070"/>
                  <a:gd name="T29" fmla="*/ 340 h 1066"/>
                  <a:gd name="T30" fmla="*/ 96 w 1070"/>
                  <a:gd name="T31" fmla="*/ 462 h 1066"/>
                  <a:gd name="T32" fmla="*/ 0 w 1070"/>
                  <a:gd name="T33" fmla="*/ 560 h 1066"/>
                  <a:gd name="T34" fmla="*/ 105 w 1070"/>
                  <a:gd name="T35" fmla="*/ 647 h 1066"/>
                  <a:gd name="T36" fmla="*/ 55 w 1070"/>
                  <a:gd name="T37" fmla="*/ 774 h 1066"/>
                  <a:gd name="T38" fmla="*/ 187 w 1070"/>
                  <a:gd name="T39" fmla="*/ 812 h 1066"/>
                  <a:gd name="T40" fmla="*/ 192 w 1070"/>
                  <a:gd name="T41" fmla="*/ 946 h 1066"/>
                  <a:gd name="T42" fmla="*/ 328 w 1070"/>
                  <a:gd name="T43" fmla="*/ 929 h 1066"/>
                  <a:gd name="T44" fmla="*/ 385 w 1070"/>
                  <a:gd name="T45" fmla="*/ 1050 h 1066"/>
                  <a:gd name="T46" fmla="*/ 504 w 1070"/>
                  <a:gd name="T47" fmla="*/ 978 h 1066"/>
                  <a:gd name="T48" fmla="*/ 566 w 1070"/>
                  <a:gd name="T49" fmla="*/ 978 h 1066"/>
                  <a:gd name="T50" fmla="*/ 684 w 1070"/>
                  <a:gd name="T51" fmla="*/ 1050 h 1066"/>
                  <a:gd name="T52" fmla="*/ 741 w 1070"/>
                  <a:gd name="T53" fmla="*/ 929 h 1066"/>
                  <a:gd name="T54" fmla="*/ 878 w 1070"/>
                  <a:gd name="T55" fmla="*/ 946 h 1066"/>
                  <a:gd name="T56" fmla="*/ 882 w 1070"/>
                  <a:gd name="T57" fmla="*/ 812 h 1066"/>
                  <a:gd name="T58" fmla="*/ 1014 w 1070"/>
                  <a:gd name="T59" fmla="*/ 774 h 1066"/>
                  <a:gd name="T60" fmla="*/ 965 w 1070"/>
                  <a:gd name="T61" fmla="*/ 647 h 1066"/>
                  <a:gd name="T62" fmla="*/ 535 w 1070"/>
                  <a:gd name="T63" fmla="*/ 831 h 1066"/>
                  <a:gd name="T64" fmla="*/ 535 w 1070"/>
                  <a:gd name="T65" fmla="*/ 235 h 1066"/>
                  <a:gd name="T66" fmla="*/ 535 w 1070"/>
                  <a:gd name="T67" fmla="*/ 831 h 1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70" h="1066">
                    <a:moveTo>
                      <a:pt x="1060" y="638"/>
                    </a:moveTo>
                    <a:cubicBezTo>
                      <a:pt x="1065" y="613"/>
                      <a:pt x="1068" y="586"/>
                      <a:pt x="1070" y="560"/>
                    </a:cubicBezTo>
                    <a:cubicBezTo>
                      <a:pt x="979" y="531"/>
                      <a:pt x="979" y="531"/>
                      <a:pt x="979" y="531"/>
                    </a:cubicBezTo>
                    <a:cubicBezTo>
                      <a:pt x="979" y="507"/>
                      <a:pt x="977" y="484"/>
                      <a:pt x="973" y="462"/>
                    </a:cubicBezTo>
                    <a:cubicBezTo>
                      <a:pt x="1057" y="414"/>
                      <a:pt x="1057" y="414"/>
                      <a:pt x="1057" y="414"/>
                    </a:cubicBezTo>
                    <a:cubicBezTo>
                      <a:pt x="1051" y="389"/>
                      <a:pt x="1043" y="364"/>
                      <a:pt x="1034" y="340"/>
                    </a:cubicBezTo>
                    <a:cubicBezTo>
                      <a:pt x="939" y="351"/>
                      <a:pt x="939" y="351"/>
                      <a:pt x="939" y="351"/>
                    </a:cubicBezTo>
                    <a:cubicBezTo>
                      <a:pt x="929" y="329"/>
                      <a:pt x="917" y="308"/>
                      <a:pt x="904" y="288"/>
                    </a:cubicBezTo>
                    <a:cubicBezTo>
                      <a:pt x="961" y="211"/>
                      <a:pt x="961" y="211"/>
                      <a:pt x="961" y="211"/>
                    </a:cubicBezTo>
                    <a:cubicBezTo>
                      <a:pt x="945" y="191"/>
                      <a:pt x="929" y="171"/>
                      <a:pt x="910" y="153"/>
                    </a:cubicBezTo>
                    <a:cubicBezTo>
                      <a:pt x="828" y="202"/>
                      <a:pt x="828" y="202"/>
                      <a:pt x="828" y="202"/>
                    </a:cubicBezTo>
                    <a:cubicBezTo>
                      <a:pt x="810" y="185"/>
                      <a:pt x="790" y="170"/>
                      <a:pt x="769" y="157"/>
                    </a:cubicBezTo>
                    <a:cubicBezTo>
                      <a:pt x="789" y="64"/>
                      <a:pt x="789" y="64"/>
                      <a:pt x="789" y="64"/>
                    </a:cubicBezTo>
                    <a:cubicBezTo>
                      <a:pt x="767" y="52"/>
                      <a:pt x="744" y="41"/>
                      <a:pt x="721" y="33"/>
                    </a:cubicBezTo>
                    <a:cubicBezTo>
                      <a:pt x="665" y="110"/>
                      <a:pt x="665" y="110"/>
                      <a:pt x="665" y="110"/>
                    </a:cubicBezTo>
                    <a:cubicBezTo>
                      <a:pt x="641" y="103"/>
                      <a:pt x="617" y="98"/>
                      <a:pt x="591" y="94"/>
                    </a:cubicBezTo>
                    <a:cubicBezTo>
                      <a:pt x="572" y="1"/>
                      <a:pt x="572" y="1"/>
                      <a:pt x="572" y="1"/>
                    </a:cubicBezTo>
                    <a:cubicBezTo>
                      <a:pt x="560" y="0"/>
                      <a:pt x="547" y="0"/>
                      <a:pt x="535" y="0"/>
                    </a:cubicBezTo>
                    <a:cubicBezTo>
                      <a:pt x="522" y="0"/>
                      <a:pt x="509" y="0"/>
                      <a:pt x="497" y="1"/>
                    </a:cubicBezTo>
                    <a:cubicBezTo>
                      <a:pt x="478" y="94"/>
                      <a:pt x="478" y="94"/>
                      <a:pt x="478" y="94"/>
                    </a:cubicBezTo>
                    <a:cubicBezTo>
                      <a:pt x="453" y="98"/>
                      <a:pt x="428" y="103"/>
                      <a:pt x="404" y="110"/>
                    </a:cubicBezTo>
                    <a:cubicBezTo>
                      <a:pt x="349" y="33"/>
                      <a:pt x="349" y="33"/>
                      <a:pt x="349" y="33"/>
                    </a:cubicBezTo>
                    <a:cubicBezTo>
                      <a:pt x="325" y="41"/>
                      <a:pt x="302" y="52"/>
                      <a:pt x="280" y="64"/>
                    </a:cubicBezTo>
                    <a:cubicBezTo>
                      <a:pt x="301" y="157"/>
                      <a:pt x="301" y="157"/>
                      <a:pt x="301" y="157"/>
                    </a:cubicBezTo>
                    <a:cubicBezTo>
                      <a:pt x="279" y="170"/>
                      <a:pt x="260" y="185"/>
                      <a:pt x="241" y="202"/>
                    </a:cubicBezTo>
                    <a:cubicBezTo>
                      <a:pt x="159" y="153"/>
                      <a:pt x="159" y="153"/>
                      <a:pt x="159" y="153"/>
                    </a:cubicBezTo>
                    <a:cubicBezTo>
                      <a:pt x="141" y="171"/>
                      <a:pt x="124" y="191"/>
                      <a:pt x="108" y="211"/>
                    </a:cubicBezTo>
                    <a:cubicBezTo>
                      <a:pt x="165" y="288"/>
                      <a:pt x="165" y="288"/>
                      <a:pt x="165" y="288"/>
                    </a:cubicBezTo>
                    <a:cubicBezTo>
                      <a:pt x="152" y="308"/>
                      <a:pt x="140" y="329"/>
                      <a:pt x="130" y="351"/>
                    </a:cubicBezTo>
                    <a:cubicBezTo>
                      <a:pt x="36" y="340"/>
                      <a:pt x="36" y="340"/>
                      <a:pt x="36" y="340"/>
                    </a:cubicBezTo>
                    <a:cubicBezTo>
                      <a:pt x="26" y="364"/>
                      <a:pt x="19" y="389"/>
                      <a:pt x="13" y="414"/>
                    </a:cubicBezTo>
                    <a:cubicBezTo>
                      <a:pt x="96" y="462"/>
                      <a:pt x="96" y="462"/>
                      <a:pt x="96" y="462"/>
                    </a:cubicBezTo>
                    <a:cubicBezTo>
                      <a:pt x="93" y="484"/>
                      <a:pt x="91" y="507"/>
                      <a:pt x="90" y="531"/>
                    </a:cubicBezTo>
                    <a:cubicBezTo>
                      <a:pt x="0" y="560"/>
                      <a:pt x="0" y="560"/>
                      <a:pt x="0" y="560"/>
                    </a:cubicBezTo>
                    <a:cubicBezTo>
                      <a:pt x="1" y="586"/>
                      <a:pt x="4" y="613"/>
                      <a:pt x="9" y="638"/>
                    </a:cubicBezTo>
                    <a:cubicBezTo>
                      <a:pt x="105" y="647"/>
                      <a:pt x="105" y="647"/>
                      <a:pt x="105" y="647"/>
                    </a:cubicBezTo>
                    <a:cubicBezTo>
                      <a:pt x="110" y="669"/>
                      <a:pt x="118" y="690"/>
                      <a:pt x="126" y="711"/>
                    </a:cubicBezTo>
                    <a:cubicBezTo>
                      <a:pt x="55" y="774"/>
                      <a:pt x="55" y="774"/>
                      <a:pt x="55" y="774"/>
                    </a:cubicBezTo>
                    <a:cubicBezTo>
                      <a:pt x="67" y="798"/>
                      <a:pt x="81" y="821"/>
                      <a:pt x="96" y="843"/>
                    </a:cubicBezTo>
                    <a:cubicBezTo>
                      <a:pt x="187" y="812"/>
                      <a:pt x="187" y="812"/>
                      <a:pt x="187" y="812"/>
                    </a:cubicBezTo>
                    <a:cubicBezTo>
                      <a:pt x="201" y="829"/>
                      <a:pt x="215" y="845"/>
                      <a:pt x="231" y="860"/>
                    </a:cubicBezTo>
                    <a:cubicBezTo>
                      <a:pt x="192" y="946"/>
                      <a:pt x="192" y="946"/>
                      <a:pt x="192" y="946"/>
                    </a:cubicBezTo>
                    <a:cubicBezTo>
                      <a:pt x="212" y="964"/>
                      <a:pt x="234" y="979"/>
                      <a:pt x="258" y="994"/>
                    </a:cubicBezTo>
                    <a:cubicBezTo>
                      <a:pt x="328" y="929"/>
                      <a:pt x="328" y="929"/>
                      <a:pt x="328" y="929"/>
                    </a:cubicBezTo>
                    <a:cubicBezTo>
                      <a:pt x="347" y="938"/>
                      <a:pt x="366" y="947"/>
                      <a:pt x="386" y="954"/>
                    </a:cubicBezTo>
                    <a:cubicBezTo>
                      <a:pt x="385" y="1050"/>
                      <a:pt x="385" y="1050"/>
                      <a:pt x="385" y="1050"/>
                    </a:cubicBezTo>
                    <a:cubicBezTo>
                      <a:pt x="411" y="1057"/>
                      <a:pt x="438" y="1063"/>
                      <a:pt x="465" y="1066"/>
                    </a:cubicBezTo>
                    <a:cubicBezTo>
                      <a:pt x="504" y="978"/>
                      <a:pt x="504" y="978"/>
                      <a:pt x="504" y="978"/>
                    </a:cubicBezTo>
                    <a:cubicBezTo>
                      <a:pt x="514" y="979"/>
                      <a:pt x="524" y="979"/>
                      <a:pt x="535" y="979"/>
                    </a:cubicBezTo>
                    <a:cubicBezTo>
                      <a:pt x="545" y="979"/>
                      <a:pt x="556" y="979"/>
                      <a:pt x="566" y="978"/>
                    </a:cubicBezTo>
                    <a:cubicBezTo>
                      <a:pt x="604" y="1066"/>
                      <a:pt x="604" y="1066"/>
                      <a:pt x="604" y="1066"/>
                    </a:cubicBezTo>
                    <a:cubicBezTo>
                      <a:pt x="631" y="1063"/>
                      <a:pt x="658" y="1057"/>
                      <a:pt x="684" y="1050"/>
                    </a:cubicBezTo>
                    <a:cubicBezTo>
                      <a:pt x="683" y="954"/>
                      <a:pt x="683" y="954"/>
                      <a:pt x="683" y="954"/>
                    </a:cubicBezTo>
                    <a:cubicBezTo>
                      <a:pt x="703" y="947"/>
                      <a:pt x="722" y="938"/>
                      <a:pt x="741" y="929"/>
                    </a:cubicBezTo>
                    <a:cubicBezTo>
                      <a:pt x="812" y="994"/>
                      <a:pt x="812" y="994"/>
                      <a:pt x="812" y="994"/>
                    </a:cubicBezTo>
                    <a:cubicBezTo>
                      <a:pt x="835" y="979"/>
                      <a:pt x="857" y="964"/>
                      <a:pt x="878" y="946"/>
                    </a:cubicBezTo>
                    <a:cubicBezTo>
                      <a:pt x="838" y="860"/>
                      <a:pt x="838" y="860"/>
                      <a:pt x="838" y="860"/>
                    </a:cubicBezTo>
                    <a:cubicBezTo>
                      <a:pt x="854" y="845"/>
                      <a:pt x="869" y="829"/>
                      <a:pt x="882" y="812"/>
                    </a:cubicBezTo>
                    <a:cubicBezTo>
                      <a:pt x="973" y="843"/>
                      <a:pt x="973" y="843"/>
                      <a:pt x="973" y="843"/>
                    </a:cubicBezTo>
                    <a:cubicBezTo>
                      <a:pt x="989" y="821"/>
                      <a:pt x="1002" y="798"/>
                      <a:pt x="1014" y="774"/>
                    </a:cubicBezTo>
                    <a:cubicBezTo>
                      <a:pt x="943" y="711"/>
                      <a:pt x="943" y="711"/>
                      <a:pt x="943" y="711"/>
                    </a:cubicBezTo>
                    <a:cubicBezTo>
                      <a:pt x="952" y="690"/>
                      <a:pt x="959" y="669"/>
                      <a:pt x="965" y="647"/>
                    </a:cubicBezTo>
                    <a:lnTo>
                      <a:pt x="1060" y="638"/>
                    </a:lnTo>
                    <a:close/>
                    <a:moveTo>
                      <a:pt x="535" y="831"/>
                    </a:moveTo>
                    <a:cubicBezTo>
                      <a:pt x="370" y="831"/>
                      <a:pt x="237" y="698"/>
                      <a:pt x="237" y="533"/>
                    </a:cubicBezTo>
                    <a:cubicBezTo>
                      <a:pt x="237" y="368"/>
                      <a:pt x="370" y="235"/>
                      <a:pt x="535" y="235"/>
                    </a:cubicBezTo>
                    <a:cubicBezTo>
                      <a:pt x="699" y="235"/>
                      <a:pt x="833" y="368"/>
                      <a:pt x="833" y="533"/>
                    </a:cubicBezTo>
                    <a:cubicBezTo>
                      <a:pt x="833" y="698"/>
                      <a:pt x="699" y="831"/>
                      <a:pt x="535" y="831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6883528" y="3100942"/>
                <a:ext cx="1398172" cy="1398171"/>
              </a:xfrm>
              <a:prstGeom prst="ellipse">
                <a:avLst/>
              </a:prstGeom>
              <a:noFill/>
              <a:ln>
                <a:solidFill>
                  <a:schemeClr val="tx2">
                    <a:lumMod val="20000"/>
                    <a:lumOff val="8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Oval 6"/>
              <p:cNvSpPr>
                <a:spLocks noChangeArrowheads="1"/>
              </p:cNvSpPr>
              <p:nvPr/>
            </p:nvSpPr>
            <p:spPr bwMode="auto">
              <a:xfrm>
                <a:off x="8244111" y="3761944"/>
                <a:ext cx="75404" cy="7616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93" name="Oval 7"/>
              <p:cNvSpPr>
                <a:spLocks noChangeArrowheads="1"/>
              </p:cNvSpPr>
              <p:nvPr/>
            </p:nvSpPr>
            <p:spPr bwMode="auto">
              <a:xfrm>
                <a:off x="6845714" y="3761944"/>
                <a:ext cx="73881" cy="7616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94" name="Oval 8"/>
              <p:cNvSpPr>
                <a:spLocks noChangeArrowheads="1"/>
              </p:cNvSpPr>
              <p:nvPr/>
            </p:nvSpPr>
            <p:spPr bwMode="auto">
              <a:xfrm>
                <a:off x="7548720" y="4461143"/>
                <a:ext cx="75404" cy="761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95" name="Oval 9"/>
              <p:cNvSpPr>
                <a:spLocks noChangeArrowheads="1"/>
              </p:cNvSpPr>
              <p:nvPr/>
            </p:nvSpPr>
            <p:spPr bwMode="auto">
              <a:xfrm>
                <a:off x="7548720" y="3063509"/>
                <a:ext cx="75404" cy="7540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96" name="Freeform 10"/>
              <p:cNvSpPr/>
              <p:nvPr/>
            </p:nvSpPr>
            <p:spPr bwMode="auto">
              <a:xfrm>
                <a:off x="8036942" y="3268393"/>
                <a:ext cx="80736" cy="81497"/>
              </a:xfrm>
              <a:custGeom>
                <a:avLst/>
                <a:gdLst>
                  <a:gd name="T0" fmla="*/ 37 w 45"/>
                  <a:gd name="T1" fmla="*/ 8 h 45"/>
                  <a:gd name="T2" fmla="*/ 8 w 45"/>
                  <a:gd name="T3" fmla="*/ 8 h 45"/>
                  <a:gd name="T4" fmla="*/ 8 w 45"/>
                  <a:gd name="T5" fmla="*/ 37 h 45"/>
                  <a:gd name="T6" fmla="*/ 37 w 45"/>
                  <a:gd name="T7" fmla="*/ 37 h 45"/>
                  <a:gd name="T8" fmla="*/ 37 w 45"/>
                  <a:gd name="T9" fmla="*/ 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7" y="8"/>
                    </a:moveTo>
                    <a:cubicBezTo>
                      <a:pt x="29" y="0"/>
                      <a:pt x="16" y="0"/>
                      <a:pt x="8" y="8"/>
                    </a:cubicBezTo>
                    <a:cubicBezTo>
                      <a:pt x="0" y="16"/>
                      <a:pt x="0" y="29"/>
                      <a:pt x="8" y="37"/>
                    </a:cubicBezTo>
                    <a:cubicBezTo>
                      <a:pt x="16" y="45"/>
                      <a:pt x="29" y="45"/>
                      <a:pt x="37" y="37"/>
                    </a:cubicBezTo>
                    <a:cubicBezTo>
                      <a:pt x="45" y="29"/>
                      <a:pt x="45" y="16"/>
                      <a:pt x="37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97" name="Freeform 11"/>
              <p:cNvSpPr/>
              <p:nvPr/>
            </p:nvSpPr>
            <p:spPr bwMode="auto">
              <a:xfrm>
                <a:off x="7042221" y="4261590"/>
                <a:ext cx="83020" cy="83020"/>
              </a:xfrm>
              <a:custGeom>
                <a:avLst/>
                <a:gdLst>
                  <a:gd name="T0" fmla="*/ 38 w 46"/>
                  <a:gd name="T1" fmla="*/ 8 h 46"/>
                  <a:gd name="T2" fmla="*/ 8 w 46"/>
                  <a:gd name="T3" fmla="*/ 8 h 46"/>
                  <a:gd name="T4" fmla="*/ 8 w 46"/>
                  <a:gd name="T5" fmla="*/ 38 h 46"/>
                  <a:gd name="T6" fmla="*/ 38 w 46"/>
                  <a:gd name="T7" fmla="*/ 38 h 46"/>
                  <a:gd name="T8" fmla="*/ 38 w 46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38" y="8"/>
                    </a:moveTo>
                    <a:cubicBezTo>
                      <a:pt x="30" y="0"/>
                      <a:pt x="17" y="0"/>
                      <a:pt x="8" y="8"/>
                    </a:cubicBezTo>
                    <a:cubicBezTo>
                      <a:pt x="0" y="16"/>
                      <a:pt x="0" y="29"/>
                      <a:pt x="8" y="38"/>
                    </a:cubicBezTo>
                    <a:cubicBezTo>
                      <a:pt x="17" y="46"/>
                      <a:pt x="30" y="46"/>
                      <a:pt x="38" y="38"/>
                    </a:cubicBezTo>
                    <a:cubicBezTo>
                      <a:pt x="46" y="29"/>
                      <a:pt x="46" y="16"/>
                      <a:pt x="38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98" name="Freeform 12"/>
              <p:cNvSpPr/>
              <p:nvPr/>
            </p:nvSpPr>
            <p:spPr bwMode="auto">
              <a:xfrm>
                <a:off x="8035418" y="4248641"/>
                <a:ext cx="82259" cy="81497"/>
              </a:xfrm>
              <a:custGeom>
                <a:avLst/>
                <a:gdLst>
                  <a:gd name="T0" fmla="*/ 37 w 46"/>
                  <a:gd name="T1" fmla="*/ 37 h 45"/>
                  <a:gd name="T2" fmla="*/ 37 w 46"/>
                  <a:gd name="T3" fmla="*/ 8 h 45"/>
                  <a:gd name="T4" fmla="*/ 8 w 46"/>
                  <a:gd name="T5" fmla="*/ 8 h 45"/>
                  <a:gd name="T6" fmla="*/ 8 w 46"/>
                  <a:gd name="T7" fmla="*/ 37 h 45"/>
                  <a:gd name="T8" fmla="*/ 37 w 46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5">
                    <a:moveTo>
                      <a:pt x="37" y="37"/>
                    </a:moveTo>
                    <a:cubicBezTo>
                      <a:pt x="46" y="29"/>
                      <a:pt x="46" y="16"/>
                      <a:pt x="37" y="8"/>
                    </a:cubicBezTo>
                    <a:cubicBezTo>
                      <a:pt x="29" y="0"/>
                      <a:pt x="16" y="0"/>
                      <a:pt x="8" y="8"/>
                    </a:cubicBezTo>
                    <a:cubicBezTo>
                      <a:pt x="0" y="16"/>
                      <a:pt x="0" y="29"/>
                      <a:pt x="8" y="37"/>
                    </a:cubicBezTo>
                    <a:cubicBezTo>
                      <a:pt x="16" y="45"/>
                      <a:pt x="29" y="45"/>
                      <a:pt x="37" y="3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99" name="Freeform 13"/>
              <p:cNvSpPr/>
              <p:nvPr/>
            </p:nvSpPr>
            <p:spPr bwMode="auto">
              <a:xfrm>
                <a:off x="7049075" y="3261539"/>
                <a:ext cx="81497" cy="83020"/>
              </a:xfrm>
              <a:custGeom>
                <a:avLst/>
                <a:gdLst>
                  <a:gd name="T0" fmla="*/ 37 w 45"/>
                  <a:gd name="T1" fmla="*/ 38 h 46"/>
                  <a:gd name="T2" fmla="*/ 37 w 45"/>
                  <a:gd name="T3" fmla="*/ 9 h 46"/>
                  <a:gd name="T4" fmla="*/ 8 w 45"/>
                  <a:gd name="T5" fmla="*/ 9 h 46"/>
                  <a:gd name="T6" fmla="*/ 8 w 45"/>
                  <a:gd name="T7" fmla="*/ 38 h 46"/>
                  <a:gd name="T8" fmla="*/ 37 w 45"/>
                  <a:gd name="T9" fmla="*/ 3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37" y="38"/>
                    </a:moveTo>
                    <a:cubicBezTo>
                      <a:pt x="45" y="30"/>
                      <a:pt x="45" y="17"/>
                      <a:pt x="37" y="9"/>
                    </a:cubicBezTo>
                    <a:cubicBezTo>
                      <a:pt x="29" y="0"/>
                      <a:pt x="16" y="0"/>
                      <a:pt x="8" y="9"/>
                    </a:cubicBezTo>
                    <a:cubicBezTo>
                      <a:pt x="0" y="17"/>
                      <a:pt x="0" y="30"/>
                      <a:pt x="8" y="38"/>
                    </a:cubicBezTo>
                    <a:cubicBezTo>
                      <a:pt x="16" y="46"/>
                      <a:pt x="29" y="46"/>
                      <a:pt x="37" y="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7110010" y="3624688"/>
              <a:ext cx="9459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cs typeface="+mn-ea"/>
                  <a:sym typeface="+mn-lt"/>
                </a:rPr>
                <a:t>Your Text Here</a:t>
              </a:r>
              <a:endParaRPr lang="id-ID" sz="1200" b="1" dirty="0"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446741" y="3536576"/>
            <a:ext cx="1927748" cy="1920890"/>
            <a:chOff x="1446741" y="3536576"/>
            <a:chExt cx="1927748" cy="1920890"/>
          </a:xfrm>
        </p:grpSpPr>
        <p:grpSp>
          <p:nvGrpSpPr>
            <p:cNvPr id="6" name="Group 5"/>
            <p:cNvGrpSpPr/>
            <p:nvPr/>
          </p:nvGrpSpPr>
          <p:grpSpPr>
            <a:xfrm>
              <a:off x="1446741" y="3536576"/>
              <a:ext cx="1927748" cy="1920890"/>
              <a:chOff x="1446741" y="3536576"/>
              <a:chExt cx="1927748" cy="1920890"/>
            </a:xfrm>
          </p:grpSpPr>
          <p:sp>
            <p:nvSpPr>
              <p:cNvPr id="53" name="Freeform 5"/>
              <p:cNvSpPr>
                <a:spLocks noEditPoints="1"/>
              </p:cNvSpPr>
              <p:nvPr/>
            </p:nvSpPr>
            <p:spPr bwMode="auto">
              <a:xfrm>
                <a:off x="1446741" y="3536576"/>
                <a:ext cx="1927748" cy="1920890"/>
              </a:xfrm>
              <a:custGeom>
                <a:avLst/>
                <a:gdLst>
                  <a:gd name="T0" fmla="*/ 1070 w 1070"/>
                  <a:gd name="T1" fmla="*/ 560 h 1066"/>
                  <a:gd name="T2" fmla="*/ 973 w 1070"/>
                  <a:gd name="T3" fmla="*/ 462 h 1066"/>
                  <a:gd name="T4" fmla="*/ 1034 w 1070"/>
                  <a:gd name="T5" fmla="*/ 340 h 1066"/>
                  <a:gd name="T6" fmla="*/ 904 w 1070"/>
                  <a:gd name="T7" fmla="*/ 288 h 1066"/>
                  <a:gd name="T8" fmla="*/ 910 w 1070"/>
                  <a:gd name="T9" fmla="*/ 153 h 1066"/>
                  <a:gd name="T10" fmla="*/ 769 w 1070"/>
                  <a:gd name="T11" fmla="*/ 157 h 1066"/>
                  <a:gd name="T12" fmla="*/ 721 w 1070"/>
                  <a:gd name="T13" fmla="*/ 33 h 1066"/>
                  <a:gd name="T14" fmla="*/ 591 w 1070"/>
                  <a:gd name="T15" fmla="*/ 94 h 1066"/>
                  <a:gd name="T16" fmla="*/ 535 w 1070"/>
                  <a:gd name="T17" fmla="*/ 0 h 1066"/>
                  <a:gd name="T18" fmla="*/ 478 w 1070"/>
                  <a:gd name="T19" fmla="*/ 94 h 1066"/>
                  <a:gd name="T20" fmla="*/ 349 w 1070"/>
                  <a:gd name="T21" fmla="*/ 33 h 1066"/>
                  <a:gd name="T22" fmla="*/ 301 w 1070"/>
                  <a:gd name="T23" fmla="*/ 157 h 1066"/>
                  <a:gd name="T24" fmla="*/ 159 w 1070"/>
                  <a:gd name="T25" fmla="*/ 153 h 1066"/>
                  <a:gd name="T26" fmla="*/ 165 w 1070"/>
                  <a:gd name="T27" fmla="*/ 288 h 1066"/>
                  <a:gd name="T28" fmla="*/ 36 w 1070"/>
                  <a:gd name="T29" fmla="*/ 340 h 1066"/>
                  <a:gd name="T30" fmla="*/ 96 w 1070"/>
                  <a:gd name="T31" fmla="*/ 462 h 1066"/>
                  <a:gd name="T32" fmla="*/ 0 w 1070"/>
                  <a:gd name="T33" fmla="*/ 560 h 1066"/>
                  <a:gd name="T34" fmla="*/ 105 w 1070"/>
                  <a:gd name="T35" fmla="*/ 647 h 1066"/>
                  <a:gd name="T36" fmla="*/ 55 w 1070"/>
                  <a:gd name="T37" fmla="*/ 774 h 1066"/>
                  <a:gd name="T38" fmla="*/ 187 w 1070"/>
                  <a:gd name="T39" fmla="*/ 812 h 1066"/>
                  <a:gd name="T40" fmla="*/ 192 w 1070"/>
                  <a:gd name="T41" fmla="*/ 946 h 1066"/>
                  <a:gd name="T42" fmla="*/ 328 w 1070"/>
                  <a:gd name="T43" fmla="*/ 929 h 1066"/>
                  <a:gd name="T44" fmla="*/ 385 w 1070"/>
                  <a:gd name="T45" fmla="*/ 1050 h 1066"/>
                  <a:gd name="T46" fmla="*/ 504 w 1070"/>
                  <a:gd name="T47" fmla="*/ 978 h 1066"/>
                  <a:gd name="T48" fmla="*/ 566 w 1070"/>
                  <a:gd name="T49" fmla="*/ 978 h 1066"/>
                  <a:gd name="T50" fmla="*/ 684 w 1070"/>
                  <a:gd name="T51" fmla="*/ 1050 h 1066"/>
                  <a:gd name="T52" fmla="*/ 741 w 1070"/>
                  <a:gd name="T53" fmla="*/ 929 h 1066"/>
                  <a:gd name="T54" fmla="*/ 878 w 1070"/>
                  <a:gd name="T55" fmla="*/ 946 h 1066"/>
                  <a:gd name="T56" fmla="*/ 882 w 1070"/>
                  <a:gd name="T57" fmla="*/ 812 h 1066"/>
                  <a:gd name="T58" fmla="*/ 1014 w 1070"/>
                  <a:gd name="T59" fmla="*/ 774 h 1066"/>
                  <a:gd name="T60" fmla="*/ 965 w 1070"/>
                  <a:gd name="T61" fmla="*/ 647 h 1066"/>
                  <a:gd name="T62" fmla="*/ 535 w 1070"/>
                  <a:gd name="T63" fmla="*/ 831 h 1066"/>
                  <a:gd name="T64" fmla="*/ 535 w 1070"/>
                  <a:gd name="T65" fmla="*/ 235 h 1066"/>
                  <a:gd name="T66" fmla="*/ 535 w 1070"/>
                  <a:gd name="T67" fmla="*/ 831 h 1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70" h="1066">
                    <a:moveTo>
                      <a:pt x="1060" y="638"/>
                    </a:moveTo>
                    <a:cubicBezTo>
                      <a:pt x="1065" y="613"/>
                      <a:pt x="1068" y="586"/>
                      <a:pt x="1070" y="560"/>
                    </a:cubicBezTo>
                    <a:cubicBezTo>
                      <a:pt x="979" y="531"/>
                      <a:pt x="979" y="531"/>
                      <a:pt x="979" y="531"/>
                    </a:cubicBezTo>
                    <a:cubicBezTo>
                      <a:pt x="979" y="507"/>
                      <a:pt x="977" y="484"/>
                      <a:pt x="973" y="462"/>
                    </a:cubicBezTo>
                    <a:cubicBezTo>
                      <a:pt x="1057" y="414"/>
                      <a:pt x="1057" y="414"/>
                      <a:pt x="1057" y="414"/>
                    </a:cubicBezTo>
                    <a:cubicBezTo>
                      <a:pt x="1051" y="389"/>
                      <a:pt x="1043" y="364"/>
                      <a:pt x="1034" y="340"/>
                    </a:cubicBezTo>
                    <a:cubicBezTo>
                      <a:pt x="939" y="351"/>
                      <a:pt x="939" y="351"/>
                      <a:pt x="939" y="351"/>
                    </a:cubicBezTo>
                    <a:cubicBezTo>
                      <a:pt x="929" y="329"/>
                      <a:pt x="917" y="308"/>
                      <a:pt x="904" y="288"/>
                    </a:cubicBezTo>
                    <a:cubicBezTo>
                      <a:pt x="961" y="211"/>
                      <a:pt x="961" y="211"/>
                      <a:pt x="961" y="211"/>
                    </a:cubicBezTo>
                    <a:cubicBezTo>
                      <a:pt x="945" y="191"/>
                      <a:pt x="929" y="171"/>
                      <a:pt x="910" y="153"/>
                    </a:cubicBezTo>
                    <a:cubicBezTo>
                      <a:pt x="828" y="202"/>
                      <a:pt x="828" y="202"/>
                      <a:pt x="828" y="202"/>
                    </a:cubicBezTo>
                    <a:cubicBezTo>
                      <a:pt x="810" y="185"/>
                      <a:pt x="790" y="170"/>
                      <a:pt x="769" y="157"/>
                    </a:cubicBezTo>
                    <a:cubicBezTo>
                      <a:pt x="789" y="64"/>
                      <a:pt x="789" y="64"/>
                      <a:pt x="789" y="64"/>
                    </a:cubicBezTo>
                    <a:cubicBezTo>
                      <a:pt x="767" y="52"/>
                      <a:pt x="744" y="41"/>
                      <a:pt x="721" y="33"/>
                    </a:cubicBezTo>
                    <a:cubicBezTo>
                      <a:pt x="665" y="110"/>
                      <a:pt x="665" y="110"/>
                      <a:pt x="665" y="110"/>
                    </a:cubicBezTo>
                    <a:cubicBezTo>
                      <a:pt x="641" y="103"/>
                      <a:pt x="617" y="98"/>
                      <a:pt x="591" y="94"/>
                    </a:cubicBezTo>
                    <a:cubicBezTo>
                      <a:pt x="572" y="1"/>
                      <a:pt x="572" y="1"/>
                      <a:pt x="572" y="1"/>
                    </a:cubicBezTo>
                    <a:cubicBezTo>
                      <a:pt x="560" y="0"/>
                      <a:pt x="547" y="0"/>
                      <a:pt x="535" y="0"/>
                    </a:cubicBezTo>
                    <a:cubicBezTo>
                      <a:pt x="522" y="0"/>
                      <a:pt x="509" y="0"/>
                      <a:pt x="497" y="1"/>
                    </a:cubicBezTo>
                    <a:cubicBezTo>
                      <a:pt x="478" y="94"/>
                      <a:pt x="478" y="94"/>
                      <a:pt x="478" y="94"/>
                    </a:cubicBezTo>
                    <a:cubicBezTo>
                      <a:pt x="453" y="98"/>
                      <a:pt x="428" y="103"/>
                      <a:pt x="404" y="110"/>
                    </a:cubicBezTo>
                    <a:cubicBezTo>
                      <a:pt x="349" y="33"/>
                      <a:pt x="349" y="33"/>
                      <a:pt x="349" y="33"/>
                    </a:cubicBezTo>
                    <a:cubicBezTo>
                      <a:pt x="325" y="41"/>
                      <a:pt x="302" y="52"/>
                      <a:pt x="280" y="64"/>
                    </a:cubicBezTo>
                    <a:cubicBezTo>
                      <a:pt x="301" y="157"/>
                      <a:pt x="301" y="157"/>
                      <a:pt x="301" y="157"/>
                    </a:cubicBezTo>
                    <a:cubicBezTo>
                      <a:pt x="279" y="170"/>
                      <a:pt x="260" y="185"/>
                      <a:pt x="241" y="202"/>
                    </a:cubicBezTo>
                    <a:cubicBezTo>
                      <a:pt x="159" y="153"/>
                      <a:pt x="159" y="153"/>
                      <a:pt x="159" y="153"/>
                    </a:cubicBezTo>
                    <a:cubicBezTo>
                      <a:pt x="141" y="171"/>
                      <a:pt x="124" y="191"/>
                      <a:pt x="108" y="211"/>
                    </a:cubicBezTo>
                    <a:cubicBezTo>
                      <a:pt x="165" y="288"/>
                      <a:pt x="165" y="288"/>
                      <a:pt x="165" y="288"/>
                    </a:cubicBezTo>
                    <a:cubicBezTo>
                      <a:pt x="152" y="308"/>
                      <a:pt x="140" y="329"/>
                      <a:pt x="130" y="351"/>
                    </a:cubicBezTo>
                    <a:cubicBezTo>
                      <a:pt x="36" y="340"/>
                      <a:pt x="36" y="340"/>
                      <a:pt x="36" y="340"/>
                    </a:cubicBezTo>
                    <a:cubicBezTo>
                      <a:pt x="26" y="364"/>
                      <a:pt x="19" y="389"/>
                      <a:pt x="13" y="414"/>
                    </a:cubicBezTo>
                    <a:cubicBezTo>
                      <a:pt x="96" y="462"/>
                      <a:pt x="96" y="462"/>
                      <a:pt x="96" y="462"/>
                    </a:cubicBezTo>
                    <a:cubicBezTo>
                      <a:pt x="93" y="484"/>
                      <a:pt x="91" y="507"/>
                      <a:pt x="90" y="531"/>
                    </a:cubicBezTo>
                    <a:cubicBezTo>
                      <a:pt x="0" y="560"/>
                      <a:pt x="0" y="560"/>
                      <a:pt x="0" y="560"/>
                    </a:cubicBezTo>
                    <a:cubicBezTo>
                      <a:pt x="1" y="586"/>
                      <a:pt x="4" y="613"/>
                      <a:pt x="9" y="638"/>
                    </a:cubicBezTo>
                    <a:cubicBezTo>
                      <a:pt x="105" y="647"/>
                      <a:pt x="105" y="647"/>
                      <a:pt x="105" y="647"/>
                    </a:cubicBezTo>
                    <a:cubicBezTo>
                      <a:pt x="110" y="669"/>
                      <a:pt x="118" y="690"/>
                      <a:pt x="126" y="711"/>
                    </a:cubicBezTo>
                    <a:cubicBezTo>
                      <a:pt x="55" y="774"/>
                      <a:pt x="55" y="774"/>
                      <a:pt x="55" y="774"/>
                    </a:cubicBezTo>
                    <a:cubicBezTo>
                      <a:pt x="67" y="798"/>
                      <a:pt x="81" y="821"/>
                      <a:pt x="96" y="843"/>
                    </a:cubicBezTo>
                    <a:cubicBezTo>
                      <a:pt x="187" y="812"/>
                      <a:pt x="187" y="812"/>
                      <a:pt x="187" y="812"/>
                    </a:cubicBezTo>
                    <a:cubicBezTo>
                      <a:pt x="201" y="829"/>
                      <a:pt x="215" y="845"/>
                      <a:pt x="231" y="860"/>
                    </a:cubicBezTo>
                    <a:cubicBezTo>
                      <a:pt x="192" y="946"/>
                      <a:pt x="192" y="946"/>
                      <a:pt x="192" y="946"/>
                    </a:cubicBezTo>
                    <a:cubicBezTo>
                      <a:pt x="212" y="964"/>
                      <a:pt x="234" y="979"/>
                      <a:pt x="258" y="994"/>
                    </a:cubicBezTo>
                    <a:cubicBezTo>
                      <a:pt x="328" y="929"/>
                      <a:pt x="328" y="929"/>
                      <a:pt x="328" y="929"/>
                    </a:cubicBezTo>
                    <a:cubicBezTo>
                      <a:pt x="347" y="938"/>
                      <a:pt x="366" y="947"/>
                      <a:pt x="386" y="954"/>
                    </a:cubicBezTo>
                    <a:cubicBezTo>
                      <a:pt x="385" y="1050"/>
                      <a:pt x="385" y="1050"/>
                      <a:pt x="385" y="1050"/>
                    </a:cubicBezTo>
                    <a:cubicBezTo>
                      <a:pt x="411" y="1057"/>
                      <a:pt x="438" y="1063"/>
                      <a:pt x="465" y="1066"/>
                    </a:cubicBezTo>
                    <a:cubicBezTo>
                      <a:pt x="504" y="978"/>
                      <a:pt x="504" y="978"/>
                      <a:pt x="504" y="978"/>
                    </a:cubicBezTo>
                    <a:cubicBezTo>
                      <a:pt x="514" y="979"/>
                      <a:pt x="524" y="979"/>
                      <a:pt x="535" y="979"/>
                    </a:cubicBezTo>
                    <a:cubicBezTo>
                      <a:pt x="545" y="979"/>
                      <a:pt x="556" y="979"/>
                      <a:pt x="566" y="978"/>
                    </a:cubicBezTo>
                    <a:cubicBezTo>
                      <a:pt x="604" y="1066"/>
                      <a:pt x="604" y="1066"/>
                      <a:pt x="604" y="1066"/>
                    </a:cubicBezTo>
                    <a:cubicBezTo>
                      <a:pt x="631" y="1063"/>
                      <a:pt x="658" y="1057"/>
                      <a:pt x="684" y="1050"/>
                    </a:cubicBezTo>
                    <a:cubicBezTo>
                      <a:pt x="683" y="954"/>
                      <a:pt x="683" y="954"/>
                      <a:pt x="683" y="954"/>
                    </a:cubicBezTo>
                    <a:cubicBezTo>
                      <a:pt x="703" y="947"/>
                      <a:pt x="722" y="938"/>
                      <a:pt x="741" y="929"/>
                    </a:cubicBezTo>
                    <a:cubicBezTo>
                      <a:pt x="812" y="994"/>
                      <a:pt x="812" y="994"/>
                      <a:pt x="812" y="994"/>
                    </a:cubicBezTo>
                    <a:cubicBezTo>
                      <a:pt x="835" y="979"/>
                      <a:pt x="857" y="964"/>
                      <a:pt x="878" y="946"/>
                    </a:cubicBezTo>
                    <a:cubicBezTo>
                      <a:pt x="838" y="860"/>
                      <a:pt x="838" y="860"/>
                      <a:pt x="838" y="860"/>
                    </a:cubicBezTo>
                    <a:cubicBezTo>
                      <a:pt x="854" y="845"/>
                      <a:pt x="869" y="829"/>
                      <a:pt x="882" y="812"/>
                    </a:cubicBezTo>
                    <a:cubicBezTo>
                      <a:pt x="973" y="843"/>
                      <a:pt x="973" y="843"/>
                      <a:pt x="973" y="843"/>
                    </a:cubicBezTo>
                    <a:cubicBezTo>
                      <a:pt x="989" y="821"/>
                      <a:pt x="1002" y="798"/>
                      <a:pt x="1014" y="774"/>
                    </a:cubicBezTo>
                    <a:cubicBezTo>
                      <a:pt x="943" y="711"/>
                      <a:pt x="943" y="711"/>
                      <a:pt x="943" y="711"/>
                    </a:cubicBezTo>
                    <a:cubicBezTo>
                      <a:pt x="952" y="690"/>
                      <a:pt x="959" y="669"/>
                      <a:pt x="965" y="647"/>
                    </a:cubicBezTo>
                    <a:lnTo>
                      <a:pt x="1060" y="638"/>
                    </a:lnTo>
                    <a:close/>
                    <a:moveTo>
                      <a:pt x="535" y="831"/>
                    </a:moveTo>
                    <a:cubicBezTo>
                      <a:pt x="370" y="831"/>
                      <a:pt x="237" y="698"/>
                      <a:pt x="237" y="533"/>
                    </a:cubicBezTo>
                    <a:cubicBezTo>
                      <a:pt x="237" y="368"/>
                      <a:pt x="370" y="235"/>
                      <a:pt x="535" y="235"/>
                    </a:cubicBezTo>
                    <a:cubicBezTo>
                      <a:pt x="699" y="235"/>
                      <a:pt x="833" y="368"/>
                      <a:pt x="833" y="533"/>
                    </a:cubicBezTo>
                    <a:cubicBezTo>
                      <a:pt x="833" y="698"/>
                      <a:pt x="699" y="831"/>
                      <a:pt x="535" y="831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1711529" y="3797935"/>
                <a:ext cx="1398173" cy="1398171"/>
              </a:xfrm>
              <a:prstGeom prst="ellipse">
                <a:avLst/>
              </a:prstGeom>
              <a:noFill/>
              <a:ln>
                <a:solidFill>
                  <a:schemeClr val="tx2">
                    <a:lumMod val="20000"/>
                    <a:lumOff val="8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Oval 6"/>
              <p:cNvSpPr>
                <a:spLocks noChangeArrowheads="1"/>
              </p:cNvSpPr>
              <p:nvPr/>
            </p:nvSpPr>
            <p:spPr bwMode="auto">
              <a:xfrm>
                <a:off x="3072112" y="4458937"/>
                <a:ext cx="75404" cy="7616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56" name="Oval 7"/>
              <p:cNvSpPr>
                <a:spLocks noChangeArrowheads="1"/>
              </p:cNvSpPr>
              <p:nvPr/>
            </p:nvSpPr>
            <p:spPr bwMode="auto">
              <a:xfrm>
                <a:off x="1673714" y="4458937"/>
                <a:ext cx="73881" cy="7616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57" name="Oval 8"/>
              <p:cNvSpPr>
                <a:spLocks noChangeArrowheads="1"/>
              </p:cNvSpPr>
              <p:nvPr/>
            </p:nvSpPr>
            <p:spPr bwMode="auto">
              <a:xfrm>
                <a:off x="2376720" y="5158136"/>
                <a:ext cx="75404" cy="761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58" name="Oval 9"/>
              <p:cNvSpPr>
                <a:spLocks noChangeArrowheads="1"/>
              </p:cNvSpPr>
              <p:nvPr/>
            </p:nvSpPr>
            <p:spPr bwMode="auto">
              <a:xfrm>
                <a:off x="2376720" y="3760502"/>
                <a:ext cx="75404" cy="7540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59" name="Freeform 10"/>
              <p:cNvSpPr/>
              <p:nvPr/>
            </p:nvSpPr>
            <p:spPr bwMode="auto">
              <a:xfrm>
                <a:off x="2864942" y="3965386"/>
                <a:ext cx="80736" cy="81497"/>
              </a:xfrm>
              <a:custGeom>
                <a:avLst/>
                <a:gdLst>
                  <a:gd name="T0" fmla="*/ 37 w 45"/>
                  <a:gd name="T1" fmla="*/ 8 h 45"/>
                  <a:gd name="T2" fmla="*/ 8 w 45"/>
                  <a:gd name="T3" fmla="*/ 8 h 45"/>
                  <a:gd name="T4" fmla="*/ 8 w 45"/>
                  <a:gd name="T5" fmla="*/ 37 h 45"/>
                  <a:gd name="T6" fmla="*/ 37 w 45"/>
                  <a:gd name="T7" fmla="*/ 37 h 45"/>
                  <a:gd name="T8" fmla="*/ 37 w 45"/>
                  <a:gd name="T9" fmla="*/ 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7" y="8"/>
                    </a:moveTo>
                    <a:cubicBezTo>
                      <a:pt x="29" y="0"/>
                      <a:pt x="16" y="0"/>
                      <a:pt x="8" y="8"/>
                    </a:cubicBezTo>
                    <a:cubicBezTo>
                      <a:pt x="0" y="16"/>
                      <a:pt x="0" y="29"/>
                      <a:pt x="8" y="37"/>
                    </a:cubicBezTo>
                    <a:cubicBezTo>
                      <a:pt x="16" y="45"/>
                      <a:pt x="29" y="45"/>
                      <a:pt x="37" y="37"/>
                    </a:cubicBezTo>
                    <a:cubicBezTo>
                      <a:pt x="45" y="29"/>
                      <a:pt x="45" y="16"/>
                      <a:pt x="37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60" name="Freeform 11"/>
              <p:cNvSpPr/>
              <p:nvPr/>
            </p:nvSpPr>
            <p:spPr bwMode="auto">
              <a:xfrm>
                <a:off x="1870221" y="4958583"/>
                <a:ext cx="83020" cy="83020"/>
              </a:xfrm>
              <a:custGeom>
                <a:avLst/>
                <a:gdLst>
                  <a:gd name="T0" fmla="*/ 38 w 46"/>
                  <a:gd name="T1" fmla="*/ 8 h 46"/>
                  <a:gd name="T2" fmla="*/ 8 w 46"/>
                  <a:gd name="T3" fmla="*/ 8 h 46"/>
                  <a:gd name="T4" fmla="*/ 8 w 46"/>
                  <a:gd name="T5" fmla="*/ 38 h 46"/>
                  <a:gd name="T6" fmla="*/ 38 w 46"/>
                  <a:gd name="T7" fmla="*/ 38 h 46"/>
                  <a:gd name="T8" fmla="*/ 38 w 46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38" y="8"/>
                    </a:moveTo>
                    <a:cubicBezTo>
                      <a:pt x="30" y="0"/>
                      <a:pt x="17" y="0"/>
                      <a:pt x="8" y="8"/>
                    </a:cubicBezTo>
                    <a:cubicBezTo>
                      <a:pt x="0" y="16"/>
                      <a:pt x="0" y="29"/>
                      <a:pt x="8" y="38"/>
                    </a:cubicBezTo>
                    <a:cubicBezTo>
                      <a:pt x="17" y="46"/>
                      <a:pt x="30" y="46"/>
                      <a:pt x="38" y="38"/>
                    </a:cubicBezTo>
                    <a:cubicBezTo>
                      <a:pt x="46" y="29"/>
                      <a:pt x="46" y="16"/>
                      <a:pt x="38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61" name="Freeform 12"/>
              <p:cNvSpPr/>
              <p:nvPr/>
            </p:nvSpPr>
            <p:spPr bwMode="auto">
              <a:xfrm>
                <a:off x="2863419" y="4945634"/>
                <a:ext cx="82259" cy="81497"/>
              </a:xfrm>
              <a:custGeom>
                <a:avLst/>
                <a:gdLst>
                  <a:gd name="T0" fmla="*/ 37 w 46"/>
                  <a:gd name="T1" fmla="*/ 37 h 45"/>
                  <a:gd name="T2" fmla="*/ 37 w 46"/>
                  <a:gd name="T3" fmla="*/ 8 h 45"/>
                  <a:gd name="T4" fmla="*/ 8 w 46"/>
                  <a:gd name="T5" fmla="*/ 8 h 45"/>
                  <a:gd name="T6" fmla="*/ 8 w 46"/>
                  <a:gd name="T7" fmla="*/ 37 h 45"/>
                  <a:gd name="T8" fmla="*/ 37 w 46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5">
                    <a:moveTo>
                      <a:pt x="37" y="37"/>
                    </a:moveTo>
                    <a:cubicBezTo>
                      <a:pt x="46" y="29"/>
                      <a:pt x="46" y="16"/>
                      <a:pt x="37" y="8"/>
                    </a:cubicBezTo>
                    <a:cubicBezTo>
                      <a:pt x="29" y="0"/>
                      <a:pt x="16" y="0"/>
                      <a:pt x="8" y="8"/>
                    </a:cubicBezTo>
                    <a:cubicBezTo>
                      <a:pt x="0" y="16"/>
                      <a:pt x="0" y="29"/>
                      <a:pt x="8" y="37"/>
                    </a:cubicBezTo>
                    <a:cubicBezTo>
                      <a:pt x="16" y="45"/>
                      <a:pt x="29" y="45"/>
                      <a:pt x="37" y="3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  <p:sp>
            <p:nvSpPr>
              <p:cNvPr id="62" name="Freeform 13"/>
              <p:cNvSpPr/>
              <p:nvPr/>
            </p:nvSpPr>
            <p:spPr bwMode="auto">
              <a:xfrm>
                <a:off x="1877075" y="3958532"/>
                <a:ext cx="81497" cy="83020"/>
              </a:xfrm>
              <a:custGeom>
                <a:avLst/>
                <a:gdLst>
                  <a:gd name="T0" fmla="*/ 37 w 45"/>
                  <a:gd name="T1" fmla="*/ 38 h 46"/>
                  <a:gd name="T2" fmla="*/ 37 w 45"/>
                  <a:gd name="T3" fmla="*/ 9 h 46"/>
                  <a:gd name="T4" fmla="*/ 8 w 45"/>
                  <a:gd name="T5" fmla="*/ 9 h 46"/>
                  <a:gd name="T6" fmla="*/ 8 w 45"/>
                  <a:gd name="T7" fmla="*/ 38 h 46"/>
                  <a:gd name="T8" fmla="*/ 37 w 45"/>
                  <a:gd name="T9" fmla="*/ 3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37" y="38"/>
                    </a:moveTo>
                    <a:cubicBezTo>
                      <a:pt x="45" y="30"/>
                      <a:pt x="45" y="17"/>
                      <a:pt x="37" y="9"/>
                    </a:cubicBezTo>
                    <a:cubicBezTo>
                      <a:pt x="29" y="0"/>
                      <a:pt x="16" y="0"/>
                      <a:pt x="8" y="9"/>
                    </a:cubicBezTo>
                    <a:cubicBezTo>
                      <a:pt x="0" y="17"/>
                      <a:pt x="0" y="30"/>
                      <a:pt x="8" y="38"/>
                    </a:cubicBezTo>
                    <a:cubicBezTo>
                      <a:pt x="16" y="46"/>
                      <a:pt x="29" y="46"/>
                      <a:pt x="37" y="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>
                  <a:cs typeface="+mn-ea"/>
                  <a:sym typeface="+mn-lt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1938009" y="4320156"/>
              <a:ext cx="9459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cs typeface="+mn-ea"/>
                  <a:sym typeface="+mn-lt"/>
                </a:rPr>
                <a:t>Your Text Here</a:t>
              </a:r>
              <a:endParaRPr lang="id-ID" sz="1200" b="1" dirty="0">
                <a:cs typeface="+mn-ea"/>
                <a:sym typeface="+mn-lt"/>
              </a:endParaRPr>
            </a:p>
          </p:txBody>
        </p:sp>
      </p:grpSp>
      <p:sp>
        <p:nvSpPr>
          <p:cNvPr id="77" name="TextBox 60"/>
          <p:cNvSpPr txBox="1"/>
          <p:nvPr/>
        </p:nvSpPr>
        <p:spPr>
          <a:xfrm>
            <a:off x="796719" y="840587"/>
            <a:ext cx="434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cs typeface="+mn-ea"/>
                <a:sym typeface="+mn-lt"/>
              </a:rPr>
              <a:t>输入本页标题内容</a:t>
            </a:r>
            <a:endParaRPr lang="en-US" sz="2800" b="1" dirty="0">
              <a:cs typeface="+mn-ea"/>
              <a:sym typeface="+mn-lt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846827" y="1420558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6095532" y="2347619"/>
            <a:ext cx="2173163" cy="2173162"/>
            <a:chOff x="6095532" y="2347619"/>
            <a:chExt cx="2173163" cy="2173162"/>
          </a:xfrm>
        </p:grpSpPr>
        <p:sp>
          <p:nvSpPr>
            <p:cNvPr id="5" name="Oval 4"/>
            <p:cNvSpPr/>
            <p:nvPr/>
          </p:nvSpPr>
          <p:spPr>
            <a:xfrm>
              <a:off x="6095532" y="2347619"/>
              <a:ext cx="2173163" cy="2173162"/>
            </a:xfrm>
            <a:prstGeom prst="ellipse">
              <a:avLst/>
            </a:prstGeom>
            <a:noFill/>
            <a:ln w="28575">
              <a:solidFill>
                <a:schemeClr val="bg1">
                  <a:lumMod val="6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" name="Arc 5"/>
            <p:cNvSpPr/>
            <p:nvPr/>
          </p:nvSpPr>
          <p:spPr>
            <a:xfrm>
              <a:off x="6096667" y="2348753"/>
              <a:ext cx="2170893" cy="2170893"/>
            </a:xfrm>
            <a:prstGeom prst="arc">
              <a:avLst>
                <a:gd name="adj1" fmla="val 10766207"/>
                <a:gd name="adj2" fmla="val 0"/>
              </a:avLst>
            </a:prstGeom>
            <a:ln w="28575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268695" y="2347619"/>
            <a:ext cx="2173163" cy="2173162"/>
            <a:chOff x="8268695" y="2347619"/>
            <a:chExt cx="2173163" cy="2173162"/>
          </a:xfrm>
        </p:grpSpPr>
        <p:sp>
          <p:nvSpPr>
            <p:cNvPr id="7" name="Oval 6"/>
            <p:cNvSpPr/>
            <p:nvPr/>
          </p:nvSpPr>
          <p:spPr>
            <a:xfrm>
              <a:off x="8268695" y="2347619"/>
              <a:ext cx="2173163" cy="2173162"/>
            </a:xfrm>
            <a:prstGeom prst="ellipse">
              <a:avLst/>
            </a:prstGeom>
            <a:noFill/>
            <a:ln w="28575">
              <a:solidFill>
                <a:schemeClr val="bg1">
                  <a:lumMod val="6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Arc 7"/>
            <p:cNvSpPr/>
            <p:nvPr/>
          </p:nvSpPr>
          <p:spPr>
            <a:xfrm rot="10800000">
              <a:off x="8269830" y="2348753"/>
              <a:ext cx="2170893" cy="2170893"/>
            </a:xfrm>
            <a:prstGeom prst="arc">
              <a:avLst>
                <a:gd name="adj1" fmla="val 10766207"/>
                <a:gd name="adj2" fmla="val 0"/>
              </a:avLst>
            </a:prstGeom>
            <a:ln w="2857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750142" y="2347619"/>
            <a:ext cx="2173163" cy="2173162"/>
            <a:chOff x="1750142" y="2347619"/>
            <a:chExt cx="2173163" cy="2173162"/>
          </a:xfrm>
        </p:grpSpPr>
        <p:sp>
          <p:nvSpPr>
            <p:cNvPr id="3" name="Oval 2"/>
            <p:cNvSpPr/>
            <p:nvPr/>
          </p:nvSpPr>
          <p:spPr>
            <a:xfrm>
              <a:off x="1750142" y="2347619"/>
              <a:ext cx="2173163" cy="2173162"/>
            </a:xfrm>
            <a:prstGeom prst="ellipse">
              <a:avLst/>
            </a:prstGeom>
            <a:noFill/>
            <a:ln w="28575">
              <a:solidFill>
                <a:schemeClr val="bg1">
                  <a:lumMod val="6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4" name="Arc 33"/>
            <p:cNvSpPr/>
            <p:nvPr/>
          </p:nvSpPr>
          <p:spPr>
            <a:xfrm>
              <a:off x="1751277" y="2348753"/>
              <a:ext cx="2170893" cy="2170893"/>
            </a:xfrm>
            <a:prstGeom prst="arc">
              <a:avLst>
                <a:gd name="adj1" fmla="val 10766207"/>
                <a:gd name="adj2" fmla="val 0"/>
              </a:avLst>
            </a:prstGeom>
            <a:ln w="28575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923305" y="2347619"/>
            <a:ext cx="2173163" cy="2173162"/>
            <a:chOff x="3923305" y="2347619"/>
            <a:chExt cx="2173163" cy="2173162"/>
          </a:xfrm>
        </p:grpSpPr>
        <p:sp>
          <p:nvSpPr>
            <p:cNvPr id="4" name="Oval 3"/>
            <p:cNvSpPr/>
            <p:nvPr/>
          </p:nvSpPr>
          <p:spPr>
            <a:xfrm>
              <a:off x="3923305" y="2347619"/>
              <a:ext cx="2173163" cy="2173162"/>
            </a:xfrm>
            <a:prstGeom prst="ellipse">
              <a:avLst/>
            </a:prstGeom>
            <a:noFill/>
            <a:ln w="28575">
              <a:solidFill>
                <a:schemeClr val="bg1">
                  <a:lumMod val="6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5" name="Arc 34"/>
            <p:cNvSpPr/>
            <p:nvPr/>
          </p:nvSpPr>
          <p:spPr>
            <a:xfrm rot="10800000">
              <a:off x="3924439" y="2348753"/>
              <a:ext cx="2170893" cy="2170893"/>
            </a:xfrm>
            <a:prstGeom prst="arc">
              <a:avLst>
                <a:gd name="adj1" fmla="val 10766207"/>
                <a:gd name="adj2" fmla="val 0"/>
              </a:avLst>
            </a:prstGeom>
            <a:ln w="28575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400143" y="4112868"/>
            <a:ext cx="873162" cy="873158"/>
            <a:chOff x="4673600" y="1193790"/>
            <a:chExt cx="979732" cy="979728"/>
          </a:xfrm>
        </p:grpSpPr>
        <p:grpSp>
          <p:nvGrpSpPr>
            <p:cNvPr id="46" name="Group 45"/>
            <p:cNvGrpSpPr/>
            <p:nvPr/>
          </p:nvGrpSpPr>
          <p:grpSpPr>
            <a:xfrm>
              <a:off x="4673600" y="1193790"/>
              <a:ext cx="979732" cy="979728"/>
              <a:chOff x="5562600" y="4450327"/>
              <a:chExt cx="1066800" cy="1066798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5562600" y="4450327"/>
                <a:ext cx="1066800" cy="1066798"/>
              </a:xfrm>
              <a:prstGeom prst="ellipse">
                <a:avLst/>
              </a:prstGeom>
              <a:gradFill>
                <a:gsLst>
                  <a:gs pos="1000">
                    <a:schemeClr val="bg1"/>
                  </a:gs>
                  <a:gs pos="100000">
                    <a:srgbClr val="F5F5F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48" name="Group 47"/>
              <p:cNvGrpSpPr/>
              <p:nvPr/>
            </p:nvGrpSpPr>
            <p:grpSpPr>
              <a:xfrm>
                <a:off x="5607846" y="4495572"/>
                <a:ext cx="976310" cy="976308"/>
                <a:chOff x="6596593" y="713628"/>
                <a:chExt cx="1759609" cy="1759609"/>
              </a:xfrm>
            </p:grpSpPr>
            <p:sp>
              <p:nvSpPr>
                <p:cNvPr id="49" name="Oval 48"/>
                <p:cNvSpPr/>
                <p:nvPr/>
              </p:nvSpPr>
              <p:spPr>
                <a:xfrm>
                  <a:off x="6596593" y="713628"/>
                  <a:ext cx="1759609" cy="1759609"/>
                </a:xfrm>
                <a:prstGeom prst="ellipse">
                  <a:avLst/>
                </a:prstGeom>
                <a:solidFill>
                  <a:schemeClr val="accent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6700878" y="817913"/>
                  <a:ext cx="1551041" cy="1551041"/>
                </a:xfrm>
                <a:prstGeom prst="ellipse">
                  <a:avLst/>
                </a:prstGeom>
                <a:solidFill>
                  <a:schemeClr val="accent1">
                    <a:alpha val="1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6818353" y="935388"/>
                  <a:ext cx="1316092" cy="131609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0" name="Freeform 44"/>
            <p:cNvSpPr>
              <a:spLocks noEditPoints="1"/>
            </p:cNvSpPr>
            <p:nvPr/>
          </p:nvSpPr>
          <p:spPr bwMode="auto">
            <a:xfrm>
              <a:off x="4963804" y="1523851"/>
              <a:ext cx="399626" cy="321922"/>
            </a:xfrm>
            <a:custGeom>
              <a:avLst/>
              <a:gdLst>
                <a:gd name="T0" fmla="*/ 82 w 221"/>
                <a:gd name="T1" fmla="*/ 76 h 178"/>
                <a:gd name="T2" fmla="*/ 70 w 221"/>
                <a:gd name="T3" fmla="*/ 73 h 178"/>
                <a:gd name="T4" fmla="*/ 8 w 221"/>
                <a:gd name="T5" fmla="*/ 122 h 178"/>
                <a:gd name="T6" fmla="*/ 30 w 221"/>
                <a:gd name="T7" fmla="*/ 172 h 178"/>
                <a:gd name="T8" fmla="*/ 59 w 221"/>
                <a:gd name="T9" fmla="*/ 172 h 178"/>
                <a:gd name="T10" fmla="*/ 106 w 221"/>
                <a:gd name="T11" fmla="*/ 102 h 178"/>
                <a:gd name="T12" fmla="*/ 93 w 221"/>
                <a:gd name="T13" fmla="*/ 127 h 178"/>
                <a:gd name="T14" fmla="*/ 36 w 221"/>
                <a:gd name="T15" fmla="*/ 167 h 178"/>
                <a:gd name="T16" fmla="*/ 14 w 221"/>
                <a:gd name="T17" fmla="*/ 127 h 178"/>
                <a:gd name="T18" fmla="*/ 70 w 221"/>
                <a:gd name="T19" fmla="*/ 81 h 178"/>
                <a:gd name="T20" fmla="*/ 79 w 221"/>
                <a:gd name="T21" fmla="*/ 84 h 178"/>
                <a:gd name="T22" fmla="*/ 98 w 221"/>
                <a:gd name="T23" fmla="*/ 105 h 178"/>
                <a:gd name="T24" fmla="*/ 213 w 221"/>
                <a:gd name="T25" fmla="*/ 122 h 178"/>
                <a:gd name="T26" fmla="*/ 151 w 221"/>
                <a:gd name="T27" fmla="*/ 73 h 178"/>
                <a:gd name="T28" fmla="*/ 139 w 221"/>
                <a:gd name="T29" fmla="*/ 76 h 178"/>
                <a:gd name="T30" fmla="*/ 115 w 221"/>
                <a:gd name="T31" fmla="*/ 102 h 178"/>
                <a:gd name="T32" fmla="*/ 162 w 221"/>
                <a:gd name="T33" fmla="*/ 172 h 178"/>
                <a:gd name="T34" fmla="*/ 190 w 221"/>
                <a:gd name="T35" fmla="*/ 172 h 178"/>
                <a:gd name="T36" fmla="*/ 213 w 221"/>
                <a:gd name="T37" fmla="*/ 122 h 178"/>
                <a:gd name="T38" fmla="*/ 185 w 221"/>
                <a:gd name="T39" fmla="*/ 167 h 178"/>
                <a:gd name="T40" fmla="*/ 128 w 221"/>
                <a:gd name="T41" fmla="*/ 127 h 178"/>
                <a:gd name="T42" fmla="*/ 124 w 221"/>
                <a:gd name="T43" fmla="*/ 101 h 178"/>
                <a:gd name="T44" fmla="*/ 145 w 221"/>
                <a:gd name="T45" fmla="*/ 82 h 178"/>
                <a:gd name="T46" fmla="*/ 168 w 221"/>
                <a:gd name="T47" fmla="*/ 88 h 178"/>
                <a:gd name="T48" fmla="*/ 207 w 221"/>
                <a:gd name="T49" fmla="*/ 144 h 178"/>
                <a:gd name="T50" fmla="*/ 116 w 221"/>
                <a:gd name="T51" fmla="*/ 70 h 178"/>
                <a:gd name="T52" fmla="*/ 175 w 221"/>
                <a:gd name="T53" fmla="*/ 23 h 178"/>
                <a:gd name="T54" fmla="*/ 163 w 221"/>
                <a:gd name="T55" fmla="*/ 0 h 178"/>
                <a:gd name="T56" fmla="*/ 163 w 221"/>
                <a:gd name="T57" fmla="*/ 11 h 178"/>
                <a:gd name="T58" fmla="*/ 58 w 221"/>
                <a:gd name="T59" fmla="*/ 11 h 178"/>
                <a:gd name="T60" fmla="*/ 58 w 221"/>
                <a:gd name="T61" fmla="*/ 0 h 178"/>
                <a:gd name="T62" fmla="*/ 46 w 221"/>
                <a:gd name="T63" fmla="*/ 23 h 178"/>
                <a:gd name="T64" fmla="*/ 105 w 221"/>
                <a:gd name="T65" fmla="*/ 70 h 178"/>
                <a:gd name="T66" fmla="*/ 98 w 221"/>
                <a:gd name="T67" fmla="*/ 88 h 178"/>
                <a:gd name="T68" fmla="*/ 123 w 221"/>
                <a:gd name="T69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1" h="178">
                  <a:moveTo>
                    <a:pt x="104" y="99"/>
                  </a:moveTo>
                  <a:cubicBezTo>
                    <a:pt x="101" y="89"/>
                    <a:pt x="91" y="79"/>
                    <a:pt x="82" y="76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5" y="74"/>
                    <a:pt x="73" y="73"/>
                    <a:pt x="70" y="73"/>
                  </a:cubicBezTo>
                  <a:cubicBezTo>
                    <a:pt x="61" y="73"/>
                    <a:pt x="53" y="77"/>
                    <a:pt x="47" y="82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0" y="129"/>
                    <a:pt x="0" y="142"/>
                    <a:pt x="8" y="150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4" y="176"/>
                    <a:pt x="39" y="178"/>
                    <a:pt x="45" y="178"/>
                  </a:cubicBezTo>
                  <a:cubicBezTo>
                    <a:pt x="50" y="178"/>
                    <a:pt x="55" y="176"/>
                    <a:pt x="59" y="172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106" y="126"/>
                    <a:pt x="109" y="112"/>
                    <a:pt x="106" y="102"/>
                  </a:cubicBezTo>
                  <a:lnTo>
                    <a:pt x="104" y="99"/>
                  </a:lnTo>
                  <a:close/>
                  <a:moveTo>
                    <a:pt x="93" y="127"/>
                  </a:moveTo>
                  <a:cubicBezTo>
                    <a:pt x="53" y="167"/>
                    <a:pt x="53" y="167"/>
                    <a:pt x="53" y="167"/>
                  </a:cubicBezTo>
                  <a:cubicBezTo>
                    <a:pt x="49" y="171"/>
                    <a:pt x="41" y="171"/>
                    <a:pt x="36" y="167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9" y="139"/>
                    <a:pt x="9" y="132"/>
                    <a:pt x="14" y="12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7" y="84"/>
                    <a:pt x="63" y="81"/>
                    <a:pt x="70" y="81"/>
                  </a:cubicBezTo>
                  <a:cubicBezTo>
                    <a:pt x="72" y="81"/>
                    <a:pt x="74" y="82"/>
                    <a:pt x="76" y="82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86" y="86"/>
                    <a:pt x="94" y="94"/>
                    <a:pt x="97" y="101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100" y="112"/>
                    <a:pt x="98" y="122"/>
                    <a:pt x="93" y="127"/>
                  </a:cubicBezTo>
                  <a:close/>
                  <a:moveTo>
                    <a:pt x="213" y="122"/>
                  </a:moveTo>
                  <a:cubicBezTo>
                    <a:pt x="173" y="82"/>
                    <a:pt x="173" y="82"/>
                    <a:pt x="173" y="82"/>
                  </a:cubicBezTo>
                  <a:cubicBezTo>
                    <a:pt x="168" y="77"/>
                    <a:pt x="160" y="73"/>
                    <a:pt x="151" y="73"/>
                  </a:cubicBezTo>
                  <a:cubicBezTo>
                    <a:pt x="148" y="73"/>
                    <a:pt x="145" y="74"/>
                    <a:pt x="143" y="75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30" y="79"/>
                    <a:pt x="120" y="89"/>
                    <a:pt x="117" y="99"/>
                  </a:cubicBezTo>
                  <a:cubicBezTo>
                    <a:pt x="115" y="102"/>
                    <a:pt x="115" y="102"/>
                    <a:pt x="115" y="102"/>
                  </a:cubicBezTo>
                  <a:cubicBezTo>
                    <a:pt x="112" y="112"/>
                    <a:pt x="115" y="126"/>
                    <a:pt x="123" y="133"/>
                  </a:cubicBezTo>
                  <a:cubicBezTo>
                    <a:pt x="162" y="172"/>
                    <a:pt x="162" y="172"/>
                    <a:pt x="162" y="172"/>
                  </a:cubicBezTo>
                  <a:cubicBezTo>
                    <a:pt x="166" y="176"/>
                    <a:pt x="171" y="178"/>
                    <a:pt x="176" y="178"/>
                  </a:cubicBezTo>
                  <a:cubicBezTo>
                    <a:pt x="182" y="178"/>
                    <a:pt x="187" y="176"/>
                    <a:pt x="190" y="172"/>
                  </a:cubicBezTo>
                  <a:cubicBezTo>
                    <a:pt x="213" y="150"/>
                    <a:pt x="213" y="150"/>
                    <a:pt x="213" y="150"/>
                  </a:cubicBezTo>
                  <a:cubicBezTo>
                    <a:pt x="221" y="142"/>
                    <a:pt x="221" y="129"/>
                    <a:pt x="213" y="122"/>
                  </a:cubicBezTo>
                  <a:close/>
                  <a:moveTo>
                    <a:pt x="207" y="144"/>
                  </a:moveTo>
                  <a:cubicBezTo>
                    <a:pt x="185" y="167"/>
                    <a:pt x="185" y="167"/>
                    <a:pt x="185" y="167"/>
                  </a:cubicBezTo>
                  <a:cubicBezTo>
                    <a:pt x="180" y="171"/>
                    <a:pt x="172" y="171"/>
                    <a:pt x="168" y="16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3" y="122"/>
                    <a:pt x="121" y="112"/>
                    <a:pt x="123" y="105"/>
                  </a:cubicBezTo>
                  <a:cubicBezTo>
                    <a:pt x="124" y="101"/>
                    <a:pt x="124" y="101"/>
                    <a:pt x="124" y="101"/>
                  </a:cubicBezTo>
                  <a:cubicBezTo>
                    <a:pt x="127" y="94"/>
                    <a:pt x="135" y="86"/>
                    <a:pt x="142" y="84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7" y="82"/>
                    <a:pt x="149" y="81"/>
                    <a:pt x="151" y="81"/>
                  </a:cubicBezTo>
                  <a:cubicBezTo>
                    <a:pt x="157" y="81"/>
                    <a:pt x="164" y="84"/>
                    <a:pt x="168" y="88"/>
                  </a:cubicBezTo>
                  <a:cubicBezTo>
                    <a:pt x="207" y="127"/>
                    <a:pt x="207" y="127"/>
                    <a:pt x="207" y="127"/>
                  </a:cubicBezTo>
                  <a:cubicBezTo>
                    <a:pt x="212" y="132"/>
                    <a:pt x="212" y="140"/>
                    <a:pt x="207" y="144"/>
                  </a:cubicBezTo>
                  <a:close/>
                  <a:moveTo>
                    <a:pt x="128" y="82"/>
                  </a:moveTo>
                  <a:cubicBezTo>
                    <a:pt x="116" y="70"/>
                    <a:pt x="116" y="70"/>
                    <a:pt x="116" y="70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75" y="23"/>
                    <a:pt x="175" y="23"/>
                    <a:pt x="175" y="23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105" y="70"/>
                    <a:pt x="105" y="70"/>
                    <a:pt x="105" y="70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23" y="88"/>
                    <a:pt x="123" y="88"/>
                    <a:pt x="123" y="88"/>
                  </a:cubicBezTo>
                  <a:lnTo>
                    <a:pt x="128" y="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573305" y="1967578"/>
            <a:ext cx="873162" cy="873158"/>
            <a:chOff x="5420792" y="2809426"/>
            <a:chExt cx="979732" cy="979728"/>
          </a:xfrm>
        </p:grpSpPr>
        <p:grpSp>
          <p:nvGrpSpPr>
            <p:cNvPr id="52" name="Group 51"/>
            <p:cNvGrpSpPr/>
            <p:nvPr/>
          </p:nvGrpSpPr>
          <p:grpSpPr>
            <a:xfrm>
              <a:off x="5420792" y="2809426"/>
              <a:ext cx="979732" cy="979728"/>
              <a:chOff x="5562600" y="4450327"/>
              <a:chExt cx="1066800" cy="1066798"/>
            </a:xfrm>
          </p:grpSpPr>
          <p:sp>
            <p:nvSpPr>
              <p:cNvPr id="53" name="Oval 52"/>
              <p:cNvSpPr/>
              <p:nvPr/>
            </p:nvSpPr>
            <p:spPr>
              <a:xfrm>
                <a:off x="5562600" y="4450327"/>
                <a:ext cx="1066800" cy="1066798"/>
              </a:xfrm>
              <a:prstGeom prst="ellipse">
                <a:avLst/>
              </a:prstGeom>
              <a:gradFill>
                <a:gsLst>
                  <a:gs pos="1000">
                    <a:schemeClr val="bg1"/>
                  </a:gs>
                  <a:gs pos="100000">
                    <a:srgbClr val="F5F5F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54" name="Group 53"/>
              <p:cNvGrpSpPr/>
              <p:nvPr/>
            </p:nvGrpSpPr>
            <p:grpSpPr>
              <a:xfrm>
                <a:off x="5607846" y="4495572"/>
                <a:ext cx="976310" cy="976308"/>
                <a:chOff x="6596593" y="713628"/>
                <a:chExt cx="1759609" cy="1759609"/>
              </a:xfrm>
            </p:grpSpPr>
            <p:sp>
              <p:nvSpPr>
                <p:cNvPr id="55" name="Oval 54"/>
                <p:cNvSpPr/>
                <p:nvPr/>
              </p:nvSpPr>
              <p:spPr>
                <a:xfrm>
                  <a:off x="6596593" y="713628"/>
                  <a:ext cx="1759609" cy="1759609"/>
                </a:xfrm>
                <a:prstGeom prst="ellipse">
                  <a:avLst/>
                </a:prstGeom>
                <a:solidFill>
                  <a:schemeClr val="accent2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6700878" y="817913"/>
                  <a:ext cx="1551041" cy="1551041"/>
                </a:xfrm>
                <a:prstGeom prst="ellipse">
                  <a:avLst/>
                </a:prstGeom>
                <a:solidFill>
                  <a:schemeClr val="accent2">
                    <a:alpha val="1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Oval 56"/>
                <p:cNvSpPr/>
                <p:nvPr/>
              </p:nvSpPr>
              <p:spPr>
                <a:xfrm>
                  <a:off x="6818353" y="935388"/>
                  <a:ext cx="1316092" cy="13160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1" name="Freeform 45"/>
            <p:cNvSpPr>
              <a:spLocks noEditPoints="1"/>
            </p:cNvSpPr>
            <p:nvPr/>
          </p:nvSpPr>
          <p:spPr bwMode="auto">
            <a:xfrm>
              <a:off x="5727208" y="3110494"/>
              <a:ext cx="368792" cy="368790"/>
            </a:xfrm>
            <a:custGeom>
              <a:avLst/>
              <a:gdLst>
                <a:gd name="T0" fmla="*/ 188 w 204"/>
                <a:gd name="T1" fmla="*/ 157 h 204"/>
                <a:gd name="T2" fmla="*/ 194 w 204"/>
                <a:gd name="T3" fmla="*/ 147 h 204"/>
                <a:gd name="T4" fmla="*/ 200 w 204"/>
                <a:gd name="T5" fmla="*/ 131 h 204"/>
                <a:gd name="T6" fmla="*/ 202 w 204"/>
                <a:gd name="T7" fmla="*/ 120 h 204"/>
                <a:gd name="T8" fmla="*/ 204 w 204"/>
                <a:gd name="T9" fmla="*/ 102 h 204"/>
                <a:gd name="T10" fmla="*/ 202 w 204"/>
                <a:gd name="T11" fmla="*/ 84 h 204"/>
                <a:gd name="T12" fmla="*/ 200 w 204"/>
                <a:gd name="T13" fmla="*/ 73 h 204"/>
                <a:gd name="T14" fmla="*/ 194 w 204"/>
                <a:gd name="T15" fmla="*/ 57 h 204"/>
                <a:gd name="T16" fmla="*/ 188 w 204"/>
                <a:gd name="T17" fmla="*/ 47 h 204"/>
                <a:gd name="T18" fmla="*/ 177 w 204"/>
                <a:gd name="T19" fmla="*/ 33 h 204"/>
                <a:gd name="T20" fmla="*/ 174 w 204"/>
                <a:gd name="T21" fmla="*/ 30 h 204"/>
                <a:gd name="T22" fmla="*/ 30 w 204"/>
                <a:gd name="T23" fmla="*/ 30 h 204"/>
                <a:gd name="T24" fmla="*/ 22 w 204"/>
                <a:gd name="T25" fmla="*/ 39 h 204"/>
                <a:gd name="T26" fmla="*/ 15 w 204"/>
                <a:gd name="T27" fmla="*/ 49 h 204"/>
                <a:gd name="T28" fmla="*/ 7 w 204"/>
                <a:gd name="T29" fmla="*/ 64 h 204"/>
                <a:gd name="T30" fmla="*/ 4 w 204"/>
                <a:gd name="T31" fmla="*/ 75 h 204"/>
                <a:gd name="T32" fmla="*/ 0 w 204"/>
                <a:gd name="T33" fmla="*/ 92 h 204"/>
                <a:gd name="T34" fmla="*/ 0 w 204"/>
                <a:gd name="T35" fmla="*/ 111 h 204"/>
                <a:gd name="T36" fmla="*/ 2 w 204"/>
                <a:gd name="T37" fmla="*/ 121 h 204"/>
                <a:gd name="T38" fmla="*/ 7 w 204"/>
                <a:gd name="T39" fmla="*/ 138 h 204"/>
                <a:gd name="T40" fmla="*/ 11 w 204"/>
                <a:gd name="T41" fmla="*/ 149 h 204"/>
                <a:gd name="T42" fmla="*/ 20 w 204"/>
                <a:gd name="T43" fmla="*/ 163 h 204"/>
                <a:gd name="T44" fmla="*/ 27 w 204"/>
                <a:gd name="T45" fmla="*/ 171 h 204"/>
                <a:gd name="T46" fmla="*/ 102 w 204"/>
                <a:gd name="T47" fmla="*/ 204 h 204"/>
                <a:gd name="T48" fmla="*/ 177 w 204"/>
                <a:gd name="T49" fmla="*/ 171 h 204"/>
                <a:gd name="T50" fmla="*/ 196 w 204"/>
                <a:gd name="T51" fmla="*/ 111 h 204"/>
                <a:gd name="T52" fmla="*/ 193 w 204"/>
                <a:gd name="T53" fmla="*/ 126 h 204"/>
                <a:gd name="T54" fmla="*/ 190 w 204"/>
                <a:gd name="T55" fmla="*/ 134 h 204"/>
                <a:gd name="T56" fmla="*/ 184 w 204"/>
                <a:gd name="T57" fmla="*/ 148 h 204"/>
                <a:gd name="T58" fmla="*/ 178 w 204"/>
                <a:gd name="T59" fmla="*/ 157 h 204"/>
                <a:gd name="T60" fmla="*/ 152 w 204"/>
                <a:gd name="T61" fmla="*/ 108 h 204"/>
                <a:gd name="T62" fmla="*/ 196 w 204"/>
                <a:gd name="T63" fmla="*/ 111 h 204"/>
                <a:gd name="T64" fmla="*/ 180 w 204"/>
                <a:gd name="T65" fmla="*/ 49 h 204"/>
                <a:gd name="T66" fmla="*/ 187 w 204"/>
                <a:gd name="T67" fmla="*/ 62 h 204"/>
                <a:gd name="T68" fmla="*/ 191 w 204"/>
                <a:gd name="T69" fmla="*/ 70 h 204"/>
                <a:gd name="T70" fmla="*/ 194 w 204"/>
                <a:gd name="T71" fmla="*/ 85 h 204"/>
                <a:gd name="T72" fmla="*/ 196 w 204"/>
                <a:gd name="T73" fmla="*/ 94 h 204"/>
                <a:gd name="T74" fmla="*/ 174 w 204"/>
                <a:gd name="T75" fmla="*/ 42 h 204"/>
                <a:gd name="T76" fmla="*/ 144 w 204"/>
                <a:gd name="T77" fmla="*/ 100 h 204"/>
                <a:gd name="T78" fmla="*/ 169 w 204"/>
                <a:gd name="T79" fmla="*/ 36 h 204"/>
                <a:gd name="T80" fmla="*/ 60 w 204"/>
                <a:gd name="T81" fmla="*/ 100 h 204"/>
                <a:gd name="T82" fmla="*/ 30 w 204"/>
                <a:gd name="T83" fmla="*/ 162 h 204"/>
                <a:gd name="T84" fmla="*/ 21 w 204"/>
                <a:gd name="T85" fmla="*/ 150 h 204"/>
                <a:gd name="T86" fmla="*/ 16 w 204"/>
                <a:gd name="T87" fmla="*/ 141 h 204"/>
                <a:gd name="T88" fmla="*/ 11 w 204"/>
                <a:gd name="T89" fmla="*/ 127 h 204"/>
                <a:gd name="T90" fmla="*/ 9 w 204"/>
                <a:gd name="T91" fmla="*/ 118 h 204"/>
                <a:gd name="T92" fmla="*/ 8 w 204"/>
                <a:gd name="T93" fmla="*/ 108 h 204"/>
                <a:gd name="T94" fmla="*/ 30 w 204"/>
                <a:gd name="T95" fmla="*/ 162 h 204"/>
                <a:gd name="T96" fmla="*/ 8 w 204"/>
                <a:gd name="T97" fmla="*/ 93 h 204"/>
                <a:gd name="T98" fmla="*/ 11 w 204"/>
                <a:gd name="T99" fmla="*/ 78 h 204"/>
                <a:gd name="T100" fmla="*/ 14 w 204"/>
                <a:gd name="T101" fmla="*/ 69 h 204"/>
                <a:gd name="T102" fmla="*/ 20 w 204"/>
                <a:gd name="T103" fmla="*/ 56 h 204"/>
                <a:gd name="T104" fmla="*/ 26 w 204"/>
                <a:gd name="T105" fmla="*/ 47 h 204"/>
                <a:gd name="T106" fmla="*/ 52 w 204"/>
                <a:gd name="T107" fmla="*/ 100 h 204"/>
                <a:gd name="T108" fmla="*/ 60 w 204"/>
                <a:gd name="T109" fmla="*/ 108 h 204"/>
                <a:gd name="T110" fmla="*/ 35 w 204"/>
                <a:gd name="T111" fmla="*/ 168 h 204"/>
                <a:gd name="T112" fmla="*/ 144 w 204"/>
                <a:gd name="T113" fmla="*/ 10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4" h="204">
                  <a:moveTo>
                    <a:pt x="182" y="165"/>
                  </a:moveTo>
                  <a:cubicBezTo>
                    <a:pt x="183" y="164"/>
                    <a:pt x="183" y="164"/>
                    <a:pt x="184" y="163"/>
                  </a:cubicBezTo>
                  <a:cubicBezTo>
                    <a:pt x="185" y="161"/>
                    <a:pt x="186" y="159"/>
                    <a:pt x="188" y="157"/>
                  </a:cubicBezTo>
                  <a:cubicBezTo>
                    <a:pt x="188" y="156"/>
                    <a:pt x="189" y="156"/>
                    <a:pt x="189" y="155"/>
                  </a:cubicBezTo>
                  <a:cubicBezTo>
                    <a:pt x="190" y="153"/>
                    <a:pt x="191" y="151"/>
                    <a:pt x="193" y="149"/>
                  </a:cubicBezTo>
                  <a:cubicBezTo>
                    <a:pt x="193" y="148"/>
                    <a:pt x="193" y="148"/>
                    <a:pt x="194" y="147"/>
                  </a:cubicBezTo>
                  <a:cubicBezTo>
                    <a:pt x="195" y="145"/>
                    <a:pt x="196" y="142"/>
                    <a:pt x="197" y="140"/>
                  </a:cubicBezTo>
                  <a:cubicBezTo>
                    <a:pt x="197" y="139"/>
                    <a:pt x="197" y="139"/>
                    <a:pt x="197" y="138"/>
                  </a:cubicBezTo>
                  <a:cubicBezTo>
                    <a:pt x="198" y="136"/>
                    <a:pt x="199" y="133"/>
                    <a:pt x="200" y="131"/>
                  </a:cubicBezTo>
                  <a:cubicBezTo>
                    <a:pt x="200" y="130"/>
                    <a:pt x="200" y="130"/>
                    <a:pt x="200" y="129"/>
                  </a:cubicBezTo>
                  <a:cubicBezTo>
                    <a:pt x="201" y="127"/>
                    <a:pt x="202" y="124"/>
                    <a:pt x="202" y="121"/>
                  </a:cubicBezTo>
                  <a:cubicBezTo>
                    <a:pt x="202" y="121"/>
                    <a:pt x="202" y="121"/>
                    <a:pt x="202" y="120"/>
                  </a:cubicBezTo>
                  <a:cubicBezTo>
                    <a:pt x="203" y="117"/>
                    <a:pt x="203" y="115"/>
                    <a:pt x="204" y="112"/>
                  </a:cubicBezTo>
                  <a:cubicBezTo>
                    <a:pt x="204" y="111"/>
                    <a:pt x="204" y="111"/>
                    <a:pt x="204" y="111"/>
                  </a:cubicBezTo>
                  <a:cubicBezTo>
                    <a:pt x="204" y="108"/>
                    <a:pt x="204" y="105"/>
                    <a:pt x="204" y="102"/>
                  </a:cubicBezTo>
                  <a:cubicBezTo>
                    <a:pt x="204" y="99"/>
                    <a:pt x="204" y="96"/>
                    <a:pt x="204" y="93"/>
                  </a:cubicBezTo>
                  <a:cubicBezTo>
                    <a:pt x="204" y="93"/>
                    <a:pt x="204" y="92"/>
                    <a:pt x="204" y="92"/>
                  </a:cubicBezTo>
                  <a:cubicBezTo>
                    <a:pt x="203" y="89"/>
                    <a:pt x="203" y="86"/>
                    <a:pt x="202" y="84"/>
                  </a:cubicBezTo>
                  <a:cubicBezTo>
                    <a:pt x="202" y="83"/>
                    <a:pt x="202" y="83"/>
                    <a:pt x="202" y="82"/>
                  </a:cubicBezTo>
                  <a:cubicBezTo>
                    <a:pt x="202" y="80"/>
                    <a:pt x="201" y="77"/>
                    <a:pt x="200" y="75"/>
                  </a:cubicBezTo>
                  <a:cubicBezTo>
                    <a:pt x="200" y="74"/>
                    <a:pt x="200" y="74"/>
                    <a:pt x="200" y="73"/>
                  </a:cubicBezTo>
                  <a:cubicBezTo>
                    <a:pt x="199" y="71"/>
                    <a:pt x="198" y="68"/>
                    <a:pt x="197" y="66"/>
                  </a:cubicBezTo>
                  <a:cubicBezTo>
                    <a:pt x="197" y="65"/>
                    <a:pt x="197" y="64"/>
                    <a:pt x="197" y="64"/>
                  </a:cubicBezTo>
                  <a:cubicBezTo>
                    <a:pt x="196" y="62"/>
                    <a:pt x="195" y="59"/>
                    <a:pt x="194" y="57"/>
                  </a:cubicBezTo>
                  <a:cubicBezTo>
                    <a:pt x="193" y="56"/>
                    <a:pt x="193" y="56"/>
                    <a:pt x="193" y="55"/>
                  </a:cubicBezTo>
                  <a:cubicBezTo>
                    <a:pt x="191" y="53"/>
                    <a:pt x="190" y="51"/>
                    <a:pt x="189" y="49"/>
                  </a:cubicBezTo>
                  <a:cubicBezTo>
                    <a:pt x="189" y="48"/>
                    <a:pt x="188" y="47"/>
                    <a:pt x="188" y="47"/>
                  </a:cubicBezTo>
                  <a:cubicBezTo>
                    <a:pt x="186" y="45"/>
                    <a:pt x="185" y="43"/>
                    <a:pt x="184" y="41"/>
                  </a:cubicBezTo>
                  <a:cubicBezTo>
                    <a:pt x="183" y="40"/>
                    <a:pt x="183" y="40"/>
                    <a:pt x="182" y="39"/>
                  </a:cubicBezTo>
                  <a:cubicBezTo>
                    <a:pt x="181" y="37"/>
                    <a:pt x="179" y="35"/>
                    <a:pt x="177" y="33"/>
                  </a:cubicBezTo>
                  <a:cubicBezTo>
                    <a:pt x="177" y="33"/>
                    <a:pt x="177" y="33"/>
                    <a:pt x="177" y="33"/>
                  </a:cubicBezTo>
                  <a:cubicBezTo>
                    <a:pt x="174" y="30"/>
                    <a:pt x="174" y="30"/>
                    <a:pt x="174" y="30"/>
                  </a:cubicBezTo>
                  <a:cubicBezTo>
                    <a:pt x="174" y="30"/>
                    <a:pt x="174" y="30"/>
                    <a:pt x="174" y="30"/>
                  </a:cubicBezTo>
                  <a:cubicBezTo>
                    <a:pt x="155" y="11"/>
                    <a:pt x="130" y="0"/>
                    <a:pt x="102" y="0"/>
                  </a:cubicBezTo>
                  <a:cubicBezTo>
                    <a:pt x="74" y="0"/>
                    <a:pt x="49" y="11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5" y="35"/>
                    <a:pt x="23" y="37"/>
                    <a:pt x="22" y="39"/>
                  </a:cubicBezTo>
                  <a:cubicBezTo>
                    <a:pt x="21" y="40"/>
                    <a:pt x="21" y="40"/>
                    <a:pt x="20" y="41"/>
                  </a:cubicBezTo>
                  <a:cubicBezTo>
                    <a:pt x="19" y="43"/>
                    <a:pt x="18" y="45"/>
                    <a:pt x="16" y="47"/>
                  </a:cubicBezTo>
                  <a:cubicBezTo>
                    <a:pt x="16" y="47"/>
                    <a:pt x="15" y="48"/>
                    <a:pt x="15" y="49"/>
                  </a:cubicBezTo>
                  <a:cubicBezTo>
                    <a:pt x="14" y="51"/>
                    <a:pt x="13" y="53"/>
                    <a:pt x="11" y="55"/>
                  </a:cubicBezTo>
                  <a:cubicBezTo>
                    <a:pt x="11" y="56"/>
                    <a:pt x="11" y="56"/>
                    <a:pt x="10" y="57"/>
                  </a:cubicBezTo>
                  <a:cubicBezTo>
                    <a:pt x="9" y="59"/>
                    <a:pt x="8" y="62"/>
                    <a:pt x="7" y="64"/>
                  </a:cubicBezTo>
                  <a:cubicBezTo>
                    <a:pt x="7" y="64"/>
                    <a:pt x="7" y="65"/>
                    <a:pt x="7" y="66"/>
                  </a:cubicBezTo>
                  <a:cubicBezTo>
                    <a:pt x="6" y="68"/>
                    <a:pt x="5" y="71"/>
                    <a:pt x="4" y="73"/>
                  </a:cubicBezTo>
                  <a:cubicBezTo>
                    <a:pt x="4" y="74"/>
                    <a:pt x="4" y="74"/>
                    <a:pt x="4" y="75"/>
                  </a:cubicBezTo>
                  <a:cubicBezTo>
                    <a:pt x="3" y="77"/>
                    <a:pt x="2" y="80"/>
                    <a:pt x="2" y="82"/>
                  </a:cubicBezTo>
                  <a:cubicBezTo>
                    <a:pt x="2" y="83"/>
                    <a:pt x="2" y="83"/>
                    <a:pt x="2" y="84"/>
                  </a:cubicBezTo>
                  <a:cubicBezTo>
                    <a:pt x="1" y="86"/>
                    <a:pt x="1" y="89"/>
                    <a:pt x="0" y="92"/>
                  </a:cubicBezTo>
                  <a:cubicBezTo>
                    <a:pt x="0" y="92"/>
                    <a:pt x="0" y="93"/>
                    <a:pt x="0" y="93"/>
                  </a:cubicBezTo>
                  <a:cubicBezTo>
                    <a:pt x="0" y="96"/>
                    <a:pt x="0" y="99"/>
                    <a:pt x="0" y="102"/>
                  </a:cubicBezTo>
                  <a:cubicBezTo>
                    <a:pt x="0" y="105"/>
                    <a:pt x="0" y="108"/>
                    <a:pt x="0" y="111"/>
                  </a:cubicBezTo>
                  <a:cubicBezTo>
                    <a:pt x="0" y="111"/>
                    <a:pt x="0" y="111"/>
                    <a:pt x="0" y="112"/>
                  </a:cubicBezTo>
                  <a:cubicBezTo>
                    <a:pt x="1" y="115"/>
                    <a:pt x="1" y="117"/>
                    <a:pt x="2" y="120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2" y="124"/>
                    <a:pt x="3" y="127"/>
                    <a:pt x="4" y="129"/>
                  </a:cubicBezTo>
                  <a:cubicBezTo>
                    <a:pt x="4" y="130"/>
                    <a:pt x="4" y="130"/>
                    <a:pt x="4" y="131"/>
                  </a:cubicBezTo>
                  <a:cubicBezTo>
                    <a:pt x="5" y="133"/>
                    <a:pt x="6" y="136"/>
                    <a:pt x="7" y="138"/>
                  </a:cubicBezTo>
                  <a:cubicBezTo>
                    <a:pt x="7" y="139"/>
                    <a:pt x="7" y="139"/>
                    <a:pt x="7" y="140"/>
                  </a:cubicBezTo>
                  <a:cubicBezTo>
                    <a:pt x="8" y="142"/>
                    <a:pt x="9" y="145"/>
                    <a:pt x="10" y="147"/>
                  </a:cubicBezTo>
                  <a:cubicBezTo>
                    <a:pt x="11" y="148"/>
                    <a:pt x="11" y="148"/>
                    <a:pt x="11" y="149"/>
                  </a:cubicBezTo>
                  <a:cubicBezTo>
                    <a:pt x="13" y="151"/>
                    <a:pt x="14" y="153"/>
                    <a:pt x="15" y="155"/>
                  </a:cubicBezTo>
                  <a:cubicBezTo>
                    <a:pt x="15" y="156"/>
                    <a:pt x="16" y="156"/>
                    <a:pt x="16" y="157"/>
                  </a:cubicBezTo>
                  <a:cubicBezTo>
                    <a:pt x="18" y="159"/>
                    <a:pt x="19" y="161"/>
                    <a:pt x="20" y="163"/>
                  </a:cubicBezTo>
                  <a:cubicBezTo>
                    <a:pt x="21" y="164"/>
                    <a:pt x="21" y="164"/>
                    <a:pt x="22" y="165"/>
                  </a:cubicBezTo>
                  <a:cubicBezTo>
                    <a:pt x="23" y="167"/>
                    <a:pt x="25" y="169"/>
                    <a:pt x="26" y="170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49" y="193"/>
                    <a:pt x="74" y="204"/>
                    <a:pt x="102" y="204"/>
                  </a:cubicBezTo>
                  <a:cubicBezTo>
                    <a:pt x="130" y="204"/>
                    <a:pt x="155" y="193"/>
                    <a:pt x="174" y="174"/>
                  </a:cubicBezTo>
                  <a:cubicBezTo>
                    <a:pt x="174" y="174"/>
                    <a:pt x="174" y="174"/>
                    <a:pt x="174" y="174"/>
                  </a:cubicBezTo>
                  <a:cubicBezTo>
                    <a:pt x="177" y="171"/>
                    <a:pt x="177" y="171"/>
                    <a:pt x="177" y="171"/>
                  </a:cubicBezTo>
                  <a:cubicBezTo>
                    <a:pt x="177" y="171"/>
                    <a:pt x="177" y="171"/>
                    <a:pt x="178" y="170"/>
                  </a:cubicBezTo>
                  <a:cubicBezTo>
                    <a:pt x="179" y="169"/>
                    <a:pt x="181" y="167"/>
                    <a:pt x="182" y="165"/>
                  </a:cubicBezTo>
                  <a:close/>
                  <a:moveTo>
                    <a:pt x="196" y="111"/>
                  </a:moveTo>
                  <a:cubicBezTo>
                    <a:pt x="195" y="113"/>
                    <a:pt x="195" y="115"/>
                    <a:pt x="195" y="118"/>
                  </a:cubicBezTo>
                  <a:cubicBezTo>
                    <a:pt x="195" y="118"/>
                    <a:pt x="194" y="119"/>
                    <a:pt x="194" y="119"/>
                  </a:cubicBezTo>
                  <a:cubicBezTo>
                    <a:pt x="194" y="121"/>
                    <a:pt x="193" y="124"/>
                    <a:pt x="193" y="126"/>
                  </a:cubicBezTo>
                  <a:cubicBezTo>
                    <a:pt x="193" y="126"/>
                    <a:pt x="193" y="127"/>
                    <a:pt x="193" y="127"/>
                  </a:cubicBezTo>
                  <a:cubicBezTo>
                    <a:pt x="192" y="129"/>
                    <a:pt x="191" y="131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89" y="137"/>
                    <a:pt x="189" y="139"/>
                    <a:pt x="188" y="141"/>
                  </a:cubicBezTo>
                  <a:cubicBezTo>
                    <a:pt x="187" y="141"/>
                    <a:pt x="187" y="142"/>
                    <a:pt x="187" y="142"/>
                  </a:cubicBezTo>
                  <a:cubicBezTo>
                    <a:pt x="186" y="144"/>
                    <a:pt x="185" y="146"/>
                    <a:pt x="184" y="148"/>
                  </a:cubicBezTo>
                  <a:cubicBezTo>
                    <a:pt x="184" y="149"/>
                    <a:pt x="183" y="149"/>
                    <a:pt x="183" y="150"/>
                  </a:cubicBezTo>
                  <a:cubicBezTo>
                    <a:pt x="182" y="152"/>
                    <a:pt x="181" y="153"/>
                    <a:pt x="180" y="155"/>
                  </a:cubicBezTo>
                  <a:cubicBezTo>
                    <a:pt x="179" y="156"/>
                    <a:pt x="179" y="156"/>
                    <a:pt x="178" y="157"/>
                  </a:cubicBezTo>
                  <a:cubicBezTo>
                    <a:pt x="177" y="159"/>
                    <a:pt x="176" y="160"/>
                    <a:pt x="174" y="162"/>
                  </a:cubicBezTo>
                  <a:cubicBezTo>
                    <a:pt x="174" y="162"/>
                    <a:pt x="174" y="162"/>
                    <a:pt x="174" y="162"/>
                  </a:cubicBezTo>
                  <a:cubicBezTo>
                    <a:pt x="161" y="147"/>
                    <a:pt x="154" y="128"/>
                    <a:pt x="152" y="108"/>
                  </a:cubicBezTo>
                  <a:cubicBezTo>
                    <a:pt x="196" y="108"/>
                    <a:pt x="196" y="108"/>
                    <a:pt x="196" y="108"/>
                  </a:cubicBezTo>
                  <a:cubicBezTo>
                    <a:pt x="196" y="108"/>
                    <a:pt x="196" y="109"/>
                    <a:pt x="196" y="109"/>
                  </a:cubicBezTo>
                  <a:cubicBezTo>
                    <a:pt x="196" y="110"/>
                    <a:pt x="196" y="110"/>
                    <a:pt x="196" y="111"/>
                  </a:cubicBezTo>
                  <a:close/>
                  <a:moveTo>
                    <a:pt x="175" y="42"/>
                  </a:moveTo>
                  <a:cubicBezTo>
                    <a:pt x="176" y="44"/>
                    <a:pt x="177" y="45"/>
                    <a:pt x="178" y="47"/>
                  </a:cubicBezTo>
                  <a:cubicBezTo>
                    <a:pt x="179" y="48"/>
                    <a:pt x="179" y="48"/>
                    <a:pt x="180" y="49"/>
                  </a:cubicBezTo>
                  <a:cubicBezTo>
                    <a:pt x="181" y="51"/>
                    <a:pt x="182" y="52"/>
                    <a:pt x="183" y="54"/>
                  </a:cubicBezTo>
                  <a:cubicBezTo>
                    <a:pt x="183" y="55"/>
                    <a:pt x="184" y="55"/>
                    <a:pt x="184" y="56"/>
                  </a:cubicBezTo>
                  <a:cubicBezTo>
                    <a:pt x="185" y="58"/>
                    <a:pt x="186" y="60"/>
                    <a:pt x="187" y="62"/>
                  </a:cubicBezTo>
                  <a:cubicBezTo>
                    <a:pt x="187" y="62"/>
                    <a:pt x="187" y="63"/>
                    <a:pt x="188" y="63"/>
                  </a:cubicBezTo>
                  <a:cubicBezTo>
                    <a:pt x="189" y="65"/>
                    <a:pt x="189" y="67"/>
                    <a:pt x="190" y="69"/>
                  </a:cubicBezTo>
                  <a:cubicBezTo>
                    <a:pt x="190" y="70"/>
                    <a:pt x="190" y="70"/>
                    <a:pt x="191" y="70"/>
                  </a:cubicBezTo>
                  <a:cubicBezTo>
                    <a:pt x="191" y="72"/>
                    <a:pt x="192" y="75"/>
                    <a:pt x="193" y="77"/>
                  </a:cubicBezTo>
                  <a:cubicBezTo>
                    <a:pt x="193" y="77"/>
                    <a:pt x="193" y="78"/>
                    <a:pt x="193" y="78"/>
                  </a:cubicBezTo>
                  <a:cubicBezTo>
                    <a:pt x="193" y="80"/>
                    <a:pt x="194" y="82"/>
                    <a:pt x="194" y="85"/>
                  </a:cubicBezTo>
                  <a:cubicBezTo>
                    <a:pt x="194" y="85"/>
                    <a:pt x="195" y="86"/>
                    <a:pt x="195" y="86"/>
                  </a:cubicBezTo>
                  <a:cubicBezTo>
                    <a:pt x="195" y="88"/>
                    <a:pt x="195" y="91"/>
                    <a:pt x="196" y="93"/>
                  </a:cubicBezTo>
                  <a:cubicBezTo>
                    <a:pt x="196" y="94"/>
                    <a:pt x="196" y="94"/>
                    <a:pt x="196" y="94"/>
                  </a:cubicBezTo>
                  <a:cubicBezTo>
                    <a:pt x="196" y="96"/>
                    <a:pt x="196" y="98"/>
                    <a:pt x="196" y="100"/>
                  </a:cubicBezTo>
                  <a:cubicBezTo>
                    <a:pt x="152" y="100"/>
                    <a:pt x="152" y="100"/>
                    <a:pt x="152" y="100"/>
                  </a:cubicBezTo>
                  <a:cubicBezTo>
                    <a:pt x="153" y="78"/>
                    <a:pt x="160" y="58"/>
                    <a:pt x="174" y="42"/>
                  </a:cubicBezTo>
                  <a:cubicBezTo>
                    <a:pt x="174" y="42"/>
                    <a:pt x="174" y="42"/>
                    <a:pt x="175" y="42"/>
                  </a:cubicBezTo>
                  <a:close/>
                  <a:moveTo>
                    <a:pt x="169" y="36"/>
                  </a:moveTo>
                  <a:cubicBezTo>
                    <a:pt x="153" y="54"/>
                    <a:pt x="145" y="76"/>
                    <a:pt x="144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31" y="9"/>
                    <a:pt x="153" y="20"/>
                    <a:pt x="169" y="36"/>
                  </a:cubicBezTo>
                  <a:close/>
                  <a:moveTo>
                    <a:pt x="99" y="8"/>
                  </a:moveTo>
                  <a:cubicBezTo>
                    <a:pt x="99" y="100"/>
                    <a:pt x="99" y="100"/>
                    <a:pt x="99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9" y="76"/>
                    <a:pt x="51" y="54"/>
                    <a:pt x="35" y="36"/>
                  </a:cubicBezTo>
                  <a:cubicBezTo>
                    <a:pt x="52" y="19"/>
                    <a:pt x="74" y="9"/>
                    <a:pt x="99" y="8"/>
                  </a:cubicBezTo>
                  <a:close/>
                  <a:moveTo>
                    <a:pt x="30" y="162"/>
                  </a:moveTo>
                  <a:cubicBezTo>
                    <a:pt x="28" y="160"/>
                    <a:pt x="27" y="159"/>
                    <a:pt x="26" y="157"/>
                  </a:cubicBezTo>
                  <a:cubicBezTo>
                    <a:pt x="25" y="156"/>
                    <a:pt x="25" y="156"/>
                    <a:pt x="24" y="155"/>
                  </a:cubicBezTo>
                  <a:cubicBezTo>
                    <a:pt x="23" y="153"/>
                    <a:pt x="22" y="152"/>
                    <a:pt x="21" y="150"/>
                  </a:cubicBezTo>
                  <a:cubicBezTo>
                    <a:pt x="21" y="149"/>
                    <a:pt x="20" y="149"/>
                    <a:pt x="20" y="148"/>
                  </a:cubicBezTo>
                  <a:cubicBezTo>
                    <a:pt x="19" y="146"/>
                    <a:pt x="18" y="144"/>
                    <a:pt x="17" y="142"/>
                  </a:cubicBezTo>
                  <a:cubicBezTo>
                    <a:pt x="17" y="142"/>
                    <a:pt x="17" y="141"/>
                    <a:pt x="16" y="141"/>
                  </a:cubicBezTo>
                  <a:cubicBezTo>
                    <a:pt x="15" y="139"/>
                    <a:pt x="15" y="137"/>
                    <a:pt x="14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3" y="131"/>
                    <a:pt x="12" y="129"/>
                    <a:pt x="11" y="127"/>
                  </a:cubicBezTo>
                  <a:cubicBezTo>
                    <a:pt x="11" y="127"/>
                    <a:pt x="11" y="126"/>
                    <a:pt x="11" y="126"/>
                  </a:cubicBezTo>
                  <a:cubicBezTo>
                    <a:pt x="11" y="124"/>
                    <a:pt x="10" y="121"/>
                    <a:pt x="10" y="119"/>
                  </a:cubicBezTo>
                  <a:cubicBezTo>
                    <a:pt x="10" y="119"/>
                    <a:pt x="9" y="118"/>
                    <a:pt x="9" y="118"/>
                  </a:cubicBezTo>
                  <a:cubicBezTo>
                    <a:pt x="9" y="115"/>
                    <a:pt x="9" y="113"/>
                    <a:pt x="8" y="111"/>
                  </a:cubicBezTo>
                  <a:cubicBezTo>
                    <a:pt x="8" y="110"/>
                    <a:pt x="8" y="110"/>
                    <a:pt x="8" y="109"/>
                  </a:cubicBezTo>
                  <a:cubicBezTo>
                    <a:pt x="8" y="109"/>
                    <a:pt x="8" y="108"/>
                    <a:pt x="8" y="108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0" y="128"/>
                    <a:pt x="43" y="147"/>
                    <a:pt x="30" y="162"/>
                  </a:cubicBezTo>
                  <a:cubicBezTo>
                    <a:pt x="30" y="162"/>
                    <a:pt x="30" y="162"/>
                    <a:pt x="30" y="162"/>
                  </a:cubicBezTo>
                  <a:close/>
                  <a:moveTo>
                    <a:pt x="8" y="100"/>
                  </a:moveTo>
                  <a:cubicBezTo>
                    <a:pt x="8" y="98"/>
                    <a:pt x="8" y="96"/>
                    <a:pt x="8" y="94"/>
                  </a:cubicBezTo>
                  <a:cubicBezTo>
                    <a:pt x="8" y="94"/>
                    <a:pt x="8" y="94"/>
                    <a:pt x="8" y="93"/>
                  </a:cubicBezTo>
                  <a:cubicBezTo>
                    <a:pt x="9" y="91"/>
                    <a:pt x="9" y="88"/>
                    <a:pt x="9" y="86"/>
                  </a:cubicBezTo>
                  <a:cubicBezTo>
                    <a:pt x="9" y="86"/>
                    <a:pt x="10" y="85"/>
                    <a:pt x="10" y="85"/>
                  </a:cubicBezTo>
                  <a:cubicBezTo>
                    <a:pt x="10" y="82"/>
                    <a:pt x="11" y="80"/>
                    <a:pt x="11" y="78"/>
                  </a:cubicBezTo>
                  <a:cubicBezTo>
                    <a:pt x="11" y="78"/>
                    <a:pt x="11" y="77"/>
                    <a:pt x="11" y="77"/>
                  </a:cubicBezTo>
                  <a:cubicBezTo>
                    <a:pt x="12" y="75"/>
                    <a:pt x="13" y="72"/>
                    <a:pt x="13" y="70"/>
                  </a:cubicBezTo>
                  <a:cubicBezTo>
                    <a:pt x="14" y="70"/>
                    <a:pt x="14" y="70"/>
                    <a:pt x="14" y="69"/>
                  </a:cubicBezTo>
                  <a:cubicBezTo>
                    <a:pt x="15" y="67"/>
                    <a:pt x="15" y="65"/>
                    <a:pt x="16" y="63"/>
                  </a:cubicBezTo>
                  <a:cubicBezTo>
                    <a:pt x="17" y="63"/>
                    <a:pt x="17" y="62"/>
                    <a:pt x="17" y="62"/>
                  </a:cubicBezTo>
                  <a:cubicBezTo>
                    <a:pt x="18" y="60"/>
                    <a:pt x="19" y="58"/>
                    <a:pt x="20" y="56"/>
                  </a:cubicBezTo>
                  <a:cubicBezTo>
                    <a:pt x="20" y="55"/>
                    <a:pt x="21" y="55"/>
                    <a:pt x="21" y="54"/>
                  </a:cubicBezTo>
                  <a:cubicBezTo>
                    <a:pt x="22" y="52"/>
                    <a:pt x="23" y="51"/>
                    <a:pt x="24" y="49"/>
                  </a:cubicBezTo>
                  <a:cubicBezTo>
                    <a:pt x="25" y="48"/>
                    <a:pt x="25" y="48"/>
                    <a:pt x="26" y="47"/>
                  </a:cubicBezTo>
                  <a:cubicBezTo>
                    <a:pt x="27" y="45"/>
                    <a:pt x="28" y="44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44" y="58"/>
                    <a:pt x="51" y="78"/>
                    <a:pt x="52" y="100"/>
                  </a:cubicBezTo>
                  <a:lnTo>
                    <a:pt x="8" y="100"/>
                  </a:lnTo>
                  <a:close/>
                  <a:moveTo>
                    <a:pt x="35" y="168"/>
                  </a:moveTo>
                  <a:cubicBezTo>
                    <a:pt x="50" y="151"/>
                    <a:pt x="58" y="130"/>
                    <a:pt x="60" y="108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99" y="196"/>
                    <a:pt x="99" y="196"/>
                    <a:pt x="99" y="196"/>
                  </a:cubicBezTo>
                  <a:cubicBezTo>
                    <a:pt x="74" y="195"/>
                    <a:pt x="52" y="185"/>
                    <a:pt x="35" y="168"/>
                  </a:cubicBezTo>
                  <a:close/>
                  <a:moveTo>
                    <a:pt x="107" y="196"/>
                  </a:moveTo>
                  <a:cubicBezTo>
                    <a:pt x="107" y="108"/>
                    <a:pt x="107" y="108"/>
                    <a:pt x="107" y="108"/>
                  </a:cubicBezTo>
                  <a:cubicBezTo>
                    <a:pt x="144" y="108"/>
                    <a:pt x="144" y="108"/>
                    <a:pt x="144" y="108"/>
                  </a:cubicBezTo>
                  <a:cubicBezTo>
                    <a:pt x="146" y="130"/>
                    <a:pt x="154" y="151"/>
                    <a:pt x="169" y="168"/>
                  </a:cubicBezTo>
                  <a:cubicBezTo>
                    <a:pt x="153" y="184"/>
                    <a:pt x="131" y="195"/>
                    <a:pt x="107" y="1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745532" y="4112868"/>
            <a:ext cx="873162" cy="873158"/>
            <a:chOff x="4863335" y="4248717"/>
            <a:chExt cx="979732" cy="979728"/>
          </a:xfrm>
        </p:grpSpPr>
        <p:grpSp>
          <p:nvGrpSpPr>
            <p:cNvPr id="58" name="Group 57"/>
            <p:cNvGrpSpPr/>
            <p:nvPr/>
          </p:nvGrpSpPr>
          <p:grpSpPr>
            <a:xfrm>
              <a:off x="4863335" y="4248717"/>
              <a:ext cx="979732" cy="979728"/>
              <a:chOff x="5562600" y="4450327"/>
              <a:chExt cx="1066800" cy="1066798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5562600" y="4450327"/>
                <a:ext cx="1066800" cy="1066798"/>
              </a:xfrm>
              <a:prstGeom prst="ellipse">
                <a:avLst/>
              </a:prstGeom>
              <a:gradFill>
                <a:gsLst>
                  <a:gs pos="1000">
                    <a:schemeClr val="bg1"/>
                  </a:gs>
                  <a:gs pos="100000">
                    <a:srgbClr val="F5F5F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60" name="Group 59"/>
              <p:cNvGrpSpPr/>
              <p:nvPr/>
            </p:nvGrpSpPr>
            <p:grpSpPr>
              <a:xfrm>
                <a:off x="5607846" y="4495572"/>
                <a:ext cx="976310" cy="976308"/>
                <a:chOff x="6596593" y="713628"/>
                <a:chExt cx="1759609" cy="1759609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6596593" y="713628"/>
                  <a:ext cx="1759609" cy="1759609"/>
                </a:xfrm>
                <a:prstGeom prst="ellipse">
                  <a:avLst/>
                </a:prstGeom>
                <a:solidFill>
                  <a:schemeClr val="accent3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6700878" y="817913"/>
                  <a:ext cx="1551041" cy="1551041"/>
                </a:xfrm>
                <a:prstGeom prst="ellipse">
                  <a:avLst/>
                </a:prstGeom>
                <a:solidFill>
                  <a:schemeClr val="accent3">
                    <a:alpha val="1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6818353" y="935388"/>
                  <a:ext cx="1316092" cy="131609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2" name="Freeform 46"/>
            <p:cNvSpPr>
              <a:spLocks noEditPoints="1"/>
            </p:cNvSpPr>
            <p:nvPr/>
          </p:nvSpPr>
          <p:spPr bwMode="auto">
            <a:xfrm>
              <a:off x="5172513" y="4542838"/>
              <a:ext cx="376192" cy="376192"/>
            </a:xfrm>
            <a:custGeom>
              <a:avLst/>
              <a:gdLst>
                <a:gd name="T0" fmla="*/ 104 w 208"/>
                <a:gd name="T1" fmla="*/ 0 h 208"/>
                <a:gd name="T2" fmla="*/ 0 w 208"/>
                <a:gd name="T3" fmla="*/ 104 h 208"/>
                <a:gd name="T4" fmla="*/ 104 w 208"/>
                <a:gd name="T5" fmla="*/ 208 h 208"/>
                <a:gd name="T6" fmla="*/ 208 w 208"/>
                <a:gd name="T7" fmla="*/ 104 h 208"/>
                <a:gd name="T8" fmla="*/ 104 w 208"/>
                <a:gd name="T9" fmla="*/ 0 h 208"/>
                <a:gd name="T10" fmla="*/ 94 w 208"/>
                <a:gd name="T11" fmla="*/ 154 h 208"/>
                <a:gd name="T12" fmla="*/ 58 w 208"/>
                <a:gd name="T13" fmla="*/ 111 h 208"/>
                <a:gd name="T14" fmla="*/ 87 w 208"/>
                <a:gd name="T15" fmla="*/ 63 h 208"/>
                <a:gd name="T16" fmla="*/ 141 w 208"/>
                <a:gd name="T17" fmla="*/ 76 h 208"/>
                <a:gd name="T18" fmla="*/ 146 w 208"/>
                <a:gd name="T19" fmla="*/ 132 h 208"/>
                <a:gd name="T20" fmla="*/ 94 w 208"/>
                <a:gd name="T21" fmla="*/ 154 h 208"/>
                <a:gd name="T22" fmla="*/ 154 w 208"/>
                <a:gd name="T23" fmla="*/ 133 h 208"/>
                <a:gd name="T24" fmla="*/ 149 w 208"/>
                <a:gd name="T25" fmla="*/ 74 h 208"/>
                <a:gd name="T26" fmla="*/ 182 w 208"/>
                <a:gd name="T27" fmla="*/ 48 h 208"/>
                <a:gd name="T28" fmla="*/ 200 w 208"/>
                <a:gd name="T29" fmla="*/ 104 h 208"/>
                <a:gd name="T30" fmla="*/ 191 w 208"/>
                <a:gd name="T31" fmla="*/ 144 h 208"/>
                <a:gd name="T32" fmla="*/ 154 w 208"/>
                <a:gd name="T33" fmla="*/ 133 h 208"/>
                <a:gd name="T34" fmla="*/ 177 w 208"/>
                <a:gd name="T35" fmla="*/ 41 h 208"/>
                <a:gd name="T36" fmla="*/ 144 w 208"/>
                <a:gd name="T37" fmla="*/ 68 h 208"/>
                <a:gd name="T38" fmla="*/ 88 w 208"/>
                <a:gd name="T39" fmla="*/ 55 h 208"/>
                <a:gd name="T40" fmla="*/ 65 w 208"/>
                <a:gd name="T41" fmla="*/ 16 h 208"/>
                <a:gd name="T42" fmla="*/ 104 w 208"/>
                <a:gd name="T43" fmla="*/ 8 h 208"/>
                <a:gd name="T44" fmla="*/ 177 w 208"/>
                <a:gd name="T45" fmla="*/ 41 h 208"/>
                <a:gd name="T46" fmla="*/ 58 w 208"/>
                <a:gd name="T47" fmla="*/ 20 h 208"/>
                <a:gd name="T48" fmla="*/ 81 w 208"/>
                <a:gd name="T49" fmla="*/ 58 h 208"/>
                <a:gd name="T50" fmla="*/ 52 w 208"/>
                <a:gd name="T51" fmla="*/ 105 h 208"/>
                <a:gd name="T52" fmla="*/ 52 w 208"/>
                <a:gd name="T53" fmla="*/ 104 h 208"/>
                <a:gd name="T54" fmla="*/ 8 w 208"/>
                <a:gd name="T55" fmla="*/ 108 h 208"/>
                <a:gd name="T56" fmla="*/ 8 w 208"/>
                <a:gd name="T57" fmla="*/ 104 h 208"/>
                <a:gd name="T58" fmla="*/ 58 w 208"/>
                <a:gd name="T59" fmla="*/ 20 h 208"/>
                <a:gd name="T60" fmla="*/ 104 w 208"/>
                <a:gd name="T61" fmla="*/ 200 h 208"/>
                <a:gd name="T62" fmla="*/ 9 w 208"/>
                <a:gd name="T63" fmla="*/ 116 h 208"/>
                <a:gd name="T64" fmla="*/ 49 w 208"/>
                <a:gd name="T65" fmla="*/ 112 h 208"/>
                <a:gd name="T66" fmla="*/ 87 w 208"/>
                <a:gd name="T67" fmla="*/ 159 h 208"/>
                <a:gd name="T68" fmla="*/ 80 w 208"/>
                <a:gd name="T69" fmla="*/ 195 h 208"/>
                <a:gd name="T70" fmla="*/ 88 w 208"/>
                <a:gd name="T71" fmla="*/ 197 h 208"/>
                <a:gd name="T72" fmla="*/ 95 w 208"/>
                <a:gd name="T73" fmla="*/ 162 h 208"/>
                <a:gd name="T74" fmla="*/ 148 w 208"/>
                <a:gd name="T75" fmla="*/ 140 h 208"/>
                <a:gd name="T76" fmla="*/ 188 w 208"/>
                <a:gd name="T77" fmla="*/ 151 h 208"/>
                <a:gd name="T78" fmla="*/ 104 w 208"/>
                <a:gd name="T79" fmla="*/ 20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cubicBezTo>
                    <a:pt x="47" y="0"/>
                    <a:pt x="0" y="47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ubicBezTo>
                    <a:pt x="161" y="208"/>
                    <a:pt x="208" y="161"/>
                    <a:pt x="208" y="104"/>
                  </a:cubicBezTo>
                  <a:cubicBezTo>
                    <a:pt x="208" y="47"/>
                    <a:pt x="161" y="0"/>
                    <a:pt x="104" y="0"/>
                  </a:cubicBezTo>
                  <a:close/>
                  <a:moveTo>
                    <a:pt x="94" y="154"/>
                  </a:moveTo>
                  <a:cubicBezTo>
                    <a:pt x="58" y="111"/>
                    <a:pt x="58" y="111"/>
                    <a:pt x="58" y="111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141" y="76"/>
                    <a:pt x="141" y="76"/>
                    <a:pt x="141" y="76"/>
                  </a:cubicBezTo>
                  <a:cubicBezTo>
                    <a:pt x="146" y="132"/>
                    <a:pt x="146" y="132"/>
                    <a:pt x="146" y="132"/>
                  </a:cubicBezTo>
                  <a:lnTo>
                    <a:pt x="94" y="154"/>
                  </a:lnTo>
                  <a:close/>
                  <a:moveTo>
                    <a:pt x="154" y="133"/>
                  </a:moveTo>
                  <a:cubicBezTo>
                    <a:pt x="149" y="74"/>
                    <a:pt x="149" y="74"/>
                    <a:pt x="149" y="74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93" y="64"/>
                    <a:pt x="200" y="83"/>
                    <a:pt x="200" y="104"/>
                  </a:cubicBezTo>
                  <a:cubicBezTo>
                    <a:pt x="200" y="118"/>
                    <a:pt x="197" y="132"/>
                    <a:pt x="191" y="144"/>
                  </a:cubicBezTo>
                  <a:lnTo>
                    <a:pt x="154" y="133"/>
                  </a:lnTo>
                  <a:close/>
                  <a:moveTo>
                    <a:pt x="177" y="41"/>
                  </a:moveTo>
                  <a:cubicBezTo>
                    <a:pt x="144" y="68"/>
                    <a:pt x="144" y="68"/>
                    <a:pt x="144" y="68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77" y="11"/>
                    <a:pt x="90" y="8"/>
                    <a:pt x="104" y="8"/>
                  </a:cubicBezTo>
                  <a:cubicBezTo>
                    <a:pt x="133" y="8"/>
                    <a:pt x="159" y="21"/>
                    <a:pt x="177" y="41"/>
                  </a:cubicBezTo>
                  <a:close/>
                  <a:moveTo>
                    <a:pt x="58" y="20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106"/>
                    <a:pt x="8" y="105"/>
                    <a:pt x="8" y="104"/>
                  </a:cubicBezTo>
                  <a:cubicBezTo>
                    <a:pt x="8" y="68"/>
                    <a:pt x="28" y="36"/>
                    <a:pt x="58" y="20"/>
                  </a:cubicBezTo>
                  <a:close/>
                  <a:moveTo>
                    <a:pt x="104" y="200"/>
                  </a:moveTo>
                  <a:cubicBezTo>
                    <a:pt x="55" y="200"/>
                    <a:pt x="14" y="163"/>
                    <a:pt x="9" y="116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88" y="197"/>
                    <a:pt x="88" y="197"/>
                    <a:pt x="88" y="197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148" y="140"/>
                    <a:pt x="148" y="140"/>
                    <a:pt x="148" y="140"/>
                  </a:cubicBezTo>
                  <a:cubicBezTo>
                    <a:pt x="188" y="151"/>
                    <a:pt x="188" y="151"/>
                    <a:pt x="188" y="151"/>
                  </a:cubicBezTo>
                  <a:cubicBezTo>
                    <a:pt x="171" y="180"/>
                    <a:pt x="140" y="200"/>
                    <a:pt x="104" y="2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8918695" y="1967578"/>
            <a:ext cx="873162" cy="873158"/>
            <a:chOff x="4858361" y="5622658"/>
            <a:chExt cx="979732" cy="979728"/>
          </a:xfrm>
        </p:grpSpPr>
        <p:grpSp>
          <p:nvGrpSpPr>
            <p:cNvPr id="64" name="Group 63"/>
            <p:cNvGrpSpPr/>
            <p:nvPr/>
          </p:nvGrpSpPr>
          <p:grpSpPr>
            <a:xfrm>
              <a:off x="4858361" y="5622658"/>
              <a:ext cx="979732" cy="979728"/>
              <a:chOff x="5562600" y="4450327"/>
              <a:chExt cx="1066800" cy="1066798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5562600" y="4450327"/>
                <a:ext cx="1066800" cy="1066798"/>
              </a:xfrm>
              <a:prstGeom prst="ellipse">
                <a:avLst/>
              </a:prstGeom>
              <a:gradFill>
                <a:gsLst>
                  <a:gs pos="1000">
                    <a:schemeClr val="bg1"/>
                  </a:gs>
                  <a:gs pos="100000">
                    <a:srgbClr val="F5F5F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66" name="Group 65"/>
              <p:cNvGrpSpPr/>
              <p:nvPr/>
            </p:nvGrpSpPr>
            <p:grpSpPr>
              <a:xfrm>
                <a:off x="5607846" y="4495572"/>
                <a:ext cx="976310" cy="976308"/>
                <a:chOff x="6596593" y="713628"/>
                <a:chExt cx="1759609" cy="1759609"/>
              </a:xfrm>
            </p:grpSpPr>
            <p:sp>
              <p:nvSpPr>
                <p:cNvPr id="67" name="Oval 66"/>
                <p:cNvSpPr/>
                <p:nvPr/>
              </p:nvSpPr>
              <p:spPr>
                <a:xfrm>
                  <a:off x="6596593" y="713628"/>
                  <a:ext cx="1759609" cy="1759609"/>
                </a:xfrm>
                <a:prstGeom prst="ellipse">
                  <a:avLst/>
                </a:prstGeom>
                <a:solidFill>
                  <a:schemeClr val="accent4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700878" y="817913"/>
                  <a:ext cx="1551041" cy="1551041"/>
                </a:xfrm>
                <a:prstGeom prst="ellipse">
                  <a:avLst/>
                </a:prstGeom>
                <a:solidFill>
                  <a:schemeClr val="accent4">
                    <a:alpha val="1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6818353" y="935388"/>
                  <a:ext cx="1316092" cy="131609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3" name="Freeform 47"/>
            <p:cNvSpPr>
              <a:spLocks noEditPoints="1"/>
            </p:cNvSpPr>
            <p:nvPr/>
          </p:nvSpPr>
          <p:spPr bwMode="auto">
            <a:xfrm>
              <a:off x="5180907" y="5924224"/>
              <a:ext cx="376192" cy="388526"/>
            </a:xfrm>
            <a:custGeom>
              <a:avLst/>
              <a:gdLst>
                <a:gd name="T0" fmla="*/ 88 w 208"/>
                <a:gd name="T1" fmla="*/ 64 h 215"/>
                <a:gd name="T2" fmla="*/ 64 w 208"/>
                <a:gd name="T3" fmla="*/ 88 h 215"/>
                <a:gd name="T4" fmla="*/ 88 w 208"/>
                <a:gd name="T5" fmla="*/ 112 h 215"/>
                <a:gd name="T6" fmla="*/ 112 w 208"/>
                <a:gd name="T7" fmla="*/ 88 h 215"/>
                <a:gd name="T8" fmla="*/ 88 w 208"/>
                <a:gd name="T9" fmla="*/ 64 h 215"/>
                <a:gd name="T10" fmla="*/ 88 w 208"/>
                <a:gd name="T11" fmla="*/ 104 h 215"/>
                <a:gd name="T12" fmla="*/ 72 w 208"/>
                <a:gd name="T13" fmla="*/ 88 h 215"/>
                <a:gd name="T14" fmla="*/ 88 w 208"/>
                <a:gd name="T15" fmla="*/ 72 h 215"/>
                <a:gd name="T16" fmla="*/ 104 w 208"/>
                <a:gd name="T17" fmla="*/ 88 h 215"/>
                <a:gd name="T18" fmla="*/ 88 w 208"/>
                <a:gd name="T19" fmla="*/ 104 h 215"/>
                <a:gd name="T20" fmla="*/ 88 w 208"/>
                <a:gd name="T21" fmla="*/ 28 h 215"/>
                <a:gd name="T22" fmla="*/ 28 w 208"/>
                <a:gd name="T23" fmla="*/ 88 h 215"/>
                <a:gd name="T24" fmla="*/ 88 w 208"/>
                <a:gd name="T25" fmla="*/ 148 h 215"/>
                <a:gd name="T26" fmla="*/ 148 w 208"/>
                <a:gd name="T27" fmla="*/ 88 h 215"/>
                <a:gd name="T28" fmla="*/ 88 w 208"/>
                <a:gd name="T29" fmla="*/ 28 h 215"/>
                <a:gd name="T30" fmla="*/ 88 w 208"/>
                <a:gd name="T31" fmla="*/ 140 h 215"/>
                <a:gd name="T32" fmla="*/ 36 w 208"/>
                <a:gd name="T33" fmla="*/ 88 h 215"/>
                <a:gd name="T34" fmla="*/ 88 w 208"/>
                <a:gd name="T35" fmla="*/ 36 h 215"/>
                <a:gd name="T36" fmla="*/ 140 w 208"/>
                <a:gd name="T37" fmla="*/ 88 h 215"/>
                <a:gd name="T38" fmla="*/ 88 w 208"/>
                <a:gd name="T39" fmla="*/ 140 h 215"/>
                <a:gd name="T40" fmla="*/ 176 w 208"/>
                <a:gd name="T41" fmla="*/ 88 h 215"/>
                <a:gd name="T42" fmla="*/ 88 w 208"/>
                <a:gd name="T43" fmla="*/ 0 h 215"/>
                <a:gd name="T44" fmla="*/ 0 w 208"/>
                <a:gd name="T45" fmla="*/ 88 h 215"/>
                <a:gd name="T46" fmla="*/ 88 w 208"/>
                <a:gd name="T47" fmla="*/ 176 h 215"/>
                <a:gd name="T48" fmla="*/ 176 w 208"/>
                <a:gd name="T49" fmla="*/ 88 h 215"/>
                <a:gd name="T50" fmla="*/ 88 w 208"/>
                <a:gd name="T51" fmla="*/ 168 h 215"/>
                <a:gd name="T52" fmla="*/ 8 w 208"/>
                <a:gd name="T53" fmla="*/ 88 h 215"/>
                <a:gd name="T54" fmla="*/ 88 w 208"/>
                <a:gd name="T55" fmla="*/ 8 h 215"/>
                <a:gd name="T56" fmla="*/ 168 w 208"/>
                <a:gd name="T57" fmla="*/ 88 h 215"/>
                <a:gd name="T58" fmla="*/ 88 w 208"/>
                <a:gd name="T59" fmla="*/ 168 h 215"/>
                <a:gd name="T60" fmla="*/ 184 w 208"/>
                <a:gd name="T61" fmla="*/ 120 h 215"/>
                <a:gd name="T62" fmla="*/ 184 w 208"/>
                <a:gd name="T63" fmla="*/ 128 h 215"/>
                <a:gd name="T64" fmla="*/ 194 w 208"/>
                <a:gd name="T65" fmla="*/ 128 h 215"/>
                <a:gd name="T66" fmla="*/ 133 w 208"/>
                <a:gd name="T67" fmla="*/ 187 h 215"/>
                <a:gd name="T68" fmla="*/ 113 w 208"/>
                <a:gd name="T69" fmla="*/ 182 h 215"/>
                <a:gd name="T70" fmla="*/ 111 w 208"/>
                <a:gd name="T71" fmla="*/ 190 h 215"/>
                <a:gd name="T72" fmla="*/ 131 w 208"/>
                <a:gd name="T73" fmla="*/ 195 h 215"/>
                <a:gd name="T74" fmla="*/ 136 w 208"/>
                <a:gd name="T75" fmla="*/ 215 h 215"/>
                <a:gd name="T76" fmla="*/ 144 w 208"/>
                <a:gd name="T77" fmla="*/ 213 h 215"/>
                <a:gd name="T78" fmla="*/ 139 w 208"/>
                <a:gd name="T79" fmla="*/ 193 h 215"/>
                <a:gd name="T80" fmla="*/ 200 w 208"/>
                <a:gd name="T81" fmla="*/ 133 h 215"/>
                <a:gd name="T82" fmla="*/ 200 w 208"/>
                <a:gd name="T83" fmla="*/ 144 h 215"/>
                <a:gd name="T84" fmla="*/ 208 w 208"/>
                <a:gd name="T85" fmla="*/ 144 h 215"/>
                <a:gd name="T86" fmla="*/ 208 w 208"/>
                <a:gd name="T87" fmla="*/ 120 h 215"/>
                <a:gd name="T88" fmla="*/ 184 w 208"/>
                <a:gd name="T89" fmla="*/ 12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" h="215">
                  <a:moveTo>
                    <a:pt x="88" y="64"/>
                  </a:moveTo>
                  <a:cubicBezTo>
                    <a:pt x="75" y="64"/>
                    <a:pt x="64" y="75"/>
                    <a:pt x="64" y="88"/>
                  </a:cubicBezTo>
                  <a:cubicBezTo>
                    <a:pt x="64" y="101"/>
                    <a:pt x="75" y="112"/>
                    <a:pt x="88" y="112"/>
                  </a:cubicBezTo>
                  <a:cubicBezTo>
                    <a:pt x="101" y="112"/>
                    <a:pt x="112" y="101"/>
                    <a:pt x="112" y="88"/>
                  </a:cubicBezTo>
                  <a:cubicBezTo>
                    <a:pt x="112" y="75"/>
                    <a:pt x="101" y="64"/>
                    <a:pt x="88" y="64"/>
                  </a:cubicBezTo>
                  <a:close/>
                  <a:moveTo>
                    <a:pt x="88" y="104"/>
                  </a:moveTo>
                  <a:cubicBezTo>
                    <a:pt x="79" y="104"/>
                    <a:pt x="72" y="97"/>
                    <a:pt x="72" y="88"/>
                  </a:cubicBezTo>
                  <a:cubicBezTo>
                    <a:pt x="72" y="79"/>
                    <a:pt x="79" y="72"/>
                    <a:pt x="88" y="72"/>
                  </a:cubicBezTo>
                  <a:cubicBezTo>
                    <a:pt x="97" y="72"/>
                    <a:pt x="104" y="79"/>
                    <a:pt x="104" y="88"/>
                  </a:cubicBezTo>
                  <a:cubicBezTo>
                    <a:pt x="104" y="97"/>
                    <a:pt x="97" y="104"/>
                    <a:pt x="88" y="104"/>
                  </a:cubicBezTo>
                  <a:close/>
                  <a:moveTo>
                    <a:pt x="88" y="28"/>
                  </a:moveTo>
                  <a:cubicBezTo>
                    <a:pt x="55" y="28"/>
                    <a:pt x="28" y="55"/>
                    <a:pt x="28" y="88"/>
                  </a:cubicBezTo>
                  <a:cubicBezTo>
                    <a:pt x="28" y="121"/>
                    <a:pt x="55" y="148"/>
                    <a:pt x="88" y="148"/>
                  </a:cubicBezTo>
                  <a:cubicBezTo>
                    <a:pt x="121" y="148"/>
                    <a:pt x="148" y="121"/>
                    <a:pt x="148" y="88"/>
                  </a:cubicBezTo>
                  <a:cubicBezTo>
                    <a:pt x="148" y="55"/>
                    <a:pt x="121" y="28"/>
                    <a:pt x="88" y="28"/>
                  </a:cubicBezTo>
                  <a:close/>
                  <a:moveTo>
                    <a:pt x="88" y="140"/>
                  </a:moveTo>
                  <a:cubicBezTo>
                    <a:pt x="59" y="140"/>
                    <a:pt x="36" y="116"/>
                    <a:pt x="36" y="88"/>
                  </a:cubicBezTo>
                  <a:cubicBezTo>
                    <a:pt x="36" y="59"/>
                    <a:pt x="59" y="36"/>
                    <a:pt x="88" y="36"/>
                  </a:cubicBezTo>
                  <a:cubicBezTo>
                    <a:pt x="117" y="36"/>
                    <a:pt x="140" y="59"/>
                    <a:pt x="140" y="88"/>
                  </a:cubicBezTo>
                  <a:cubicBezTo>
                    <a:pt x="140" y="116"/>
                    <a:pt x="117" y="140"/>
                    <a:pt x="88" y="140"/>
                  </a:cubicBezTo>
                  <a:close/>
                  <a:moveTo>
                    <a:pt x="176" y="88"/>
                  </a:moveTo>
                  <a:cubicBezTo>
                    <a:pt x="176" y="39"/>
                    <a:pt x="137" y="0"/>
                    <a:pt x="88" y="0"/>
                  </a:cubicBezTo>
                  <a:cubicBezTo>
                    <a:pt x="39" y="0"/>
                    <a:pt x="0" y="39"/>
                    <a:pt x="0" y="88"/>
                  </a:cubicBezTo>
                  <a:cubicBezTo>
                    <a:pt x="0" y="137"/>
                    <a:pt x="39" y="176"/>
                    <a:pt x="88" y="176"/>
                  </a:cubicBezTo>
                  <a:cubicBezTo>
                    <a:pt x="137" y="176"/>
                    <a:pt x="176" y="137"/>
                    <a:pt x="176" y="88"/>
                  </a:cubicBezTo>
                  <a:close/>
                  <a:moveTo>
                    <a:pt x="88" y="168"/>
                  </a:moveTo>
                  <a:cubicBezTo>
                    <a:pt x="43" y="168"/>
                    <a:pt x="8" y="133"/>
                    <a:pt x="8" y="88"/>
                  </a:cubicBezTo>
                  <a:cubicBezTo>
                    <a:pt x="8" y="43"/>
                    <a:pt x="43" y="8"/>
                    <a:pt x="88" y="8"/>
                  </a:cubicBezTo>
                  <a:cubicBezTo>
                    <a:pt x="133" y="8"/>
                    <a:pt x="168" y="43"/>
                    <a:pt x="168" y="88"/>
                  </a:cubicBezTo>
                  <a:cubicBezTo>
                    <a:pt x="168" y="133"/>
                    <a:pt x="133" y="168"/>
                    <a:pt x="88" y="168"/>
                  </a:cubicBezTo>
                  <a:close/>
                  <a:moveTo>
                    <a:pt x="184" y="120"/>
                  </a:moveTo>
                  <a:cubicBezTo>
                    <a:pt x="184" y="128"/>
                    <a:pt x="184" y="128"/>
                    <a:pt x="184" y="128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33" y="187"/>
                    <a:pt x="133" y="187"/>
                    <a:pt x="133" y="187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111" y="190"/>
                    <a:pt x="111" y="190"/>
                    <a:pt x="111" y="190"/>
                  </a:cubicBezTo>
                  <a:cubicBezTo>
                    <a:pt x="131" y="195"/>
                    <a:pt x="131" y="195"/>
                    <a:pt x="131" y="195"/>
                  </a:cubicBezTo>
                  <a:cubicBezTo>
                    <a:pt x="136" y="215"/>
                    <a:pt x="136" y="215"/>
                    <a:pt x="136" y="215"/>
                  </a:cubicBezTo>
                  <a:cubicBezTo>
                    <a:pt x="144" y="213"/>
                    <a:pt x="144" y="213"/>
                    <a:pt x="144" y="213"/>
                  </a:cubicBezTo>
                  <a:cubicBezTo>
                    <a:pt x="139" y="193"/>
                    <a:pt x="139" y="193"/>
                    <a:pt x="139" y="19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208" y="144"/>
                    <a:pt x="208" y="144"/>
                    <a:pt x="208" y="144"/>
                  </a:cubicBezTo>
                  <a:cubicBezTo>
                    <a:pt x="208" y="120"/>
                    <a:pt x="208" y="120"/>
                    <a:pt x="208" y="120"/>
                  </a:cubicBezTo>
                  <a:lnTo>
                    <a:pt x="184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1536945" y="1239257"/>
            <a:ext cx="2717241" cy="968678"/>
            <a:chOff x="1087154" y="1076493"/>
            <a:chExt cx="2717241" cy="968678"/>
          </a:xfrm>
        </p:grpSpPr>
        <p:sp>
          <p:nvSpPr>
            <p:cNvPr id="79" name="TextBox 78"/>
            <p:cNvSpPr txBox="1"/>
            <p:nvPr/>
          </p:nvSpPr>
          <p:spPr>
            <a:xfrm>
              <a:off x="1320544" y="1076493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 flipH="1">
              <a:off x="1087154" y="1362099"/>
              <a:ext cx="2717241" cy="683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888859" y="1239257"/>
            <a:ext cx="2717241" cy="968678"/>
            <a:chOff x="1087154" y="1076493"/>
            <a:chExt cx="2717241" cy="968678"/>
          </a:xfrm>
        </p:grpSpPr>
        <p:sp>
          <p:nvSpPr>
            <p:cNvPr id="83" name="TextBox 82"/>
            <p:cNvSpPr txBox="1"/>
            <p:nvPr/>
          </p:nvSpPr>
          <p:spPr>
            <a:xfrm>
              <a:off x="1320544" y="1076493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 flipH="1">
              <a:off x="1087154" y="1362099"/>
              <a:ext cx="2717241" cy="683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712902" y="5051882"/>
            <a:ext cx="2717241" cy="968678"/>
            <a:chOff x="1087154" y="1076493"/>
            <a:chExt cx="2717241" cy="968678"/>
          </a:xfrm>
        </p:grpSpPr>
        <p:sp>
          <p:nvSpPr>
            <p:cNvPr id="86" name="TextBox 85"/>
            <p:cNvSpPr txBox="1"/>
            <p:nvPr/>
          </p:nvSpPr>
          <p:spPr>
            <a:xfrm>
              <a:off x="1320544" y="1076493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 flipH="1">
              <a:off x="1087154" y="1362099"/>
              <a:ext cx="2717241" cy="683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8064815" y="5051882"/>
            <a:ext cx="2717241" cy="968678"/>
            <a:chOff x="1087154" y="1076493"/>
            <a:chExt cx="2717241" cy="968678"/>
          </a:xfrm>
        </p:grpSpPr>
        <p:sp>
          <p:nvSpPr>
            <p:cNvPr id="89" name="TextBox 88"/>
            <p:cNvSpPr txBox="1"/>
            <p:nvPr/>
          </p:nvSpPr>
          <p:spPr>
            <a:xfrm>
              <a:off x="1320544" y="1076493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 flipH="1">
              <a:off x="1087154" y="1362099"/>
              <a:ext cx="2717241" cy="683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1941247" y="2980012"/>
            <a:ext cx="1790952" cy="883548"/>
            <a:chOff x="8766175" y="1896502"/>
            <a:chExt cx="2131680" cy="837146"/>
          </a:xfrm>
        </p:grpSpPr>
        <p:sp>
          <p:nvSpPr>
            <p:cNvPr id="98" name="Rectangle 97"/>
            <p:cNvSpPr/>
            <p:nvPr/>
          </p:nvSpPr>
          <p:spPr>
            <a:xfrm>
              <a:off x="8766175" y="1896502"/>
              <a:ext cx="2131680" cy="6100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dirty="0">
                  <a:cs typeface="+mn-ea"/>
                  <a:sym typeface="+mn-lt"/>
                </a:rPr>
                <a:t>760</a:t>
              </a:r>
              <a:endParaRPr lang="en-US" sz="3200" dirty="0">
                <a:cs typeface="+mn-ea"/>
                <a:sym typeface="+mn-lt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804528" y="2449871"/>
              <a:ext cx="2054976" cy="283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小标题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112807" y="2980012"/>
            <a:ext cx="1790952" cy="883548"/>
            <a:chOff x="8766175" y="1896502"/>
            <a:chExt cx="2131680" cy="837146"/>
          </a:xfrm>
        </p:grpSpPr>
        <p:sp>
          <p:nvSpPr>
            <p:cNvPr id="101" name="Rectangle 100"/>
            <p:cNvSpPr/>
            <p:nvPr/>
          </p:nvSpPr>
          <p:spPr>
            <a:xfrm>
              <a:off x="8766175" y="1896502"/>
              <a:ext cx="2131680" cy="6100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dirty="0">
                  <a:cs typeface="+mn-ea"/>
                  <a:sym typeface="+mn-lt"/>
                </a:rPr>
                <a:t>875</a:t>
              </a:r>
              <a:endParaRPr lang="en-US" sz="3200" dirty="0">
                <a:cs typeface="+mn-ea"/>
                <a:sym typeface="+mn-lt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804528" y="2449871"/>
              <a:ext cx="2054976" cy="283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小标题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286637" y="2980012"/>
            <a:ext cx="1790952" cy="883548"/>
            <a:chOff x="8766175" y="1896502"/>
            <a:chExt cx="2131680" cy="837146"/>
          </a:xfrm>
        </p:grpSpPr>
        <p:sp>
          <p:nvSpPr>
            <p:cNvPr id="104" name="Rectangle 103"/>
            <p:cNvSpPr/>
            <p:nvPr/>
          </p:nvSpPr>
          <p:spPr>
            <a:xfrm>
              <a:off x="8766175" y="1896502"/>
              <a:ext cx="2131680" cy="6100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dirty="0">
                  <a:cs typeface="+mn-ea"/>
                  <a:sym typeface="+mn-lt"/>
                </a:rPr>
                <a:t>987</a:t>
              </a:r>
              <a:endParaRPr lang="en-US" sz="3200" dirty="0">
                <a:cs typeface="+mn-ea"/>
                <a:sym typeface="+mn-lt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8804528" y="2449871"/>
              <a:ext cx="2054976" cy="283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小标题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8459800" y="2980012"/>
            <a:ext cx="1790952" cy="883548"/>
            <a:chOff x="8766175" y="1896502"/>
            <a:chExt cx="2131680" cy="837146"/>
          </a:xfrm>
        </p:grpSpPr>
        <p:sp>
          <p:nvSpPr>
            <p:cNvPr id="107" name="Rectangle 106"/>
            <p:cNvSpPr/>
            <p:nvPr/>
          </p:nvSpPr>
          <p:spPr>
            <a:xfrm>
              <a:off x="8766175" y="1896502"/>
              <a:ext cx="2131680" cy="6100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dirty="0">
                  <a:cs typeface="+mn-ea"/>
                  <a:sym typeface="+mn-lt"/>
                </a:rPr>
                <a:t>440</a:t>
              </a:r>
              <a:endParaRPr lang="en-US" sz="3200" dirty="0">
                <a:cs typeface="+mn-ea"/>
                <a:sym typeface="+mn-lt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8804528" y="2449871"/>
              <a:ext cx="2054976" cy="283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小标题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sp>
        <p:nvSpPr>
          <p:cNvPr id="78" name="TextBox 60"/>
          <p:cNvSpPr txBox="1"/>
          <p:nvPr/>
        </p:nvSpPr>
        <p:spPr>
          <a:xfrm>
            <a:off x="3687264" y="193821"/>
            <a:ext cx="4847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4237990" y="773792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9" b="25619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1076632" y="1592826"/>
            <a:ext cx="11115368" cy="367234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0" r="41976"/>
          <a:stretch>
            <a:fillRect/>
          </a:stretch>
        </p:blipFill>
        <p:spPr>
          <a:xfrm>
            <a:off x="7020233" y="946445"/>
            <a:ext cx="3608438" cy="4965110"/>
          </a:xfrm>
        </p:spPr>
      </p:pic>
      <p:sp>
        <p:nvSpPr>
          <p:cNvPr id="14" name="Rectangle: Rounded Corners 26"/>
          <p:cNvSpPr/>
          <p:nvPr/>
        </p:nvSpPr>
        <p:spPr>
          <a:xfrm>
            <a:off x="2499681" y="2673020"/>
            <a:ext cx="2957223" cy="1618042"/>
          </a:xfrm>
          <a:prstGeom prst="roundRect">
            <a:avLst>
              <a:gd name="adj" fmla="val 14597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TextBox 27"/>
          <p:cNvSpPr txBox="1"/>
          <p:nvPr/>
        </p:nvSpPr>
        <p:spPr>
          <a:xfrm>
            <a:off x="2834151" y="3380502"/>
            <a:ext cx="2288282" cy="49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b="1" dirty="0">
                <a:cs typeface="+mn-ea"/>
                <a:sym typeface="+mn-lt"/>
              </a:rPr>
              <a:t>战略规划</a:t>
            </a:r>
            <a:endParaRPr lang="en-US" sz="3200" b="1" dirty="0">
              <a:cs typeface="+mn-ea"/>
              <a:sym typeface="+mn-lt"/>
            </a:endParaRPr>
          </a:p>
        </p:txBody>
      </p:sp>
      <p:sp>
        <p:nvSpPr>
          <p:cNvPr id="16" name="Rectangle 28"/>
          <p:cNvSpPr/>
          <p:nvPr/>
        </p:nvSpPr>
        <p:spPr>
          <a:xfrm flipH="1">
            <a:off x="2636516" y="3810053"/>
            <a:ext cx="2683550" cy="40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00" dirty="0">
                <a:cs typeface="+mn-ea"/>
                <a:sym typeface="+mn-lt"/>
              </a:rPr>
              <a:t>A wonderful serenity has taken possession of my entire soul, like these sweet</a:t>
            </a:r>
            <a:endParaRPr lang="en-US" sz="900" dirty="0">
              <a:cs typeface="+mn-ea"/>
              <a:sym typeface="+mn-lt"/>
            </a:endParaRPr>
          </a:p>
        </p:txBody>
      </p:sp>
      <p:sp>
        <p:nvSpPr>
          <p:cNvPr id="17" name="Freeform 28"/>
          <p:cNvSpPr>
            <a:spLocks noEditPoints="1"/>
          </p:cNvSpPr>
          <p:nvPr/>
        </p:nvSpPr>
        <p:spPr bwMode="auto">
          <a:xfrm>
            <a:off x="3747348" y="2869827"/>
            <a:ext cx="461888" cy="426242"/>
          </a:xfrm>
          <a:custGeom>
            <a:avLst/>
            <a:gdLst>
              <a:gd name="T0" fmla="*/ 106 w 212"/>
              <a:gd name="T1" fmla="*/ 0 h 196"/>
              <a:gd name="T2" fmla="*/ 35 w 212"/>
              <a:gd name="T3" fmla="*/ 31 h 196"/>
              <a:gd name="T4" fmla="*/ 12 w 212"/>
              <a:gd name="T5" fmla="*/ 94 h 196"/>
              <a:gd name="T6" fmla="*/ 106 w 212"/>
              <a:gd name="T7" fmla="*/ 196 h 196"/>
              <a:gd name="T8" fmla="*/ 200 w 212"/>
              <a:gd name="T9" fmla="*/ 94 h 196"/>
              <a:gd name="T10" fmla="*/ 177 w 212"/>
              <a:gd name="T11" fmla="*/ 31 h 196"/>
              <a:gd name="T12" fmla="*/ 106 w 212"/>
              <a:gd name="T13" fmla="*/ 0 h 196"/>
              <a:gd name="T14" fmla="*/ 106 w 212"/>
              <a:gd name="T15" fmla="*/ 8 h 196"/>
              <a:gd name="T16" fmla="*/ 171 w 212"/>
              <a:gd name="T17" fmla="*/ 36 h 196"/>
              <a:gd name="T18" fmla="*/ 41 w 212"/>
              <a:gd name="T19" fmla="*/ 36 h 196"/>
              <a:gd name="T20" fmla="*/ 106 w 212"/>
              <a:gd name="T21" fmla="*/ 8 h 196"/>
              <a:gd name="T22" fmla="*/ 192 w 212"/>
              <a:gd name="T23" fmla="*/ 93 h 196"/>
              <a:gd name="T24" fmla="*/ 106 w 212"/>
              <a:gd name="T25" fmla="*/ 188 h 196"/>
              <a:gd name="T26" fmla="*/ 20 w 212"/>
              <a:gd name="T27" fmla="*/ 93 h 196"/>
              <a:gd name="T28" fmla="*/ 35 w 212"/>
              <a:gd name="T29" fmla="*/ 44 h 196"/>
              <a:gd name="T30" fmla="*/ 176 w 212"/>
              <a:gd name="T31" fmla="*/ 44 h 196"/>
              <a:gd name="T32" fmla="*/ 176 w 212"/>
              <a:gd name="T33" fmla="*/ 42 h 196"/>
              <a:gd name="T34" fmla="*/ 192 w 212"/>
              <a:gd name="T35" fmla="*/ 93 h 196"/>
              <a:gd name="T36" fmla="*/ 171 w 212"/>
              <a:gd name="T37" fmla="*/ 64 h 196"/>
              <a:gd name="T38" fmla="*/ 41 w 212"/>
              <a:gd name="T39" fmla="*/ 64 h 196"/>
              <a:gd name="T40" fmla="*/ 41 w 212"/>
              <a:gd name="T41" fmla="*/ 67 h 196"/>
              <a:gd name="T42" fmla="*/ 40 w 212"/>
              <a:gd name="T43" fmla="*/ 76 h 196"/>
              <a:gd name="T44" fmla="*/ 61 w 212"/>
              <a:gd name="T45" fmla="*/ 109 h 196"/>
              <a:gd name="T46" fmla="*/ 80 w 212"/>
              <a:gd name="T47" fmla="*/ 136 h 196"/>
              <a:gd name="T48" fmla="*/ 77 w 212"/>
              <a:gd name="T49" fmla="*/ 142 h 196"/>
              <a:gd name="T50" fmla="*/ 72 w 212"/>
              <a:gd name="T51" fmla="*/ 151 h 196"/>
              <a:gd name="T52" fmla="*/ 106 w 212"/>
              <a:gd name="T53" fmla="*/ 172 h 196"/>
              <a:gd name="T54" fmla="*/ 140 w 212"/>
              <a:gd name="T55" fmla="*/ 151 h 196"/>
              <a:gd name="T56" fmla="*/ 135 w 212"/>
              <a:gd name="T57" fmla="*/ 142 h 196"/>
              <a:gd name="T58" fmla="*/ 132 w 212"/>
              <a:gd name="T59" fmla="*/ 136 h 196"/>
              <a:gd name="T60" fmla="*/ 151 w 212"/>
              <a:gd name="T61" fmla="*/ 109 h 196"/>
              <a:gd name="T62" fmla="*/ 172 w 212"/>
              <a:gd name="T63" fmla="*/ 76 h 196"/>
              <a:gd name="T64" fmla="*/ 171 w 212"/>
              <a:gd name="T65" fmla="*/ 67 h 196"/>
              <a:gd name="T66" fmla="*/ 171 w 212"/>
              <a:gd name="T67" fmla="*/ 64 h 196"/>
              <a:gd name="T68" fmla="*/ 146 w 212"/>
              <a:gd name="T69" fmla="*/ 103 h 196"/>
              <a:gd name="T70" fmla="*/ 124 w 212"/>
              <a:gd name="T71" fmla="*/ 136 h 196"/>
              <a:gd name="T72" fmla="*/ 130 w 212"/>
              <a:gd name="T73" fmla="*/ 149 h 196"/>
              <a:gd name="T74" fmla="*/ 132 w 212"/>
              <a:gd name="T75" fmla="*/ 151 h 196"/>
              <a:gd name="T76" fmla="*/ 106 w 212"/>
              <a:gd name="T77" fmla="*/ 164 h 196"/>
              <a:gd name="T78" fmla="*/ 80 w 212"/>
              <a:gd name="T79" fmla="*/ 151 h 196"/>
              <a:gd name="T80" fmla="*/ 82 w 212"/>
              <a:gd name="T81" fmla="*/ 149 h 196"/>
              <a:gd name="T82" fmla="*/ 88 w 212"/>
              <a:gd name="T83" fmla="*/ 136 h 196"/>
              <a:gd name="T84" fmla="*/ 66 w 212"/>
              <a:gd name="T85" fmla="*/ 103 h 196"/>
              <a:gd name="T86" fmla="*/ 48 w 212"/>
              <a:gd name="T87" fmla="*/ 76 h 196"/>
              <a:gd name="T88" fmla="*/ 48 w 212"/>
              <a:gd name="T89" fmla="*/ 72 h 196"/>
              <a:gd name="T90" fmla="*/ 164 w 212"/>
              <a:gd name="T91" fmla="*/ 72 h 196"/>
              <a:gd name="T92" fmla="*/ 164 w 212"/>
              <a:gd name="T93" fmla="*/ 76 h 196"/>
              <a:gd name="T94" fmla="*/ 146 w 212"/>
              <a:gd name="T95" fmla="*/ 103 h 196"/>
              <a:gd name="T96" fmla="*/ 0 w 212"/>
              <a:gd name="T97" fmla="*/ 108 h 196"/>
              <a:gd name="T98" fmla="*/ 8 w 212"/>
              <a:gd name="T99" fmla="*/ 108 h 196"/>
              <a:gd name="T100" fmla="*/ 8 w 212"/>
              <a:gd name="T101" fmla="*/ 64 h 196"/>
              <a:gd name="T102" fmla="*/ 0 w 212"/>
              <a:gd name="T103" fmla="*/ 64 h 196"/>
              <a:gd name="T104" fmla="*/ 0 w 212"/>
              <a:gd name="T105" fmla="*/ 108 h 196"/>
              <a:gd name="T106" fmla="*/ 204 w 212"/>
              <a:gd name="T107" fmla="*/ 64 h 196"/>
              <a:gd name="T108" fmla="*/ 204 w 212"/>
              <a:gd name="T109" fmla="*/ 108 h 196"/>
              <a:gd name="T110" fmla="*/ 212 w 212"/>
              <a:gd name="T111" fmla="*/ 108 h 196"/>
              <a:gd name="T112" fmla="*/ 212 w 212"/>
              <a:gd name="T113" fmla="*/ 64 h 196"/>
              <a:gd name="T114" fmla="*/ 204 w 212"/>
              <a:gd name="T115" fmla="*/ 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2" h="196">
                <a:moveTo>
                  <a:pt x="106" y="0"/>
                </a:moveTo>
                <a:cubicBezTo>
                  <a:pt x="79" y="0"/>
                  <a:pt x="53" y="11"/>
                  <a:pt x="35" y="31"/>
                </a:cubicBezTo>
                <a:cubicBezTo>
                  <a:pt x="19" y="48"/>
                  <a:pt x="11" y="71"/>
                  <a:pt x="12" y="94"/>
                </a:cubicBezTo>
                <a:cubicBezTo>
                  <a:pt x="16" y="144"/>
                  <a:pt x="52" y="196"/>
                  <a:pt x="106" y="196"/>
                </a:cubicBezTo>
                <a:cubicBezTo>
                  <a:pt x="160" y="196"/>
                  <a:pt x="196" y="144"/>
                  <a:pt x="200" y="94"/>
                </a:cubicBezTo>
                <a:cubicBezTo>
                  <a:pt x="201" y="71"/>
                  <a:pt x="193" y="48"/>
                  <a:pt x="177" y="31"/>
                </a:cubicBezTo>
                <a:cubicBezTo>
                  <a:pt x="159" y="11"/>
                  <a:pt x="133" y="0"/>
                  <a:pt x="106" y="0"/>
                </a:cubicBezTo>
                <a:close/>
                <a:moveTo>
                  <a:pt x="106" y="8"/>
                </a:moveTo>
                <a:cubicBezTo>
                  <a:pt x="130" y="8"/>
                  <a:pt x="154" y="18"/>
                  <a:pt x="17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58" y="18"/>
                  <a:pt x="82" y="8"/>
                  <a:pt x="106" y="8"/>
                </a:cubicBezTo>
                <a:close/>
                <a:moveTo>
                  <a:pt x="192" y="93"/>
                </a:moveTo>
                <a:cubicBezTo>
                  <a:pt x="188" y="139"/>
                  <a:pt x="155" y="188"/>
                  <a:pt x="106" y="188"/>
                </a:cubicBezTo>
                <a:cubicBezTo>
                  <a:pt x="57" y="188"/>
                  <a:pt x="24" y="139"/>
                  <a:pt x="20" y="93"/>
                </a:cubicBezTo>
                <a:cubicBezTo>
                  <a:pt x="19" y="76"/>
                  <a:pt x="24" y="59"/>
                  <a:pt x="35" y="44"/>
                </a:cubicBezTo>
                <a:cubicBezTo>
                  <a:pt x="176" y="44"/>
                  <a:pt x="176" y="44"/>
                  <a:pt x="176" y="44"/>
                </a:cubicBezTo>
                <a:cubicBezTo>
                  <a:pt x="176" y="42"/>
                  <a:pt x="176" y="42"/>
                  <a:pt x="176" y="42"/>
                </a:cubicBezTo>
                <a:cubicBezTo>
                  <a:pt x="187" y="57"/>
                  <a:pt x="193" y="75"/>
                  <a:pt x="192" y="93"/>
                </a:cubicBezTo>
                <a:close/>
                <a:moveTo>
                  <a:pt x="171" y="64"/>
                </a:moveTo>
                <a:cubicBezTo>
                  <a:pt x="41" y="64"/>
                  <a:pt x="41" y="64"/>
                  <a:pt x="41" y="64"/>
                </a:cubicBezTo>
                <a:cubicBezTo>
                  <a:pt x="41" y="67"/>
                  <a:pt x="41" y="67"/>
                  <a:pt x="41" y="67"/>
                </a:cubicBezTo>
                <a:cubicBezTo>
                  <a:pt x="40" y="71"/>
                  <a:pt x="40" y="73"/>
                  <a:pt x="40" y="76"/>
                </a:cubicBezTo>
                <a:cubicBezTo>
                  <a:pt x="40" y="93"/>
                  <a:pt x="51" y="102"/>
                  <a:pt x="61" y="109"/>
                </a:cubicBezTo>
                <a:cubicBezTo>
                  <a:pt x="71" y="117"/>
                  <a:pt x="80" y="123"/>
                  <a:pt x="80" y="136"/>
                </a:cubicBezTo>
                <a:cubicBezTo>
                  <a:pt x="80" y="140"/>
                  <a:pt x="79" y="141"/>
                  <a:pt x="77" y="142"/>
                </a:cubicBezTo>
                <a:cubicBezTo>
                  <a:pt x="75" y="143"/>
                  <a:pt x="72" y="145"/>
                  <a:pt x="72" y="151"/>
                </a:cubicBezTo>
                <a:cubicBezTo>
                  <a:pt x="72" y="163"/>
                  <a:pt x="87" y="172"/>
                  <a:pt x="106" y="172"/>
                </a:cubicBezTo>
                <a:cubicBezTo>
                  <a:pt x="125" y="172"/>
                  <a:pt x="140" y="163"/>
                  <a:pt x="140" y="151"/>
                </a:cubicBezTo>
                <a:cubicBezTo>
                  <a:pt x="140" y="145"/>
                  <a:pt x="137" y="143"/>
                  <a:pt x="135" y="142"/>
                </a:cubicBezTo>
                <a:cubicBezTo>
                  <a:pt x="133" y="141"/>
                  <a:pt x="132" y="140"/>
                  <a:pt x="132" y="136"/>
                </a:cubicBezTo>
                <a:cubicBezTo>
                  <a:pt x="132" y="123"/>
                  <a:pt x="141" y="117"/>
                  <a:pt x="151" y="109"/>
                </a:cubicBezTo>
                <a:cubicBezTo>
                  <a:pt x="161" y="102"/>
                  <a:pt x="172" y="93"/>
                  <a:pt x="172" y="76"/>
                </a:cubicBezTo>
                <a:cubicBezTo>
                  <a:pt x="172" y="73"/>
                  <a:pt x="172" y="71"/>
                  <a:pt x="171" y="67"/>
                </a:cubicBezTo>
                <a:lnTo>
                  <a:pt x="171" y="64"/>
                </a:lnTo>
                <a:close/>
                <a:moveTo>
                  <a:pt x="146" y="103"/>
                </a:moveTo>
                <a:cubicBezTo>
                  <a:pt x="136" y="111"/>
                  <a:pt x="124" y="119"/>
                  <a:pt x="124" y="136"/>
                </a:cubicBezTo>
                <a:cubicBezTo>
                  <a:pt x="124" y="144"/>
                  <a:pt x="128" y="147"/>
                  <a:pt x="130" y="149"/>
                </a:cubicBezTo>
                <a:cubicBezTo>
                  <a:pt x="132" y="150"/>
                  <a:pt x="132" y="150"/>
                  <a:pt x="132" y="151"/>
                </a:cubicBezTo>
                <a:cubicBezTo>
                  <a:pt x="132" y="157"/>
                  <a:pt x="121" y="164"/>
                  <a:pt x="106" y="164"/>
                </a:cubicBezTo>
                <a:cubicBezTo>
                  <a:pt x="91" y="164"/>
                  <a:pt x="80" y="157"/>
                  <a:pt x="80" y="151"/>
                </a:cubicBezTo>
                <a:cubicBezTo>
                  <a:pt x="80" y="150"/>
                  <a:pt x="80" y="150"/>
                  <a:pt x="82" y="149"/>
                </a:cubicBezTo>
                <a:cubicBezTo>
                  <a:pt x="84" y="147"/>
                  <a:pt x="88" y="144"/>
                  <a:pt x="88" y="136"/>
                </a:cubicBezTo>
                <a:cubicBezTo>
                  <a:pt x="88" y="119"/>
                  <a:pt x="76" y="111"/>
                  <a:pt x="66" y="103"/>
                </a:cubicBezTo>
                <a:cubicBezTo>
                  <a:pt x="56" y="95"/>
                  <a:pt x="48" y="89"/>
                  <a:pt x="48" y="76"/>
                </a:cubicBezTo>
                <a:cubicBezTo>
                  <a:pt x="48" y="75"/>
                  <a:pt x="48" y="73"/>
                  <a:pt x="48" y="72"/>
                </a:cubicBezTo>
                <a:cubicBezTo>
                  <a:pt x="164" y="72"/>
                  <a:pt x="164" y="72"/>
                  <a:pt x="164" y="72"/>
                </a:cubicBezTo>
                <a:cubicBezTo>
                  <a:pt x="164" y="73"/>
                  <a:pt x="164" y="75"/>
                  <a:pt x="164" y="76"/>
                </a:cubicBezTo>
                <a:cubicBezTo>
                  <a:pt x="164" y="89"/>
                  <a:pt x="155" y="95"/>
                  <a:pt x="146" y="103"/>
                </a:cubicBezTo>
                <a:close/>
                <a:moveTo>
                  <a:pt x="0" y="108"/>
                </a:moveTo>
                <a:cubicBezTo>
                  <a:pt x="8" y="108"/>
                  <a:pt x="8" y="108"/>
                  <a:pt x="8" y="108"/>
                </a:cubicBezTo>
                <a:cubicBezTo>
                  <a:pt x="8" y="64"/>
                  <a:pt x="8" y="64"/>
                  <a:pt x="8" y="64"/>
                </a:cubicBezTo>
                <a:cubicBezTo>
                  <a:pt x="0" y="64"/>
                  <a:pt x="0" y="64"/>
                  <a:pt x="0" y="64"/>
                </a:cubicBezTo>
                <a:lnTo>
                  <a:pt x="0" y="108"/>
                </a:lnTo>
                <a:close/>
                <a:moveTo>
                  <a:pt x="204" y="64"/>
                </a:moveTo>
                <a:cubicBezTo>
                  <a:pt x="204" y="108"/>
                  <a:pt x="204" y="108"/>
                  <a:pt x="204" y="108"/>
                </a:cubicBezTo>
                <a:cubicBezTo>
                  <a:pt x="212" y="108"/>
                  <a:pt x="212" y="108"/>
                  <a:pt x="212" y="108"/>
                </a:cubicBezTo>
                <a:cubicBezTo>
                  <a:pt x="212" y="64"/>
                  <a:pt x="212" y="64"/>
                  <a:pt x="212" y="64"/>
                </a:cubicBezTo>
                <a:lnTo>
                  <a:pt x="204" y="6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304023" y="3282285"/>
            <a:ext cx="2125031" cy="1831922"/>
            <a:chOff x="2227823" y="2698085"/>
            <a:chExt cx="2125031" cy="1831922"/>
          </a:xfrm>
        </p:grpSpPr>
        <p:sp>
          <p:nvSpPr>
            <p:cNvPr id="3" name="Isosceles Triangle 2"/>
            <p:cNvSpPr/>
            <p:nvPr/>
          </p:nvSpPr>
          <p:spPr>
            <a:xfrm rot="10800000">
              <a:off x="2227823" y="2698085"/>
              <a:ext cx="2125031" cy="1831922"/>
            </a:xfrm>
            <a:prstGeom prst="triangle">
              <a:avLst/>
            </a:prstGeom>
            <a:gradFill>
              <a:gsLst>
                <a:gs pos="2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787400" dist="596900" dir="5400000" sx="65000" sy="65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39"/>
            <p:cNvSpPr>
              <a:spLocks noEditPoints="1"/>
            </p:cNvSpPr>
            <p:nvPr/>
          </p:nvSpPr>
          <p:spPr bwMode="auto">
            <a:xfrm>
              <a:off x="3113576" y="3196431"/>
              <a:ext cx="352425" cy="465138"/>
            </a:xfrm>
            <a:custGeom>
              <a:avLst/>
              <a:gdLst>
                <a:gd name="T0" fmla="*/ 132 w 152"/>
                <a:gd name="T1" fmla="*/ 0 h 200"/>
                <a:gd name="T2" fmla="*/ 20 w 152"/>
                <a:gd name="T3" fmla="*/ 0 h 200"/>
                <a:gd name="T4" fmla="*/ 0 w 152"/>
                <a:gd name="T5" fmla="*/ 20 h 200"/>
                <a:gd name="T6" fmla="*/ 0 w 152"/>
                <a:gd name="T7" fmla="*/ 180 h 200"/>
                <a:gd name="T8" fmla="*/ 20 w 152"/>
                <a:gd name="T9" fmla="*/ 200 h 200"/>
                <a:gd name="T10" fmla="*/ 132 w 152"/>
                <a:gd name="T11" fmla="*/ 200 h 200"/>
                <a:gd name="T12" fmla="*/ 152 w 152"/>
                <a:gd name="T13" fmla="*/ 180 h 200"/>
                <a:gd name="T14" fmla="*/ 152 w 152"/>
                <a:gd name="T15" fmla="*/ 20 h 200"/>
                <a:gd name="T16" fmla="*/ 132 w 152"/>
                <a:gd name="T17" fmla="*/ 0 h 200"/>
                <a:gd name="T18" fmla="*/ 144 w 152"/>
                <a:gd name="T19" fmla="*/ 180 h 200"/>
                <a:gd name="T20" fmla="*/ 132 w 152"/>
                <a:gd name="T21" fmla="*/ 192 h 200"/>
                <a:gd name="T22" fmla="*/ 20 w 152"/>
                <a:gd name="T23" fmla="*/ 192 h 200"/>
                <a:gd name="T24" fmla="*/ 8 w 152"/>
                <a:gd name="T25" fmla="*/ 180 h 200"/>
                <a:gd name="T26" fmla="*/ 8 w 152"/>
                <a:gd name="T27" fmla="*/ 20 h 200"/>
                <a:gd name="T28" fmla="*/ 20 w 152"/>
                <a:gd name="T29" fmla="*/ 8 h 200"/>
                <a:gd name="T30" fmla="*/ 132 w 152"/>
                <a:gd name="T31" fmla="*/ 8 h 200"/>
                <a:gd name="T32" fmla="*/ 144 w 152"/>
                <a:gd name="T33" fmla="*/ 20 h 200"/>
                <a:gd name="T34" fmla="*/ 144 w 152"/>
                <a:gd name="T35" fmla="*/ 180 h 200"/>
                <a:gd name="T36" fmla="*/ 36 w 152"/>
                <a:gd name="T37" fmla="*/ 96 h 200"/>
                <a:gd name="T38" fmla="*/ 76 w 152"/>
                <a:gd name="T39" fmla="*/ 136 h 200"/>
                <a:gd name="T40" fmla="*/ 116 w 152"/>
                <a:gd name="T41" fmla="*/ 96 h 200"/>
                <a:gd name="T42" fmla="*/ 76 w 152"/>
                <a:gd name="T43" fmla="*/ 56 h 200"/>
                <a:gd name="T44" fmla="*/ 36 w 152"/>
                <a:gd name="T45" fmla="*/ 96 h 200"/>
                <a:gd name="T46" fmla="*/ 76 w 152"/>
                <a:gd name="T47" fmla="*/ 124 h 200"/>
                <a:gd name="T48" fmla="*/ 48 w 152"/>
                <a:gd name="T49" fmla="*/ 96 h 200"/>
                <a:gd name="T50" fmla="*/ 76 w 152"/>
                <a:gd name="T51" fmla="*/ 68 h 200"/>
                <a:gd name="T52" fmla="*/ 104 w 152"/>
                <a:gd name="T53" fmla="*/ 96 h 200"/>
                <a:gd name="T54" fmla="*/ 76 w 152"/>
                <a:gd name="T55" fmla="*/ 124 h 200"/>
                <a:gd name="T56" fmla="*/ 20 w 152"/>
                <a:gd name="T57" fmla="*/ 36 h 200"/>
                <a:gd name="T58" fmla="*/ 28 w 152"/>
                <a:gd name="T59" fmla="*/ 36 h 200"/>
                <a:gd name="T60" fmla="*/ 28 w 152"/>
                <a:gd name="T61" fmla="*/ 20 h 200"/>
                <a:gd name="T62" fmla="*/ 20 w 152"/>
                <a:gd name="T63" fmla="*/ 20 h 200"/>
                <a:gd name="T64" fmla="*/ 20 w 152"/>
                <a:gd name="T65" fmla="*/ 36 h 200"/>
                <a:gd name="T66" fmla="*/ 124 w 152"/>
                <a:gd name="T67" fmla="*/ 180 h 200"/>
                <a:gd name="T68" fmla="*/ 132 w 152"/>
                <a:gd name="T69" fmla="*/ 180 h 200"/>
                <a:gd name="T70" fmla="*/ 132 w 152"/>
                <a:gd name="T71" fmla="*/ 164 h 200"/>
                <a:gd name="T72" fmla="*/ 124 w 152"/>
                <a:gd name="T73" fmla="*/ 164 h 200"/>
                <a:gd name="T74" fmla="*/ 124 w 152"/>
                <a:gd name="T75" fmla="*/ 18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200">
                  <a:moveTo>
                    <a:pt x="13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1"/>
                    <a:pt x="9" y="200"/>
                    <a:pt x="20" y="200"/>
                  </a:cubicBezTo>
                  <a:cubicBezTo>
                    <a:pt x="132" y="200"/>
                    <a:pt x="132" y="200"/>
                    <a:pt x="132" y="200"/>
                  </a:cubicBezTo>
                  <a:cubicBezTo>
                    <a:pt x="143" y="200"/>
                    <a:pt x="152" y="191"/>
                    <a:pt x="152" y="180"/>
                  </a:cubicBezTo>
                  <a:cubicBezTo>
                    <a:pt x="152" y="20"/>
                    <a:pt x="152" y="20"/>
                    <a:pt x="152" y="20"/>
                  </a:cubicBezTo>
                  <a:cubicBezTo>
                    <a:pt x="152" y="9"/>
                    <a:pt x="143" y="0"/>
                    <a:pt x="132" y="0"/>
                  </a:cubicBezTo>
                  <a:close/>
                  <a:moveTo>
                    <a:pt x="144" y="180"/>
                  </a:moveTo>
                  <a:cubicBezTo>
                    <a:pt x="144" y="187"/>
                    <a:pt x="139" y="192"/>
                    <a:pt x="132" y="192"/>
                  </a:cubicBezTo>
                  <a:cubicBezTo>
                    <a:pt x="20" y="192"/>
                    <a:pt x="20" y="192"/>
                    <a:pt x="20" y="192"/>
                  </a:cubicBezTo>
                  <a:cubicBezTo>
                    <a:pt x="13" y="192"/>
                    <a:pt x="8" y="187"/>
                    <a:pt x="8" y="18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13"/>
                    <a:pt x="13" y="8"/>
                    <a:pt x="20" y="8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39" y="8"/>
                    <a:pt x="144" y="13"/>
                    <a:pt x="144" y="20"/>
                  </a:cubicBezTo>
                  <a:lnTo>
                    <a:pt x="144" y="180"/>
                  </a:lnTo>
                  <a:close/>
                  <a:moveTo>
                    <a:pt x="36" y="96"/>
                  </a:moveTo>
                  <a:cubicBezTo>
                    <a:pt x="76" y="136"/>
                    <a:pt x="76" y="136"/>
                    <a:pt x="76" y="13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76" y="56"/>
                    <a:pt x="76" y="56"/>
                    <a:pt x="76" y="56"/>
                  </a:cubicBezTo>
                  <a:lnTo>
                    <a:pt x="36" y="96"/>
                  </a:lnTo>
                  <a:close/>
                  <a:moveTo>
                    <a:pt x="76" y="124"/>
                  </a:moveTo>
                  <a:cubicBezTo>
                    <a:pt x="48" y="96"/>
                    <a:pt x="48" y="96"/>
                    <a:pt x="48" y="96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76" y="124"/>
                  </a:lnTo>
                  <a:close/>
                  <a:moveTo>
                    <a:pt x="20" y="36"/>
                  </a:moveTo>
                  <a:cubicBezTo>
                    <a:pt x="28" y="36"/>
                    <a:pt x="28" y="36"/>
                    <a:pt x="28" y="36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0" y="20"/>
                    <a:pt x="20" y="20"/>
                    <a:pt x="20" y="20"/>
                  </a:cubicBezTo>
                  <a:lnTo>
                    <a:pt x="20" y="36"/>
                  </a:lnTo>
                  <a:close/>
                  <a:moveTo>
                    <a:pt x="124" y="180"/>
                  </a:moveTo>
                  <a:cubicBezTo>
                    <a:pt x="132" y="180"/>
                    <a:pt x="132" y="180"/>
                    <a:pt x="132" y="180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24" y="164"/>
                    <a:pt x="124" y="164"/>
                    <a:pt x="124" y="164"/>
                  </a:cubicBezTo>
                  <a:lnTo>
                    <a:pt x="124" y="1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706853" y="2912193"/>
            <a:ext cx="2125031" cy="1831922"/>
            <a:chOff x="3630653" y="2327993"/>
            <a:chExt cx="2125031" cy="1831922"/>
          </a:xfrm>
        </p:grpSpPr>
        <p:sp>
          <p:nvSpPr>
            <p:cNvPr id="8" name="Isosceles Triangle 7"/>
            <p:cNvSpPr/>
            <p:nvPr/>
          </p:nvSpPr>
          <p:spPr>
            <a:xfrm>
              <a:off x="3630653" y="2327993"/>
              <a:ext cx="2125031" cy="1831922"/>
            </a:xfrm>
            <a:prstGeom prst="triangl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4487832" y="3168650"/>
              <a:ext cx="381000" cy="520700"/>
            </a:xfrm>
            <a:custGeom>
              <a:avLst/>
              <a:gdLst>
                <a:gd name="T0" fmla="*/ 56 w 164"/>
                <a:gd name="T1" fmla="*/ 112 h 224"/>
                <a:gd name="T2" fmla="*/ 0 w 164"/>
                <a:gd name="T3" fmla="*/ 168 h 224"/>
                <a:gd name="T4" fmla="*/ 56 w 164"/>
                <a:gd name="T5" fmla="*/ 224 h 224"/>
                <a:gd name="T6" fmla="*/ 112 w 164"/>
                <a:gd name="T7" fmla="*/ 168 h 224"/>
                <a:gd name="T8" fmla="*/ 56 w 164"/>
                <a:gd name="T9" fmla="*/ 112 h 224"/>
                <a:gd name="T10" fmla="*/ 56 w 164"/>
                <a:gd name="T11" fmla="*/ 216 h 224"/>
                <a:gd name="T12" fmla="*/ 8 w 164"/>
                <a:gd name="T13" fmla="*/ 168 h 224"/>
                <a:gd name="T14" fmla="*/ 56 w 164"/>
                <a:gd name="T15" fmla="*/ 120 h 224"/>
                <a:gd name="T16" fmla="*/ 104 w 164"/>
                <a:gd name="T17" fmla="*/ 168 h 224"/>
                <a:gd name="T18" fmla="*/ 56 w 164"/>
                <a:gd name="T19" fmla="*/ 216 h 224"/>
                <a:gd name="T20" fmla="*/ 72 w 164"/>
                <a:gd name="T21" fmla="*/ 100 h 224"/>
                <a:gd name="T22" fmla="*/ 60 w 164"/>
                <a:gd name="T23" fmla="*/ 100 h 224"/>
                <a:gd name="T24" fmla="*/ 60 w 164"/>
                <a:gd name="T25" fmla="*/ 0 h 224"/>
                <a:gd name="T26" fmla="*/ 52 w 164"/>
                <a:gd name="T27" fmla="*/ 0 h 224"/>
                <a:gd name="T28" fmla="*/ 52 w 164"/>
                <a:gd name="T29" fmla="*/ 100 h 224"/>
                <a:gd name="T30" fmla="*/ 40 w 164"/>
                <a:gd name="T31" fmla="*/ 100 h 224"/>
                <a:gd name="T32" fmla="*/ 40 w 164"/>
                <a:gd name="T33" fmla="*/ 108 h 224"/>
                <a:gd name="T34" fmla="*/ 72 w 164"/>
                <a:gd name="T35" fmla="*/ 108 h 224"/>
                <a:gd name="T36" fmla="*/ 72 w 164"/>
                <a:gd name="T37" fmla="*/ 100 h 224"/>
                <a:gd name="T38" fmla="*/ 108 w 164"/>
                <a:gd name="T39" fmla="*/ 92 h 224"/>
                <a:gd name="T40" fmla="*/ 78 w 164"/>
                <a:gd name="T41" fmla="*/ 101 h 224"/>
                <a:gd name="T42" fmla="*/ 82 w 164"/>
                <a:gd name="T43" fmla="*/ 107 h 224"/>
                <a:gd name="T44" fmla="*/ 108 w 164"/>
                <a:gd name="T45" fmla="*/ 100 h 224"/>
                <a:gd name="T46" fmla="*/ 156 w 164"/>
                <a:gd name="T47" fmla="*/ 148 h 224"/>
                <a:gd name="T48" fmla="*/ 115 w 164"/>
                <a:gd name="T49" fmla="*/ 195 h 224"/>
                <a:gd name="T50" fmla="*/ 117 w 164"/>
                <a:gd name="T51" fmla="*/ 203 h 224"/>
                <a:gd name="T52" fmla="*/ 164 w 164"/>
                <a:gd name="T53" fmla="*/ 148 h 224"/>
                <a:gd name="T54" fmla="*/ 108 w 164"/>
                <a:gd name="T55" fmla="*/ 92 h 224"/>
                <a:gd name="T56" fmla="*/ 124 w 164"/>
                <a:gd name="T57" fmla="*/ 80 h 224"/>
                <a:gd name="T58" fmla="*/ 112 w 164"/>
                <a:gd name="T59" fmla="*/ 80 h 224"/>
                <a:gd name="T60" fmla="*/ 112 w 164"/>
                <a:gd name="T61" fmla="*/ 16 h 224"/>
                <a:gd name="T62" fmla="*/ 104 w 164"/>
                <a:gd name="T63" fmla="*/ 16 h 224"/>
                <a:gd name="T64" fmla="*/ 104 w 164"/>
                <a:gd name="T65" fmla="*/ 80 h 224"/>
                <a:gd name="T66" fmla="*/ 92 w 164"/>
                <a:gd name="T67" fmla="*/ 80 h 224"/>
                <a:gd name="T68" fmla="*/ 92 w 164"/>
                <a:gd name="T69" fmla="*/ 88 h 224"/>
                <a:gd name="T70" fmla="*/ 124 w 164"/>
                <a:gd name="T71" fmla="*/ 88 h 224"/>
                <a:gd name="T72" fmla="*/ 124 w 164"/>
                <a:gd name="T73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4" h="224">
                  <a:moveTo>
                    <a:pt x="56" y="112"/>
                  </a:moveTo>
                  <a:cubicBezTo>
                    <a:pt x="25" y="112"/>
                    <a:pt x="0" y="137"/>
                    <a:pt x="0" y="168"/>
                  </a:cubicBezTo>
                  <a:cubicBezTo>
                    <a:pt x="0" y="199"/>
                    <a:pt x="25" y="224"/>
                    <a:pt x="56" y="224"/>
                  </a:cubicBezTo>
                  <a:cubicBezTo>
                    <a:pt x="87" y="224"/>
                    <a:pt x="112" y="199"/>
                    <a:pt x="112" y="168"/>
                  </a:cubicBezTo>
                  <a:cubicBezTo>
                    <a:pt x="112" y="137"/>
                    <a:pt x="87" y="112"/>
                    <a:pt x="56" y="112"/>
                  </a:cubicBezTo>
                  <a:close/>
                  <a:moveTo>
                    <a:pt x="56" y="216"/>
                  </a:moveTo>
                  <a:cubicBezTo>
                    <a:pt x="30" y="216"/>
                    <a:pt x="8" y="194"/>
                    <a:pt x="8" y="168"/>
                  </a:cubicBezTo>
                  <a:cubicBezTo>
                    <a:pt x="8" y="141"/>
                    <a:pt x="30" y="120"/>
                    <a:pt x="56" y="120"/>
                  </a:cubicBezTo>
                  <a:cubicBezTo>
                    <a:pt x="82" y="120"/>
                    <a:pt x="104" y="141"/>
                    <a:pt x="104" y="168"/>
                  </a:cubicBezTo>
                  <a:cubicBezTo>
                    <a:pt x="104" y="194"/>
                    <a:pt x="82" y="216"/>
                    <a:pt x="56" y="216"/>
                  </a:cubicBezTo>
                  <a:close/>
                  <a:moveTo>
                    <a:pt x="72" y="100"/>
                  </a:moveTo>
                  <a:cubicBezTo>
                    <a:pt x="60" y="100"/>
                    <a:pt x="60" y="100"/>
                    <a:pt x="60" y="10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8"/>
                    <a:pt x="40" y="108"/>
                    <a:pt x="40" y="108"/>
                  </a:cubicBezTo>
                  <a:cubicBezTo>
                    <a:pt x="72" y="108"/>
                    <a:pt x="72" y="108"/>
                    <a:pt x="72" y="108"/>
                  </a:cubicBezTo>
                  <a:lnTo>
                    <a:pt x="72" y="100"/>
                  </a:lnTo>
                  <a:close/>
                  <a:moveTo>
                    <a:pt x="108" y="92"/>
                  </a:moveTo>
                  <a:cubicBezTo>
                    <a:pt x="97" y="92"/>
                    <a:pt x="87" y="95"/>
                    <a:pt x="78" y="101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90" y="103"/>
                    <a:pt x="99" y="100"/>
                    <a:pt x="108" y="100"/>
                  </a:cubicBezTo>
                  <a:cubicBezTo>
                    <a:pt x="134" y="100"/>
                    <a:pt x="156" y="121"/>
                    <a:pt x="156" y="148"/>
                  </a:cubicBezTo>
                  <a:cubicBezTo>
                    <a:pt x="156" y="171"/>
                    <a:pt x="139" y="192"/>
                    <a:pt x="115" y="195"/>
                  </a:cubicBezTo>
                  <a:cubicBezTo>
                    <a:pt x="117" y="203"/>
                    <a:pt x="117" y="203"/>
                    <a:pt x="117" y="203"/>
                  </a:cubicBezTo>
                  <a:cubicBezTo>
                    <a:pt x="144" y="199"/>
                    <a:pt x="164" y="175"/>
                    <a:pt x="164" y="148"/>
                  </a:cubicBezTo>
                  <a:cubicBezTo>
                    <a:pt x="164" y="117"/>
                    <a:pt x="139" y="92"/>
                    <a:pt x="108" y="92"/>
                  </a:cubicBezTo>
                  <a:close/>
                  <a:moveTo>
                    <a:pt x="124" y="80"/>
                  </a:moveTo>
                  <a:cubicBezTo>
                    <a:pt x="112" y="80"/>
                    <a:pt x="112" y="80"/>
                    <a:pt x="112" y="80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124" y="88"/>
                    <a:pt x="124" y="88"/>
                    <a:pt x="124" y="88"/>
                  </a:cubicBezTo>
                  <a:lnTo>
                    <a:pt x="124" y="8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cs typeface="+mn-ea"/>
                <a:sym typeface="+mn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109685" y="3282285"/>
            <a:ext cx="2125031" cy="1831922"/>
            <a:chOff x="5033485" y="2698085"/>
            <a:chExt cx="2125031" cy="1831922"/>
          </a:xfrm>
        </p:grpSpPr>
        <p:sp>
          <p:nvSpPr>
            <p:cNvPr id="13" name="Isosceles Triangle 12"/>
            <p:cNvSpPr/>
            <p:nvPr/>
          </p:nvSpPr>
          <p:spPr>
            <a:xfrm rot="10800000">
              <a:off x="5033485" y="2698085"/>
              <a:ext cx="2125031" cy="1831922"/>
            </a:xfrm>
            <a:prstGeom prst="triangl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87400" dist="596900" dir="5400000" sx="65000" sy="65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41"/>
            <p:cNvSpPr>
              <a:spLocks noEditPoints="1"/>
            </p:cNvSpPr>
            <p:nvPr/>
          </p:nvSpPr>
          <p:spPr bwMode="auto">
            <a:xfrm>
              <a:off x="5845968" y="3181350"/>
              <a:ext cx="500063" cy="495300"/>
            </a:xfrm>
            <a:custGeom>
              <a:avLst/>
              <a:gdLst>
                <a:gd name="T0" fmla="*/ 200 w 215"/>
                <a:gd name="T1" fmla="*/ 15 h 213"/>
                <a:gd name="T2" fmla="*/ 165 w 215"/>
                <a:gd name="T3" fmla="*/ 0 h 213"/>
                <a:gd name="T4" fmla="*/ 129 w 215"/>
                <a:gd name="T5" fmla="*/ 15 h 213"/>
                <a:gd name="T6" fmla="*/ 115 w 215"/>
                <a:gd name="T7" fmla="*/ 31 h 213"/>
                <a:gd name="T8" fmla="*/ 105 w 215"/>
                <a:gd name="T9" fmla="*/ 43 h 213"/>
                <a:gd name="T10" fmla="*/ 49 w 215"/>
                <a:gd name="T11" fmla="*/ 76 h 213"/>
                <a:gd name="T12" fmla="*/ 12 w 215"/>
                <a:gd name="T13" fmla="*/ 98 h 213"/>
                <a:gd name="T14" fmla="*/ 1 w 215"/>
                <a:gd name="T15" fmla="*/ 116 h 213"/>
                <a:gd name="T16" fmla="*/ 4 w 215"/>
                <a:gd name="T17" fmla="*/ 119 h 213"/>
                <a:gd name="T18" fmla="*/ 7 w 215"/>
                <a:gd name="T19" fmla="*/ 146 h 213"/>
                <a:gd name="T20" fmla="*/ 7 w 215"/>
                <a:gd name="T21" fmla="*/ 156 h 213"/>
                <a:gd name="T22" fmla="*/ 20 w 215"/>
                <a:gd name="T23" fmla="*/ 161 h 213"/>
                <a:gd name="T24" fmla="*/ 45 w 215"/>
                <a:gd name="T25" fmla="*/ 171 h 213"/>
                <a:gd name="T26" fmla="*/ 52 w 215"/>
                <a:gd name="T27" fmla="*/ 187 h 213"/>
                <a:gd name="T28" fmla="*/ 54 w 215"/>
                <a:gd name="T29" fmla="*/ 195 h 213"/>
                <a:gd name="T30" fmla="*/ 65 w 215"/>
                <a:gd name="T31" fmla="*/ 195 h 213"/>
                <a:gd name="T32" fmla="*/ 76 w 215"/>
                <a:gd name="T33" fmla="*/ 193 h 213"/>
                <a:gd name="T34" fmla="*/ 90 w 215"/>
                <a:gd name="T35" fmla="*/ 204 h 213"/>
                <a:gd name="T36" fmla="*/ 98 w 215"/>
                <a:gd name="T37" fmla="*/ 213 h 213"/>
                <a:gd name="T38" fmla="*/ 106 w 215"/>
                <a:gd name="T39" fmla="*/ 208 h 213"/>
                <a:gd name="T40" fmla="*/ 165 w 215"/>
                <a:gd name="T41" fmla="*/ 114 h 213"/>
                <a:gd name="T42" fmla="*/ 167 w 215"/>
                <a:gd name="T43" fmla="*/ 112 h 213"/>
                <a:gd name="T44" fmla="*/ 169 w 215"/>
                <a:gd name="T45" fmla="*/ 108 h 213"/>
                <a:gd name="T46" fmla="*/ 180 w 215"/>
                <a:gd name="T47" fmla="*/ 100 h 213"/>
                <a:gd name="T48" fmla="*/ 200 w 215"/>
                <a:gd name="T49" fmla="*/ 85 h 213"/>
                <a:gd name="T50" fmla="*/ 215 w 215"/>
                <a:gd name="T51" fmla="*/ 50 h 213"/>
                <a:gd name="T52" fmla="*/ 200 w 215"/>
                <a:gd name="T53" fmla="*/ 15 h 213"/>
                <a:gd name="T54" fmla="*/ 194 w 215"/>
                <a:gd name="T55" fmla="*/ 80 h 213"/>
                <a:gd name="T56" fmla="*/ 175 w 215"/>
                <a:gd name="T57" fmla="*/ 93 h 213"/>
                <a:gd name="T58" fmla="*/ 163 w 215"/>
                <a:gd name="T59" fmla="*/ 102 h 213"/>
                <a:gd name="T60" fmla="*/ 159 w 215"/>
                <a:gd name="T61" fmla="*/ 108 h 213"/>
                <a:gd name="T62" fmla="*/ 158 w 215"/>
                <a:gd name="T63" fmla="*/ 110 h 213"/>
                <a:gd name="T64" fmla="*/ 99 w 215"/>
                <a:gd name="T65" fmla="*/ 203 h 213"/>
                <a:gd name="T66" fmla="*/ 99 w 215"/>
                <a:gd name="T67" fmla="*/ 204 h 213"/>
                <a:gd name="T68" fmla="*/ 98 w 215"/>
                <a:gd name="T69" fmla="*/ 202 h 213"/>
                <a:gd name="T70" fmla="*/ 76 w 215"/>
                <a:gd name="T71" fmla="*/ 185 h 213"/>
                <a:gd name="T72" fmla="*/ 63 w 215"/>
                <a:gd name="T73" fmla="*/ 187 h 213"/>
                <a:gd name="T74" fmla="*/ 60 w 215"/>
                <a:gd name="T75" fmla="*/ 188 h 213"/>
                <a:gd name="T76" fmla="*/ 60 w 215"/>
                <a:gd name="T77" fmla="*/ 187 h 213"/>
                <a:gd name="T78" fmla="*/ 52 w 215"/>
                <a:gd name="T79" fmla="*/ 166 h 213"/>
                <a:gd name="T80" fmla="*/ 20 w 215"/>
                <a:gd name="T81" fmla="*/ 153 h 213"/>
                <a:gd name="T82" fmla="*/ 14 w 215"/>
                <a:gd name="T83" fmla="*/ 152 h 213"/>
                <a:gd name="T84" fmla="*/ 15 w 215"/>
                <a:gd name="T85" fmla="*/ 148 h 213"/>
                <a:gd name="T86" fmla="*/ 10 w 215"/>
                <a:gd name="T87" fmla="*/ 113 h 213"/>
                <a:gd name="T88" fmla="*/ 17 w 215"/>
                <a:gd name="T89" fmla="*/ 104 h 213"/>
                <a:gd name="T90" fmla="*/ 52 w 215"/>
                <a:gd name="T91" fmla="*/ 83 h 213"/>
                <a:gd name="T92" fmla="*/ 110 w 215"/>
                <a:gd name="T93" fmla="*/ 49 h 213"/>
                <a:gd name="T94" fmla="*/ 121 w 215"/>
                <a:gd name="T95" fmla="*/ 36 h 213"/>
                <a:gd name="T96" fmla="*/ 135 w 215"/>
                <a:gd name="T97" fmla="*/ 20 h 213"/>
                <a:gd name="T98" fmla="*/ 165 w 215"/>
                <a:gd name="T99" fmla="*/ 8 h 213"/>
                <a:gd name="T100" fmla="*/ 194 w 215"/>
                <a:gd name="T101" fmla="*/ 20 h 213"/>
                <a:gd name="T102" fmla="*/ 207 w 215"/>
                <a:gd name="T103" fmla="*/ 50 h 213"/>
                <a:gd name="T104" fmla="*/ 194 w 215"/>
                <a:gd name="T105" fmla="*/ 80 h 213"/>
                <a:gd name="T106" fmla="*/ 167 w 215"/>
                <a:gd name="T107" fmla="*/ 23 h 213"/>
                <a:gd name="T108" fmla="*/ 143 w 215"/>
                <a:gd name="T109" fmla="*/ 47 h 213"/>
                <a:gd name="T110" fmla="*/ 167 w 215"/>
                <a:gd name="T111" fmla="*/ 71 h 213"/>
                <a:gd name="T112" fmla="*/ 191 w 215"/>
                <a:gd name="T113" fmla="*/ 47 h 213"/>
                <a:gd name="T114" fmla="*/ 167 w 215"/>
                <a:gd name="T115" fmla="*/ 23 h 213"/>
                <a:gd name="T116" fmla="*/ 167 w 215"/>
                <a:gd name="T117" fmla="*/ 63 h 213"/>
                <a:gd name="T118" fmla="*/ 151 w 215"/>
                <a:gd name="T119" fmla="*/ 47 h 213"/>
                <a:gd name="T120" fmla="*/ 167 w 215"/>
                <a:gd name="T121" fmla="*/ 31 h 213"/>
                <a:gd name="T122" fmla="*/ 183 w 215"/>
                <a:gd name="T123" fmla="*/ 47 h 213"/>
                <a:gd name="T124" fmla="*/ 167 w 215"/>
                <a:gd name="T125" fmla="*/ 6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5" h="213">
                  <a:moveTo>
                    <a:pt x="200" y="15"/>
                  </a:moveTo>
                  <a:cubicBezTo>
                    <a:pt x="190" y="5"/>
                    <a:pt x="178" y="0"/>
                    <a:pt x="165" y="0"/>
                  </a:cubicBezTo>
                  <a:cubicBezTo>
                    <a:pt x="151" y="0"/>
                    <a:pt x="139" y="5"/>
                    <a:pt x="129" y="15"/>
                  </a:cubicBezTo>
                  <a:cubicBezTo>
                    <a:pt x="123" y="20"/>
                    <a:pt x="119" y="26"/>
                    <a:pt x="115" y="31"/>
                  </a:cubicBezTo>
                  <a:cubicBezTo>
                    <a:pt x="111" y="36"/>
                    <a:pt x="108" y="41"/>
                    <a:pt x="105" y="43"/>
                  </a:cubicBezTo>
                  <a:cubicBezTo>
                    <a:pt x="92" y="54"/>
                    <a:pt x="69" y="66"/>
                    <a:pt x="49" y="76"/>
                  </a:cubicBezTo>
                  <a:cubicBezTo>
                    <a:pt x="31" y="86"/>
                    <a:pt x="17" y="93"/>
                    <a:pt x="12" y="98"/>
                  </a:cubicBezTo>
                  <a:cubicBezTo>
                    <a:pt x="1" y="108"/>
                    <a:pt x="0" y="113"/>
                    <a:pt x="1" y="116"/>
                  </a:cubicBezTo>
                  <a:cubicBezTo>
                    <a:pt x="2" y="117"/>
                    <a:pt x="3" y="118"/>
                    <a:pt x="4" y="119"/>
                  </a:cubicBezTo>
                  <a:cubicBezTo>
                    <a:pt x="6" y="120"/>
                    <a:pt x="13" y="127"/>
                    <a:pt x="7" y="146"/>
                  </a:cubicBezTo>
                  <a:cubicBezTo>
                    <a:pt x="6" y="149"/>
                    <a:pt x="5" y="153"/>
                    <a:pt x="7" y="156"/>
                  </a:cubicBezTo>
                  <a:cubicBezTo>
                    <a:pt x="10" y="160"/>
                    <a:pt x="15" y="160"/>
                    <a:pt x="20" y="161"/>
                  </a:cubicBezTo>
                  <a:cubicBezTo>
                    <a:pt x="28" y="161"/>
                    <a:pt x="38" y="161"/>
                    <a:pt x="45" y="171"/>
                  </a:cubicBezTo>
                  <a:cubicBezTo>
                    <a:pt x="51" y="178"/>
                    <a:pt x="52" y="184"/>
                    <a:pt x="52" y="187"/>
                  </a:cubicBezTo>
                  <a:cubicBezTo>
                    <a:pt x="52" y="190"/>
                    <a:pt x="52" y="193"/>
                    <a:pt x="54" y="195"/>
                  </a:cubicBezTo>
                  <a:cubicBezTo>
                    <a:pt x="56" y="197"/>
                    <a:pt x="59" y="196"/>
                    <a:pt x="65" y="195"/>
                  </a:cubicBezTo>
                  <a:cubicBezTo>
                    <a:pt x="68" y="194"/>
                    <a:pt x="72" y="193"/>
                    <a:pt x="76" y="193"/>
                  </a:cubicBezTo>
                  <a:cubicBezTo>
                    <a:pt x="84" y="193"/>
                    <a:pt x="88" y="197"/>
                    <a:pt x="90" y="204"/>
                  </a:cubicBezTo>
                  <a:cubicBezTo>
                    <a:pt x="92" y="210"/>
                    <a:pt x="94" y="213"/>
                    <a:pt x="98" y="213"/>
                  </a:cubicBezTo>
                  <a:cubicBezTo>
                    <a:pt x="103" y="213"/>
                    <a:pt x="105" y="208"/>
                    <a:pt x="106" y="208"/>
                  </a:cubicBezTo>
                  <a:cubicBezTo>
                    <a:pt x="106" y="207"/>
                    <a:pt x="143" y="153"/>
                    <a:pt x="165" y="114"/>
                  </a:cubicBezTo>
                  <a:cubicBezTo>
                    <a:pt x="166" y="113"/>
                    <a:pt x="166" y="112"/>
                    <a:pt x="167" y="112"/>
                  </a:cubicBezTo>
                  <a:cubicBezTo>
                    <a:pt x="167" y="110"/>
                    <a:pt x="168" y="109"/>
                    <a:pt x="169" y="108"/>
                  </a:cubicBezTo>
                  <a:cubicBezTo>
                    <a:pt x="171" y="105"/>
                    <a:pt x="175" y="103"/>
                    <a:pt x="180" y="100"/>
                  </a:cubicBezTo>
                  <a:cubicBezTo>
                    <a:pt x="186" y="96"/>
                    <a:pt x="193" y="92"/>
                    <a:pt x="200" y="85"/>
                  </a:cubicBezTo>
                  <a:cubicBezTo>
                    <a:pt x="209" y="76"/>
                    <a:pt x="215" y="63"/>
                    <a:pt x="215" y="50"/>
                  </a:cubicBezTo>
                  <a:cubicBezTo>
                    <a:pt x="215" y="37"/>
                    <a:pt x="209" y="24"/>
                    <a:pt x="200" y="15"/>
                  </a:cubicBezTo>
                  <a:close/>
                  <a:moveTo>
                    <a:pt x="194" y="80"/>
                  </a:moveTo>
                  <a:cubicBezTo>
                    <a:pt x="188" y="86"/>
                    <a:pt x="181" y="90"/>
                    <a:pt x="175" y="93"/>
                  </a:cubicBezTo>
                  <a:cubicBezTo>
                    <a:pt x="171" y="96"/>
                    <a:pt x="166" y="99"/>
                    <a:pt x="163" y="102"/>
                  </a:cubicBezTo>
                  <a:cubicBezTo>
                    <a:pt x="161" y="104"/>
                    <a:pt x="160" y="106"/>
                    <a:pt x="159" y="108"/>
                  </a:cubicBezTo>
                  <a:cubicBezTo>
                    <a:pt x="159" y="109"/>
                    <a:pt x="159" y="109"/>
                    <a:pt x="158" y="110"/>
                  </a:cubicBezTo>
                  <a:cubicBezTo>
                    <a:pt x="136" y="149"/>
                    <a:pt x="99" y="203"/>
                    <a:pt x="99" y="203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98" y="203"/>
                    <a:pt x="98" y="203"/>
                    <a:pt x="98" y="202"/>
                  </a:cubicBezTo>
                  <a:cubicBezTo>
                    <a:pt x="95" y="191"/>
                    <a:pt x="87" y="185"/>
                    <a:pt x="76" y="185"/>
                  </a:cubicBezTo>
                  <a:cubicBezTo>
                    <a:pt x="71" y="185"/>
                    <a:pt x="66" y="186"/>
                    <a:pt x="63" y="187"/>
                  </a:cubicBezTo>
                  <a:cubicBezTo>
                    <a:pt x="62" y="188"/>
                    <a:pt x="61" y="188"/>
                    <a:pt x="60" y="188"/>
                  </a:cubicBezTo>
                  <a:cubicBezTo>
                    <a:pt x="60" y="188"/>
                    <a:pt x="60" y="187"/>
                    <a:pt x="60" y="187"/>
                  </a:cubicBezTo>
                  <a:cubicBezTo>
                    <a:pt x="60" y="182"/>
                    <a:pt x="59" y="175"/>
                    <a:pt x="52" y="166"/>
                  </a:cubicBezTo>
                  <a:cubicBezTo>
                    <a:pt x="42" y="154"/>
                    <a:pt x="29" y="153"/>
                    <a:pt x="20" y="153"/>
                  </a:cubicBezTo>
                  <a:cubicBezTo>
                    <a:pt x="18" y="153"/>
                    <a:pt x="15" y="152"/>
                    <a:pt x="14" y="152"/>
                  </a:cubicBezTo>
                  <a:cubicBezTo>
                    <a:pt x="14" y="152"/>
                    <a:pt x="14" y="151"/>
                    <a:pt x="15" y="148"/>
                  </a:cubicBezTo>
                  <a:cubicBezTo>
                    <a:pt x="22" y="126"/>
                    <a:pt x="13" y="116"/>
                    <a:pt x="10" y="113"/>
                  </a:cubicBezTo>
                  <a:cubicBezTo>
                    <a:pt x="11" y="111"/>
                    <a:pt x="13" y="108"/>
                    <a:pt x="17" y="104"/>
                  </a:cubicBezTo>
                  <a:cubicBezTo>
                    <a:pt x="22" y="99"/>
                    <a:pt x="37" y="92"/>
                    <a:pt x="52" y="83"/>
                  </a:cubicBezTo>
                  <a:cubicBezTo>
                    <a:pt x="73" y="73"/>
                    <a:pt x="97" y="61"/>
                    <a:pt x="110" y="49"/>
                  </a:cubicBezTo>
                  <a:cubicBezTo>
                    <a:pt x="114" y="46"/>
                    <a:pt x="117" y="42"/>
                    <a:pt x="121" y="36"/>
                  </a:cubicBezTo>
                  <a:cubicBezTo>
                    <a:pt x="125" y="31"/>
                    <a:pt x="129" y="26"/>
                    <a:pt x="135" y="20"/>
                  </a:cubicBezTo>
                  <a:cubicBezTo>
                    <a:pt x="143" y="12"/>
                    <a:pt x="153" y="8"/>
                    <a:pt x="165" y="8"/>
                  </a:cubicBezTo>
                  <a:cubicBezTo>
                    <a:pt x="176" y="8"/>
                    <a:pt x="186" y="12"/>
                    <a:pt x="194" y="20"/>
                  </a:cubicBezTo>
                  <a:cubicBezTo>
                    <a:pt x="202" y="28"/>
                    <a:pt x="207" y="39"/>
                    <a:pt x="207" y="50"/>
                  </a:cubicBezTo>
                  <a:cubicBezTo>
                    <a:pt x="207" y="61"/>
                    <a:pt x="202" y="72"/>
                    <a:pt x="194" y="80"/>
                  </a:cubicBezTo>
                  <a:close/>
                  <a:moveTo>
                    <a:pt x="167" y="23"/>
                  </a:moveTo>
                  <a:cubicBezTo>
                    <a:pt x="154" y="23"/>
                    <a:pt x="143" y="34"/>
                    <a:pt x="143" y="47"/>
                  </a:cubicBezTo>
                  <a:cubicBezTo>
                    <a:pt x="143" y="60"/>
                    <a:pt x="154" y="71"/>
                    <a:pt x="167" y="71"/>
                  </a:cubicBezTo>
                  <a:cubicBezTo>
                    <a:pt x="180" y="71"/>
                    <a:pt x="191" y="60"/>
                    <a:pt x="191" y="47"/>
                  </a:cubicBezTo>
                  <a:cubicBezTo>
                    <a:pt x="191" y="34"/>
                    <a:pt x="180" y="23"/>
                    <a:pt x="167" y="23"/>
                  </a:cubicBezTo>
                  <a:close/>
                  <a:moveTo>
                    <a:pt x="167" y="63"/>
                  </a:moveTo>
                  <a:cubicBezTo>
                    <a:pt x="158" y="63"/>
                    <a:pt x="151" y="56"/>
                    <a:pt x="151" y="47"/>
                  </a:cubicBezTo>
                  <a:cubicBezTo>
                    <a:pt x="151" y="38"/>
                    <a:pt x="158" y="31"/>
                    <a:pt x="167" y="31"/>
                  </a:cubicBezTo>
                  <a:cubicBezTo>
                    <a:pt x="176" y="31"/>
                    <a:pt x="183" y="38"/>
                    <a:pt x="183" y="47"/>
                  </a:cubicBezTo>
                  <a:cubicBezTo>
                    <a:pt x="183" y="56"/>
                    <a:pt x="176" y="63"/>
                    <a:pt x="167" y="6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cs typeface="+mn-ea"/>
                <a:sym typeface="+mn-lt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512515" y="2912193"/>
            <a:ext cx="2125031" cy="1831922"/>
            <a:chOff x="6436315" y="2327993"/>
            <a:chExt cx="2125031" cy="1831922"/>
          </a:xfrm>
        </p:grpSpPr>
        <p:sp>
          <p:nvSpPr>
            <p:cNvPr id="32" name="Isosceles Triangle 31"/>
            <p:cNvSpPr/>
            <p:nvPr/>
          </p:nvSpPr>
          <p:spPr>
            <a:xfrm>
              <a:off x="6436315" y="2327993"/>
              <a:ext cx="2125031" cy="1831922"/>
            </a:xfrm>
            <a:prstGeom prst="triangl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42"/>
            <p:cNvSpPr>
              <a:spLocks noEditPoints="1"/>
            </p:cNvSpPr>
            <p:nvPr/>
          </p:nvSpPr>
          <p:spPr bwMode="auto">
            <a:xfrm>
              <a:off x="7210643" y="3201988"/>
              <a:ext cx="525463" cy="454025"/>
            </a:xfrm>
            <a:custGeom>
              <a:avLst/>
              <a:gdLst>
                <a:gd name="T0" fmla="*/ 180 w 226"/>
                <a:gd name="T1" fmla="*/ 67 h 195"/>
                <a:gd name="T2" fmla="*/ 113 w 226"/>
                <a:gd name="T3" fmla="*/ 0 h 195"/>
                <a:gd name="T4" fmla="*/ 45 w 226"/>
                <a:gd name="T5" fmla="*/ 67 h 195"/>
                <a:gd name="T6" fmla="*/ 113 w 226"/>
                <a:gd name="T7" fmla="*/ 135 h 195"/>
                <a:gd name="T8" fmla="*/ 180 w 226"/>
                <a:gd name="T9" fmla="*/ 67 h 195"/>
                <a:gd name="T10" fmla="*/ 113 w 226"/>
                <a:gd name="T11" fmla="*/ 127 h 195"/>
                <a:gd name="T12" fmla="*/ 53 w 226"/>
                <a:gd name="T13" fmla="*/ 67 h 195"/>
                <a:gd name="T14" fmla="*/ 113 w 226"/>
                <a:gd name="T15" fmla="*/ 8 h 195"/>
                <a:gd name="T16" fmla="*/ 172 w 226"/>
                <a:gd name="T17" fmla="*/ 67 h 195"/>
                <a:gd name="T18" fmla="*/ 113 w 226"/>
                <a:gd name="T19" fmla="*/ 127 h 195"/>
                <a:gd name="T20" fmla="*/ 96 w 226"/>
                <a:gd name="T21" fmla="*/ 57 h 195"/>
                <a:gd name="T22" fmla="*/ 109 w 226"/>
                <a:gd name="T23" fmla="*/ 50 h 195"/>
                <a:gd name="T24" fmla="*/ 109 w 226"/>
                <a:gd name="T25" fmla="*/ 97 h 195"/>
                <a:gd name="T26" fmla="*/ 117 w 226"/>
                <a:gd name="T27" fmla="*/ 97 h 195"/>
                <a:gd name="T28" fmla="*/ 117 w 226"/>
                <a:gd name="T29" fmla="*/ 37 h 195"/>
                <a:gd name="T30" fmla="*/ 92 w 226"/>
                <a:gd name="T31" fmla="*/ 51 h 195"/>
                <a:gd name="T32" fmla="*/ 96 w 226"/>
                <a:gd name="T33" fmla="*/ 57 h 195"/>
                <a:gd name="T34" fmla="*/ 45 w 226"/>
                <a:gd name="T35" fmla="*/ 106 h 195"/>
                <a:gd name="T36" fmla="*/ 42 w 226"/>
                <a:gd name="T37" fmla="*/ 101 h 195"/>
                <a:gd name="T38" fmla="*/ 0 w 226"/>
                <a:gd name="T39" fmla="*/ 153 h 195"/>
                <a:gd name="T40" fmla="*/ 41 w 226"/>
                <a:gd name="T41" fmla="*/ 155 h 195"/>
                <a:gd name="T42" fmla="*/ 51 w 226"/>
                <a:gd name="T43" fmla="*/ 195 h 195"/>
                <a:gd name="T44" fmla="*/ 94 w 226"/>
                <a:gd name="T45" fmla="*/ 143 h 195"/>
                <a:gd name="T46" fmla="*/ 88 w 226"/>
                <a:gd name="T47" fmla="*/ 141 h 195"/>
                <a:gd name="T48" fmla="*/ 45 w 226"/>
                <a:gd name="T49" fmla="*/ 106 h 195"/>
                <a:gd name="T50" fmla="*/ 55 w 226"/>
                <a:gd name="T51" fmla="*/ 177 h 195"/>
                <a:gd name="T52" fmla="*/ 48 w 226"/>
                <a:gd name="T53" fmla="*/ 147 h 195"/>
                <a:gd name="T54" fmla="*/ 16 w 226"/>
                <a:gd name="T55" fmla="*/ 146 h 195"/>
                <a:gd name="T56" fmla="*/ 41 w 226"/>
                <a:gd name="T57" fmla="*/ 115 h 195"/>
                <a:gd name="T58" fmla="*/ 80 w 226"/>
                <a:gd name="T59" fmla="*/ 147 h 195"/>
                <a:gd name="T60" fmla="*/ 55 w 226"/>
                <a:gd name="T61" fmla="*/ 177 h 195"/>
                <a:gd name="T62" fmla="*/ 183 w 226"/>
                <a:gd name="T63" fmla="*/ 101 h 195"/>
                <a:gd name="T64" fmla="*/ 181 w 226"/>
                <a:gd name="T65" fmla="*/ 106 h 195"/>
                <a:gd name="T66" fmla="*/ 138 w 226"/>
                <a:gd name="T67" fmla="*/ 141 h 195"/>
                <a:gd name="T68" fmla="*/ 132 w 226"/>
                <a:gd name="T69" fmla="*/ 143 h 195"/>
                <a:gd name="T70" fmla="*/ 175 w 226"/>
                <a:gd name="T71" fmla="*/ 195 h 195"/>
                <a:gd name="T72" fmla="*/ 185 w 226"/>
                <a:gd name="T73" fmla="*/ 155 h 195"/>
                <a:gd name="T74" fmla="*/ 226 w 226"/>
                <a:gd name="T75" fmla="*/ 153 h 195"/>
                <a:gd name="T76" fmla="*/ 183 w 226"/>
                <a:gd name="T77" fmla="*/ 101 h 195"/>
                <a:gd name="T78" fmla="*/ 178 w 226"/>
                <a:gd name="T79" fmla="*/ 147 h 195"/>
                <a:gd name="T80" fmla="*/ 171 w 226"/>
                <a:gd name="T81" fmla="*/ 177 h 195"/>
                <a:gd name="T82" fmla="*/ 146 w 226"/>
                <a:gd name="T83" fmla="*/ 147 h 195"/>
                <a:gd name="T84" fmla="*/ 184 w 226"/>
                <a:gd name="T85" fmla="*/ 115 h 195"/>
                <a:gd name="T86" fmla="*/ 210 w 226"/>
                <a:gd name="T87" fmla="*/ 146 h 195"/>
                <a:gd name="T88" fmla="*/ 178 w 226"/>
                <a:gd name="T89" fmla="*/ 1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" h="195">
                  <a:moveTo>
                    <a:pt x="180" y="67"/>
                  </a:moveTo>
                  <a:cubicBezTo>
                    <a:pt x="180" y="30"/>
                    <a:pt x="150" y="0"/>
                    <a:pt x="113" y="0"/>
                  </a:cubicBezTo>
                  <a:cubicBezTo>
                    <a:pt x="75" y="0"/>
                    <a:pt x="45" y="30"/>
                    <a:pt x="45" y="67"/>
                  </a:cubicBezTo>
                  <a:cubicBezTo>
                    <a:pt x="45" y="104"/>
                    <a:pt x="75" y="135"/>
                    <a:pt x="113" y="135"/>
                  </a:cubicBezTo>
                  <a:cubicBezTo>
                    <a:pt x="150" y="135"/>
                    <a:pt x="180" y="104"/>
                    <a:pt x="180" y="67"/>
                  </a:cubicBezTo>
                  <a:close/>
                  <a:moveTo>
                    <a:pt x="113" y="127"/>
                  </a:moveTo>
                  <a:cubicBezTo>
                    <a:pt x="80" y="127"/>
                    <a:pt x="53" y="100"/>
                    <a:pt x="53" y="67"/>
                  </a:cubicBezTo>
                  <a:cubicBezTo>
                    <a:pt x="53" y="34"/>
                    <a:pt x="80" y="8"/>
                    <a:pt x="113" y="8"/>
                  </a:cubicBezTo>
                  <a:cubicBezTo>
                    <a:pt x="145" y="8"/>
                    <a:pt x="172" y="34"/>
                    <a:pt x="172" y="67"/>
                  </a:cubicBezTo>
                  <a:cubicBezTo>
                    <a:pt x="172" y="100"/>
                    <a:pt x="145" y="127"/>
                    <a:pt x="113" y="127"/>
                  </a:cubicBezTo>
                  <a:close/>
                  <a:moveTo>
                    <a:pt x="96" y="57"/>
                  </a:moveTo>
                  <a:cubicBezTo>
                    <a:pt x="109" y="50"/>
                    <a:pt x="109" y="50"/>
                    <a:pt x="109" y="50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92" y="51"/>
                    <a:pt x="92" y="51"/>
                    <a:pt x="92" y="51"/>
                  </a:cubicBezTo>
                  <a:lnTo>
                    <a:pt x="96" y="57"/>
                  </a:lnTo>
                  <a:close/>
                  <a:moveTo>
                    <a:pt x="45" y="106"/>
                  </a:moveTo>
                  <a:cubicBezTo>
                    <a:pt x="42" y="101"/>
                    <a:pt x="42" y="101"/>
                    <a:pt x="42" y="101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1" y="155"/>
                    <a:pt x="41" y="155"/>
                    <a:pt x="41" y="155"/>
                  </a:cubicBezTo>
                  <a:cubicBezTo>
                    <a:pt x="51" y="195"/>
                    <a:pt x="51" y="195"/>
                    <a:pt x="51" y="195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70" y="135"/>
                    <a:pt x="55" y="123"/>
                    <a:pt x="45" y="106"/>
                  </a:cubicBezTo>
                  <a:close/>
                  <a:moveTo>
                    <a:pt x="55" y="177"/>
                  </a:moveTo>
                  <a:cubicBezTo>
                    <a:pt x="48" y="147"/>
                    <a:pt x="48" y="147"/>
                    <a:pt x="48" y="147"/>
                  </a:cubicBezTo>
                  <a:cubicBezTo>
                    <a:pt x="16" y="146"/>
                    <a:pt x="16" y="146"/>
                    <a:pt x="16" y="146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51" y="129"/>
                    <a:pt x="65" y="140"/>
                    <a:pt x="80" y="147"/>
                  </a:cubicBezTo>
                  <a:lnTo>
                    <a:pt x="55" y="177"/>
                  </a:lnTo>
                  <a:close/>
                  <a:moveTo>
                    <a:pt x="183" y="101"/>
                  </a:moveTo>
                  <a:cubicBezTo>
                    <a:pt x="181" y="106"/>
                    <a:pt x="181" y="106"/>
                    <a:pt x="181" y="106"/>
                  </a:cubicBezTo>
                  <a:cubicBezTo>
                    <a:pt x="171" y="123"/>
                    <a:pt x="156" y="135"/>
                    <a:pt x="138" y="141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75" y="195"/>
                    <a:pt x="175" y="195"/>
                    <a:pt x="175" y="195"/>
                  </a:cubicBezTo>
                  <a:cubicBezTo>
                    <a:pt x="185" y="155"/>
                    <a:pt x="185" y="155"/>
                    <a:pt x="185" y="155"/>
                  </a:cubicBezTo>
                  <a:cubicBezTo>
                    <a:pt x="226" y="153"/>
                    <a:pt x="226" y="153"/>
                    <a:pt x="226" y="153"/>
                  </a:cubicBezTo>
                  <a:lnTo>
                    <a:pt x="183" y="101"/>
                  </a:lnTo>
                  <a:close/>
                  <a:moveTo>
                    <a:pt x="178" y="147"/>
                  </a:moveTo>
                  <a:cubicBezTo>
                    <a:pt x="171" y="177"/>
                    <a:pt x="171" y="177"/>
                    <a:pt x="171" y="177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161" y="140"/>
                    <a:pt x="175" y="129"/>
                    <a:pt x="184" y="115"/>
                  </a:cubicBezTo>
                  <a:cubicBezTo>
                    <a:pt x="210" y="146"/>
                    <a:pt x="210" y="146"/>
                    <a:pt x="210" y="146"/>
                  </a:cubicBezTo>
                  <a:lnTo>
                    <a:pt x="178" y="14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915346" y="3282285"/>
            <a:ext cx="2125031" cy="1831922"/>
            <a:chOff x="7839146" y="2698085"/>
            <a:chExt cx="2125031" cy="1831922"/>
          </a:xfrm>
        </p:grpSpPr>
        <p:sp>
          <p:nvSpPr>
            <p:cNvPr id="27" name="Isosceles Triangle 26"/>
            <p:cNvSpPr/>
            <p:nvPr/>
          </p:nvSpPr>
          <p:spPr>
            <a:xfrm rot="10800000">
              <a:off x="7839146" y="2698085"/>
              <a:ext cx="2125031" cy="1831922"/>
            </a:xfrm>
            <a:prstGeom prst="triangl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87400" dist="596900" dir="5400000" sx="65000" sy="65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43"/>
            <p:cNvSpPr>
              <a:spLocks noEditPoints="1"/>
            </p:cNvSpPr>
            <p:nvPr/>
          </p:nvSpPr>
          <p:spPr bwMode="auto">
            <a:xfrm>
              <a:off x="8731742" y="3167856"/>
              <a:ext cx="354013" cy="522288"/>
            </a:xfrm>
            <a:custGeom>
              <a:avLst/>
              <a:gdLst>
                <a:gd name="T0" fmla="*/ 76 w 152"/>
                <a:gd name="T1" fmla="*/ 20 h 224"/>
                <a:gd name="T2" fmla="*/ 0 w 152"/>
                <a:gd name="T3" fmla="*/ 138 h 224"/>
                <a:gd name="T4" fmla="*/ 76 w 152"/>
                <a:gd name="T5" fmla="*/ 224 h 224"/>
                <a:gd name="T6" fmla="*/ 152 w 152"/>
                <a:gd name="T7" fmla="*/ 138 h 224"/>
                <a:gd name="T8" fmla="*/ 76 w 152"/>
                <a:gd name="T9" fmla="*/ 20 h 224"/>
                <a:gd name="T10" fmla="*/ 76 w 152"/>
                <a:gd name="T11" fmla="*/ 216 h 224"/>
                <a:gd name="T12" fmla="*/ 48 w 152"/>
                <a:gd name="T13" fmla="*/ 146 h 224"/>
                <a:gd name="T14" fmla="*/ 76 w 152"/>
                <a:gd name="T15" fmla="*/ 41 h 224"/>
                <a:gd name="T16" fmla="*/ 104 w 152"/>
                <a:gd name="T17" fmla="*/ 146 h 224"/>
                <a:gd name="T18" fmla="*/ 76 w 152"/>
                <a:gd name="T19" fmla="*/ 216 h 224"/>
                <a:gd name="T20" fmla="*/ 94 w 152"/>
                <a:gd name="T21" fmla="*/ 214 h 224"/>
                <a:gd name="T22" fmla="*/ 112 w 152"/>
                <a:gd name="T23" fmla="*/ 146 h 224"/>
                <a:gd name="T24" fmla="*/ 76 w 152"/>
                <a:gd name="T25" fmla="*/ 32 h 224"/>
                <a:gd name="T26" fmla="*/ 40 w 152"/>
                <a:gd name="T27" fmla="*/ 146 h 224"/>
                <a:gd name="T28" fmla="*/ 58 w 152"/>
                <a:gd name="T29" fmla="*/ 214 h 224"/>
                <a:gd name="T30" fmla="*/ 8 w 152"/>
                <a:gd name="T31" fmla="*/ 138 h 224"/>
                <a:gd name="T32" fmla="*/ 76 w 152"/>
                <a:gd name="T33" fmla="*/ 28 h 224"/>
                <a:gd name="T34" fmla="*/ 144 w 152"/>
                <a:gd name="T35" fmla="*/ 138 h 224"/>
                <a:gd name="T36" fmla="*/ 94 w 152"/>
                <a:gd name="T37" fmla="*/ 214 h 224"/>
                <a:gd name="T38" fmla="*/ 72 w 152"/>
                <a:gd name="T39" fmla="*/ 16 h 224"/>
                <a:gd name="T40" fmla="*/ 80 w 152"/>
                <a:gd name="T41" fmla="*/ 16 h 224"/>
                <a:gd name="T42" fmla="*/ 80 w 152"/>
                <a:gd name="T43" fmla="*/ 8 h 224"/>
                <a:gd name="T44" fmla="*/ 104 w 152"/>
                <a:gd name="T45" fmla="*/ 8 h 224"/>
                <a:gd name="T46" fmla="*/ 104 w 152"/>
                <a:gd name="T47" fmla="*/ 0 h 224"/>
                <a:gd name="T48" fmla="*/ 48 w 152"/>
                <a:gd name="T49" fmla="*/ 0 h 224"/>
                <a:gd name="T50" fmla="*/ 48 w 152"/>
                <a:gd name="T51" fmla="*/ 8 h 224"/>
                <a:gd name="T52" fmla="*/ 72 w 152"/>
                <a:gd name="T53" fmla="*/ 8 h 224"/>
                <a:gd name="T54" fmla="*/ 72 w 152"/>
                <a:gd name="T55" fmla="*/ 1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2" h="224">
                  <a:moveTo>
                    <a:pt x="76" y="20"/>
                  </a:moveTo>
                  <a:cubicBezTo>
                    <a:pt x="50" y="20"/>
                    <a:pt x="0" y="84"/>
                    <a:pt x="0" y="138"/>
                  </a:cubicBezTo>
                  <a:cubicBezTo>
                    <a:pt x="0" y="193"/>
                    <a:pt x="28" y="224"/>
                    <a:pt x="76" y="224"/>
                  </a:cubicBezTo>
                  <a:cubicBezTo>
                    <a:pt x="124" y="224"/>
                    <a:pt x="152" y="193"/>
                    <a:pt x="152" y="138"/>
                  </a:cubicBezTo>
                  <a:cubicBezTo>
                    <a:pt x="152" y="84"/>
                    <a:pt x="102" y="20"/>
                    <a:pt x="76" y="20"/>
                  </a:cubicBezTo>
                  <a:close/>
                  <a:moveTo>
                    <a:pt x="76" y="216"/>
                  </a:moveTo>
                  <a:cubicBezTo>
                    <a:pt x="63" y="216"/>
                    <a:pt x="48" y="189"/>
                    <a:pt x="48" y="146"/>
                  </a:cubicBezTo>
                  <a:cubicBezTo>
                    <a:pt x="48" y="106"/>
                    <a:pt x="68" y="49"/>
                    <a:pt x="76" y="41"/>
                  </a:cubicBezTo>
                  <a:cubicBezTo>
                    <a:pt x="84" y="49"/>
                    <a:pt x="104" y="106"/>
                    <a:pt x="104" y="146"/>
                  </a:cubicBezTo>
                  <a:cubicBezTo>
                    <a:pt x="104" y="189"/>
                    <a:pt x="89" y="216"/>
                    <a:pt x="76" y="216"/>
                  </a:cubicBezTo>
                  <a:close/>
                  <a:moveTo>
                    <a:pt x="94" y="214"/>
                  </a:moveTo>
                  <a:cubicBezTo>
                    <a:pt x="105" y="201"/>
                    <a:pt x="112" y="176"/>
                    <a:pt x="112" y="146"/>
                  </a:cubicBezTo>
                  <a:cubicBezTo>
                    <a:pt x="112" y="109"/>
                    <a:pt x="90" y="32"/>
                    <a:pt x="76" y="32"/>
                  </a:cubicBezTo>
                  <a:cubicBezTo>
                    <a:pt x="62" y="32"/>
                    <a:pt x="40" y="109"/>
                    <a:pt x="40" y="146"/>
                  </a:cubicBezTo>
                  <a:cubicBezTo>
                    <a:pt x="40" y="176"/>
                    <a:pt x="47" y="201"/>
                    <a:pt x="58" y="214"/>
                  </a:cubicBezTo>
                  <a:cubicBezTo>
                    <a:pt x="26" y="207"/>
                    <a:pt x="8" y="181"/>
                    <a:pt x="8" y="138"/>
                  </a:cubicBezTo>
                  <a:cubicBezTo>
                    <a:pt x="8" y="84"/>
                    <a:pt x="58" y="28"/>
                    <a:pt x="76" y="28"/>
                  </a:cubicBezTo>
                  <a:cubicBezTo>
                    <a:pt x="94" y="28"/>
                    <a:pt x="144" y="84"/>
                    <a:pt x="144" y="138"/>
                  </a:cubicBezTo>
                  <a:cubicBezTo>
                    <a:pt x="144" y="181"/>
                    <a:pt x="126" y="207"/>
                    <a:pt x="94" y="214"/>
                  </a:cubicBezTo>
                  <a:close/>
                  <a:moveTo>
                    <a:pt x="72" y="16"/>
                  </a:moveTo>
                  <a:cubicBezTo>
                    <a:pt x="80" y="16"/>
                    <a:pt x="80" y="16"/>
                    <a:pt x="80" y="16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72" y="8"/>
                    <a:pt x="72" y="8"/>
                    <a:pt x="72" y="8"/>
                  </a:cubicBezTo>
                  <a:lnTo>
                    <a:pt x="72" y="1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cs typeface="+mn-ea"/>
                <a:sym typeface="+mn-lt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163354" y="2191084"/>
            <a:ext cx="2717241" cy="924434"/>
            <a:chOff x="1678719" y="3238659"/>
            <a:chExt cx="2717241" cy="924434"/>
          </a:xfrm>
        </p:grpSpPr>
        <p:sp>
          <p:nvSpPr>
            <p:cNvPr id="52" name="TextBox 51"/>
            <p:cNvSpPr txBox="1"/>
            <p:nvPr/>
          </p:nvSpPr>
          <p:spPr>
            <a:xfrm>
              <a:off x="1678720" y="3238659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 flipH="1">
              <a:off x="1678719" y="3480021"/>
              <a:ext cx="2717241" cy="683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988467" y="5722300"/>
            <a:ext cx="2717241" cy="924434"/>
            <a:chOff x="1678719" y="3238659"/>
            <a:chExt cx="2717241" cy="924434"/>
          </a:xfrm>
        </p:grpSpPr>
        <p:sp>
          <p:nvSpPr>
            <p:cNvPr id="55" name="TextBox 54"/>
            <p:cNvSpPr txBox="1"/>
            <p:nvPr/>
          </p:nvSpPr>
          <p:spPr>
            <a:xfrm>
              <a:off x="1678720" y="3238659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 flipH="1">
              <a:off x="1678719" y="3480021"/>
              <a:ext cx="2717241" cy="683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813580" y="2191084"/>
            <a:ext cx="2717241" cy="924434"/>
            <a:chOff x="1678719" y="3238659"/>
            <a:chExt cx="2717241" cy="924434"/>
          </a:xfrm>
        </p:grpSpPr>
        <p:sp>
          <p:nvSpPr>
            <p:cNvPr id="58" name="TextBox 57"/>
            <p:cNvSpPr txBox="1"/>
            <p:nvPr/>
          </p:nvSpPr>
          <p:spPr>
            <a:xfrm>
              <a:off x="1678720" y="3238659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 flipH="1">
              <a:off x="1678719" y="3480021"/>
              <a:ext cx="2717241" cy="683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638693" y="5722300"/>
            <a:ext cx="2717241" cy="924434"/>
            <a:chOff x="1678719" y="3238659"/>
            <a:chExt cx="2717241" cy="924434"/>
          </a:xfrm>
        </p:grpSpPr>
        <p:sp>
          <p:nvSpPr>
            <p:cNvPr id="61" name="TextBox 60"/>
            <p:cNvSpPr txBox="1"/>
            <p:nvPr/>
          </p:nvSpPr>
          <p:spPr>
            <a:xfrm>
              <a:off x="1678720" y="3238659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 flipH="1">
              <a:off x="1678719" y="3480021"/>
              <a:ext cx="2717241" cy="683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463806" y="2191084"/>
            <a:ext cx="2717241" cy="924434"/>
            <a:chOff x="1678719" y="3238659"/>
            <a:chExt cx="2717241" cy="924434"/>
          </a:xfrm>
        </p:grpSpPr>
        <p:sp>
          <p:nvSpPr>
            <p:cNvPr id="64" name="TextBox 63"/>
            <p:cNvSpPr txBox="1"/>
            <p:nvPr/>
          </p:nvSpPr>
          <p:spPr>
            <a:xfrm>
              <a:off x="1678720" y="3238659"/>
              <a:ext cx="2250461" cy="29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 flipH="1">
              <a:off x="1678719" y="3480021"/>
              <a:ext cx="2717241" cy="683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cs typeface="+mn-ea"/>
                  <a:sym typeface="+mn-lt"/>
                </a:rPr>
                <a:t>A wonderful serenity has taken possession of my entire soul, like these sweet</a:t>
              </a:r>
              <a:endParaRPr lang="en-US" sz="1100" dirty="0">
                <a:cs typeface="+mn-ea"/>
                <a:sym typeface="+mn-lt"/>
              </a:endParaRPr>
            </a:p>
          </p:txBody>
        </p:sp>
      </p:grpSp>
      <p:sp>
        <p:nvSpPr>
          <p:cNvPr id="33" name="TextBox 60"/>
          <p:cNvSpPr txBox="1"/>
          <p:nvPr/>
        </p:nvSpPr>
        <p:spPr>
          <a:xfrm>
            <a:off x="3687264" y="193821"/>
            <a:ext cx="4847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cs typeface="+mn-ea"/>
                <a:sym typeface="+mn-lt"/>
              </a:rPr>
              <a:t>输入本页标题内容</a:t>
            </a:r>
            <a:endParaRPr lang="en-US" sz="2800" b="1" dirty="0">
              <a:cs typeface="+mn-ea"/>
              <a:sym typeface="+mn-lt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4237990" y="773792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1" r="16231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0" r="6640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0" r="15670"/>
          <a:stretch>
            <a:fillRect/>
          </a:stretch>
        </p:blipFill>
        <p:spPr/>
      </p:pic>
      <p:sp>
        <p:nvSpPr>
          <p:cNvPr id="57" name="Freeform: Shape 56"/>
          <p:cNvSpPr/>
          <p:nvPr/>
        </p:nvSpPr>
        <p:spPr>
          <a:xfrm>
            <a:off x="3454943" y="1122045"/>
            <a:ext cx="4672512" cy="4613910"/>
          </a:xfrm>
          <a:custGeom>
            <a:avLst/>
            <a:gdLst>
              <a:gd name="connsiteX0" fmla="*/ 1749779 w 4672512"/>
              <a:gd name="connsiteY0" fmla="*/ 0 h 4613910"/>
              <a:gd name="connsiteX1" fmla="*/ 4672512 w 4672512"/>
              <a:gd name="connsiteY1" fmla="*/ 0 h 4613910"/>
              <a:gd name="connsiteX2" fmla="*/ 2922733 w 4672512"/>
              <a:gd name="connsiteY2" fmla="*/ 4613910 h 4613910"/>
              <a:gd name="connsiteX3" fmla="*/ 0 w 4672512"/>
              <a:gd name="connsiteY3" fmla="*/ 4613910 h 461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2512" h="4613910">
                <a:moveTo>
                  <a:pt x="1749779" y="0"/>
                </a:moveTo>
                <a:lnTo>
                  <a:pt x="4672512" y="0"/>
                </a:lnTo>
                <a:lnTo>
                  <a:pt x="2922733" y="4613910"/>
                </a:lnTo>
                <a:lnTo>
                  <a:pt x="0" y="4613910"/>
                </a:lnTo>
                <a:close/>
              </a:path>
            </a:pathLst>
          </a:custGeom>
          <a:gradFill>
            <a:gsLst>
              <a:gs pos="0">
                <a:schemeClr val="tx1">
                  <a:lumMod val="85000"/>
                  <a:lumOff val="15000"/>
                  <a:alpha val="12000"/>
                </a:schemeClr>
              </a:gs>
              <a:gs pos="65000">
                <a:srgbClr val="262626">
                  <a:alpha val="82000"/>
                </a:srgbClr>
              </a:gs>
              <a:gs pos="95000">
                <a:schemeClr val="tx1">
                  <a:lumMod val="85000"/>
                  <a:lumOff val="1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00618" y="2276500"/>
            <a:ext cx="3072386" cy="65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>
                <a:cs typeface="+mn-ea"/>
                <a:sym typeface="+mn-lt"/>
              </a:rPr>
              <a:t>A wonderful serenity has taken possession of my entire soul, like these sweet mornings of spring which I enjoy with my whole heart.</a:t>
            </a:r>
            <a:endParaRPr lang="en-US" sz="1050" dirty="0">
              <a:cs typeface="+mn-ea"/>
              <a:sym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87357" y="4850974"/>
            <a:ext cx="1951242" cy="588546"/>
            <a:chOff x="3987357" y="4850974"/>
            <a:chExt cx="1951242" cy="588546"/>
          </a:xfrm>
        </p:grpSpPr>
        <p:sp>
          <p:nvSpPr>
            <p:cNvPr id="59" name="Rectangle 58"/>
            <p:cNvSpPr/>
            <p:nvPr/>
          </p:nvSpPr>
          <p:spPr>
            <a:xfrm>
              <a:off x="3987357" y="5146170"/>
              <a:ext cx="1951242" cy="2933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987357" y="4850974"/>
              <a:ext cx="1951242" cy="334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小标题</a:t>
              </a:r>
              <a:endParaRPr 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Freeform: Shape 56"/>
          <p:cNvSpPr/>
          <p:nvPr/>
        </p:nvSpPr>
        <p:spPr>
          <a:xfrm>
            <a:off x="6655343" y="1122045"/>
            <a:ext cx="4672512" cy="4613910"/>
          </a:xfrm>
          <a:custGeom>
            <a:avLst/>
            <a:gdLst>
              <a:gd name="connsiteX0" fmla="*/ 1749779 w 4672512"/>
              <a:gd name="connsiteY0" fmla="*/ 0 h 4613910"/>
              <a:gd name="connsiteX1" fmla="*/ 4672512 w 4672512"/>
              <a:gd name="connsiteY1" fmla="*/ 0 h 4613910"/>
              <a:gd name="connsiteX2" fmla="*/ 2922733 w 4672512"/>
              <a:gd name="connsiteY2" fmla="*/ 4613910 h 4613910"/>
              <a:gd name="connsiteX3" fmla="*/ 0 w 4672512"/>
              <a:gd name="connsiteY3" fmla="*/ 4613910 h 461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2512" h="4613910">
                <a:moveTo>
                  <a:pt x="1749779" y="0"/>
                </a:moveTo>
                <a:lnTo>
                  <a:pt x="4672512" y="0"/>
                </a:lnTo>
                <a:lnTo>
                  <a:pt x="2922733" y="4613910"/>
                </a:lnTo>
                <a:lnTo>
                  <a:pt x="0" y="4613910"/>
                </a:lnTo>
                <a:close/>
              </a:path>
            </a:pathLst>
          </a:custGeom>
          <a:gradFill>
            <a:gsLst>
              <a:gs pos="0">
                <a:schemeClr val="tx1">
                  <a:lumMod val="85000"/>
                  <a:lumOff val="15000"/>
                  <a:alpha val="12000"/>
                </a:schemeClr>
              </a:gs>
              <a:gs pos="65000">
                <a:srgbClr val="262626">
                  <a:alpha val="82000"/>
                </a:srgbClr>
              </a:gs>
              <a:gs pos="95000">
                <a:schemeClr val="tx1">
                  <a:lumMod val="85000"/>
                  <a:lumOff val="1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20" name="Group 2"/>
          <p:cNvGrpSpPr/>
          <p:nvPr/>
        </p:nvGrpSpPr>
        <p:grpSpPr>
          <a:xfrm>
            <a:off x="7064165" y="4889074"/>
            <a:ext cx="1951242" cy="588546"/>
            <a:chOff x="3987357" y="4850974"/>
            <a:chExt cx="1951242" cy="588546"/>
          </a:xfrm>
        </p:grpSpPr>
        <p:sp>
          <p:nvSpPr>
            <p:cNvPr id="21" name="Rectangle 58"/>
            <p:cNvSpPr/>
            <p:nvPr/>
          </p:nvSpPr>
          <p:spPr>
            <a:xfrm>
              <a:off x="3987357" y="5146170"/>
              <a:ext cx="1951242" cy="2933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Rectangle 59"/>
            <p:cNvSpPr/>
            <p:nvPr/>
          </p:nvSpPr>
          <p:spPr>
            <a:xfrm>
              <a:off x="3987357" y="4850974"/>
              <a:ext cx="1951242" cy="334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小标题</a:t>
              </a:r>
              <a:endParaRPr 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Group 2"/>
          <p:cNvGrpSpPr/>
          <p:nvPr/>
        </p:nvGrpSpPr>
        <p:grpSpPr>
          <a:xfrm>
            <a:off x="10140972" y="4896794"/>
            <a:ext cx="1951242" cy="588546"/>
            <a:chOff x="3987357" y="4850974"/>
            <a:chExt cx="1951242" cy="588546"/>
          </a:xfrm>
        </p:grpSpPr>
        <p:sp>
          <p:nvSpPr>
            <p:cNvPr id="24" name="Rectangle 58"/>
            <p:cNvSpPr/>
            <p:nvPr/>
          </p:nvSpPr>
          <p:spPr>
            <a:xfrm>
              <a:off x="3987357" y="5146170"/>
              <a:ext cx="1951242" cy="2933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Rectangle 59"/>
            <p:cNvSpPr/>
            <p:nvPr/>
          </p:nvSpPr>
          <p:spPr>
            <a:xfrm>
              <a:off x="3987357" y="4850974"/>
              <a:ext cx="1951242" cy="334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小标题</a:t>
              </a:r>
              <a:endParaRPr 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Rectangle 16"/>
          <p:cNvSpPr/>
          <p:nvPr/>
        </p:nvSpPr>
        <p:spPr>
          <a:xfrm>
            <a:off x="500618" y="3495744"/>
            <a:ext cx="3072387" cy="479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>
                <a:cs typeface="+mn-ea"/>
                <a:sym typeface="+mn-lt"/>
              </a:rPr>
              <a:t>A wonderful serenity has taken possession of my entire soul, like these sweet mornings</a:t>
            </a:r>
            <a:endParaRPr lang="en-US" sz="1050" dirty="0">
              <a:cs typeface="+mn-ea"/>
              <a:sym typeface="+mn-lt"/>
            </a:endParaRPr>
          </a:p>
        </p:txBody>
      </p:sp>
      <p:sp>
        <p:nvSpPr>
          <p:cNvPr id="27" name="Rectangle 17"/>
          <p:cNvSpPr/>
          <p:nvPr/>
        </p:nvSpPr>
        <p:spPr>
          <a:xfrm>
            <a:off x="500618" y="3120257"/>
            <a:ext cx="2219474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cs typeface="+mn-ea"/>
                <a:sym typeface="+mn-lt"/>
              </a:rPr>
              <a:t>输入您的小标题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28" name="Rectangle 16"/>
          <p:cNvSpPr/>
          <p:nvPr/>
        </p:nvSpPr>
        <p:spPr>
          <a:xfrm>
            <a:off x="500618" y="4350978"/>
            <a:ext cx="3072387" cy="479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>
                <a:cs typeface="+mn-ea"/>
                <a:sym typeface="+mn-lt"/>
              </a:rPr>
              <a:t>A wonderful serenity has taken possession of my entire soul, like these sweet mornings</a:t>
            </a:r>
            <a:endParaRPr lang="en-US" sz="1050" dirty="0">
              <a:cs typeface="+mn-ea"/>
              <a:sym typeface="+mn-lt"/>
            </a:endParaRPr>
          </a:p>
        </p:txBody>
      </p:sp>
      <p:sp>
        <p:nvSpPr>
          <p:cNvPr id="29" name="Rectangle 17"/>
          <p:cNvSpPr/>
          <p:nvPr/>
        </p:nvSpPr>
        <p:spPr>
          <a:xfrm>
            <a:off x="500618" y="3975491"/>
            <a:ext cx="2219474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cs typeface="+mn-ea"/>
                <a:sym typeface="+mn-lt"/>
              </a:rPr>
              <a:t>输入您的小标题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30" name="Rectangle 16"/>
          <p:cNvSpPr/>
          <p:nvPr/>
        </p:nvSpPr>
        <p:spPr>
          <a:xfrm>
            <a:off x="500618" y="5256208"/>
            <a:ext cx="3072387" cy="479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>
                <a:cs typeface="+mn-ea"/>
                <a:sym typeface="+mn-lt"/>
              </a:rPr>
              <a:t>A wonderful serenity has taken possession of my entire soul, like these sweet mornings</a:t>
            </a:r>
            <a:endParaRPr lang="en-US" sz="1050" dirty="0">
              <a:cs typeface="+mn-ea"/>
              <a:sym typeface="+mn-lt"/>
            </a:endParaRPr>
          </a:p>
        </p:txBody>
      </p:sp>
      <p:sp>
        <p:nvSpPr>
          <p:cNvPr id="31" name="Rectangle 17"/>
          <p:cNvSpPr/>
          <p:nvPr/>
        </p:nvSpPr>
        <p:spPr>
          <a:xfrm>
            <a:off x="500618" y="4880721"/>
            <a:ext cx="2219474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cs typeface="+mn-ea"/>
                <a:sym typeface="+mn-lt"/>
              </a:rPr>
              <a:t>输入您的小标题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32" name="TextBox 60"/>
          <p:cNvSpPr txBox="1"/>
          <p:nvPr/>
        </p:nvSpPr>
        <p:spPr>
          <a:xfrm>
            <a:off x="492889" y="838509"/>
            <a:ext cx="434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输入本页标题内容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42997" y="1418480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: Rounded Corners 94"/>
          <p:cNvSpPr/>
          <p:nvPr/>
        </p:nvSpPr>
        <p:spPr>
          <a:xfrm>
            <a:off x="4752899" y="2046514"/>
            <a:ext cx="2686204" cy="4078515"/>
          </a:xfrm>
          <a:prstGeom prst="roundRect">
            <a:avLst>
              <a:gd name="adj" fmla="val 6140"/>
            </a:avLst>
          </a:prstGeom>
          <a:solidFill>
            <a:schemeClr val="bg1"/>
          </a:solidFill>
          <a:ln>
            <a:noFill/>
          </a:ln>
          <a:effectLst>
            <a:outerShdw blurRad="571500" sx="86000" sy="8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538284" y="2198803"/>
            <a:ext cx="1959660" cy="2220552"/>
            <a:chOff x="5051425" y="2239963"/>
            <a:chExt cx="2098675" cy="2378075"/>
          </a:xfrm>
        </p:grpSpPr>
        <p:sp>
          <p:nvSpPr>
            <p:cNvPr id="6" name="Freeform 6"/>
            <p:cNvSpPr/>
            <p:nvPr/>
          </p:nvSpPr>
          <p:spPr bwMode="auto">
            <a:xfrm>
              <a:off x="5492750" y="2544763"/>
              <a:ext cx="149225" cy="169863"/>
            </a:xfrm>
            <a:custGeom>
              <a:avLst/>
              <a:gdLst>
                <a:gd name="T0" fmla="*/ 94 w 94"/>
                <a:gd name="T1" fmla="*/ 78 h 107"/>
                <a:gd name="T2" fmla="*/ 46 w 94"/>
                <a:gd name="T3" fmla="*/ 107 h 107"/>
                <a:gd name="T4" fmla="*/ 0 w 94"/>
                <a:gd name="T5" fmla="*/ 27 h 107"/>
                <a:gd name="T6" fmla="*/ 48 w 94"/>
                <a:gd name="T7" fmla="*/ 0 h 107"/>
                <a:gd name="T8" fmla="*/ 94 w 94"/>
                <a:gd name="T9" fmla="*/ 7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07">
                  <a:moveTo>
                    <a:pt x="94" y="78"/>
                  </a:moveTo>
                  <a:lnTo>
                    <a:pt x="46" y="107"/>
                  </a:lnTo>
                  <a:lnTo>
                    <a:pt x="0" y="27"/>
                  </a:lnTo>
                  <a:lnTo>
                    <a:pt x="48" y="0"/>
                  </a:lnTo>
                  <a:lnTo>
                    <a:pt x="94" y="78"/>
                  </a:lnTo>
                  <a:close/>
                </a:path>
              </a:pathLst>
            </a:custGeom>
            <a:solidFill>
              <a:srgbClr val="FA894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5416550" y="2455863"/>
              <a:ext cx="200025" cy="169863"/>
            </a:xfrm>
            <a:custGeom>
              <a:avLst/>
              <a:gdLst>
                <a:gd name="T0" fmla="*/ 45 w 47"/>
                <a:gd name="T1" fmla="*/ 12 h 40"/>
                <a:gd name="T2" fmla="*/ 42 w 47"/>
                <a:gd name="T3" fmla="*/ 24 h 40"/>
                <a:gd name="T4" fmla="*/ 18 w 47"/>
                <a:gd name="T5" fmla="*/ 38 h 40"/>
                <a:gd name="T6" fmla="*/ 6 w 47"/>
                <a:gd name="T7" fmla="*/ 35 h 40"/>
                <a:gd name="T8" fmla="*/ 2 w 47"/>
                <a:gd name="T9" fmla="*/ 29 h 40"/>
                <a:gd name="T10" fmla="*/ 5 w 47"/>
                <a:gd name="T11" fmla="*/ 17 h 40"/>
                <a:gd name="T12" fmla="*/ 30 w 47"/>
                <a:gd name="T13" fmla="*/ 3 h 40"/>
                <a:gd name="T14" fmla="*/ 42 w 47"/>
                <a:gd name="T15" fmla="*/ 6 h 40"/>
                <a:gd name="T16" fmla="*/ 45 w 47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0">
                  <a:moveTo>
                    <a:pt x="45" y="12"/>
                  </a:moveTo>
                  <a:cubicBezTo>
                    <a:pt x="47" y="16"/>
                    <a:pt x="46" y="21"/>
                    <a:pt x="42" y="24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3" y="40"/>
                    <a:pt x="8" y="39"/>
                    <a:pt x="6" y="35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0" y="25"/>
                    <a:pt x="1" y="19"/>
                    <a:pt x="5" y="17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4" y="0"/>
                    <a:pt x="39" y="2"/>
                    <a:pt x="42" y="6"/>
                  </a:cubicBezTo>
                  <a:lnTo>
                    <a:pt x="45" y="1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6559550" y="2544763"/>
              <a:ext cx="147638" cy="169863"/>
            </a:xfrm>
            <a:custGeom>
              <a:avLst/>
              <a:gdLst>
                <a:gd name="T0" fmla="*/ 0 w 93"/>
                <a:gd name="T1" fmla="*/ 78 h 107"/>
                <a:gd name="T2" fmla="*/ 48 w 93"/>
                <a:gd name="T3" fmla="*/ 107 h 107"/>
                <a:gd name="T4" fmla="*/ 93 w 93"/>
                <a:gd name="T5" fmla="*/ 27 h 107"/>
                <a:gd name="T6" fmla="*/ 45 w 93"/>
                <a:gd name="T7" fmla="*/ 0 h 107"/>
                <a:gd name="T8" fmla="*/ 0 w 93"/>
                <a:gd name="T9" fmla="*/ 7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07">
                  <a:moveTo>
                    <a:pt x="0" y="78"/>
                  </a:moveTo>
                  <a:lnTo>
                    <a:pt x="48" y="107"/>
                  </a:lnTo>
                  <a:lnTo>
                    <a:pt x="93" y="27"/>
                  </a:lnTo>
                  <a:lnTo>
                    <a:pt x="45" y="0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FA894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6584950" y="2455863"/>
              <a:ext cx="200025" cy="169863"/>
            </a:xfrm>
            <a:custGeom>
              <a:avLst/>
              <a:gdLst>
                <a:gd name="T0" fmla="*/ 2 w 47"/>
                <a:gd name="T1" fmla="*/ 12 h 40"/>
                <a:gd name="T2" fmla="*/ 5 w 47"/>
                <a:gd name="T3" fmla="*/ 24 h 40"/>
                <a:gd name="T4" fmla="*/ 29 w 47"/>
                <a:gd name="T5" fmla="*/ 38 h 40"/>
                <a:gd name="T6" fmla="*/ 41 w 47"/>
                <a:gd name="T7" fmla="*/ 35 h 40"/>
                <a:gd name="T8" fmla="*/ 45 w 47"/>
                <a:gd name="T9" fmla="*/ 29 h 40"/>
                <a:gd name="T10" fmla="*/ 42 w 47"/>
                <a:gd name="T11" fmla="*/ 17 h 40"/>
                <a:gd name="T12" fmla="*/ 17 w 47"/>
                <a:gd name="T13" fmla="*/ 3 h 40"/>
                <a:gd name="T14" fmla="*/ 5 w 47"/>
                <a:gd name="T15" fmla="*/ 6 h 40"/>
                <a:gd name="T16" fmla="*/ 2 w 47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0">
                  <a:moveTo>
                    <a:pt x="2" y="12"/>
                  </a:moveTo>
                  <a:cubicBezTo>
                    <a:pt x="0" y="16"/>
                    <a:pt x="1" y="21"/>
                    <a:pt x="5" y="24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4" y="40"/>
                    <a:pt x="39" y="39"/>
                    <a:pt x="41" y="35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7" y="25"/>
                    <a:pt x="46" y="19"/>
                    <a:pt x="42" y="17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3" y="0"/>
                    <a:pt x="8" y="2"/>
                    <a:pt x="5" y="6"/>
                  </a:cubicBezTo>
                  <a:lnTo>
                    <a:pt x="2" y="1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6015038" y="2387600"/>
              <a:ext cx="169863" cy="268288"/>
            </a:xfrm>
            <a:prstGeom prst="rect">
              <a:avLst/>
            </a:prstGeom>
            <a:solidFill>
              <a:srgbClr val="FA8943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5051425" y="2519363"/>
              <a:ext cx="2098675" cy="209867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5186363" y="2655888"/>
              <a:ext cx="1827213" cy="182721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5500688" y="2978150"/>
              <a:ext cx="777875" cy="769938"/>
            </a:xfrm>
            <a:custGeom>
              <a:avLst/>
              <a:gdLst>
                <a:gd name="T0" fmla="*/ 8 w 183"/>
                <a:gd name="T1" fmla="*/ 7 h 181"/>
                <a:gd name="T2" fmla="*/ 183 w 183"/>
                <a:gd name="T3" fmla="*/ 169 h 181"/>
                <a:gd name="T4" fmla="*/ 171 w 183"/>
                <a:gd name="T5" fmla="*/ 181 h 181"/>
                <a:gd name="T6" fmla="*/ 8 w 183"/>
                <a:gd name="T7" fmla="*/ 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" h="181">
                  <a:moveTo>
                    <a:pt x="8" y="7"/>
                  </a:moveTo>
                  <a:cubicBezTo>
                    <a:pt x="16" y="0"/>
                    <a:pt x="183" y="169"/>
                    <a:pt x="183" y="169"/>
                  </a:cubicBezTo>
                  <a:cubicBezTo>
                    <a:pt x="171" y="181"/>
                    <a:pt x="171" y="181"/>
                    <a:pt x="171" y="181"/>
                  </a:cubicBezTo>
                  <a:cubicBezTo>
                    <a:pt x="171" y="181"/>
                    <a:pt x="0" y="14"/>
                    <a:pt x="8" y="7"/>
                  </a:cubicBezTo>
                  <a:close/>
                </a:path>
              </a:pathLst>
            </a:custGeom>
            <a:solidFill>
              <a:srgbClr val="503A4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5981700" y="3449638"/>
              <a:ext cx="238125" cy="23812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6037263" y="3505200"/>
              <a:ext cx="127000" cy="131763"/>
            </a:xfrm>
            <a:prstGeom prst="ellipse">
              <a:avLst/>
            </a:prstGeom>
            <a:solidFill>
              <a:srgbClr val="503A4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6053138" y="2701925"/>
              <a:ext cx="93663" cy="161925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5233988" y="3522663"/>
              <a:ext cx="161925" cy="93663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6053138" y="4273550"/>
              <a:ext cx="93663" cy="161925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6805613" y="3522663"/>
              <a:ext cx="161925" cy="93663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5654675" y="2833688"/>
              <a:ext cx="106363" cy="111125"/>
            </a:xfrm>
            <a:custGeom>
              <a:avLst/>
              <a:gdLst>
                <a:gd name="T0" fmla="*/ 22 w 25"/>
                <a:gd name="T1" fmla="*/ 7 h 26"/>
                <a:gd name="T2" fmla="*/ 18 w 25"/>
                <a:gd name="T3" fmla="*/ 23 h 26"/>
                <a:gd name="T4" fmla="*/ 3 w 25"/>
                <a:gd name="T5" fmla="*/ 18 h 26"/>
                <a:gd name="T6" fmla="*/ 7 w 25"/>
                <a:gd name="T7" fmla="*/ 3 h 26"/>
                <a:gd name="T8" fmla="*/ 22 w 25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2" y="7"/>
                  </a:moveTo>
                  <a:cubicBezTo>
                    <a:pt x="25" y="13"/>
                    <a:pt x="23" y="19"/>
                    <a:pt x="18" y="23"/>
                  </a:cubicBezTo>
                  <a:cubicBezTo>
                    <a:pt x="13" y="26"/>
                    <a:pt x="6" y="24"/>
                    <a:pt x="3" y="18"/>
                  </a:cubicBezTo>
                  <a:cubicBezTo>
                    <a:pt x="0" y="13"/>
                    <a:pt x="2" y="6"/>
                    <a:pt x="7" y="3"/>
                  </a:cubicBezTo>
                  <a:cubicBezTo>
                    <a:pt x="12" y="0"/>
                    <a:pt x="19" y="2"/>
                    <a:pt x="22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365750" y="3122613"/>
              <a:ext cx="106363" cy="106363"/>
            </a:xfrm>
            <a:custGeom>
              <a:avLst/>
              <a:gdLst>
                <a:gd name="T0" fmla="*/ 18 w 25"/>
                <a:gd name="T1" fmla="*/ 3 h 25"/>
                <a:gd name="T2" fmla="*/ 22 w 25"/>
                <a:gd name="T3" fmla="*/ 18 h 25"/>
                <a:gd name="T4" fmla="*/ 7 w 25"/>
                <a:gd name="T5" fmla="*/ 22 h 25"/>
                <a:gd name="T6" fmla="*/ 3 w 25"/>
                <a:gd name="T7" fmla="*/ 7 h 25"/>
                <a:gd name="T8" fmla="*/ 18 w 25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8" y="3"/>
                  </a:moveTo>
                  <a:cubicBezTo>
                    <a:pt x="24" y="6"/>
                    <a:pt x="25" y="13"/>
                    <a:pt x="22" y="18"/>
                  </a:cubicBezTo>
                  <a:cubicBezTo>
                    <a:pt x="19" y="24"/>
                    <a:pt x="13" y="25"/>
                    <a:pt x="7" y="22"/>
                  </a:cubicBezTo>
                  <a:cubicBezTo>
                    <a:pt x="2" y="19"/>
                    <a:pt x="0" y="12"/>
                    <a:pt x="3" y="7"/>
                  </a:cubicBezTo>
                  <a:cubicBezTo>
                    <a:pt x="6" y="2"/>
                    <a:pt x="13" y="0"/>
                    <a:pt x="1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6440488" y="2833688"/>
              <a:ext cx="106363" cy="111125"/>
            </a:xfrm>
            <a:custGeom>
              <a:avLst/>
              <a:gdLst>
                <a:gd name="T0" fmla="*/ 3 w 25"/>
                <a:gd name="T1" fmla="*/ 7 h 26"/>
                <a:gd name="T2" fmla="*/ 7 w 25"/>
                <a:gd name="T3" fmla="*/ 23 h 26"/>
                <a:gd name="T4" fmla="*/ 22 w 25"/>
                <a:gd name="T5" fmla="*/ 18 h 26"/>
                <a:gd name="T6" fmla="*/ 18 w 25"/>
                <a:gd name="T7" fmla="*/ 3 h 26"/>
                <a:gd name="T8" fmla="*/ 3 w 25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3" y="7"/>
                  </a:moveTo>
                  <a:cubicBezTo>
                    <a:pt x="0" y="13"/>
                    <a:pt x="2" y="19"/>
                    <a:pt x="7" y="23"/>
                  </a:cubicBezTo>
                  <a:cubicBezTo>
                    <a:pt x="12" y="26"/>
                    <a:pt x="19" y="24"/>
                    <a:pt x="22" y="18"/>
                  </a:cubicBezTo>
                  <a:cubicBezTo>
                    <a:pt x="25" y="13"/>
                    <a:pt x="23" y="6"/>
                    <a:pt x="18" y="3"/>
                  </a:cubicBezTo>
                  <a:cubicBezTo>
                    <a:pt x="13" y="0"/>
                    <a:pt x="6" y="2"/>
                    <a:pt x="3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6729413" y="3122613"/>
              <a:ext cx="106363" cy="106363"/>
            </a:xfrm>
            <a:custGeom>
              <a:avLst/>
              <a:gdLst>
                <a:gd name="T0" fmla="*/ 7 w 25"/>
                <a:gd name="T1" fmla="*/ 3 h 25"/>
                <a:gd name="T2" fmla="*/ 3 w 25"/>
                <a:gd name="T3" fmla="*/ 18 h 25"/>
                <a:gd name="T4" fmla="*/ 18 w 25"/>
                <a:gd name="T5" fmla="*/ 22 h 25"/>
                <a:gd name="T6" fmla="*/ 22 w 25"/>
                <a:gd name="T7" fmla="*/ 7 h 25"/>
                <a:gd name="T8" fmla="*/ 7 w 25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7" y="3"/>
                  </a:moveTo>
                  <a:cubicBezTo>
                    <a:pt x="1" y="6"/>
                    <a:pt x="0" y="13"/>
                    <a:pt x="3" y="18"/>
                  </a:cubicBezTo>
                  <a:cubicBezTo>
                    <a:pt x="6" y="24"/>
                    <a:pt x="12" y="25"/>
                    <a:pt x="18" y="22"/>
                  </a:cubicBezTo>
                  <a:cubicBezTo>
                    <a:pt x="23" y="19"/>
                    <a:pt x="25" y="12"/>
                    <a:pt x="22" y="7"/>
                  </a:cubicBezTo>
                  <a:cubicBezTo>
                    <a:pt x="19" y="2"/>
                    <a:pt x="12" y="0"/>
                    <a:pt x="7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5654675" y="4197350"/>
              <a:ext cx="106363" cy="106363"/>
            </a:xfrm>
            <a:custGeom>
              <a:avLst/>
              <a:gdLst>
                <a:gd name="T0" fmla="*/ 22 w 25"/>
                <a:gd name="T1" fmla="*/ 18 h 25"/>
                <a:gd name="T2" fmla="*/ 18 w 25"/>
                <a:gd name="T3" fmla="*/ 3 h 25"/>
                <a:gd name="T4" fmla="*/ 3 w 25"/>
                <a:gd name="T5" fmla="*/ 7 h 25"/>
                <a:gd name="T6" fmla="*/ 7 w 25"/>
                <a:gd name="T7" fmla="*/ 22 h 25"/>
                <a:gd name="T8" fmla="*/ 22 w 25"/>
                <a:gd name="T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2" y="18"/>
                  </a:moveTo>
                  <a:cubicBezTo>
                    <a:pt x="25" y="13"/>
                    <a:pt x="23" y="6"/>
                    <a:pt x="18" y="3"/>
                  </a:cubicBezTo>
                  <a:cubicBezTo>
                    <a:pt x="13" y="0"/>
                    <a:pt x="6" y="1"/>
                    <a:pt x="3" y="7"/>
                  </a:cubicBezTo>
                  <a:cubicBezTo>
                    <a:pt x="0" y="12"/>
                    <a:pt x="2" y="19"/>
                    <a:pt x="7" y="22"/>
                  </a:cubicBezTo>
                  <a:cubicBezTo>
                    <a:pt x="12" y="25"/>
                    <a:pt x="19" y="23"/>
                    <a:pt x="22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5365750" y="3908425"/>
              <a:ext cx="106363" cy="106363"/>
            </a:xfrm>
            <a:custGeom>
              <a:avLst/>
              <a:gdLst>
                <a:gd name="T0" fmla="*/ 18 w 25"/>
                <a:gd name="T1" fmla="*/ 22 h 25"/>
                <a:gd name="T2" fmla="*/ 22 w 25"/>
                <a:gd name="T3" fmla="*/ 7 h 25"/>
                <a:gd name="T4" fmla="*/ 7 w 25"/>
                <a:gd name="T5" fmla="*/ 3 h 25"/>
                <a:gd name="T6" fmla="*/ 3 w 25"/>
                <a:gd name="T7" fmla="*/ 18 h 25"/>
                <a:gd name="T8" fmla="*/ 18 w 25"/>
                <a:gd name="T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8" y="22"/>
                  </a:moveTo>
                  <a:cubicBezTo>
                    <a:pt x="24" y="19"/>
                    <a:pt x="25" y="12"/>
                    <a:pt x="22" y="7"/>
                  </a:cubicBezTo>
                  <a:cubicBezTo>
                    <a:pt x="19" y="2"/>
                    <a:pt x="13" y="0"/>
                    <a:pt x="7" y="3"/>
                  </a:cubicBezTo>
                  <a:cubicBezTo>
                    <a:pt x="2" y="6"/>
                    <a:pt x="0" y="13"/>
                    <a:pt x="3" y="18"/>
                  </a:cubicBezTo>
                  <a:cubicBezTo>
                    <a:pt x="6" y="24"/>
                    <a:pt x="13" y="25"/>
                    <a:pt x="18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440488" y="4197350"/>
              <a:ext cx="106363" cy="106363"/>
            </a:xfrm>
            <a:custGeom>
              <a:avLst/>
              <a:gdLst>
                <a:gd name="T0" fmla="*/ 3 w 25"/>
                <a:gd name="T1" fmla="*/ 18 h 25"/>
                <a:gd name="T2" fmla="*/ 7 w 25"/>
                <a:gd name="T3" fmla="*/ 3 h 25"/>
                <a:gd name="T4" fmla="*/ 22 w 25"/>
                <a:gd name="T5" fmla="*/ 7 h 25"/>
                <a:gd name="T6" fmla="*/ 18 w 25"/>
                <a:gd name="T7" fmla="*/ 22 h 25"/>
                <a:gd name="T8" fmla="*/ 3 w 25"/>
                <a:gd name="T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3" y="18"/>
                  </a:moveTo>
                  <a:cubicBezTo>
                    <a:pt x="0" y="13"/>
                    <a:pt x="2" y="6"/>
                    <a:pt x="7" y="3"/>
                  </a:cubicBezTo>
                  <a:cubicBezTo>
                    <a:pt x="12" y="0"/>
                    <a:pt x="19" y="1"/>
                    <a:pt x="22" y="7"/>
                  </a:cubicBezTo>
                  <a:cubicBezTo>
                    <a:pt x="25" y="12"/>
                    <a:pt x="23" y="19"/>
                    <a:pt x="18" y="22"/>
                  </a:cubicBezTo>
                  <a:cubicBezTo>
                    <a:pt x="13" y="25"/>
                    <a:pt x="6" y="23"/>
                    <a:pt x="3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6729413" y="3908425"/>
              <a:ext cx="106363" cy="106363"/>
            </a:xfrm>
            <a:custGeom>
              <a:avLst/>
              <a:gdLst>
                <a:gd name="T0" fmla="*/ 7 w 25"/>
                <a:gd name="T1" fmla="*/ 22 h 25"/>
                <a:gd name="T2" fmla="*/ 3 w 25"/>
                <a:gd name="T3" fmla="*/ 7 h 25"/>
                <a:gd name="T4" fmla="*/ 18 w 25"/>
                <a:gd name="T5" fmla="*/ 3 h 25"/>
                <a:gd name="T6" fmla="*/ 22 w 25"/>
                <a:gd name="T7" fmla="*/ 18 h 25"/>
                <a:gd name="T8" fmla="*/ 7 w 25"/>
                <a:gd name="T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7" y="22"/>
                  </a:moveTo>
                  <a:cubicBezTo>
                    <a:pt x="1" y="19"/>
                    <a:pt x="0" y="12"/>
                    <a:pt x="3" y="7"/>
                  </a:cubicBezTo>
                  <a:cubicBezTo>
                    <a:pt x="6" y="2"/>
                    <a:pt x="12" y="0"/>
                    <a:pt x="18" y="3"/>
                  </a:cubicBezTo>
                  <a:cubicBezTo>
                    <a:pt x="23" y="6"/>
                    <a:pt x="25" y="13"/>
                    <a:pt x="22" y="18"/>
                  </a:cubicBezTo>
                  <a:cubicBezTo>
                    <a:pt x="19" y="24"/>
                    <a:pt x="12" y="25"/>
                    <a:pt x="7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5921375" y="2239963"/>
              <a:ext cx="357188" cy="190500"/>
            </a:xfrm>
            <a:custGeom>
              <a:avLst/>
              <a:gdLst>
                <a:gd name="T0" fmla="*/ 84 w 84"/>
                <a:gd name="T1" fmla="*/ 29 h 45"/>
                <a:gd name="T2" fmla="*/ 68 w 84"/>
                <a:gd name="T3" fmla="*/ 45 h 45"/>
                <a:gd name="T4" fmla="*/ 16 w 84"/>
                <a:gd name="T5" fmla="*/ 45 h 45"/>
                <a:gd name="T6" fmla="*/ 0 w 84"/>
                <a:gd name="T7" fmla="*/ 29 h 45"/>
                <a:gd name="T8" fmla="*/ 0 w 84"/>
                <a:gd name="T9" fmla="*/ 16 h 45"/>
                <a:gd name="T10" fmla="*/ 16 w 84"/>
                <a:gd name="T11" fmla="*/ 0 h 45"/>
                <a:gd name="T12" fmla="*/ 68 w 84"/>
                <a:gd name="T13" fmla="*/ 0 h 45"/>
                <a:gd name="T14" fmla="*/ 84 w 84"/>
                <a:gd name="T15" fmla="*/ 16 h 45"/>
                <a:gd name="T16" fmla="*/ 84 w 84"/>
                <a:gd name="T17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45">
                  <a:moveTo>
                    <a:pt x="84" y="29"/>
                  </a:moveTo>
                  <a:cubicBezTo>
                    <a:pt x="84" y="38"/>
                    <a:pt x="77" y="45"/>
                    <a:pt x="68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7" y="45"/>
                    <a:pt x="0" y="38"/>
                    <a:pt x="0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7" y="0"/>
                    <a:pt x="84" y="7"/>
                    <a:pt x="84" y="16"/>
                  </a:cubicBezTo>
                  <a:lnTo>
                    <a:pt x="84" y="2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116171" y="2198803"/>
            <a:ext cx="1959660" cy="2220552"/>
            <a:chOff x="5051425" y="2239963"/>
            <a:chExt cx="2098675" cy="2378075"/>
          </a:xfrm>
        </p:grpSpPr>
        <p:sp>
          <p:nvSpPr>
            <p:cNvPr id="31" name="Freeform 6"/>
            <p:cNvSpPr/>
            <p:nvPr/>
          </p:nvSpPr>
          <p:spPr bwMode="auto">
            <a:xfrm>
              <a:off x="5492750" y="2544763"/>
              <a:ext cx="149225" cy="169863"/>
            </a:xfrm>
            <a:custGeom>
              <a:avLst/>
              <a:gdLst>
                <a:gd name="T0" fmla="*/ 94 w 94"/>
                <a:gd name="T1" fmla="*/ 78 h 107"/>
                <a:gd name="T2" fmla="*/ 46 w 94"/>
                <a:gd name="T3" fmla="*/ 107 h 107"/>
                <a:gd name="T4" fmla="*/ 0 w 94"/>
                <a:gd name="T5" fmla="*/ 27 h 107"/>
                <a:gd name="T6" fmla="*/ 48 w 94"/>
                <a:gd name="T7" fmla="*/ 0 h 107"/>
                <a:gd name="T8" fmla="*/ 94 w 94"/>
                <a:gd name="T9" fmla="*/ 7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07">
                  <a:moveTo>
                    <a:pt x="94" y="78"/>
                  </a:moveTo>
                  <a:lnTo>
                    <a:pt x="46" y="107"/>
                  </a:lnTo>
                  <a:lnTo>
                    <a:pt x="0" y="27"/>
                  </a:lnTo>
                  <a:lnTo>
                    <a:pt x="48" y="0"/>
                  </a:lnTo>
                  <a:lnTo>
                    <a:pt x="94" y="78"/>
                  </a:lnTo>
                  <a:close/>
                </a:path>
              </a:pathLst>
            </a:custGeom>
            <a:solidFill>
              <a:srgbClr val="FA894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5416550" y="2455863"/>
              <a:ext cx="200025" cy="169863"/>
            </a:xfrm>
            <a:custGeom>
              <a:avLst/>
              <a:gdLst>
                <a:gd name="T0" fmla="*/ 45 w 47"/>
                <a:gd name="T1" fmla="*/ 12 h 40"/>
                <a:gd name="T2" fmla="*/ 42 w 47"/>
                <a:gd name="T3" fmla="*/ 24 h 40"/>
                <a:gd name="T4" fmla="*/ 18 w 47"/>
                <a:gd name="T5" fmla="*/ 38 h 40"/>
                <a:gd name="T6" fmla="*/ 6 w 47"/>
                <a:gd name="T7" fmla="*/ 35 h 40"/>
                <a:gd name="T8" fmla="*/ 2 w 47"/>
                <a:gd name="T9" fmla="*/ 29 h 40"/>
                <a:gd name="T10" fmla="*/ 5 w 47"/>
                <a:gd name="T11" fmla="*/ 17 h 40"/>
                <a:gd name="T12" fmla="*/ 30 w 47"/>
                <a:gd name="T13" fmla="*/ 3 h 40"/>
                <a:gd name="T14" fmla="*/ 42 w 47"/>
                <a:gd name="T15" fmla="*/ 6 h 40"/>
                <a:gd name="T16" fmla="*/ 45 w 47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0">
                  <a:moveTo>
                    <a:pt x="45" y="12"/>
                  </a:moveTo>
                  <a:cubicBezTo>
                    <a:pt x="47" y="16"/>
                    <a:pt x="46" y="21"/>
                    <a:pt x="42" y="24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3" y="40"/>
                    <a:pt x="8" y="39"/>
                    <a:pt x="6" y="35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0" y="25"/>
                    <a:pt x="1" y="19"/>
                    <a:pt x="5" y="17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4" y="0"/>
                    <a:pt x="39" y="2"/>
                    <a:pt x="42" y="6"/>
                  </a:cubicBezTo>
                  <a:lnTo>
                    <a:pt x="45" y="1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6559550" y="2544763"/>
              <a:ext cx="147638" cy="169863"/>
            </a:xfrm>
            <a:custGeom>
              <a:avLst/>
              <a:gdLst>
                <a:gd name="T0" fmla="*/ 0 w 93"/>
                <a:gd name="T1" fmla="*/ 78 h 107"/>
                <a:gd name="T2" fmla="*/ 48 w 93"/>
                <a:gd name="T3" fmla="*/ 107 h 107"/>
                <a:gd name="T4" fmla="*/ 93 w 93"/>
                <a:gd name="T5" fmla="*/ 27 h 107"/>
                <a:gd name="T6" fmla="*/ 45 w 93"/>
                <a:gd name="T7" fmla="*/ 0 h 107"/>
                <a:gd name="T8" fmla="*/ 0 w 93"/>
                <a:gd name="T9" fmla="*/ 7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07">
                  <a:moveTo>
                    <a:pt x="0" y="78"/>
                  </a:moveTo>
                  <a:lnTo>
                    <a:pt x="48" y="107"/>
                  </a:lnTo>
                  <a:lnTo>
                    <a:pt x="93" y="27"/>
                  </a:lnTo>
                  <a:lnTo>
                    <a:pt x="45" y="0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FA894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9"/>
            <p:cNvSpPr/>
            <p:nvPr/>
          </p:nvSpPr>
          <p:spPr bwMode="auto">
            <a:xfrm>
              <a:off x="6584950" y="2455863"/>
              <a:ext cx="200025" cy="169863"/>
            </a:xfrm>
            <a:custGeom>
              <a:avLst/>
              <a:gdLst>
                <a:gd name="T0" fmla="*/ 2 w 47"/>
                <a:gd name="T1" fmla="*/ 12 h 40"/>
                <a:gd name="T2" fmla="*/ 5 w 47"/>
                <a:gd name="T3" fmla="*/ 24 h 40"/>
                <a:gd name="T4" fmla="*/ 29 w 47"/>
                <a:gd name="T5" fmla="*/ 38 h 40"/>
                <a:gd name="T6" fmla="*/ 41 w 47"/>
                <a:gd name="T7" fmla="*/ 35 h 40"/>
                <a:gd name="T8" fmla="*/ 45 w 47"/>
                <a:gd name="T9" fmla="*/ 29 h 40"/>
                <a:gd name="T10" fmla="*/ 42 w 47"/>
                <a:gd name="T11" fmla="*/ 17 h 40"/>
                <a:gd name="T12" fmla="*/ 17 w 47"/>
                <a:gd name="T13" fmla="*/ 3 h 40"/>
                <a:gd name="T14" fmla="*/ 5 w 47"/>
                <a:gd name="T15" fmla="*/ 6 h 40"/>
                <a:gd name="T16" fmla="*/ 2 w 47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0">
                  <a:moveTo>
                    <a:pt x="2" y="12"/>
                  </a:moveTo>
                  <a:cubicBezTo>
                    <a:pt x="0" y="16"/>
                    <a:pt x="1" y="21"/>
                    <a:pt x="5" y="24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4" y="40"/>
                    <a:pt x="39" y="39"/>
                    <a:pt x="41" y="35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7" y="25"/>
                    <a:pt x="46" y="19"/>
                    <a:pt x="42" y="17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3" y="0"/>
                    <a:pt x="8" y="2"/>
                    <a:pt x="5" y="6"/>
                  </a:cubicBezTo>
                  <a:lnTo>
                    <a:pt x="2" y="1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auto">
            <a:xfrm>
              <a:off x="6015038" y="2387600"/>
              <a:ext cx="169863" cy="268288"/>
            </a:xfrm>
            <a:prstGeom prst="rect">
              <a:avLst/>
            </a:prstGeom>
            <a:solidFill>
              <a:srgbClr val="FA8943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Oval 11"/>
            <p:cNvSpPr>
              <a:spLocks noChangeArrowheads="1"/>
            </p:cNvSpPr>
            <p:nvPr/>
          </p:nvSpPr>
          <p:spPr bwMode="auto">
            <a:xfrm>
              <a:off x="5051425" y="2519363"/>
              <a:ext cx="2098675" cy="209867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Oval 12"/>
            <p:cNvSpPr>
              <a:spLocks noChangeArrowheads="1"/>
            </p:cNvSpPr>
            <p:nvPr/>
          </p:nvSpPr>
          <p:spPr bwMode="auto">
            <a:xfrm>
              <a:off x="5186363" y="2655888"/>
              <a:ext cx="1827213" cy="182721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Rectangle 16"/>
            <p:cNvSpPr>
              <a:spLocks noChangeArrowheads="1"/>
            </p:cNvSpPr>
            <p:nvPr/>
          </p:nvSpPr>
          <p:spPr bwMode="auto">
            <a:xfrm>
              <a:off x="6053138" y="2701925"/>
              <a:ext cx="93663" cy="161925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Rectangle 17"/>
            <p:cNvSpPr>
              <a:spLocks noChangeArrowheads="1"/>
            </p:cNvSpPr>
            <p:nvPr/>
          </p:nvSpPr>
          <p:spPr bwMode="auto">
            <a:xfrm>
              <a:off x="5233988" y="3522663"/>
              <a:ext cx="161925" cy="93663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Rectangle 18"/>
            <p:cNvSpPr>
              <a:spLocks noChangeArrowheads="1"/>
            </p:cNvSpPr>
            <p:nvPr/>
          </p:nvSpPr>
          <p:spPr bwMode="auto">
            <a:xfrm>
              <a:off x="6053138" y="4273550"/>
              <a:ext cx="93663" cy="161925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Rectangle 19"/>
            <p:cNvSpPr>
              <a:spLocks noChangeArrowheads="1"/>
            </p:cNvSpPr>
            <p:nvPr/>
          </p:nvSpPr>
          <p:spPr bwMode="auto">
            <a:xfrm>
              <a:off x="6805613" y="3522663"/>
              <a:ext cx="161925" cy="93663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20"/>
            <p:cNvSpPr/>
            <p:nvPr/>
          </p:nvSpPr>
          <p:spPr bwMode="auto">
            <a:xfrm>
              <a:off x="5654675" y="2833688"/>
              <a:ext cx="106363" cy="111125"/>
            </a:xfrm>
            <a:custGeom>
              <a:avLst/>
              <a:gdLst>
                <a:gd name="T0" fmla="*/ 22 w 25"/>
                <a:gd name="T1" fmla="*/ 7 h 26"/>
                <a:gd name="T2" fmla="*/ 18 w 25"/>
                <a:gd name="T3" fmla="*/ 23 h 26"/>
                <a:gd name="T4" fmla="*/ 3 w 25"/>
                <a:gd name="T5" fmla="*/ 18 h 26"/>
                <a:gd name="T6" fmla="*/ 7 w 25"/>
                <a:gd name="T7" fmla="*/ 3 h 26"/>
                <a:gd name="T8" fmla="*/ 22 w 25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2" y="7"/>
                  </a:moveTo>
                  <a:cubicBezTo>
                    <a:pt x="25" y="13"/>
                    <a:pt x="23" y="19"/>
                    <a:pt x="18" y="23"/>
                  </a:cubicBezTo>
                  <a:cubicBezTo>
                    <a:pt x="13" y="26"/>
                    <a:pt x="6" y="24"/>
                    <a:pt x="3" y="18"/>
                  </a:cubicBezTo>
                  <a:cubicBezTo>
                    <a:pt x="0" y="13"/>
                    <a:pt x="2" y="6"/>
                    <a:pt x="7" y="3"/>
                  </a:cubicBezTo>
                  <a:cubicBezTo>
                    <a:pt x="12" y="0"/>
                    <a:pt x="19" y="2"/>
                    <a:pt x="22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Freeform 21"/>
            <p:cNvSpPr/>
            <p:nvPr/>
          </p:nvSpPr>
          <p:spPr bwMode="auto">
            <a:xfrm>
              <a:off x="5365750" y="3122613"/>
              <a:ext cx="106363" cy="106363"/>
            </a:xfrm>
            <a:custGeom>
              <a:avLst/>
              <a:gdLst>
                <a:gd name="T0" fmla="*/ 18 w 25"/>
                <a:gd name="T1" fmla="*/ 3 h 25"/>
                <a:gd name="T2" fmla="*/ 22 w 25"/>
                <a:gd name="T3" fmla="*/ 18 h 25"/>
                <a:gd name="T4" fmla="*/ 7 w 25"/>
                <a:gd name="T5" fmla="*/ 22 h 25"/>
                <a:gd name="T6" fmla="*/ 3 w 25"/>
                <a:gd name="T7" fmla="*/ 7 h 25"/>
                <a:gd name="T8" fmla="*/ 18 w 25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8" y="3"/>
                  </a:moveTo>
                  <a:cubicBezTo>
                    <a:pt x="24" y="6"/>
                    <a:pt x="25" y="13"/>
                    <a:pt x="22" y="18"/>
                  </a:cubicBezTo>
                  <a:cubicBezTo>
                    <a:pt x="19" y="24"/>
                    <a:pt x="13" y="25"/>
                    <a:pt x="7" y="22"/>
                  </a:cubicBezTo>
                  <a:cubicBezTo>
                    <a:pt x="2" y="19"/>
                    <a:pt x="0" y="12"/>
                    <a:pt x="3" y="7"/>
                  </a:cubicBezTo>
                  <a:cubicBezTo>
                    <a:pt x="6" y="2"/>
                    <a:pt x="13" y="0"/>
                    <a:pt x="1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22"/>
            <p:cNvSpPr/>
            <p:nvPr/>
          </p:nvSpPr>
          <p:spPr bwMode="auto">
            <a:xfrm>
              <a:off x="6440488" y="2833688"/>
              <a:ext cx="106363" cy="111125"/>
            </a:xfrm>
            <a:custGeom>
              <a:avLst/>
              <a:gdLst>
                <a:gd name="T0" fmla="*/ 3 w 25"/>
                <a:gd name="T1" fmla="*/ 7 h 26"/>
                <a:gd name="T2" fmla="*/ 7 w 25"/>
                <a:gd name="T3" fmla="*/ 23 h 26"/>
                <a:gd name="T4" fmla="*/ 22 w 25"/>
                <a:gd name="T5" fmla="*/ 18 h 26"/>
                <a:gd name="T6" fmla="*/ 18 w 25"/>
                <a:gd name="T7" fmla="*/ 3 h 26"/>
                <a:gd name="T8" fmla="*/ 3 w 25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3" y="7"/>
                  </a:moveTo>
                  <a:cubicBezTo>
                    <a:pt x="0" y="13"/>
                    <a:pt x="2" y="19"/>
                    <a:pt x="7" y="23"/>
                  </a:cubicBezTo>
                  <a:cubicBezTo>
                    <a:pt x="12" y="26"/>
                    <a:pt x="19" y="24"/>
                    <a:pt x="22" y="18"/>
                  </a:cubicBezTo>
                  <a:cubicBezTo>
                    <a:pt x="25" y="13"/>
                    <a:pt x="23" y="6"/>
                    <a:pt x="18" y="3"/>
                  </a:cubicBezTo>
                  <a:cubicBezTo>
                    <a:pt x="13" y="0"/>
                    <a:pt x="6" y="2"/>
                    <a:pt x="3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23"/>
            <p:cNvSpPr/>
            <p:nvPr/>
          </p:nvSpPr>
          <p:spPr bwMode="auto">
            <a:xfrm>
              <a:off x="6729413" y="3122613"/>
              <a:ext cx="106363" cy="106363"/>
            </a:xfrm>
            <a:custGeom>
              <a:avLst/>
              <a:gdLst>
                <a:gd name="T0" fmla="*/ 7 w 25"/>
                <a:gd name="T1" fmla="*/ 3 h 25"/>
                <a:gd name="T2" fmla="*/ 3 w 25"/>
                <a:gd name="T3" fmla="*/ 18 h 25"/>
                <a:gd name="T4" fmla="*/ 18 w 25"/>
                <a:gd name="T5" fmla="*/ 22 h 25"/>
                <a:gd name="T6" fmla="*/ 22 w 25"/>
                <a:gd name="T7" fmla="*/ 7 h 25"/>
                <a:gd name="T8" fmla="*/ 7 w 25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7" y="3"/>
                  </a:moveTo>
                  <a:cubicBezTo>
                    <a:pt x="1" y="6"/>
                    <a:pt x="0" y="13"/>
                    <a:pt x="3" y="18"/>
                  </a:cubicBezTo>
                  <a:cubicBezTo>
                    <a:pt x="6" y="24"/>
                    <a:pt x="12" y="25"/>
                    <a:pt x="18" y="22"/>
                  </a:cubicBezTo>
                  <a:cubicBezTo>
                    <a:pt x="23" y="19"/>
                    <a:pt x="25" y="12"/>
                    <a:pt x="22" y="7"/>
                  </a:cubicBezTo>
                  <a:cubicBezTo>
                    <a:pt x="19" y="2"/>
                    <a:pt x="12" y="0"/>
                    <a:pt x="7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24"/>
            <p:cNvSpPr/>
            <p:nvPr/>
          </p:nvSpPr>
          <p:spPr bwMode="auto">
            <a:xfrm>
              <a:off x="5654675" y="4197350"/>
              <a:ext cx="106363" cy="106363"/>
            </a:xfrm>
            <a:custGeom>
              <a:avLst/>
              <a:gdLst>
                <a:gd name="T0" fmla="*/ 22 w 25"/>
                <a:gd name="T1" fmla="*/ 18 h 25"/>
                <a:gd name="T2" fmla="*/ 18 w 25"/>
                <a:gd name="T3" fmla="*/ 3 h 25"/>
                <a:gd name="T4" fmla="*/ 3 w 25"/>
                <a:gd name="T5" fmla="*/ 7 h 25"/>
                <a:gd name="T6" fmla="*/ 7 w 25"/>
                <a:gd name="T7" fmla="*/ 22 h 25"/>
                <a:gd name="T8" fmla="*/ 22 w 25"/>
                <a:gd name="T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2" y="18"/>
                  </a:moveTo>
                  <a:cubicBezTo>
                    <a:pt x="25" y="13"/>
                    <a:pt x="23" y="6"/>
                    <a:pt x="18" y="3"/>
                  </a:cubicBezTo>
                  <a:cubicBezTo>
                    <a:pt x="13" y="0"/>
                    <a:pt x="6" y="1"/>
                    <a:pt x="3" y="7"/>
                  </a:cubicBezTo>
                  <a:cubicBezTo>
                    <a:pt x="0" y="12"/>
                    <a:pt x="2" y="19"/>
                    <a:pt x="7" y="22"/>
                  </a:cubicBezTo>
                  <a:cubicBezTo>
                    <a:pt x="12" y="25"/>
                    <a:pt x="19" y="23"/>
                    <a:pt x="22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25"/>
            <p:cNvSpPr/>
            <p:nvPr/>
          </p:nvSpPr>
          <p:spPr bwMode="auto">
            <a:xfrm>
              <a:off x="5365750" y="3908425"/>
              <a:ext cx="106363" cy="106363"/>
            </a:xfrm>
            <a:custGeom>
              <a:avLst/>
              <a:gdLst>
                <a:gd name="T0" fmla="*/ 18 w 25"/>
                <a:gd name="T1" fmla="*/ 22 h 25"/>
                <a:gd name="T2" fmla="*/ 22 w 25"/>
                <a:gd name="T3" fmla="*/ 7 h 25"/>
                <a:gd name="T4" fmla="*/ 7 w 25"/>
                <a:gd name="T5" fmla="*/ 3 h 25"/>
                <a:gd name="T6" fmla="*/ 3 w 25"/>
                <a:gd name="T7" fmla="*/ 18 h 25"/>
                <a:gd name="T8" fmla="*/ 18 w 25"/>
                <a:gd name="T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8" y="22"/>
                  </a:moveTo>
                  <a:cubicBezTo>
                    <a:pt x="24" y="19"/>
                    <a:pt x="25" y="12"/>
                    <a:pt x="22" y="7"/>
                  </a:cubicBezTo>
                  <a:cubicBezTo>
                    <a:pt x="19" y="2"/>
                    <a:pt x="13" y="0"/>
                    <a:pt x="7" y="3"/>
                  </a:cubicBezTo>
                  <a:cubicBezTo>
                    <a:pt x="2" y="6"/>
                    <a:pt x="0" y="13"/>
                    <a:pt x="3" y="18"/>
                  </a:cubicBezTo>
                  <a:cubicBezTo>
                    <a:pt x="6" y="24"/>
                    <a:pt x="13" y="25"/>
                    <a:pt x="18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26"/>
            <p:cNvSpPr/>
            <p:nvPr/>
          </p:nvSpPr>
          <p:spPr bwMode="auto">
            <a:xfrm>
              <a:off x="6440488" y="4197350"/>
              <a:ext cx="106363" cy="106363"/>
            </a:xfrm>
            <a:custGeom>
              <a:avLst/>
              <a:gdLst>
                <a:gd name="T0" fmla="*/ 3 w 25"/>
                <a:gd name="T1" fmla="*/ 18 h 25"/>
                <a:gd name="T2" fmla="*/ 7 w 25"/>
                <a:gd name="T3" fmla="*/ 3 h 25"/>
                <a:gd name="T4" fmla="*/ 22 w 25"/>
                <a:gd name="T5" fmla="*/ 7 h 25"/>
                <a:gd name="T6" fmla="*/ 18 w 25"/>
                <a:gd name="T7" fmla="*/ 22 h 25"/>
                <a:gd name="T8" fmla="*/ 3 w 25"/>
                <a:gd name="T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3" y="18"/>
                  </a:moveTo>
                  <a:cubicBezTo>
                    <a:pt x="0" y="13"/>
                    <a:pt x="2" y="6"/>
                    <a:pt x="7" y="3"/>
                  </a:cubicBezTo>
                  <a:cubicBezTo>
                    <a:pt x="12" y="0"/>
                    <a:pt x="19" y="1"/>
                    <a:pt x="22" y="7"/>
                  </a:cubicBezTo>
                  <a:cubicBezTo>
                    <a:pt x="25" y="12"/>
                    <a:pt x="23" y="19"/>
                    <a:pt x="18" y="22"/>
                  </a:cubicBezTo>
                  <a:cubicBezTo>
                    <a:pt x="13" y="25"/>
                    <a:pt x="6" y="23"/>
                    <a:pt x="3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27"/>
            <p:cNvSpPr/>
            <p:nvPr/>
          </p:nvSpPr>
          <p:spPr bwMode="auto">
            <a:xfrm>
              <a:off x="6729413" y="3908425"/>
              <a:ext cx="106363" cy="106363"/>
            </a:xfrm>
            <a:custGeom>
              <a:avLst/>
              <a:gdLst>
                <a:gd name="T0" fmla="*/ 7 w 25"/>
                <a:gd name="T1" fmla="*/ 22 h 25"/>
                <a:gd name="T2" fmla="*/ 3 w 25"/>
                <a:gd name="T3" fmla="*/ 7 h 25"/>
                <a:gd name="T4" fmla="*/ 18 w 25"/>
                <a:gd name="T5" fmla="*/ 3 h 25"/>
                <a:gd name="T6" fmla="*/ 22 w 25"/>
                <a:gd name="T7" fmla="*/ 18 h 25"/>
                <a:gd name="T8" fmla="*/ 7 w 25"/>
                <a:gd name="T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7" y="22"/>
                  </a:moveTo>
                  <a:cubicBezTo>
                    <a:pt x="1" y="19"/>
                    <a:pt x="0" y="12"/>
                    <a:pt x="3" y="7"/>
                  </a:cubicBezTo>
                  <a:cubicBezTo>
                    <a:pt x="6" y="2"/>
                    <a:pt x="12" y="0"/>
                    <a:pt x="18" y="3"/>
                  </a:cubicBezTo>
                  <a:cubicBezTo>
                    <a:pt x="23" y="6"/>
                    <a:pt x="25" y="13"/>
                    <a:pt x="22" y="18"/>
                  </a:cubicBezTo>
                  <a:cubicBezTo>
                    <a:pt x="19" y="24"/>
                    <a:pt x="12" y="25"/>
                    <a:pt x="7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Freeform 28"/>
            <p:cNvSpPr/>
            <p:nvPr/>
          </p:nvSpPr>
          <p:spPr bwMode="auto">
            <a:xfrm>
              <a:off x="5921375" y="2239963"/>
              <a:ext cx="357188" cy="190500"/>
            </a:xfrm>
            <a:custGeom>
              <a:avLst/>
              <a:gdLst>
                <a:gd name="T0" fmla="*/ 84 w 84"/>
                <a:gd name="T1" fmla="*/ 29 h 45"/>
                <a:gd name="T2" fmla="*/ 68 w 84"/>
                <a:gd name="T3" fmla="*/ 45 h 45"/>
                <a:gd name="T4" fmla="*/ 16 w 84"/>
                <a:gd name="T5" fmla="*/ 45 h 45"/>
                <a:gd name="T6" fmla="*/ 0 w 84"/>
                <a:gd name="T7" fmla="*/ 29 h 45"/>
                <a:gd name="T8" fmla="*/ 0 w 84"/>
                <a:gd name="T9" fmla="*/ 16 h 45"/>
                <a:gd name="T10" fmla="*/ 16 w 84"/>
                <a:gd name="T11" fmla="*/ 0 h 45"/>
                <a:gd name="T12" fmla="*/ 68 w 84"/>
                <a:gd name="T13" fmla="*/ 0 h 45"/>
                <a:gd name="T14" fmla="*/ 84 w 84"/>
                <a:gd name="T15" fmla="*/ 16 h 45"/>
                <a:gd name="T16" fmla="*/ 84 w 84"/>
                <a:gd name="T17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45">
                  <a:moveTo>
                    <a:pt x="84" y="29"/>
                  </a:moveTo>
                  <a:cubicBezTo>
                    <a:pt x="84" y="38"/>
                    <a:pt x="77" y="45"/>
                    <a:pt x="68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7" y="45"/>
                    <a:pt x="0" y="38"/>
                    <a:pt x="0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7" y="0"/>
                    <a:pt x="84" y="7"/>
                    <a:pt x="84" y="16"/>
                  </a:cubicBezTo>
                  <a:lnTo>
                    <a:pt x="84" y="2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1" name="Freeform 13"/>
            <p:cNvSpPr/>
            <p:nvPr/>
          </p:nvSpPr>
          <p:spPr bwMode="auto">
            <a:xfrm rot="4500000">
              <a:off x="5858511" y="2909774"/>
              <a:ext cx="777875" cy="769938"/>
            </a:xfrm>
            <a:custGeom>
              <a:avLst/>
              <a:gdLst>
                <a:gd name="T0" fmla="*/ 8 w 183"/>
                <a:gd name="T1" fmla="*/ 7 h 181"/>
                <a:gd name="T2" fmla="*/ 183 w 183"/>
                <a:gd name="T3" fmla="*/ 169 h 181"/>
                <a:gd name="T4" fmla="*/ 171 w 183"/>
                <a:gd name="T5" fmla="*/ 181 h 181"/>
                <a:gd name="T6" fmla="*/ 8 w 183"/>
                <a:gd name="T7" fmla="*/ 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" h="181">
                  <a:moveTo>
                    <a:pt x="8" y="7"/>
                  </a:moveTo>
                  <a:cubicBezTo>
                    <a:pt x="16" y="0"/>
                    <a:pt x="183" y="169"/>
                    <a:pt x="183" y="169"/>
                  </a:cubicBezTo>
                  <a:cubicBezTo>
                    <a:pt x="171" y="181"/>
                    <a:pt x="171" y="181"/>
                    <a:pt x="171" y="181"/>
                  </a:cubicBezTo>
                  <a:cubicBezTo>
                    <a:pt x="171" y="181"/>
                    <a:pt x="0" y="14"/>
                    <a:pt x="8" y="7"/>
                  </a:cubicBezTo>
                  <a:close/>
                </a:path>
              </a:pathLst>
            </a:custGeom>
            <a:solidFill>
              <a:srgbClr val="503A4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Oval 14"/>
            <p:cNvSpPr>
              <a:spLocks noChangeArrowheads="1"/>
            </p:cNvSpPr>
            <p:nvPr/>
          </p:nvSpPr>
          <p:spPr bwMode="auto">
            <a:xfrm>
              <a:off x="5981700" y="3449638"/>
              <a:ext cx="238125" cy="23812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Oval 15"/>
            <p:cNvSpPr>
              <a:spLocks noChangeArrowheads="1"/>
            </p:cNvSpPr>
            <p:nvPr/>
          </p:nvSpPr>
          <p:spPr bwMode="auto">
            <a:xfrm>
              <a:off x="6037263" y="3505200"/>
              <a:ext cx="127000" cy="131763"/>
            </a:xfrm>
            <a:prstGeom prst="ellipse">
              <a:avLst/>
            </a:prstGeom>
            <a:solidFill>
              <a:srgbClr val="503A4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694058" y="2198803"/>
            <a:ext cx="1959660" cy="2220552"/>
            <a:chOff x="5051425" y="2239963"/>
            <a:chExt cx="2098675" cy="2378075"/>
          </a:xfrm>
        </p:grpSpPr>
        <p:sp>
          <p:nvSpPr>
            <p:cNvPr id="55" name="Freeform 6"/>
            <p:cNvSpPr/>
            <p:nvPr/>
          </p:nvSpPr>
          <p:spPr bwMode="auto">
            <a:xfrm>
              <a:off x="5492750" y="2544763"/>
              <a:ext cx="149225" cy="169863"/>
            </a:xfrm>
            <a:custGeom>
              <a:avLst/>
              <a:gdLst>
                <a:gd name="T0" fmla="*/ 94 w 94"/>
                <a:gd name="T1" fmla="*/ 78 h 107"/>
                <a:gd name="T2" fmla="*/ 46 w 94"/>
                <a:gd name="T3" fmla="*/ 107 h 107"/>
                <a:gd name="T4" fmla="*/ 0 w 94"/>
                <a:gd name="T5" fmla="*/ 27 h 107"/>
                <a:gd name="T6" fmla="*/ 48 w 94"/>
                <a:gd name="T7" fmla="*/ 0 h 107"/>
                <a:gd name="T8" fmla="*/ 94 w 94"/>
                <a:gd name="T9" fmla="*/ 7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07">
                  <a:moveTo>
                    <a:pt x="94" y="78"/>
                  </a:moveTo>
                  <a:lnTo>
                    <a:pt x="46" y="107"/>
                  </a:lnTo>
                  <a:lnTo>
                    <a:pt x="0" y="27"/>
                  </a:lnTo>
                  <a:lnTo>
                    <a:pt x="48" y="0"/>
                  </a:lnTo>
                  <a:lnTo>
                    <a:pt x="94" y="78"/>
                  </a:lnTo>
                  <a:close/>
                </a:path>
              </a:pathLst>
            </a:custGeom>
            <a:solidFill>
              <a:srgbClr val="FA894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Freeform 7"/>
            <p:cNvSpPr/>
            <p:nvPr/>
          </p:nvSpPr>
          <p:spPr bwMode="auto">
            <a:xfrm>
              <a:off x="5416550" y="2455863"/>
              <a:ext cx="200025" cy="169863"/>
            </a:xfrm>
            <a:custGeom>
              <a:avLst/>
              <a:gdLst>
                <a:gd name="T0" fmla="*/ 45 w 47"/>
                <a:gd name="T1" fmla="*/ 12 h 40"/>
                <a:gd name="T2" fmla="*/ 42 w 47"/>
                <a:gd name="T3" fmla="*/ 24 h 40"/>
                <a:gd name="T4" fmla="*/ 18 w 47"/>
                <a:gd name="T5" fmla="*/ 38 h 40"/>
                <a:gd name="T6" fmla="*/ 6 w 47"/>
                <a:gd name="T7" fmla="*/ 35 h 40"/>
                <a:gd name="T8" fmla="*/ 2 w 47"/>
                <a:gd name="T9" fmla="*/ 29 h 40"/>
                <a:gd name="T10" fmla="*/ 5 w 47"/>
                <a:gd name="T11" fmla="*/ 17 h 40"/>
                <a:gd name="T12" fmla="*/ 30 w 47"/>
                <a:gd name="T13" fmla="*/ 3 h 40"/>
                <a:gd name="T14" fmla="*/ 42 w 47"/>
                <a:gd name="T15" fmla="*/ 6 h 40"/>
                <a:gd name="T16" fmla="*/ 45 w 47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0">
                  <a:moveTo>
                    <a:pt x="45" y="12"/>
                  </a:moveTo>
                  <a:cubicBezTo>
                    <a:pt x="47" y="16"/>
                    <a:pt x="46" y="21"/>
                    <a:pt x="42" y="24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3" y="40"/>
                    <a:pt x="8" y="39"/>
                    <a:pt x="6" y="35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0" y="25"/>
                    <a:pt x="1" y="19"/>
                    <a:pt x="5" y="17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4" y="0"/>
                    <a:pt x="39" y="2"/>
                    <a:pt x="42" y="6"/>
                  </a:cubicBezTo>
                  <a:lnTo>
                    <a:pt x="45" y="1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8"/>
            <p:cNvSpPr/>
            <p:nvPr/>
          </p:nvSpPr>
          <p:spPr bwMode="auto">
            <a:xfrm>
              <a:off x="6559550" y="2544763"/>
              <a:ext cx="147638" cy="169863"/>
            </a:xfrm>
            <a:custGeom>
              <a:avLst/>
              <a:gdLst>
                <a:gd name="T0" fmla="*/ 0 w 93"/>
                <a:gd name="T1" fmla="*/ 78 h 107"/>
                <a:gd name="T2" fmla="*/ 48 w 93"/>
                <a:gd name="T3" fmla="*/ 107 h 107"/>
                <a:gd name="T4" fmla="*/ 93 w 93"/>
                <a:gd name="T5" fmla="*/ 27 h 107"/>
                <a:gd name="T6" fmla="*/ 45 w 93"/>
                <a:gd name="T7" fmla="*/ 0 h 107"/>
                <a:gd name="T8" fmla="*/ 0 w 93"/>
                <a:gd name="T9" fmla="*/ 7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07">
                  <a:moveTo>
                    <a:pt x="0" y="78"/>
                  </a:moveTo>
                  <a:lnTo>
                    <a:pt x="48" y="107"/>
                  </a:lnTo>
                  <a:lnTo>
                    <a:pt x="93" y="27"/>
                  </a:lnTo>
                  <a:lnTo>
                    <a:pt x="45" y="0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FA894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9"/>
            <p:cNvSpPr/>
            <p:nvPr/>
          </p:nvSpPr>
          <p:spPr bwMode="auto">
            <a:xfrm>
              <a:off x="6584950" y="2455863"/>
              <a:ext cx="200025" cy="169863"/>
            </a:xfrm>
            <a:custGeom>
              <a:avLst/>
              <a:gdLst>
                <a:gd name="T0" fmla="*/ 2 w 47"/>
                <a:gd name="T1" fmla="*/ 12 h 40"/>
                <a:gd name="T2" fmla="*/ 5 w 47"/>
                <a:gd name="T3" fmla="*/ 24 h 40"/>
                <a:gd name="T4" fmla="*/ 29 w 47"/>
                <a:gd name="T5" fmla="*/ 38 h 40"/>
                <a:gd name="T6" fmla="*/ 41 w 47"/>
                <a:gd name="T7" fmla="*/ 35 h 40"/>
                <a:gd name="T8" fmla="*/ 45 w 47"/>
                <a:gd name="T9" fmla="*/ 29 h 40"/>
                <a:gd name="T10" fmla="*/ 42 w 47"/>
                <a:gd name="T11" fmla="*/ 17 h 40"/>
                <a:gd name="T12" fmla="*/ 17 w 47"/>
                <a:gd name="T13" fmla="*/ 3 h 40"/>
                <a:gd name="T14" fmla="*/ 5 w 47"/>
                <a:gd name="T15" fmla="*/ 6 h 40"/>
                <a:gd name="T16" fmla="*/ 2 w 47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0">
                  <a:moveTo>
                    <a:pt x="2" y="12"/>
                  </a:moveTo>
                  <a:cubicBezTo>
                    <a:pt x="0" y="16"/>
                    <a:pt x="1" y="21"/>
                    <a:pt x="5" y="24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4" y="40"/>
                    <a:pt x="39" y="39"/>
                    <a:pt x="41" y="35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7" y="25"/>
                    <a:pt x="46" y="19"/>
                    <a:pt x="42" y="17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3" y="0"/>
                    <a:pt x="8" y="2"/>
                    <a:pt x="5" y="6"/>
                  </a:cubicBezTo>
                  <a:lnTo>
                    <a:pt x="2" y="1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9" name="Rectangle 10"/>
            <p:cNvSpPr>
              <a:spLocks noChangeArrowheads="1"/>
            </p:cNvSpPr>
            <p:nvPr/>
          </p:nvSpPr>
          <p:spPr bwMode="auto">
            <a:xfrm>
              <a:off x="6015038" y="2387600"/>
              <a:ext cx="169863" cy="268288"/>
            </a:xfrm>
            <a:prstGeom prst="rect">
              <a:avLst/>
            </a:prstGeom>
            <a:solidFill>
              <a:srgbClr val="FA8943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Oval 11"/>
            <p:cNvSpPr>
              <a:spLocks noChangeArrowheads="1"/>
            </p:cNvSpPr>
            <p:nvPr/>
          </p:nvSpPr>
          <p:spPr bwMode="auto">
            <a:xfrm>
              <a:off x="5051425" y="2519363"/>
              <a:ext cx="2098675" cy="20986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Oval 12"/>
            <p:cNvSpPr>
              <a:spLocks noChangeArrowheads="1"/>
            </p:cNvSpPr>
            <p:nvPr/>
          </p:nvSpPr>
          <p:spPr bwMode="auto">
            <a:xfrm>
              <a:off x="5186363" y="2655888"/>
              <a:ext cx="1827213" cy="1827213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2" name="Freeform 13"/>
            <p:cNvSpPr/>
            <p:nvPr/>
          </p:nvSpPr>
          <p:spPr bwMode="auto">
            <a:xfrm rot="10800000">
              <a:off x="5921356" y="3395663"/>
              <a:ext cx="777875" cy="769938"/>
            </a:xfrm>
            <a:custGeom>
              <a:avLst/>
              <a:gdLst>
                <a:gd name="T0" fmla="*/ 8 w 183"/>
                <a:gd name="T1" fmla="*/ 7 h 181"/>
                <a:gd name="T2" fmla="*/ 183 w 183"/>
                <a:gd name="T3" fmla="*/ 169 h 181"/>
                <a:gd name="T4" fmla="*/ 171 w 183"/>
                <a:gd name="T5" fmla="*/ 181 h 181"/>
                <a:gd name="T6" fmla="*/ 8 w 183"/>
                <a:gd name="T7" fmla="*/ 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" h="181">
                  <a:moveTo>
                    <a:pt x="8" y="7"/>
                  </a:moveTo>
                  <a:cubicBezTo>
                    <a:pt x="16" y="0"/>
                    <a:pt x="183" y="169"/>
                    <a:pt x="183" y="169"/>
                  </a:cubicBezTo>
                  <a:cubicBezTo>
                    <a:pt x="171" y="181"/>
                    <a:pt x="171" y="181"/>
                    <a:pt x="171" y="181"/>
                  </a:cubicBezTo>
                  <a:cubicBezTo>
                    <a:pt x="171" y="181"/>
                    <a:pt x="0" y="14"/>
                    <a:pt x="8" y="7"/>
                  </a:cubicBezTo>
                  <a:close/>
                </a:path>
              </a:pathLst>
            </a:custGeom>
            <a:solidFill>
              <a:srgbClr val="503A4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Oval 14"/>
            <p:cNvSpPr>
              <a:spLocks noChangeArrowheads="1"/>
            </p:cNvSpPr>
            <p:nvPr/>
          </p:nvSpPr>
          <p:spPr bwMode="auto">
            <a:xfrm>
              <a:off x="5981700" y="3449638"/>
              <a:ext cx="238125" cy="23812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Oval 15"/>
            <p:cNvSpPr>
              <a:spLocks noChangeArrowheads="1"/>
            </p:cNvSpPr>
            <p:nvPr/>
          </p:nvSpPr>
          <p:spPr bwMode="auto">
            <a:xfrm>
              <a:off x="6037263" y="3505200"/>
              <a:ext cx="127000" cy="131763"/>
            </a:xfrm>
            <a:prstGeom prst="ellipse">
              <a:avLst/>
            </a:prstGeom>
            <a:solidFill>
              <a:srgbClr val="503A4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Rectangle 16"/>
            <p:cNvSpPr>
              <a:spLocks noChangeArrowheads="1"/>
            </p:cNvSpPr>
            <p:nvPr/>
          </p:nvSpPr>
          <p:spPr bwMode="auto">
            <a:xfrm>
              <a:off x="6053138" y="2701925"/>
              <a:ext cx="93663" cy="161925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Rectangle 17"/>
            <p:cNvSpPr>
              <a:spLocks noChangeArrowheads="1"/>
            </p:cNvSpPr>
            <p:nvPr/>
          </p:nvSpPr>
          <p:spPr bwMode="auto">
            <a:xfrm>
              <a:off x="5233988" y="3522663"/>
              <a:ext cx="161925" cy="93663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Rectangle 18"/>
            <p:cNvSpPr>
              <a:spLocks noChangeArrowheads="1"/>
            </p:cNvSpPr>
            <p:nvPr/>
          </p:nvSpPr>
          <p:spPr bwMode="auto">
            <a:xfrm>
              <a:off x="6053138" y="4273550"/>
              <a:ext cx="93663" cy="161925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Rectangle 19"/>
            <p:cNvSpPr>
              <a:spLocks noChangeArrowheads="1"/>
            </p:cNvSpPr>
            <p:nvPr/>
          </p:nvSpPr>
          <p:spPr bwMode="auto">
            <a:xfrm>
              <a:off x="6805613" y="3522663"/>
              <a:ext cx="161925" cy="93663"/>
            </a:xfrm>
            <a:prstGeom prst="rect">
              <a:avLst/>
            </a:prstGeom>
            <a:solidFill>
              <a:srgbClr val="503A4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9" name="Freeform 20"/>
            <p:cNvSpPr/>
            <p:nvPr/>
          </p:nvSpPr>
          <p:spPr bwMode="auto">
            <a:xfrm>
              <a:off x="5654675" y="2833688"/>
              <a:ext cx="106363" cy="111125"/>
            </a:xfrm>
            <a:custGeom>
              <a:avLst/>
              <a:gdLst>
                <a:gd name="T0" fmla="*/ 22 w 25"/>
                <a:gd name="T1" fmla="*/ 7 h 26"/>
                <a:gd name="T2" fmla="*/ 18 w 25"/>
                <a:gd name="T3" fmla="*/ 23 h 26"/>
                <a:gd name="T4" fmla="*/ 3 w 25"/>
                <a:gd name="T5" fmla="*/ 18 h 26"/>
                <a:gd name="T6" fmla="*/ 7 w 25"/>
                <a:gd name="T7" fmla="*/ 3 h 26"/>
                <a:gd name="T8" fmla="*/ 22 w 25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2" y="7"/>
                  </a:moveTo>
                  <a:cubicBezTo>
                    <a:pt x="25" y="13"/>
                    <a:pt x="23" y="19"/>
                    <a:pt x="18" y="23"/>
                  </a:cubicBezTo>
                  <a:cubicBezTo>
                    <a:pt x="13" y="26"/>
                    <a:pt x="6" y="24"/>
                    <a:pt x="3" y="18"/>
                  </a:cubicBezTo>
                  <a:cubicBezTo>
                    <a:pt x="0" y="13"/>
                    <a:pt x="2" y="6"/>
                    <a:pt x="7" y="3"/>
                  </a:cubicBezTo>
                  <a:cubicBezTo>
                    <a:pt x="12" y="0"/>
                    <a:pt x="19" y="2"/>
                    <a:pt x="22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0" name="Freeform 21"/>
            <p:cNvSpPr/>
            <p:nvPr/>
          </p:nvSpPr>
          <p:spPr bwMode="auto">
            <a:xfrm>
              <a:off x="5365750" y="3122613"/>
              <a:ext cx="106363" cy="106363"/>
            </a:xfrm>
            <a:custGeom>
              <a:avLst/>
              <a:gdLst>
                <a:gd name="T0" fmla="*/ 18 w 25"/>
                <a:gd name="T1" fmla="*/ 3 h 25"/>
                <a:gd name="T2" fmla="*/ 22 w 25"/>
                <a:gd name="T3" fmla="*/ 18 h 25"/>
                <a:gd name="T4" fmla="*/ 7 w 25"/>
                <a:gd name="T5" fmla="*/ 22 h 25"/>
                <a:gd name="T6" fmla="*/ 3 w 25"/>
                <a:gd name="T7" fmla="*/ 7 h 25"/>
                <a:gd name="T8" fmla="*/ 18 w 25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8" y="3"/>
                  </a:moveTo>
                  <a:cubicBezTo>
                    <a:pt x="24" y="6"/>
                    <a:pt x="25" y="13"/>
                    <a:pt x="22" y="18"/>
                  </a:cubicBezTo>
                  <a:cubicBezTo>
                    <a:pt x="19" y="24"/>
                    <a:pt x="13" y="25"/>
                    <a:pt x="7" y="22"/>
                  </a:cubicBezTo>
                  <a:cubicBezTo>
                    <a:pt x="2" y="19"/>
                    <a:pt x="0" y="12"/>
                    <a:pt x="3" y="7"/>
                  </a:cubicBezTo>
                  <a:cubicBezTo>
                    <a:pt x="6" y="2"/>
                    <a:pt x="13" y="0"/>
                    <a:pt x="1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" name="Freeform 22"/>
            <p:cNvSpPr/>
            <p:nvPr/>
          </p:nvSpPr>
          <p:spPr bwMode="auto">
            <a:xfrm>
              <a:off x="6440488" y="2833688"/>
              <a:ext cx="106363" cy="111125"/>
            </a:xfrm>
            <a:custGeom>
              <a:avLst/>
              <a:gdLst>
                <a:gd name="T0" fmla="*/ 3 w 25"/>
                <a:gd name="T1" fmla="*/ 7 h 26"/>
                <a:gd name="T2" fmla="*/ 7 w 25"/>
                <a:gd name="T3" fmla="*/ 23 h 26"/>
                <a:gd name="T4" fmla="*/ 22 w 25"/>
                <a:gd name="T5" fmla="*/ 18 h 26"/>
                <a:gd name="T6" fmla="*/ 18 w 25"/>
                <a:gd name="T7" fmla="*/ 3 h 26"/>
                <a:gd name="T8" fmla="*/ 3 w 25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3" y="7"/>
                  </a:moveTo>
                  <a:cubicBezTo>
                    <a:pt x="0" y="13"/>
                    <a:pt x="2" y="19"/>
                    <a:pt x="7" y="23"/>
                  </a:cubicBezTo>
                  <a:cubicBezTo>
                    <a:pt x="12" y="26"/>
                    <a:pt x="19" y="24"/>
                    <a:pt x="22" y="18"/>
                  </a:cubicBezTo>
                  <a:cubicBezTo>
                    <a:pt x="25" y="13"/>
                    <a:pt x="23" y="6"/>
                    <a:pt x="18" y="3"/>
                  </a:cubicBezTo>
                  <a:cubicBezTo>
                    <a:pt x="13" y="0"/>
                    <a:pt x="6" y="2"/>
                    <a:pt x="3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2" name="Freeform 23"/>
            <p:cNvSpPr/>
            <p:nvPr/>
          </p:nvSpPr>
          <p:spPr bwMode="auto">
            <a:xfrm>
              <a:off x="6729413" y="3122613"/>
              <a:ext cx="106363" cy="106363"/>
            </a:xfrm>
            <a:custGeom>
              <a:avLst/>
              <a:gdLst>
                <a:gd name="T0" fmla="*/ 7 w 25"/>
                <a:gd name="T1" fmla="*/ 3 h 25"/>
                <a:gd name="T2" fmla="*/ 3 w 25"/>
                <a:gd name="T3" fmla="*/ 18 h 25"/>
                <a:gd name="T4" fmla="*/ 18 w 25"/>
                <a:gd name="T5" fmla="*/ 22 h 25"/>
                <a:gd name="T6" fmla="*/ 22 w 25"/>
                <a:gd name="T7" fmla="*/ 7 h 25"/>
                <a:gd name="T8" fmla="*/ 7 w 25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7" y="3"/>
                  </a:moveTo>
                  <a:cubicBezTo>
                    <a:pt x="1" y="6"/>
                    <a:pt x="0" y="13"/>
                    <a:pt x="3" y="18"/>
                  </a:cubicBezTo>
                  <a:cubicBezTo>
                    <a:pt x="6" y="24"/>
                    <a:pt x="12" y="25"/>
                    <a:pt x="18" y="22"/>
                  </a:cubicBezTo>
                  <a:cubicBezTo>
                    <a:pt x="23" y="19"/>
                    <a:pt x="25" y="12"/>
                    <a:pt x="22" y="7"/>
                  </a:cubicBezTo>
                  <a:cubicBezTo>
                    <a:pt x="19" y="2"/>
                    <a:pt x="12" y="0"/>
                    <a:pt x="7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3" name="Freeform 24"/>
            <p:cNvSpPr/>
            <p:nvPr/>
          </p:nvSpPr>
          <p:spPr bwMode="auto">
            <a:xfrm>
              <a:off x="5654675" y="4197350"/>
              <a:ext cx="106363" cy="106363"/>
            </a:xfrm>
            <a:custGeom>
              <a:avLst/>
              <a:gdLst>
                <a:gd name="T0" fmla="*/ 22 w 25"/>
                <a:gd name="T1" fmla="*/ 18 h 25"/>
                <a:gd name="T2" fmla="*/ 18 w 25"/>
                <a:gd name="T3" fmla="*/ 3 h 25"/>
                <a:gd name="T4" fmla="*/ 3 w 25"/>
                <a:gd name="T5" fmla="*/ 7 h 25"/>
                <a:gd name="T6" fmla="*/ 7 w 25"/>
                <a:gd name="T7" fmla="*/ 22 h 25"/>
                <a:gd name="T8" fmla="*/ 22 w 25"/>
                <a:gd name="T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2" y="18"/>
                  </a:moveTo>
                  <a:cubicBezTo>
                    <a:pt x="25" y="13"/>
                    <a:pt x="23" y="6"/>
                    <a:pt x="18" y="3"/>
                  </a:cubicBezTo>
                  <a:cubicBezTo>
                    <a:pt x="13" y="0"/>
                    <a:pt x="6" y="1"/>
                    <a:pt x="3" y="7"/>
                  </a:cubicBezTo>
                  <a:cubicBezTo>
                    <a:pt x="0" y="12"/>
                    <a:pt x="2" y="19"/>
                    <a:pt x="7" y="22"/>
                  </a:cubicBezTo>
                  <a:cubicBezTo>
                    <a:pt x="12" y="25"/>
                    <a:pt x="19" y="23"/>
                    <a:pt x="22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4" name="Freeform 25"/>
            <p:cNvSpPr/>
            <p:nvPr/>
          </p:nvSpPr>
          <p:spPr bwMode="auto">
            <a:xfrm>
              <a:off x="5365750" y="3908425"/>
              <a:ext cx="106363" cy="106363"/>
            </a:xfrm>
            <a:custGeom>
              <a:avLst/>
              <a:gdLst>
                <a:gd name="T0" fmla="*/ 18 w 25"/>
                <a:gd name="T1" fmla="*/ 22 h 25"/>
                <a:gd name="T2" fmla="*/ 22 w 25"/>
                <a:gd name="T3" fmla="*/ 7 h 25"/>
                <a:gd name="T4" fmla="*/ 7 w 25"/>
                <a:gd name="T5" fmla="*/ 3 h 25"/>
                <a:gd name="T6" fmla="*/ 3 w 25"/>
                <a:gd name="T7" fmla="*/ 18 h 25"/>
                <a:gd name="T8" fmla="*/ 18 w 25"/>
                <a:gd name="T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8" y="22"/>
                  </a:moveTo>
                  <a:cubicBezTo>
                    <a:pt x="24" y="19"/>
                    <a:pt x="25" y="12"/>
                    <a:pt x="22" y="7"/>
                  </a:cubicBezTo>
                  <a:cubicBezTo>
                    <a:pt x="19" y="2"/>
                    <a:pt x="13" y="0"/>
                    <a:pt x="7" y="3"/>
                  </a:cubicBezTo>
                  <a:cubicBezTo>
                    <a:pt x="2" y="6"/>
                    <a:pt x="0" y="13"/>
                    <a:pt x="3" y="18"/>
                  </a:cubicBezTo>
                  <a:cubicBezTo>
                    <a:pt x="6" y="24"/>
                    <a:pt x="13" y="25"/>
                    <a:pt x="18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5" name="Freeform 26"/>
            <p:cNvSpPr/>
            <p:nvPr/>
          </p:nvSpPr>
          <p:spPr bwMode="auto">
            <a:xfrm>
              <a:off x="6440488" y="4197350"/>
              <a:ext cx="106363" cy="106363"/>
            </a:xfrm>
            <a:custGeom>
              <a:avLst/>
              <a:gdLst>
                <a:gd name="T0" fmla="*/ 3 w 25"/>
                <a:gd name="T1" fmla="*/ 18 h 25"/>
                <a:gd name="T2" fmla="*/ 7 w 25"/>
                <a:gd name="T3" fmla="*/ 3 h 25"/>
                <a:gd name="T4" fmla="*/ 22 w 25"/>
                <a:gd name="T5" fmla="*/ 7 h 25"/>
                <a:gd name="T6" fmla="*/ 18 w 25"/>
                <a:gd name="T7" fmla="*/ 22 h 25"/>
                <a:gd name="T8" fmla="*/ 3 w 25"/>
                <a:gd name="T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3" y="18"/>
                  </a:moveTo>
                  <a:cubicBezTo>
                    <a:pt x="0" y="13"/>
                    <a:pt x="2" y="6"/>
                    <a:pt x="7" y="3"/>
                  </a:cubicBezTo>
                  <a:cubicBezTo>
                    <a:pt x="12" y="0"/>
                    <a:pt x="19" y="1"/>
                    <a:pt x="22" y="7"/>
                  </a:cubicBezTo>
                  <a:cubicBezTo>
                    <a:pt x="25" y="12"/>
                    <a:pt x="23" y="19"/>
                    <a:pt x="18" y="22"/>
                  </a:cubicBezTo>
                  <a:cubicBezTo>
                    <a:pt x="13" y="25"/>
                    <a:pt x="6" y="23"/>
                    <a:pt x="3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6" name="Freeform 27"/>
            <p:cNvSpPr/>
            <p:nvPr/>
          </p:nvSpPr>
          <p:spPr bwMode="auto">
            <a:xfrm>
              <a:off x="6729413" y="3908425"/>
              <a:ext cx="106363" cy="106363"/>
            </a:xfrm>
            <a:custGeom>
              <a:avLst/>
              <a:gdLst>
                <a:gd name="T0" fmla="*/ 7 w 25"/>
                <a:gd name="T1" fmla="*/ 22 h 25"/>
                <a:gd name="T2" fmla="*/ 3 w 25"/>
                <a:gd name="T3" fmla="*/ 7 h 25"/>
                <a:gd name="T4" fmla="*/ 18 w 25"/>
                <a:gd name="T5" fmla="*/ 3 h 25"/>
                <a:gd name="T6" fmla="*/ 22 w 25"/>
                <a:gd name="T7" fmla="*/ 18 h 25"/>
                <a:gd name="T8" fmla="*/ 7 w 25"/>
                <a:gd name="T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7" y="22"/>
                  </a:moveTo>
                  <a:cubicBezTo>
                    <a:pt x="1" y="19"/>
                    <a:pt x="0" y="12"/>
                    <a:pt x="3" y="7"/>
                  </a:cubicBezTo>
                  <a:cubicBezTo>
                    <a:pt x="6" y="2"/>
                    <a:pt x="12" y="0"/>
                    <a:pt x="18" y="3"/>
                  </a:cubicBezTo>
                  <a:cubicBezTo>
                    <a:pt x="23" y="6"/>
                    <a:pt x="25" y="13"/>
                    <a:pt x="22" y="18"/>
                  </a:cubicBezTo>
                  <a:cubicBezTo>
                    <a:pt x="19" y="24"/>
                    <a:pt x="12" y="25"/>
                    <a:pt x="7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Freeform 28"/>
            <p:cNvSpPr/>
            <p:nvPr/>
          </p:nvSpPr>
          <p:spPr bwMode="auto">
            <a:xfrm>
              <a:off x="5921375" y="2239963"/>
              <a:ext cx="357188" cy="190500"/>
            </a:xfrm>
            <a:custGeom>
              <a:avLst/>
              <a:gdLst>
                <a:gd name="T0" fmla="*/ 84 w 84"/>
                <a:gd name="T1" fmla="*/ 29 h 45"/>
                <a:gd name="T2" fmla="*/ 68 w 84"/>
                <a:gd name="T3" fmla="*/ 45 h 45"/>
                <a:gd name="T4" fmla="*/ 16 w 84"/>
                <a:gd name="T5" fmla="*/ 45 h 45"/>
                <a:gd name="T6" fmla="*/ 0 w 84"/>
                <a:gd name="T7" fmla="*/ 29 h 45"/>
                <a:gd name="T8" fmla="*/ 0 w 84"/>
                <a:gd name="T9" fmla="*/ 16 h 45"/>
                <a:gd name="T10" fmla="*/ 16 w 84"/>
                <a:gd name="T11" fmla="*/ 0 h 45"/>
                <a:gd name="T12" fmla="*/ 68 w 84"/>
                <a:gd name="T13" fmla="*/ 0 h 45"/>
                <a:gd name="T14" fmla="*/ 84 w 84"/>
                <a:gd name="T15" fmla="*/ 16 h 45"/>
                <a:gd name="T16" fmla="*/ 84 w 84"/>
                <a:gd name="T17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45">
                  <a:moveTo>
                    <a:pt x="84" y="29"/>
                  </a:moveTo>
                  <a:cubicBezTo>
                    <a:pt x="84" y="38"/>
                    <a:pt x="77" y="45"/>
                    <a:pt x="68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7" y="45"/>
                    <a:pt x="0" y="38"/>
                    <a:pt x="0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7" y="0"/>
                    <a:pt x="84" y="7"/>
                    <a:pt x="84" y="16"/>
                  </a:cubicBezTo>
                  <a:lnTo>
                    <a:pt x="84" y="29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95311" y="4662081"/>
            <a:ext cx="2509032" cy="1268940"/>
            <a:chOff x="1395311" y="4662081"/>
            <a:chExt cx="2509032" cy="1268940"/>
          </a:xfrm>
        </p:grpSpPr>
        <p:sp>
          <p:nvSpPr>
            <p:cNvPr id="83" name="TextBox 82"/>
            <p:cNvSpPr txBox="1"/>
            <p:nvPr/>
          </p:nvSpPr>
          <p:spPr>
            <a:xfrm>
              <a:off x="1573739" y="4662081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cs typeface="+mn-ea"/>
                  <a:sym typeface="+mn-lt"/>
                </a:rPr>
                <a:t>02:30:50</a:t>
              </a:r>
              <a:endParaRPr lang="en-US" sz="2800" b="1" dirty="0">
                <a:cs typeface="+mn-ea"/>
                <a:sym typeface="+mn-lt"/>
              </a:endParaRPr>
            </a:p>
          </p:txBody>
        </p:sp>
        <p:sp>
          <p:nvSpPr>
            <p:cNvPr id="84" name="Down Arrow 2"/>
            <p:cNvSpPr/>
            <p:nvPr/>
          </p:nvSpPr>
          <p:spPr>
            <a:xfrm flipV="1">
              <a:off x="1395311" y="4780894"/>
              <a:ext cx="164479" cy="256565"/>
            </a:xfrm>
            <a:prstGeom prst="downArrow">
              <a:avLst/>
            </a:prstGeom>
            <a:gradFill>
              <a:gsLst>
                <a:gs pos="48000">
                  <a:schemeClr val="accent1">
                    <a:lumMod val="75000"/>
                    <a:alpha val="52000"/>
                  </a:schemeClr>
                </a:gs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573739" y="5120017"/>
              <a:ext cx="21268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573740" y="5416072"/>
              <a:ext cx="2330603" cy="514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entire.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930070" y="4662081"/>
            <a:ext cx="2509032" cy="1268940"/>
            <a:chOff x="4930070" y="4662081"/>
            <a:chExt cx="2509032" cy="1268940"/>
          </a:xfrm>
        </p:grpSpPr>
        <p:sp>
          <p:nvSpPr>
            <p:cNvPr id="87" name="TextBox 86"/>
            <p:cNvSpPr txBox="1"/>
            <p:nvPr/>
          </p:nvSpPr>
          <p:spPr>
            <a:xfrm>
              <a:off x="5108498" y="4662081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cs typeface="+mn-ea"/>
                  <a:sym typeface="+mn-lt"/>
                </a:rPr>
                <a:t>01:15:44</a:t>
              </a:r>
              <a:endParaRPr lang="en-US" sz="2800" b="1" dirty="0">
                <a:cs typeface="+mn-ea"/>
                <a:sym typeface="+mn-lt"/>
              </a:endParaRPr>
            </a:p>
          </p:txBody>
        </p:sp>
        <p:sp>
          <p:nvSpPr>
            <p:cNvPr id="88" name="Down Arrow 2"/>
            <p:cNvSpPr/>
            <p:nvPr/>
          </p:nvSpPr>
          <p:spPr>
            <a:xfrm flipV="1">
              <a:off x="4930070" y="4780894"/>
              <a:ext cx="164479" cy="256565"/>
            </a:xfrm>
            <a:prstGeom prst="downArrow">
              <a:avLst/>
            </a:prstGeom>
            <a:gradFill>
              <a:gsLst>
                <a:gs pos="48000">
                  <a:schemeClr val="accent2">
                    <a:lumMod val="75000"/>
                    <a:alpha val="52000"/>
                  </a:schemeClr>
                </a:gs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108498" y="5120017"/>
              <a:ext cx="21268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108499" y="5416072"/>
              <a:ext cx="2330603" cy="514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entire.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507957" y="4662081"/>
            <a:ext cx="2509032" cy="1268940"/>
            <a:chOff x="8507957" y="4662081"/>
            <a:chExt cx="2509032" cy="1268940"/>
          </a:xfrm>
        </p:grpSpPr>
        <p:sp>
          <p:nvSpPr>
            <p:cNvPr id="91" name="TextBox 90"/>
            <p:cNvSpPr txBox="1"/>
            <p:nvPr/>
          </p:nvSpPr>
          <p:spPr>
            <a:xfrm>
              <a:off x="8686385" y="4662081"/>
              <a:ext cx="14269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cs typeface="+mn-ea"/>
                  <a:sym typeface="+mn-lt"/>
                </a:rPr>
                <a:t>2:50:21</a:t>
              </a:r>
              <a:endParaRPr lang="en-US" sz="2800" b="1" dirty="0">
                <a:cs typeface="+mn-ea"/>
                <a:sym typeface="+mn-lt"/>
              </a:endParaRPr>
            </a:p>
          </p:txBody>
        </p:sp>
        <p:sp>
          <p:nvSpPr>
            <p:cNvPr id="92" name="Down Arrow 2"/>
            <p:cNvSpPr/>
            <p:nvPr/>
          </p:nvSpPr>
          <p:spPr>
            <a:xfrm>
              <a:off x="8507957" y="4780894"/>
              <a:ext cx="164479" cy="256565"/>
            </a:xfrm>
            <a:prstGeom prst="downArrow">
              <a:avLst/>
            </a:prstGeom>
            <a:gradFill>
              <a:gsLst>
                <a:gs pos="48000">
                  <a:schemeClr val="accent3">
                    <a:lumMod val="75000"/>
                    <a:alpha val="52000"/>
                  </a:schemeClr>
                </a:gs>
                <a:gs pos="0">
                  <a:schemeClr val="accent3">
                    <a:alpha val="0"/>
                  </a:schemeClr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686385" y="5120017"/>
              <a:ext cx="21268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cs typeface="+mn-ea"/>
                  <a:sym typeface="+mn-lt"/>
                </a:rPr>
                <a:t>输入您的小标题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686386" y="5416072"/>
              <a:ext cx="2330603" cy="514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cs typeface="+mn-ea"/>
                  <a:sym typeface="+mn-lt"/>
                </a:rPr>
                <a:t>A wonderful serenity has taken possession of my entire.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  <p:sp>
        <p:nvSpPr>
          <p:cNvPr id="96" name="TextBox 60"/>
          <p:cNvSpPr txBox="1"/>
          <p:nvPr/>
        </p:nvSpPr>
        <p:spPr>
          <a:xfrm>
            <a:off x="3687264" y="193821"/>
            <a:ext cx="4847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cs typeface="+mn-ea"/>
                <a:sym typeface="+mn-lt"/>
              </a:rPr>
              <a:t>输入本页标题内容</a:t>
            </a:r>
            <a:endParaRPr lang="en-US" sz="2800" b="1" dirty="0">
              <a:cs typeface="+mn-ea"/>
              <a:sym typeface="+mn-lt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4237990" y="773792"/>
            <a:ext cx="3746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69388" y="3024714"/>
            <a:ext cx="366260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You!</a:t>
            </a:r>
            <a:endParaRPr lang="id-ID" sz="2400" dirty="0">
              <a:cs typeface="+mn-ea"/>
              <a:sym typeface="+mn-lt"/>
            </a:endParaRPr>
          </a:p>
        </p:txBody>
      </p:sp>
      <p:sp>
        <p:nvSpPr>
          <p:cNvPr id="6" name="Text Placeholder 2"/>
          <p:cNvSpPr txBox="1"/>
          <p:nvPr/>
        </p:nvSpPr>
        <p:spPr>
          <a:xfrm>
            <a:off x="1903508" y="1272581"/>
            <a:ext cx="6331759" cy="2211484"/>
          </a:xfrm>
          <a:prstGeom prst="rect">
            <a:avLst/>
          </a:prstGeom>
        </p:spPr>
        <p:txBody>
          <a:bodyPr/>
          <a:lstStyle>
            <a:lvl1pPr marL="0" indent="0" algn="ctr" defTabSz="1460500" rtl="0" eaLnBrk="1" latinLnBrk="0" hangingPunct="1">
              <a:lnSpc>
                <a:spcPct val="90000"/>
              </a:lnSpc>
              <a:spcBef>
                <a:spcPts val="1600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375" indent="-365125" algn="l" defTabSz="14605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3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6260" indent="-365125" algn="l" defTabSz="14605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510" indent="-365125" algn="l" defTabSz="14605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760" indent="-365125" algn="l" defTabSz="14605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10" indent="-365125" algn="l" defTabSz="14605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260" indent="-365125" algn="l" defTabSz="14605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8145" indent="-365125" algn="l" defTabSz="14605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395" indent="-365125" algn="l" defTabSz="14605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3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Thank</a:t>
            </a:r>
            <a:endParaRPr lang="id-ID" sz="13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25" b="35525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47" b="22847"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A92BF"/>
      </a:accent1>
      <a:accent2>
        <a:srgbClr val="1CCAE2"/>
      </a:accent2>
      <a:accent3>
        <a:srgbClr val="FE9C00"/>
      </a:accent3>
      <a:accent4>
        <a:srgbClr val="EFF500"/>
      </a:accent4>
      <a:accent5>
        <a:srgbClr val="C1C1C1"/>
      </a:accent5>
      <a:accent6>
        <a:srgbClr val="A9A9A9"/>
      </a:accent6>
      <a:hlink>
        <a:srgbClr val="4472C4"/>
      </a:hlink>
      <a:folHlink>
        <a:srgbClr val="BFBFBF"/>
      </a:folHlink>
    </a:clrScheme>
    <a:fontScheme name="qmdcoqg3">
      <a:majorFont>
        <a:latin typeface="+mn-lt"/>
        <a:ea typeface="+mn-ea"/>
        <a:cs typeface=""/>
      </a:majorFont>
      <a:minorFont>
        <a:latin typeface="+mn-lt"/>
        <a:ea typeface="+mn-e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A92BF"/>
    </a:accent1>
    <a:accent2>
      <a:srgbClr val="1CCAE2"/>
    </a:accent2>
    <a:accent3>
      <a:srgbClr val="FE9C00"/>
    </a:accent3>
    <a:accent4>
      <a:srgbClr val="EFF500"/>
    </a:accent4>
    <a:accent5>
      <a:srgbClr val="C1C1C1"/>
    </a:accent5>
    <a:accent6>
      <a:srgbClr val="A9A9A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11153</Words>
  <Application>WPS 演示</Application>
  <PresentationFormat>宽屏</PresentationFormat>
  <Paragraphs>511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Arial</vt:lpstr>
      <vt:lpstr>宋体</vt:lpstr>
      <vt:lpstr>Wingdings</vt:lpstr>
      <vt:lpstr>+mn-lt</vt:lpstr>
      <vt:lpstr>Segoe Print</vt:lpstr>
      <vt:lpstr>+mn-ea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43</cp:revision>
  <dcterms:created xsi:type="dcterms:W3CDTF">2018-09-06T07:50:00Z</dcterms:created>
  <dcterms:modified xsi:type="dcterms:W3CDTF">2018-09-10T03:41:25Z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