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8" r:id="rId2"/>
    <p:sldId id="279" r:id="rId3"/>
    <p:sldId id="280" r:id="rId4"/>
    <p:sldId id="274" r:id="rId5"/>
    <p:sldId id="261" r:id="rId6"/>
    <p:sldId id="281" r:id="rId7"/>
    <p:sldId id="266" r:id="rId8"/>
    <p:sldId id="259" r:id="rId9"/>
    <p:sldId id="282" r:id="rId10"/>
    <p:sldId id="276" r:id="rId11"/>
    <p:sldId id="275" r:id="rId12"/>
    <p:sldId id="283" r:id="rId13"/>
    <p:sldId id="278" r:id="rId14"/>
    <p:sldId id="284" r:id="rId15"/>
    <p:sldId id="285"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EBF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175" autoAdjust="0"/>
    <p:restoredTop sz="94660"/>
  </p:normalViewPr>
  <p:slideViewPr>
    <p:cSldViewPr snapToGrid="0" showGuides="1">
      <p:cViewPr>
        <p:scale>
          <a:sx n="125" d="100"/>
          <a:sy n="125" d="100"/>
        </p:scale>
        <p:origin x="-3312" y="-1680"/>
      </p:cViewPr>
      <p:guideLst>
        <p:guide orient="horz" pos="2160"/>
        <p:guide pos="3863"/>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11111111111111111111111111111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DEEBF7"/>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92D-4749-A564-4694F01BD13F}"/>
            </c:ext>
          </c:extLst>
        </c:ser>
        <c:ser>
          <c:idx val="1"/>
          <c:order val="1"/>
          <c:tx>
            <c:strRef>
              <c:f>Sheet1!$C$1</c:f>
              <c:strCache>
                <c:ptCount val="1"/>
                <c:pt idx="0">
                  <c:v>系列 2</c:v>
                </c:pt>
              </c:strCache>
            </c:strRef>
          </c:tx>
          <c:spPr>
            <a:solidFill>
              <a:schemeClr val="bg1">
                <a:lumMod val="8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92D-4749-A564-4694F01BD13F}"/>
            </c:ext>
          </c:extLst>
        </c:ser>
        <c:dLbls>
          <c:showLegendKey val="0"/>
          <c:showVal val="0"/>
          <c:showCatName val="0"/>
          <c:showSerName val="0"/>
          <c:showPercent val="0"/>
          <c:showBubbleSize val="0"/>
        </c:dLbls>
        <c:gapWidth val="219"/>
        <c:overlap val="-27"/>
        <c:axId val="359880264"/>
        <c:axId val="359880656"/>
      </c:barChart>
      <c:catAx>
        <c:axId val="35988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9880656"/>
        <c:crosses val="autoZero"/>
        <c:auto val="1"/>
        <c:lblAlgn val="ctr"/>
        <c:lblOffset val="100"/>
        <c:noMultiLvlLbl val="0"/>
      </c:catAx>
      <c:valAx>
        <c:axId val="35988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9880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D01C74-367A-47BE-81C6-E2CDC88A9A4D}" type="datetimeFigureOut">
              <a:rPr lang="zh-CN" altLang="en-US" smtClean="0"/>
              <a:t>2018-07-31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61781-B2AD-4121-8DC6-2DE5C3CE72CA}" type="slidenum">
              <a:rPr lang="zh-CN" altLang="en-US" smtClean="0"/>
              <a:t>‹#›</a:t>
            </a:fld>
            <a:endParaRPr lang="zh-CN" altLang="en-US"/>
          </a:p>
        </p:txBody>
      </p:sp>
    </p:spTree>
    <p:extLst>
      <p:ext uri="{BB962C8B-B14F-4D97-AF65-F5344CB8AC3E}">
        <p14:creationId xmlns:p14="http://schemas.microsoft.com/office/powerpoint/2010/main" val="270402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82060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3802593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1114161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979212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71311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3111834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182961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143649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3499145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3026030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C71293A-0BD0-45C2-B2F3-6F80DFE48D62}" type="datetimeFigureOut">
              <a:rPr lang="zh-CN" altLang="en-US" smtClean="0"/>
              <a:t>2018-07-31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2943109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ic">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272311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71293A-0BD0-45C2-B2F3-6F80DFE48D62}" type="datetimeFigureOut">
              <a:rPr lang="zh-CN" altLang="en-US" smtClean="0"/>
              <a:t>2018-07-31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5824B-AEEA-4FCD-9391-C3C2A8EF870C}" type="slidenum">
              <a:rPr lang="zh-CN" altLang="en-US" smtClean="0"/>
              <a:t>‹#›</a:t>
            </a:fld>
            <a:endParaRPr lang="zh-CN" altLang="en-US"/>
          </a:p>
        </p:txBody>
      </p:sp>
    </p:spTree>
    <p:extLst>
      <p:ext uri="{BB962C8B-B14F-4D97-AF65-F5344CB8AC3E}">
        <p14:creationId xmlns:p14="http://schemas.microsoft.com/office/powerpoint/2010/main" val="134755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简约总结</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7687094" y="1456018"/>
            <a:ext cx="992579" cy="4635500"/>
          </a:xfrm>
          <a:prstGeom prst="rect">
            <a:avLst/>
          </a:prstGeom>
          <a:noFill/>
        </p:spPr>
        <p:txBody>
          <a:bodyPr vert="eaVert" wrap="square" rtlCol="0">
            <a:spAutoFit/>
          </a:bodyPr>
          <a:lstStyle/>
          <a:p>
            <a:pPr>
              <a:lnSpc>
                <a:spcPct val="250000"/>
              </a:lnSpc>
            </a:pPr>
            <a:r>
              <a:rPr lang="zh-CN" altLang="en-US" sz="1050" dirty="0">
                <a:latin typeface="隶书" panose="02010509060101010101" pitchFamily="49" charset="-122"/>
                <a:ea typeface="隶书" panose="02010509060101010101" pitchFamily="49" charset="-122"/>
                <a:cs typeface="Segoe UI" panose="020B0502040204020203" pitchFamily="34" charset="0"/>
                <a:sym typeface="+mn-ea"/>
              </a:rPr>
              <a:t>点击添加文本信息点击添加文本信息点击添加文本信息点击添加文本信息点击添加文本信息点击添加文本信息点击添加文本</a:t>
            </a:r>
            <a:r>
              <a:rPr lang="zh-CN" altLang="en-US" sz="1050">
                <a:latin typeface="隶书" panose="02010509060101010101" pitchFamily="49" charset="-122"/>
                <a:ea typeface="隶书" panose="02010509060101010101" pitchFamily="49" charset="-122"/>
                <a:cs typeface="Segoe UI" panose="020B0502040204020203" pitchFamily="34" charset="0"/>
                <a:sym typeface="+mn-ea"/>
              </a:rPr>
              <a:t>信</a:t>
            </a:r>
            <a:r>
              <a:rPr lang="zh-CN" altLang="en-US" sz="1050" smtClean="0">
                <a:latin typeface="隶书" panose="02010509060101010101" pitchFamily="49" charset="-122"/>
                <a:ea typeface="隶书" panose="02010509060101010101" pitchFamily="49" charset="-122"/>
                <a:cs typeface="Segoe UI" panose="020B0502040204020203" pitchFamily="34" charset="0"/>
                <a:sym typeface="+mn-ea"/>
              </a:rPr>
              <a:t>息</a:t>
            </a:r>
            <a:endParaRPr lang="zh-CN" altLang="en-US" sz="1050" dirty="0">
              <a:latin typeface="隶书" panose="02010509060101010101" pitchFamily="49" charset="-122"/>
              <a:ea typeface="隶书" panose="02010509060101010101" pitchFamily="49" charset="-122"/>
              <a:cs typeface="Segoe UI" panose="020B0502040204020203" pitchFamily="34" charset="0"/>
              <a:sym typeface="+mn-ea"/>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22915556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885655" y="327130"/>
            <a:ext cx="2420690" cy="1286517"/>
            <a:chOff x="4885655" y="327130"/>
            <a:chExt cx="2420690" cy="1286517"/>
          </a:xfrm>
        </p:grpSpPr>
        <p:sp>
          <p:nvSpPr>
            <p:cNvPr id="26" name="文本框 25">
              <a:extLst>
                <a:ext uri="{FF2B5EF4-FFF2-40B4-BE49-F238E27FC236}">
                  <a16:creationId xmlns="" xmlns:a16="http://schemas.microsoft.com/office/drawing/2014/main" id="{8192DFE9-A85A-4247-93A3-3F6E1B5A7155}"/>
                </a:ext>
              </a:extLst>
            </p:cNvPr>
            <p:cNvSpPr txBox="1"/>
            <p:nvPr/>
          </p:nvSpPr>
          <p:spPr>
            <a:xfrm>
              <a:off x="4885655" y="327130"/>
              <a:ext cx="2420690" cy="1107996"/>
            </a:xfrm>
            <a:prstGeom prst="rect">
              <a:avLst/>
            </a:prstGeom>
            <a:noFill/>
            <a:ln w="19050">
              <a:noFill/>
              <a:prstDash val="dash"/>
            </a:ln>
            <a:effectLst>
              <a:outerShdw blurRad="50800" dist="38100" dir="5400000" algn="ctr" rotWithShape="0">
                <a:srgbClr val="000000">
                  <a:alpha val="43137"/>
                </a:srgbClr>
              </a:outerShdw>
            </a:effectLst>
          </p:spPr>
          <p:txBody>
            <a:bodyPr wrap="square" rtlCol="0">
              <a:spAutoFit/>
            </a:bodyPr>
            <a:lstStyle/>
            <a:p>
              <a:pPr algn="ctr"/>
              <a:r>
                <a:rPr lang="zh-CN" altLang="en-US" sz="6600" b="1">
                  <a:latin typeface="隶书" panose="02010509060101010101" pitchFamily="49" charset="-122"/>
                  <a:ea typeface="隶书" panose="02010509060101010101" pitchFamily="49" charset="-122"/>
                </a:rPr>
                <a:t>目录</a:t>
              </a:r>
              <a:endParaRPr lang="zh-CN" altLang="en-US" sz="6600" b="1" dirty="0">
                <a:latin typeface="隶书" panose="02010509060101010101" pitchFamily="49" charset="-122"/>
                <a:ea typeface="隶书" panose="02010509060101010101" pitchFamily="49" charset="-122"/>
              </a:endParaRPr>
            </a:p>
          </p:txBody>
        </p:sp>
        <p:sp>
          <p:nvSpPr>
            <p:cNvPr id="27" name="矩形 26"/>
            <p:cNvSpPr/>
            <p:nvPr/>
          </p:nvSpPr>
          <p:spPr>
            <a:xfrm>
              <a:off x="5315866" y="1407020"/>
              <a:ext cx="1560267" cy="2066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4"/>
          <p:cNvSpPr/>
          <p:nvPr/>
        </p:nvSpPr>
        <p:spPr>
          <a:xfrm>
            <a:off x="0" y="2692400"/>
            <a:ext cx="12192001" cy="2787649"/>
          </a:xfrm>
          <a:prstGeom prst="rect">
            <a:avLst/>
          </a:prstGeom>
          <a:solidFill>
            <a:srgbClr val="F2F2F2">
              <a:alpha val="50196"/>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隶书" panose="02010509060101010101" pitchFamily="49" charset="-122"/>
              <a:ea typeface="隶书" panose="02010509060101010101" pitchFamily="49" charset="-122"/>
            </a:endParaRPr>
          </a:p>
        </p:txBody>
      </p:sp>
      <p:grpSp>
        <p:nvGrpSpPr>
          <p:cNvPr id="29" name="组合 28"/>
          <p:cNvGrpSpPr/>
          <p:nvPr/>
        </p:nvGrpSpPr>
        <p:grpSpPr>
          <a:xfrm>
            <a:off x="750240" y="3003521"/>
            <a:ext cx="2096656" cy="2165405"/>
            <a:chOff x="1394461" y="3600206"/>
            <a:chExt cx="2096656" cy="2165405"/>
          </a:xfrm>
        </p:grpSpPr>
        <p:grpSp>
          <p:nvGrpSpPr>
            <p:cNvPr id="30" name="组合 29"/>
            <p:cNvGrpSpPr/>
            <p:nvPr/>
          </p:nvGrpSpPr>
          <p:grpSpPr>
            <a:xfrm>
              <a:off x="1394461" y="4322163"/>
              <a:ext cx="2096656" cy="1443448"/>
              <a:chOff x="1394461" y="4322163"/>
              <a:chExt cx="2096656" cy="1443448"/>
            </a:xfrm>
          </p:grpSpPr>
          <p:sp>
            <p:nvSpPr>
              <p:cNvPr id="32" name="îṥļîḑé-Rectangle 29"/>
              <p:cNvSpPr/>
              <p:nvPr/>
            </p:nvSpPr>
            <p:spPr>
              <a:xfrm>
                <a:off x="1590042" y="4322163"/>
                <a:ext cx="1705494" cy="274613"/>
              </a:xfrm>
              <a:prstGeom prst="rect">
                <a:avLst/>
              </a:prstGeom>
            </p:spPr>
            <p:txBody>
              <a:bodyPr wrap="none" lIns="0" tIns="0" rIns="0" bIns="0" anchor="ctr" anchorCtr="1">
                <a:noAutofit/>
              </a:bodyPr>
              <a:lstStyle/>
              <a:p>
                <a:pPr lvl="0" algn="ctr" defTabSz="914378">
                  <a:spcBef>
                    <a:spcPct val="0"/>
                  </a:spcBef>
                  <a:defRPr/>
                </a:pP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添</a:t>
                </a: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加标题</a:t>
                </a:r>
                <a:endParaRPr lang="zh-CN" altLang="en-US" sz="2800" b="1" dirty="0">
                  <a:latin typeface="隶书" panose="02010509060101010101" pitchFamily="49" charset="-122"/>
                  <a:ea typeface="隶书" panose="02010509060101010101" pitchFamily="49" charset="-122"/>
                  <a:cs typeface="+mn-ea"/>
                  <a:sym typeface="逐浪细阁体" panose="03000509000000000000" pitchFamily="65" charset="-122"/>
                </a:endParaRPr>
              </a:p>
            </p:txBody>
          </p:sp>
          <p:sp>
            <p:nvSpPr>
              <p:cNvPr id="33" name="îṥļîḑé-文本框 48"/>
              <p:cNvSpPr txBox="1"/>
              <p:nvPr/>
            </p:nvSpPr>
            <p:spPr>
              <a:xfrm>
                <a:off x="1394461" y="4682649"/>
                <a:ext cx="2096656" cy="1082962"/>
              </a:xfrm>
              <a:prstGeom prst="rect">
                <a:avLst/>
              </a:prstGeom>
              <a:noFill/>
            </p:spPr>
            <p:txBody>
              <a:bodyPr wrap="square" lIns="0" tIns="0" rIns="0" bIns="0" anchor="ctr" anchorCtr="1">
                <a:noAutofit/>
              </a:bodyPr>
              <a:lstStyle/>
              <a:p>
                <a:pPr algn="ctr">
                  <a:lnSpc>
                    <a:spcPct val="150000"/>
                  </a:lnSpc>
                  <a:spcBef>
                    <a:spcPct val="0"/>
                  </a:spcBef>
                </a:pPr>
                <a:r>
                  <a:rPr lang="zh-CN" altLang="en-US" sz="120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a:t>
                </a:r>
                <a:endParaRPr lang="zh-CN" altLang="en-US" sz="1200" dirty="0">
                  <a:latin typeface="隶书" panose="02010509060101010101" pitchFamily="49" charset="-122"/>
                  <a:ea typeface="隶书" panose="02010509060101010101" pitchFamily="49" charset="-122"/>
                  <a:cs typeface="+mn-ea"/>
                  <a:sym typeface="逐浪细阁体" panose="03000509000000000000" pitchFamily="65" charset="-122"/>
                </a:endParaRPr>
              </a:p>
            </p:txBody>
          </p:sp>
        </p:gr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5375" y="3600206"/>
              <a:ext cx="629533" cy="636084"/>
            </a:xfrm>
            <a:prstGeom prst="rect">
              <a:avLst/>
            </a:prstGeom>
          </p:spPr>
        </p:pic>
      </p:grpSp>
      <p:grpSp>
        <p:nvGrpSpPr>
          <p:cNvPr id="34" name="组合 33"/>
          <p:cNvGrpSpPr/>
          <p:nvPr/>
        </p:nvGrpSpPr>
        <p:grpSpPr>
          <a:xfrm>
            <a:off x="3699676" y="3003521"/>
            <a:ext cx="2096656" cy="2165405"/>
            <a:chOff x="1394461" y="3600206"/>
            <a:chExt cx="2096656" cy="2165405"/>
          </a:xfrm>
        </p:grpSpPr>
        <p:grpSp>
          <p:nvGrpSpPr>
            <p:cNvPr id="35" name="组合 34"/>
            <p:cNvGrpSpPr/>
            <p:nvPr/>
          </p:nvGrpSpPr>
          <p:grpSpPr>
            <a:xfrm>
              <a:off x="1394461" y="4322163"/>
              <a:ext cx="2096656" cy="1443448"/>
              <a:chOff x="1394461" y="4322163"/>
              <a:chExt cx="2096656" cy="1443448"/>
            </a:xfrm>
          </p:grpSpPr>
          <p:sp>
            <p:nvSpPr>
              <p:cNvPr id="37" name="îṥļîḑé-Rectangle 29"/>
              <p:cNvSpPr/>
              <p:nvPr/>
            </p:nvSpPr>
            <p:spPr>
              <a:xfrm>
                <a:off x="1590042" y="4322163"/>
                <a:ext cx="1705494" cy="274613"/>
              </a:xfrm>
              <a:prstGeom prst="rect">
                <a:avLst/>
              </a:prstGeom>
            </p:spPr>
            <p:txBody>
              <a:bodyPr wrap="none" lIns="0" tIns="0" rIns="0" bIns="0" anchor="ctr" anchorCtr="1">
                <a:noAutofit/>
              </a:bodyPr>
              <a:lstStyle/>
              <a:p>
                <a:pPr lvl="0" algn="ctr" defTabSz="914378">
                  <a:spcBef>
                    <a:spcPct val="0"/>
                  </a:spcBef>
                  <a:defRPr/>
                </a:pP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添</a:t>
                </a: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加标题</a:t>
                </a:r>
                <a:endParaRPr lang="zh-CN" altLang="en-US" sz="2800" b="1" dirty="0">
                  <a:latin typeface="隶书" panose="02010509060101010101" pitchFamily="49" charset="-122"/>
                  <a:ea typeface="隶书" panose="02010509060101010101" pitchFamily="49" charset="-122"/>
                  <a:cs typeface="+mn-ea"/>
                  <a:sym typeface="逐浪细阁体" panose="03000509000000000000" pitchFamily="65" charset="-122"/>
                </a:endParaRPr>
              </a:p>
            </p:txBody>
          </p:sp>
          <p:sp>
            <p:nvSpPr>
              <p:cNvPr id="38" name="îṥļîḑé-文本框 48"/>
              <p:cNvSpPr txBox="1"/>
              <p:nvPr/>
            </p:nvSpPr>
            <p:spPr>
              <a:xfrm>
                <a:off x="1394461" y="4682649"/>
                <a:ext cx="2096656" cy="1082962"/>
              </a:xfrm>
              <a:prstGeom prst="rect">
                <a:avLst/>
              </a:prstGeom>
              <a:noFill/>
            </p:spPr>
            <p:txBody>
              <a:bodyPr wrap="square" lIns="0" tIns="0" rIns="0" bIns="0" anchor="ctr" anchorCtr="1">
                <a:noAutofit/>
              </a:bodyPr>
              <a:lstStyle/>
              <a:p>
                <a:pPr algn="ctr">
                  <a:lnSpc>
                    <a:spcPct val="150000"/>
                  </a:lnSpc>
                  <a:spcBef>
                    <a:spcPct val="0"/>
                  </a:spcBef>
                </a:pPr>
                <a:r>
                  <a:rPr lang="zh-CN" altLang="en-US" sz="120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a:t>
                </a:r>
                <a:endParaRPr lang="zh-CN" altLang="en-US" sz="1200" dirty="0">
                  <a:latin typeface="隶书" panose="02010509060101010101" pitchFamily="49" charset="-122"/>
                  <a:ea typeface="隶书" panose="02010509060101010101" pitchFamily="49" charset="-122"/>
                  <a:cs typeface="+mn-ea"/>
                  <a:sym typeface="逐浪细阁体" panose="03000509000000000000" pitchFamily="65" charset="-122"/>
                </a:endParaRPr>
              </a:p>
            </p:txBody>
          </p:sp>
        </p:grpSp>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5375" y="3600206"/>
              <a:ext cx="629533" cy="636084"/>
            </a:xfrm>
            <a:prstGeom prst="rect">
              <a:avLst/>
            </a:prstGeom>
          </p:spPr>
        </p:pic>
      </p:grpSp>
      <p:grpSp>
        <p:nvGrpSpPr>
          <p:cNvPr id="39" name="组合 38"/>
          <p:cNvGrpSpPr/>
          <p:nvPr/>
        </p:nvGrpSpPr>
        <p:grpSpPr>
          <a:xfrm>
            <a:off x="6649112" y="3003521"/>
            <a:ext cx="2096656" cy="2165405"/>
            <a:chOff x="1394461" y="3600206"/>
            <a:chExt cx="2096656" cy="2165405"/>
          </a:xfrm>
        </p:grpSpPr>
        <p:grpSp>
          <p:nvGrpSpPr>
            <p:cNvPr id="40" name="组合 39"/>
            <p:cNvGrpSpPr/>
            <p:nvPr/>
          </p:nvGrpSpPr>
          <p:grpSpPr>
            <a:xfrm>
              <a:off x="1394461" y="4322163"/>
              <a:ext cx="2096656" cy="1443448"/>
              <a:chOff x="1394461" y="4322163"/>
              <a:chExt cx="2096656" cy="1443448"/>
            </a:xfrm>
          </p:grpSpPr>
          <p:sp>
            <p:nvSpPr>
              <p:cNvPr id="42" name="îṥļîḑé-Rectangle 29"/>
              <p:cNvSpPr/>
              <p:nvPr/>
            </p:nvSpPr>
            <p:spPr>
              <a:xfrm>
                <a:off x="1590042" y="4322163"/>
                <a:ext cx="1705494" cy="274613"/>
              </a:xfrm>
              <a:prstGeom prst="rect">
                <a:avLst/>
              </a:prstGeom>
            </p:spPr>
            <p:txBody>
              <a:bodyPr wrap="none" lIns="0" tIns="0" rIns="0" bIns="0" anchor="ctr" anchorCtr="1">
                <a:noAutofit/>
              </a:bodyPr>
              <a:lstStyle/>
              <a:p>
                <a:pPr lvl="0" algn="ctr" defTabSz="914378">
                  <a:spcBef>
                    <a:spcPct val="0"/>
                  </a:spcBef>
                  <a:defRPr/>
                </a:pP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添</a:t>
                </a: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加标题</a:t>
                </a:r>
                <a:endParaRPr lang="zh-CN" altLang="en-US" sz="2800" b="1" dirty="0">
                  <a:latin typeface="隶书" panose="02010509060101010101" pitchFamily="49" charset="-122"/>
                  <a:ea typeface="隶书" panose="02010509060101010101" pitchFamily="49" charset="-122"/>
                  <a:cs typeface="+mn-ea"/>
                  <a:sym typeface="逐浪细阁体" panose="03000509000000000000" pitchFamily="65" charset="-122"/>
                </a:endParaRPr>
              </a:p>
            </p:txBody>
          </p:sp>
          <p:sp>
            <p:nvSpPr>
              <p:cNvPr id="43" name="îṥļîḑé-文本框 48"/>
              <p:cNvSpPr txBox="1"/>
              <p:nvPr/>
            </p:nvSpPr>
            <p:spPr>
              <a:xfrm>
                <a:off x="1394461" y="4682649"/>
                <a:ext cx="2096656" cy="1082962"/>
              </a:xfrm>
              <a:prstGeom prst="rect">
                <a:avLst/>
              </a:prstGeom>
              <a:noFill/>
            </p:spPr>
            <p:txBody>
              <a:bodyPr wrap="square" lIns="0" tIns="0" rIns="0" bIns="0" anchor="ctr" anchorCtr="1">
                <a:noAutofit/>
              </a:bodyPr>
              <a:lstStyle/>
              <a:p>
                <a:pPr algn="ctr">
                  <a:lnSpc>
                    <a:spcPct val="150000"/>
                  </a:lnSpc>
                  <a:spcBef>
                    <a:spcPct val="0"/>
                  </a:spcBef>
                </a:pPr>
                <a:r>
                  <a:rPr lang="zh-CN" altLang="en-US" sz="120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a:t>
                </a:r>
                <a:endParaRPr lang="zh-CN" altLang="en-US" sz="1200" dirty="0">
                  <a:latin typeface="隶书" panose="02010509060101010101" pitchFamily="49" charset="-122"/>
                  <a:ea typeface="隶书" panose="02010509060101010101" pitchFamily="49" charset="-122"/>
                  <a:cs typeface="+mn-ea"/>
                  <a:sym typeface="逐浪细阁体" panose="03000509000000000000" pitchFamily="65" charset="-122"/>
                </a:endParaRPr>
              </a:p>
            </p:txBody>
          </p:sp>
        </p:grpSp>
        <p:pic>
          <p:nvPicPr>
            <p:cNvPr id="41" name="图片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5375" y="3600206"/>
              <a:ext cx="629533" cy="636084"/>
            </a:xfrm>
            <a:prstGeom prst="rect">
              <a:avLst/>
            </a:prstGeom>
          </p:spPr>
        </p:pic>
      </p:grpSp>
      <p:grpSp>
        <p:nvGrpSpPr>
          <p:cNvPr id="44" name="组合 43"/>
          <p:cNvGrpSpPr/>
          <p:nvPr/>
        </p:nvGrpSpPr>
        <p:grpSpPr>
          <a:xfrm>
            <a:off x="9598549" y="3003521"/>
            <a:ext cx="2096656" cy="2165405"/>
            <a:chOff x="1394461" y="3600206"/>
            <a:chExt cx="2096656" cy="2165405"/>
          </a:xfrm>
        </p:grpSpPr>
        <p:grpSp>
          <p:nvGrpSpPr>
            <p:cNvPr id="45" name="组合 44"/>
            <p:cNvGrpSpPr/>
            <p:nvPr/>
          </p:nvGrpSpPr>
          <p:grpSpPr>
            <a:xfrm>
              <a:off x="1394461" y="4322163"/>
              <a:ext cx="2096656" cy="1443448"/>
              <a:chOff x="1394461" y="4322163"/>
              <a:chExt cx="2096656" cy="1443448"/>
            </a:xfrm>
          </p:grpSpPr>
          <p:sp>
            <p:nvSpPr>
              <p:cNvPr id="47" name="îṥļîḑé-Rectangle 29"/>
              <p:cNvSpPr/>
              <p:nvPr/>
            </p:nvSpPr>
            <p:spPr>
              <a:xfrm>
                <a:off x="1590042" y="4322163"/>
                <a:ext cx="1705494" cy="274613"/>
              </a:xfrm>
              <a:prstGeom prst="rect">
                <a:avLst/>
              </a:prstGeom>
            </p:spPr>
            <p:txBody>
              <a:bodyPr wrap="none" lIns="0" tIns="0" rIns="0" bIns="0" anchor="ctr" anchorCtr="1">
                <a:noAutofit/>
              </a:bodyPr>
              <a:lstStyle/>
              <a:p>
                <a:pPr lvl="0" algn="ctr" defTabSz="914378">
                  <a:spcBef>
                    <a:spcPct val="0"/>
                  </a:spcBef>
                  <a:defRPr/>
                </a:pP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添</a:t>
                </a:r>
                <a:r>
                  <a:rPr lang="zh-CN" altLang="en-US" sz="2800" b="1" smtClean="0">
                    <a:latin typeface="隶书" panose="02010509060101010101" pitchFamily="49" charset="-122"/>
                    <a:ea typeface="隶书" panose="02010509060101010101" pitchFamily="49" charset="-122"/>
                    <a:cs typeface="+mn-ea"/>
                    <a:sym typeface="逐浪细阁体" panose="03000509000000000000" pitchFamily="65" charset="-122"/>
                  </a:rPr>
                  <a:t>加标题</a:t>
                </a:r>
                <a:endParaRPr lang="zh-CN" altLang="en-US" sz="2800" b="1" dirty="0">
                  <a:latin typeface="隶书" panose="02010509060101010101" pitchFamily="49" charset="-122"/>
                  <a:ea typeface="隶书" panose="02010509060101010101" pitchFamily="49" charset="-122"/>
                  <a:cs typeface="+mn-ea"/>
                  <a:sym typeface="逐浪细阁体" panose="03000509000000000000" pitchFamily="65" charset="-122"/>
                </a:endParaRPr>
              </a:p>
            </p:txBody>
          </p:sp>
          <p:sp>
            <p:nvSpPr>
              <p:cNvPr id="48" name="îṥļîḑé-文本框 48"/>
              <p:cNvSpPr txBox="1"/>
              <p:nvPr/>
            </p:nvSpPr>
            <p:spPr>
              <a:xfrm>
                <a:off x="1394461" y="4682649"/>
                <a:ext cx="2096656" cy="1082962"/>
              </a:xfrm>
              <a:prstGeom prst="rect">
                <a:avLst/>
              </a:prstGeom>
              <a:noFill/>
            </p:spPr>
            <p:txBody>
              <a:bodyPr wrap="square" lIns="0" tIns="0" rIns="0" bIns="0" anchor="ctr" anchorCtr="1">
                <a:noAutofit/>
              </a:bodyPr>
              <a:lstStyle/>
              <a:p>
                <a:pPr algn="ctr">
                  <a:lnSpc>
                    <a:spcPct val="150000"/>
                  </a:lnSpc>
                  <a:spcBef>
                    <a:spcPct val="0"/>
                  </a:spcBef>
                </a:pPr>
                <a:r>
                  <a:rPr lang="zh-CN" altLang="en-US" sz="120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a:t>
                </a:r>
                <a:endParaRPr lang="zh-CN" altLang="en-US" sz="1200" dirty="0">
                  <a:latin typeface="隶书" panose="02010509060101010101" pitchFamily="49" charset="-122"/>
                  <a:ea typeface="隶书" panose="02010509060101010101" pitchFamily="49" charset="-122"/>
                  <a:cs typeface="+mn-ea"/>
                  <a:sym typeface="逐浪细阁体" panose="03000509000000000000" pitchFamily="65" charset="-122"/>
                </a:endParaRPr>
              </a:p>
            </p:txBody>
          </p:sp>
        </p:grpSp>
        <p:pic>
          <p:nvPicPr>
            <p:cNvPr id="46" name="图片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5375" y="3600206"/>
              <a:ext cx="629533" cy="636084"/>
            </a:xfrm>
            <a:prstGeom prst="rect">
              <a:avLst/>
            </a:prstGeom>
          </p:spPr>
        </p:pic>
      </p:grpSp>
    </p:spTree>
    <p:extLst>
      <p:ext uri="{BB962C8B-B14F-4D97-AF65-F5344CB8AC3E}">
        <p14:creationId xmlns:p14="http://schemas.microsoft.com/office/powerpoint/2010/main" val="328690285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500"/>
                                        <p:tgtEl>
                                          <p:spTgt spid="34"/>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添加标题</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7687094" y="1456018"/>
            <a:ext cx="992579" cy="4635500"/>
          </a:xfrm>
          <a:prstGeom prst="rect">
            <a:avLst/>
          </a:prstGeom>
          <a:noFill/>
        </p:spPr>
        <p:txBody>
          <a:bodyPr vert="eaVert" wrap="square" rtlCol="0">
            <a:spAutoFit/>
          </a:bodyPr>
          <a:lstStyle/>
          <a:p>
            <a:pPr>
              <a:lnSpc>
                <a:spcPct val="250000"/>
              </a:lnSpc>
            </a:pPr>
            <a:r>
              <a:rPr lang="zh-CN" altLang="en-US" sz="1050" dirty="0">
                <a:latin typeface="隶书" panose="02010509060101010101" pitchFamily="49" charset="-122"/>
                <a:ea typeface="隶书" panose="02010509060101010101" pitchFamily="49" charset="-122"/>
                <a:cs typeface="Segoe UI" panose="020B0502040204020203" pitchFamily="34" charset="0"/>
                <a:sym typeface="+mn-ea"/>
              </a:rPr>
              <a:t>点击添加文本信息点击添加文本信息点击添加文本信息点击添加文本信息点击添加文本信息点击添加文本信息点击添加文本</a:t>
            </a:r>
            <a:r>
              <a:rPr lang="zh-CN" altLang="en-US" sz="1050">
                <a:latin typeface="隶书" panose="02010509060101010101" pitchFamily="49" charset="-122"/>
                <a:ea typeface="隶书" panose="02010509060101010101" pitchFamily="49" charset="-122"/>
                <a:cs typeface="Segoe UI" panose="020B0502040204020203" pitchFamily="34" charset="0"/>
                <a:sym typeface="+mn-ea"/>
              </a:rPr>
              <a:t>信</a:t>
            </a:r>
            <a:r>
              <a:rPr lang="zh-CN" altLang="en-US" sz="1050" smtClean="0">
                <a:latin typeface="隶书" panose="02010509060101010101" pitchFamily="49" charset="-122"/>
                <a:ea typeface="隶书" panose="02010509060101010101" pitchFamily="49" charset="-122"/>
                <a:cs typeface="Segoe UI" panose="020B0502040204020203" pitchFamily="34" charset="0"/>
                <a:sym typeface="+mn-ea"/>
              </a:rPr>
              <a:t>息</a:t>
            </a:r>
            <a:endParaRPr lang="zh-CN" altLang="en-US" sz="1050" dirty="0">
              <a:latin typeface="隶书" panose="02010509060101010101" pitchFamily="49" charset="-122"/>
              <a:ea typeface="隶书" panose="02010509060101010101" pitchFamily="49" charset="-122"/>
              <a:cs typeface="Segoe UI" panose="020B0502040204020203" pitchFamily="34" charset="0"/>
              <a:sym typeface="+mn-ea"/>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236083769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5850" y="4678117"/>
            <a:ext cx="12227850" cy="1384995"/>
            <a:chOff x="-35850" y="4678117"/>
            <a:chExt cx="12227850" cy="1384995"/>
          </a:xfrm>
        </p:grpSpPr>
        <p:sp>
          <p:nvSpPr>
            <p:cNvPr id="10" name="矩形 9"/>
            <p:cNvSpPr/>
            <p:nvPr/>
          </p:nvSpPr>
          <p:spPr>
            <a:xfrm>
              <a:off x="0" y="4678117"/>
              <a:ext cx="12192000" cy="1048871"/>
            </a:xfrm>
            <a:prstGeom prst="rect">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850" y="5794223"/>
              <a:ext cx="12192000" cy="268889"/>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6060150" y="1725853"/>
            <a:ext cx="5186081" cy="3809706"/>
            <a:chOff x="6400799" y="1769392"/>
            <a:chExt cx="5186081" cy="3809706"/>
          </a:xfrm>
        </p:grpSpPr>
        <p:sp>
          <p:nvSpPr>
            <p:cNvPr id="5" name="TextBox 5"/>
            <p:cNvSpPr txBox="1"/>
            <p:nvPr/>
          </p:nvSpPr>
          <p:spPr>
            <a:xfrm>
              <a:off x="6400799" y="2780041"/>
              <a:ext cx="5186081" cy="1384995"/>
            </a:xfrm>
            <a:prstGeom prst="rect">
              <a:avLst/>
            </a:prstGeom>
            <a:noFill/>
          </p:spPr>
          <p:txBody>
            <a:bodyPr wrap="square" lIns="91440" tIns="45720" rIns="91440" bIns="45720" rtlCol="0">
              <a:spAutoFit/>
            </a:bodyPr>
            <a:lstStyle/>
            <a:p>
              <a:pPr>
                <a:lnSpc>
                  <a:spcPct val="200000"/>
                </a:lnSpc>
                <a:spcBef>
                  <a:spcPct val="0"/>
                </a:spcBef>
              </a:pPr>
              <a:r>
                <a:rPr lang="zh-CN" altLang="en-US" sz="1400" dirty="0">
                  <a:latin typeface="隶书" panose="02010509060101010101" pitchFamily="49" charset="-122"/>
                  <a:ea typeface="隶书" panose="02010509060101010101" pitchFamily="49" charset="-122"/>
                  <a:sym typeface="宋体" panose="02010600030101010101" pitchFamily="2" charset="-122"/>
                </a:rPr>
                <a:t>点击此处添加文本信点击此处添加文本信点击此处添加文本信点击此处添加文本信点击此处添加文本信点击此处添加文本信点击此处添加文本信 </a:t>
              </a:r>
            </a:p>
          </p:txBody>
        </p:sp>
        <p:sp>
          <p:nvSpPr>
            <p:cNvPr id="6" name="TextBox 5">
              <a:extLst>
                <a:ext uri="{FF2B5EF4-FFF2-40B4-BE49-F238E27FC236}">
                  <a16:creationId xmlns:a16="http://schemas.microsoft.com/office/drawing/2014/main" xmlns="" id="{C9A4C9CD-BE11-4D73-A3A4-C2B5949EC8AB}"/>
                </a:ext>
              </a:extLst>
            </p:cNvPr>
            <p:cNvSpPr txBox="1"/>
            <p:nvPr/>
          </p:nvSpPr>
          <p:spPr>
            <a:xfrm>
              <a:off x="6400799" y="4194103"/>
              <a:ext cx="5186081" cy="1384995"/>
            </a:xfrm>
            <a:prstGeom prst="rect">
              <a:avLst/>
            </a:prstGeom>
            <a:noFill/>
          </p:spPr>
          <p:txBody>
            <a:bodyPr wrap="square" lIns="91440" tIns="45720" rIns="91440" bIns="45720" rtlCol="0">
              <a:spAutoFit/>
            </a:bodyPr>
            <a:lstStyle/>
            <a:p>
              <a:pPr>
                <a:lnSpc>
                  <a:spcPct val="200000"/>
                </a:lnSpc>
                <a:spcBef>
                  <a:spcPct val="0"/>
                </a:spcBef>
              </a:pPr>
              <a:r>
                <a:rPr lang="zh-CN" altLang="en-US" sz="1400" dirty="0">
                  <a:latin typeface="隶书" panose="02010509060101010101" pitchFamily="49" charset="-122"/>
                  <a:ea typeface="隶书" panose="02010509060101010101" pitchFamily="49" charset="-122"/>
                  <a:sym typeface="宋体" panose="02010600030101010101" pitchFamily="2" charset="-122"/>
                </a:rPr>
                <a:t>点击此处添加文本信点击此处添加文本信点击此处添加文本信点击此处添加文本信点击此处添加文本信点击此处添加文本信点击此处添加文本信 </a:t>
              </a:r>
            </a:p>
          </p:txBody>
        </p:sp>
        <p:grpSp>
          <p:nvGrpSpPr>
            <p:cNvPr id="7" name="组合 6">
              <a:extLst>
                <a:ext uri="{FF2B5EF4-FFF2-40B4-BE49-F238E27FC236}">
                  <a16:creationId xmlns:a16="http://schemas.microsoft.com/office/drawing/2014/main" xmlns="" id="{E4DD71DE-6FC1-4509-8317-BF91453461F4}"/>
                </a:ext>
              </a:extLst>
            </p:cNvPr>
            <p:cNvGrpSpPr/>
            <p:nvPr/>
          </p:nvGrpSpPr>
          <p:grpSpPr>
            <a:xfrm>
              <a:off x="6488380" y="1769392"/>
              <a:ext cx="4513942" cy="615314"/>
              <a:chOff x="943429" y="212548"/>
              <a:chExt cx="4513942" cy="615314"/>
            </a:xfrm>
          </p:grpSpPr>
          <p:sp>
            <p:nvSpPr>
              <p:cNvPr id="8" name="矩形 7">
                <a:extLst>
                  <a:ext uri="{FF2B5EF4-FFF2-40B4-BE49-F238E27FC236}">
                    <a16:creationId xmlns:a16="http://schemas.microsoft.com/office/drawing/2014/main" xmlns="" id="{A1EA1224-B6A7-4933-81C7-EB4AB8BBD14C}"/>
                  </a:ext>
                </a:extLst>
              </p:cNvPr>
              <p:cNvSpPr/>
              <p:nvPr/>
            </p:nvSpPr>
            <p:spPr>
              <a:xfrm>
                <a:off x="943429" y="212548"/>
                <a:ext cx="4513942" cy="61531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4">
                <a:extLst>
                  <a:ext uri="{FF2B5EF4-FFF2-40B4-BE49-F238E27FC236}">
                    <a16:creationId xmlns:a16="http://schemas.microsoft.com/office/drawing/2014/main" xmlns="" id="{4EBCBD84-A644-4836-A99D-4BD1539206FB}"/>
                  </a:ext>
                </a:extLst>
              </p:cNvPr>
              <p:cNvSpPr txBox="1"/>
              <p:nvPr/>
            </p:nvSpPr>
            <p:spPr>
              <a:xfrm>
                <a:off x="1160644" y="227817"/>
                <a:ext cx="4079512" cy="584775"/>
              </a:xfrm>
              <a:prstGeom prst="rect">
                <a:avLst/>
              </a:prstGeom>
              <a:noFill/>
              <a:ln>
                <a:noFill/>
              </a:ln>
            </p:spPr>
            <p:txBody>
              <a:bodyPr wrap="square" lIns="91440" tIns="45720" rIns="91440" bIns="45720" rtlCol="0">
                <a:spAutoFit/>
              </a:bodyPr>
              <a:lstStyle/>
              <a:p>
                <a:pPr algn="ctr"/>
                <a:r>
                  <a:rPr lang="zh-CN" altLang="en-US" sz="3200" b="1" spc="300" dirty="0">
                    <a:latin typeface="隶书" panose="02010509060101010101" pitchFamily="49" charset="-122"/>
                    <a:ea typeface="隶书" panose="02010509060101010101" pitchFamily="49" charset="-122"/>
                    <a:cs typeface="Poppins" panose="02000000000000000000" pitchFamily="2" charset="0"/>
                    <a:sym typeface="微软雅黑" panose="020B0503020204020204" pitchFamily="34" charset="-122"/>
                  </a:rPr>
                  <a:t>此处添加您的标题</a:t>
                </a:r>
                <a:endParaRPr lang="id-ID" sz="3200" b="1" spc="300" dirty="0">
                  <a:latin typeface="隶书" panose="02010509060101010101" pitchFamily="49" charset="-122"/>
                  <a:ea typeface="隶书" panose="02010509060101010101" pitchFamily="49" charset="-122"/>
                  <a:cs typeface="Poppins" panose="02000000000000000000" pitchFamily="2" charset="0"/>
                  <a:sym typeface="微软雅黑" panose="020B0503020204020204" pitchFamily="34" charset="-122"/>
                </a:endParaRPr>
              </a:p>
            </p:txBody>
          </p:sp>
        </p:grpSp>
      </p:grpSp>
      <p:pic>
        <p:nvPicPr>
          <p:cNvPr id="11" name="图片 10">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645" y="1288328"/>
            <a:ext cx="5157290" cy="3885158"/>
          </a:xfrm>
          <a:prstGeom prst="rect">
            <a:avLst/>
          </a:prstGeom>
        </p:spPr>
      </p:pic>
    </p:spTree>
    <p:extLst>
      <p:ext uri="{BB962C8B-B14F-4D97-AF65-F5344CB8AC3E}">
        <p14:creationId xmlns:p14="http://schemas.microsoft.com/office/powerpoint/2010/main" val="4909891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992016" y="1528895"/>
            <a:ext cx="4448666" cy="4379695"/>
            <a:chOff x="1647334" y="1239152"/>
            <a:chExt cx="4448666" cy="4379695"/>
          </a:xfrm>
        </p:grpSpPr>
        <p:sp>
          <p:nvSpPr>
            <p:cNvPr id="2" name="图文框 1"/>
            <p:cNvSpPr/>
            <p:nvPr/>
          </p:nvSpPr>
          <p:spPr>
            <a:xfrm>
              <a:off x="3489920" y="1951840"/>
              <a:ext cx="2606080" cy="2989327"/>
            </a:xfrm>
            <a:prstGeom prst="frame">
              <a:avLst>
                <a:gd name="adj1" fmla="val 7434"/>
              </a:avLst>
            </a:prstGeom>
            <a:solidFill>
              <a:srgbClr val="DBEAE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647334" y="1239152"/>
              <a:ext cx="3363606" cy="4379695"/>
            </a:xfrm>
            <a:custGeom>
              <a:avLst/>
              <a:gdLst>
                <a:gd name="connsiteX0" fmla="*/ 0 w 4290858"/>
                <a:gd name="connsiteY0" fmla="*/ 0 h 5695232"/>
                <a:gd name="connsiteX1" fmla="*/ 4290858 w 4290858"/>
                <a:gd name="connsiteY1" fmla="*/ 0 h 5695232"/>
                <a:gd name="connsiteX2" fmla="*/ 4290858 w 4290858"/>
                <a:gd name="connsiteY2" fmla="*/ 5695232 h 5695232"/>
                <a:gd name="connsiteX3" fmla="*/ 0 w 4290858"/>
                <a:gd name="connsiteY3" fmla="*/ 5695232 h 5695232"/>
              </a:gdLst>
              <a:ahLst/>
              <a:cxnLst>
                <a:cxn ang="0">
                  <a:pos x="connsiteX0" y="connsiteY0"/>
                </a:cxn>
                <a:cxn ang="0">
                  <a:pos x="connsiteX1" y="connsiteY1"/>
                </a:cxn>
                <a:cxn ang="0">
                  <a:pos x="connsiteX2" y="connsiteY2"/>
                </a:cxn>
                <a:cxn ang="0">
                  <a:pos x="connsiteX3" y="connsiteY3"/>
                </a:cxn>
              </a:cxnLst>
              <a:rect l="l" t="t" r="r" b="b"/>
              <a:pathLst>
                <a:path w="4290858" h="5695232">
                  <a:moveTo>
                    <a:pt x="0" y="0"/>
                  </a:moveTo>
                  <a:lnTo>
                    <a:pt x="4290858" y="0"/>
                  </a:lnTo>
                  <a:lnTo>
                    <a:pt x="4290858" y="5695232"/>
                  </a:lnTo>
                  <a:lnTo>
                    <a:pt x="0" y="5695232"/>
                  </a:lnTo>
                  <a:close/>
                </a:path>
              </a:pathLst>
            </a:custGeom>
          </p:spPr>
        </p:pic>
        <p:sp>
          <p:nvSpPr>
            <p:cNvPr id="4" name="矩形 3"/>
            <p:cNvSpPr/>
            <p:nvPr/>
          </p:nvSpPr>
          <p:spPr>
            <a:xfrm>
              <a:off x="4872019" y="2270349"/>
              <a:ext cx="861774" cy="2317301"/>
            </a:xfrm>
            <a:prstGeom prst="rect">
              <a:avLst/>
            </a:prstGeom>
          </p:spPr>
          <p:txBody>
            <a:bodyPr vert="eaVert" wrap="none">
              <a:spAutoFit/>
            </a:bodyPr>
            <a:lstStyle/>
            <a:p>
              <a:pPr algn="ctr"/>
              <a:r>
                <a:rPr lang="zh-CN" altLang="en-US" sz="4400" b="1" smtClean="0">
                  <a:latin typeface="隶书" panose="02010509060101010101" pitchFamily="49" charset="-122"/>
                  <a:ea typeface="隶书" panose="02010509060101010101" pitchFamily="49" charset="-122"/>
                </a:rPr>
                <a:t>添加标题</a:t>
              </a:r>
              <a:endParaRPr lang="en-US" altLang="zh-CN" sz="4400" b="1" dirty="0">
                <a:latin typeface="隶书" panose="02010509060101010101" pitchFamily="49" charset="-122"/>
                <a:ea typeface="隶书" panose="02010509060101010101" pitchFamily="49" charset="-122"/>
              </a:endParaRPr>
            </a:p>
          </p:txBody>
        </p:sp>
      </p:grpSp>
      <p:grpSp>
        <p:nvGrpSpPr>
          <p:cNvPr id="12" name="组合 11"/>
          <p:cNvGrpSpPr/>
          <p:nvPr/>
        </p:nvGrpSpPr>
        <p:grpSpPr>
          <a:xfrm>
            <a:off x="1299163" y="1755136"/>
            <a:ext cx="3897428" cy="1803949"/>
            <a:chOff x="332941" y="3646807"/>
            <a:chExt cx="3535221" cy="1803949"/>
          </a:xfrm>
        </p:grpSpPr>
        <p:sp>
          <p:nvSpPr>
            <p:cNvPr id="13" name="TextBox 17">
              <a:extLst>
                <a:ext uri="{FF2B5EF4-FFF2-40B4-BE49-F238E27FC236}">
                  <a16:creationId xmlns="" xmlns:a16="http://schemas.microsoft.com/office/drawing/2014/main" id="{463BC1F0-7419-4266-B6AF-A2B05FF82C86}"/>
                </a:ext>
              </a:extLst>
            </p:cNvPr>
            <p:cNvSpPr txBox="1"/>
            <p:nvPr/>
          </p:nvSpPr>
          <p:spPr>
            <a:xfrm>
              <a:off x="794687" y="3646807"/>
              <a:ext cx="2611730" cy="510778"/>
            </a:xfrm>
            <a:prstGeom prst="roundRect">
              <a:avLst/>
            </a:prstGeom>
            <a:solidFill>
              <a:schemeClr val="bg1">
                <a:lumMod val="95000"/>
              </a:schemeClr>
            </a:solidFill>
            <a:ln>
              <a:noFill/>
            </a:ln>
          </p:spPr>
          <p:txBody>
            <a:bodyPr wrap="square" rtlCol="0">
              <a:spAutoFit/>
            </a:bodyPr>
            <a:lstStyle/>
            <a:p>
              <a:pPr algn="ctr" fontAlgn="auto">
                <a:defRPr/>
              </a:pPr>
              <a:r>
                <a:rPr lang="zh-CN" altLang="en-US" sz="2400" b="1" spc="300" noProof="1" smtClean="0">
                  <a:latin typeface="隶书" panose="02010509060101010101" pitchFamily="49" charset="-122"/>
                  <a:ea typeface="隶书" panose="02010509060101010101" pitchFamily="49" charset="-122"/>
                  <a:cs typeface="+mn-ea"/>
                  <a:sym typeface="+mn-lt"/>
                </a:rPr>
                <a:t>点击添加标题</a:t>
              </a:r>
              <a:endParaRPr lang="en-US" altLang="zh-CN" sz="2400" b="1" spc="300" noProof="1">
                <a:latin typeface="隶书" panose="02010509060101010101" pitchFamily="49" charset="-122"/>
                <a:ea typeface="隶书" panose="02010509060101010101" pitchFamily="49" charset="-122"/>
                <a:cs typeface="+mn-ea"/>
                <a:sym typeface="+mn-lt"/>
              </a:endParaRPr>
            </a:p>
          </p:txBody>
        </p:sp>
        <p:sp>
          <p:nvSpPr>
            <p:cNvPr id="14" name="TextBox 22">
              <a:extLst>
                <a:ext uri="{FF2B5EF4-FFF2-40B4-BE49-F238E27FC236}">
                  <a16:creationId xmlns="" xmlns:a16="http://schemas.microsoft.com/office/drawing/2014/main" id="{95ACB323-2120-48A9-928B-0B10948CFAFC}"/>
                </a:ext>
              </a:extLst>
            </p:cNvPr>
            <p:cNvSpPr txBox="1"/>
            <p:nvPr/>
          </p:nvSpPr>
          <p:spPr>
            <a:xfrm>
              <a:off x="332941" y="4305121"/>
              <a:ext cx="3535221" cy="1145635"/>
            </a:xfrm>
            <a:prstGeom prst="rect">
              <a:avLst/>
            </a:prstGeom>
            <a:noFill/>
          </p:spPr>
          <p:txBody>
            <a:bodyPr wrap="square" rtlCol="0">
              <a:spAutoFit/>
            </a:bodyPr>
            <a:lstStyle/>
            <a:p>
              <a:pPr>
                <a:lnSpc>
                  <a:spcPct val="200000"/>
                </a:lnSpc>
              </a:pPr>
              <a:r>
                <a:rPr lang="zh-CN" altLang="en-US" sz="1200" smtClean="0">
                  <a:solidFill>
                    <a:srgbClr val="080808"/>
                  </a:solidFill>
                  <a:latin typeface="隶书" panose="02010509060101010101" pitchFamily="49" charset="-122"/>
                  <a:ea typeface="隶书" panose="02010509060101010101" pitchFamily="49" charset="-122"/>
                  <a:cs typeface="宋体" charset="-122"/>
                </a:rPr>
                <a:t>单击此处添加段落文本单击此处添加段落文本单击此处添加段落文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charset="-122"/>
                </a:rPr>
                <a:t>本单击此处添加段落文本单击此处添加段落文本单击此处添加段落文本</a:t>
              </a:r>
              <a:endParaRPr lang="zh-CN" altLang="en-US" sz="1200" smtClean="0">
                <a:cs typeface="+mn-ea"/>
                <a:sym typeface="+mn-lt"/>
              </a:endParaRPr>
            </a:p>
          </p:txBody>
        </p:sp>
      </p:grpSp>
      <p:grpSp>
        <p:nvGrpSpPr>
          <p:cNvPr id="15" name="组合 14"/>
          <p:cNvGrpSpPr/>
          <p:nvPr/>
        </p:nvGrpSpPr>
        <p:grpSpPr>
          <a:xfrm>
            <a:off x="1299163" y="4046270"/>
            <a:ext cx="3897428" cy="1803949"/>
            <a:chOff x="332941" y="3646807"/>
            <a:chExt cx="3535221" cy="1803949"/>
          </a:xfrm>
        </p:grpSpPr>
        <p:sp>
          <p:nvSpPr>
            <p:cNvPr id="16" name="TextBox 17">
              <a:extLst>
                <a:ext uri="{FF2B5EF4-FFF2-40B4-BE49-F238E27FC236}">
                  <a16:creationId xmlns="" xmlns:a16="http://schemas.microsoft.com/office/drawing/2014/main" id="{463BC1F0-7419-4266-B6AF-A2B05FF82C86}"/>
                </a:ext>
              </a:extLst>
            </p:cNvPr>
            <p:cNvSpPr txBox="1"/>
            <p:nvPr/>
          </p:nvSpPr>
          <p:spPr>
            <a:xfrm>
              <a:off x="794687" y="3646807"/>
              <a:ext cx="2611730" cy="510778"/>
            </a:xfrm>
            <a:prstGeom prst="roundRect">
              <a:avLst/>
            </a:prstGeom>
            <a:solidFill>
              <a:schemeClr val="bg1">
                <a:lumMod val="95000"/>
              </a:schemeClr>
            </a:solidFill>
            <a:ln>
              <a:noFill/>
            </a:ln>
          </p:spPr>
          <p:txBody>
            <a:bodyPr wrap="square" rtlCol="0">
              <a:spAutoFit/>
            </a:bodyPr>
            <a:lstStyle/>
            <a:p>
              <a:pPr algn="ctr" fontAlgn="auto">
                <a:defRPr/>
              </a:pPr>
              <a:r>
                <a:rPr lang="zh-CN" altLang="en-US" sz="2400" b="1" spc="300" noProof="1" smtClean="0">
                  <a:latin typeface="隶书" panose="02010509060101010101" pitchFamily="49" charset="-122"/>
                  <a:ea typeface="隶书" panose="02010509060101010101" pitchFamily="49" charset="-122"/>
                  <a:cs typeface="+mn-ea"/>
                  <a:sym typeface="+mn-lt"/>
                </a:rPr>
                <a:t>点击添加标题</a:t>
              </a:r>
              <a:endParaRPr lang="en-US" altLang="zh-CN" sz="2400" b="1" spc="300" noProof="1">
                <a:latin typeface="隶书" panose="02010509060101010101" pitchFamily="49" charset="-122"/>
                <a:ea typeface="隶书" panose="02010509060101010101" pitchFamily="49" charset="-122"/>
                <a:cs typeface="+mn-ea"/>
                <a:sym typeface="+mn-lt"/>
              </a:endParaRPr>
            </a:p>
          </p:txBody>
        </p:sp>
        <p:sp>
          <p:nvSpPr>
            <p:cNvPr id="17" name="TextBox 22">
              <a:extLst>
                <a:ext uri="{FF2B5EF4-FFF2-40B4-BE49-F238E27FC236}">
                  <a16:creationId xmlns="" xmlns:a16="http://schemas.microsoft.com/office/drawing/2014/main" id="{95ACB323-2120-48A9-928B-0B10948CFAFC}"/>
                </a:ext>
              </a:extLst>
            </p:cNvPr>
            <p:cNvSpPr txBox="1"/>
            <p:nvPr/>
          </p:nvSpPr>
          <p:spPr>
            <a:xfrm>
              <a:off x="332941" y="4305121"/>
              <a:ext cx="3535221" cy="1145635"/>
            </a:xfrm>
            <a:prstGeom prst="rect">
              <a:avLst/>
            </a:prstGeom>
            <a:noFill/>
          </p:spPr>
          <p:txBody>
            <a:bodyPr wrap="square" rtlCol="0">
              <a:spAutoFit/>
            </a:bodyPr>
            <a:lstStyle/>
            <a:p>
              <a:pPr>
                <a:lnSpc>
                  <a:spcPct val="200000"/>
                </a:lnSpc>
              </a:pPr>
              <a:r>
                <a:rPr lang="zh-CN" altLang="en-US" sz="1200" smtClean="0">
                  <a:solidFill>
                    <a:srgbClr val="080808"/>
                  </a:solidFill>
                  <a:latin typeface="隶书" panose="02010509060101010101" pitchFamily="49" charset="-122"/>
                  <a:ea typeface="隶书" panose="02010509060101010101" pitchFamily="49" charset="-122"/>
                  <a:cs typeface="宋体" charset="-122"/>
                </a:rPr>
                <a:t>单击此处添加段落文本单击此处添加段落文本单击此处添加段落文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charset="-122"/>
                </a:rPr>
                <a:t>本单击此处添加段落文本单击此处添加段落文本单击此处添加段落文本</a:t>
              </a:r>
              <a:endParaRPr lang="zh-CN" altLang="en-US" sz="1200" smtClean="0">
                <a:cs typeface="+mn-ea"/>
                <a:sym typeface="+mn-lt"/>
              </a:endParaRPr>
            </a:p>
          </p:txBody>
        </p:sp>
      </p:grpSp>
    </p:spTree>
    <p:extLst>
      <p:ext uri="{BB962C8B-B14F-4D97-AF65-F5344CB8AC3E}">
        <p14:creationId xmlns:p14="http://schemas.microsoft.com/office/powerpoint/2010/main" val="3452736872"/>
      </p:ext>
    </p:extLst>
  </p:cSld>
  <p:clrMapOvr>
    <a:masterClrMapping/>
  </p:clrMapOvr>
  <mc:AlternateContent xmlns:mc="http://schemas.openxmlformats.org/markup-compatibility/2006">
    <mc:Choice xmlns:p14="http://schemas.microsoft.com/office/powerpoint/2010/main" Requires="p14">
      <p:transition spd="slow" p14:dur="1500" advTm="1000">
        <p:random/>
      </p:transition>
    </mc:Choice>
    <mc:Fallback>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添加标题</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7687094" y="1456018"/>
            <a:ext cx="992579" cy="4635500"/>
          </a:xfrm>
          <a:prstGeom prst="rect">
            <a:avLst/>
          </a:prstGeom>
          <a:noFill/>
        </p:spPr>
        <p:txBody>
          <a:bodyPr vert="eaVert" wrap="square" rtlCol="0">
            <a:spAutoFit/>
          </a:bodyPr>
          <a:lstStyle/>
          <a:p>
            <a:pPr>
              <a:lnSpc>
                <a:spcPct val="250000"/>
              </a:lnSpc>
            </a:pPr>
            <a:r>
              <a:rPr lang="zh-CN" altLang="en-US" sz="1050" dirty="0">
                <a:latin typeface="隶书" panose="02010509060101010101" pitchFamily="49" charset="-122"/>
                <a:ea typeface="隶书" panose="02010509060101010101" pitchFamily="49" charset="-122"/>
                <a:cs typeface="Segoe UI" panose="020B0502040204020203" pitchFamily="34" charset="0"/>
                <a:sym typeface="+mn-ea"/>
              </a:rPr>
              <a:t>点击添加文本信息点击添加文本信息点击添加文本信息点击添加文本信息点击添加文本信息点击添加文本信息点击添加文本</a:t>
            </a:r>
            <a:r>
              <a:rPr lang="zh-CN" altLang="en-US" sz="1050">
                <a:latin typeface="隶书" panose="02010509060101010101" pitchFamily="49" charset="-122"/>
                <a:ea typeface="隶书" panose="02010509060101010101" pitchFamily="49" charset="-122"/>
                <a:cs typeface="Segoe UI" panose="020B0502040204020203" pitchFamily="34" charset="0"/>
                <a:sym typeface="+mn-ea"/>
              </a:rPr>
              <a:t>信</a:t>
            </a:r>
            <a:r>
              <a:rPr lang="zh-CN" altLang="en-US" sz="1050" smtClean="0">
                <a:latin typeface="隶书" panose="02010509060101010101" pitchFamily="49" charset="-122"/>
                <a:ea typeface="隶书" panose="02010509060101010101" pitchFamily="49" charset="-122"/>
                <a:cs typeface="Segoe UI" panose="020B0502040204020203" pitchFamily="34" charset="0"/>
                <a:sym typeface="+mn-ea"/>
              </a:rPr>
              <a:t>息</a:t>
            </a:r>
            <a:endParaRPr lang="zh-CN" altLang="en-US" sz="1050" dirty="0">
              <a:latin typeface="隶书" panose="02010509060101010101" pitchFamily="49" charset="-122"/>
              <a:ea typeface="隶书" panose="02010509060101010101" pitchFamily="49" charset="-122"/>
              <a:cs typeface="Segoe UI" panose="020B0502040204020203" pitchFamily="34" charset="0"/>
              <a:sym typeface="+mn-ea"/>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41616504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5243543" y="3546057"/>
            <a:ext cx="2732606" cy="2276519"/>
            <a:chOff x="1195892" y="2173419"/>
            <a:chExt cx="2732606" cy="2276519"/>
          </a:xfrm>
        </p:grpSpPr>
        <p:pic>
          <p:nvPicPr>
            <p:cNvPr id="24" name="图片 23">
              <a:extLst>
                <a:ext uri="{FF2B5EF4-FFF2-40B4-BE49-F238E27FC236}">
                  <a16:creationId xmlns:a16="http://schemas.microsoft.com/office/drawing/2014/main" xmlns="" id="{46FAFEE9-6813-4C31-9565-96EFC60BD7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777" y="2173419"/>
              <a:ext cx="1266836" cy="812464"/>
            </a:xfrm>
            <a:prstGeom prst="rect">
              <a:avLst/>
            </a:prstGeom>
          </p:spPr>
        </p:pic>
        <p:grpSp>
          <p:nvGrpSpPr>
            <p:cNvPr id="25" name="组合 24"/>
            <p:cNvGrpSpPr/>
            <p:nvPr/>
          </p:nvGrpSpPr>
          <p:grpSpPr>
            <a:xfrm>
              <a:off x="1195892" y="2985883"/>
              <a:ext cx="2732606" cy="1464055"/>
              <a:chOff x="1183925" y="3209225"/>
              <a:chExt cx="2732606" cy="1464055"/>
            </a:xfrm>
          </p:grpSpPr>
          <p:sp>
            <p:nvSpPr>
              <p:cNvPr id="26" name="矩形 25"/>
              <p:cNvSpPr/>
              <p:nvPr/>
            </p:nvSpPr>
            <p:spPr>
              <a:xfrm>
                <a:off x="1183925" y="3749950"/>
                <a:ext cx="2732606" cy="923330"/>
              </a:xfrm>
              <a:prstGeom prst="rect">
                <a:avLst/>
              </a:prstGeom>
            </p:spPr>
            <p:txBody>
              <a:bodyPr wrap="square">
                <a:spAutoFit/>
                <a:scene3d>
                  <a:camera prst="orthographicFront"/>
                  <a:lightRig rig="threePt" dir="t"/>
                </a:scene3d>
                <a:sp3d contourW="12700"/>
              </a:bodyPr>
              <a:lstStyle/>
              <a:p>
                <a:pPr algn="ctr">
                  <a:lnSpc>
                    <a:spcPct val="150000"/>
                  </a:lnSpc>
                  <a:spcBef>
                    <a:spcPts val="1000"/>
                  </a:spcBef>
                </a:pPr>
                <a:r>
                  <a:rPr lang="zh-CN" altLang="en-US" sz="1200" dirty="0" smtClean="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a:t>
                </a:r>
                <a:r>
                  <a:rPr lang="zh-CN" altLang="en-US" sz="1200" smtClean="0">
                    <a:solidFill>
                      <a:srgbClr val="080808"/>
                    </a:solidFill>
                    <a:latin typeface="隶书" panose="02010509060101010101" pitchFamily="49" charset="-122"/>
                    <a:ea typeface="隶书" panose="02010509060101010101" pitchFamily="49" charset="-122"/>
                  </a:rPr>
                  <a:t>文</a:t>
                </a:r>
                <a:r>
                  <a:rPr lang="zh-CN" altLang="en-US" sz="1200" smtClean="0">
                    <a:solidFill>
                      <a:srgbClr val="080808"/>
                    </a:solidFill>
                    <a:latin typeface="隶书" panose="02010509060101010101" pitchFamily="49" charset="-122"/>
                    <a:ea typeface="隶书" panose="02010509060101010101" pitchFamily="49" charset="-122"/>
                  </a:rPr>
                  <a:t>本</a:t>
                </a:r>
                <a:endParaRPr lang="zh-CN" altLang="en-US" sz="1200" dirty="0" smtClean="0">
                  <a:solidFill>
                    <a:srgbClr val="080808"/>
                  </a:solidFill>
                  <a:latin typeface="隶书" panose="02010509060101010101" pitchFamily="49" charset="-122"/>
                  <a:ea typeface="隶书" panose="02010509060101010101" pitchFamily="49" charset="-122"/>
                </a:endParaRPr>
              </a:p>
            </p:txBody>
          </p:sp>
          <p:sp>
            <p:nvSpPr>
              <p:cNvPr id="27" name="矩形 26"/>
              <p:cNvSpPr/>
              <p:nvPr/>
            </p:nvSpPr>
            <p:spPr>
              <a:xfrm>
                <a:off x="1354385" y="3209225"/>
                <a:ext cx="2489200" cy="5407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rgbClr val="BCDFED"/>
                    </a:solidFill>
                    <a:latin typeface="隶书" panose="02010509060101010101" pitchFamily="49" charset="-122"/>
                    <a:ea typeface="隶书" panose="02010509060101010101" pitchFamily="49" charset="-122"/>
                  </a:rPr>
                  <a:t>点击添加标题</a:t>
                </a:r>
              </a:p>
            </p:txBody>
          </p:sp>
        </p:grpSp>
      </p:grpSp>
      <p:pic>
        <p:nvPicPr>
          <p:cNvPr id="15" name="图片 14">
            <a:extLst>
              <a:ext uri="{FF2B5EF4-FFF2-40B4-BE49-F238E27FC236}">
                <a16:creationId xmlns:a16="http://schemas.microsoft.com/office/drawing/2014/main" xmlns="" id="{ECFE68C5-2472-4312-B92F-5D5AF8A215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45" t="4167" r="8918"/>
          <a:stretch/>
        </p:blipFill>
        <p:spPr>
          <a:xfrm>
            <a:off x="0" y="1870614"/>
            <a:ext cx="5573486" cy="4987385"/>
          </a:xfrm>
          <a:prstGeom prst="rect">
            <a:avLst/>
          </a:prstGeom>
        </p:spPr>
      </p:pic>
      <p:grpSp>
        <p:nvGrpSpPr>
          <p:cNvPr id="16" name="组合 15"/>
          <p:cNvGrpSpPr/>
          <p:nvPr/>
        </p:nvGrpSpPr>
        <p:grpSpPr>
          <a:xfrm>
            <a:off x="8583643" y="3546057"/>
            <a:ext cx="2732606" cy="2276519"/>
            <a:chOff x="1195892" y="2173419"/>
            <a:chExt cx="2732606" cy="2276519"/>
          </a:xfrm>
        </p:grpSpPr>
        <p:pic>
          <p:nvPicPr>
            <p:cNvPr id="28" name="图片 27">
              <a:extLst>
                <a:ext uri="{FF2B5EF4-FFF2-40B4-BE49-F238E27FC236}">
                  <a16:creationId xmlns:a16="http://schemas.microsoft.com/office/drawing/2014/main" xmlns="" id="{46FAFEE9-6813-4C31-9565-96EFC60BD7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777" y="2173419"/>
              <a:ext cx="1266836" cy="812464"/>
            </a:xfrm>
            <a:prstGeom prst="rect">
              <a:avLst/>
            </a:prstGeom>
          </p:spPr>
        </p:pic>
        <p:grpSp>
          <p:nvGrpSpPr>
            <p:cNvPr id="29" name="组合 28"/>
            <p:cNvGrpSpPr/>
            <p:nvPr/>
          </p:nvGrpSpPr>
          <p:grpSpPr>
            <a:xfrm>
              <a:off x="1195892" y="2985883"/>
              <a:ext cx="2732606" cy="1464055"/>
              <a:chOff x="1183925" y="3209225"/>
              <a:chExt cx="2732606" cy="1464055"/>
            </a:xfrm>
          </p:grpSpPr>
          <p:sp>
            <p:nvSpPr>
              <p:cNvPr id="30" name="矩形 29"/>
              <p:cNvSpPr/>
              <p:nvPr/>
            </p:nvSpPr>
            <p:spPr>
              <a:xfrm>
                <a:off x="1183925" y="3749950"/>
                <a:ext cx="2732606" cy="923330"/>
              </a:xfrm>
              <a:prstGeom prst="rect">
                <a:avLst/>
              </a:prstGeom>
            </p:spPr>
            <p:txBody>
              <a:bodyPr wrap="square">
                <a:spAutoFit/>
                <a:scene3d>
                  <a:camera prst="orthographicFront"/>
                  <a:lightRig rig="threePt" dir="t"/>
                </a:scene3d>
                <a:sp3d contourW="12700"/>
              </a:bodyPr>
              <a:lstStyle/>
              <a:p>
                <a:pPr algn="ctr">
                  <a:lnSpc>
                    <a:spcPct val="150000"/>
                  </a:lnSpc>
                  <a:spcBef>
                    <a:spcPts val="1000"/>
                  </a:spcBef>
                </a:pPr>
                <a:r>
                  <a:rPr lang="zh-CN" altLang="en-US" sz="1200" dirty="0" smtClean="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a:t>
                </a:r>
                <a:r>
                  <a:rPr lang="zh-CN" altLang="en-US" sz="1200" smtClean="0">
                    <a:solidFill>
                      <a:srgbClr val="080808"/>
                    </a:solidFill>
                    <a:latin typeface="隶书" panose="02010509060101010101" pitchFamily="49" charset="-122"/>
                    <a:ea typeface="隶书" panose="02010509060101010101" pitchFamily="49" charset="-122"/>
                  </a:rPr>
                  <a:t>文</a:t>
                </a:r>
                <a:r>
                  <a:rPr lang="zh-CN" altLang="en-US" sz="1200" smtClean="0">
                    <a:solidFill>
                      <a:srgbClr val="080808"/>
                    </a:solidFill>
                    <a:latin typeface="隶书" panose="02010509060101010101" pitchFamily="49" charset="-122"/>
                    <a:ea typeface="隶书" panose="02010509060101010101" pitchFamily="49" charset="-122"/>
                  </a:rPr>
                  <a:t>本</a:t>
                </a:r>
                <a:endParaRPr lang="zh-CN" altLang="en-US" sz="1200" dirty="0" smtClean="0">
                  <a:solidFill>
                    <a:srgbClr val="080808"/>
                  </a:solidFill>
                  <a:latin typeface="隶书" panose="02010509060101010101" pitchFamily="49" charset="-122"/>
                  <a:ea typeface="隶书" panose="02010509060101010101" pitchFamily="49" charset="-122"/>
                </a:endParaRPr>
              </a:p>
            </p:txBody>
          </p:sp>
          <p:sp>
            <p:nvSpPr>
              <p:cNvPr id="31" name="矩形 30"/>
              <p:cNvSpPr/>
              <p:nvPr/>
            </p:nvSpPr>
            <p:spPr>
              <a:xfrm>
                <a:off x="1354385" y="3209225"/>
                <a:ext cx="2489200" cy="5407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rgbClr val="BCDFED"/>
                    </a:solidFill>
                    <a:latin typeface="隶书" panose="02010509060101010101" pitchFamily="49" charset="-122"/>
                    <a:ea typeface="隶书" panose="02010509060101010101" pitchFamily="49" charset="-122"/>
                  </a:rPr>
                  <a:t>点击添加标题</a:t>
                </a:r>
              </a:p>
            </p:txBody>
          </p:sp>
        </p:grpSp>
      </p:grpSp>
      <p:grpSp>
        <p:nvGrpSpPr>
          <p:cNvPr id="32" name="组合 31"/>
          <p:cNvGrpSpPr/>
          <p:nvPr/>
        </p:nvGrpSpPr>
        <p:grpSpPr>
          <a:xfrm>
            <a:off x="5588486" y="1572467"/>
            <a:ext cx="5727763" cy="1268645"/>
            <a:chOff x="645827" y="3646807"/>
            <a:chExt cx="5195454" cy="1268645"/>
          </a:xfrm>
        </p:grpSpPr>
        <p:sp>
          <p:nvSpPr>
            <p:cNvPr id="33" name="TextBox 17">
              <a:extLst>
                <a:ext uri="{FF2B5EF4-FFF2-40B4-BE49-F238E27FC236}">
                  <a16:creationId xmlns="" xmlns:a16="http://schemas.microsoft.com/office/drawing/2014/main" id="{463BC1F0-7419-4266-B6AF-A2B05FF82C86}"/>
                </a:ext>
              </a:extLst>
            </p:cNvPr>
            <p:cNvSpPr txBox="1"/>
            <p:nvPr/>
          </p:nvSpPr>
          <p:spPr>
            <a:xfrm>
              <a:off x="794687" y="3646807"/>
              <a:ext cx="2611730" cy="510778"/>
            </a:xfrm>
            <a:prstGeom prst="roundRect">
              <a:avLst>
                <a:gd name="adj" fmla="val 1749"/>
              </a:avLst>
            </a:prstGeom>
            <a:solidFill>
              <a:srgbClr val="DEEBF7"/>
            </a:solidFill>
            <a:ln>
              <a:noFill/>
            </a:ln>
          </p:spPr>
          <p:txBody>
            <a:bodyPr wrap="square" rtlCol="0">
              <a:spAutoFit/>
            </a:bodyPr>
            <a:lstStyle/>
            <a:p>
              <a:pPr algn="ctr" fontAlgn="auto">
                <a:defRPr/>
              </a:pPr>
              <a:r>
                <a:rPr lang="zh-CN" altLang="en-US" sz="2400" b="1" spc="300" noProof="1" smtClean="0">
                  <a:latin typeface="隶书" panose="02010509060101010101" pitchFamily="49" charset="-122"/>
                  <a:ea typeface="隶书" panose="02010509060101010101" pitchFamily="49" charset="-122"/>
                  <a:cs typeface="+mn-ea"/>
                  <a:sym typeface="+mn-lt"/>
                </a:rPr>
                <a:t>点击添加标题</a:t>
              </a:r>
              <a:endParaRPr lang="en-US" altLang="zh-CN" sz="2400" b="1" spc="300" noProof="1">
                <a:latin typeface="隶书" panose="02010509060101010101" pitchFamily="49" charset="-122"/>
                <a:ea typeface="隶书" panose="02010509060101010101" pitchFamily="49" charset="-122"/>
                <a:cs typeface="+mn-ea"/>
                <a:sym typeface="+mn-lt"/>
              </a:endParaRPr>
            </a:p>
          </p:txBody>
        </p:sp>
        <p:sp>
          <p:nvSpPr>
            <p:cNvPr id="34" name="TextBox 22">
              <a:extLst>
                <a:ext uri="{FF2B5EF4-FFF2-40B4-BE49-F238E27FC236}">
                  <a16:creationId xmlns="" xmlns:a16="http://schemas.microsoft.com/office/drawing/2014/main" id="{95ACB323-2120-48A9-928B-0B10948CFAFC}"/>
                </a:ext>
              </a:extLst>
            </p:cNvPr>
            <p:cNvSpPr txBox="1"/>
            <p:nvPr/>
          </p:nvSpPr>
          <p:spPr>
            <a:xfrm>
              <a:off x="645827" y="4300732"/>
              <a:ext cx="5195454" cy="614720"/>
            </a:xfrm>
            <a:prstGeom prst="rect">
              <a:avLst/>
            </a:prstGeom>
            <a:noFill/>
          </p:spPr>
          <p:txBody>
            <a:bodyPr wrap="square" rtlCol="0">
              <a:spAutoFit/>
            </a:bodyPr>
            <a:lstStyle/>
            <a:p>
              <a:pPr>
                <a:lnSpc>
                  <a:spcPct val="150000"/>
                </a:lnSpc>
              </a:pPr>
              <a:r>
                <a:rPr lang="zh-CN" altLang="en-US" sz="1200" smtClean="0">
                  <a:solidFill>
                    <a:srgbClr val="080808"/>
                  </a:solidFill>
                  <a:latin typeface="隶书" panose="02010509060101010101" pitchFamily="49" charset="-122"/>
                  <a:ea typeface="隶书" panose="02010509060101010101" pitchFamily="49" charset="-122"/>
                  <a:cs typeface="宋体" charset="-122"/>
                </a:rPr>
                <a:t>单击此处添加段落文本单击此处添加段落文本单击此处添加段落文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charset="-122"/>
                </a:rPr>
                <a:t>本单击此处添加段落文本单击此处添加段落文本单击此处添加段落文本</a:t>
              </a:r>
              <a:endParaRPr lang="zh-CN" altLang="en-US" sz="1200" smtClean="0">
                <a:cs typeface="+mn-ea"/>
                <a:sym typeface="+mn-lt"/>
              </a:endParaRPr>
            </a:p>
          </p:txBody>
        </p:sp>
      </p:grpSp>
    </p:spTree>
    <p:extLst>
      <p:ext uri="{BB962C8B-B14F-4D97-AF65-F5344CB8AC3E}">
        <p14:creationId xmlns:p14="http://schemas.microsoft.com/office/powerpoint/2010/main" val="259049307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8106728" y="2439259"/>
            <a:ext cx="45719" cy="2433917"/>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80931" y="2283395"/>
            <a:ext cx="2714863" cy="2694621"/>
            <a:chOff x="880201" y="2742588"/>
            <a:chExt cx="2714863" cy="2694621"/>
          </a:xfrm>
        </p:grpSpPr>
        <p:pic>
          <p:nvPicPr>
            <p:cNvPr id="4" name="图片 3">
              <a:extLst>
                <a:ext uri="{FF2B5EF4-FFF2-40B4-BE49-F238E27FC236}">
                  <a16:creationId xmlns:a16="http://schemas.microsoft.com/office/drawing/2014/main" xmlns="" id="{F484CFCD-D5C8-4A5F-ADC2-DD1B5383D0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6612" y="2742588"/>
              <a:ext cx="1442041" cy="1372823"/>
            </a:xfrm>
            <a:prstGeom prst="rect">
              <a:avLst/>
            </a:prstGeom>
          </p:spPr>
        </p:pic>
        <p:sp>
          <p:nvSpPr>
            <p:cNvPr id="5" name="矩形 4"/>
            <p:cNvSpPr/>
            <p:nvPr/>
          </p:nvSpPr>
          <p:spPr>
            <a:xfrm>
              <a:off x="1888017" y="3071158"/>
              <a:ext cx="699230" cy="707886"/>
            </a:xfrm>
            <a:prstGeom prst="rect">
              <a:avLst/>
            </a:prstGeom>
          </p:spPr>
          <p:txBody>
            <a:bodyPr wrap="none">
              <a:spAutoFit/>
            </a:bodyPr>
            <a:lstStyle/>
            <a:p>
              <a:r>
                <a:rPr lang="zh-CN" altLang="en-US" sz="4000" b="1" dirty="0" smtClean="0">
                  <a:latin typeface="隶书" panose="02010509060101010101" pitchFamily="49" charset="-122"/>
                  <a:ea typeface="隶书" panose="02010509060101010101" pitchFamily="49" charset="-122"/>
                </a:rPr>
                <a:t>壹</a:t>
              </a:r>
              <a:endParaRPr lang="zh-CN" altLang="en-US" sz="4000" dirty="0"/>
            </a:p>
          </p:txBody>
        </p:sp>
        <p:sp>
          <p:nvSpPr>
            <p:cNvPr id="6" name="文本框 5"/>
            <p:cNvSpPr txBox="1"/>
            <p:nvPr/>
          </p:nvSpPr>
          <p:spPr>
            <a:xfrm>
              <a:off x="880201" y="4790878"/>
              <a:ext cx="2714863" cy="646331"/>
            </a:xfrm>
            <a:prstGeom prst="rect">
              <a:avLst/>
            </a:prstGeom>
            <a:noFill/>
          </p:spPr>
          <p:txBody>
            <a:bodyPr wrap="square" rtlCol="0">
              <a:spAutoFit/>
            </a:bodyPr>
            <a:lstStyle/>
            <a:p>
              <a:pPr algn="ctr">
                <a:lnSpc>
                  <a:spcPct val="150000"/>
                </a:lnSpc>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rPr>
                <a:t>文</a:t>
              </a:r>
              <a:r>
                <a:rPr lang="zh-CN" altLang="en-US" sz="1200" smtClean="0">
                  <a:solidFill>
                    <a:srgbClr val="080808"/>
                  </a:solidFill>
                  <a:latin typeface="隶书" panose="02010509060101010101" pitchFamily="49" charset="-122"/>
                  <a:ea typeface="隶书" panose="02010509060101010101" pitchFamily="49" charset="-122"/>
                </a:rPr>
                <a:t>本</a:t>
              </a:r>
              <a:endParaRPr lang="en-US" altLang="zh-CN" sz="1200" dirty="0">
                <a:solidFill>
                  <a:srgbClr val="080808"/>
                </a:solidFill>
                <a:latin typeface="隶书" panose="02010509060101010101" pitchFamily="49" charset="-122"/>
                <a:ea typeface="隶书" panose="02010509060101010101" pitchFamily="49" charset="-122"/>
              </a:endParaRPr>
            </a:p>
          </p:txBody>
        </p:sp>
        <p:sp>
          <p:nvSpPr>
            <p:cNvPr id="7" name="矩形 6"/>
            <p:cNvSpPr/>
            <p:nvPr/>
          </p:nvSpPr>
          <p:spPr>
            <a:xfrm>
              <a:off x="937351" y="4107614"/>
              <a:ext cx="2600563" cy="60478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smtClean="0">
                  <a:latin typeface="隶书" panose="02010509060101010101" pitchFamily="49" charset="-122"/>
                  <a:ea typeface="隶书" panose="02010509060101010101" pitchFamily="49" charset="-122"/>
                </a:rPr>
                <a:t>添加标题</a:t>
              </a:r>
              <a:endParaRPr lang="zh-CN" altLang="en-US" sz="3200" b="1" dirty="0">
                <a:latin typeface="隶书" panose="02010509060101010101" pitchFamily="49" charset="-122"/>
                <a:ea typeface="隶书" panose="02010509060101010101" pitchFamily="49" charset="-122"/>
              </a:endParaRPr>
            </a:p>
          </p:txBody>
        </p:sp>
      </p:grpSp>
      <p:grpSp>
        <p:nvGrpSpPr>
          <p:cNvPr id="9" name="组合 8"/>
          <p:cNvGrpSpPr/>
          <p:nvPr/>
        </p:nvGrpSpPr>
        <p:grpSpPr>
          <a:xfrm>
            <a:off x="4775081" y="2283395"/>
            <a:ext cx="2714863" cy="2694621"/>
            <a:chOff x="880201" y="2742588"/>
            <a:chExt cx="2714863" cy="2694621"/>
          </a:xfrm>
        </p:grpSpPr>
        <p:pic>
          <p:nvPicPr>
            <p:cNvPr id="10" name="图片 9">
              <a:extLst>
                <a:ext uri="{FF2B5EF4-FFF2-40B4-BE49-F238E27FC236}">
                  <a16:creationId xmlns:a16="http://schemas.microsoft.com/office/drawing/2014/main" xmlns="" id="{F484CFCD-D5C8-4A5F-ADC2-DD1B5383D0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6612" y="2742588"/>
              <a:ext cx="1442041" cy="1372823"/>
            </a:xfrm>
            <a:prstGeom prst="rect">
              <a:avLst/>
            </a:prstGeom>
          </p:spPr>
        </p:pic>
        <p:sp>
          <p:nvSpPr>
            <p:cNvPr id="11" name="矩形 10"/>
            <p:cNvSpPr/>
            <p:nvPr/>
          </p:nvSpPr>
          <p:spPr>
            <a:xfrm>
              <a:off x="1888017" y="3071158"/>
              <a:ext cx="699230" cy="707886"/>
            </a:xfrm>
            <a:prstGeom prst="rect">
              <a:avLst/>
            </a:prstGeom>
          </p:spPr>
          <p:txBody>
            <a:bodyPr wrap="none">
              <a:spAutoFit/>
            </a:bodyPr>
            <a:lstStyle/>
            <a:p>
              <a:r>
                <a:rPr lang="zh-CN" altLang="en-US" sz="4000" b="1" smtClean="0">
                  <a:latin typeface="隶书" panose="02010509060101010101" pitchFamily="49" charset="-122"/>
                  <a:ea typeface="隶书" panose="02010509060101010101" pitchFamily="49" charset="-122"/>
                </a:rPr>
                <a:t>贰</a:t>
              </a:r>
              <a:endParaRPr lang="zh-CN" altLang="en-US" sz="4000" dirty="0"/>
            </a:p>
          </p:txBody>
        </p:sp>
        <p:sp>
          <p:nvSpPr>
            <p:cNvPr id="12" name="文本框 11"/>
            <p:cNvSpPr txBox="1"/>
            <p:nvPr/>
          </p:nvSpPr>
          <p:spPr>
            <a:xfrm>
              <a:off x="880201" y="4790878"/>
              <a:ext cx="2714863" cy="646331"/>
            </a:xfrm>
            <a:prstGeom prst="rect">
              <a:avLst/>
            </a:prstGeom>
            <a:noFill/>
          </p:spPr>
          <p:txBody>
            <a:bodyPr wrap="square" rtlCol="0">
              <a:spAutoFit/>
            </a:bodyPr>
            <a:lstStyle/>
            <a:p>
              <a:pPr algn="ctr">
                <a:lnSpc>
                  <a:spcPct val="150000"/>
                </a:lnSpc>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rPr>
                <a:t>文</a:t>
              </a:r>
              <a:r>
                <a:rPr lang="zh-CN" altLang="en-US" sz="1200" smtClean="0">
                  <a:solidFill>
                    <a:srgbClr val="080808"/>
                  </a:solidFill>
                  <a:latin typeface="隶书" panose="02010509060101010101" pitchFamily="49" charset="-122"/>
                  <a:ea typeface="隶书" panose="02010509060101010101" pitchFamily="49" charset="-122"/>
                </a:rPr>
                <a:t>本</a:t>
              </a:r>
              <a:endParaRPr lang="en-US" altLang="zh-CN" sz="1200" dirty="0">
                <a:solidFill>
                  <a:srgbClr val="080808"/>
                </a:solidFill>
                <a:latin typeface="隶书" panose="02010509060101010101" pitchFamily="49" charset="-122"/>
                <a:ea typeface="隶书" panose="02010509060101010101" pitchFamily="49" charset="-122"/>
              </a:endParaRPr>
            </a:p>
          </p:txBody>
        </p:sp>
        <p:sp>
          <p:nvSpPr>
            <p:cNvPr id="13" name="矩形 12"/>
            <p:cNvSpPr/>
            <p:nvPr/>
          </p:nvSpPr>
          <p:spPr>
            <a:xfrm>
              <a:off x="937351" y="4107614"/>
              <a:ext cx="2600563" cy="60478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smtClean="0">
                  <a:latin typeface="隶书" panose="02010509060101010101" pitchFamily="49" charset="-122"/>
                  <a:ea typeface="隶书" panose="02010509060101010101" pitchFamily="49" charset="-122"/>
                </a:rPr>
                <a:t>添加标题</a:t>
              </a:r>
              <a:endParaRPr lang="zh-CN" altLang="en-US" sz="3200" b="1" dirty="0">
                <a:latin typeface="隶书" panose="02010509060101010101" pitchFamily="49" charset="-122"/>
                <a:ea typeface="隶书" panose="02010509060101010101" pitchFamily="49" charset="-122"/>
              </a:endParaRPr>
            </a:p>
          </p:txBody>
        </p:sp>
      </p:grpSp>
      <p:grpSp>
        <p:nvGrpSpPr>
          <p:cNvPr id="14" name="组合 13"/>
          <p:cNvGrpSpPr/>
          <p:nvPr/>
        </p:nvGrpSpPr>
        <p:grpSpPr>
          <a:xfrm>
            <a:off x="8769231" y="2283395"/>
            <a:ext cx="2714863" cy="2694621"/>
            <a:chOff x="880201" y="2742588"/>
            <a:chExt cx="2714863" cy="2694621"/>
          </a:xfrm>
        </p:grpSpPr>
        <p:pic>
          <p:nvPicPr>
            <p:cNvPr id="15" name="图片 14">
              <a:extLst>
                <a:ext uri="{FF2B5EF4-FFF2-40B4-BE49-F238E27FC236}">
                  <a16:creationId xmlns:a16="http://schemas.microsoft.com/office/drawing/2014/main" xmlns="" id="{F484CFCD-D5C8-4A5F-ADC2-DD1B5383D0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6612" y="2742588"/>
              <a:ext cx="1442041" cy="1372823"/>
            </a:xfrm>
            <a:prstGeom prst="rect">
              <a:avLst/>
            </a:prstGeom>
          </p:spPr>
        </p:pic>
        <p:sp>
          <p:nvSpPr>
            <p:cNvPr id="16" name="矩形 15"/>
            <p:cNvSpPr/>
            <p:nvPr/>
          </p:nvSpPr>
          <p:spPr>
            <a:xfrm>
              <a:off x="1888017" y="3071158"/>
              <a:ext cx="699230" cy="707886"/>
            </a:xfrm>
            <a:prstGeom prst="rect">
              <a:avLst/>
            </a:prstGeom>
          </p:spPr>
          <p:txBody>
            <a:bodyPr wrap="none">
              <a:spAutoFit/>
            </a:bodyPr>
            <a:lstStyle/>
            <a:p>
              <a:r>
                <a:rPr lang="zh-CN" altLang="en-US" sz="4000" b="1" smtClean="0">
                  <a:latin typeface="隶书" panose="02010509060101010101" pitchFamily="49" charset="-122"/>
                  <a:ea typeface="隶书" panose="02010509060101010101" pitchFamily="49" charset="-122"/>
                </a:rPr>
                <a:t>叁</a:t>
              </a:r>
              <a:endParaRPr lang="zh-CN" altLang="en-US" sz="4000" dirty="0"/>
            </a:p>
          </p:txBody>
        </p:sp>
        <p:sp>
          <p:nvSpPr>
            <p:cNvPr id="17" name="文本框 16"/>
            <p:cNvSpPr txBox="1"/>
            <p:nvPr/>
          </p:nvSpPr>
          <p:spPr>
            <a:xfrm>
              <a:off x="880201" y="4790878"/>
              <a:ext cx="2714863" cy="646331"/>
            </a:xfrm>
            <a:prstGeom prst="rect">
              <a:avLst/>
            </a:prstGeom>
            <a:noFill/>
          </p:spPr>
          <p:txBody>
            <a:bodyPr wrap="square" rtlCol="0">
              <a:spAutoFit/>
            </a:bodyPr>
            <a:lstStyle/>
            <a:p>
              <a:pPr algn="ctr">
                <a:lnSpc>
                  <a:spcPct val="150000"/>
                </a:lnSpc>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a:t>
              </a:r>
              <a:r>
                <a:rPr lang="zh-CN" altLang="en-US" sz="1200">
                  <a:solidFill>
                    <a:srgbClr val="080808"/>
                  </a:solidFill>
                  <a:latin typeface="隶书" panose="02010509060101010101" pitchFamily="49" charset="-122"/>
                  <a:ea typeface="隶书" panose="02010509060101010101" pitchFamily="49" charset="-122"/>
                </a:rPr>
                <a:t>文</a:t>
              </a:r>
              <a:r>
                <a:rPr lang="zh-CN" altLang="en-US" sz="1200" smtClean="0">
                  <a:solidFill>
                    <a:srgbClr val="080808"/>
                  </a:solidFill>
                  <a:latin typeface="隶书" panose="02010509060101010101" pitchFamily="49" charset="-122"/>
                  <a:ea typeface="隶书" panose="02010509060101010101" pitchFamily="49" charset="-122"/>
                </a:rPr>
                <a:t>本</a:t>
              </a:r>
              <a:endParaRPr lang="en-US" altLang="zh-CN" sz="1200" dirty="0">
                <a:solidFill>
                  <a:srgbClr val="080808"/>
                </a:solidFill>
                <a:latin typeface="隶书" panose="02010509060101010101" pitchFamily="49" charset="-122"/>
                <a:ea typeface="隶书" panose="02010509060101010101" pitchFamily="49" charset="-122"/>
              </a:endParaRPr>
            </a:p>
          </p:txBody>
        </p:sp>
        <p:sp>
          <p:nvSpPr>
            <p:cNvPr id="18" name="矩形 17"/>
            <p:cNvSpPr/>
            <p:nvPr/>
          </p:nvSpPr>
          <p:spPr>
            <a:xfrm>
              <a:off x="937351" y="4107614"/>
              <a:ext cx="2600563" cy="60478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smtClean="0">
                  <a:latin typeface="隶书" panose="02010509060101010101" pitchFamily="49" charset="-122"/>
                  <a:ea typeface="隶书" panose="02010509060101010101" pitchFamily="49" charset="-122"/>
                </a:rPr>
                <a:t>添加标题</a:t>
              </a:r>
              <a:endParaRPr lang="zh-CN" altLang="en-US" sz="3200" b="1" dirty="0">
                <a:latin typeface="隶书" panose="02010509060101010101" pitchFamily="49" charset="-122"/>
                <a:ea typeface="隶书" panose="02010509060101010101" pitchFamily="49" charset="-122"/>
              </a:endParaRPr>
            </a:p>
          </p:txBody>
        </p:sp>
      </p:grpSp>
      <p:sp>
        <p:nvSpPr>
          <p:cNvPr id="2" name="矩形 1"/>
          <p:cNvSpPr/>
          <p:nvPr/>
        </p:nvSpPr>
        <p:spPr>
          <a:xfrm>
            <a:off x="4112578" y="2413747"/>
            <a:ext cx="45719" cy="2433917"/>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949542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添加标题</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7687094" y="1456018"/>
            <a:ext cx="992579" cy="4635500"/>
          </a:xfrm>
          <a:prstGeom prst="rect">
            <a:avLst/>
          </a:prstGeom>
          <a:noFill/>
        </p:spPr>
        <p:txBody>
          <a:bodyPr vert="eaVert" wrap="square" rtlCol="0">
            <a:spAutoFit/>
          </a:bodyPr>
          <a:lstStyle/>
          <a:p>
            <a:pPr>
              <a:lnSpc>
                <a:spcPct val="250000"/>
              </a:lnSpc>
            </a:pPr>
            <a:r>
              <a:rPr lang="zh-CN" altLang="en-US" sz="1050" dirty="0">
                <a:latin typeface="隶书" panose="02010509060101010101" pitchFamily="49" charset="-122"/>
                <a:ea typeface="隶书" panose="02010509060101010101" pitchFamily="49" charset="-122"/>
                <a:cs typeface="Segoe UI" panose="020B0502040204020203" pitchFamily="34" charset="0"/>
                <a:sym typeface="+mn-ea"/>
              </a:rPr>
              <a:t>点击添加文本信息点击添加文本信息点击添加文本信息点击添加文本信息点击添加文本信息点击添加文本信息点击添加文本</a:t>
            </a:r>
            <a:r>
              <a:rPr lang="zh-CN" altLang="en-US" sz="1050">
                <a:latin typeface="隶书" panose="02010509060101010101" pitchFamily="49" charset="-122"/>
                <a:ea typeface="隶书" panose="02010509060101010101" pitchFamily="49" charset="-122"/>
                <a:cs typeface="Segoe UI" panose="020B0502040204020203" pitchFamily="34" charset="0"/>
                <a:sym typeface="+mn-ea"/>
              </a:rPr>
              <a:t>信</a:t>
            </a:r>
            <a:r>
              <a:rPr lang="zh-CN" altLang="en-US" sz="1050" smtClean="0">
                <a:latin typeface="隶书" panose="02010509060101010101" pitchFamily="49" charset="-122"/>
                <a:ea typeface="隶书" panose="02010509060101010101" pitchFamily="49" charset="-122"/>
                <a:cs typeface="Segoe UI" panose="020B0502040204020203" pitchFamily="34" charset="0"/>
                <a:sym typeface="+mn-ea"/>
              </a:rPr>
              <a:t>息</a:t>
            </a:r>
            <a:endParaRPr lang="zh-CN" altLang="en-US" sz="1050" dirty="0">
              <a:latin typeface="隶书" panose="02010509060101010101" pitchFamily="49" charset="-122"/>
              <a:ea typeface="隶书" panose="02010509060101010101" pitchFamily="49" charset="-122"/>
              <a:cs typeface="Segoe UI" panose="020B0502040204020203" pitchFamily="34" charset="0"/>
              <a:sym typeface="+mn-ea"/>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2476300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a:extLst>
              <a:ext uri="{FF2B5EF4-FFF2-40B4-BE49-F238E27FC236}">
                <a16:creationId xmlns:a16="http://schemas.microsoft.com/office/drawing/2014/main" xmlns="" id="{F1437A58-24B3-4711-87B3-5F8C9F5E8751}"/>
              </a:ext>
            </a:extLst>
          </p:cNvPr>
          <p:cNvGraphicFramePr/>
          <p:nvPr>
            <p:extLst>
              <p:ext uri="{D42A27DB-BD31-4B8C-83A1-F6EECF244321}">
                <p14:modId xmlns:p14="http://schemas.microsoft.com/office/powerpoint/2010/main" val="285933197"/>
              </p:ext>
            </p:extLst>
          </p:nvPr>
        </p:nvGraphicFramePr>
        <p:xfrm>
          <a:off x="6096000" y="3392488"/>
          <a:ext cx="4991100" cy="229414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组合 5">
            <a:extLst>
              <a:ext uri="{FF2B5EF4-FFF2-40B4-BE49-F238E27FC236}">
                <a16:creationId xmlns:a16="http://schemas.microsoft.com/office/drawing/2014/main" xmlns="" id="{2A4004F7-67B3-44B2-90C2-910C93C9C0BF}"/>
              </a:ext>
            </a:extLst>
          </p:cNvPr>
          <p:cNvGrpSpPr>
            <a:grpSpLocks/>
          </p:cNvGrpSpPr>
          <p:nvPr/>
        </p:nvGrpSpPr>
        <p:grpSpPr bwMode="auto">
          <a:xfrm>
            <a:off x="6096000" y="1697038"/>
            <a:ext cx="5083130" cy="1252522"/>
            <a:chOff x="1811773" y="2492517"/>
            <a:chExt cx="3381572" cy="1251297"/>
          </a:xfrm>
        </p:grpSpPr>
        <p:sp>
          <p:nvSpPr>
            <p:cNvPr id="7" name="矩形 6">
              <a:extLst>
                <a:ext uri="{FF2B5EF4-FFF2-40B4-BE49-F238E27FC236}">
                  <a16:creationId xmlns:a16="http://schemas.microsoft.com/office/drawing/2014/main" xmlns="" id="{87F09D25-EFE4-4F52-B7F1-9888D89BA0A7}"/>
                </a:ext>
              </a:extLst>
            </p:cNvPr>
            <p:cNvSpPr/>
            <p:nvPr/>
          </p:nvSpPr>
          <p:spPr>
            <a:xfrm>
              <a:off x="1811773" y="2492517"/>
              <a:ext cx="2851444" cy="609004"/>
            </a:xfrm>
            <a:prstGeom prst="rect">
              <a:avLst/>
            </a:prstGeom>
          </p:spPr>
          <p:txBody>
            <a:bodyPr>
              <a:spAutoFit/>
            </a:bodyPr>
            <a:lstStyle/>
            <a:p>
              <a:pPr eaLnBrk="1" fontAlgn="auto" hangingPunct="1">
                <a:lnSpc>
                  <a:spcPct val="120000"/>
                </a:lnSpc>
                <a:spcBef>
                  <a:spcPts val="0"/>
                </a:spcBef>
                <a:spcAft>
                  <a:spcPts val="0"/>
                </a:spcAft>
                <a:defRPr/>
              </a:pPr>
              <a:r>
                <a:rPr lang="zh-CN" altLang="en-US" sz="2800" b="1" spc="300" dirty="0">
                  <a:latin typeface="隶书" panose="02010509060101010101" pitchFamily="49" charset="-122"/>
                  <a:ea typeface="隶书" panose="02010509060101010101" pitchFamily="49" charset="-122"/>
                  <a:sym typeface="微软雅黑" pitchFamily="34" charset="-122"/>
                </a:rPr>
                <a:t>点击添加标题</a:t>
              </a:r>
              <a:endParaRPr lang="zh-CN" altLang="en-US" sz="2800" b="1" dirty="0">
                <a:latin typeface="隶书" panose="02010509060101010101" pitchFamily="49" charset="-122"/>
                <a:ea typeface="隶书" panose="02010509060101010101" pitchFamily="49" charset="-122"/>
              </a:endParaRPr>
            </a:p>
          </p:txBody>
        </p:sp>
        <p:sp>
          <p:nvSpPr>
            <p:cNvPr id="8" name="矩形 39">
              <a:extLst>
                <a:ext uri="{FF2B5EF4-FFF2-40B4-BE49-F238E27FC236}">
                  <a16:creationId xmlns:a16="http://schemas.microsoft.com/office/drawing/2014/main" xmlns="" id="{474C6368-C841-4D6D-9DA5-42F94389F5E4}"/>
                </a:ext>
              </a:extLst>
            </p:cNvPr>
            <p:cNvSpPr>
              <a:spLocks noChangeArrowheads="1"/>
            </p:cNvSpPr>
            <p:nvPr/>
          </p:nvSpPr>
          <p:spPr bwMode="auto">
            <a:xfrm>
              <a:off x="1811774" y="2913630"/>
              <a:ext cx="3381571" cy="830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613"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200000"/>
                </a:lnSpc>
                <a:buNone/>
              </a:pPr>
              <a:r>
                <a:rPr lang="zh-CN" altLang="en-US" sz="12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单击此处添加段落文本单击此处添加段落文本单击此处添加单击此处添加段落单击此处添加段落</a:t>
              </a:r>
              <a:r>
                <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rPr>
                <a:t>文本单击此处添加段落文</a:t>
              </a:r>
              <a:r>
                <a:rPr lang="zh-CN" altLang="en-US" sz="12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2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51355" y="2534061"/>
            <a:ext cx="2740279" cy="3568071"/>
          </a:xfrm>
          <a:custGeom>
            <a:avLst/>
            <a:gdLst>
              <a:gd name="connsiteX0" fmla="*/ 0 w 4290858"/>
              <a:gd name="connsiteY0" fmla="*/ 0 h 5695232"/>
              <a:gd name="connsiteX1" fmla="*/ 4290858 w 4290858"/>
              <a:gd name="connsiteY1" fmla="*/ 0 h 5695232"/>
              <a:gd name="connsiteX2" fmla="*/ 4290858 w 4290858"/>
              <a:gd name="connsiteY2" fmla="*/ 5695232 h 5695232"/>
              <a:gd name="connsiteX3" fmla="*/ 0 w 4290858"/>
              <a:gd name="connsiteY3" fmla="*/ 5695232 h 5695232"/>
            </a:gdLst>
            <a:ahLst/>
            <a:cxnLst>
              <a:cxn ang="0">
                <a:pos x="connsiteX0" y="connsiteY0"/>
              </a:cxn>
              <a:cxn ang="0">
                <a:pos x="connsiteX1" y="connsiteY1"/>
              </a:cxn>
              <a:cxn ang="0">
                <a:pos x="connsiteX2" y="connsiteY2"/>
              </a:cxn>
              <a:cxn ang="0">
                <a:pos x="connsiteX3" y="connsiteY3"/>
              </a:cxn>
            </a:cxnLst>
            <a:rect l="l" t="t" r="r" b="b"/>
            <a:pathLst>
              <a:path w="4290858" h="5695232">
                <a:moveTo>
                  <a:pt x="0" y="0"/>
                </a:moveTo>
                <a:lnTo>
                  <a:pt x="4290858" y="0"/>
                </a:lnTo>
                <a:lnTo>
                  <a:pt x="4290858" y="5695232"/>
                </a:lnTo>
                <a:lnTo>
                  <a:pt x="0" y="5695232"/>
                </a:lnTo>
                <a:close/>
              </a:path>
            </a:pathLst>
          </a:custGeom>
        </p:spPr>
      </p:pic>
      <p:sp>
        <p:nvSpPr>
          <p:cNvPr id="11" name="矩形 10"/>
          <p:cNvSpPr/>
          <p:nvPr/>
        </p:nvSpPr>
        <p:spPr>
          <a:xfrm>
            <a:off x="2515872" y="746367"/>
            <a:ext cx="3160059" cy="5365266"/>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CD8B2F5A-DB11-4914-845E-5A73B222298E}"/>
              </a:ext>
            </a:extLst>
          </p:cNvPr>
          <p:cNvSpPr/>
          <p:nvPr/>
        </p:nvSpPr>
        <p:spPr>
          <a:xfrm>
            <a:off x="2951527" y="1772146"/>
            <a:ext cx="2400657" cy="3840335"/>
          </a:xfrm>
          <a:prstGeom prst="rect">
            <a:avLst/>
          </a:prstGeom>
        </p:spPr>
        <p:txBody>
          <a:bodyPr vert="eaVert" wrap="square">
            <a:spAutoFit/>
          </a:bodyPr>
          <a:lstStyle/>
          <a:p>
            <a:pPr>
              <a:lnSpc>
                <a:spcPct val="300000"/>
              </a:lnSpc>
            </a:pP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itchFamily="34" charset="0"/>
              </a:rPr>
              <a:t>点击添加文本信息点击添加文本信息点击添加文本信息</a:t>
            </a:r>
            <a:r>
              <a:rPr lang="zh-CN" altLang="en-US" sz="12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信息点击添加文本信息点击添加文本信息点击添加文本信息点击添加文本信息点击添加文本信息点击添加文本信息</a:t>
            </a:r>
            <a:endParaRPr kumimoji="1" lang="zh-CN" altLang="en-US" sz="120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3" name="PA_文本框 11"/>
          <p:cNvSpPr txBox="1">
            <a:spLocks noChangeArrowheads="1"/>
          </p:cNvSpPr>
          <p:nvPr>
            <p:custDataLst>
              <p:tags r:id="rId1"/>
            </p:custDataLst>
          </p:nvPr>
        </p:nvSpPr>
        <p:spPr bwMode="auto">
          <a:xfrm>
            <a:off x="3286838" y="935196"/>
            <a:ext cx="1584261" cy="523220"/>
          </a:xfrm>
          <a:prstGeom prst="rect">
            <a:avLst/>
          </a:prstGeom>
          <a:solidFill>
            <a:schemeClr val="accent1">
              <a:lumMod val="20000"/>
              <a:lumOff val="80000"/>
            </a:schemeClr>
          </a:solidFill>
          <a:ln>
            <a:noFill/>
          </a:ln>
          <a:effectLst/>
          <a:extLst/>
        </p:spPr>
        <p:txBody>
          <a:bodyPr wrap="square">
            <a:spAutoFit/>
          </a:bodyPr>
          <a:lstStyle/>
          <a:p>
            <a:pPr lvl="0" algn="ctr">
              <a:defRPr/>
            </a:pPr>
            <a:r>
              <a:rPr lang="en-US" altLang="zh-CN" sz="2800" b="1" kern="0" smtClean="0">
                <a:latin typeface="Century Gothic" panose="020B0502020202020204" pitchFamily="34" charset="0"/>
                <a:ea typeface="微软雅黑" panose="020B0503020204020204" charset="-122"/>
              </a:rPr>
              <a:t>ART</a:t>
            </a:r>
            <a:endParaRPr lang="en-US" altLang="zh-CN" sz="2800" kern="0" dirty="0">
              <a:latin typeface="Century Gothic" panose="020B0502020202020204" pitchFamily="34" charset="0"/>
              <a:ea typeface="微软雅黑" panose="020B0503020204020204" charset="-122"/>
            </a:endParaRPr>
          </a:p>
        </p:txBody>
      </p:sp>
    </p:spTree>
    <p:extLst>
      <p:ext uri="{BB962C8B-B14F-4D97-AF65-F5344CB8AC3E}">
        <p14:creationId xmlns:p14="http://schemas.microsoft.com/office/powerpoint/2010/main" val="8815856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animBg="1"/>
      <p:bldP spid="12"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F1792C2C-24D3-4A31-A854-4958CD4D9EA6}"/>
              </a:ext>
            </a:extLst>
          </p:cNvPr>
          <p:cNvGrpSpPr/>
          <p:nvPr/>
        </p:nvGrpSpPr>
        <p:grpSpPr>
          <a:xfrm>
            <a:off x="5938069" y="1869331"/>
            <a:ext cx="4615630" cy="864251"/>
            <a:chOff x="2648368" y="1253686"/>
            <a:chExt cx="4615630" cy="864251"/>
          </a:xfrm>
        </p:grpSpPr>
        <p:sp>
          <p:nvSpPr>
            <p:cNvPr id="8" name="Oval 60"/>
            <p:cNvSpPr>
              <a:spLocks noChangeAspect="1"/>
            </p:cNvSpPr>
            <p:nvPr/>
          </p:nvSpPr>
          <p:spPr>
            <a:xfrm>
              <a:off x="2648368" y="1502887"/>
              <a:ext cx="551961" cy="55199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en-US" altLang="zh-CN"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组合 8">
              <a:extLst>
                <a:ext uri="{FF2B5EF4-FFF2-40B4-BE49-F238E27FC236}">
                  <a16:creationId xmlns="" xmlns:a16="http://schemas.microsoft.com/office/drawing/2014/main" id="{83B32041-EA00-4777-81D3-3FAC89CD256A}"/>
                </a:ext>
              </a:extLst>
            </p:cNvPr>
            <p:cNvGrpSpPr/>
            <p:nvPr/>
          </p:nvGrpSpPr>
          <p:grpSpPr>
            <a:xfrm>
              <a:off x="3405321" y="1253686"/>
              <a:ext cx="3858677" cy="864251"/>
              <a:chOff x="2497573" y="691233"/>
              <a:chExt cx="3858677" cy="864251"/>
            </a:xfrm>
          </p:grpSpPr>
          <p:sp>
            <p:nvSpPr>
              <p:cNvPr id="10" name="TextBox 42">
                <a:extLst>
                  <a:ext uri="{FF2B5EF4-FFF2-40B4-BE49-F238E27FC236}">
                    <a16:creationId xmlns="" xmlns:a16="http://schemas.microsoft.com/office/drawing/2014/main" id="{542E015C-7963-442F-A9A2-BD81423C9E85}"/>
                  </a:ext>
                </a:extLst>
              </p:cNvPr>
              <p:cNvSpPr txBox="1">
                <a:spLocks noChangeArrowheads="1"/>
              </p:cNvSpPr>
              <p:nvPr/>
            </p:nvSpPr>
            <p:spPr bwMode="auto">
              <a:xfrm>
                <a:off x="2497573" y="691233"/>
                <a:ext cx="2009854" cy="369332"/>
              </a:xfrm>
              <a:prstGeom prst="rect">
                <a:avLst/>
              </a:prstGeom>
              <a:noFill/>
              <a:ln w="9525">
                <a:noFill/>
                <a:miter lim="800000"/>
                <a:headEnd/>
                <a:tailEnd/>
              </a:ln>
            </p:spPr>
            <p:txBody>
              <a:bodyPr wrap="square" lIns="0" tIns="0" rIns="0" bIns="0">
                <a:spAutoFit/>
              </a:bodyPr>
              <a:lstStyle/>
              <a:p>
                <a:r>
                  <a:rPr lang="zh-CN" altLang="en-US" sz="2400" smtClean="0">
                    <a:latin typeface="隶书" panose="02010509060101010101" pitchFamily="49" charset="-122"/>
                    <a:ea typeface="隶书" panose="02010509060101010101" pitchFamily="49" charset="-122"/>
                  </a:rPr>
                  <a:t>点击添加标题</a:t>
                </a:r>
                <a:endParaRPr lang="zh-CN" altLang="en-US" sz="2400" dirty="0">
                  <a:latin typeface="隶书" panose="02010509060101010101" pitchFamily="49" charset="-122"/>
                  <a:ea typeface="隶书" panose="02010509060101010101" pitchFamily="49" charset="-122"/>
                </a:endParaRPr>
              </a:p>
            </p:txBody>
          </p:sp>
          <p:sp>
            <p:nvSpPr>
              <p:cNvPr id="11" name="TextBox 45">
                <a:extLst>
                  <a:ext uri="{FF2B5EF4-FFF2-40B4-BE49-F238E27FC236}">
                    <a16:creationId xmlns="" xmlns:a16="http://schemas.microsoft.com/office/drawing/2014/main" id="{FD4413BD-F54D-4165-BB62-95C91F4A72BA}"/>
                  </a:ext>
                </a:extLst>
              </p:cNvPr>
              <p:cNvSpPr txBox="1">
                <a:spLocks noChangeArrowheads="1"/>
              </p:cNvSpPr>
              <p:nvPr/>
            </p:nvSpPr>
            <p:spPr bwMode="auto">
              <a:xfrm>
                <a:off x="2511857" y="1087343"/>
                <a:ext cx="3844393" cy="468141"/>
              </a:xfrm>
              <a:prstGeom prst="rect">
                <a:avLst/>
              </a:prstGeom>
              <a:noFill/>
              <a:ln w="9525">
                <a:noFill/>
                <a:miter lim="800000"/>
                <a:headEnd/>
                <a:tailEnd/>
              </a:ln>
            </p:spPr>
            <p:txBody>
              <a:bodyPr wrap="square" lIns="0" tIns="0" rIns="0" bIns="0">
                <a:spAutoFit/>
              </a:bodyPr>
              <a:lstStyle/>
              <a:p>
                <a:pPr>
                  <a:lnSpc>
                    <a:spcPct val="150000"/>
                  </a:lnSpc>
                </a:pPr>
                <a:r>
                  <a:rPr lang="zh-CN" altLang="en-US" sz="1100" dirty="0">
                    <a:latin typeface="隶书" panose="02010509060101010101" pitchFamily="49" charset="-122"/>
                    <a:ea typeface="隶书" panose="02010509060101010101" pitchFamily="49" charset="-122"/>
                  </a:rPr>
                  <a:t>点击添加文本信息点击添加文本信息点击添加文本</a:t>
                </a:r>
                <a:r>
                  <a:rPr lang="zh-CN" altLang="en-US" sz="1100">
                    <a:latin typeface="隶书" panose="02010509060101010101" pitchFamily="49" charset="-122"/>
                    <a:ea typeface="隶书" panose="02010509060101010101" pitchFamily="49" charset="-122"/>
                  </a:rPr>
                  <a:t>信</a:t>
                </a:r>
                <a:r>
                  <a:rPr lang="zh-CN" altLang="en-US" sz="1100" smtClean="0">
                    <a:latin typeface="隶书" panose="02010509060101010101" pitchFamily="49" charset="-122"/>
                    <a:ea typeface="隶书" panose="02010509060101010101" pitchFamily="49" charset="-122"/>
                  </a:rPr>
                  <a:t>息点击添加文本信息点击添加文本信息点击添加文本信息</a:t>
                </a:r>
                <a:endParaRPr lang="en-US" altLang="zh-CN" sz="1100" smtClean="0">
                  <a:latin typeface="隶书" panose="02010509060101010101" pitchFamily="49" charset="-122"/>
                  <a:ea typeface="隶书" panose="02010509060101010101" pitchFamily="49" charset="-122"/>
                </a:endParaRPr>
              </a:p>
            </p:txBody>
          </p:sp>
        </p:grpSp>
      </p:grpSp>
      <p:grpSp>
        <p:nvGrpSpPr>
          <p:cNvPr id="12" name="组合 11">
            <a:extLst>
              <a:ext uri="{FF2B5EF4-FFF2-40B4-BE49-F238E27FC236}">
                <a16:creationId xmlns="" xmlns:a16="http://schemas.microsoft.com/office/drawing/2014/main" id="{F1792C2C-24D3-4A31-A854-4958CD4D9EA6}"/>
              </a:ext>
            </a:extLst>
          </p:cNvPr>
          <p:cNvGrpSpPr/>
          <p:nvPr/>
        </p:nvGrpSpPr>
        <p:grpSpPr>
          <a:xfrm>
            <a:off x="5938069" y="3245981"/>
            <a:ext cx="4615630" cy="864251"/>
            <a:chOff x="2648368" y="1253686"/>
            <a:chExt cx="4615630" cy="864251"/>
          </a:xfrm>
        </p:grpSpPr>
        <p:sp>
          <p:nvSpPr>
            <p:cNvPr id="13" name="Oval 60"/>
            <p:cNvSpPr>
              <a:spLocks noChangeAspect="1"/>
            </p:cNvSpPr>
            <p:nvPr/>
          </p:nvSpPr>
          <p:spPr>
            <a:xfrm>
              <a:off x="2648368" y="1502887"/>
              <a:ext cx="551961" cy="55199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en-US" altLang="zh-CN" b="1"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组合 13">
              <a:extLst>
                <a:ext uri="{FF2B5EF4-FFF2-40B4-BE49-F238E27FC236}">
                  <a16:creationId xmlns="" xmlns:a16="http://schemas.microsoft.com/office/drawing/2014/main" id="{83B32041-EA00-4777-81D3-3FAC89CD256A}"/>
                </a:ext>
              </a:extLst>
            </p:cNvPr>
            <p:cNvGrpSpPr/>
            <p:nvPr/>
          </p:nvGrpSpPr>
          <p:grpSpPr>
            <a:xfrm>
              <a:off x="3405321" y="1253686"/>
              <a:ext cx="3858677" cy="864251"/>
              <a:chOff x="2497573" y="691233"/>
              <a:chExt cx="3858677" cy="864251"/>
            </a:xfrm>
          </p:grpSpPr>
          <p:sp>
            <p:nvSpPr>
              <p:cNvPr id="15" name="TextBox 42">
                <a:extLst>
                  <a:ext uri="{FF2B5EF4-FFF2-40B4-BE49-F238E27FC236}">
                    <a16:creationId xmlns="" xmlns:a16="http://schemas.microsoft.com/office/drawing/2014/main" id="{542E015C-7963-442F-A9A2-BD81423C9E85}"/>
                  </a:ext>
                </a:extLst>
              </p:cNvPr>
              <p:cNvSpPr txBox="1">
                <a:spLocks noChangeArrowheads="1"/>
              </p:cNvSpPr>
              <p:nvPr/>
            </p:nvSpPr>
            <p:spPr bwMode="auto">
              <a:xfrm>
                <a:off x="2497573" y="691233"/>
                <a:ext cx="2009854" cy="369332"/>
              </a:xfrm>
              <a:prstGeom prst="rect">
                <a:avLst/>
              </a:prstGeom>
              <a:noFill/>
              <a:ln w="9525">
                <a:noFill/>
                <a:miter lim="800000"/>
                <a:headEnd/>
                <a:tailEnd/>
              </a:ln>
            </p:spPr>
            <p:txBody>
              <a:bodyPr wrap="square" lIns="0" tIns="0" rIns="0" bIns="0">
                <a:spAutoFit/>
              </a:bodyPr>
              <a:lstStyle/>
              <a:p>
                <a:r>
                  <a:rPr lang="zh-CN" altLang="en-US" sz="2400" smtClean="0">
                    <a:latin typeface="隶书" panose="02010509060101010101" pitchFamily="49" charset="-122"/>
                    <a:ea typeface="隶书" panose="02010509060101010101" pitchFamily="49" charset="-122"/>
                  </a:rPr>
                  <a:t>点击添加标题</a:t>
                </a:r>
                <a:endParaRPr lang="zh-CN" altLang="en-US" sz="2400" dirty="0">
                  <a:latin typeface="隶书" panose="02010509060101010101" pitchFamily="49" charset="-122"/>
                  <a:ea typeface="隶书" panose="02010509060101010101" pitchFamily="49" charset="-122"/>
                </a:endParaRPr>
              </a:p>
            </p:txBody>
          </p:sp>
          <p:sp>
            <p:nvSpPr>
              <p:cNvPr id="16" name="TextBox 45">
                <a:extLst>
                  <a:ext uri="{FF2B5EF4-FFF2-40B4-BE49-F238E27FC236}">
                    <a16:creationId xmlns="" xmlns:a16="http://schemas.microsoft.com/office/drawing/2014/main" id="{FD4413BD-F54D-4165-BB62-95C91F4A72BA}"/>
                  </a:ext>
                </a:extLst>
              </p:cNvPr>
              <p:cNvSpPr txBox="1">
                <a:spLocks noChangeArrowheads="1"/>
              </p:cNvSpPr>
              <p:nvPr/>
            </p:nvSpPr>
            <p:spPr bwMode="auto">
              <a:xfrm>
                <a:off x="2511857" y="1087343"/>
                <a:ext cx="3844393" cy="468141"/>
              </a:xfrm>
              <a:prstGeom prst="rect">
                <a:avLst/>
              </a:prstGeom>
              <a:noFill/>
              <a:ln w="9525">
                <a:noFill/>
                <a:miter lim="800000"/>
                <a:headEnd/>
                <a:tailEnd/>
              </a:ln>
            </p:spPr>
            <p:txBody>
              <a:bodyPr wrap="square" lIns="0" tIns="0" rIns="0" bIns="0">
                <a:spAutoFit/>
              </a:bodyPr>
              <a:lstStyle/>
              <a:p>
                <a:pPr>
                  <a:lnSpc>
                    <a:spcPct val="150000"/>
                  </a:lnSpc>
                </a:pPr>
                <a:r>
                  <a:rPr lang="zh-CN" altLang="en-US" sz="1100" dirty="0">
                    <a:latin typeface="隶书" panose="02010509060101010101" pitchFamily="49" charset="-122"/>
                    <a:ea typeface="隶书" panose="02010509060101010101" pitchFamily="49" charset="-122"/>
                  </a:rPr>
                  <a:t>点击添加文本信息点击添加文本信息点击添加文本</a:t>
                </a:r>
                <a:r>
                  <a:rPr lang="zh-CN" altLang="en-US" sz="1100">
                    <a:latin typeface="隶书" panose="02010509060101010101" pitchFamily="49" charset="-122"/>
                    <a:ea typeface="隶书" panose="02010509060101010101" pitchFamily="49" charset="-122"/>
                  </a:rPr>
                  <a:t>信</a:t>
                </a:r>
                <a:r>
                  <a:rPr lang="zh-CN" altLang="en-US" sz="1100" smtClean="0">
                    <a:latin typeface="隶书" panose="02010509060101010101" pitchFamily="49" charset="-122"/>
                    <a:ea typeface="隶书" panose="02010509060101010101" pitchFamily="49" charset="-122"/>
                  </a:rPr>
                  <a:t>息点击添加文本信息点击添加文本信息点击添加文本信息</a:t>
                </a:r>
                <a:endParaRPr lang="en-US" altLang="zh-CN" sz="1100" smtClean="0">
                  <a:latin typeface="隶书" panose="02010509060101010101" pitchFamily="49" charset="-122"/>
                  <a:ea typeface="隶书" panose="02010509060101010101" pitchFamily="49" charset="-122"/>
                </a:endParaRPr>
              </a:p>
            </p:txBody>
          </p:sp>
        </p:grpSp>
      </p:grpSp>
      <p:grpSp>
        <p:nvGrpSpPr>
          <p:cNvPr id="17" name="组合 16">
            <a:extLst>
              <a:ext uri="{FF2B5EF4-FFF2-40B4-BE49-F238E27FC236}">
                <a16:creationId xmlns="" xmlns:a16="http://schemas.microsoft.com/office/drawing/2014/main" id="{F1792C2C-24D3-4A31-A854-4958CD4D9EA6}"/>
              </a:ext>
            </a:extLst>
          </p:cNvPr>
          <p:cNvGrpSpPr/>
          <p:nvPr/>
        </p:nvGrpSpPr>
        <p:grpSpPr>
          <a:xfrm>
            <a:off x="5938069" y="4622631"/>
            <a:ext cx="4615630" cy="864251"/>
            <a:chOff x="2648368" y="1253686"/>
            <a:chExt cx="4615630" cy="864251"/>
          </a:xfrm>
        </p:grpSpPr>
        <p:sp>
          <p:nvSpPr>
            <p:cNvPr id="18" name="Oval 60"/>
            <p:cNvSpPr>
              <a:spLocks noChangeAspect="1"/>
            </p:cNvSpPr>
            <p:nvPr/>
          </p:nvSpPr>
          <p:spPr>
            <a:xfrm>
              <a:off x="2648368" y="1502887"/>
              <a:ext cx="551961" cy="55199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en-US" altLang="zh-CN" b="1"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a:extLst>
                <a:ext uri="{FF2B5EF4-FFF2-40B4-BE49-F238E27FC236}">
                  <a16:creationId xmlns="" xmlns:a16="http://schemas.microsoft.com/office/drawing/2014/main" id="{83B32041-EA00-4777-81D3-3FAC89CD256A}"/>
                </a:ext>
              </a:extLst>
            </p:cNvPr>
            <p:cNvGrpSpPr/>
            <p:nvPr/>
          </p:nvGrpSpPr>
          <p:grpSpPr>
            <a:xfrm>
              <a:off x="3405321" y="1253686"/>
              <a:ext cx="3858677" cy="864251"/>
              <a:chOff x="2497573" y="691233"/>
              <a:chExt cx="3858677" cy="864251"/>
            </a:xfrm>
          </p:grpSpPr>
          <p:sp>
            <p:nvSpPr>
              <p:cNvPr id="20" name="TextBox 42">
                <a:extLst>
                  <a:ext uri="{FF2B5EF4-FFF2-40B4-BE49-F238E27FC236}">
                    <a16:creationId xmlns="" xmlns:a16="http://schemas.microsoft.com/office/drawing/2014/main" id="{542E015C-7963-442F-A9A2-BD81423C9E85}"/>
                  </a:ext>
                </a:extLst>
              </p:cNvPr>
              <p:cNvSpPr txBox="1">
                <a:spLocks noChangeArrowheads="1"/>
              </p:cNvSpPr>
              <p:nvPr/>
            </p:nvSpPr>
            <p:spPr bwMode="auto">
              <a:xfrm>
                <a:off x="2497573" y="691233"/>
                <a:ext cx="2009854" cy="369332"/>
              </a:xfrm>
              <a:prstGeom prst="rect">
                <a:avLst/>
              </a:prstGeom>
              <a:noFill/>
              <a:ln w="9525">
                <a:noFill/>
                <a:miter lim="800000"/>
                <a:headEnd/>
                <a:tailEnd/>
              </a:ln>
            </p:spPr>
            <p:txBody>
              <a:bodyPr wrap="square" lIns="0" tIns="0" rIns="0" bIns="0">
                <a:spAutoFit/>
              </a:bodyPr>
              <a:lstStyle/>
              <a:p>
                <a:r>
                  <a:rPr lang="zh-CN" altLang="en-US" sz="2400" smtClean="0">
                    <a:latin typeface="隶书" panose="02010509060101010101" pitchFamily="49" charset="-122"/>
                    <a:ea typeface="隶书" panose="02010509060101010101" pitchFamily="49" charset="-122"/>
                  </a:rPr>
                  <a:t>点击添加标题</a:t>
                </a:r>
                <a:endParaRPr lang="zh-CN" altLang="en-US" sz="2400" dirty="0">
                  <a:latin typeface="隶书" panose="02010509060101010101" pitchFamily="49" charset="-122"/>
                  <a:ea typeface="隶书" panose="02010509060101010101" pitchFamily="49" charset="-122"/>
                </a:endParaRPr>
              </a:p>
            </p:txBody>
          </p:sp>
          <p:sp>
            <p:nvSpPr>
              <p:cNvPr id="21" name="TextBox 45">
                <a:extLst>
                  <a:ext uri="{FF2B5EF4-FFF2-40B4-BE49-F238E27FC236}">
                    <a16:creationId xmlns="" xmlns:a16="http://schemas.microsoft.com/office/drawing/2014/main" id="{FD4413BD-F54D-4165-BB62-95C91F4A72BA}"/>
                  </a:ext>
                </a:extLst>
              </p:cNvPr>
              <p:cNvSpPr txBox="1">
                <a:spLocks noChangeArrowheads="1"/>
              </p:cNvSpPr>
              <p:nvPr/>
            </p:nvSpPr>
            <p:spPr bwMode="auto">
              <a:xfrm>
                <a:off x="2511857" y="1087343"/>
                <a:ext cx="3844393" cy="468141"/>
              </a:xfrm>
              <a:prstGeom prst="rect">
                <a:avLst/>
              </a:prstGeom>
              <a:noFill/>
              <a:ln w="9525">
                <a:noFill/>
                <a:miter lim="800000"/>
                <a:headEnd/>
                <a:tailEnd/>
              </a:ln>
            </p:spPr>
            <p:txBody>
              <a:bodyPr wrap="square" lIns="0" tIns="0" rIns="0" bIns="0">
                <a:spAutoFit/>
              </a:bodyPr>
              <a:lstStyle/>
              <a:p>
                <a:pPr>
                  <a:lnSpc>
                    <a:spcPct val="150000"/>
                  </a:lnSpc>
                </a:pPr>
                <a:r>
                  <a:rPr lang="zh-CN" altLang="en-US" sz="1100" dirty="0">
                    <a:latin typeface="隶书" panose="02010509060101010101" pitchFamily="49" charset="-122"/>
                    <a:ea typeface="隶书" panose="02010509060101010101" pitchFamily="49" charset="-122"/>
                  </a:rPr>
                  <a:t>点击添加文本信息点击添加文本信息点击添加文本</a:t>
                </a:r>
                <a:r>
                  <a:rPr lang="zh-CN" altLang="en-US" sz="1100">
                    <a:latin typeface="隶书" panose="02010509060101010101" pitchFamily="49" charset="-122"/>
                    <a:ea typeface="隶书" panose="02010509060101010101" pitchFamily="49" charset="-122"/>
                  </a:rPr>
                  <a:t>信</a:t>
                </a:r>
                <a:r>
                  <a:rPr lang="zh-CN" altLang="en-US" sz="1100" smtClean="0">
                    <a:latin typeface="隶书" panose="02010509060101010101" pitchFamily="49" charset="-122"/>
                    <a:ea typeface="隶书" panose="02010509060101010101" pitchFamily="49" charset="-122"/>
                  </a:rPr>
                  <a:t>息点击添加文本信息点击添加文本信息点击添加文本信息</a:t>
                </a:r>
                <a:endParaRPr lang="en-US" altLang="zh-CN" sz="1100" smtClean="0">
                  <a:latin typeface="隶书" panose="02010509060101010101" pitchFamily="49" charset="-122"/>
                  <a:ea typeface="隶书" panose="02010509060101010101" pitchFamily="49" charset="-122"/>
                </a:endParaRPr>
              </a:p>
            </p:txBody>
          </p:sp>
        </p:grpSp>
      </p:grpSp>
      <p:grpSp>
        <p:nvGrpSpPr>
          <p:cNvPr id="2" name="组合 1"/>
          <p:cNvGrpSpPr/>
          <p:nvPr/>
        </p:nvGrpSpPr>
        <p:grpSpPr>
          <a:xfrm>
            <a:off x="570669" y="1919141"/>
            <a:ext cx="4508512" cy="3704073"/>
            <a:chOff x="570669" y="2265441"/>
            <a:chExt cx="4508512" cy="3704073"/>
          </a:xfrm>
        </p:grpSpPr>
        <p:grpSp>
          <p:nvGrpSpPr>
            <p:cNvPr id="22" name="组合 21"/>
            <p:cNvGrpSpPr/>
            <p:nvPr/>
          </p:nvGrpSpPr>
          <p:grpSpPr>
            <a:xfrm flipH="1">
              <a:off x="570669" y="2489780"/>
              <a:ext cx="4508512" cy="3479734"/>
              <a:chOff x="-582099" y="-19736"/>
              <a:chExt cx="9144019" cy="7057485"/>
            </a:xfrm>
          </p:grpSpPr>
          <p:pic>
            <p:nvPicPr>
              <p:cNvPr id="23" name="图片 22">
                <a:extLst>
                  <a:ext uri="{FF2B5EF4-FFF2-40B4-BE49-F238E27FC236}">
                    <a16:creationId xmlns:a16="http://schemas.microsoft.com/office/drawing/2014/main" xmlns="" id="{EB369A5F-F363-4485-B463-D9B2DF77B3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9486" y="-19736"/>
                <a:ext cx="4587564" cy="6858001"/>
              </a:xfrm>
              <a:prstGeom prst="rect">
                <a:avLst/>
              </a:prstGeom>
            </p:spPr>
          </p:pic>
          <p:pic>
            <p:nvPicPr>
              <p:cNvPr id="24" name="图片 23">
                <a:extLst>
                  <a:ext uri="{FF2B5EF4-FFF2-40B4-BE49-F238E27FC236}">
                    <a16:creationId xmlns:a16="http://schemas.microsoft.com/office/drawing/2014/main" xmlns="" id="{32B4F6DA-C3DF-44A0-958C-40A23506D9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93932">
                <a:off x="-582099" y="3575214"/>
                <a:ext cx="9144019" cy="3462535"/>
              </a:xfrm>
              <a:prstGeom prst="rect">
                <a:avLst/>
              </a:prstGeom>
            </p:spPr>
          </p:pic>
        </p:grpSp>
        <p:sp>
          <p:nvSpPr>
            <p:cNvPr id="25" name="矩形 24">
              <a:extLst>
                <a:ext uri="{FF2B5EF4-FFF2-40B4-BE49-F238E27FC236}">
                  <a16:creationId xmlns:a16="http://schemas.microsoft.com/office/drawing/2014/main" xmlns="" id="{87F09D25-EFE4-4F52-B7F1-9888D89BA0A7}"/>
                </a:ext>
              </a:extLst>
            </p:cNvPr>
            <p:cNvSpPr/>
            <p:nvPr/>
          </p:nvSpPr>
          <p:spPr bwMode="auto">
            <a:xfrm>
              <a:off x="3284842" y="2265441"/>
              <a:ext cx="1514261" cy="1992459"/>
            </a:xfrm>
            <a:prstGeom prst="rect">
              <a:avLst/>
            </a:prstGeom>
          </p:spPr>
          <p:txBody>
            <a:bodyPr vert="eaVert" wrap="square">
              <a:spAutoFit/>
            </a:bodyPr>
            <a:lstStyle/>
            <a:p>
              <a:pPr algn="dist" eaLnBrk="1" fontAlgn="auto" hangingPunct="1">
                <a:lnSpc>
                  <a:spcPct val="120000"/>
                </a:lnSpc>
                <a:spcBef>
                  <a:spcPts val="0"/>
                </a:spcBef>
                <a:spcAft>
                  <a:spcPts val="0"/>
                </a:spcAft>
                <a:defRPr/>
              </a:pPr>
              <a:r>
                <a:rPr lang="zh-CN" altLang="en-US" sz="3600" b="1" spc="300" dirty="0">
                  <a:latin typeface="隶书" panose="02010509060101010101" pitchFamily="49" charset="-122"/>
                  <a:ea typeface="隶书" panose="02010509060101010101" pitchFamily="49" charset="-122"/>
                  <a:sym typeface="微软雅黑" pitchFamily="34" charset="-122"/>
                </a:rPr>
                <a:t>点击添加标题</a:t>
              </a:r>
              <a:endParaRPr lang="zh-CN" altLang="en-US" sz="3600" b="1" dirty="0">
                <a:latin typeface="隶书" panose="02010509060101010101" pitchFamily="49" charset="-122"/>
                <a:ea typeface="隶书" panose="02010509060101010101" pitchFamily="49" charset="-122"/>
              </a:endParaRPr>
            </a:p>
          </p:txBody>
        </p:sp>
      </p:grpSp>
    </p:spTree>
    <p:extLst>
      <p:ext uri="{BB962C8B-B14F-4D97-AF65-F5344CB8AC3E}">
        <p14:creationId xmlns:p14="http://schemas.microsoft.com/office/powerpoint/2010/main" val="6601952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添加标题</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7687094" y="1456018"/>
            <a:ext cx="992579" cy="4635500"/>
          </a:xfrm>
          <a:prstGeom prst="rect">
            <a:avLst/>
          </a:prstGeom>
          <a:noFill/>
        </p:spPr>
        <p:txBody>
          <a:bodyPr vert="eaVert" wrap="square" rtlCol="0">
            <a:spAutoFit/>
          </a:bodyPr>
          <a:lstStyle/>
          <a:p>
            <a:pPr>
              <a:lnSpc>
                <a:spcPct val="250000"/>
              </a:lnSpc>
            </a:pPr>
            <a:r>
              <a:rPr lang="zh-CN" altLang="en-US" sz="1050" dirty="0">
                <a:latin typeface="隶书" panose="02010509060101010101" pitchFamily="49" charset="-122"/>
                <a:ea typeface="隶书" panose="02010509060101010101" pitchFamily="49" charset="-122"/>
                <a:cs typeface="Segoe UI" panose="020B0502040204020203" pitchFamily="34" charset="0"/>
                <a:sym typeface="+mn-ea"/>
              </a:rPr>
              <a:t>点击添加文本信息点击添加文本信息点击添加文本信息点击添加文本信息点击添加文本信息点击添加文本信息点击添加文本</a:t>
            </a:r>
            <a:r>
              <a:rPr lang="zh-CN" altLang="en-US" sz="1050">
                <a:latin typeface="隶书" panose="02010509060101010101" pitchFamily="49" charset="-122"/>
                <a:ea typeface="隶书" panose="02010509060101010101" pitchFamily="49" charset="-122"/>
                <a:cs typeface="Segoe UI" panose="020B0502040204020203" pitchFamily="34" charset="0"/>
                <a:sym typeface="+mn-ea"/>
              </a:rPr>
              <a:t>信</a:t>
            </a:r>
            <a:r>
              <a:rPr lang="zh-CN" altLang="en-US" sz="1050" smtClean="0">
                <a:latin typeface="隶书" panose="02010509060101010101" pitchFamily="49" charset="-122"/>
                <a:ea typeface="隶书" panose="02010509060101010101" pitchFamily="49" charset="-122"/>
                <a:cs typeface="Segoe UI" panose="020B0502040204020203" pitchFamily="34" charset="0"/>
                <a:sym typeface="+mn-ea"/>
              </a:rPr>
              <a:t>息</a:t>
            </a:r>
            <a:endParaRPr lang="zh-CN" altLang="en-US" sz="1050" dirty="0">
              <a:latin typeface="隶书" panose="02010509060101010101" pitchFamily="49" charset="-122"/>
              <a:ea typeface="隶书" panose="02010509060101010101" pitchFamily="49" charset="-122"/>
              <a:cs typeface="Segoe UI" panose="020B0502040204020203" pitchFamily="34" charset="0"/>
              <a:sym typeface="+mn-ea"/>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42119678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037855" y="1477852"/>
            <a:ext cx="10071773" cy="1714455"/>
            <a:chOff x="1317885" y="1714545"/>
            <a:chExt cx="10071773" cy="1714455"/>
          </a:xfrm>
        </p:grpSpPr>
        <p:grpSp>
          <p:nvGrpSpPr>
            <p:cNvPr id="54" name="组合 53"/>
            <p:cNvGrpSpPr/>
            <p:nvPr/>
          </p:nvGrpSpPr>
          <p:grpSpPr>
            <a:xfrm>
              <a:off x="2892559" y="1714545"/>
              <a:ext cx="8497099" cy="1694631"/>
              <a:chOff x="2892559" y="1714545"/>
              <a:chExt cx="8497099" cy="1694631"/>
            </a:xfrm>
          </p:grpSpPr>
          <p:sp>
            <p:nvSpPr>
              <p:cNvPr id="58" name="文本框 57"/>
              <p:cNvSpPr txBox="1"/>
              <p:nvPr/>
            </p:nvSpPr>
            <p:spPr>
              <a:xfrm>
                <a:off x="2892559" y="2397809"/>
                <a:ext cx="8497099" cy="1011367"/>
              </a:xfrm>
              <a:prstGeom prst="rect">
                <a:avLst/>
              </a:prstGeom>
              <a:noFill/>
            </p:spPr>
            <p:txBody>
              <a:bodyPr wrap="square" rtlCol="0">
                <a:spAutoFit/>
              </a:bodyPr>
              <a:lstStyle/>
              <a:p>
                <a:pPr>
                  <a:lnSpc>
                    <a:spcPct val="150000"/>
                  </a:lnSpc>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单击此处添加段落文本单击此处添加段落文本单击此处添加段落文本单击此处添加段落文单击此处添加段落</a:t>
                </a:r>
                <a:r>
                  <a:rPr lang="zh-CN" altLang="en-US" sz="1400">
                    <a:solidFill>
                      <a:srgbClr val="080808"/>
                    </a:solidFill>
                    <a:latin typeface="隶书" panose="02010509060101010101" pitchFamily="49" charset="-122"/>
                    <a:ea typeface="隶书" panose="02010509060101010101" pitchFamily="49" charset="-122"/>
                  </a:rPr>
                  <a:t>文</a:t>
                </a:r>
                <a:r>
                  <a:rPr lang="zh-CN" altLang="en-US" sz="1400" smtClean="0">
                    <a:solidFill>
                      <a:srgbClr val="080808"/>
                    </a:solidFill>
                    <a:latin typeface="隶书" panose="02010509060101010101" pitchFamily="49" charset="-122"/>
                    <a:ea typeface="隶书" panose="02010509060101010101" pitchFamily="49" charset="-122"/>
                  </a:rPr>
                  <a:t>本单击此处添加段落文本单击此处添加段落文本单击此处添加段落文本单击此处添加段落文单击此处添加段落文本 </a:t>
                </a:r>
                <a:endParaRPr lang="en-US" altLang="zh-CN" sz="1400" smtClean="0">
                  <a:solidFill>
                    <a:srgbClr val="080808"/>
                  </a:solidFill>
                  <a:latin typeface="隶书" panose="02010509060101010101" pitchFamily="49" charset="-122"/>
                  <a:ea typeface="隶书" panose="02010509060101010101" pitchFamily="49" charset="-122"/>
                </a:endParaRPr>
              </a:p>
            </p:txBody>
          </p:sp>
          <p:sp>
            <p:nvSpPr>
              <p:cNvPr id="59" name="矩形 58"/>
              <p:cNvSpPr/>
              <p:nvPr/>
            </p:nvSpPr>
            <p:spPr>
              <a:xfrm>
                <a:off x="2892560" y="1714545"/>
                <a:ext cx="288381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3200" b="1" smtClean="0">
                    <a:latin typeface="隶书" panose="02010509060101010101" pitchFamily="49" charset="-122"/>
                    <a:ea typeface="隶书" panose="02010509060101010101" pitchFamily="49" charset="-122"/>
                  </a:rPr>
                  <a:t>点击添加标题</a:t>
                </a:r>
                <a:endParaRPr lang="zh-CN" altLang="en-US" sz="3200" b="1" dirty="0">
                  <a:latin typeface="隶书" panose="02010509060101010101" pitchFamily="49" charset="-122"/>
                  <a:ea typeface="隶书" panose="02010509060101010101" pitchFamily="49" charset="-122"/>
                </a:endParaRPr>
              </a:p>
            </p:txBody>
          </p:sp>
        </p:grpSp>
        <p:grpSp>
          <p:nvGrpSpPr>
            <p:cNvPr id="55" name="组合 54"/>
            <p:cNvGrpSpPr/>
            <p:nvPr/>
          </p:nvGrpSpPr>
          <p:grpSpPr>
            <a:xfrm>
              <a:off x="1317885" y="2056177"/>
              <a:ext cx="1442041" cy="1372823"/>
              <a:chOff x="1317885" y="2056177"/>
              <a:chExt cx="1442041" cy="1372823"/>
            </a:xfrm>
          </p:grpSpPr>
          <p:pic>
            <p:nvPicPr>
              <p:cNvPr id="56" name="图片 55">
                <a:extLst>
                  <a:ext uri="{FF2B5EF4-FFF2-40B4-BE49-F238E27FC236}">
                    <a16:creationId xmlns:a16="http://schemas.microsoft.com/office/drawing/2014/main" xmlns="" id="{F484CFCD-D5C8-4A5F-ADC2-DD1B5383D0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7885" y="2056177"/>
                <a:ext cx="1442041" cy="1372823"/>
              </a:xfrm>
              <a:prstGeom prst="rect">
                <a:avLst/>
              </a:prstGeom>
            </p:spPr>
          </p:pic>
          <p:sp>
            <p:nvSpPr>
              <p:cNvPr id="57" name="矩形 56"/>
              <p:cNvSpPr/>
              <p:nvPr/>
            </p:nvSpPr>
            <p:spPr>
              <a:xfrm>
                <a:off x="1686788" y="2390012"/>
                <a:ext cx="699230" cy="707886"/>
              </a:xfrm>
              <a:prstGeom prst="rect">
                <a:avLst/>
              </a:prstGeom>
            </p:spPr>
            <p:txBody>
              <a:bodyPr wrap="none">
                <a:spAutoFit/>
              </a:bodyPr>
              <a:lstStyle/>
              <a:p>
                <a:r>
                  <a:rPr lang="zh-CN" altLang="en-US" sz="4000" b="1" dirty="0" smtClean="0">
                    <a:latin typeface="隶书" panose="02010509060101010101" pitchFamily="49" charset="-122"/>
                    <a:ea typeface="隶书" panose="02010509060101010101" pitchFamily="49" charset="-122"/>
                  </a:rPr>
                  <a:t>壹</a:t>
                </a:r>
                <a:endParaRPr lang="zh-CN" altLang="en-US" sz="4000" dirty="0"/>
              </a:p>
            </p:txBody>
          </p:sp>
        </p:grpSp>
      </p:grpSp>
      <p:grpSp>
        <p:nvGrpSpPr>
          <p:cNvPr id="5" name="组合 4"/>
          <p:cNvGrpSpPr/>
          <p:nvPr/>
        </p:nvGrpSpPr>
        <p:grpSpPr>
          <a:xfrm>
            <a:off x="1037855" y="4074022"/>
            <a:ext cx="10189315" cy="1694631"/>
            <a:chOff x="986191" y="4357905"/>
            <a:chExt cx="10189315" cy="1694631"/>
          </a:xfrm>
        </p:grpSpPr>
        <p:grpSp>
          <p:nvGrpSpPr>
            <p:cNvPr id="40" name="组合 39"/>
            <p:cNvGrpSpPr/>
            <p:nvPr/>
          </p:nvGrpSpPr>
          <p:grpSpPr>
            <a:xfrm>
              <a:off x="986191" y="4357905"/>
              <a:ext cx="8497099" cy="1694631"/>
              <a:chOff x="2892559" y="1714545"/>
              <a:chExt cx="8497099" cy="1694631"/>
            </a:xfrm>
          </p:grpSpPr>
          <p:sp>
            <p:nvSpPr>
              <p:cNvPr id="44" name="文本框 43"/>
              <p:cNvSpPr txBox="1"/>
              <p:nvPr/>
            </p:nvSpPr>
            <p:spPr>
              <a:xfrm>
                <a:off x="2892559" y="2397809"/>
                <a:ext cx="8497099" cy="1011367"/>
              </a:xfrm>
              <a:prstGeom prst="rect">
                <a:avLst/>
              </a:prstGeom>
              <a:noFill/>
            </p:spPr>
            <p:txBody>
              <a:bodyPr wrap="square" rtlCol="0">
                <a:spAutoFit/>
              </a:bodyPr>
              <a:lstStyle/>
              <a:p>
                <a:pPr>
                  <a:lnSpc>
                    <a:spcPct val="150000"/>
                  </a:lnSpc>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单击此处添加段落文本单击此处添加段落文本单击此处添加段落文本单击此处添加段落文单击此处添加段落</a:t>
                </a:r>
                <a:r>
                  <a:rPr lang="zh-CN" altLang="en-US" sz="1400">
                    <a:solidFill>
                      <a:srgbClr val="080808"/>
                    </a:solidFill>
                    <a:latin typeface="隶书" panose="02010509060101010101" pitchFamily="49" charset="-122"/>
                    <a:ea typeface="隶书" panose="02010509060101010101" pitchFamily="49" charset="-122"/>
                  </a:rPr>
                  <a:t>文</a:t>
                </a:r>
                <a:r>
                  <a:rPr lang="zh-CN" altLang="en-US" sz="1400" smtClean="0">
                    <a:solidFill>
                      <a:srgbClr val="080808"/>
                    </a:solidFill>
                    <a:latin typeface="隶书" panose="02010509060101010101" pitchFamily="49" charset="-122"/>
                    <a:ea typeface="隶书" panose="02010509060101010101" pitchFamily="49" charset="-122"/>
                  </a:rPr>
                  <a:t>本单击此处添加段落文本单击此处添加段落文本单击此处添加段落文本单击此处添加段落文单击此处添加段落文本 </a:t>
                </a:r>
                <a:endParaRPr lang="en-US" altLang="zh-CN" sz="1400" smtClean="0">
                  <a:solidFill>
                    <a:srgbClr val="080808"/>
                  </a:solidFill>
                  <a:latin typeface="隶书" panose="02010509060101010101" pitchFamily="49" charset="-122"/>
                  <a:ea typeface="隶书" panose="02010509060101010101" pitchFamily="49" charset="-122"/>
                </a:endParaRPr>
              </a:p>
            </p:txBody>
          </p:sp>
          <p:sp>
            <p:nvSpPr>
              <p:cNvPr id="45" name="矩形 44"/>
              <p:cNvSpPr/>
              <p:nvPr/>
            </p:nvSpPr>
            <p:spPr>
              <a:xfrm>
                <a:off x="2892560" y="1714545"/>
                <a:ext cx="288381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3200" b="1" smtClean="0">
                    <a:latin typeface="隶书" panose="02010509060101010101" pitchFamily="49" charset="-122"/>
                    <a:ea typeface="隶书" panose="02010509060101010101" pitchFamily="49" charset="-122"/>
                  </a:rPr>
                  <a:t>点击添加标题</a:t>
                </a:r>
                <a:endParaRPr lang="zh-CN" altLang="en-US" sz="3200" b="1" dirty="0">
                  <a:latin typeface="隶书" panose="02010509060101010101" pitchFamily="49" charset="-122"/>
                  <a:ea typeface="隶书" panose="02010509060101010101" pitchFamily="49" charset="-122"/>
                </a:endParaRPr>
              </a:p>
            </p:txBody>
          </p:sp>
        </p:grpSp>
        <p:grpSp>
          <p:nvGrpSpPr>
            <p:cNvPr id="3" name="组合 2"/>
            <p:cNvGrpSpPr/>
            <p:nvPr/>
          </p:nvGrpSpPr>
          <p:grpSpPr>
            <a:xfrm>
              <a:off x="9733465" y="4500335"/>
              <a:ext cx="1442041" cy="1372823"/>
              <a:chOff x="1060113" y="4705249"/>
              <a:chExt cx="1442041" cy="1372823"/>
            </a:xfrm>
          </p:grpSpPr>
          <p:pic>
            <p:nvPicPr>
              <p:cNvPr id="60" name="图片 59">
                <a:extLst>
                  <a:ext uri="{FF2B5EF4-FFF2-40B4-BE49-F238E27FC236}">
                    <a16:creationId xmlns:a16="http://schemas.microsoft.com/office/drawing/2014/main" xmlns="" id="{F484CFCD-D5C8-4A5F-ADC2-DD1B5383D0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113" y="4705249"/>
                <a:ext cx="1442041" cy="1372823"/>
              </a:xfrm>
              <a:prstGeom prst="rect">
                <a:avLst/>
              </a:prstGeom>
            </p:spPr>
          </p:pic>
          <p:sp>
            <p:nvSpPr>
              <p:cNvPr id="61" name="矩形 60"/>
              <p:cNvSpPr/>
              <p:nvPr/>
            </p:nvSpPr>
            <p:spPr>
              <a:xfrm>
                <a:off x="1429016" y="5039084"/>
                <a:ext cx="699230" cy="707886"/>
              </a:xfrm>
              <a:prstGeom prst="rect">
                <a:avLst/>
              </a:prstGeom>
            </p:spPr>
            <p:txBody>
              <a:bodyPr wrap="none">
                <a:spAutoFit/>
              </a:bodyPr>
              <a:lstStyle/>
              <a:p>
                <a:r>
                  <a:rPr lang="zh-CN" altLang="en-US" sz="4000" b="1">
                    <a:latin typeface="隶书" panose="02010509060101010101" pitchFamily="49" charset="-122"/>
                    <a:ea typeface="隶书" panose="02010509060101010101" pitchFamily="49" charset="-122"/>
                  </a:rPr>
                  <a:t>贰</a:t>
                </a:r>
                <a:endParaRPr lang="zh-CN" altLang="en-US" sz="4000" dirty="0"/>
              </a:p>
            </p:txBody>
          </p:sp>
        </p:grpSp>
      </p:grpSp>
      <p:sp>
        <p:nvSpPr>
          <p:cNvPr id="62" name="PA_文本框 11"/>
          <p:cNvSpPr txBox="1">
            <a:spLocks noChangeArrowheads="1"/>
          </p:cNvSpPr>
          <p:nvPr>
            <p:custDataLst>
              <p:tags r:id="rId1"/>
            </p:custDataLst>
          </p:nvPr>
        </p:nvSpPr>
        <p:spPr bwMode="auto">
          <a:xfrm>
            <a:off x="5340382" y="0"/>
            <a:ext cx="1584261" cy="523220"/>
          </a:xfrm>
          <a:prstGeom prst="rect">
            <a:avLst/>
          </a:prstGeom>
          <a:solidFill>
            <a:schemeClr val="accent1">
              <a:lumMod val="20000"/>
              <a:lumOff val="80000"/>
            </a:schemeClr>
          </a:solidFill>
          <a:ln>
            <a:noFill/>
          </a:ln>
          <a:effectLst/>
          <a:extLst/>
        </p:spPr>
        <p:txBody>
          <a:bodyPr wrap="square">
            <a:spAutoFit/>
          </a:bodyPr>
          <a:lstStyle/>
          <a:p>
            <a:pPr lvl="0" algn="ctr">
              <a:defRPr/>
            </a:pPr>
            <a:endParaRPr lang="en-US" altLang="zh-CN" sz="2800" kern="0" dirty="0">
              <a:latin typeface="Century Gothic" panose="020B0502020202020204" pitchFamily="34" charset="0"/>
              <a:ea typeface="微软雅黑" panose="020B0503020204020204" charset="-122"/>
            </a:endParaRPr>
          </a:p>
        </p:txBody>
      </p:sp>
    </p:spTree>
    <p:extLst>
      <p:ext uri="{BB962C8B-B14F-4D97-AF65-F5344CB8AC3E}">
        <p14:creationId xmlns:p14="http://schemas.microsoft.com/office/powerpoint/2010/main" val="229841999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down)">
                                      <p:cBhvr>
                                        <p:cTn id="1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简约总结</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7687094" y="1456018"/>
            <a:ext cx="992579" cy="4635500"/>
          </a:xfrm>
          <a:prstGeom prst="rect">
            <a:avLst/>
          </a:prstGeom>
          <a:noFill/>
        </p:spPr>
        <p:txBody>
          <a:bodyPr vert="eaVert" wrap="square" rtlCol="0">
            <a:spAutoFit/>
          </a:bodyPr>
          <a:lstStyle/>
          <a:p>
            <a:pPr>
              <a:lnSpc>
                <a:spcPct val="250000"/>
              </a:lnSpc>
            </a:pPr>
            <a:r>
              <a:rPr lang="zh-CN" altLang="en-US" sz="1050" dirty="0">
                <a:latin typeface="隶书" panose="02010509060101010101" pitchFamily="49" charset="-122"/>
                <a:ea typeface="隶书" panose="02010509060101010101" pitchFamily="49" charset="-122"/>
                <a:cs typeface="Segoe UI" panose="020B0502040204020203" pitchFamily="34" charset="0"/>
                <a:sym typeface="+mn-ea"/>
              </a:rPr>
              <a:t>点击添加文本信息点击添加文本信息点击添加文本信息点击添加文本信息点击添加文本信息点击添加文本信息点击添加文本</a:t>
            </a:r>
            <a:r>
              <a:rPr lang="zh-CN" altLang="en-US" sz="1050">
                <a:latin typeface="隶书" panose="02010509060101010101" pitchFamily="49" charset="-122"/>
                <a:ea typeface="隶书" panose="02010509060101010101" pitchFamily="49" charset="-122"/>
                <a:cs typeface="Segoe UI" panose="020B0502040204020203" pitchFamily="34" charset="0"/>
                <a:sym typeface="+mn-ea"/>
              </a:rPr>
              <a:t>信</a:t>
            </a:r>
            <a:r>
              <a:rPr lang="zh-CN" altLang="en-US" sz="1050" smtClean="0">
                <a:latin typeface="隶书" panose="02010509060101010101" pitchFamily="49" charset="-122"/>
                <a:ea typeface="隶书" panose="02010509060101010101" pitchFamily="49" charset="-122"/>
                <a:cs typeface="Segoe UI" panose="020B0502040204020203" pitchFamily="34" charset="0"/>
                <a:sym typeface="+mn-ea"/>
              </a:rPr>
              <a:t>息</a:t>
            </a:r>
            <a:endParaRPr lang="zh-CN" altLang="en-US" sz="1050" dirty="0">
              <a:latin typeface="隶书" panose="02010509060101010101" pitchFamily="49" charset="-122"/>
              <a:ea typeface="隶书" panose="02010509060101010101" pitchFamily="49" charset="-122"/>
              <a:cs typeface="Segoe UI" panose="020B0502040204020203" pitchFamily="34" charset="0"/>
              <a:sym typeface="+mn-ea"/>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29826119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2382" y="1"/>
            <a:ext cx="4661593" cy="5741894"/>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9A2E807F-43A2-48B6-B129-023B07DCA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010" y="1276623"/>
            <a:ext cx="5157290" cy="3885158"/>
          </a:xfrm>
          <a:prstGeom prst="rect">
            <a:avLst/>
          </a:prstGeom>
        </p:spPr>
      </p:pic>
      <p:grpSp>
        <p:nvGrpSpPr>
          <p:cNvPr id="2" name="组合 1"/>
          <p:cNvGrpSpPr/>
          <p:nvPr/>
        </p:nvGrpSpPr>
        <p:grpSpPr>
          <a:xfrm>
            <a:off x="8893585" y="1603741"/>
            <a:ext cx="802341" cy="3371670"/>
            <a:chOff x="8893585" y="1603741"/>
            <a:chExt cx="802341" cy="3371670"/>
          </a:xfrm>
        </p:grpSpPr>
        <p:sp>
          <p:nvSpPr>
            <p:cNvPr id="10" name="矩形 9"/>
            <p:cNvSpPr/>
            <p:nvPr/>
          </p:nvSpPr>
          <p:spPr>
            <a:xfrm>
              <a:off x="8893585" y="1603741"/>
              <a:ext cx="802341" cy="3371670"/>
            </a:xfrm>
            <a:prstGeom prst="rect">
              <a:avLst/>
            </a:prstGeom>
            <a:solidFill>
              <a:srgbClr val="FFFFFF"/>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57262" y="2346051"/>
              <a:ext cx="738664" cy="2225947"/>
            </a:xfrm>
            <a:prstGeom prst="rect">
              <a:avLst/>
            </a:prstGeom>
          </p:spPr>
          <p:txBody>
            <a:bodyPr vert="eaVert" wrap="square">
              <a:spAutoFit/>
            </a:bodyPr>
            <a:lstStyle/>
            <a:p>
              <a:pPr algn="dist"/>
              <a:r>
                <a:rPr lang="zh-CN" altLang="en-US" sz="3600" smtClean="0">
                  <a:latin typeface="华康娃娃体W5(P)" panose="040B0500000000000000" pitchFamily="82" charset="-122"/>
                  <a:ea typeface="华康娃娃体W5(P)" panose="040B0500000000000000" pitchFamily="82" charset="-122"/>
                </a:rPr>
                <a:t>简约总结</a:t>
              </a:r>
              <a:endParaRPr lang="zh-CN" altLang="en-US" sz="3600">
                <a:latin typeface="华康娃娃体W5(P)" panose="040B0500000000000000" pitchFamily="82" charset="-122"/>
                <a:ea typeface="华康娃娃体W5(P)" panose="040B0500000000000000" pitchFamily="82" charset="-122"/>
              </a:endParaRPr>
            </a:p>
          </p:txBody>
        </p:sp>
      </p:grpSp>
      <p:sp>
        <p:nvSpPr>
          <p:cNvPr id="12" name="文本框 11"/>
          <p:cNvSpPr txBox="1"/>
          <p:nvPr/>
        </p:nvSpPr>
        <p:spPr>
          <a:xfrm>
            <a:off x="6279016" y="1456018"/>
            <a:ext cx="2400657" cy="4635500"/>
          </a:xfrm>
          <a:prstGeom prst="rect">
            <a:avLst/>
          </a:prstGeom>
          <a:noFill/>
        </p:spPr>
        <p:txBody>
          <a:bodyPr vert="eaVert" wrap="square" rtlCol="0">
            <a:spAutoFit/>
          </a:bodyPr>
          <a:lstStyle/>
          <a:p>
            <a:pPr>
              <a:lnSpc>
                <a:spcPct val="200000"/>
              </a:lnSpc>
            </a:pPr>
            <a:r>
              <a:rPr lang="zh-CN" altLang="en-US" sz="900" smtClean="0">
                <a:latin typeface="隶书" panose="02010509060101010101" pitchFamily="49" charset="-122"/>
                <a:ea typeface="隶书" panose="02010509060101010101" pitchFamily="49" charset="-122"/>
                <a:cs typeface="Open Sans" panose="020B0606030504020204" pitchFamily="34" charset="0"/>
              </a:rPr>
              <a:t>本模板字体为：华康娃娃体，隶书，微软雅黑，等线，如需批量替换，点击替换</a:t>
            </a:r>
            <a:r>
              <a:rPr lang="en-US" altLang="zh-CN" sz="900" smtClean="0">
                <a:latin typeface="隶书" panose="02010509060101010101" pitchFamily="49" charset="-122"/>
                <a:ea typeface="隶书" panose="02010509060101010101" pitchFamily="49" charset="-122"/>
                <a:cs typeface="Open Sans" panose="020B0606030504020204" pitchFamily="34" charset="0"/>
              </a:rPr>
              <a:t>——</a:t>
            </a:r>
            <a:r>
              <a:rPr lang="zh-CN" altLang="en-US" sz="900" smtClean="0">
                <a:latin typeface="隶书" panose="02010509060101010101" pitchFamily="49" charset="-122"/>
                <a:ea typeface="隶书" panose="02010509060101010101" pitchFamily="49" charset="-122"/>
                <a:cs typeface="Open Sans" panose="020B0606030504020204" pitchFamily="34" charset="0"/>
              </a:rPr>
              <a:t>替换字体即可，</a:t>
            </a:r>
            <a:endParaRPr lang="en-US" altLang="zh-CN" sz="90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900" smtClean="0">
                <a:latin typeface="隶书" panose="02010509060101010101" pitchFamily="49" charset="-122"/>
                <a:ea typeface="隶书" panose="02010509060101010101" pitchFamily="49" charset="-122"/>
                <a:cs typeface="Open Sans" panose="020B0606030504020204" pitchFamily="34" charset="0"/>
              </a:rPr>
              <a:t>安装字体：点击控制面板</a:t>
            </a:r>
            <a:r>
              <a:rPr lang="en-US" altLang="zh-CN" sz="900" smtClean="0">
                <a:latin typeface="隶书" panose="02010509060101010101" pitchFamily="49" charset="-122"/>
                <a:ea typeface="隶书" panose="02010509060101010101" pitchFamily="49" charset="-122"/>
                <a:cs typeface="Open Sans" panose="020B0606030504020204" pitchFamily="34" charset="0"/>
              </a:rPr>
              <a:t>——</a:t>
            </a:r>
            <a:r>
              <a:rPr lang="zh-CN" altLang="en-US" sz="900" smtClean="0">
                <a:latin typeface="隶书" panose="02010509060101010101" pitchFamily="49" charset="-122"/>
                <a:ea typeface="隶书" panose="02010509060101010101" pitchFamily="49" charset="-122"/>
                <a:cs typeface="Open Sans" panose="020B0606030504020204" pitchFamily="34" charset="0"/>
              </a:rPr>
              <a:t>字体，将字体复制到文件夹中，或者右击安装即可，重启</a:t>
            </a:r>
            <a:r>
              <a:rPr lang="en-US" altLang="zh-CN" sz="900" smtClean="0">
                <a:latin typeface="隶书" panose="02010509060101010101" pitchFamily="49" charset="-122"/>
                <a:ea typeface="隶书" panose="02010509060101010101" pitchFamily="49" charset="-122"/>
                <a:cs typeface="Open Sans" panose="020B0606030504020204" pitchFamily="34" charset="0"/>
              </a:rPr>
              <a:t>PPT</a:t>
            </a:r>
            <a:r>
              <a:rPr lang="zh-CN" altLang="en-US" sz="900" smtClean="0">
                <a:latin typeface="隶书" panose="02010509060101010101" pitchFamily="49" charset="-122"/>
                <a:ea typeface="隶书" panose="02010509060101010101" pitchFamily="49" charset="-122"/>
                <a:cs typeface="Open Sans" panose="020B0606030504020204" pitchFamily="34" charset="0"/>
              </a:rPr>
              <a:t>后就可以使用字体；</a:t>
            </a:r>
            <a:endParaRPr lang="en-US" altLang="zh-CN" sz="90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900" smtClean="0">
                <a:latin typeface="隶书" panose="02010509060101010101" pitchFamily="49" charset="-122"/>
                <a:ea typeface="隶书" panose="02010509060101010101" pitchFamily="49" charset="-122"/>
                <a:cs typeface="Open Sans" panose="020B0606030504020204" pitchFamily="34" charset="0"/>
              </a:rPr>
              <a:t>插入音乐：下载好音频文件，点击插入</a:t>
            </a:r>
            <a:r>
              <a:rPr lang="en-US" altLang="zh-CN" sz="900" smtClean="0">
                <a:latin typeface="隶书" panose="02010509060101010101" pitchFamily="49" charset="-122"/>
                <a:ea typeface="隶书" panose="02010509060101010101" pitchFamily="49" charset="-122"/>
                <a:cs typeface="Open Sans" panose="020B0606030504020204" pitchFamily="34" charset="0"/>
              </a:rPr>
              <a:t>——PC</a:t>
            </a:r>
            <a:r>
              <a:rPr lang="zh-CN" altLang="en-US" sz="900" smtClean="0">
                <a:latin typeface="隶书" panose="02010509060101010101" pitchFamily="49" charset="-122"/>
                <a:ea typeface="隶书" panose="02010509060101010101" pitchFamily="49" charset="-122"/>
                <a:cs typeface="Open Sans" panose="020B0606030504020204" pitchFamily="34" charset="0"/>
              </a:rPr>
              <a:t>上的音频即可插入并设置，删除</a:t>
            </a:r>
            <a:r>
              <a:rPr lang="en-US" altLang="zh-CN" sz="900" smtClean="0">
                <a:latin typeface="隶书" panose="02010509060101010101" pitchFamily="49" charset="-122"/>
                <a:ea typeface="隶书" panose="02010509060101010101" pitchFamily="49" charset="-122"/>
                <a:cs typeface="Open Sans" panose="020B0606030504020204" pitchFamily="34" charset="0"/>
              </a:rPr>
              <a:t>PPT</a:t>
            </a:r>
            <a:r>
              <a:rPr lang="zh-CN" altLang="en-US" sz="900" smtClean="0">
                <a:latin typeface="隶书" panose="02010509060101010101" pitchFamily="49" charset="-122"/>
                <a:ea typeface="隶书" panose="02010509060101010101" pitchFamily="49" charset="-122"/>
                <a:cs typeface="Open Sans" panose="020B0606030504020204" pitchFamily="34" charset="0"/>
              </a:rPr>
              <a:t>背景音乐在</a:t>
            </a:r>
            <a:r>
              <a:rPr lang="en-US" altLang="zh-CN" sz="900" smtClean="0">
                <a:latin typeface="隶书" panose="02010509060101010101" pitchFamily="49" charset="-122"/>
                <a:ea typeface="隶书" panose="02010509060101010101" pitchFamily="49" charset="-122"/>
                <a:cs typeface="Open Sans" panose="020B0606030504020204" pitchFamily="34" charset="0"/>
              </a:rPr>
              <a:t>PPT</a:t>
            </a:r>
            <a:r>
              <a:rPr lang="zh-CN" altLang="en-US" sz="900" smtClean="0">
                <a:latin typeface="隶书" panose="02010509060101010101" pitchFamily="49" charset="-122"/>
                <a:ea typeface="隶书" panose="02010509060101010101" pitchFamily="49" charset="-122"/>
                <a:cs typeface="Open Sans" panose="020B0606030504020204" pitchFamily="34" charset="0"/>
              </a:rPr>
              <a:t>首页选择喇叭符号删除即可；</a:t>
            </a:r>
            <a:endParaRPr lang="en-US" altLang="zh-CN" sz="90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900" smtClean="0">
                <a:latin typeface="隶书" panose="02010509060101010101" pitchFamily="49" charset="-122"/>
                <a:ea typeface="隶书" panose="02010509060101010101" pitchFamily="49" charset="-122"/>
                <a:cs typeface="Open Sans" panose="020B0606030504020204" pitchFamily="34" charset="0"/>
              </a:rPr>
              <a:t>关于替换图片：选择图片后右击进入更换图片进行更改；</a:t>
            </a:r>
            <a:endParaRPr lang="en-US" altLang="zh-CN" sz="90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900" smtClean="0">
                <a:latin typeface="隶书" panose="02010509060101010101" pitchFamily="49" charset="-122"/>
                <a:ea typeface="隶书" panose="02010509060101010101" pitchFamily="49" charset="-122"/>
                <a:cs typeface="Open Sans" panose="020B0606030504020204" pitchFamily="34" charset="0"/>
              </a:rPr>
              <a:t>本模板所有字体和图片仅供参考，版权归原作者所有。</a:t>
            </a:r>
            <a:endParaRPr lang="en-US" altLang="zh-CN" sz="900">
              <a:latin typeface="隶书" panose="02010509060101010101" pitchFamily="49" charset="-122"/>
              <a:ea typeface="隶书" panose="02010509060101010101" pitchFamily="49" charset="-122"/>
              <a:cs typeface="Open Sans" panose="020B060603050402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467" y="1090327"/>
            <a:ext cx="1016253" cy="1026828"/>
          </a:xfrm>
          <a:prstGeom prst="rect">
            <a:avLst/>
          </a:prstGeom>
        </p:spPr>
      </p:pic>
    </p:spTree>
    <p:extLst>
      <p:ext uri="{BB962C8B-B14F-4D97-AF65-F5344CB8AC3E}">
        <p14:creationId xmlns:p14="http://schemas.microsoft.com/office/powerpoint/2010/main" val="16532835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1765</Words>
  <Application>Microsoft Office PowerPoint</Application>
  <PresentationFormat>宽屏</PresentationFormat>
  <Paragraphs>70</Paragraphs>
  <Slides>15</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15</vt:i4>
      </vt:variant>
    </vt:vector>
  </HeadingPairs>
  <TitlesOfParts>
    <vt:vector size="30" baseType="lpstr">
      <vt:lpstr>Open Sans</vt:lpstr>
      <vt:lpstr>Open Sans Light</vt:lpstr>
      <vt:lpstr>Poppins</vt:lpstr>
      <vt:lpstr>华康娃娃体W5(P)</vt:lpstr>
      <vt:lpstr>隶书</vt:lpstr>
      <vt:lpstr>宋体</vt:lpstr>
      <vt:lpstr>微软雅黑</vt:lpstr>
      <vt:lpstr>微软雅黑 Light</vt:lpstr>
      <vt:lpstr>逐浪细阁体</vt:lpstr>
      <vt:lpstr>Arial</vt:lpstr>
      <vt:lpstr>Calibri</vt:lpstr>
      <vt:lpstr>Calibri Light</vt:lpstr>
      <vt:lpstr>Century Gothic</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微软用户</cp:lastModifiedBy>
  <cp:revision>26</cp:revision>
  <dcterms:created xsi:type="dcterms:W3CDTF">2018-07-31T13:56:18Z</dcterms:created>
  <dcterms:modified xsi:type="dcterms:W3CDTF">2018-07-31T14:44:32Z</dcterms:modified>
</cp:coreProperties>
</file>