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3"/>
    <p:sldId id="264" r:id="rId4"/>
    <p:sldId id="274" r:id="rId5"/>
    <p:sldId id="265" r:id="rId6"/>
    <p:sldId id="273" r:id="rId7"/>
    <p:sldId id="275" r:id="rId8"/>
    <p:sldId id="272" r:id="rId9"/>
    <p:sldId id="267" r:id="rId10"/>
    <p:sldId id="276" r:id="rId11"/>
    <p:sldId id="268" r:id="rId12"/>
    <p:sldId id="258" r:id="rId13"/>
    <p:sldId id="277" r:id="rId14"/>
    <p:sldId id="269" r:id="rId15"/>
    <p:sldId id="278" r:id="rId16"/>
    <p:sldId id="279"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F5FB"/>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64" autoAdjust="0"/>
    <p:restoredTop sz="94660"/>
  </p:normalViewPr>
  <p:slideViewPr>
    <p:cSldViewPr snapToGrid="0" showGuides="1">
      <p:cViewPr>
        <p:scale>
          <a:sx n="50" d="100"/>
          <a:sy n="50" d="100"/>
        </p:scale>
        <p:origin x="132" y="510"/>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458B32-E2EC-412A-A8B6-F5A3F1A8082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03E74-8C2B-4E49-9643-31D503ADAD1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34EA73-4FB7-49D0-884C-F5C26905BDF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29588C-C0CC-4F01-89A6-A9C08AF3B08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4EA73-4FB7-49D0-884C-F5C26905BDF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9588C-C0CC-4F01-89A6-A9C08AF3B08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502" y="606490"/>
            <a:ext cx="3868199" cy="56450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99662" y="3283857"/>
            <a:ext cx="2055288" cy="1947037"/>
            <a:chOff x="8156272" y="2656784"/>
            <a:chExt cx="2055288" cy="1947037"/>
          </a:xfrm>
        </p:grpSpPr>
        <p:grpSp>
          <p:nvGrpSpPr>
            <p:cNvPr id="5" name="组合 4"/>
            <p:cNvGrpSpPr/>
            <p:nvPr/>
          </p:nvGrpSpPr>
          <p:grpSpPr>
            <a:xfrm>
              <a:off x="8841799" y="2656784"/>
              <a:ext cx="684234" cy="684236"/>
              <a:chOff x="9005084" y="1726317"/>
              <a:chExt cx="684234" cy="684236"/>
            </a:xfrm>
          </p:grpSpPr>
          <p:sp>
            <p:nvSpPr>
              <p:cNvPr id="9" name="Rounded Rectangle 6"/>
              <p:cNvSpPr/>
              <p:nvPr/>
            </p:nvSpPr>
            <p:spPr>
              <a:xfrm rot="2700000">
                <a:off x="9005083" y="1726318"/>
                <a:ext cx="684236" cy="684234"/>
              </a:xfrm>
              <a:prstGeom prst="roundRect">
                <a:avLst>
                  <a:gd name="adj" fmla="val 34663"/>
                </a:avLst>
              </a:prstGeom>
              <a:solidFill>
                <a:schemeClr val="bg1"/>
              </a:solidFill>
              <a:ln>
                <a:solidFill>
                  <a:schemeClr val="bg1">
                    <a:lumMod val="85000"/>
                  </a:schemeClr>
                </a:solid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600" b="0" i="0" u="none" strike="noStrike" kern="1200" cap="none" spc="0" normalizeH="0" baseline="0" noProof="0" dirty="0">
                  <a:ln>
                    <a:noFill/>
                  </a:ln>
                  <a:solidFill>
                    <a:srgbClr val="2196F3"/>
                  </a:solidFill>
                  <a:effectLst/>
                  <a:uLnTx/>
                  <a:uFillTx/>
                  <a:latin typeface="隶书" panose="02010509060101010101" pitchFamily="49" charset="-122"/>
                  <a:ea typeface="隶书" panose="02010509060101010101" pitchFamily="49" charset="-122"/>
                  <a:cs typeface="linea-basic-10" charset="0"/>
                </a:endParaRPr>
              </a:p>
            </p:txBody>
          </p:sp>
          <p:sp>
            <p:nvSpPr>
              <p:cNvPr id="10" name="Rectangle 12"/>
              <p:cNvSpPr/>
              <p:nvPr/>
            </p:nvSpPr>
            <p:spPr>
              <a:xfrm>
                <a:off x="9049684" y="1733358"/>
                <a:ext cx="59503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smtClean="0">
                    <a:ln>
                      <a:noFill/>
                    </a:ln>
                    <a:effectLst/>
                    <a:uLnTx/>
                    <a:uFillTx/>
                    <a:latin typeface="隶书" panose="02010509060101010101" pitchFamily="49" charset="-122"/>
                    <a:ea typeface="隶书" panose="02010509060101010101" pitchFamily="49" charset="-122"/>
                    <a:cs typeface="linea-basic-10" charset="0"/>
                  </a:rPr>
                  <a:t>壹</a:t>
                </a:r>
                <a:endParaRPr kumimoji="0" lang="en-US" sz="3200" b="0" i="0" u="none" strike="noStrike" kern="1200" cap="none" spc="0" normalizeH="0" baseline="0" noProof="0" dirty="0">
                  <a:ln>
                    <a:noFill/>
                  </a:ln>
                  <a:effectLst/>
                  <a:uLnTx/>
                  <a:uFillTx/>
                  <a:latin typeface="隶书" panose="02010509060101010101" pitchFamily="49" charset="-122"/>
                  <a:ea typeface="隶书" panose="02010509060101010101" pitchFamily="49" charset="-122"/>
                  <a:cs typeface="linea-basic-10" charset="0"/>
                </a:endParaRPr>
              </a:p>
            </p:txBody>
          </p:sp>
        </p:grpSp>
        <p:grpSp>
          <p:nvGrpSpPr>
            <p:cNvPr id="6" name="组合 5"/>
            <p:cNvGrpSpPr/>
            <p:nvPr/>
          </p:nvGrpSpPr>
          <p:grpSpPr>
            <a:xfrm>
              <a:off x="8156272" y="3416807"/>
              <a:ext cx="2055288" cy="1187014"/>
              <a:chOff x="1018694" y="1304739"/>
              <a:chExt cx="1922712" cy="1187014"/>
            </a:xfrm>
          </p:grpSpPr>
          <p:sp>
            <p:nvSpPr>
              <p:cNvPr id="7" name="文本框 29"/>
              <p:cNvSpPr txBox="1">
                <a:spLocks noChangeArrowheads="1"/>
              </p:cNvSpPr>
              <p:nvPr/>
            </p:nvSpPr>
            <p:spPr bwMode="auto">
              <a:xfrm>
                <a:off x="1274633" y="1304739"/>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endParaRPr lang="zh-CN" altLang="en-US" sz="2400" b="1" dirty="0">
                  <a:latin typeface="隶书" panose="02010509060101010101" pitchFamily="49" charset="-122"/>
                  <a:ea typeface="隶书" panose="02010509060101010101" pitchFamily="49" charset="-122"/>
                </a:endParaRPr>
              </a:p>
            </p:txBody>
          </p:sp>
          <p:sp>
            <p:nvSpPr>
              <p:cNvPr id="8" name="矩形 7"/>
              <p:cNvSpPr/>
              <p:nvPr/>
            </p:nvSpPr>
            <p:spPr>
              <a:xfrm>
                <a:off x="1018694" y="1753089"/>
                <a:ext cx="1922712" cy="738664"/>
              </a:xfrm>
              <a:prstGeom prst="rect">
                <a:avLst/>
              </a:prstGeom>
            </p:spPr>
            <p:txBody>
              <a:bodyPr wrap="square">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a:t>
                </a:r>
                <a:r>
                  <a:rPr lang="zh-CN" altLang="en-US" sz="1400" dirty="0" smtClean="0">
                    <a:latin typeface="隶书" panose="02010509060101010101" pitchFamily="49" charset="-122"/>
                    <a:ea typeface="隶书" panose="02010509060101010101" pitchFamily="49" charset="-122"/>
                  </a:rPr>
                  <a:t>信息 </a:t>
                </a:r>
                <a:endParaRPr lang="zh-CN" altLang="en-US" sz="1400" dirty="0">
                  <a:latin typeface="隶书" panose="02010509060101010101" pitchFamily="49" charset="-122"/>
                  <a:ea typeface="隶书" panose="02010509060101010101" pitchFamily="49" charset="-122"/>
                </a:endParaRPr>
              </a:p>
            </p:txBody>
          </p:sp>
        </p:grpSp>
      </p:grpSp>
      <p:grpSp>
        <p:nvGrpSpPr>
          <p:cNvPr id="11" name="组合 10"/>
          <p:cNvGrpSpPr/>
          <p:nvPr/>
        </p:nvGrpSpPr>
        <p:grpSpPr>
          <a:xfrm>
            <a:off x="3711594" y="3283857"/>
            <a:ext cx="2055288" cy="1947037"/>
            <a:chOff x="8156272" y="2656784"/>
            <a:chExt cx="2055288" cy="1947037"/>
          </a:xfrm>
        </p:grpSpPr>
        <p:grpSp>
          <p:nvGrpSpPr>
            <p:cNvPr id="12" name="组合 11"/>
            <p:cNvGrpSpPr/>
            <p:nvPr/>
          </p:nvGrpSpPr>
          <p:grpSpPr>
            <a:xfrm>
              <a:off x="8841799" y="2656784"/>
              <a:ext cx="684234" cy="684236"/>
              <a:chOff x="9005084" y="1726317"/>
              <a:chExt cx="684234" cy="684236"/>
            </a:xfrm>
          </p:grpSpPr>
          <p:sp>
            <p:nvSpPr>
              <p:cNvPr id="16" name="Rounded Rectangle 6"/>
              <p:cNvSpPr/>
              <p:nvPr/>
            </p:nvSpPr>
            <p:spPr>
              <a:xfrm rot="2700000">
                <a:off x="9005083" y="1726318"/>
                <a:ext cx="684236" cy="684234"/>
              </a:xfrm>
              <a:prstGeom prst="roundRect">
                <a:avLst>
                  <a:gd name="adj" fmla="val 34663"/>
                </a:avLst>
              </a:prstGeom>
              <a:solidFill>
                <a:schemeClr val="bg1"/>
              </a:solidFill>
              <a:ln>
                <a:solidFill>
                  <a:schemeClr val="bg1">
                    <a:lumMod val="85000"/>
                  </a:schemeClr>
                </a:solid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600" b="0" i="0" u="none" strike="noStrike" kern="1200" cap="none" spc="0" normalizeH="0" baseline="0" noProof="0" dirty="0">
                  <a:ln>
                    <a:noFill/>
                  </a:ln>
                  <a:solidFill>
                    <a:srgbClr val="2196F3"/>
                  </a:solidFill>
                  <a:effectLst/>
                  <a:uLnTx/>
                  <a:uFillTx/>
                  <a:latin typeface="隶书" panose="02010509060101010101" pitchFamily="49" charset="-122"/>
                  <a:ea typeface="隶书" panose="02010509060101010101" pitchFamily="49" charset="-122"/>
                  <a:cs typeface="linea-basic-10" charset="0"/>
                </a:endParaRPr>
              </a:p>
            </p:txBody>
          </p:sp>
          <p:sp>
            <p:nvSpPr>
              <p:cNvPr id="17" name="Rectangle 12"/>
              <p:cNvSpPr/>
              <p:nvPr/>
            </p:nvSpPr>
            <p:spPr>
              <a:xfrm>
                <a:off x="9049684" y="1733358"/>
                <a:ext cx="59503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smtClean="0">
                    <a:ln>
                      <a:noFill/>
                    </a:ln>
                    <a:effectLst/>
                    <a:uLnTx/>
                    <a:uFillTx/>
                    <a:latin typeface="隶书" panose="02010509060101010101" pitchFamily="49" charset="-122"/>
                    <a:ea typeface="隶书" panose="02010509060101010101" pitchFamily="49" charset="-122"/>
                    <a:cs typeface="linea-basic-10" charset="0"/>
                  </a:rPr>
                  <a:t>贰</a:t>
                </a:r>
                <a:endParaRPr kumimoji="0" lang="en-US" sz="3200" b="0" i="0" u="none" strike="noStrike" kern="1200" cap="none" spc="0" normalizeH="0" baseline="0" noProof="0" dirty="0">
                  <a:ln>
                    <a:noFill/>
                  </a:ln>
                  <a:effectLst/>
                  <a:uLnTx/>
                  <a:uFillTx/>
                  <a:latin typeface="隶书" panose="02010509060101010101" pitchFamily="49" charset="-122"/>
                  <a:ea typeface="隶书" panose="02010509060101010101" pitchFamily="49" charset="-122"/>
                  <a:cs typeface="linea-basic-10" charset="0"/>
                </a:endParaRPr>
              </a:p>
            </p:txBody>
          </p:sp>
        </p:grpSp>
        <p:grpSp>
          <p:nvGrpSpPr>
            <p:cNvPr id="13" name="组合 12"/>
            <p:cNvGrpSpPr/>
            <p:nvPr/>
          </p:nvGrpSpPr>
          <p:grpSpPr>
            <a:xfrm>
              <a:off x="8156272" y="3416807"/>
              <a:ext cx="2055288" cy="1187014"/>
              <a:chOff x="1018694" y="1304739"/>
              <a:chExt cx="1922712" cy="1187014"/>
            </a:xfrm>
          </p:grpSpPr>
          <p:sp>
            <p:nvSpPr>
              <p:cNvPr id="14" name="文本框 29"/>
              <p:cNvSpPr txBox="1">
                <a:spLocks noChangeArrowheads="1"/>
              </p:cNvSpPr>
              <p:nvPr/>
            </p:nvSpPr>
            <p:spPr bwMode="auto">
              <a:xfrm>
                <a:off x="1274633" y="1304739"/>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endParaRPr lang="zh-CN" altLang="en-US" sz="2400" b="1" dirty="0">
                  <a:latin typeface="隶书" panose="02010509060101010101" pitchFamily="49" charset="-122"/>
                  <a:ea typeface="隶书" panose="02010509060101010101" pitchFamily="49" charset="-122"/>
                </a:endParaRPr>
              </a:p>
            </p:txBody>
          </p:sp>
          <p:sp>
            <p:nvSpPr>
              <p:cNvPr id="15" name="矩形 14"/>
              <p:cNvSpPr/>
              <p:nvPr/>
            </p:nvSpPr>
            <p:spPr>
              <a:xfrm>
                <a:off x="1018694" y="1753089"/>
                <a:ext cx="1922712" cy="738664"/>
              </a:xfrm>
              <a:prstGeom prst="rect">
                <a:avLst/>
              </a:prstGeom>
            </p:spPr>
            <p:txBody>
              <a:bodyPr wrap="square">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a:t>
                </a:r>
                <a:r>
                  <a:rPr lang="zh-CN" altLang="en-US" sz="1400" dirty="0" smtClean="0">
                    <a:latin typeface="隶书" panose="02010509060101010101" pitchFamily="49" charset="-122"/>
                    <a:ea typeface="隶书" panose="02010509060101010101" pitchFamily="49" charset="-122"/>
                  </a:rPr>
                  <a:t>信息 </a:t>
                </a:r>
                <a:endParaRPr lang="zh-CN" altLang="en-US" sz="1400" dirty="0">
                  <a:latin typeface="隶书" panose="02010509060101010101" pitchFamily="49" charset="-122"/>
                  <a:ea typeface="隶书" panose="02010509060101010101" pitchFamily="49" charset="-122"/>
                </a:endParaRPr>
              </a:p>
            </p:txBody>
          </p:sp>
        </p:grpSp>
      </p:grpSp>
      <p:grpSp>
        <p:nvGrpSpPr>
          <p:cNvPr id="18" name="组合 17"/>
          <p:cNvGrpSpPr/>
          <p:nvPr/>
        </p:nvGrpSpPr>
        <p:grpSpPr>
          <a:xfrm>
            <a:off x="6423526" y="3283857"/>
            <a:ext cx="2055288" cy="1947037"/>
            <a:chOff x="8156272" y="2656784"/>
            <a:chExt cx="2055288" cy="1947037"/>
          </a:xfrm>
        </p:grpSpPr>
        <p:grpSp>
          <p:nvGrpSpPr>
            <p:cNvPr id="19" name="组合 18"/>
            <p:cNvGrpSpPr/>
            <p:nvPr/>
          </p:nvGrpSpPr>
          <p:grpSpPr>
            <a:xfrm>
              <a:off x="8841799" y="2656784"/>
              <a:ext cx="684234" cy="684236"/>
              <a:chOff x="9005084" y="1726317"/>
              <a:chExt cx="684234" cy="684236"/>
            </a:xfrm>
          </p:grpSpPr>
          <p:sp>
            <p:nvSpPr>
              <p:cNvPr id="23" name="Rounded Rectangle 6"/>
              <p:cNvSpPr/>
              <p:nvPr/>
            </p:nvSpPr>
            <p:spPr>
              <a:xfrm rot="2700000">
                <a:off x="9005083" y="1726318"/>
                <a:ext cx="684236" cy="684234"/>
              </a:xfrm>
              <a:prstGeom prst="roundRect">
                <a:avLst>
                  <a:gd name="adj" fmla="val 34663"/>
                </a:avLst>
              </a:prstGeom>
              <a:solidFill>
                <a:schemeClr val="bg1"/>
              </a:solidFill>
              <a:ln>
                <a:solidFill>
                  <a:schemeClr val="bg1">
                    <a:lumMod val="85000"/>
                  </a:schemeClr>
                </a:solid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600" b="0" i="0" u="none" strike="noStrike" kern="1200" cap="none" spc="0" normalizeH="0" baseline="0" noProof="0" dirty="0">
                  <a:ln>
                    <a:noFill/>
                  </a:ln>
                  <a:solidFill>
                    <a:srgbClr val="2196F3"/>
                  </a:solidFill>
                  <a:effectLst/>
                  <a:uLnTx/>
                  <a:uFillTx/>
                  <a:latin typeface="隶书" panose="02010509060101010101" pitchFamily="49" charset="-122"/>
                  <a:ea typeface="隶书" panose="02010509060101010101" pitchFamily="49" charset="-122"/>
                  <a:cs typeface="linea-basic-10" charset="0"/>
                </a:endParaRPr>
              </a:p>
            </p:txBody>
          </p:sp>
          <p:sp>
            <p:nvSpPr>
              <p:cNvPr id="24" name="Rectangle 12"/>
              <p:cNvSpPr/>
              <p:nvPr/>
            </p:nvSpPr>
            <p:spPr>
              <a:xfrm>
                <a:off x="9049684" y="1733358"/>
                <a:ext cx="59503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smtClean="0">
                    <a:ln>
                      <a:noFill/>
                    </a:ln>
                    <a:effectLst/>
                    <a:uLnTx/>
                    <a:uFillTx/>
                    <a:latin typeface="隶书" panose="02010509060101010101" pitchFamily="49" charset="-122"/>
                    <a:ea typeface="隶书" panose="02010509060101010101" pitchFamily="49" charset="-122"/>
                    <a:cs typeface="linea-basic-10" charset="0"/>
                  </a:rPr>
                  <a:t>叁</a:t>
                </a:r>
                <a:endParaRPr kumimoji="0" lang="en-US" sz="3200" b="0" i="0" u="none" strike="noStrike" kern="1200" cap="none" spc="0" normalizeH="0" baseline="0" noProof="0" dirty="0">
                  <a:ln>
                    <a:noFill/>
                  </a:ln>
                  <a:effectLst/>
                  <a:uLnTx/>
                  <a:uFillTx/>
                  <a:latin typeface="隶书" panose="02010509060101010101" pitchFamily="49" charset="-122"/>
                  <a:ea typeface="隶书" panose="02010509060101010101" pitchFamily="49" charset="-122"/>
                  <a:cs typeface="linea-basic-10" charset="0"/>
                </a:endParaRPr>
              </a:p>
            </p:txBody>
          </p:sp>
        </p:grpSp>
        <p:grpSp>
          <p:nvGrpSpPr>
            <p:cNvPr id="20" name="组合 19"/>
            <p:cNvGrpSpPr/>
            <p:nvPr/>
          </p:nvGrpSpPr>
          <p:grpSpPr>
            <a:xfrm>
              <a:off x="8156272" y="3416807"/>
              <a:ext cx="2055288" cy="1187014"/>
              <a:chOff x="1018694" y="1304739"/>
              <a:chExt cx="1922712" cy="1187014"/>
            </a:xfrm>
          </p:grpSpPr>
          <p:sp>
            <p:nvSpPr>
              <p:cNvPr id="21" name="文本框 29"/>
              <p:cNvSpPr txBox="1">
                <a:spLocks noChangeArrowheads="1"/>
              </p:cNvSpPr>
              <p:nvPr/>
            </p:nvSpPr>
            <p:spPr bwMode="auto">
              <a:xfrm>
                <a:off x="1274633" y="1304739"/>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endParaRPr lang="zh-CN" altLang="en-US" sz="2400" b="1" dirty="0">
                  <a:latin typeface="隶书" panose="02010509060101010101" pitchFamily="49" charset="-122"/>
                  <a:ea typeface="隶书" panose="02010509060101010101" pitchFamily="49" charset="-122"/>
                </a:endParaRPr>
              </a:p>
            </p:txBody>
          </p:sp>
          <p:sp>
            <p:nvSpPr>
              <p:cNvPr id="22" name="矩形 21"/>
              <p:cNvSpPr/>
              <p:nvPr/>
            </p:nvSpPr>
            <p:spPr>
              <a:xfrm>
                <a:off x="1018694" y="1753089"/>
                <a:ext cx="1922712" cy="738664"/>
              </a:xfrm>
              <a:prstGeom prst="rect">
                <a:avLst/>
              </a:prstGeom>
            </p:spPr>
            <p:txBody>
              <a:bodyPr wrap="square">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a:t>
                </a:r>
                <a:r>
                  <a:rPr lang="zh-CN" altLang="en-US" sz="1400" dirty="0" smtClean="0">
                    <a:latin typeface="隶书" panose="02010509060101010101" pitchFamily="49" charset="-122"/>
                    <a:ea typeface="隶书" panose="02010509060101010101" pitchFamily="49" charset="-122"/>
                  </a:rPr>
                  <a:t>信息 </a:t>
                </a:r>
                <a:endParaRPr lang="zh-CN" altLang="en-US" sz="1400" dirty="0">
                  <a:latin typeface="隶书" panose="02010509060101010101" pitchFamily="49" charset="-122"/>
                  <a:ea typeface="隶书" panose="02010509060101010101" pitchFamily="49" charset="-122"/>
                </a:endParaRPr>
              </a:p>
            </p:txBody>
          </p:sp>
        </p:grpSp>
      </p:grpSp>
      <p:grpSp>
        <p:nvGrpSpPr>
          <p:cNvPr id="25" name="组合 24"/>
          <p:cNvGrpSpPr/>
          <p:nvPr/>
        </p:nvGrpSpPr>
        <p:grpSpPr>
          <a:xfrm>
            <a:off x="9135458" y="3283857"/>
            <a:ext cx="2055288" cy="1947037"/>
            <a:chOff x="8156272" y="2656784"/>
            <a:chExt cx="2055288" cy="1947037"/>
          </a:xfrm>
        </p:grpSpPr>
        <p:grpSp>
          <p:nvGrpSpPr>
            <p:cNvPr id="26" name="组合 25"/>
            <p:cNvGrpSpPr/>
            <p:nvPr/>
          </p:nvGrpSpPr>
          <p:grpSpPr>
            <a:xfrm>
              <a:off x="8841799" y="2656784"/>
              <a:ext cx="684234" cy="684236"/>
              <a:chOff x="9005084" y="1726317"/>
              <a:chExt cx="684234" cy="684236"/>
            </a:xfrm>
          </p:grpSpPr>
          <p:sp>
            <p:nvSpPr>
              <p:cNvPr id="30" name="Rounded Rectangle 6"/>
              <p:cNvSpPr/>
              <p:nvPr/>
            </p:nvSpPr>
            <p:spPr>
              <a:xfrm rot="2700000">
                <a:off x="9005083" y="1726318"/>
                <a:ext cx="684236" cy="684234"/>
              </a:xfrm>
              <a:prstGeom prst="roundRect">
                <a:avLst>
                  <a:gd name="adj" fmla="val 34663"/>
                </a:avLst>
              </a:prstGeom>
              <a:solidFill>
                <a:schemeClr val="bg1"/>
              </a:solidFill>
              <a:ln>
                <a:solidFill>
                  <a:schemeClr val="bg1">
                    <a:lumMod val="85000"/>
                  </a:schemeClr>
                </a:solid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600" b="0" i="0" u="none" strike="noStrike" kern="1200" cap="none" spc="0" normalizeH="0" baseline="0" noProof="0" dirty="0">
                  <a:ln>
                    <a:noFill/>
                  </a:ln>
                  <a:solidFill>
                    <a:srgbClr val="2196F3"/>
                  </a:solidFill>
                  <a:effectLst/>
                  <a:uLnTx/>
                  <a:uFillTx/>
                  <a:latin typeface="隶书" panose="02010509060101010101" pitchFamily="49" charset="-122"/>
                  <a:ea typeface="隶书" panose="02010509060101010101" pitchFamily="49" charset="-122"/>
                  <a:cs typeface="linea-basic-10" charset="0"/>
                </a:endParaRPr>
              </a:p>
            </p:txBody>
          </p:sp>
          <p:sp>
            <p:nvSpPr>
              <p:cNvPr id="31" name="Rectangle 12"/>
              <p:cNvSpPr/>
              <p:nvPr/>
            </p:nvSpPr>
            <p:spPr>
              <a:xfrm>
                <a:off x="9049684" y="1733358"/>
                <a:ext cx="59503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smtClean="0">
                    <a:ln>
                      <a:noFill/>
                    </a:ln>
                    <a:effectLst/>
                    <a:uLnTx/>
                    <a:uFillTx/>
                    <a:latin typeface="隶书" panose="02010509060101010101" pitchFamily="49" charset="-122"/>
                    <a:ea typeface="隶书" panose="02010509060101010101" pitchFamily="49" charset="-122"/>
                    <a:cs typeface="linea-basic-10" charset="0"/>
                  </a:rPr>
                  <a:t>肆</a:t>
                </a:r>
                <a:endParaRPr kumimoji="0" lang="en-US" sz="3200" b="0" i="0" u="none" strike="noStrike" kern="1200" cap="none" spc="0" normalizeH="0" baseline="0" noProof="0" dirty="0">
                  <a:ln>
                    <a:noFill/>
                  </a:ln>
                  <a:effectLst/>
                  <a:uLnTx/>
                  <a:uFillTx/>
                  <a:latin typeface="隶书" panose="02010509060101010101" pitchFamily="49" charset="-122"/>
                  <a:ea typeface="隶书" panose="02010509060101010101" pitchFamily="49" charset="-122"/>
                  <a:cs typeface="linea-basic-10" charset="0"/>
                </a:endParaRPr>
              </a:p>
            </p:txBody>
          </p:sp>
        </p:grpSp>
        <p:grpSp>
          <p:nvGrpSpPr>
            <p:cNvPr id="27" name="组合 26"/>
            <p:cNvGrpSpPr/>
            <p:nvPr/>
          </p:nvGrpSpPr>
          <p:grpSpPr>
            <a:xfrm>
              <a:off x="8156272" y="3416807"/>
              <a:ext cx="2055288" cy="1187014"/>
              <a:chOff x="1018694" y="1304739"/>
              <a:chExt cx="1922712" cy="1187014"/>
            </a:xfrm>
          </p:grpSpPr>
          <p:sp>
            <p:nvSpPr>
              <p:cNvPr id="28" name="文本框 29"/>
              <p:cNvSpPr txBox="1">
                <a:spLocks noChangeArrowheads="1"/>
              </p:cNvSpPr>
              <p:nvPr/>
            </p:nvSpPr>
            <p:spPr bwMode="auto">
              <a:xfrm>
                <a:off x="1274633" y="1304739"/>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endParaRPr lang="zh-CN" altLang="en-US" sz="2400" b="1" dirty="0">
                  <a:latin typeface="隶书" panose="02010509060101010101" pitchFamily="49" charset="-122"/>
                  <a:ea typeface="隶书" panose="02010509060101010101" pitchFamily="49" charset="-122"/>
                </a:endParaRPr>
              </a:p>
            </p:txBody>
          </p:sp>
          <p:sp>
            <p:nvSpPr>
              <p:cNvPr id="29" name="矩形 28"/>
              <p:cNvSpPr/>
              <p:nvPr/>
            </p:nvSpPr>
            <p:spPr>
              <a:xfrm>
                <a:off x="1018694" y="1753089"/>
                <a:ext cx="1922712" cy="738664"/>
              </a:xfrm>
              <a:prstGeom prst="rect">
                <a:avLst/>
              </a:prstGeom>
            </p:spPr>
            <p:txBody>
              <a:bodyPr wrap="square">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a:t>
                </a:r>
                <a:r>
                  <a:rPr lang="zh-CN" altLang="en-US" sz="1400" dirty="0" smtClean="0">
                    <a:latin typeface="隶书" panose="02010509060101010101" pitchFamily="49" charset="-122"/>
                    <a:ea typeface="隶书" panose="02010509060101010101" pitchFamily="49" charset="-122"/>
                  </a:rPr>
                  <a:t>信息 </a:t>
                </a:r>
                <a:endParaRPr lang="zh-CN" altLang="en-US" sz="1400" dirty="0">
                  <a:latin typeface="隶书" panose="02010509060101010101" pitchFamily="49" charset="-122"/>
                  <a:ea typeface="隶书" panose="02010509060101010101" pitchFamily="49" charset="-122"/>
                </a:endParaRPr>
              </a:p>
            </p:txBody>
          </p:sp>
        </p:grpSp>
      </p:grpSp>
      <p:grpSp>
        <p:nvGrpSpPr>
          <p:cNvPr id="32" name="组合 31"/>
          <p:cNvGrpSpPr/>
          <p:nvPr/>
        </p:nvGrpSpPr>
        <p:grpSpPr>
          <a:xfrm>
            <a:off x="5086543" y="1463466"/>
            <a:ext cx="2067110" cy="596841"/>
            <a:chOff x="2103182" y="1973279"/>
            <a:chExt cx="2067110" cy="596841"/>
          </a:xfrm>
        </p:grpSpPr>
        <p:sp>
          <p:nvSpPr>
            <p:cNvPr id="33" name="矩形 32"/>
            <p:cNvSpPr/>
            <p:nvPr/>
          </p:nvSpPr>
          <p:spPr>
            <a:xfrm>
              <a:off x="2103182" y="1973279"/>
              <a:ext cx="2067110" cy="596841"/>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flipH="1">
              <a:off x="2193108" y="1973279"/>
              <a:ext cx="1778295" cy="584775"/>
            </a:xfrm>
            <a:prstGeom prst="rect">
              <a:avLst/>
            </a:prstGeom>
          </p:spPr>
          <p:txBody>
            <a:bodyPr wrap="square">
              <a:spAutoFit/>
            </a:bodyPr>
            <a:lstStyle/>
            <a:p>
              <a:pPr lvl="1"/>
              <a:r>
                <a:rPr lang="zh-CN" altLang="en-US" sz="3200" b="1" dirty="0" smtClean="0">
                  <a:latin typeface="隶书" panose="02010509060101010101" pitchFamily="49" charset="-122"/>
                  <a:ea typeface="隶书" panose="02010509060101010101" pitchFamily="49" charset="-122"/>
                </a:rPr>
                <a:t>目录</a:t>
              </a:r>
              <a:endParaRPr lang="en-US" altLang="zh-CN" sz="3200" b="1" dirty="0">
                <a:latin typeface="隶书" panose="02010509060101010101" pitchFamily="49" charset="-122"/>
                <a:ea typeface="隶书" panose="02010509060101010101" pitchFamily="49" charset="-122"/>
              </a:endParaRPr>
            </a:p>
          </p:txBody>
        </p:sp>
      </p:grpSp>
      <p:sp>
        <p:nvSpPr>
          <p:cNvPr id="2" name="矩形 1"/>
          <p:cNvSpPr/>
          <p:nvPr/>
        </p:nvSpPr>
        <p:spPr>
          <a:xfrm>
            <a:off x="0" y="6502400"/>
            <a:ext cx="12192000" cy="355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240" y="741692"/>
            <a:ext cx="3870148" cy="5640085"/>
          </a:xfrm>
          <a:prstGeom prst="rect">
            <a:avLst/>
          </a:prstGeom>
        </p:spPr>
      </p:pic>
      <p:sp>
        <p:nvSpPr>
          <p:cNvPr id="6" name="矩形 5"/>
          <p:cNvSpPr/>
          <p:nvPr/>
        </p:nvSpPr>
        <p:spPr>
          <a:xfrm>
            <a:off x="3572754" y="2333673"/>
            <a:ext cx="1015663" cy="1714434"/>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添加</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
        <p:nvSpPr>
          <p:cNvPr id="7" name="矩形 6"/>
          <p:cNvSpPr/>
          <p:nvPr/>
        </p:nvSpPr>
        <p:spPr>
          <a:xfrm>
            <a:off x="2859650" y="3429000"/>
            <a:ext cx="1015663" cy="1558200"/>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标题</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4060028"/>
            <a:ext cx="4482046" cy="13589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88971" y="1768929"/>
            <a:ext cx="7048631" cy="415039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5153" y="3062612"/>
            <a:ext cx="6177863" cy="830997"/>
          </a:xfrm>
          <a:prstGeom prst="rect">
            <a:avLst/>
          </a:prstGeom>
        </p:spPr>
        <p:txBody>
          <a:bodyPr vert="horz" wrap="square">
            <a:spAutoFit/>
          </a:bodyPr>
          <a:lstStyle/>
          <a:p>
            <a:pPr>
              <a:lnSpc>
                <a:spcPct val="200000"/>
              </a:lnSpc>
            </a:pP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点击添加文本信息点击添加文本信息点击添加文本信息点击添加文本信息点击添加文本信息</a:t>
            </a: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a:t>
            </a:r>
            <a:endParaRPr kumimoji="1"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7" name="矩形 6"/>
          <p:cNvSpPr/>
          <p:nvPr/>
        </p:nvSpPr>
        <p:spPr>
          <a:xfrm>
            <a:off x="4825153" y="2257307"/>
            <a:ext cx="3184918" cy="646331"/>
          </a:xfrm>
          <a:prstGeom prst="rect">
            <a:avLst/>
          </a:prstGeom>
          <a:noFill/>
        </p:spPr>
        <p:txBody>
          <a:bodyPr vert="horz" wrap="square" rtlCol="0">
            <a:spAutoFit/>
          </a:bodyPr>
          <a:lstStyle/>
          <a:p>
            <a:r>
              <a:rPr lang="zh-CN" altLang="zh-CN" sz="3600" b="1" dirty="0" smtClean="0">
                <a:solidFill>
                  <a:schemeClr val="tx1">
                    <a:lumMod val="75000"/>
                    <a:lumOff val="25000"/>
                  </a:schemeClr>
                </a:solidFill>
                <a:latin typeface="隶书" panose="02010509060101010101" pitchFamily="49" charset="-122"/>
                <a:ea typeface="隶书" panose="02010509060101010101" pitchFamily="49" charset="-122"/>
              </a:rPr>
              <a:t>点击添加标题</a:t>
            </a:r>
            <a:endParaRPr lang="zh-CN" altLang="en-US" sz="3600" b="1"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8" name="矩形 7"/>
          <p:cNvSpPr/>
          <p:nvPr/>
        </p:nvSpPr>
        <p:spPr>
          <a:xfrm>
            <a:off x="4825153" y="4074210"/>
            <a:ext cx="6129504" cy="1512145"/>
          </a:xfrm>
          <a:prstGeom prst="rect">
            <a:avLst/>
          </a:prstGeom>
        </p:spPr>
        <p:txBody>
          <a:bodyPr vert="horz" wrap="square">
            <a:spAutoFit/>
          </a:bodyPr>
          <a:lstStyle/>
          <a:p>
            <a:pPr>
              <a:lnSpc>
                <a:spcPct val="200000"/>
              </a:lnSpc>
            </a:pP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信息</a:t>
            </a:r>
            <a:r>
              <a:rPr lang="zh-CN" altLang="en-US" sz="120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nSpc>
                <a:spcPct val="200000"/>
              </a:lnSpc>
            </a:pPr>
            <a:endParaRPr kumimoji="1"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1" name="矩形 10"/>
          <p:cNvSpPr/>
          <p:nvPr/>
        </p:nvSpPr>
        <p:spPr>
          <a:xfrm>
            <a:off x="11297764" y="921658"/>
            <a:ext cx="183816" cy="481986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598057" y="921658"/>
            <a:ext cx="553998" cy="1565853"/>
          </a:xfrm>
          <a:prstGeom prst="rect">
            <a:avLst/>
          </a:prstGeom>
          <a:noFill/>
        </p:spPr>
        <p:txBody>
          <a:bodyPr vert="eaVert"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effectLst/>
                <a:uLnTx/>
                <a:uFillTx/>
                <a:latin typeface="Century Gothic" panose="020B0502020202020204" pitchFamily="34" charset="0"/>
                <a:ea typeface="微软雅黑" panose="020B0503020204020204" charset="-122"/>
              </a:rPr>
              <a:t>ART  </a:t>
            </a:r>
            <a:endParaRPr kumimoji="0" lang="en-US" altLang="zh-CN" sz="2400" b="0" i="0" u="none" strike="noStrike" kern="0" cap="none" spc="0" normalizeH="0" baseline="0" noProof="0" dirty="0" smtClean="0">
              <a:ln>
                <a:noFill/>
              </a:ln>
              <a:effectLst/>
              <a:uLnTx/>
              <a:uFillTx/>
              <a:latin typeface="Century Gothic" panose="020B0502020202020204" pitchFamily="34" charset="0"/>
              <a:ea typeface="微软雅黑" panose="020B0503020204020204" charset="-122"/>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4780" y="-366388"/>
            <a:ext cx="4118819"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6" grpId="0"/>
      <p:bldP spid="7" grpId="0"/>
      <p:bldP spid="8" grpId="0"/>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285246"/>
            <a:ext cx="12192000" cy="2563837"/>
          </a:xfrm>
          <a:prstGeom prst="rect">
            <a:avLst/>
          </a:prstGeom>
          <a:solidFill>
            <a:srgbClr val="F2F2F2">
              <a:alpha val="50196"/>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560567" y="1582260"/>
            <a:ext cx="5899590" cy="1594283"/>
            <a:chOff x="4536916" y="1573082"/>
            <a:chExt cx="5899590" cy="1594283"/>
          </a:xfrm>
        </p:grpSpPr>
        <p:sp>
          <p:nvSpPr>
            <p:cNvPr id="7" name="矩形 6"/>
            <p:cNvSpPr/>
            <p:nvPr/>
          </p:nvSpPr>
          <p:spPr>
            <a:xfrm>
              <a:off x="5910528" y="1573082"/>
              <a:ext cx="4525978" cy="1594283"/>
            </a:xfrm>
            <a:prstGeom prst="rect">
              <a:avLst/>
            </a:prstGeom>
          </p:spPr>
          <p:txBody>
            <a:bodyPr wrap="square">
              <a:spAutoFit/>
            </a:bodyPr>
            <a:lstStyle/>
            <a:p>
              <a:pPr algn="l">
                <a:lnSpc>
                  <a:spcPct val="130000"/>
                </a:lnSpc>
                <a:defRPr/>
              </a:pPr>
              <a:r>
                <a:rPr lang="zh-CN" altLang="en-US" sz="3200" kern="0" spc="50" dirty="0">
                  <a:solidFill>
                    <a:schemeClr val="tx1"/>
                  </a:solidFill>
                  <a:uFillTx/>
                  <a:latin typeface="隶书" panose="02010509060101010101" pitchFamily="49" charset="-122"/>
                  <a:ea typeface="隶书" panose="02010509060101010101" pitchFamily="49" charset="-122"/>
                  <a:cs typeface="Arial" panose="020B0604020202020204" pitchFamily="34" charset="0"/>
                </a:rPr>
                <a:t>点击此处添加标题</a:t>
              </a:r>
              <a:endParaRPr lang="zh-CN" altLang="en-US" sz="3200" kern="0" spc="50" dirty="0">
                <a:solidFill>
                  <a:schemeClr val="tx1"/>
                </a:solidFill>
                <a:uFillTx/>
                <a:latin typeface="隶书" panose="02010509060101010101" pitchFamily="49" charset="-122"/>
                <a:ea typeface="隶书" panose="02010509060101010101" pitchFamily="49" charset="-122"/>
                <a:cs typeface="Arial" panose="020B0604020202020204" pitchFamily="34" charset="0"/>
              </a:endParaRPr>
            </a:p>
            <a:p>
              <a:pPr>
                <a:lnSpc>
                  <a:spcPct val="200000"/>
                </a:lnSpc>
              </a:pPr>
              <a:r>
                <a:rPr lang="zh-CN" altLang="en-US" sz="1400" dirty="0">
                  <a:latin typeface="隶书" panose="02010509060101010101" pitchFamily="49" charset="-122"/>
                  <a:ea typeface="隶书" panose="02010509060101010101" pitchFamily="49" charset="-122"/>
                </a:rPr>
                <a:t>点击此处添加内容点击此处添此处添加标题内容点击此处添加内容点击此处添此处添加标题</a:t>
              </a:r>
              <a:r>
                <a:rPr lang="zh-CN" altLang="en-US" sz="1400">
                  <a:latin typeface="隶书" panose="02010509060101010101" pitchFamily="49" charset="-122"/>
                  <a:ea typeface="隶书" panose="02010509060101010101" pitchFamily="49" charset="-122"/>
                </a:rPr>
                <a:t>内</a:t>
              </a:r>
              <a:r>
                <a:rPr lang="zh-CN" altLang="en-US" sz="1400" smtClean="0">
                  <a:latin typeface="隶书" panose="02010509060101010101" pitchFamily="49" charset="-122"/>
                  <a:ea typeface="隶书" panose="02010509060101010101" pitchFamily="49" charset="-122"/>
                </a:rPr>
                <a:t>容</a:t>
              </a:r>
              <a:endParaRPr lang="zh-CN" altLang="zh-CN" sz="1400" dirty="0">
                <a:latin typeface="隶书" panose="02010509060101010101" pitchFamily="49" charset="-122"/>
                <a:ea typeface="隶书" panose="02010509060101010101" pitchFamily="49" charset="-122"/>
              </a:endParaRPr>
            </a:p>
          </p:txBody>
        </p:sp>
        <p:sp>
          <p:nvSpPr>
            <p:cNvPr id="9" name="椭圆 8"/>
            <p:cNvSpPr/>
            <p:nvPr/>
          </p:nvSpPr>
          <p:spPr>
            <a:xfrm>
              <a:off x="4536916" y="1940658"/>
              <a:ext cx="998636" cy="998636"/>
            </a:xfrm>
            <a:prstGeom prst="ellipse">
              <a:avLst/>
            </a:prstGeom>
            <a:solidFill>
              <a:schemeClr val="bg1"/>
            </a:solidFill>
            <a:ln w="3175">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accent6"/>
                </a:solidFill>
                <a:latin typeface="汉仪南宫体简" panose="02010600000101010101" charset="-122"/>
                <a:ea typeface="汉仪南宫体简" panose="02010600000101010101" charset="-122"/>
              </a:endParaRPr>
            </a:p>
          </p:txBody>
        </p:sp>
        <p:sp>
          <p:nvSpPr>
            <p:cNvPr id="10" name="矩形 9"/>
            <p:cNvSpPr/>
            <p:nvPr/>
          </p:nvSpPr>
          <p:spPr>
            <a:xfrm>
              <a:off x="4658122" y="1954726"/>
              <a:ext cx="800220" cy="830997"/>
            </a:xfrm>
            <a:prstGeom prst="rect">
              <a:avLst/>
            </a:prstGeom>
          </p:spPr>
          <p:txBody>
            <a:bodyPr wrap="none">
              <a:spAutoFit/>
            </a:bodyPr>
            <a:lstStyle/>
            <a:p>
              <a:pPr algn="ctr"/>
              <a:r>
                <a:rPr lang="zh-CN" altLang="en-US" sz="4800" dirty="0">
                  <a:latin typeface="隶书" panose="02010509060101010101" pitchFamily="49" charset="-122"/>
                  <a:ea typeface="隶书" panose="02010509060101010101" pitchFamily="49" charset="-122"/>
                </a:rPr>
                <a:t>壹</a:t>
              </a:r>
              <a:endParaRPr lang="zh-CN" altLang="en-US" sz="4800" dirty="0">
                <a:latin typeface="隶书" panose="02010509060101010101" pitchFamily="49" charset="-122"/>
                <a:ea typeface="隶书" panose="02010509060101010101" pitchFamily="49" charset="-122"/>
              </a:endParaRPr>
            </a:p>
          </p:txBody>
        </p:sp>
      </p:grpSp>
      <p:grpSp>
        <p:nvGrpSpPr>
          <p:cNvPr id="12" name="组合 11"/>
          <p:cNvGrpSpPr/>
          <p:nvPr/>
        </p:nvGrpSpPr>
        <p:grpSpPr>
          <a:xfrm>
            <a:off x="5560567" y="4200681"/>
            <a:ext cx="5899590" cy="1594283"/>
            <a:chOff x="4536916" y="1573082"/>
            <a:chExt cx="5899590" cy="1594283"/>
          </a:xfrm>
        </p:grpSpPr>
        <p:sp>
          <p:nvSpPr>
            <p:cNvPr id="13" name="矩形 12"/>
            <p:cNvSpPr/>
            <p:nvPr/>
          </p:nvSpPr>
          <p:spPr>
            <a:xfrm>
              <a:off x="5910527" y="1573082"/>
              <a:ext cx="4525979" cy="1594283"/>
            </a:xfrm>
            <a:prstGeom prst="rect">
              <a:avLst/>
            </a:prstGeom>
          </p:spPr>
          <p:txBody>
            <a:bodyPr wrap="square">
              <a:spAutoFit/>
            </a:bodyPr>
            <a:lstStyle/>
            <a:p>
              <a:pPr algn="l">
                <a:lnSpc>
                  <a:spcPct val="130000"/>
                </a:lnSpc>
                <a:defRPr/>
              </a:pPr>
              <a:r>
                <a:rPr lang="zh-CN" altLang="en-US" sz="3200" kern="0" spc="50" dirty="0">
                  <a:solidFill>
                    <a:schemeClr val="tx1"/>
                  </a:solidFill>
                  <a:uFillTx/>
                  <a:latin typeface="隶书" panose="02010509060101010101" pitchFamily="49" charset="-122"/>
                  <a:ea typeface="隶书" panose="02010509060101010101" pitchFamily="49" charset="-122"/>
                  <a:cs typeface="Arial" panose="020B0604020202020204" pitchFamily="34" charset="0"/>
                </a:rPr>
                <a:t>点击此处添加标题</a:t>
              </a:r>
              <a:endParaRPr lang="zh-CN" altLang="en-US" sz="3200" kern="0" spc="50" dirty="0">
                <a:solidFill>
                  <a:schemeClr val="tx1"/>
                </a:solidFill>
                <a:uFillTx/>
                <a:latin typeface="隶书" panose="02010509060101010101" pitchFamily="49" charset="-122"/>
                <a:ea typeface="隶书" panose="02010509060101010101" pitchFamily="49" charset="-122"/>
                <a:cs typeface="Arial" panose="020B0604020202020204" pitchFamily="34" charset="0"/>
              </a:endParaRPr>
            </a:p>
            <a:p>
              <a:pPr>
                <a:lnSpc>
                  <a:spcPct val="200000"/>
                </a:lnSpc>
              </a:pPr>
              <a:r>
                <a:rPr lang="zh-CN" altLang="en-US" sz="1400" smtClean="0">
                  <a:latin typeface="隶书" panose="02010509060101010101" pitchFamily="49" charset="-122"/>
                  <a:ea typeface="隶书" panose="02010509060101010101" pitchFamily="49" charset="-122"/>
                </a:rPr>
                <a:t>点击此处添加内容点击此处添此处添加标题内容点击此处添加内容点击此处添此处添加标题内容</a:t>
              </a:r>
              <a:endParaRPr lang="zh-CN" altLang="zh-CN" sz="1400" dirty="0">
                <a:latin typeface="隶书" panose="02010509060101010101" pitchFamily="49" charset="-122"/>
                <a:ea typeface="隶书" panose="02010509060101010101" pitchFamily="49" charset="-122"/>
              </a:endParaRPr>
            </a:p>
          </p:txBody>
        </p:sp>
        <p:sp>
          <p:nvSpPr>
            <p:cNvPr id="14" name="椭圆 13"/>
            <p:cNvSpPr/>
            <p:nvPr/>
          </p:nvSpPr>
          <p:spPr>
            <a:xfrm>
              <a:off x="4536916" y="1940658"/>
              <a:ext cx="998636" cy="998636"/>
            </a:xfrm>
            <a:prstGeom prst="ellipse">
              <a:avLst/>
            </a:prstGeom>
            <a:solidFill>
              <a:schemeClr val="bg1"/>
            </a:solidFill>
            <a:ln w="3175">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accent6"/>
                </a:solidFill>
                <a:latin typeface="汉仪南宫体简" panose="02010600000101010101" charset="-122"/>
                <a:ea typeface="汉仪南宫体简" panose="02010600000101010101" charset="-122"/>
              </a:endParaRPr>
            </a:p>
          </p:txBody>
        </p:sp>
        <p:sp>
          <p:nvSpPr>
            <p:cNvPr id="15" name="矩形 14"/>
            <p:cNvSpPr/>
            <p:nvPr/>
          </p:nvSpPr>
          <p:spPr>
            <a:xfrm>
              <a:off x="4658122" y="1954726"/>
              <a:ext cx="800220" cy="830997"/>
            </a:xfrm>
            <a:prstGeom prst="rect">
              <a:avLst/>
            </a:prstGeom>
          </p:spPr>
          <p:txBody>
            <a:bodyPr wrap="none">
              <a:spAutoFit/>
            </a:bodyPr>
            <a:lstStyle/>
            <a:p>
              <a:pPr algn="ctr"/>
              <a:r>
                <a:rPr lang="zh-CN" altLang="en-US" sz="4800" dirty="0">
                  <a:latin typeface="隶书" panose="02010509060101010101" pitchFamily="49" charset="-122"/>
                  <a:ea typeface="隶书" panose="02010509060101010101" pitchFamily="49" charset="-122"/>
                </a:rPr>
                <a:t>贰</a:t>
              </a:r>
              <a:endParaRPr lang="zh-CN" altLang="en-US" sz="4800" dirty="0">
                <a:latin typeface="隶书" panose="02010509060101010101" pitchFamily="49" charset="-122"/>
                <a:ea typeface="隶书" panose="02010509060101010101" pitchFamily="49" charset="-122"/>
              </a:endParaRPr>
            </a:p>
          </p:txBody>
        </p:sp>
      </p:gr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4558" y="1963904"/>
            <a:ext cx="5560567" cy="36165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240" y="741692"/>
            <a:ext cx="3870148" cy="5640085"/>
          </a:xfrm>
          <a:prstGeom prst="rect">
            <a:avLst/>
          </a:prstGeom>
        </p:spPr>
      </p:pic>
      <p:sp>
        <p:nvSpPr>
          <p:cNvPr id="6" name="矩形 5"/>
          <p:cNvSpPr/>
          <p:nvPr/>
        </p:nvSpPr>
        <p:spPr>
          <a:xfrm>
            <a:off x="3572754" y="2333673"/>
            <a:ext cx="1015663" cy="1714434"/>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添加</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
        <p:nvSpPr>
          <p:cNvPr id="7" name="矩形 6"/>
          <p:cNvSpPr/>
          <p:nvPr/>
        </p:nvSpPr>
        <p:spPr>
          <a:xfrm>
            <a:off x="2859650" y="3429000"/>
            <a:ext cx="1015663" cy="1558200"/>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标题</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354286" y="1427800"/>
            <a:ext cx="7358743" cy="4204386"/>
          </a:xfrm>
          <a:prstGeom prst="rect">
            <a:avLst/>
          </a:prstGeom>
          <a:solidFill>
            <a:srgbClr val="F2F2F2">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099613" y="2260187"/>
            <a:ext cx="6868547" cy="2985758"/>
            <a:chOff x="3670344" y="2289216"/>
            <a:chExt cx="6868547" cy="2985758"/>
          </a:xfrm>
        </p:grpSpPr>
        <p:sp>
          <p:nvSpPr>
            <p:cNvPr id="13" name="矩形 39"/>
            <p:cNvSpPr>
              <a:spLocks noChangeArrowheads="1"/>
            </p:cNvSpPr>
            <p:nvPr/>
          </p:nvSpPr>
          <p:spPr bwMode="auto">
            <a:xfrm>
              <a:off x="3670344" y="3292759"/>
              <a:ext cx="6868547" cy="198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defTabSz="1217295">
                <a:defRPr>
                  <a:solidFill>
                    <a:schemeClr val="tx1"/>
                  </a:solidFill>
                  <a:latin typeface="Arial" panose="020B0604020202020204" pitchFamily="34" charset="0"/>
                  <a:ea typeface="宋体" panose="02010600030101010101" pitchFamily="2" charset="-122"/>
                </a:defRPr>
              </a:lvl1pPr>
              <a:lvl2pPr defTabSz="1217295">
                <a:defRPr>
                  <a:solidFill>
                    <a:schemeClr val="tx1"/>
                  </a:solidFill>
                  <a:latin typeface="Arial" panose="020B0604020202020204" pitchFamily="34" charset="0"/>
                  <a:ea typeface="宋体" panose="02010600030101010101" pitchFamily="2" charset="-122"/>
                </a:defRPr>
              </a:lvl2pPr>
              <a:lvl3pPr defTabSz="1217295">
                <a:defRPr>
                  <a:solidFill>
                    <a:schemeClr val="tx1"/>
                  </a:solidFill>
                  <a:latin typeface="Arial" panose="020B0604020202020204" pitchFamily="34" charset="0"/>
                  <a:ea typeface="宋体" panose="02010600030101010101" pitchFamily="2" charset="-122"/>
                </a:defRPr>
              </a:lvl3pPr>
              <a:lvl4pPr defTabSz="1217295">
                <a:defRPr>
                  <a:solidFill>
                    <a:schemeClr val="tx1"/>
                  </a:solidFill>
                  <a:latin typeface="Arial" panose="020B0604020202020204" pitchFamily="34" charset="0"/>
                  <a:ea typeface="宋体" panose="02010600030101010101" pitchFamily="2" charset="-122"/>
                </a:defRPr>
              </a:lvl4pPr>
              <a:lvl5pPr defTabSz="1217295">
                <a:defRPr>
                  <a:solidFill>
                    <a:schemeClr val="tx1"/>
                  </a:solidFill>
                  <a:latin typeface="Arial" panose="020B0604020202020204" pitchFamily="34" charset="0"/>
                  <a:ea typeface="宋体" panose="02010600030101010101" pitchFamily="2" charset="-122"/>
                </a:defRPr>
              </a:lvl5pPr>
              <a:lvl6pPr defTabSz="1217295"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295"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295"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295"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300000"/>
                </a:lnSpc>
                <a:spcBef>
                  <a:spcPts val="1000"/>
                </a:spcBef>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单击此处添加段落文本单击此处添加段落文本单击此处添加段落文本单击此处添加段落文本单击此处添加段落文本单击此处添加段落文本单击此处添加段落文本单击此处添加段落文</a:t>
              </a:r>
              <a:r>
                <a:rPr lang="zh-CN" altLang="en-US" sz="1200" dirty="0" smtClean="0">
                  <a:solidFill>
                    <a:srgbClr val="080808"/>
                  </a:solidFill>
                  <a:latin typeface="隶书" panose="02010509060101010101" pitchFamily="49" charset="-122"/>
                  <a:ea typeface="隶书" panose="02010509060101010101" pitchFamily="49" charset="-122"/>
                </a:rPr>
                <a:t>本</a:t>
              </a: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a:t>
              </a:r>
              <a:endParaRPr lang="zh-CN" altLang="en-US" sz="1200" dirty="0">
                <a:solidFill>
                  <a:srgbClr val="080808"/>
                </a:solidFill>
                <a:latin typeface="隶书" panose="02010509060101010101" pitchFamily="49" charset="-122"/>
                <a:ea typeface="隶书" panose="02010509060101010101" pitchFamily="49" charset="-122"/>
              </a:endParaRPr>
            </a:p>
            <a:p>
              <a:pPr>
                <a:lnSpc>
                  <a:spcPct val="300000"/>
                </a:lnSpc>
                <a:spcBef>
                  <a:spcPts val="1000"/>
                </a:spcBef>
              </a:pPr>
              <a:endParaRPr lang="zh-CN" altLang="en-US" sz="1200" dirty="0">
                <a:solidFill>
                  <a:srgbClr val="080808"/>
                </a:solidFill>
                <a:latin typeface="隶书" panose="02010509060101010101" pitchFamily="49" charset="-122"/>
                <a:ea typeface="隶书" panose="02010509060101010101" pitchFamily="49" charset="-122"/>
              </a:endParaRPr>
            </a:p>
          </p:txBody>
        </p:sp>
        <p:sp>
          <p:nvSpPr>
            <p:cNvPr id="16" name="文本框 15"/>
            <p:cNvSpPr txBox="1"/>
            <p:nvPr/>
          </p:nvSpPr>
          <p:spPr>
            <a:xfrm>
              <a:off x="6844933" y="2289216"/>
              <a:ext cx="3587223" cy="646331"/>
            </a:xfrm>
            <a:prstGeom prst="rect">
              <a:avLst/>
            </a:prstGeom>
            <a:noFill/>
          </p:spPr>
          <p:txBody>
            <a:bodyPr wrap="square" rtlCol="0">
              <a:spAutoFit/>
            </a:bodyPr>
            <a:lstStyle/>
            <a:p>
              <a:r>
                <a:rPr lang="zh-CN" altLang="en-US" sz="3600" b="1" spc="600" dirty="0">
                  <a:latin typeface="隶书" panose="02010509060101010101" pitchFamily="49" charset="-122"/>
                  <a:ea typeface="隶书" panose="02010509060101010101" pitchFamily="49" charset="-122"/>
                  <a:sym typeface="微软雅黑" panose="020B0503020204020204" charset="-122"/>
                </a:rPr>
                <a:t>点击添加标题</a:t>
              </a:r>
              <a:endParaRPr lang="zh-CN" altLang="en-US" sz="3600" b="1" spc="600" dirty="0">
                <a:latin typeface="隶书" panose="02010509060101010101" pitchFamily="49" charset="-122"/>
                <a:ea typeface="隶书" panose="02010509060101010101" pitchFamily="49" charset="-122"/>
                <a:sym typeface="微软雅黑" panose="020B0503020204020204" charset="-122"/>
              </a:endParaRPr>
            </a:p>
          </p:txBody>
        </p:sp>
      </p:grpSp>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t="27673" r="36251"/>
          <a:stretch>
            <a:fillRect/>
          </a:stretch>
        </p:blipFill>
        <p:spPr>
          <a:xfrm>
            <a:off x="-31825" y="1897805"/>
            <a:ext cx="4371874" cy="49601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51042" y="2298237"/>
            <a:ext cx="634181" cy="634181"/>
          </a:xfrm>
          <a:prstGeom prst="ellipse">
            <a:avLst/>
          </a:prstGeom>
          <a:solidFill>
            <a:schemeClr val="accent6">
              <a:lumMod val="20000"/>
              <a:lumOff val="80000"/>
            </a:schemeClr>
          </a:solidFill>
          <a:ln w="28575">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楷体" panose="02010609060101010101" pitchFamily="49" charset="-122"/>
              <a:ea typeface="楷体" panose="02010609060101010101" pitchFamily="49" charset="-122"/>
            </a:endParaRPr>
          </a:p>
        </p:txBody>
      </p:sp>
      <p:sp>
        <p:nvSpPr>
          <p:cNvPr id="5" name="文本框 4"/>
          <p:cNvSpPr txBox="1"/>
          <p:nvPr/>
        </p:nvSpPr>
        <p:spPr>
          <a:xfrm>
            <a:off x="1079043" y="2398173"/>
            <a:ext cx="560439" cy="369332"/>
          </a:xfrm>
          <a:prstGeom prst="rect">
            <a:avLst/>
          </a:prstGeom>
          <a:noFill/>
        </p:spPr>
        <p:txBody>
          <a:bodyPr wrap="square" rtlCol="0">
            <a:spAutoFit/>
          </a:bodyPr>
          <a:lstStyle/>
          <a:p>
            <a:pPr algn="ctr"/>
            <a:r>
              <a:rPr lang="en-US" altLang="zh-CN" b="1" dirty="0">
                <a:solidFill>
                  <a:schemeClr val="bg1"/>
                </a:solidFill>
                <a:latin typeface="楷体" panose="02010609060101010101" pitchFamily="49" charset="-122"/>
                <a:ea typeface="楷体" panose="02010609060101010101" pitchFamily="49" charset="-122"/>
              </a:rPr>
              <a:t>0 1</a:t>
            </a:r>
            <a:endParaRPr lang="zh-CN" altLang="en-US" b="1" dirty="0">
              <a:solidFill>
                <a:schemeClr val="bg1"/>
              </a:solidFill>
              <a:latin typeface="楷体" panose="02010609060101010101" pitchFamily="49" charset="-122"/>
              <a:ea typeface="楷体" panose="02010609060101010101" pitchFamily="49" charset="-122"/>
            </a:endParaRPr>
          </a:p>
        </p:txBody>
      </p:sp>
      <p:sp>
        <p:nvSpPr>
          <p:cNvPr id="6" name="椭圆 5"/>
          <p:cNvSpPr/>
          <p:nvPr/>
        </p:nvSpPr>
        <p:spPr>
          <a:xfrm>
            <a:off x="1051043" y="3306043"/>
            <a:ext cx="634181" cy="634181"/>
          </a:xfrm>
          <a:prstGeom prst="ellipse">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楷体" panose="02010609060101010101" pitchFamily="49" charset="-122"/>
              <a:ea typeface="楷体" panose="02010609060101010101" pitchFamily="49" charset="-122"/>
            </a:endParaRPr>
          </a:p>
        </p:txBody>
      </p:sp>
      <p:sp>
        <p:nvSpPr>
          <p:cNvPr id="7" name="文本框 6"/>
          <p:cNvSpPr txBox="1"/>
          <p:nvPr/>
        </p:nvSpPr>
        <p:spPr>
          <a:xfrm>
            <a:off x="1079044" y="3405979"/>
            <a:ext cx="560439" cy="369332"/>
          </a:xfrm>
          <a:prstGeom prst="rect">
            <a:avLst/>
          </a:prstGeom>
          <a:noFill/>
        </p:spPr>
        <p:txBody>
          <a:bodyPr wrap="square" rtlCol="0">
            <a:spAutoFit/>
          </a:bodyPr>
          <a:lstStyle/>
          <a:p>
            <a:pPr algn="ctr"/>
            <a:r>
              <a:rPr lang="en-US" altLang="zh-CN" b="1" dirty="0">
                <a:latin typeface="楷体" panose="02010609060101010101" pitchFamily="49" charset="-122"/>
                <a:ea typeface="楷体" panose="02010609060101010101" pitchFamily="49" charset="-122"/>
              </a:rPr>
              <a:t>0 2</a:t>
            </a:r>
            <a:endParaRPr lang="zh-CN" altLang="en-US" b="1" dirty="0">
              <a:latin typeface="楷体" panose="02010609060101010101" pitchFamily="49" charset="-122"/>
              <a:ea typeface="楷体" panose="02010609060101010101" pitchFamily="49" charset="-122"/>
            </a:endParaRPr>
          </a:p>
        </p:txBody>
      </p:sp>
      <p:sp>
        <p:nvSpPr>
          <p:cNvPr id="8" name="椭圆 7"/>
          <p:cNvSpPr/>
          <p:nvPr/>
        </p:nvSpPr>
        <p:spPr>
          <a:xfrm>
            <a:off x="1051042" y="4342545"/>
            <a:ext cx="634181" cy="634181"/>
          </a:xfrm>
          <a:prstGeom prst="ellipse">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楷体" panose="02010609060101010101" pitchFamily="49" charset="-122"/>
              <a:ea typeface="楷体" panose="02010609060101010101" pitchFamily="49" charset="-122"/>
            </a:endParaRPr>
          </a:p>
        </p:txBody>
      </p:sp>
      <p:sp>
        <p:nvSpPr>
          <p:cNvPr id="9" name="文本框 8"/>
          <p:cNvSpPr txBox="1"/>
          <p:nvPr/>
        </p:nvSpPr>
        <p:spPr>
          <a:xfrm>
            <a:off x="1050015" y="4442481"/>
            <a:ext cx="619432" cy="369332"/>
          </a:xfrm>
          <a:prstGeom prst="rect">
            <a:avLst/>
          </a:prstGeom>
          <a:noFill/>
        </p:spPr>
        <p:txBody>
          <a:bodyPr wrap="square" rtlCol="0">
            <a:spAutoFit/>
          </a:bodyPr>
          <a:lstStyle/>
          <a:p>
            <a:pPr algn="ctr"/>
            <a:r>
              <a:rPr lang="en-US" altLang="zh-CN" b="1" dirty="0">
                <a:latin typeface="楷体" panose="02010609060101010101" pitchFamily="49" charset="-122"/>
                <a:ea typeface="楷体" panose="02010609060101010101" pitchFamily="49" charset="-122"/>
              </a:rPr>
              <a:t>0 3</a:t>
            </a:r>
            <a:endParaRPr lang="zh-CN" altLang="en-US" b="1" dirty="0">
              <a:latin typeface="楷体" panose="02010609060101010101" pitchFamily="49" charset="-122"/>
              <a:ea typeface="楷体" panose="02010609060101010101" pitchFamily="49" charset="-122"/>
            </a:endParaRPr>
          </a:p>
        </p:txBody>
      </p:sp>
      <p:sp>
        <p:nvSpPr>
          <p:cNvPr id="10" name="TextBox 13"/>
          <p:cNvSpPr txBox="1"/>
          <p:nvPr/>
        </p:nvSpPr>
        <p:spPr>
          <a:xfrm>
            <a:off x="1857606" y="2308067"/>
            <a:ext cx="4088326" cy="646331"/>
          </a:xfrm>
          <a:prstGeom prst="rect">
            <a:avLst/>
          </a:prstGeom>
          <a:noFill/>
        </p:spPr>
        <p:txBody>
          <a:bodyPr wrap="square" rtlCol="0">
            <a:spAutoFit/>
          </a:bodyPr>
          <a:lstStyle/>
          <a:p>
            <a:pPr>
              <a:lnSpc>
                <a:spcPct val="150000"/>
              </a:lnSpc>
              <a:buClr>
                <a:srgbClr val="CC0099"/>
              </a:buClr>
            </a:pPr>
            <a:r>
              <a:rPr lang="zh-CN" altLang="en-US" sz="1200" smtClean="0">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en-US" altLang="zh-CN" sz="1200" dirty="0">
              <a:latin typeface="楷体" panose="02010609060101010101" pitchFamily="49" charset="-122"/>
              <a:ea typeface="楷体" panose="02010609060101010101" pitchFamily="49" charset="-122"/>
            </a:endParaRPr>
          </a:p>
        </p:txBody>
      </p:sp>
      <p:sp>
        <p:nvSpPr>
          <p:cNvPr id="11" name="TextBox 13"/>
          <p:cNvSpPr txBox="1"/>
          <p:nvPr/>
        </p:nvSpPr>
        <p:spPr>
          <a:xfrm>
            <a:off x="1857606" y="3374556"/>
            <a:ext cx="4088326" cy="603050"/>
          </a:xfrm>
          <a:prstGeom prst="rect">
            <a:avLst/>
          </a:prstGeom>
          <a:noFill/>
        </p:spPr>
        <p:txBody>
          <a:bodyPr wrap="square" rtlCol="0">
            <a:spAutoFit/>
          </a:bodyPr>
          <a:lstStyle/>
          <a:p>
            <a:pPr>
              <a:lnSpc>
                <a:spcPct val="150000"/>
              </a:lnSpc>
              <a:buClr>
                <a:srgbClr val="CC0099"/>
              </a:buClr>
            </a:pPr>
            <a:r>
              <a:rPr lang="zh-CN" altLang="en-US" sz="1200" smtClean="0">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en-US" altLang="zh-CN" sz="1200" dirty="0">
              <a:latin typeface="楷体" panose="02010609060101010101" pitchFamily="49" charset="-122"/>
              <a:ea typeface="楷体" panose="02010609060101010101" pitchFamily="49" charset="-122"/>
            </a:endParaRPr>
          </a:p>
        </p:txBody>
      </p:sp>
      <p:sp>
        <p:nvSpPr>
          <p:cNvPr id="12" name="TextBox 13"/>
          <p:cNvSpPr txBox="1"/>
          <p:nvPr/>
        </p:nvSpPr>
        <p:spPr>
          <a:xfrm>
            <a:off x="1857606" y="4365558"/>
            <a:ext cx="4088326" cy="603050"/>
          </a:xfrm>
          <a:prstGeom prst="rect">
            <a:avLst/>
          </a:prstGeom>
          <a:noFill/>
        </p:spPr>
        <p:txBody>
          <a:bodyPr wrap="square" rtlCol="0">
            <a:spAutoFit/>
          </a:bodyPr>
          <a:lstStyle/>
          <a:p>
            <a:pPr>
              <a:lnSpc>
                <a:spcPct val="150000"/>
              </a:lnSpc>
              <a:buClr>
                <a:srgbClr val="CC0099"/>
              </a:buClr>
            </a:pPr>
            <a:r>
              <a:rPr lang="zh-CN" altLang="en-US" sz="1200" smtClean="0">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en-US" altLang="zh-CN" sz="1200" dirty="0">
              <a:latin typeface="楷体" panose="02010609060101010101" pitchFamily="49" charset="-122"/>
              <a:ea typeface="楷体" panose="02010609060101010101" pitchFamily="49" charset="-122"/>
            </a:endParaRPr>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65310" y="1684951"/>
            <a:ext cx="3580119" cy="38113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500"/>
                                        <p:tgtEl>
                                          <p:spTgt spid="10"/>
                                        </p:tgtEl>
                                      </p:cBhvr>
                                    </p:animEffect>
                                  </p:childTnLst>
                                </p:cTn>
                              </p:par>
                            </p:childTnLst>
                          </p:cTn>
                        </p:par>
                        <p:par>
                          <p:cTn id="45" fill="hold">
                            <p:stCondLst>
                              <p:cond delay="1500"/>
                            </p:stCondLst>
                            <p:childTnLst>
                              <p:par>
                                <p:cTn id="46" presetID="22" presetClass="entr" presetSubtype="4"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childTnLst>
                          </p:cTn>
                        </p:par>
                        <p:par>
                          <p:cTn id="49" fill="hold">
                            <p:stCondLst>
                              <p:cond delay="2000"/>
                            </p:stCondLst>
                            <p:childTnLst>
                              <p:par>
                                <p:cTn id="50" presetID="2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par>
                          <p:cTn id="53" fill="hold">
                            <p:stCondLst>
                              <p:cond delay="2500"/>
                            </p:stCondLst>
                            <p:childTnLst>
                              <p:par>
                                <p:cTn id="54" presetID="22" presetClass="entr" presetSubtype="4"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240" y="741692"/>
            <a:ext cx="3870148" cy="5640085"/>
          </a:xfrm>
          <a:prstGeom prst="rect">
            <a:avLst/>
          </a:prstGeom>
        </p:spPr>
      </p:pic>
      <p:sp>
        <p:nvSpPr>
          <p:cNvPr id="6" name="矩形 5"/>
          <p:cNvSpPr/>
          <p:nvPr/>
        </p:nvSpPr>
        <p:spPr>
          <a:xfrm>
            <a:off x="3572754" y="2333673"/>
            <a:ext cx="1015663" cy="1714434"/>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添加</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
        <p:nvSpPr>
          <p:cNvPr id="7" name="矩形 6"/>
          <p:cNvSpPr/>
          <p:nvPr/>
        </p:nvSpPr>
        <p:spPr>
          <a:xfrm>
            <a:off x="2859650" y="3429000"/>
            <a:ext cx="1015663" cy="1558200"/>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标题</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03800" y="1628848"/>
            <a:ext cx="3024046" cy="2095499"/>
            <a:chOff x="1372426" y="2846940"/>
            <a:chExt cx="3024046" cy="2095499"/>
          </a:xfrm>
        </p:grpSpPr>
        <p:sp>
          <p:nvSpPr>
            <p:cNvPr id="11" name="矩形 10"/>
            <p:cNvSpPr/>
            <p:nvPr/>
          </p:nvSpPr>
          <p:spPr>
            <a:xfrm>
              <a:off x="2579536" y="2846940"/>
              <a:ext cx="704039" cy="565604"/>
            </a:xfrm>
            <a:prstGeom prst="rect">
              <a:avLst/>
            </a:prstGeom>
            <a:solidFill>
              <a:srgbClr val="F2F2F2"/>
            </a:solidFill>
          </p:spPr>
          <p:txBody>
            <a:bodyPr wrap="none">
              <a:spAutoFit/>
            </a:bodyPr>
            <a:lstStyle/>
            <a:p>
              <a:pPr algn="ctr" eaLnBrk="1" fontAlgn="auto" hangingPunct="1">
                <a:lnSpc>
                  <a:spcPct val="120000"/>
                </a:lnSpc>
                <a:spcBef>
                  <a:spcPts val="0"/>
                </a:spcBef>
                <a:spcAft>
                  <a:spcPts val="0"/>
                </a:spcAft>
                <a:defRPr/>
              </a:pPr>
              <a:r>
                <a:rPr lang="en-US" altLang="zh-CN" sz="2800" b="1" spc="300" dirty="0">
                  <a:latin typeface="微软雅黑" panose="020B0503020204020204" charset="-122"/>
                  <a:ea typeface="微软雅黑" panose="020B0503020204020204" charset="-122"/>
                  <a:sym typeface="微软雅黑" panose="020B0503020204020204" charset="-122"/>
                </a:rPr>
                <a:t>01</a:t>
              </a:r>
              <a:endParaRPr lang="zh-CN" altLang="en-US" sz="2800" b="1" dirty="0">
                <a:latin typeface="微软雅黑" panose="020B0503020204020204" charset="-122"/>
                <a:ea typeface="微软雅黑" panose="020B0503020204020204" charset="-122"/>
              </a:endParaRPr>
            </a:p>
          </p:txBody>
        </p:sp>
        <p:sp>
          <p:nvSpPr>
            <p:cNvPr id="8" name="矩形 7"/>
            <p:cNvSpPr/>
            <p:nvPr/>
          </p:nvSpPr>
          <p:spPr bwMode="auto">
            <a:xfrm>
              <a:off x="1591632" y="3652510"/>
              <a:ext cx="2585634" cy="535531"/>
            </a:xfrm>
            <a:prstGeom prst="rect">
              <a:avLst/>
            </a:prstGeom>
          </p:spPr>
          <p:txBody>
            <a:bodyPr>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anose="020B050302020402020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9" name="矩形 39"/>
            <p:cNvSpPr>
              <a:spLocks noChangeArrowheads="1"/>
            </p:cNvSpPr>
            <p:nvPr/>
          </p:nvSpPr>
          <p:spPr bwMode="auto">
            <a:xfrm>
              <a:off x="1372426" y="4254237"/>
              <a:ext cx="3024046"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29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 </a:t>
              </a:r>
              <a:endPar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grpSp>
        <p:nvGrpSpPr>
          <p:cNvPr id="18" name="组合 17"/>
          <p:cNvGrpSpPr/>
          <p:nvPr/>
        </p:nvGrpSpPr>
        <p:grpSpPr>
          <a:xfrm>
            <a:off x="0" y="4858288"/>
            <a:ext cx="12192000" cy="1109401"/>
            <a:chOff x="4330957" y="3223448"/>
            <a:chExt cx="11741463" cy="1109401"/>
          </a:xfrm>
        </p:grpSpPr>
        <p:sp>
          <p:nvSpPr>
            <p:cNvPr id="19" name="矩形 18"/>
            <p:cNvSpPr/>
            <p:nvPr/>
          </p:nvSpPr>
          <p:spPr>
            <a:xfrm>
              <a:off x="4330957" y="3223448"/>
              <a:ext cx="11741463" cy="1109401"/>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20" name="文本框 19"/>
            <p:cNvSpPr txBox="1"/>
            <p:nvPr/>
          </p:nvSpPr>
          <p:spPr>
            <a:xfrm>
              <a:off x="5623620" y="3395831"/>
              <a:ext cx="9046452" cy="830997"/>
            </a:xfrm>
            <a:prstGeom prst="rect">
              <a:avLst/>
            </a:prstGeom>
            <a:noFill/>
          </p:spPr>
          <p:txBody>
            <a:bodyPr wrap="square" rtlCol="0">
              <a:spAutoFit/>
            </a:bodyPr>
            <a:lstStyle/>
            <a:p>
              <a:pPr>
                <a:lnSpc>
                  <a:spcPct val="200000"/>
                </a:lnSpc>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单击此处添加段落文本单击此处添加段落文本单击此处添加段落文本单击此处添加段落文单击此处添加段落文本单击此处添加段落文本单击此处添加段落文本单击此处添加段落文</a:t>
              </a:r>
              <a:endParaRPr lang="en-US" altLang="zh-CN" sz="1200" dirty="0">
                <a:solidFill>
                  <a:srgbClr val="080808"/>
                </a:solidFill>
                <a:latin typeface="隶书" panose="02010509060101010101" pitchFamily="49" charset="-122"/>
                <a:ea typeface="隶书" panose="02010509060101010101" pitchFamily="49" charset="-122"/>
              </a:endParaRPr>
            </a:p>
          </p:txBody>
        </p:sp>
      </p:grpSp>
      <p:grpSp>
        <p:nvGrpSpPr>
          <p:cNvPr id="21" name="组合 20"/>
          <p:cNvGrpSpPr/>
          <p:nvPr/>
        </p:nvGrpSpPr>
        <p:grpSpPr>
          <a:xfrm>
            <a:off x="7880156" y="1613310"/>
            <a:ext cx="3024046" cy="2095499"/>
            <a:chOff x="1372426" y="2846940"/>
            <a:chExt cx="3024046" cy="2095499"/>
          </a:xfrm>
        </p:grpSpPr>
        <p:sp>
          <p:nvSpPr>
            <p:cNvPr id="23" name="矩形 22"/>
            <p:cNvSpPr/>
            <p:nvPr/>
          </p:nvSpPr>
          <p:spPr>
            <a:xfrm>
              <a:off x="2579536" y="2846940"/>
              <a:ext cx="704039" cy="565604"/>
            </a:xfrm>
            <a:prstGeom prst="rect">
              <a:avLst/>
            </a:prstGeom>
            <a:solidFill>
              <a:srgbClr val="F2F2F2"/>
            </a:solidFill>
          </p:spPr>
          <p:txBody>
            <a:bodyPr wrap="none">
              <a:spAutoFit/>
            </a:bodyPr>
            <a:lstStyle/>
            <a:p>
              <a:pPr algn="ctr" eaLnBrk="1" fontAlgn="auto" hangingPunct="1">
                <a:lnSpc>
                  <a:spcPct val="120000"/>
                </a:lnSpc>
                <a:spcBef>
                  <a:spcPts val="0"/>
                </a:spcBef>
                <a:spcAft>
                  <a:spcPts val="0"/>
                </a:spcAft>
                <a:defRPr/>
              </a:pPr>
              <a:r>
                <a:rPr lang="en-US" altLang="zh-CN" sz="2800" b="1" spc="300" smtClean="0">
                  <a:latin typeface="微软雅黑" panose="020B0503020204020204" charset="-122"/>
                  <a:ea typeface="微软雅黑" panose="020B0503020204020204" charset="-122"/>
                  <a:sym typeface="微软雅黑" panose="020B0503020204020204" charset="-122"/>
                </a:rPr>
                <a:t>02</a:t>
              </a:r>
              <a:endParaRPr lang="zh-CN" altLang="en-US" sz="2800" b="1" dirty="0">
                <a:latin typeface="微软雅黑" panose="020B0503020204020204" charset="-122"/>
                <a:ea typeface="微软雅黑" panose="020B0503020204020204" charset="-122"/>
              </a:endParaRPr>
            </a:p>
          </p:txBody>
        </p:sp>
        <p:sp>
          <p:nvSpPr>
            <p:cNvPr id="24" name="矩形 23"/>
            <p:cNvSpPr/>
            <p:nvPr/>
          </p:nvSpPr>
          <p:spPr bwMode="auto">
            <a:xfrm>
              <a:off x="1591632" y="3652510"/>
              <a:ext cx="2585634" cy="535531"/>
            </a:xfrm>
            <a:prstGeom prst="rect">
              <a:avLst/>
            </a:prstGeom>
          </p:spPr>
          <p:txBody>
            <a:bodyPr>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anose="020B050302020402020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25" name="矩形 39"/>
            <p:cNvSpPr>
              <a:spLocks noChangeArrowheads="1"/>
            </p:cNvSpPr>
            <p:nvPr/>
          </p:nvSpPr>
          <p:spPr bwMode="auto">
            <a:xfrm>
              <a:off x="1372426" y="4254237"/>
              <a:ext cx="3024046"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29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 </a:t>
              </a:r>
              <a:endPar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276879" y="1488911"/>
            <a:ext cx="1524347" cy="27946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43765" y="1504545"/>
            <a:ext cx="1107996" cy="4231193"/>
            <a:chOff x="944016" y="2132723"/>
            <a:chExt cx="1107996" cy="4231193"/>
          </a:xfrm>
        </p:grpSpPr>
        <p:sp>
          <p:nvSpPr>
            <p:cNvPr id="36" name="文本框 35"/>
            <p:cNvSpPr txBox="1"/>
            <p:nvPr/>
          </p:nvSpPr>
          <p:spPr>
            <a:xfrm>
              <a:off x="944016" y="2757714"/>
              <a:ext cx="1107996" cy="3606202"/>
            </a:xfrm>
            <a:prstGeom prst="rect">
              <a:avLst/>
            </a:prstGeom>
            <a:noFill/>
          </p:spPr>
          <p:txBody>
            <a:bodyPr vert="eaVert" wrap="square" rtlCol="0">
              <a:spAutoFit/>
            </a:bodyPr>
            <a:lstStyle/>
            <a:p>
              <a:pPr defTabSz="1218565">
                <a:lnSpc>
                  <a:spcPct val="200000"/>
                </a:lnSpc>
                <a:spcBef>
                  <a:spcPts val="1000"/>
                </a:spcBef>
                <a:defRPr/>
              </a:pPr>
              <a:r>
                <a:rPr lang="zh-CN" altLang="en-US" sz="100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单击此处添加段落文本单击此处添加段落文本单击此处添加段落文本单击此处添加段落文本单击此处添加段落文本单击此处添加段落文</a:t>
              </a:r>
              <a:r>
                <a:rPr lang="zh-CN" altLang="en-US" sz="10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r>
                <a:rPr lang="zh-CN" altLang="en-US" sz="100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a:t>
              </a:r>
              <a:r>
                <a:rPr lang="zh-CN" altLang="en-US" sz="10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0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sp>
          <p:nvSpPr>
            <p:cNvPr id="48" name="文本框 47"/>
            <p:cNvSpPr txBox="1"/>
            <p:nvPr/>
          </p:nvSpPr>
          <p:spPr>
            <a:xfrm>
              <a:off x="1172138" y="2132723"/>
              <a:ext cx="651753" cy="369332"/>
            </a:xfrm>
            <a:prstGeom prst="rect">
              <a:avLst/>
            </a:prstGeom>
            <a:solidFill>
              <a:srgbClr val="DEEBF7"/>
            </a:solidFill>
          </p:spPr>
          <p:txBody>
            <a:bodyPr wrap="square" rtlCol="0">
              <a:spAutoFit/>
            </a:bodyPr>
            <a:lstStyle/>
            <a:p>
              <a:pPr algn="ctr"/>
              <a:r>
                <a:rPr lang="en-US" altLang="zh-CN" b="1" smtClean="0"/>
                <a:t>01</a:t>
              </a:r>
              <a:endParaRPr lang="zh-CN" altLang="en-US" b="1" dirty="0"/>
            </a:p>
          </p:txBody>
        </p:sp>
      </p:grpSp>
      <p:grpSp>
        <p:nvGrpSpPr>
          <p:cNvPr id="49" name="组合 48"/>
          <p:cNvGrpSpPr/>
          <p:nvPr/>
        </p:nvGrpSpPr>
        <p:grpSpPr>
          <a:xfrm>
            <a:off x="2986566" y="1504545"/>
            <a:ext cx="1107996" cy="4231193"/>
            <a:chOff x="944016" y="2132723"/>
            <a:chExt cx="1107996" cy="4231193"/>
          </a:xfrm>
        </p:grpSpPr>
        <p:sp>
          <p:nvSpPr>
            <p:cNvPr id="50" name="文本框 49"/>
            <p:cNvSpPr txBox="1"/>
            <p:nvPr/>
          </p:nvSpPr>
          <p:spPr>
            <a:xfrm>
              <a:off x="944016" y="2757714"/>
              <a:ext cx="1107996" cy="3606202"/>
            </a:xfrm>
            <a:prstGeom prst="rect">
              <a:avLst/>
            </a:prstGeom>
            <a:noFill/>
          </p:spPr>
          <p:txBody>
            <a:bodyPr vert="eaVert" wrap="square" rtlCol="0">
              <a:spAutoFit/>
            </a:bodyPr>
            <a:lstStyle/>
            <a:p>
              <a:pPr defTabSz="1218565">
                <a:lnSpc>
                  <a:spcPct val="200000"/>
                </a:lnSpc>
                <a:spcBef>
                  <a:spcPts val="1000"/>
                </a:spcBef>
                <a:defRPr/>
              </a:pPr>
              <a:r>
                <a:rPr lang="zh-CN" altLang="en-US" sz="100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单击此处添加段落文本单击此处添加段落文本单击此处添加段落文本单击此处添加段落文本单击此处添加段落文本单击此处添加段落文</a:t>
              </a:r>
              <a:r>
                <a:rPr lang="zh-CN" altLang="en-US" sz="10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r>
                <a:rPr lang="zh-CN" altLang="en-US" sz="100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a:t>
              </a:r>
              <a:r>
                <a:rPr lang="zh-CN" altLang="en-US" sz="100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00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sp>
          <p:nvSpPr>
            <p:cNvPr id="51" name="文本框 50"/>
            <p:cNvSpPr txBox="1"/>
            <p:nvPr/>
          </p:nvSpPr>
          <p:spPr>
            <a:xfrm>
              <a:off x="1172138" y="2132723"/>
              <a:ext cx="651753" cy="369332"/>
            </a:xfrm>
            <a:prstGeom prst="rect">
              <a:avLst/>
            </a:prstGeom>
            <a:solidFill>
              <a:srgbClr val="DEEBF7"/>
            </a:solidFill>
          </p:spPr>
          <p:txBody>
            <a:bodyPr wrap="square" rtlCol="0">
              <a:spAutoFit/>
            </a:bodyPr>
            <a:lstStyle/>
            <a:p>
              <a:pPr algn="ctr"/>
              <a:r>
                <a:rPr lang="en-US" altLang="zh-CN" b="1" smtClean="0"/>
                <a:t>02</a:t>
              </a:r>
              <a:endParaRPr lang="zh-CN" altLang="en-US" b="1" dirty="0"/>
            </a:p>
          </p:txBody>
        </p:sp>
      </p:grpSp>
      <p:grpSp>
        <p:nvGrpSpPr>
          <p:cNvPr id="52" name="组合 51"/>
          <p:cNvGrpSpPr/>
          <p:nvPr/>
        </p:nvGrpSpPr>
        <p:grpSpPr>
          <a:xfrm>
            <a:off x="4629366" y="1504545"/>
            <a:ext cx="1107996" cy="4231193"/>
            <a:chOff x="944016" y="2132723"/>
            <a:chExt cx="1107996" cy="4231193"/>
          </a:xfrm>
        </p:grpSpPr>
        <p:sp>
          <p:nvSpPr>
            <p:cNvPr id="53" name="文本框 52"/>
            <p:cNvSpPr txBox="1"/>
            <p:nvPr/>
          </p:nvSpPr>
          <p:spPr>
            <a:xfrm>
              <a:off x="944016" y="2757714"/>
              <a:ext cx="1107996" cy="3606202"/>
            </a:xfrm>
            <a:prstGeom prst="rect">
              <a:avLst/>
            </a:prstGeom>
            <a:noFill/>
          </p:spPr>
          <p:txBody>
            <a:bodyPr vert="eaVert" wrap="square" rtlCol="0">
              <a:spAutoFit/>
            </a:bodyPr>
            <a:lstStyle/>
            <a:p>
              <a:pPr defTabSz="1218565">
                <a:lnSpc>
                  <a:spcPct val="200000"/>
                </a:lnSpc>
                <a:spcBef>
                  <a:spcPts val="1000"/>
                </a:spcBef>
                <a:defRPr/>
              </a:pPr>
              <a:r>
                <a:rPr lang="zh-CN" altLang="en-US" sz="10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单击此处添加段落文本单击此处添加段落文本单击此处添加段落文本单击此处添加段落文本单击此处添加段落文本单击此处添加段落文</a:t>
              </a:r>
              <a:r>
                <a:rPr lang="zh-CN" altLang="en-US" sz="1000" dirty="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r>
                <a:rPr lang="zh-CN" altLang="en-US" sz="10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a:t>
              </a:r>
              <a:r>
                <a:rPr lang="zh-CN" altLang="en-US" sz="1000" dirty="0" smtClean="0">
                  <a:solidFill>
                    <a:srgbClr val="080808"/>
                  </a:solidFill>
                  <a:latin typeface="隶书" panose="02010509060101010101" pitchFamily="49" charset="-122"/>
                  <a:ea typeface="隶书" panose="02010509060101010101" pitchFamily="49" charset="-122"/>
                  <a:cs typeface="宋体" panose="02010600030101010101" pitchFamily="2" charset="-122"/>
                </a:rPr>
                <a:t>本</a:t>
              </a:r>
              <a:endParaRPr lang="zh-CN" altLang="en-US" sz="1000" dirty="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sp>
          <p:nvSpPr>
            <p:cNvPr id="54" name="文本框 53"/>
            <p:cNvSpPr txBox="1"/>
            <p:nvPr/>
          </p:nvSpPr>
          <p:spPr>
            <a:xfrm>
              <a:off x="1172138" y="2132723"/>
              <a:ext cx="651753" cy="369332"/>
            </a:xfrm>
            <a:prstGeom prst="rect">
              <a:avLst/>
            </a:prstGeom>
            <a:solidFill>
              <a:srgbClr val="DEEBF7"/>
            </a:solidFill>
          </p:spPr>
          <p:txBody>
            <a:bodyPr wrap="square" rtlCol="0">
              <a:spAutoFit/>
            </a:bodyPr>
            <a:lstStyle/>
            <a:p>
              <a:pPr algn="ctr"/>
              <a:r>
                <a:rPr lang="en-US" altLang="zh-CN" b="1" smtClean="0"/>
                <a:t>03</a:t>
              </a:r>
              <a:endParaRPr lang="zh-CN" altLang="en-US" b="1" dirty="0"/>
            </a:p>
          </p:txBody>
        </p:sp>
      </p:grpSp>
      <p:sp>
        <p:nvSpPr>
          <p:cNvPr id="16" name="文本框 15"/>
          <p:cNvSpPr txBox="1"/>
          <p:nvPr/>
        </p:nvSpPr>
        <p:spPr>
          <a:xfrm>
            <a:off x="7559468" y="1406261"/>
            <a:ext cx="2860882" cy="1569660"/>
          </a:xfrm>
          <a:prstGeom prst="rect">
            <a:avLst/>
          </a:prstGeom>
          <a:noFill/>
        </p:spPr>
        <p:txBody>
          <a:bodyPr wrap="square" rtlCol="0">
            <a:spAutoFit/>
          </a:bodyPr>
          <a:lstStyle/>
          <a:p>
            <a:pPr algn="dist"/>
            <a:r>
              <a:rPr lang="zh-CN" altLang="en-US" sz="4800" b="1" noProof="0" smtClean="0">
                <a:ln>
                  <a:noFill/>
                </a:ln>
                <a:uLnTx/>
                <a:uFillTx/>
                <a:latin typeface="隶书" panose="02010509060101010101" pitchFamily="49" charset="-122"/>
                <a:ea typeface="隶书" panose="02010509060101010101" pitchFamily="49" charset="-122"/>
                <a:sym typeface="+mn-ea"/>
              </a:rPr>
              <a:t>点击添</a:t>
            </a:r>
            <a:endParaRPr lang="en-US" altLang="zh-CN" sz="4800" b="1" noProof="0" smtClean="0">
              <a:ln>
                <a:noFill/>
              </a:ln>
              <a:uLnTx/>
              <a:uFillTx/>
              <a:latin typeface="隶书" panose="02010509060101010101" pitchFamily="49" charset="-122"/>
              <a:ea typeface="隶书" panose="02010509060101010101" pitchFamily="49" charset="-122"/>
              <a:sym typeface="+mn-ea"/>
            </a:endParaRPr>
          </a:p>
          <a:p>
            <a:pPr algn="dist"/>
            <a:r>
              <a:rPr lang="zh-CN" altLang="en-US" sz="4800" b="1" noProof="0" smtClean="0">
                <a:ln>
                  <a:noFill/>
                </a:ln>
                <a:uLnTx/>
                <a:uFillTx/>
                <a:latin typeface="隶书" panose="02010509060101010101" pitchFamily="49" charset="-122"/>
                <a:ea typeface="隶书" panose="02010509060101010101" pitchFamily="49" charset="-122"/>
                <a:sym typeface="+mn-ea"/>
              </a:rPr>
              <a:t>加标题</a:t>
            </a:r>
            <a:endParaRPr lang="en-US" altLang="zh-CN" sz="4800" b="1" noProof="0" dirty="0">
              <a:ln>
                <a:noFill/>
              </a:ln>
              <a:uLnTx/>
              <a:uFillTx/>
              <a:latin typeface="隶书" panose="02010509060101010101" pitchFamily="49" charset="-122"/>
              <a:ea typeface="隶书" panose="02010509060101010101" pitchFamily="49" charset="-122"/>
              <a:sym typeface="+mn-ea"/>
            </a:endParaRPr>
          </a:p>
        </p:txBody>
      </p:sp>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l="16120" t="26457"/>
          <a:stretch>
            <a:fillRect/>
          </a:stretch>
        </p:blipFill>
        <p:spPr>
          <a:xfrm>
            <a:off x="6976334" y="2285039"/>
            <a:ext cx="5215666" cy="45729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down)">
                                      <p:cBhvr>
                                        <p:cTn id="11" dur="500"/>
                                        <p:tgtEl>
                                          <p:spTgt spid="4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500"/>
                                        <p:tgtEl>
                                          <p:spTgt spid="5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240" y="741692"/>
            <a:ext cx="3870148" cy="5640085"/>
          </a:xfrm>
          <a:prstGeom prst="rect">
            <a:avLst/>
          </a:prstGeom>
        </p:spPr>
      </p:pic>
      <p:sp>
        <p:nvSpPr>
          <p:cNvPr id="6" name="矩形 5"/>
          <p:cNvSpPr/>
          <p:nvPr/>
        </p:nvSpPr>
        <p:spPr>
          <a:xfrm>
            <a:off x="3572754" y="2333673"/>
            <a:ext cx="1015663" cy="1714434"/>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添加</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
        <p:nvSpPr>
          <p:cNvPr id="7" name="矩形 6"/>
          <p:cNvSpPr/>
          <p:nvPr/>
        </p:nvSpPr>
        <p:spPr>
          <a:xfrm>
            <a:off x="2859650" y="3429000"/>
            <a:ext cx="1015663" cy="1558200"/>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标题</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1"/>
          <p:cNvCxnSpPr/>
          <p:nvPr/>
        </p:nvCxnSpPr>
        <p:spPr>
          <a:xfrm flipV="1">
            <a:off x="2235883" y="2976447"/>
            <a:ext cx="0" cy="471487"/>
          </a:xfrm>
          <a:prstGeom prst="line">
            <a:avLst/>
          </a:prstGeom>
          <a:ln w="12700" cap="flat" cmpd="sng">
            <a:solidFill>
              <a:schemeClr val="tx1"/>
            </a:solidFill>
            <a:prstDash val="solid"/>
            <a:headEnd type="none" w="med" len="med"/>
            <a:tailEnd type="none" w="med" len="med"/>
          </a:ln>
        </p:spPr>
      </p:cxnSp>
      <p:cxnSp>
        <p:nvCxnSpPr>
          <p:cNvPr id="4" name="1"/>
          <p:cNvCxnSpPr/>
          <p:nvPr/>
        </p:nvCxnSpPr>
        <p:spPr>
          <a:xfrm flipV="1">
            <a:off x="4756833" y="2976447"/>
            <a:ext cx="0" cy="471487"/>
          </a:xfrm>
          <a:prstGeom prst="line">
            <a:avLst/>
          </a:prstGeom>
          <a:ln w="12700" cap="flat" cmpd="sng">
            <a:solidFill>
              <a:schemeClr val="tx1"/>
            </a:solidFill>
            <a:prstDash val="solid"/>
            <a:headEnd type="none" w="med" len="med"/>
            <a:tailEnd type="none" w="med" len="med"/>
          </a:ln>
        </p:spPr>
      </p:cxnSp>
      <p:cxnSp>
        <p:nvCxnSpPr>
          <p:cNvPr id="5" name="1"/>
          <p:cNvCxnSpPr/>
          <p:nvPr/>
        </p:nvCxnSpPr>
        <p:spPr>
          <a:xfrm flipV="1">
            <a:off x="7279370" y="2976447"/>
            <a:ext cx="0" cy="471487"/>
          </a:xfrm>
          <a:prstGeom prst="line">
            <a:avLst/>
          </a:prstGeom>
          <a:ln w="12700" cap="flat" cmpd="sng">
            <a:solidFill>
              <a:schemeClr val="tx1"/>
            </a:solidFill>
            <a:prstDash val="solid"/>
            <a:headEnd type="none" w="med" len="med"/>
            <a:tailEnd type="none" w="med" len="med"/>
          </a:ln>
        </p:spPr>
      </p:cxnSp>
      <p:cxnSp>
        <p:nvCxnSpPr>
          <p:cNvPr id="6" name="1"/>
          <p:cNvCxnSpPr/>
          <p:nvPr/>
        </p:nvCxnSpPr>
        <p:spPr>
          <a:xfrm flipV="1">
            <a:off x="9786033" y="2976447"/>
            <a:ext cx="0" cy="471487"/>
          </a:xfrm>
          <a:prstGeom prst="line">
            <a:avLst/>
          </a:prstGeom>
          <a:ln w="12700" cap="flat" cmpd="sng">
            <a:solidFill>
              <a:schemeClr val="tx1"/>
            </a:solidFill>
            <a:prstDash val="solid"/>
            <a:headEnd type="none" w="med" len="med"/>
            <a:tailEnd type="none" w="med" len="med"/>
          </a:ln>
        </p:spPr>
      </p:cxnSp>
      <p:cxnSp>
        <p:nvCxnSpPr>
          <p:cNvPr id="7" name="1"/>
          <p:cNvCxnSpPr/>
          <p:nvPr/>
        </p:nvCxnSpPr>
        <p:spPr>
          <a:xfrm>
            <a:off x="2235883" y="2976447"/>
            <a:ext cx="7550150" cy="0"/>
          </a:xfrm>
          <a:prstGeom prst="line">
            <a:avLst/>
          </a:prstGeom>
          <a:ln w="12700" cap="flat" cmpd="sng">
            <a:solidFill>
              <a:schemeClr val="tx1"/>
            </a:solidFill>
            <a:prstDash val="solid"/>
            <a:headEnd type="none" w="med" len="med"/>
            <a:tailEnd type="none" w="med" len="med"/>
          </a:ln>
        </p:spPr>
      </p:cxnSp>
      <p:sp>
        <p:nvSpPr>
          <p:cNvPr id="8" name="Oval 19"/>
          <p:cNvSpPr/>
          <p:nvPr/>
        </p:nvSpPr>
        <p:spPr>
          <a:xfrm>
            <a:off x="1740583" y="3271722"/>
            <a:ext cx="995362" cy="993775"/>
          </a:xfrm>
          <a:prstGeom prst="ellipse">
            <a:avLst/>
          </a:prstGeom>
          <a:solidFill>
            <a:schemeClr val="accent1">
              <a:lumMod val="20000"/>
              <a:lumOff val="80000"/>
            </a:schemeClr>
          </a:solidFill>
          <a:ln w="9525">
            <a:noFill/>
          </a:ln>
          <a:effectLst>
            <a:outerShdw blurRad="50800" dist="38100" dir="5400000" algn="ctr" rotWithShape="0">
              <a:srgbClr val="000000">
                <a:alpha val="43137"/>
              </a:srgb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130" eaLnBrk="1" hangingPunct="1"/>
            <a:endParaRPr lang="en-US" altLang="zh-CN" sz="24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sp>
        <p:nvSpPr>
          <p:cNvPr id="9" name="Oval 19"/>
          <p:cNvSpPr/>
          <p:nvPr/>
        </p:nvSpPr>
        <p:spPr>
          <a:xfrm>
            <a:off x="4264708" y="3271722"/>
            <a:ext cx="995362" cy="993775"/>
          </a:xfrm>
          <a:prstGeom prst="ellipse">
            <a:avLst/>
          </a:prstGeom>
          <a:solidFill>
            <a:schemeClr val="accent1">
              <a:lumMod val="20000"/>
              <a:lumOff val="80000"/>
            </a:schemeClr>
          </a:solidFill>
          <a:ln w="9525">
            <a:noFill/>
          </a:ln>
          <a:effectLst>
            <a:outerShdw blurRad="50800" dist="38100" dir="5400000" algn="ctr" rotWithShape="0">
              <a:srgbClr val="000000">
                <a:alpha val="43137"/>
              </a:srgb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130" eaLnBrk="1" hangingPunct="1"/>
            <a:endParaRPr lang="en-US" altLang="zh-CN" sz="24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sp>
        <p:nvSpPr>
          <p:cNvPr id="10" name="Oval 19"/>
          <p:cNvSpPr/>
          <p:nvPr/>
        </p:nvSpPr>
        <p:spPr>
          <a:xfrm>
            <a:off x="6788833" y="3271722"/>
            <a:ext cx="995362" cy="993775"/>
          </a:xfrm>
          <a:prstGeom prst="ellipse">
            <a:avLst/>
          </a:prstGeom>
          <a:solidFill>
            <a:schemeClr val="accent1">
              <a:lumMod val="20000"/>
              <a:lumOff val="80000"/>
            </a:schemeClr>
          </a:solidFill>
          <a:ln w="9525">
            <a:noFill/>
          </a:ln>
          <a:effectLst>
            <a:outerShdw blurRad="50800" dist="38100" dir="5400000" algn="ctr" rotWithShape="0">
              <a:srgbClr val="000000">
                <a:alpha val="43137"/>
              </a:srgb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130" eaLnBrk="1" hangingPunct="1"/>
            <a:endParaRPr lang="en-AU" altLang="en-US" sz="24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sp>
        <p:nvSpPr>
          <p:cNvPr id="11" name="Oval 19"/>
          <p:cNvSpPr/>
          <p:nvPr/>
        </p:nvSpPr>
        <p:spPr>
          <a:xfrm>
            <a:off x="9312958" y="3271722"/>
            <a:ext cx="995362" cy="993775"/>
          </a:xfrm>
          <a:prstGeom prst="ellipse">
            <a:avLst/>
          </a:prstGeom>
          <a:solidFill>
            <a:schemeClr val="accent1">
              <a:lumMod val="20000"/>
              <a:lumOff val="80000"/>
            </a:schemeClr>
          </a:solidFill>
          <a:ln w="9525">
            <a:noFill/>
          </a:ln>
          <a:effectLst>
            <a:outerShdw blurRad="50800" dist="38100" dir="5400000" algn="ctr" rotWithShape="0">
              <a:srgbClr val="000000">
                <a:alpha val="43137"/>
              </a:srgb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3130" eaLnBrk="1" hangingPunct="1"/>
            <a:endParaRPr lang="en-US" altLang="zh-CN" sz="24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31" name="组合 30"/>
          <p:cNvGrpSpPr/>
          <p:nvPr/>
        </p:nvGrpSpPr>
        <p:grpSpPr>
          <a:xfrm>
            <a:off x="1221694" y="3568554"/>
            <a:ext cx="2028378" cy="2046176"/>
            <a:chOff x="1221694" y="3568554"/>
            <a:chExt cx="2028378" cy="2046176"/>
          </a:xfrm>
        </p:grpSpPr>
        <p:sp>
          <p:nvSpPr>
            <p:cNvPr id="16" name="文本框 15"/>
            <p:cNvSpPr txBox="1">
              <a:spLocks noChangeArrowheads="1"/>
            </p:cNvSpPr>
            <p:nvPr/>
          </p:nvSpPr>
          <p:spPr bwMode="auto">
            <a:xfrm>
              <a:off x="1914064" y="3568554"/>
              <a:ext cx="643638" cy="400110"/>
            </a:xfrm>
            <a:prstGeom prst="rect">
              <a:avLst/>
            </a:prstGeom>
            <a:noFill/>
            <a:ln>
              <a:noFill/>
            </a:ln>
          </p:spPr>
          <p:txBody>
            <a:bodyPr wrap="square">
              <a:spAutoFit/>
            </a:bodyPr>
            <a:lstStyle>
              <a:lvl1pPr/>
              <a:lvl2pPr marL="742950" indent="-285750"/>
              <a:lvl3pPr/>
              <a:lvl4pPr/>
              <a:lvl5pPr/>
              <a:lvl6pPr/>
              <a:lvl7pPr/>
              <a:lvl8pPr/>
              <a:lvl9pPr/>
            </a:lstStyle>
            <a:p>
              <a:pPr algn="ctr"/>
              <a:r>
                <a:rPr lang="en-US" altLang="zh-CN" sz="2000" b="1" smtClean="0">
                  <a:latin typeface="楷体" panose="02010609060101010101" pitchFamily="49" charset="-122"/>
                  <a:ea typeface="楷体" panose="02010609060101010101" pitchFamily="49" charset="-122"/>
                  <a:cs typeface="Open Sans" panose="020B0606030504020204" pitchFamily="34" charset="0"/>
                </a:rPr>
                <a:t>01</a:t>
              </a:r>
              <a:endParaRPr lang="zh-CN" altLang="en-US" sz="2000" b="1" dirty="0">
                <a:latin typeface="楷体" panose="02010609060101010101" pitchFamily="49" charset="-122"/>
                <a:ea typeface="楷体" panose="02010609060101010101" pitchFamily="49" charset="-122"/>
                <a:cs typeface="Open Sans" panose="020B0606030504020204" pitchFamily="34" charset="0"/>
              </a:endParaRPr>
            </a:p>
          </p:txBody>
        </p:sp>
        <p:sp>
          <p:nvSpPr>
            <p:cNvPr id="24" name="矩形 23"/>
            <p:cNvSpPr>
              <a:spLocks noChangeArrowheads="1"/>
            </p:cNvSpPr>
            <p:nvPr/>
          </p:nvSpPr>
          <p:spPr bwMode="auto">
            <a:xfrm>
              <a:off x="1221694" y="4691400"/>
              <a:ext cx="2028378" cy="923330"/>
            </a:xfrm>
            <a:prstGeom prst="rect">
              <a:avLst/>
            </a:prstGeom>
            <a:noFill/>
            <a:ln>
              <a:noFill/>
            </a:ln>
          </p:spPr>
          <p:txBody>
            <a:bodyPr vert="horz" wrap="square">
              <a:spAutoFit/>
            </a:bodyPr>
            <a:lstStyle/>
            <a:p>
              <a:pPr>
                <a:lnSpc>
                  <a:spcPct val="150000"/>
                </a:lnSpc>
              </a:pPr>
              <a:r>
                <a:rPr lang="zh-CN" altLang="en-US" sz="120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息</a:t>
              </a:r>
              <a:endParaRPr lang="zh-CN" altLang="en-US" sz="1200">
                <a:latin typeface="隶书" panose="02010509060101010101" pitchFamily="49" charset="-122"/>
                <a:ea typeface="隶书" panose="02010509060101010101" pitchFamily="49" charset="-122"/>
              </a:endParaRPr>
            </a:p>
          </p:txBody>
        </p:sp>
      </p:grpSp>
      <p:grpSp>
        <p:nvGrpSpPr>
          <p:cNvPr id="32" name="组合 31"/>
          <p:cNvGrpSpPr/>
          <p:nvPr/>
        </p:nvGrpSpPr>
        <p:grpSpPr>
          <a:xfrm>
            <a:off x="3742644" y="3568554"/>
            <a:ext cx="2028378" cy="2046176"/>
            <a:chOff x="3742644" y="3568554"/>
            <a:chExt cx="2028378" cy="2046176"/>
          </a:xfrm>
        </p:grpSpPr>
        <p:sp>
          <p:nvSpPr>
            <p:cNvPr id="25" name="文本框 24"/>
            <p:cNvSpPr txBox="1">
              <a:spLocks noChangeArrowheads="1"/>
            </p:cNvSpPr>
            <p:nvPr/>
          </p:nvSpPr>
          <p:spPr bwMode="auto">
            <a:xfrm>
              <a:off x="4435014" y="3568554"/>
              <a:ext cx="643638" cy="400110"/>
            </a:xfrm>
            <a:prstGeom prst="rect">
              <a:avLst/>
            </a:prstGeom>
            <a:noFill/>
            <a:ln>
              <a:noFill/>
            </a:ln>
          </p:spPr>
          <p:txBody>
            <a:bodyPr wrap="square">
              <a:spAutoFit/>
            </a:bodyPr>
            <a:lstStyle>
              <a:lvl1pPr/>
              <a:lvl2pPr marL="742950" indent="-285750"/>
              <a:lvl3pPr/>
              <a:lvl4pPr/>
              <a:lvl5pPr/>
              <a:lvl6pPr/>
              <a:lvl7pPr/>
              <a:lvl8pPr/>
              <a:lvl9pPr/>
            </a:lstStyle>
            <a:p>
              <a:pPr algn="ctr"/>
              <a:r>
                <a:rPr lang="en-US" altLang="zh-CN" sz="2000" b="1" smtClean="0">
                  <a:latin typeface="楷体" panose="02010609060101010101" pitchFamily="49" charset="-122"/>
                  <a:ea typeface="楷体" panose="02010609060101010101" pitchFamily="49" charset="-122"/>
                  <a:cs typeface="Open Sans" panose="020B0606030504020204" pitchFamily="34" charset="0"/>
                </a:rPr>
                <a:t>02</a:t>
              </a:r>
              <a:endParaRPr lang="zh-CN" altLang="en-US" sz="2000" b="1" dirty="0">
                <a:latin typeface="楷体" panose="02010609060101010101" pitchFamily="49" charset="-122"/>
                <a:ea typeface="楷体" panose="02010609060101010101" pitchFamily="49" charset="-122"/>
                <a:cs typeface="Open Sans" panose="020B0606030504020204" pitchFamily="34" charset="0"/>
              </a:endParaRPr>
            </a:p>
          </p:txBody>
        </p:sp>
        <p:sp>
          <p:nvSpPr>
            <p:cNvPr id="26" name="矩形 25"/>
            <p:cNvSpPr>
              <a:spLocks noChangeArrowheads="1"/>
            </p:cNvSpPr>
            <p:nvPr/>
          </p:nvSpPr>
          <p:spPr bwMode="auto">
            <a:xfrm>
              <a:off x="3742644" y="4691400"/>
              <a:ext cx="2028378" cy="923330"/>
            </a:xfrm>
            <a:prstGeom prst="rect">
              <a:avLst/>
            </a:prstGeom>
            <a:noFill/>
            <a:ln>
              <a:noFill/>
            </a:ln>
          </p:spPr>
          <p:txBody>
            <a:bodyPr vert="horz" wrap="square">
              <a:spAutoFit/>
            </a:bodyPr>
            <a:lstStyle/>
            <a:p>
              <a:pPr>
                <a:lnSpc>
                  <a:spcPct val="150000"/>
                </a:lnSpc>
              </a:pPr>
              <a:r>
                <a:rPr lang="zh-CN" altLang="en-US" sz="120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息</a:t>
              </a:r>
              <a:endParaRPr lang="zh-CN" altLang="en-US" sz="1200">
                <a:latin typeface="隶书" panose="02010509060101010101" pitchFamily="49" charset="-122"/>
                <a:ea typeface="隶书" panose="02010509060101010101" pitchFamily="49" charset="-122"/>
              </a:endParaRPr>
            </a:p>
          </p:txBody>
        </p:sp>
      </p:grpSp>
      <p:grpSp>
        <p:nvGrpSpPr>
          <p:cNvPr id="33" name="组合 32"/>
          <p:cNvGrpSpPr/>
          <p:nvPr/>
        </p:nvGrpSpPr>
        <p:grpSpPr>
          <a:xfrm>
            <a:off x="6250894" y="3568554"/>
            <a:ext cx="2028378" cy="2046176"/>
            <a:chOff x="6250894" y="3568554"/>
            <a:chExt cx="2028378" cy="2046176"/>
          </a:xfrm>
        </p:grpSpPr>
        <p:sp>
          <p:nvSpPr>
            <p:cNvPr id="27" name="文本框 26"/>
            <p:cNvSpPr txBox="1">
              <a:spLocks noChangeArrowheads="1"/>
            </p:cNvSpPr>
            <p:nvPr/>
          </p:nvSpPr>
          <p:spPr bwMode="auto">
            <a:xfrm>
              <a:off x="6943264" y="3568554"/>
              <a:ext cx="643638" cy="400110"/>
            </a:xfrm>
            <a:prstGeom prst="rect">
              <a:avLst/>
            </a:prstGeom>
            <a:noFill/>
            <a:ln>
              <a:noFill/>
            </a:ln>
          </p:spPr>
          <p:txBody>
            <a:bodyPr wrap="square">
              <a:spAutoFit/>
            </a:bodyPr>
            <a:lstStyle>
              <a:lvl1pPr/>
              <a:lvl2pPr marL="742950" indent="-285750"/>
              <a:lvl3pPr/>
              <a:lvl4pPr/>
              <a:lvl5pPr/>
              <a:lvl6pPr/>
              <a:lvl7pPr/>
              <a:lvl8pPr/>
              <a:lvl9pPr/>
            </a:lstStyle>
            <a:p>
              <a:pPr algn="ctr"/>
              <a:r>
                <a:rPr lang="en-US" altLang="zh-CN" sz="2000" b="1" smtClean="0">
                  <a:latin typeface="楷体" panose="02010609060101010101" pitchFamily="49" charset="-122"/>
                  <a:ea typeface="楷体" panose="02010609060101010101" pitchFamily="49" charset="-122"/>
                  <a:cs typeface="Open Sans" panose="020B0606030504020204" pitchFamily="34" charset="0"/>
                </a:rPr>
                <a:t>03</a:t>
              </a:r>
              <a:endParaRPr lang="zh-CN" altLang="en-US" sz="2000" b="1" dirty="0">
                <a:latin typeface="楷体" panose="02010609060101010101" pitchFamily="49" charset="-122"/>
                <a:ea typeface="楷体" panose="02010609060101010101" pitchFamily="49" charset="-122"/>
                <a:cs typeface="Open Sans" panose="020B0606030504020204" pitchFamily="34" charset="0"/>
              </a:endParaRPr>
            </a:p>
          </p:txBody>
        </p:sp>
        <p:sp>
          <p:nvSpPr>
            <p:cNvPr id="28" name="矩形 27"/>
            <p:cNvSpPr>
              <a:spLocks noChangeArrowheads="1"/>
            </p:cNvSpPr>
            <p:nvPr/>
          </p:nvSpPr>
          <p:spPr bwMode="auto">
            <a:xfrm>
              <a:off x="6250894" y="4691400"/>
              <a:ext cx="2028378" cy="923330"/>
            </a:xfrm>
            <a:prstGeom prst="rect">
              <a:avLst/>
            </a:prstGeom>
            <a:noFill/>
            <a:ln>
              <a:noFill/>
            </a:ln>
          </p:spPr>
          <p:txBody>
            <a:bodyPr vert="horz" wrap="square">
              <a:spAutoFit/>
            </a:bodyPr>
            <a:lstStyle/>
            <a:p>
              <a:pPr>
                <a:lnSpc>
                  <a:spcPct val="150000"/>
                </a:lnSpc>
              </a:pPr>
              <a:r>
                <a:rPr lang="zh-CN" altLang="en-US" sz="120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息</a:t>
              </a:r>
              <a:endParaRPr lang="zh-CN" altLang="en-US" sz="1200">
                <a:latin typeface="隶书" panose="02010509060101010101" pitchFamily="49" charset="-122"/>
                <a:ea typeface="隶书" panose="02010509060101010101" pitchFamily="49" charset="-122"/>
              </a:endParaRPr>
            </a:p>
          </p:txBody>
        </p:sp>
      </p:grpSp>
      <p:grpSp>
        <p:nvGrpSpPr>
          <p:cNvPr id="35" name="组合 34"/>
          <p:cNvGrpSpPr/>
          <p:nvPr/>
        </p:nvGrpSpPr>
        <p:grpSpPr>
          <a:xfrm>
            <a:off x="8771844" y="3568554"/>
            <a:ext cx="2028378" cy="2046176"/>
            <a:chOff x="8771844" y="3568554"/>
            <a:chExt cx="2028378" cy="2046176"/>
          </a:xfrm>
        </p:grpSpPr>
        <p:sp>
          <p:nvSpPr>
            <p:cNvPr id="29" name="文本框 28"/>
            <p:cNvSpPr txBox="1">
              <a:spLocks noChangeArrowheads="1"/>
            </p:cNvSpPr>
            <p:nvPr/>
          </p:nvSpPr>
          <p:spPr bwMode="auto">
            <a:xfrm>
              <a:off x="9464214" y="3568554"/>
              <a:ext cx="643638" cy="400110"/>
            </a:xfrm>
            <a:prstGeom prst="rect">
              <a:avLst/>
            </a:prstGeom>
            <a:noFill/>
            <a:ln>
              <a:noFill/>
            </a:ln>
          </p:spPr>
          <p:txBody>
            <a:bodyPr wrap="square">
              <a:spAutoFit/>
            </a:bodyPr>
            <a:lstStyle>
              <a:lvl1pPr/>
              <a:lvl2pPr marL="742950" indent="-285750"/>
              <a:lvl3pPr/>
              <a:lvl4pPr/>
              <a:lvl5pPr/>
              <a:lvl6pPr/>
              <a:lvl7pPr/>
              <a:lvl8pPr/>
              <a:lvl9pPr/>
            </a:lstStyle>
            <a:p>
              <a:pPr algn="ctr"/>
              <a:r>
                <a:rPr lang="en-US" altLang="zh-CN" sz="2000" b="1" smtClean="0">
                  <a:latin typeface="楷体" panose="02010609060101010101" pitchFamily="49" charset="-122"/>
                  <a:ea typeface="楷体" panose="02010609060101010101" pitchFamily="49" charset="-122"/>
                  <a:cs typeface="Open Sans" panose="020B0606030504020204" pitchFamily="34" charset="0"/>
                </a:rPr>
                <a:t>04</a:t>
              </a:r>
              <a:endParaRPr lang="zh-CN" altLang="en-US" sz="2000" b="1" dirty="0">
                <a:latin typeface="楷体" panose="02010609060101010101" pitchFamily="49" charset="-122"/>
                <a:ea typeface="楷体" panose="02010609060101010101" pitchFamily="49" charset="-122"/>
                <a:cs typeface="Open Sans" panose="020B0606030504020204" pitchFamily="34" charset="0"/>
              </a:endParaRPr>
            </a:p>
          </p:txBody>
        </p:sp>
        <p:sp>
          <p:nvSpPr>
            <p:cNvPr id="30" name="矩形 29"/>
            <p:cNvSpPr>
              <a:spLocks noChangeArrowheads="1"/>
            </p:cNvSpPr>
            <p:nvPr/>
          </p:nvSpPr>
          <p:spPr bwMode="auto">
            <a:xfrm>
              <a:off x="8771844" y="4691400"/>
              <a:ext cx="2028378" cy="923330"/>
            </a:xfrm>
            <a:prstGeom prst="rect">
              <a:avLst/>
            </a:prstGeom>
            <a:noFill/>
            <a:ln>
              <a:noFill/>
            </a:ln>
          </p:spPr>
          <p:txBody>
            <a:bodyPr vert="horz" wrap="square">
              <a:spAutoFit/>
            </a:bodyPr>
            <a:lstStyle/>
            <a:p>
              <a:pPr>
                <a:lnSpc>
                  <a:spcPct val="150000"/>
                </a:lnSpc>
              </a:pPr>
              <a:r>
                <a:rPr lang="zh-CN" altLang="en-US" sz="120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a:t>
              </a:r>
              <a:r>
                <a:rPr lang="zh-CN" altLang="en-US" sz="120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息</a:t>
              </a:r>
              <a:endParaRPr lang="zh-CN" altLang="en-US" sz="1200">
                <a:latin typeface="隶书" panose="02010509060101010101" pitchFamily="49" charset="-122"/>
                <a:ea typeface="隶书" panose="02010509060101010101" pitchFamily="49" charset="-122"/>
              </a:endParaRPr>
            </a:p>
          </p:txBody>
        </p:sp>
      </p:grpSp>
      <p:grpSp>
        <p:nvGrpSpPr>
          <p:cNvPr id="12" name="组合 11"/>
          <p:cNvGrpSpPr/>
          <p:nvPr/>
        </p:nvGrpSpPr>
        <p:grpSpPr>
          <a:xfrm>
            <a:off x="4069266" y="287002"/>
            <a:ext cx="4053468" cy="2285472"/>
            <a:chOff x="3984224" y="195815"/>
            <a:chExt cx="4053468" cy="2285472"/>
          </a:xfrm>
        </p:grpSpPr>
        <p:sp>
          <p:nvSpPr>
            <p:cNvPr id="2" name="文本框 22"/>
            <p:cNvSpPr txBox="1">
              <a:spLocks noChangeArrowheads="1"/>
            </p:cNvSpPr>
            <p:nvPr/>
          </p:nvSpPr>
          <p:spPr bwMode="auto">
            <a:xfrm>
              <a:off x="3984224" y="1773401"/>
              <a:ext cx="4053468" cy="707886"/>
            </a:xfrm>
            <a:prstGeom prst="rect">
              <a:avLst/>
            </a:prstGeom>
            <a:noFill/>
            <a:ln>
              <a:noFill/>
            </a:ln>
          </p:spPr>
          <p:txBody>
            <a:bodyPr wrap="square">
              <a:spAutoFit/>
            </a:bodyPr>
            <a:lstStyle>
              <a:lvl1pPr/>
              <a:lvl2pPr marL="742950" indent="-285750"/>
              <a:lvl3pPr/>
              <a:lvl4pPr/>
              <a:lvl5pPr/>
              <a:lvl6pPr/>
              <a:lvl7pPr/>
              <a:lvl8pPr/>
              <a:lvl9pPr/>
            </a:lstStyle>
            <a:p>
              <a:pPr algn="ctr"/>
              <a:r>
                <a:rPr lang="zh-CN" altLang="en-US" sz="4000" b="1" smtClean="0">
                  <a:latin typeface="隶书" panose="02010509060101010101" pitchFamily="49" charset="-122"/>
                  <a:ea typeface="隶书" panose="02010509060101010101" pitchFamily="49" charset="-122"/>
                </a:rPr>
                <a:t>点击添加标题</a:t>
              </a:r>
              <a:endParaRPr lang="zh-CN" altLang="en-US" sz="4000" b="1" dirty="0">
                <a:latin typeface="隶书" panose="02010509060101010101" pitchFamily="49" charset="-122"/>
                <a:ea typeface="隶书" panose="02010509060101010101" pitchFamily="49" charset="-122"/>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06378" y="195815"/>
              <a:ext cx="2209160" cy="1801906"/>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42"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childTnLst>
                          </p:cTn>
                        </p:par>
                        <p:par>
                          <p:cTn id="53" fill="hold">
                            <p:stCondLst>
                              <p:cond delay="500"/>
                            </p:stCondLst>
                            <p:childTnLst>
                              <p:par>
                                <p:cTn id="54" presetID="22" presetClass="entr" presetSubtype="4"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down)">
                                      <p:cBhvr>
                                        <p:cTn id="56" dur="500"/>
                                        <p:tgtEl>
                                          <p:spTgt spid="31"/>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down)">
                                      <p:cBhvr>
                                        <p:cTn id="60" dur="500"/>
                                        <p:tgtEl>
                                          <p:spTgt spid="32"/>
                                        </p:tgtEl>
                                      </p:cBhvr>
                                    </p:animEffect>
                                  </p:childTnLst>
                                </p:cTn>
                              </p:par>
                            </p:childTnLst>
                          </p:cTn>
                        </p:par>
                        <p:par>
                          <p:cTn id="61" fill="hold">
                            <p:stCondLst>
                              <p:cond delay="1500"/>
                            </p:stCondLst>
                            <p:childTnLst>
                              <p:par>
                                <p:cTn id="62" presetID="22" presetClass="entr" presetSubtype="4"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500"/>
                                        <p:tgtEl>
                                          <p:spTgt spid="33"/>
                                        </p:tgtEl>
                                      </p:cBhvr>
                                    </p:animEffect>
                                  </p:childTnLst>
                                </p:cTn>
                              </p:par>
                            </p:childTnLst>
                          </p:cTn>
                        </p:par>
                        <p:par>
                          <p:cTn id="65" fill="hold">
                            <p:stCondLst>
                              <p:cond delay="2000"/>
                            </p:stCondLst>
                            <p:childTnLst>
                              <p:par>
                                <p:cTn id="66" presetID="22" presetClass="entr" presetSubtype="4"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down)">
                                      <p:cBhvr>
                                        <p:cTn id="6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502" y="606490"/>
            <a:ext cx="3868199" cy="56450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3383" t="12139"/>
          <a:stretch>
            <a:fillRect/>
          </a:stretch>
        </p:blipFill>
        <p:spPr>
          <a:xfrm>
            <a:off x="5692877" y="265471"/>
            <a:ext cx="6499123" cy="659252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240" y="741692"/>
            <a:ext cx="3870148" cy="5640085"/>
          </a:xfrm>
          <a:prstGeom prst="rect">
            <a:avLst/>
          </a:prstGeom>
        </p:spPr>
      </p:pic>
      <p:sp>
        <p:nvSpPr>
          <p:cNvPr id="6" name="矩形 5"/>
          <p:cNvSpPr/>
          <p:nvPr/>
        </p:nvSpPr>
        <p:spPr>
          <a:xfrm>
            <a:off x="3572754" y="2333673"/>
            <a:ext cx="1015663" cy="1714434"/>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使用</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
        <p:nvSpPr>
          <p:cNvPr id="7" name="矩形 6"/>
          <p:cNvSpPr/>
          <p:nvPr/>
        </p:nvSpPr>
        <p:spPr>
          <a:xfrm>
            <a:off x="2859650" y="3429000"/>
            <a:ext cx="1015663" cy="1558200"/>
          </a:xfrm>
          <a:prstGeom prst="rect">
            <a:avLst/>
          </a:prstGeom>
          <a:noFill/>
        </p:spPr>
        <p:txBody>
          <a:bodyPr vert="eaVert" wrap="square" rtlCol="0">
            <a:spAutoFit/>
          </a:bodyPr>
          <a:lstStyle/>
          <a:p>
            <a:pPr algn="dist"/>
            <a:r>
              <a:rPr lang="zh-CN" altLang="en-US" sz="5400" b="1" smtClean="0">
                <a:solidFill>
                  <a:schemeClr val="tx1">
                    <a:lumMod val="75000"/>
                    <a:lumOff val="25000"/>
                  </a:schemeClr>
                </a:solidFill>
                <a:latin typeface="颜真卿颜体" panose="02010600030101010101" pitchFamily="2" charset="-122"/>
                <a:ea typeface="颜真卿颜体" panose="02010600030101010101" pitchFamily="2" charset="-122"/>
              </a:rPr>
              <a:t>说明</a:t>
            </a:r>
            <a:endParaRPr lang="zh-CN" altLang="en-US" sz="5400" b="1" dirty="0">
              <a:solidFill>
                <a:schemeClr val="tx1">
                  <a:lumMod val="75000"/>
                  <a:lumOff val="25000"/>
                </a:schemeClr>
              </a:solidFill>
              <a:latin typeface="颜真卿颜体" panose="02010600030101010101" pitchFamily="2" charset="-122"/>
              <a:ea typeface="颜真卿颜体" panose="02010600030101010101" pitchFamily="2" charset="-122"/>
            </a:endParaRPr>
          </a:p>
        </p:txBody>
      </p:sp>
      <p:sp>
        <p:nvSpPr>
          <p:cNvPr id="8" name="文本框 7"/>
          <p:cNvSpPr txBox="1"/>
          <p:nvPr/>
        </p:nvSpPr>
        <p:spPr>
          <a:xfrm>
            <a:off x="1107283" y="2566520"/>
            <a:ext cx="1292662" cy="3815257"/>
          </a:xfrm>
          <a:prstGeom prst="rect">
            <a:avLst/>
          </a:prstGeom>
          <a:noFill/>
        </p:spPr>
        <p:txBody>
          <a:bodyPr vert="eaVert" wrap="square" rtlCol="0">
            <a:spAutoFit/>
          </a:bodyPr>
          <a:lstStyle/>
          <a:p>
            <a:pPr>
              <a:lnSpc>
                <a:spcPct val="200000"/>
              </a:lnSpc>
            </a:pPr>
            <a:r>
              <a:rPr lang="zh-CN" altLang="en-US" sz="600" dirty="0" smtClean="0">
                <a:latin typeface="隶书" panose="02010509060101010101" pitchFamily="49" charset="-122"/>
                <a:ea typeface="隶书" panose="02010509060101010101" pitchFamily="49" charset="-122"/>
                <a:cs typeface="Open Sans" panose="020B0606030504020204" pitchFamily="34" charset="0"/>
              </a:rPr>
              <a:t>本模板字体</a:t>
            </a:r>
            <a:r>
              <a:rPr lang="zh-CN" altLang="en-US" sz="600" smtClean="0">
                <a:latin typeface="隶书" panose="02010509060101010101" pitchFamily="49" charset="-122"/>
                <a:ea typeface="隶书" panose="02010509060101010101" pitchFamily="49" charset="-122"/>
                <a:cs typeface="Open Sans" panose="020B0606030504020204" pitchFamily="34" charset="0"/>
              </a:rPr>
              <a:t>为：颜真卿颜体，</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微软雅黑，隶书，等线，如需批量替换，点击替换</a:t>
            </a:r>
            <a:r>
              <a:rPr lang="en-US" altLang="zh-CN" sz="600" dirty="0" smtClean="0">
                <a:latin typeface="隶书" panose="02010509060101010101" pitchFamily="49" charset="-122"/>
                <a:ea typeface="隶书" panose="02010509060101010101" pitchFamily="49" charset="-122"/>
                <a:cs typeface="Open Sans" panose="020B0606030504020204" pitchFamily="34" charset="0"/>
              </a:rPr>
              <a:t>——</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替换字体即可，</a:t>
            </a:r>
            <a:endParaRPr lang="en-US" altLang="zh-CN" sz="600" dirty="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600" dirty="0" smtClean="0">
                <a:latin typeface="隶书" panose="02010509060101010101" pitchFamily="49" charset="-122"/>
                <a:ea typeface="隶书" panose="02010509060101010101" pitchFamily="49" charset="-122"/>
                <a:cs typeface="Open Sans" panose="020B0606030504020204" pitchFamily="34" charset="0"/>
              </a:rPr>
              <a:t>安装字体：点击控制面板</a:t>
            </a:r>
            <a:r>
              <a:rPr lang="en-US" altLang="zh-CN" sz="600" dirty="0" smtClean="0">
                <a:latin typeface="隶书" panose="02010509060101010101" pitchFamily="49" charset="-122"/>
                <a:ea typeface="隶书" panose="02010509060101010101" pitchFamily="49" charset="-122"/>
                <a:cs typeface="Open Sans" panose="020B0606030504020204" pitchFamily="34" charset="0"/>
              </a:rPr>
              <a:t>——</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字体，将字体复制到文件夹中，或者右击安装即可，重启</a:t>
            </a:r>
            <a:r>
              <a:rPr lang="en-US" altLang="zh-CN" sz="600" dirty="0" smtClean="0">
                <a:latin typeface="隶书" panose="02010509060101010101" pitchFamily="49" charset="-122"/>
                <a:ea typeface="隶书" panose="02010509060101010101" pitchFamily="49" charset="-122"/>
                <a:cs typeface="Open Sans" panose="020B0606030504020204" pitchFamily="34" charset="0"/>
              </a:rPr>
              <a:t>PPT</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后就可以使用字体；</a:t>
            </a:r>
            <a:endParaRPr lang="en-US" altLang="zh-CN" sz="600" dirty="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600" dirty="0" smtClean="0">
                <a:latin typeface="隶书" panose="02010509060101010101" pitchFamily="49" charset="-122"/>
                <a:ea typeface="隶书" panose="02010509060101010101" pitchFamily="49" charset="-122"/>
                <a:cs typeface="Open Sans" panose="020B0606030504020204" pitchFamily="34" charset="0"/>
              </a:rPr>
              <a:t>插入音乐：下载好音频文件，点击插入</a:t>
            </a:r>
            <a:r>
              <a:rPr lang="en-US" altLang="zh-CN" sz="600" dirty="0" smtClean="0">
                <a:latin typeface="隶书" panose="02010509060101010101" pitchFamily="49" charset="-122"/>
                <a:ea typeface="隶书" panose="02010509060101010101" pitchFamily="49" charset="-122"/>
                <a:cs typeface="Open Sans" panose="020B0606030504020204" pitchFamily="34" charset="0"/>
              </a:rPr>
              <a:t>——PC</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上的音频即可插入并设置，删除</a:t>
            </a:r>
            <a:r>
              <a:rPr lang="en-US" altLang="zh-CN" sz="600" dirty="0" smtClean="0">
                <a:latin typeface="隶书" panose="02010509060101010101" pitchFamily="49" charset="-122"/>
                <a:ea typeface="隶书" panose="02010509060101010101" pitchFamily="49" charset="-122"/>
                <a:cs typeface="Open Sans" panose="020B0606030504020204" pitchFamily="34" charset="0"/>
              </a:rPr>
              <a:t>PPT</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背景音乐在</a:t>
            </a:r>
            <a:r>
              <a:rPr lang="en-US" altLang="zh-CN" sz="600" dirty="0" smtClean="0">
                <a:latin typeface="隶书" panose="02010509060101010101" pitchFamily="49" charset="-122"/>
                <a:ea typeface="隶书" panose="02010509060101010101" pitchFamily="49" charset="-122"/>
                <a:cs typeface="Open Sans" panose="020B0606030504020204" pitchFamily="34" charset="0"/>
              </a:rPr>
              <a:t>PPT</a:t>
            </a:r>
            <a:r>
              <a:rPr lang="zh-CN" altLang="en-US" sz="600" dirty="0" smtClean="0">
                <a:latin typeface="隶书" panose="02010509060101010101" pitchFamily="49" charset="-122"/>
                <a:ea typeface="隶书" panose="02010509060101010101" pitchFamily="49" charset="-122"/>
                <a:cs typeface="Open Sans" panose="020B0606030504020204" pitchFamily="34" charset="0"/>
              </a:rPr>
              <a:t>首页选择喇叭符号删除即可；</a:t>
            </a:r>
            <a:endParaRPr lang="en-US" altLang="zh-CN" sz="600" dirty="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600" dirty="0" smtClean="0">
                <a:latin typeface="隶书" panose="02010509060101010101" pitchFamily="49" charset="-122"/>
                <a:ea typeface="隶书" panose="02010509060101010101" pitchFamily="49" charset="-122"/>
                <a:cs typeface="Open Sans" panose="020B0606030504020204" pitchFamily="34" charset="0"/>
              </a:rPr>
              <a:t>关于替换图片：选择图片后右击进入更换图片进行更改；</a:t>
            </a:r>
            <a:endParaRPr lang="en-US" altLang="zh-CN" sz="600" dirty="0" smtClean="0">
              <a:latin typeface="隶书" panose="02010509060101010101" pitchFamily="49" charset="-122"/>
              <a:ea typeface="隶书" panose="02010509060101010101" pitchFamily="49" charset="-122"/>
              <a:cs typeface="Open Sans" panose="020B0606030504020204" pitchFamily="34" charset="0"/>
            </a:endParaRPr>
          </a:p>
          <a:p>
            <a:pPr>
              <a:lnSpc>
                <a:spcPct val="200000"/>
              </a:lnSpc>
            </a:pPr>
            <a:r>
              <a:rPr lang="zh-CN" altLang="en-US" sz="600" dirty="0" smtClean="0">
                <a:latin typeface="隶书" panose="02010509060101010101" pitchFamily="49" charset="-122"/>
                <a:ea typeface="隶书" panose="02010509060101010101" pitchFamily="49" charset="-122"/>
                <a:cs typeface="Open Sans" panose="020B0606030504020204" pitchFamily="34" charset="0"/>
              </a:rPr>
              <a:t>本模板所有字体和图片仅供参考，版权归原作者所有。</a:t>
            </a:r>
            <a:endParaRPr lang="en-US" altLang="zh-CN" sz="600" dirty="0">
              <a:latin typeface="隶书" panose="02010509060101010101" pitchFamily="49" charset="-122"/>
              <a:ea typeface="隶书" panose="02010509060101010101" pitchFamily="49"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1371</Words>
  <Application>WPS 演示</Application>
  <PresentationFormat>宽屏</PresentationFormat>
  <Paragraphs>135</Paragraphs>
  <Slides>15</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15</vt:i4>
      </vt:variant>
    </vt:vector>
  </HeadingPairs>
  <TitlesOfParts>
    <vt:vector size="35" baseType="lpstr">
      <vt:lpstr>Arial</vt:lpstr>
      <vt:lpstr>宋体</vt:lpstr>
      <vt:lpstr>Wingdings</vt:lpstr>
      <vt:lpstr>隶书</vt:lpstr>
      <vt:lpstr>linea-basic-10</vt:lpstr>
      <vt:lpstr>Calibri</vt:lpstr>
      <vt:lpstr>颜真卿颜体</vt:lpstr>
      <vt:lpstr>Open Sans Light</vt:lpstr>
      <vt:lpstr>微软雅黑 Light</vt:lpstr>
      <vt:lpstr>Century Gothic</vt:lpstr>
      <vt:lpstr>微软雅黑</vt:lpstr>
      <vt:lpstr>汉仪南宫体简</vt:lpstr>
      <vt:lpstr>楷体</vt:lpstr>
      <vt:lpstr>等线</vt:lpstr>
      <vt:lpstr>Open Sans</vt:lpstr>
      <vt:lpstr>Arial Unicode MS</vt:lpstr>
      <vt:lpstr>Calibri Light</vt:lpstr>
      <vt:lpstr>黑体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admin</cp:lastModifiedBy>
  <cp:revision>17</cp:revision>
  <dcterms:created xsi:type="dcterms:W3CDTF">2018-09-05T06:01:00Z</dcterms:created>
  <dcterms:modified xsi:type="dcterms:W3CDTF">2018-09-11T03:35:51Z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