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62" r:id="rId3"/>
    <p:sldId id="258" r:id="rId4"/>
    <p:sldId id="260" r:id="rId5"/>
    <p:sldId id="261" r:id="rId6"/>
    <p:sldId id="263" r:id="rId7"/>
    <p:sldId id="264" r:id="rId8"/>
    <p:sldId id="265" r:id="rId9"/>
    <p:sldId id="277" r:id="rId10"/>
    <p:sldId id="266" r:id="rId11"/>
    <p:sldId id="267" r:id="rId12"/>
    <p:sldId id="268" r:id="rId13"/>
    <p:sldId id="269" r:id="rId14"/>
    <p:sldId id="278" r:id="rId15"/>
    <p:sldId id="271" r:id="rId16"/>
    <p:sldId id="272" r:id="rId17"/>
    <p:sldId id="276" r:id="rId18"/>
    <p:sldId id="275" r:id="rId19"/>
    <p:sldId id="274" r:id="rId20"/>
    <p:sldId id="279" r:id="rId21"/>
  </p:sldIdLst>
  <p:sldSz cx="12192000" cy="6858000"/>
  <p:notesSz cx="6858000" cy="9144000"/>
  <p:embeddedFontLst>
    <p:embeddedFont>
      <p:font typeface="Impact" panose="020B0806030902050204" pitchFamily="34" charset="0"/>
      <p:regular r:id="rId26"/>
    </p:embeddedFont>
    <p:embeddedFont>
      <p:font typeface="Segoe UI" panose="020B0502040204020203" pitchFamily="34" charset="0"/>
      <p:regular r:id="rId27"/>
      <p:bold r:id="rId28"/>
      <p:italic r:id="rId29"/>
      <p:boldItalic r:id="rId30"/>
    </p:embeddedFont>
    <p:embeddedFont>
      <p:font typeface="汉仪尚巍手书W" panose="00020600040101010101" pitchFamily="18" charset="-122"/>
      <p:regular r:id="rId31"/>
    </p:embeddedFont>
    <p:embeddedFont>
      <p:font typeface="微软雅黑" panose="020B0503020204020204" pitchFamily="2" charset="-122"/>
      <p:regular r:id="rId32"/>
    </p:embeddedFont>
    <p:embeddedFont>
      <p:font typeface="Segoe UI Light" panose="020B0502040204020203" pitchFamily="34" charset="0"/>
      <p:regular r:id="rId33"/>
      <p:italic r:id="rId34"/>
    </p:embeddedFont>
    <p:embeddedFont>
      <p:font typeface="Aharoni" panose="02010803020104030203" pitchFamily="2" charset="-79"/>
      <p:bold r:id="rId35"/>
    </p:embeddedFont>
    <p:embeddedFont>
      <p:font typeface="Century Gothic" panose="020B0502020202020204" pitchFamily="34" charset="0"/>
      <p:regular r:id="rId36"/>
      <p:bold r:id="rId37"/>
      <p:italic r:id="rId38"/>
      <p:boldItalic r:id="rId39"/>
    </p:embeddedFont>
    <p:embeddedFont>
      <p:font typeface="等线" panose="02010600030101010101" charset="0"/>
      <p:regular r:id="rId40"/>
      <p:bold r:id="rId41"/>
    </p:embeddedFont>
    <p:embeddedFont>
      <p:font typeface="等线 Light" panose="02010600030101010101" charset="0"/>
      <p:regular r:id="rId42"/>
    </p:embeddedFont>
    <p:embeddedFont>
      <p:font typeface="Calibri" panose="020F0502020204030204"/>
      <p:regular r:id="rId43"/>
      <p:bold r:id="rId44"/>
      <p:italic r:id="rId45"/>
      <p:boldItalic r:id="rId4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253" y="557"/>
      </p:cViewPr>
      <p:guideLst>
        <p:guide pos="3875"/>
        <p:guide pos="4421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6" Type="http://schemas.openxmlformats.org/officeDocument/2006/relationships/font" Target="fonts/font21.fntdata"/><Relationship Id="rId45" Type="http://schemas.openxmlformats.org/officeDocument/2006/relationships/font" Target="fonts/font20.fntdata"/><Relationship Id="rId44" Type="http://schemas.openxmlformats.org/officeDocument/2006/relationships/font" Target="fonts/font19.fntdata"/><Relationship Id="rId43" Type="http://schemas.openxmlformats.org/officeDocument/2006/relationships/font" Target="fonts/font18.fntdata"/><Relationship Id="rId42" Type="http://schemas.openxmlformats.org/officeDocument/2006/relationships/font" Target="fonts/font17.fntdata"/><Relationship Id="rId41" Type="http://schemas.openxmlformats.org/officeDocument/2006/relationships/font" Target="fonts/font16.fntdata"/><Relationship Id="rId40" Type="http://schemas.openxmlformats.org/officeDocument/2006/relationships/font" Target="fonts/font15.fntdata"/><Relationship Id="rId4" Type="http://schemas.openxmlformats.org/officeDocument/2006/relationships/slide" Target="slides/slide2.xml"/><Relationship Id="rId39" Type="http://schemas.openxmlformats.org/officeDocument/2006/relationships/font" Target="fonts/font14.fntdata"/><Relationship Id="rId38" Type="http://schemas.openxmlformats.org/officeDocument/2006/relationships/font" Target="fonts/font13.fntdata"/><Relationship Id="rId37" Type="http://schemas.openxmlformats.org/officeDocument/2006/relationships/font" Target="fonts/font12.fntdata"/><Relationship Id="rId36" Type="http://schemas.openxmlformats.org/officeDocument/2006/relationships/font" Target="fonts/font11.fntdata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  <a:sp3d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ln w="25400" cap="rnd">
              <a:solidFill>
                <a:schemeClr val="accent2"/>
              </a:solidFill>
              <a:round/>
            </a:ln>
            <a:effectLst/>
            <a:sp3d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  <a:sp3d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394352"/>
        <c:axId val="84385648"/>
      </c:lineChart>
      <c:catAx>
        <c:axId val="84394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4385648"/>
        <c:crosses val="autoZero"/>
        <c:auto val="1"/>
        <c:lblAlgn val="ctr"/>
        <c:lblOffset val="100"/>
        <c:noMultiLvlLbl val="0"/>
      </c:catAx>
      <c:valAx>
        <c:axId val="8438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439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C15E1-8A90-477C-9BE0-7E7C7FDB03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58E5B-DAE8-4FB8-A879-D857A76072C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 userDrawn="1"/>
        </p:nvSpPr>
        <p:spPr>
          <a:xfrm>
            <a:off x="10799172" y="6476669"/>
            <a:ext cx="711994" cy="392906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灯片编号占位符 1"/>
          <p:cNvSpPr txBox="1"/>
          <p:nvPr userDrawn="1"/>
        </p:nvSpPr>
        <p:spPr>
          <a:xfrm>
            <a:off x="10770192" y="6595735"/>
            <a:ext cx="523876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0BCDC8-8E65-43F5-AF26-2CEF1C6C8E15}" type="slidenum">
              <a:rPr lang="zh-CN" altLang="en-US" smtClean="0">
                <a:solidFill>
                  <a:schemeClr val="bg1"/>
                </a:solidFill>
                <a:latin typeface="Impact" panose="020B0806030902050204" pitchFamily="34" charset="0"/>
              </a:rPr>
            </a:fld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Freeform: Shape 41"/>
          <p:cNvSpPr/>
          <p:nvPr userDrawn="1"/>
        </p:nvSpPr>
        <p:spPr>
          <a:xfrm rot="18900000" flipH="1">
            <a:off x="-679150" y="615061"/>
            <a:ext cx="1500566" cy="1299370"/>
          </a:xfrm>
          <a:custGeom>
            <a:avLst/>
            <a:gdLst>
              <a:gd name="connsiteX0" fmla="*/ 201196 w 1500566"/>
              <a:gd name="connsiteY0" fmla="*/ 0 h 1299370"/>
              <a:gd name="connsiteX1" fmla="*/ 154857 w 1500566"/>
              <a:gd name="connsiteY1" fmla="*/ 53500 h 1299370"/>
              <a:gd name="connsiteX2" fmla="*/ 15836 w 1500566"/>
              <a:gd name="connsiteY2" fmla="*/ 362787 h 1299370"/>
              <a:gd name="connsiteX3" fmla="*/ 0 w 1500566"/>
              <a:gd name="connsiteY3" fmla="*/ 519880 h 1299370"/>
              <a:gd name="connsiteX4" fmla="*/ 15836 w 1500566"/>
              <a:gd name="connsiteY4" fmla="*/ 676974 h 1299370"/>
              <a:gd name="connsiteX5" fmla="*/ 779489 w 1500566"/>
              <a:gd name="connsiteY5" fmla="*/ 1299369 h 1299370"/>
              <a:gd name="connsiteX6" fmla="*/ 1500566 w 1500566"/>
              <a:gd name="connsiteY6" fmla="*/ 1299370 h 1299370"/>
              <a:gd name="connsiteX7" fmla="*/ 1167479 w 1500566"/>
              <a:gd name="connsiteY7" fmla="*/ 966283 h 1299370"/>
              <a:gd name="connsiteX8" fmla="*/ 802606 w 1500566"/>
              <a:gd name="connsiteY8" fmla="*/ 966283 h 1299370"/>
              <a:gd name="connsiteX9" fmla="*/ 356203 w 1500566"/>
              <a:gd name="connsiteY9" fmla="*/ 519880 h 1299370"/>
              <a:gd name="connsiteX10" fmla="*/ 432441 w 1500566"/>
              <a:gd name="connsiteY10" fmla="*/ 270292 h 1299370"/>
              <a:gd name="connsiteX11" fmla="*/ 450094 w 1500566"/>
              <a:gd name="connsiteY11" fmla="*/ 248897 h 129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0566" h="1299370">
                <a:moveTo>
                  <a:pt x="201196" y="0"/>
                </a:moveTo>
                <a:lnTo>
                  <a:pt x="154857" y="53500"/>
                </a:lnTo>
                <a:cubicBezTo>
                  <a:pt x="87523" y="143536"/>
                  <a:pt x="39199" y="248615"/>
                  <a:pt x="15836" y="362787"/>
                </a:cubicBezTo>
                <a:lnTo>
                  <a:pt x="0" y="519880"/>
                </a:lnTo>
                <a:lnTo>
                  <a:pt x="15836" y="676974"/>
                </a:lnTo>
                <a:cubicBezTo>
                  <a:pt x="88521" y="1032174"/>
                  <a:pt x="402802" y="1299369"/>
                  <a:pt x="779489" y="1299369"/>
                </a:cubicBezTo>
                <a:lnTo>
                  <a:pt x="1500566" y="1299370"/>
                </a:lnTo>
                <a:lnTo>
                  <a:pt x="1167479" y="966283"/>
                </a:lnTo>
                <a:lnTo>
                  <a:pt x="802606" y="966283"/>
                </a:lnTo>
                <a:cubicBezTo>
                  <a:pt x="556064" y="966283"/>
                  <a:pt x="356203" y="766422"/>
                  <a:pt x="356203" y="519880"/>
                </a:cubicBezTo>
                <a:cubicBezTo>
                  <a:pt x="356203" y="427427"/>
                  <a:pt x="384308" y="341538"/>
                  <a:pt x="432441" y="270292"/>
                </a:cubicBezTo>
                <a:lnTo>
                  <a:pt x="450094" y="248897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: Rounded Corners 1"/>
          <p:cNvSpPr/>
          <p:nvPr userDrawn="1"/>
        </p:nvSpPr>
        <p:spPr>
          <a:xfrm rot="2700000">
            <a:off x="10540832" y="-2630215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: Rounded Corners 2"/>
          <p:cNvSpPr/>
          <p:nvPr userDrawn="1"/>
        </p:nvSpPr>
        <p:spPr>
          <a:xfrm rot="2700000">
            <a:off x="11562152" y="-3645270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2" name="Rectangle: Rounded Corners 3"/>
          <p:cNvSpPr/>
          <p:nvPr userDrawn="1"/>
        </p:nvSpPr>
        <p:spPr>
          <a:xfrm rot="2700000">
            <a:off x="10580305" y="-4106204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3" name="Rectangle: Rounded Corners 4"/>
          <p:cNvSpPr/>
          <p:nvPr userDrawn="1"/>
        </p:nvSpPr>
        <p:spPr>
          <a:xfrm rot="2700000">
            <a:off x="11095057" y="620978"/>
            <a:ext cx="695083" cy="152637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grpSp>
        <p:nvGrpSpPr>
          <p:cNvPr id="14" name="Group 5"/>
          <p:cNvGrpSpPr/>
          <p:nvPr userDrawn="1"/>
        </p:nvGrpSpPr>
        <p:grpSpPr>
          <a:xfrm>
            <a:off x="10896101" y="831111"/>
            <a:ext cx="1092994" cy="1106107"/>
            <a:chOff x="9789319" y="1181099"/>
            <a:chExt cx="1092994" cy="1106107"/>
          </a:xfrm>
        </p:grpSpPr>
        <p:sp>
          <p:nvSpPr>
            <p:cNvPr id="15" name="Oval 6"/>
            <p:cNvSpPr/>
            <p:nvPr/>
          </p:nvSpPr>
          <p:spPr>
            <a:xfrm>
              <a:off x="10365582" y="1181099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6" name="Oval 7"/>
            <p:cNvSpPr/>
            <p:nvPr/>
          </p:nvSpPr>
          <p:spPr>
            <a:xfrm>
              <a:off x="9789319" y="1770475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7" name="Group 8"/>
          <p:cNvGrpSpPr/>
          <p:nvPr userDrawn="1"/>
        </p:nvGrpSpPr>
        <p:grpSpPr>
          <a:xfrm>
            <a:off x="6287839" y="389917"/>
            <a:ext cx="6096503" cy="56431"/>
            <a:chOff x="2110637" y="95339"/>
            <a:chExt cx="6096503" cy="56431"/>
          </a:xfrm>
        </p:grpSpPr>
        <p:sp>
          <p:nvSpPr>
            <p:cNvPr id="18" name="Rectangle: Rounded Corners 9"/>
            <p:cNvSpPr/>
            <p:nvPr/>
          </p:nvSpPr>
          <p:spPr>
            <a:xfrm rot="2700000" flipH="1">
              <a:off x="468682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9" name="Rectangle: Rounded Corners 10"/>
            <p:cNvSpPr/>
            <p:nvPr/>
          </p:nvSpPr>
          <p:spPr>
            <a:xfrm rot="2700000" flipH="1">
              <a:off x="4908751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0" name="Rectangle: Rounded Corners 11"/>
            <p:cNvSpPr/>
            <p:nvPr/>
          </p:nvSpPr>
          <p:spPr>
            <a:xfrm rot="2700000" flipH="1">
              <a:off x="5130674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1" name="Rectangle: Rounded Corners 12"/>
            <p:cNvSpPr/>
            <p:nvPr/>
          </p:nvSpPr>
          <p:spPr>
            <a:xfrm rot="2700000" flipH="1">
              <a:off x="5352597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2" name="Rectangle: Rounded Corners 13"/>
            <p:cNvSpPr/>
            <p:nvPr/>
          </p:nvSpPr>
          <p:spPr>
            <a:xfrm rot="2700000" flipH="1">
              <a:off x="557451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3" name="Freeform 62"/>
          <p:cNvSpPr>
            <a:spLocks noEditPoints="1"/>
          </p:cNvSpPr>
          <p:nvPr userDrawn="1"/>
        </p:nvSpPr>
        <p:spPr bwMode="auto">
          <a:xfrm>
            <a:off x="1407475" y="6435855"/>
            <a:ext cx="121482" cy="119439"/>
          </a:xfrm>
          <a:custGeom>
            <a:avLst/>
            <a:gdLst>
              <a:gd name="T0" fmla="*/ 92739 w 55"/>
              <a:gd name="T1" fmla="*/ 185737 h 54"/>
              <a:gd name="T2" fmla="*/ 0 w 55"/>
              <a:gd name="T3" fmla="*/ 92869 h 54"/>
              <a:gd name="T4" fmla="*/ 92739 w 55"/>
              <a:gd name="T5" fmla="*/ 0 h 54"/>
              <a:gd name="T6" fmla="*/ 188913 w 55"/>
              <a:gd name="T7" fmla="*/ 92869 h 54"/>
              <a:gd name="T8" fmla="*/ 92739 w 55"/>
              <a:gd name="T9" fmla="*/ 185737 h 54"/>
              <a:gd name="T10" fmla="*/ 13739 w 55"/>
              <a:gd name="T11" fmla="*/ 92869 h 54"/>
              <a:gd name="T12" fmla="*/ 92739 w 55"/>
              <a:gd name="T13" fmla="*/ 171979 h 54"/>
              <a:gd name="T14" fmla="*/ 171739 w 55"/>
              <a:gd name="T15" fmla="*/ 92869 h 54"/>
              <a:gd name="T16" fmla="*/ 92739 w 55"/>
              <a:gd name="T17" fmla="*/ 13758 h 54"/>
              <a:gd name="T18" fmla="*/ 13739 w 55"/>
              <a:gd name="T19" fmla="*/ 92869 h 54"/>
              <a:gd name="T20" fmla="*/ 140826 w 55"/>
              <a:gd name="T21" fmla="*/ 127264 h 54"/>
              <a:gd name="T22" fmla="*/ 96174 w 55"/>
              <a:gd name="T23" fmla="*/ 151341 h 54"/>
              <a:gd name="T24" fmla="*/ 37783 w 55"/>
              <a:gd name="T25" fmla="*/ 92869 h 54"/>
              <a:gd name="T26" fmla="*/ 96174 w 55"/>
              <a:gd name="T27" fmla="*/ 34396 h 54"/>
              <a:gd name="T28" fmla="*/ 137391 w 55"/>
              <a:gd name="T29" fmla="*/ 58473 h 54"/>
              <a:gd name="T30" fmla="*/ 137391 w 55"/>
              <a:gd name="T31" fmla="*/ 72231 h 54"/>
              <a:gd name="T32" fmla="*/ 137391 w 55"/>
              <a:gd name="T33" fmla="*/ 72231 h 54"/>
              <a:gd name="T34" fmla="*/ 123652 w 55"/>
              <a:gd name="T35" fmla="*/ 72231 h 54"/>
              <a:gd name="T36" fmla="*/ 120217 w 55"/>
              <a:gd name="T37" fmla="*/ 72231 h 54"/>
              <a:gd name="T38" fmla="*/ 120217 w 55"/>
              <a:gd name="T39" fmla="*/ 61912 h 54"/>
              <a:gd name="T40" fmla="*/ 96174 w 55"/>
              <a:gd name="T41" fmla="*/ 51594 h 54"/>
              <a:gd name="T42" fmla="*/ 54957 w 55"/>
              <a:gd name="T43" fmla="*/ 92869 h 54"/>
              <a:gd name="T44" fmla="*/ 96174 w 55"/>
              <a:gd name="T45" fmla="*/ 134143 h 54"/>
              <a:gd name="T46" fmla="*/ 120217 w 55"/>
              <a:gd name="T47" fmla="*/ 123825 h 54"/>
              <a:gd name="T48" fmla="*/ 120217 w 55"/>
              <a:gd name="T49" fmla="*/ 113506 h 54"/>
              <a:gd name="T50" fmla="*/ 123652 w 55"/>
              <a:gd name="T51" fmla="*/ 113506 h 54"/>
              <a:gd name="T52" fmla="*/ 137391 w 55"/>
              <a:gd name="T53" fmla="*/ 113506 h 54"/>
              <a:gd name="T54" fmla="*/ 140826 w 55"/>
              <a:gd name="T55" fmla="*/ 113506 h 54"/>
              <a:gd name="T56" fmla="*/ 140826 w 55"/>
              <a:gd name="T57" fmla="*/ 127264 h 5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5" h="54">
                <a:moveTo>
                  <a:pt x="27" y="54"/>
                </a:moveTo>
                <a:cubicBezTo>
                  <a:pt x="12" y="54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4"/>
                  <a:pt x="27" y="54"/>
                </a:cubicBezTo>
                <a:close/>
                <a:moveTo>
                  <a:pt x="4" y="27"/>
                </a:moveTo>
                <a:cubicBezTo>
                  <a:pt x="4" y="40"/>
                  <a:pt x="15" y="50"/>
                  <a:pt x="27" y="50"/>
                </a:cubicBezTo>
                <a:cubicBezTo>
                  <a:pt x="40" y="50"/>
                  <a:pt x="50" y="40"/>
                  <a:pt x="50" y="27"/>
                </a:cubicBezTo>
                <a:cubicBezTo>
                  <a:pt x="50" y="14"/>
                  <a:pt x="40" y="4"/>
                  <a:pt x="27" y="4"/>
                </a:cubicBezTo>
                <a:cubicBezTo>
                  <a:pt x="15" y="4"/>
                  <a:pt x="4" y="14"/>
                  <a:pt x="4" y="27"/>
                </a:cubicBezTo>
                <a:close/>
                <a:moveTo>
                  <a:pt x="41" y="37"/>
                </a:moveTo>
                <a:cubicBezTo>
                  <a:pt x="41" y="42"/>
                  <a:pt x="33" y="44"/>
                  <a:pt x="28" y="44"/>
                </a:cubicBezTo>
                <a:cubicBezTo>
                  <a:pt x="18" y="44"/>
                  <a:pt x="11" y="37"/>
                  <a:pt x="11" y="27"/>
                </a:cubicBezTo>
                <a:cubicBezTo>
                  <a:pt x="11" y="17"/>
                  <a:pt x="18" y="10"/>
                  <a:pt x="28" y="10"/>
                </a:cubicBezTo>
                <a:cubicBezTo>
                  <a:pt x="31" y="10"/>
                  <a:pt x="40" y="11"/>
                  <a:pt x="40" y="17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6"/>
                  <a:pt x="31" y="15"/>
                  <a:pt x="28" y="15"/>
                </a:cubicBezTo>
                <a:cubicBezTo>
                  <a:pt x="21" y="15"/>
                  <a:pt x="16" y="20"/>
                  <a:pt x="16" y="27"/>
                </a:cubicBezTo>
                <a:cubicBezTo>
                  <a:pt x="16" y="34"/>
                  <a:pt x="21" y="39"/>
                  <a:pt x="28" y="39"/>
                </a:cubicBezTo>
                <a:cubicBezTo>
                  <a:pt x="31" y="39"/>
                  <a:pt x="35" y="38"/>
                  <a:pt x="35" y="36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6" y="33"/>
                  <a:pt x="36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1" y="33"/>
                  <a:pt x="41" y="33"/>
                  <a:pt x="41" y="33"/>
                </a:cubicBezTo>
                <a:lnTo>
                  <a:pt x="41" y="3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en-US" b="0" dirty="0">
              <a:solidFill>
                <a:schemeClr val="bg1">
                  <a:lumMod val="75000"/>
                </a:schemeClr>
              </a:solidFill>
              <a:latin typeface="HelveticaNeue light" panose="00000400000000000000" pitchFamily="2" charset="0"/>
            </a:endParaRPr>
          </a:p>
        </p:txBody>
      </p:sp>
      <p:sp>
        <p:nvSpPr>
          <p:cNvPr id="24" name="Rectangle: Rounded Corners 18"/>
          <p:cNvSpPr/>
          <p:nvPr userDrawn="1"/>
        </p:nvSpPr>
        <p:spPr>
          <a:xfrm rot="2700000">
            <a:off x="-59091" y="5630552"/>
            <a:ext cx="101600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5" name="TextBox 19"/>
          <p:cNvSpPr txBox="1"/>
          <p:nvPr userDrawn="1"/>
        </p:nvSpPr>
        <p:spPr>
          <a:xfrm>
            <a:off x="-354267" y="5803941"/>
            <a:ext cx="1753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5400" b="1" i="1" smtClean="0">
                <a:solidFill>
                  <a:schemeClr val="bg1"/>
                </a:solidFill>
                <a:latin typeface="Gotham Bold" panose="02000803030000020004" pitchFamily="2" charset="0"/>
                <a:ea typeface="Liberation Sans" panose="020B0604020202020204" pitchFamily="34" charset="0"/>
                <a:cs typeface="Segoe UI" panose="020B0502040204020203" pitchFamily="34" charset="0"/>
              </a:rPr>
            </a:fld>
            <a:endParaRPr lang="id-ID" sz="11500" b="1" i="1" dirty="0">
              <a:solidFill>
                <a:schemeClr val="bg1"/>
              </a:solidFill>
              <a:latin typeface="Gotham Bold" panose="02000803030000020004" pitchFamily="2" charset="0"/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6" name="Rectangle: Rounded Corners 20"/>
          <p:cNvSpPr/>
          <p:nvPr userDrawn="1"/>
        </p:nvSpPr>
        <p:spPr>
          <a:xfrm rot="2700000" flipH="1">
            <a:off x="253214" y="5169707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Rectangle: Rounded Corners 21"/>
          <p:cNvSpPr/>
          <p:nvPr userDrawn="1"/>
        </p:nvSpPr>
        <p:spPr>
          <a:xfrm rot="2700000" flipH="1">
            <a:off x="2316474" y="4352866"/>
            <a:ext cx="45719" cy="200455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Rectangle: Rounded Corners 22"/>
          <p:cNvSpPr/>
          <p:nvPr userDrawn="1"/>
        </p:nvSpPr>
        <p:spPr>
          <a:xfrm rot="2700000" flipH="1">
            <a:off x="7578004" y="4063217"/>
            <a:ext cx="45793" cy="381159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Rectangle: Rounded Corners 23"/>
          <p:cNvSpPr/>
          <p:nvPr userDrawn="1"/>
        </p:nvSpPr>
        <p:spPr>
          <a:xfrm rot="2700000" flipH="1">
            <a:off x="9656665" y="2296495"/>
            <a:ext cx="184279" cy="38317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0" name="Rectangle: Rounded Corners 24"/>
          <p:cNvSpPr/>
          <p:nvPr userDrawn="1"/>
        </p:nvSpPr>
        <p:spPr>
          <a:xfrm rot="2700000">
            <a:off x="7063233" y="373967"/>
            <a:ext cx="55079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1" name="Rectangle: Rounded Corners 25"/>
          <p:cNvSpPr/>
          <p:nvPr userDrawn="1"/>
        </p:nvSpPr>
        <p:spPr>
          <a:xfrm rot="2700000">
            <a:off x="7552981" y="-744033"/>
            <a:ext cx="350766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2" name="Rectangle: Rounded Corners 37"/>
          <p:cNvSpPr/>
          <p:nvPr userDrawn="1"/>
        </p:nvSpPr>
        <p:spPr>
          <a:xfrm rot="2700000" flipH="1">
            <a:off x="11207545" y="4393474"/>
            <a:ext cx="66130" cy="22801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Rectangle: Rounded Corners 45"/>
          <p:cNvSpPr/>
          <p:nvPr userDrawn="1"/>
        </p:nvSpPr>
        <p:spPr>
          <a:xfrm rot="2700000" flipH="1">
            <a:off x="1440024" y="-754721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4" name="Rectangle: Rounded Corners 46"/>
          <p:cNvSpPr/>
          <p:nvPr userDrawn="1"/>
        </p:nvSpPr>
        <p:spPr>
          <a:xfrm rot="2700000" flipH="1">
            <a:off x="451809" y="-689965"/>
            <a:ext cx="342894" cy="12640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 userDrawn="1"/>
        </p:nvSpPr>
        <p:spPr>
          <a:xfrm>
            <a:off x="10799172" y="6476669"/>
            <a:ext cx="711994" cy="392906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灯片编号占位符 1"/>
          <p:cNvSpPr txBox="1"/>
          <p:nvPr userDrawn="1"/>
        </p:nvSpPr>
        <p:spPr>
          <a:xfrm>
            <a:off x="10770192" y="6595735"/>
            <a:ext cx="523876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0BCDC8-8E65-43F5-AF26-2CEF1C6C8E15}" type="slidenum">
              <a:rPr lang="zh-CN" altLang="en-US" smtClean="0">
                <a:solidFill>
                  <a:schemeClr val="bg1"/>
                </a:solidFill>
                <a:latin typeface="Impact" panose="020B0806030902050204" pitchFamily="34" charset="0"/>
              </a:rPr>
            </a:fld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" name="Freeform: Shape 41"/>
          <p:cNvSpPr/>
          <p:nvPr userDrawn="1"/>
        </p:nvSpPr>
        <p:spPr>
          <a:xfrm rot="18900000" flipH="1">
            <a:off x="-679150" y="615061"/>
            <a:ext cx="1500566" cy="1299370"/>
          </a:xfrm>
          <a:custGeom>
            <a:avLst/>
            <a:gdLst>
              <a:gd name="connsiteX0" fmla="*/ 201196 w 1500566"/>
              <a:gd name="connsiteY0" fmla="*/ 0 h 1299370"/>
              <a:gd name="connsiteX1" fmla="*/ 154857 w 1500566"/>
              <a:gd name="connsiteY1" fmla="*/ 53500 h 1299370"/>
              <a:gd name="connsiteX2" fmla="*/ 15836 w 1500566"/>
              <a:gd name="connsiteY2" fmla="*/ 362787 h 1299370"/>
              <a:gd name="connsiteX3" fmla="*/ 0 w 1500566"/>
              <a:gd name="connsiteY3" fmla="*/ 519880 h 1299370"/>
              <a:gd name="connsiteX4" fmla="*/ 15836 w 1500566"/>
              <a:gd name="connsiteY4" fmla="*/ 676974 h 1299370"/>
              <a:gd name="connsiteX5" fmla="*/ 779489 w 1500566"/>
              <a:gd name="connsiteY5" fmla="*/ 1299369 h 1299370"/>
              <a:gd name="connsiteX6" fmla="*/ 1500566 w 1500566"/>
              <a:gd name="connsiteY6" fmla="*/ 1299370 h 1299370"/>
              <a:gd name="connsiteX7" fmla="*/ 1167479 w 1500566"/>
              <a:gd name="connsiteY7" fmla="*/ 966283 h 1299370"/>
              <a:gd name="connsiteX8" fmla="*/ 802606 w 1500566"/>
              <a:gd name="connsiteY8" fmla="*/ 966283 h 1299370"/>
              <a:gd name="connsiteX9" fmla="*/ 356203 w 1500566"/>
              <a:gd name="connsiteY9" fmla="*/ 519880 h 1299370"/>
              <a:gd name="connsiteX10" fmla="*/ 432441 w 1500566"/>
              <a:gd name="connsiteY10" fmla="*/ 270292 h 1299370"/>
              <a:gd name="connsiteX11" fmla="*/ 450094 w 1500566"/>
              <a:gd name="connsiteY11" fmla="*/ 248897 h 129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0566" h="1299370">
                <a:moveTo>
                  <a:pt x="201196" y="0"/>
                </a:moveTo>
                <a:lnTo>
                  <a:pt x="154857" y="53500"/>
                </a:lnTo>
                <a:cubicBezTo>
                  <a:pt x="87523" y="143536"/>
                  <a:pt x="39199" y="248615"/>
                  <a:pt x="15836" y="362787"/>
                </a:cubicBezTo>
                <a:lnTo>
                  <a:pt x="0" y="519880"/>
                </a:lnTo>
                <a:lnTo>
                  <a:pt x="15836" y="676974"/>
                </a:lnTo>
                <a:cubicBezTo>
                  <a:pt x="88521" y="1032174"/>
                  <a:pt x="402802" y="1299369"/>
                  <a:pt x="779489" y="1299369"/>
                </a:cubicBezTo>
                <a:lnTo>
                  <a:pt x="1500566" y="1299370"/>
                </a:lnTo>
                <a:lnTo>
                  <a:pt x="1167479" y="966283"/>
                </a:lnTo>
                <a:lnTo>
                  <a:pt x="802606" y="966283"/>
                </a:lnTo>
                <a:cubicBezTo>
                  <a:pt x="556064" y="966283"/>
                  <a:pt x="356203" y="766422"/>
                  <a:pt x="356203" y="519880"/>
                </a:cubicBezTo>
                <a:cubicBezTo>
                  <a:pt x="356203" y="427427"/>
                  <a:pt x="384308" y="341538"/>
                  <a:pt x="432441" y="270292"/>
                </a:cubicBezTo>
                <a:lnTo>
                  <a:pt x="450094" y="248897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: Rounded Corners 1"/>
          <p:cNvSpPr/>
          <p:nvPr userDrawn="1"/>
        </p:nvSpPr>
        <p:spPr>
          <a:xfrm rot="2700000">
            <a:off x="10540832" y="-2630215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: Rounded Corners 2"/>
          <p:cNvSpPr/>
          <p:nvPr userDrawn="1"/>
        </p:nvSpPr>
        <p:spPr>
          <a:xfrm rot="2700000">
            <a:off x="11562152" y="-3645270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1" name="Rectangle: Rounded Corners 3"/>
          <p:cNvSpPr/>
          <p:nvPr userDrawn="1"/>
        </p:nvSpPr>
        <p:spPr>
          <a:xfrm rot="2700000">
            <a:off x="10580305" y="-4106204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2" name="Rectangle: Rounded Corners 4"/>
          <p:cNvSpPr/>
          <p:nvPr userDrawn="1"/>
        </p:nvSpPr>
        <p:spPr>
          <a:xfrm rot="2700000">
            <a:off x="11095057" y="620978"/>
            <a:ext cx="695083" cy="152637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grpSp>
        <p:nvGrpSpPr>
          <p:cNvPr id="13" name="Group 5"/>
          <p:cNvGrpSpPr/>
          <p:nvPr userDrawn="1"/>
        </p:nvGrpSpPr>
        <p:grpSpPr>
          <a:xfrm>
            <a:off x="10896101" y="831111"/>
            <a:ext cx="1092994" cy="1106107"/>
            <a:chOff x="9789319" y="1181099"/>
            <a:chExt cx="1092994" cy="1106107"/>
          </a:xfrm>
        </p:grpSpPr>
        <p:sp>
          <p:nvSpPr>
            <p:cNvPr id="14" name="Oval 6"/>
            <p:cNvSpPr/>
            <p:nvPr/>
          </p:nvSpPr>
          <p:spPr>
            <a:xfrm>
              <a:off x="10365582" y="1181099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5" name="Oval 7"/>
            <p:cNvSpPr/>
            <p:nvPr/>
          </p:nvSpPr>
          <p:spPr>
            <a:xfrm>
              <a:off x="9789319" y="1770475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6" name="Group 8"/>
          <p:cNvGrpSpPr/>
          <p:nvPr userDrawn="1"/>
        </p:nvGrpSpPr>
        <p:grpSpPr>
          <a:xfrm>
            <a:off x="6287839" y="389917"/>
            <a:ext cx="6096503" cy="56431"/>
            <a:chOff x="2110637" y="95339"/>
            <a:chExt cx="6096503" cy="56431"/>
          </a:xfrm>
        </p:grpSpPr>
        <p:sp>
          <p:nvSpPr>
            <p:cNvPr id="17" name="Rectangle: Rounded Corners 9"/>
            <p:cNvSpPr/>
            <p:nvPr/>
          </p:nvSpPr>
          <p:spPr>
            <a:xfrm rot="2700000" flipH="1">
              <a:off x="468682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8" name="Rectangle: Rounded Corners 10"/>
            <p:cNvSpPr/>
            <p:nvPr/>
          </p:nvSpPr>
          <p:spPr>
            <a:xfrm rot="2700000" flipH="1">
              <a:off x="4908751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9" name="Rectangle: Rounded Corners 11"/>
            <p:cNvSpPr/>
            <p:nvPr/>
          </p:nvSpPr>
          <p:spPr>
            <a:xfrm rot="2700000" flipH="1">
              <a:off x="5130674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0" name="Rectangle: Rounded Corners 12"/>
            <p:cNvSpPr/>
            <p:nvPr/>
          </p:nvSpPr>
          <p:spPr>
            <a:xfrm rot="2700000" flipH="1">
              <a:off x="5352597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1" name="Rectangle: Rounded Corners 13"/>
            <p:cNvSpPr/>
            <p:nvPr/>
          </p:nvSpPr>
          <p:spPr>
            <a:xfrm rot="2700000" flipH="1">
              <a:off x="557451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2" name="Freeform 62"/>
          <p:cNvSpPr>
            <a:spLocks noEditPoints="1"/>
          </p:cNvSpPr>
          <p:nvPr userDrawn="1"/>
        </p:nvSpPr>
        <p:spPr bwMode="auto">
          <a:xfrm>
            <a:off x="1407475" y="6435855"/>
            <a:ext cx="121482" cy="119439"/>
          </a:xfrm>
          <a:custGeom>
            <a:avLst/>
            <a:gdLst>
              <a:gd name="T0" fmla="*/ 92739 w 55"/>
              <a:gd name="T1" fmla="*/ 185737 h 54"/>
              <a:gd name="T2" fmla="*/ 0 w 55"/>
              <a:gd name="T3" fmla="*/ 92869 h 54"/>
              <a:gd name="T4" fmla="*/ 92739 w 55"/>
              <a:gd name="T5" fmla="*/ 0 h 54"/>
              <a:gd name="T6" fmla="*/ 188913 w 55"/>
              <a:gd name="T7" fmla="*/ 92869 h 54"/>
              <a:gd name="T8" fmla="*/ 92739 w 55"/>
              <a:gd name="T9" fmla="*/ 185737 h 54"/>
              <a:gd name="T10" fmla="*/ 13739 w 55"/>
              <a:gd name="T11" fmla="*/ 92869 h 54"/>
              <a:gd name="T12" fmla="*/ 92739 w 55"/>
              <a:gd name="T13" fmla="*/ 171979 h 54"/>
              <a:gd name="T14" fmla="*/ 171739 w 55"/>
              <a:gd name="T15" fmla="*/ 92869 h 54"/>
              <a:gd name="T16" fmla="*/ 92739 w 55"/>
              <a:gd name="T17" fmla="*/ 13758 h 54"/>
              <a:gd name="T18" fmla="*/ 13739 w 55"/>
              <a:gd name="T19" fmla="*/ 92869 h 54"/>
              <a:gd name="T20" fmla="*/ 140826 w 55"/>
              <a:gd name="T21" fmla="*/ 127264 h 54"/>
              <a:gd name="T22" fmla="*/ 96174 w 55"/>
              <a:gd name="T23" fmla="*/ 151341 h 54"/>
              <a:gd name="T24" fmla="*/ 37783 w 55"/>
              <a:gd name="T25" fmla="*/ 92869 h 54"/>
              <a:gd name="T26" fmla="*/ 96174 w 55"/>
              <a:gd name="T27" fmla="*/ 34396 h 54"/>
              <a:gd name="T28" fmla="*/ 137391 w 55"/>
              <a:gd name="T29" fmla="*/ 58473 h 54"/>
              <a:gd name="T30" fmla="*/ 137391 w 55"/>
              <a:gd name="T31" fmla="*/ 72231 h 54"/>
              <a:gd name="T32" fmla="*/ 137391 w 55"/>
              <a:gd name="T33" fmla="*/ 72231 h 54"/>
              <a:gd name="T34" fmla="*/ 123652 w 55"/>
              <a:gd name="T35" fmla="*/ 72231 h 54"/>
              <a:gd name="T36" fmla="*/ 120217 w 55"/>
              <a:gd name="T37" fmla="*/ 72231 h 54"/>
              <a:gd name="T38" fmla="*/ 120217 w 55"/>
              <a:gd name="T39" fmla="*/ 61912 h 54"/>
              <a:gd name="T40" fmla="*/ 96174 w 55"/>
              <a:gd name="T41" fmla="*/ 51594 h 54"/>
              <a:gd name="T42" fmla="*/ 54957 w 55"/>
              <a:gd name="T43" fmla="*/ 92869 h 54"/>
              <a:gd name="T44" fmla="*/ 96174 w 55"/>
              <a:gd name="T45" fmla="*/ 134143 h 54"/>
              <a:gd name="T46" fmla="*/ 120217 w 55"/>
              <a:gd name="T47" fmla="*/ 123825 h 54"/>
              <a:gd name="T48" fmla="*/ 120217 w 55"/>
              <a:gd name="T49" fmla="*/ 113506 h 54"/>
              <a:gd name="T50" fmla="*/ 123652 w 55"/>
              <a:gd name="T51" fmla="*/ 113506 h 54"/>
              <a:gd name="T52" fmla="*/ 137391 w 55"/>
              <a:gd name="T53" fmla="*/ 113506 h 54"/>
              <a:gd name="T54" fmla="*/ 140826 w 55"/>
              <a:gd name="T55" fmla="*/ 113506 h 54"/>
              <a:gd name="T56" fmla="*/ 140826 w 55"/>
              <a:gd name="T57" fmla="*/ 127264 h 5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5" h="54">
                <a:moveTo>
                  <a:pt x="27" y="54"/>
                </a:moveTo>
                <a:cubicBezTo>
                  <a:pt x="12" y="54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4"/>
                  <a:pt x="27" y="54"/>
                </a:cubicBezTo>
                <a:close/>
                <a:moveTo>
                  <a:pt x="4" y="27"/>
                </a:moveTo>
                <a:cubicBezTo>
                  <a:pt x="4" y="40"/>
                  <a:pt x="15" y="50"/>
                  <a:pt x="27" y="50"/>
                </a:cubicBezTo>
                <a:cubicBezTo>
                  <a:pt x="40" y="50"/>
                  <a:pt x="50" y="40"/>
                  <a:pt x="50" y="27"/>
                </a:cubicBezTo>
                <a:cubicBezTo>
                  <a:pt x="50" y="14"/>
                  <a:pt x="40" y="4"/>
                  <a:pt x="27" y="4"/>
                </a:cubicBezTo>
                <a:cubicBezTo>
                  <a:pt x="15" y="4"/>
                  <a:pt x="4" y="14"/>
                  <a:pt x="4" y="27"/>
                </a:cubicBezTo>
                <a:close/>
                <a:moveTo>
                  <a:pt x="41" y="37"/>
                </a:moveTo>
                <a:cubicBezTo>
                  <a:pt x="41" y="42"/>
                  <a:pt x="33" y="44"/>
                  <a:pt x="28" y="44"/>
                </a:cubicBezTo>
                <a:cubicBezTo>
                  <a:pt x="18" y="44"/>
                  <a:pt x="11" y="37"/>
                  <a:pt x="11" y="27"/>
                </a:cubicBezTo>
                <a:cubicBezTo>
                  <a:pt x="11" y="17"/>
                  <a:pt x="18" y="10"/>
                  <a:pt x="28" y="10"/>
                </a:cubicBezTo>
                <a:cubicBezTo>
                  <a:pt x="31" y="10"/>
                  <a:pt x="40" y="11"/>
                  <a:pt x="40" y="17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6"/>
                  <a:pt x="31" y="15"/>
                  <a:pt x="28" y="15"/>
                </a:cubicBezTo>
                <a:cubicBezTo>
                  <a:pt x="21" y="15"/>
                  <a:pt x="16" y="20"/>
                  <a:pt x="16" y="27"/>
                </a:cubicBezTo>
                <a:cubicBezTo>
                  <a:pt x="16" y="34"/>
                  <a:pt x="21" y="39"/>
                  <a:pt x="28" y="39"/>
                </a:cubicBezTo>
                <a:cubicBezTo>
                  <a:pt x="31" y="39"/>
                  <a:pt x="35" y="38"/>
                  <a:pt x="35" y="36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6" y="33"/>
                  <a:pt x="36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1" y="33"/>
                  <a:pt x="41" y="33"/>
                  <a:pt x="41" y="33"/>
                </a:cubicBezTo>
                <a:lnTo>
                  <a:pt x="41" y="3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en-US" b="0" dirty="0">
              <a:solidFill>
                <a:schemeClr val="bg1">
                  <a:lumMod val="75000"/>
                </a:schemeClr>
              </a:solidFill>
              <a:latin typeface="HelveticaNeue light" panose="00000400000000000000" pitchFamily="2" charset="0"/>
            </a:endParaRPr>
          </a:p>
        </p:txBody>
      </p:sp>
      <p:sp>
        <p:nvSpPr>
          <p:cNvPr id="23" name="Rectangle: Rounded Corners 18"/>
          <p:cNvSpPr/>
          <p:nvPr userDrawn="1"/>
        </p:nvSpPr>
        <p:spPr>
          <a:xfrm rot="2700000">
            <a:off x="-59091" y="5630552"/>
            <a:ext cx="101600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4" name="TextBox 19"/>
          <p:cNvSpPr txBox="1"/>
          <p:nvPr userDrawn="1"/>
        </p:nvSpPr>
        <p:spPr>
          <a:xfrm>
            <a:off x="-354267" y="5803941"/>
            <a:ext cx="1753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5400" b="1" i="1" smtClean="0">
                <a:solidFill>
                  <a:schemeClr val="bg1"/>
                </a:solidFill>
                <a:latin typeface="Gotham Bold" panose="02000803030000020004" pitchFamily="2" charset="0"/>
                <a:ea typeface="Liberation Sans" panose="020B0604020202020204" pitchFamily="34" charset="0"/>
                <a:cs typeface="Segoe UI" panose="020B0502040204020203" pitchFamily="34" charset="0"/>
              </a:rPr>
            </a:fld>
            <a:endParaRPr lang="id-ID" sz="11500" b="1" i="1" dirty="0">
              <a:solidFill>
                <a:schemeClr val="bg1"/>
              </a:solidFill>
              <a:latin typeface="Gotham Bold" panose="02000803030000020004" pitchFamily="2" charset="0"/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: Rounded Corners 20"/>
          <p:cNvSpPr/>
          <p:nvPr userDrawn="1"/>
        </p:nvSpPr>
        <p:spPr>
          <a:xfrm rot="2700000" flipH="1">
            <a:off x="253214" y="5169707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: Rounded Corners 21"/>
          <p:cNvSpPr/>
          <p:nvPr userDrawn="1"/>
        </p:nvSpPr>
        <p:spPr>
          <a:xfrm rot="2700000" flipH="1">
            <a:off x="2316474" y="4352866"/>
            <a:ext cx="45719" cy="200455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Rectangle: Rounded Corners 22"/>
          <p:cNvSpPr/>
          <p:nvPr userDrawn="1"/>
        </p:nvSpPr>
        <p:spPr>
          <a:xfrm rot="2700000" flipH="1">
            <a:off x="7578004" y="4063217"/>
            <a:ext cx="45793" cy="381159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Rectangle: Rounded Corners 23"/>
          <p:cNvSpPr/>
          <p:nvPr userDrawn="1"/>
        </p:nvSpPr>
        <p:spPr>
          <a:xfrm rot="2700000" flipH="1">
            <a:off x="9656665" y="2296495"/>
            <a:ext cx="184279" cy="38317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Rectangle: Rounded Corners 24"/>
          <p:cNvSpPr/>
          <p:nvPr userDrawn="1"/>
        </p:nvSpPr>
        <p:spPr>
          <a:xfrm rot="2700000">
            <a:off x="7063233" y="373967"/>
            <a:ext cx="55079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0" name="Rectangle: Rounded Corners 25"/>
          <p:cNvSpPr/>
          <p:nvPr userDrawn="1"/>
        </p:nvSpPr>
        <p:spPr>
          <a:xfrm rot="2700000">
            <a:off x="7552981" y="-744033"/>
            <a:ext cx="350766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1" name="Rectangle: Rounded Corners 37"/>
          <p:cNvSpPr/>
          <p:nvPr userDrawn="1"/>
        </p:nvSpPr>
        <p:spPr>
          <a:xfrm rot="2700000" flipH="1">
            <a:off x="11207545" y="4393474"/>
            <a:ext cx="66130" cy="22801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2" name="Rectangle: Rounded Corners 45"/>
          <p:cNvSpPr/>
          <p:nvPr userDrawn="1"/>
        </p:nvSpPr>
        <p:spPr>
          <a:xfrm rot="2700000" flipH="1">
            <a:off x="1440024" y="-754721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Rectangle: Rounded Corners 46"/>
          <p:cNvSpPr/>
          <p:nvPr userDrawn="1"/>
        </p:nvSpPr>
        <p:spPr>
          <a:xfrm rot="2700000" flipH="1">
            <a:off x="451809" y="-689965"/>
            <a:ext cx="342894" cy="12640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5" name="Group 4"/>
          <p:cNvGrpSpPr/>
          <p:nvPr userDrawn="1"/>
        </p:nvGrpSpPr>
        <p:grpSpPr>
          <a:xfrm>
            <a:off x="9688341" y="306160"/>
            <a:ext cx="1967365" cy="420715"/>
            <a:chOff x="0" y="0"/>
            <a:chExt cx="1468" cy="314"/>
          </a:xfrm>
        </p:grpSpPr>
        <p:sp>
          <p:nvSpPr>
            <p:cNvPr id="36" name="Rectangle 5"/>
            <p:cNvSpPr/>
            <p:nvPr/>
          </p:nvSpPr>
          <p:spPr>
            <a:xfrm>
              <a:off x="0" y="0"/>
              <a:ext cx="307" cy="314"/>
            </a:xfrm>
            <a:prstGeom prst="rect">
              <a:avLst/>
            </a:prstGeom>
            <a:solidFill>
              <a:srgbClr val="008BD4"/>
            </a:solidFill>
            <a:ln w="9525">
              <a:noFill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7" name="Freeform 6"/>
            <p:cNvSpPr>
              <a:spLocks noEditPoints="1"/>
            </p:cNvSpPr>
            <p:nvPr/>
          </p:nvSpPr>
          <p:spPr>
            <a:xfrm>
              <a:off x="391" y="12"/>
              <a:ext cx="1077" cy="287"/>
            </a:xfrm>
            <a:custGeom>
              <a:avLst/>
              <a:gdLst/>
              <a:ahLst/>
              <a:cxnLst>
                <a:cxn ang="0">
                  <a:pos x="98" y="284"/>
                </a:cxn>
                <a:cxn ang="0">
                  <a:pos x="70" y="286"/>
                </a:cxn>
                <a:cxn ang="0">
                  <a:pos x="125" y="237"/>
                </a:cxn>
                <a:cxn ang="0">
                  <a:pos x="172" y="250"/>
                </a:cxn>
                <a:cxn ang="0">
                  <a:pos x="212" y="271"/>
                </a:cxn>
                <a:cxn ang="0">
                  <a:pos x="280" y="284"/>
                </a:cxn>
                <a:cxn ang="0">
                  <a:pos x="341" y="256"/>
                </a:cxn>
                <a:cxn ang="0">
                  <a:pos x="348" y="284"/>
                </a:cxn>
                <a:cxn ang="0">
                  <a:pos x="424" y="277"/>
                </a:cxn>
                <a:cxn ang="0">
                  <a:pos x="460" y="284"/>
                </a:cxn>
                <a:cxn ang="0">
                  <a:pos x="555" y="238"/>
                </a:cxn>
                <a:cxn ang="0">
                  <a:pos x="600" y="263"/>
                </a:cxn>
                <a:cxn ang="0">
                  <a:pos x="628" y="247"/>
                </a:cxn>
                <a:cxn ang="0">
                  <a:pos x="675" y="286"/>
                </a:cxn>
                <a:cxn ang="0">
                  <a:pos x="712" y="237"/>
                </a:cxn>
                <a:cxn ang="0">
                  <a:pos x="794" y="280"/>
                </a:cxn>
                <a:cxn ang="0">
                  <a:pos x="841" y="267"/>
                </a:cxn>
                <a:cxn ang="0">
                  <a:pos x="890" y="238"/>
                </a:cxn>
                <a:cxn ang="0">
                  <a:pos x="944" y="237"/>
                </a:cxn>
                <a:cxn ang="0">
                  <a:pos x="971" y="237"/>
                </a:cxn>
                <a:cxn ang="0">
                  <a:pos x="1037" y="248"/>
                </a:cxn>
                <a:cxn ang="0">
                  <a:pos x="222" y="33"/>
                </a:cxn>
                <a:cxn ang="0">
                  <a:pos x="131" y="111"/>
                </a:cxn>
                <a:cxn ang="0">
                  <a:pos x="122" y="99"/>
                </a:cxn>
                <a:cxn ang="0">
                  <a:pos x="89" y="61"/>
                </a:cxn>
                <a:cxn ang="0">
                  <a:pos x="92" y="112"/>
                </a:cxn>
                <a:cxn ang="0">
                  <a:pos x="8" y="65"/>
                </a:cxn>
                <a:cxn ang="0">
                  <a:pos x="124" y="21"/>
                </a:cxn>
                <a:cxn ang="0">
                  <a:pos x="941" y="87"/>
                </a:cxn>
                <a:cxn ang="0">
                  <a:pos x="870" y="73"/>
                </a:cxn>
                <a:cxn ang="0">
                  <a:pos x="867" y="17"/>
                </a:cxn>
                <a:cxn ang="0">
                  <a:pos x="735" y="19"/>
                </a:cxn>
                <a:cxn ang="0">
                  <a:pos x="752" y="84"/>
                </a:cxn>
                <a:cxn ang="0">
                  <a:pos x="734" y="115"/>
                </a:cxn>
                <a:cxn ang="0">
                  <a:pos x="751" y="161"/>
                </a:cxn>
                <a:cxn ang="0">
                  <a:pos x="731" y="187"/>
                </a:cxn>
                <a:cxn ang="0">
                  <a:pos x="566" y="148"/>
                </a:cxn>
                <a:cxn ang="0">
                  <a:pos x="594" y="90"/>
                </a:cxn>
                <a:cxn ang="0">
                  <a:pos x="615" y="128"/>
                </a:cxn>
                <a:cxn ang="0">
                  <a:pos x="661" y="92"/>
                </a:cxn>
                <a:cxn ang="0">
                  <a:pos x="631" y="63"/>
                </a:cxn>
                <a:cxn ang="0">
                  <a:pos x="620" y="30"/>
                </a:cxn>
                <a:cxn ang="0">
                  <a:pos x="740" y="35"/>
                </a:cxn>
                <a:cxn ang="0">
                  <a:pos x="699" y="66"/>
                </a:cxn>
                <a:cxn ang="0">
                  <a:pos x="1048" y="28"/>
                </a:cxn>
                <a:cxn ang="0">
                  <a:pos x="984" y="103"/>
                </a:cxn>
                <a:cxn ang="0">
                  <a:pos x="1068" y="144"/>
                </a:cxn>
                <a:cxn ang="0">
                  <a:pos x="957" y="177"/>
                </a:cxn>
                <a:cxn ang="0">
                  <a:pos x="857" y="120"/>
                </a:cxn>
                <a:cxn ang="0">
                  <a:pos x="960" y="44"/>
                </a:cxn>
                <a:cxn ang="0">
                  <a:pos x="1030" y="51"/>
                </a:cxn>
                <a:cxn ang="0">
                  <a:pos x="284" y="52"/>
                </a:cxn>
                <a:cxn ang="0">
                  <a:pos x="506" y="20"/>
                </a:cxn>
                <a:cxn ang="0">
                  <a:pos x="437" y="195"/>
                </a:cxn>
                <a:cxn ang="0">
                  <a:pos x="398" y="51"/>
                </a:cxn>
                <a:cxn ang="0">
                  <a:pos x="322" y="47"/>
                </a:cxn>
                <a:cxn ang="0">
                  <a:pos x="348" y="83"/>
                </a:cxn>
                <a:cxn ang="0">
                  <a:pos x="370" y="90"/>
                </a:cxn>
                <a:cxn ang="0">
                  <a:pos x="322" y="137"/>
                </a:cxn>
                <a:cxn ang="0">
                  <a:pos x="474" y="171"/>
                </a:cxn>
                <a:cxn ang="0">
                  <a:pos x="913" y="150"/>
                </a:cxn>
                <a:cxn ang="0">
                  <a:pos x="984" y="173"/>
                </a:cxn>
              </a:cxnLst>
              <a:rect l="0" t="0" r="0" b="0"/>
              <a:pathLst>
                <a:path w="2615" h="684">
                  <a:moveTo>
                    <a:pt x="102" y="607"/>
                  </a:moveTo>
                  <a:lnTo>
                    <a:pt x="99" y="567"/>
                  </a:lnTo>
                  <a:cubicBezTo>
                    <a:pt x="98" y="567"/>
                    <a:pt x="98" y="567"/>
                    <a:pt x="97" y="568"/>
                  </a:cubicBezTo>
                  <a:cubicBezTo>
                    <a:pt x="95" y="569"/>
                    <a:pt x="93" y="569"/>
                    <a:pt x="91" y="569"/>
                  </a:cubicBezTo>
                  <a:cubicBezTo>
                    <a:pt x="89" y="569"/>
                    <a:pt x="87" y="569"/>
                    <a:pt x="84" y="568"/>
                  </a:cubicBezTo>
                  <a:cubicBezTo>
                    <a:pt x="75" y="565"/>
                    <a:pt x="68" y="563"/>
                    <a:pt x="61" y="564"/>
                  </a:cubicBezTo>
                  <a:cubicBezTo>
                    <a:pt x="27" y="565"/>
                    <a:pt x="9" y="586"/>
                    <a:pt x="9" y="626"/>
                  </a:cubicBezTo>
                  <a:cubicBezTo>
                    <a:pt x="9" y="664"/>
                    <a:pt x="27" y="683"/>
                    <a:pt x="62" y="684"/>
                  </a:cubicBezTo>
                  <a:cubicBezTo>
                    <a:pt x="84" y="684"/>
                    <a:pt x="98" y="674"/>
                    <a:pt x="105" y="652"/>
                  </a:cubicBezTo>
                  <a:lnTo>
                    <a:pt x="98" y="648"/>
                  </a:lnTo>
                  <a:cubicBezTo>
                    <a:pt x="91" y="667"/>
                    <a:pt x="80" y="676"/>
                    <a:pt x="66" y="676"/>
                  </a:cubicBezTo>
                  <a:cubicBezTo>
                    <a:pt x="44" y="675"/>
                    <a:pt x="33" y="657"/>
                    <a:pt x="33" y="623"/>
                  </a:cubicBezTo>
                  <a:cubicBezTo>
                    <a:pt x="33" y="589"/>
                    <a:pt x="42" y="572"/>
                    <a:pt x="62" y="572"/>
                  </a:cubicBezTo>
                  <a:cubicBezTo>
                    <a:pt x="77" y="571"/>
                    <a:pt x="88" y="584"/>
                    <a:pt x="95" y="610"/>
                  </a:cubicBezTo>
                  <a:lnTo>
                    <a:pt x="102" y="607"/>
                  </a:lnTo>
                  <a:close/>
                  <a:moveTo>
                    <a:pt x="189" y="676"/>
                  </a:moveTo>
                  <a:lnTo>
                    <a:pt x="189" y="681"/>
                  </a:lnTo>
                  <a:lnTo>
                    <a:pt x="238" y="681"/>
                  </a:lnTo>
                  <a:lnTo>
                    <a:pt x="238" y="676"/>
                  </a:lnTo>
                  <a:cubicBezTo>
                    <a:pt x="228" y="676"/>
                    <a:pt x="223" y="670"/>
                    <a:pt x="224" y="659"/>
                  </a:cubicBezTo>
                  <a:lnTo>
                    <a:pt x="224" y="590"/>
                  </a:lnTo>
                  <a:cubicBezTo>
                    <a:pt x="223" y="578"/>
                    <a:pt x="228" y="573"/>
                    <a:pt x="237" y="574"/>
                  </a:cubicBezTo>
                  <a:lnTo>
                    <a:pt x="237" y="566"/>
                  </a:lnTo>
                  <a:lnTo>
                    <a:pt x="190" y="566"/>
                  </a:lnTo>
                  <a:lnTo>
                    <a:pt x="190" y="574"/>
                  </a:lnTo>
                  <a:cubicBezTo>
                    <a:pt x="199" y="573"/>
                    <a:pt x="203" y="578"/>
                    <a:pt x="203" y="590"/>
                  </a:cubicBezTo>
                  <a:lnTo>
                    <a:pt x="203" y="617"/>
                  </a:lnTo>
                  <a:lnTo>
                    <a:pt x="158" y="617"/>
                  </a:lnTo>
                  <a:lnTo>
                    <a:pt x="158" y="590"/>
                  </a:lnTo>
                  <a:cubicBezTo>
                    <a:pt x="157" y="578"/>
                    <a:pt x="161" y="572"/>
                    <a:pt x="171" y="574"/>
                  </a:cubicBezTo>
                  <a:lnTo>
                    <a:pt x="171" y="566"/>
                  </a:lnTo>
                  <a:lnTo>
                    <a:pt x="123" y="566"/>
                  </a:lnTo>
                  <a:lnTo>
                    <a:pt x="123" y="574"/>
                  </a:lnTo>
                  <a:cubicBezTo>
                    <a:pt x="133" y="572"/>
                    <a:pt x="138" y="578"/>
                    <a:pt x="137" y="590"/>
                  </a:cubicBezTo>
                  <a:lnTo>
                    <a:pt x="137" y="659"/>
                  </a:lnTo>
                  <a:cubicBezTo>
                    <a:pt x="137" y="670"/>
                    <a:pt x="132" y="676"/>
                    <a:pt x="123" y="676"/>
                  </a:cubicBezTo>
                  <a:lnTo>
                    <a:pt x="123" y="681"/>
                  </a:lnTo>
                  <a:lnTo>
                    <a:pt x="171" y="681"/>
                  </a:lnTo>
                  <a:lnTo>
                    <a:pt x="171" y="676"/>
                  </a:lnTo>
                  <a:cubicBezTo>
                    <a:pt x="162" y="675"/>
                    <a:pt x="157" y="670"/>
                    <a:pt x="158" y="659"/>
                  </a:cubicBezTo>
                  <a:lnTo>
                    <a:pt x="158" y="625"/>
                  </a:lnTo>
                  <a:lnTo>
                    <a:pt x="203" y="625"/>
                  </a:lnTo>
                  <a:lnTo>
                    <a:pt x="203" y="659"/>
                  </a:lnTo>
                  <a:cubicBezTo>
                    <a:pt x="204" y="670"/>
                    <a:pt x="199" y="676"/>
                    <a:pt x="189" y="676"/>
                  </a:cubicBezTo>
                  <a:close/>
                  <a:moveTo>
                    <a:pt x="304" y="566"/>
                  </a:moveTo>
                  <a:lnTo>
                    <a:pt x="255" y="566"/>
                  </a:lnTo>
                  <a:lnTo>
                    <a:pt x="255" y="574"/>
                  </a:lnTo>
                  <a:cubicBezTo>
                    <a:pt x="265" y="573"/>
                    <a:pt x="270" y="578"/>
                    <a:pt x="269" y="590"/>
                  </a:cubicBezTo>
                  <a:lnTo>
                    <a:pt x="269" y="659"/>
                  </a:lnTo>
                  <a:cubicBezTo>
                    <a:pt x="270" y="670"/>
                    <a:pt x="265" y="676"/>
                    <a:pt x="254" y="676"/>
                  </a:cubicBezTo>
                  <a:lnTo>
                    <a:pt x="254" y="681"/>
                  </a:lnTo>
                  <a:lnTo>
                    <a:pt x="304" y="681"/>
                  </a:lnTo>
                  <a:lnTo>
                    <a:pt x="304" y="676"/>
                  </a:lnTo>
                  <a:cubicBezTo>
                    <a:pt x="294" y="676"/>
                    <a:pt x="290" y="670"/>
                    <a:pt x="291" y="659"/>
                  </a:cubicBezTo>
                  <a:lnTo>
                    <a:pt x="291" y="590"/>
                  </a:lnTo>
                  <a:cubicBezTo>
                    <a:pt x="290" y="578"/>
                    <a:pt x="294" y="572"/>
                    <a:pt x="304" y="574"/>
                  </a:cubicBezTo>
                  <a:lnTo>
                    <a:pt x="304" y="566"/>
                  </a:lnTo>
                  <a:close/>
                  <a:moveTo>
                    <a:pt x="433" y="566"/>
                  </a:moveTo>
                  <a:lnTo>
                    <a:pt x="394" y="566"/>
                  </a:lnTo>
                  <a:lnTo>
                    <a:pt x="394" y="574"/>
                  </a:lnTo>
                  <a:cubicBezTo>
                    <a:pt x="406" y="572"/>
                    <a:pt x="411" y="579"/>
                    <a:pt x="410" y="596"/>
                  </a:cubicBezTo>
                  <a:lnTo>
                    <a:pt x="410" y="652"/>
                  </a:lnTo>
                  <a:lnTo>
                    <a:pt x="353" y="566"/>
                  </a:lnTo>
                  <a:lnTo>
                    <a:pt x="320" y="566"/>
                  </a:lnTo>
                  <a:lnTo>
                    <a:pt x="320" y="574"/>
                  </a:lnTo>
                  <a:cubicBezTo>
                    <a:pt x="331" y="572"/>
                    <a:pt x="336" y="579"/>
                    <a:pt x="335" y="592"/>
                  </a:cubicBezTo>
                  <a:lnTo>
                    <a:pt x="335" y="653"/>
                  </a:lnTo>
                  <a:cubicBezTo>
                    <a:pt x="336" y="669"/>
                    <a:pt x="331" y="677"/>
                    <a:pt x="320" y="676"/>
                  </a:cubicBezTo>
                  <a:lnTo>
                    <a:pt x="320" y="681"/>
                  </a:lnTo>
                  <a:lnTo>
                    <a:pt x="359" y="681"/>
                  </a:lnTo>
                  <a:lnTo>
                    <a:pt x="359" y="676"/>
                  </a:lnTo>
                  <a:cubicBezTo>
                    <a:pt x="347" y="677"/>
                    <a:pt x="341" y="669"/>
                    <a:pt x="342" y="653"/>
                  </a:cubicBezTo>
                  <a:lnTo>
                    <a:pt x="342" y="589"/>
                  </a:lnTo>
                  <a:lnTo>
                    <a:pt x="406" y="682"/>
                  </a:lnTo>
                  <a:lnTo>
                    <a:pt x="418" y="682"/>
                  </a:lnTo>
                  <a:lnTo>
                    <a:pt x="418" y="596"/>
                  </a:lnTo>
                  <a:cubicBezTo>
                    <a:pt x="417" y="580"/>
                    <a:pt x="422" y="572"/>
                    <a:pt x="433" y="574"/>
                  </a:cubicBezTo>
                  <a:lnTo>
                    <a:pt x="433" y="566"/>
                  </a:lnTo>
                  <a:close/>
                  <a:moveTo>
                    <a:pt x="509" y="676"/>
                  </a:moveTo>
                  <a:lnTo>
                    <a:pt x="509" y="681"/>
                  </a:lnTo>
                  <a:lnTo>
                    <a:pt x="561" y="681"/>
                  </a:lnTo>
                  <a:lnTo>
                    <a:pt x="561" y="676"/>
                  </a:lnTo>
                  <a:cubicBezTo>
                    <a:pt x="555" y="676"/>
                    <a:pt x="551" y="674"/>
                    <a:pt x="549" y="672"/>
                  </a:cubicBezTo>
                  <a:cubicBezTo>
                    <a:pt x="547" y="670"/>
                    <a:pt x="545" y="666"/>
                    <a:pt x="543" y="660"/>
                  </a:cubicBezTo>
                  <a:lnTo>
                    <a:pt x="511" y="565"/>
                  </a:lnTo>
                  <a:lnTo>
                    <a:pt x="499" y="566"/>
                  </a:lnTo>
                  <a:cubicBezTo>
                    <a:pt x="496" y="573"/>
                    <a:pt x="492" y="586"/>
                    <a:pt x="485" y="604"/>
                  </a:cubicBezTo>
                  <a:cubicBezTo>
                    <a:pt x="472" y="643"/>
                    <a:pt x="463" y="665"/>
                    <a:pt x="459" y="672"/>
                  </a:cubicBezTo>
                  <a:cubicBezTo>
                    <a:pt x="459" y="674"/>
                    <a:pt x="454" y="675"/>
                    <a:pt x="446" y="676"/>
                  </a:cubicBezTo>
                  <a:lnTo>
                    <a:pt x="446" y="681"/>
                  </a:lnTo>
                  <a:lnTo>
                    <a:pt x="485" y="681"/>
                  </a:lnTo>
                  <a:lnTo>
                    <a:pt x="485" y="676"/>
                  </a:lnTo>
                  <a:cubicBezTo>
                    <a:pt x="476" y="675"/>
                    <a:pt x="472" y="673"/>
                    <a:pt x="472" y="669"/>
                  </a:cubicBezTo>
                  <a:cubicBezTo>
                    <a:pt x="474" y="661"/>
                    <a:pt x="476" y="654"/>
                    <a:pt x="479" y="645"/>
                  </a:cubicBezTo>
                  <a:lnTo>
                    <a:pt x="515" y="645"/>
                  </a:lnTo>
                  <a:lnTo>
                    <a:pt x="519" y="658"/>
                  </a:lnTo>
                  <a:cubicBezTo>
                    <a:pt x="522" y="663"/>
                    <a:pt x="523" y="667"/>
                    <a:pt x="522" y="669"/>
                  </a:cubicBezTo>
                  <a:cubicBezTo>
                    <a:pt x="523" y="673"/>
                    <a:pt x="518" y="675"/>
                    <a:pt x="509" y="676"/>
                  </a:cubicBezTo>
                  <a:close/>
                  <a:moveTo>
                    <a:pt x="512" y="636"/>
                  </a:moveTo>
                  <a:lnTo>
                    <a:pt x="482" y="636"/>
                  </a:lnTo>
                  <a:cubicBezTo>
                    <a:pt x="486" y="625"/>
                    <a:pt x="491" y="611"/>
                    <a:pt x="498" y="593"/>
                  </a:cubicBezTo>
                  <a:cubicBezTo>
                    <a:pt x="499" y="597"/>
                    <a:pt x="501" y="603"/>
                    <a:pt x="503" y="610"/>
                  </a:cubicBezTo>
                  <a:cubicBezTo>
                    <a:pt x="507" y="622"/>
                    <a:pt x="510" y="630"/>
                    <a:pt x="512" y="636"/>
                  </a:cubicBezTo>
                  <a:close/>
                  <a:moveTo>
                    <a:pt x="716" y="601"/>
                  </a:moveTo>
                  <a:lnTo>
                    <a:pt x="714" y="565"/>
                  </a:lnTo>
                  <a:cubicBezTo>
                    <a:pt x="710" y="566"/>
                    <a:pt x="708" y="567"/>
                    <a:pt x="707" y="567"/>
                  </a:cubicBezTo>
                  <a:cubicBezTo>
                    <a:pt x="705" y="568"/>
                    <a:pt x="703" y="567"/>
                    <a:pt x="699" y="566"/>
                  </a:cubicBezTo>
                  <a:cubicBezTo>
                    <a:pt x="698" y="566"/>
                    <a:pt x="698" y="566"/>
                    <a:pt x="698" y="566"/>
                  </a:cubicBezTo>
                  <a:cubicBezTo>
                    <a:pt x="697" y="566"/>
                    <a:pt x="696" y="566"/>
                    <a:pt x="694" y="565"/>
                  </a:cubicBezTo>
                  <a:cubicBezTo>
                    <a:pt x="691" y="564"/>
                    <a:pt x="686" y="564"/>
                    <a:pt x="682" y="564"/>
                  </a:cubicBezTo>
                  <a:cubicBezTo>
                    <a:pt x="659" y="565"/>
                    <a:pt x="647" y="576"/>
                    <a:pt x="646" y="598"/>
                  </a:cubicBezTo>
                  <a:cubicBezTo>
                    <a:pt x="646" y="613"/>
                    <a:pt x="654" y="624"/>
                    <a:pt x="671" y="631"/>
                  </a:cubicBezTo>
                  <a:cubicBezTo>
                    <a:pt x="692" y="639"/>
                    <a:pt x="702" y="649"/>
                    <a:pt x="701" y="659"/>
                  </a:cubicBezTo>
                  <a:cubicBezTo>
                    <a:pt x="700" y="670"/>
                    <a:pt x="694" y="676"/>
                    <a:pt x="681" y="676"/>
                  </a:cubicBezTo>
                  <a:cubicBezTo>
                    <a:pt x="667" y="676"/>
                    <a:pt x="658" y="665"/>
                    <a:pt x="653" y="642"/>
                  </a:cubicBezTo>
                  <a:lnTo>
                    <a:pt x="647" y="644"/>
                  </a:lnTo>
                  <a:lnTo>
                    <a:pt x="649" y="681"/>
                  </a:lnTo>
                  <a:cubicBezTo>
                    <a:pt x="654" y="680"/>
                    <a:pt x="660" y="680"/>
                    <a:pt x="665" y="681"/>
                  </a:cubicBezTo>
                  <a:cubicBezTo>
                    <a:pt x="667" y="681"/>
                    <a:pt x="669" y="682"/>
                    <a:pt x="672" y="682"/>
                  </a:cubicBezTo>
                  <a:cubicBezTo>
                    <a:pt x="675" y="683"/>
                    <a:pt x="678" y="683"/>
                    <a:pt x="681" y="683"/>
                  </a:cubicBezTo>
                  <a:cubicBezTo>
                    <a:pt x="707" y="683"/>
                    <a:pt x="720" y="672"/>
                    <a:pt x="721" y="650"/>
                  </a:cubicBezTo>
                  <a:cubicBezTo>
                    <a:pt x="721" y="634"/>
                    <a:pt x="711" y="622"/>
                    <a:pt x="690" y="613"/>
                  </a:cubicBezTo>
                  <a:cubicBezTo>
                    <a:pt x="672" y="605"/>
                    <a:pt x="664" y="597"/>
                    <a:pt x="665" y="589"/>
                  </a:cubicBezTo>
                  <a:cubicBezTo>
                    <a:pt x="667" y="577"/>
                    <a:pt x="673" y="572"/>
                    <a:pt x="682" y="571"/>
                  </a:cubicBezTo>
                  <a:cubicBezTo>
                    <a:pt x="694" y="571"/>
                    <a:pt x="703" y="582"/>
                    <a:pt x="710" y="604"/>
                  </a:cubicBezTo>
                  <a:lnTo>
                    <a:pt x="716" y="601"/>
                  </a:lnTo>
                  <a:close/>
                  <a:moveTo>
                    <a:pt x="759" y="676"/>
                  </a:moveTo>
                  <a:lnTo>
                    <a:pt x="759" y="681"/>
                  </a:lnTo>
                  <a:lnTo>
                    <a:pt x="811" y="681"/>
                  </a:lnTo>
                  <a:lnTo>
                    <a:pt x="811" y="676"/>
                  </a:lnTo>
                  <a:cubicBezTo>
                    <a:pt x="800" y="676"/>
                    <a:pt x="795" y="670"/>
                    <a:pt x="796" y="659"/>
                  </a:cubicBezTo>
                  <a:lnTo>
                    <a:pt x="796" y="574"/>
                  </a:lnTo>
                  <a:cubicBezTo>
                    <a:pt x="812" y="575"/>
                    <a:pt x="823" y="587"/>
                    <a:pt x="828" y="610"/>
                  </a:cubicBezTo>
                  <a:lnTo>
                    <a:pt x="835" y="607"/>
                  </a:lnTo>
                  <a:lnTo>
                    <a:pt x="832" y="566"/>
                  </a:lnTo>
                  <a:lnTo>
                    <a:pt x="739" y="566"/>
                  </a:lnTo>
                  <a:lnTo>
                    <a:pt x="736" y="608"/>
                  </a:lnTo>
                  <a:lnTo>
                    <a:pt x="743" y="610"/>
                  </a:lnTo>
                  <a:cubicBezTo>
                    <a:pt x="746" y="586"/>
                    <a:pt x="757" y="574"/>
                    <a:pt x="774" y="574"/>
                  </a:cubicBezTo>
                  <a:lnTo>
                    <a:pt x="774" y="659"/>
                  </a:lnTo>
                  <a:cubicBezTo>
                    <a:pt x="775" y="671"/>
                    <a:pt x="770" y="676"/>
                    <a:pt x="759" y="676"/>
                  </a:cubicBezTo>
                  <a:close/>
                  <a:moveTo>
                    <a:pt x="908" y="676"/>
                  </a:moveTo>
                  <a:lnTo>
                    <a:pt x="908" y="681"/>
                  </a:lnTo>
                  <a:lnTo>
                    <a:pt x="959" y="681"/>
                  </a:lnTo>
                  <a:lnTo>
                    <a:pt x="959" y="676"/>
                  </a:lnTo>
                  <a:cubicBezTo>
                    <a:pt x="954" y="676"/>
                    <a:pt x="950" y="674"/>
                    <a:pt x="948" y="672"/>
                  </a:cubicBezTo>
                  <a:cubicBezTo>
                    <a:pt x="946" y="670"/>
                    <a:pt x="944" y="666"/>
                    <a:pt x="942" y="660"/>
                  </a:cubicBezTo>
                  <a:lnTo>
                    <a:pt x="910" y="565"/>
                  </a:lnTo>
                  <a:lnTo>
                    <a:pt x="898" y="566"/>
                  </a:lnTo>
                  <a:cubicBezTo>
                    <a:pt x="895" y="573"/>
                    <a:pt x="891" y="586"/>
                    <a:pt x="884" y="604"/>
                  </a:cubicBezTo>
                  <a:cubicBezTo>
                    <a:pt x="871" y="643"/>
                    <a:pt x="862" y="665"/>
                    <a:pt x="858" y="672"/>
                  </a:cubicBezTo>
                  <a:cubicBezTo>
                    <a:pt x="858" y="674"/>
                    <a:pt x="853" y="675"/>
                    <a:pt x="845" y="676"/>
                  </a:cubicBezTo>
                  <a:lnTo>
                    <a:pt x="845" y="681"/>
                  </a:lnTo>
                  <a:lnTo>
                    <a:pt x="884" y="681"/>
                  </a:lnTo>
                  <a:lnTo>
                    <a:pt x="884" y="676"/>
                  </a:lnTo>
                  <a:cubicBezTo>
                    <a:pt x="875" y="675"/>
                    <a:pt x="871" y="673"/>
                    <a:pt x="871" y="669"/>
                  </a:cubicBezTo>
                  <a:cubicBezTo>
                    <a:pt x="873" y="661"/>
                    <a:pt x="875" y="654"/>
                    <a:pt x="878" y="645"/>
                  </a:cubicBezTo>
                  <a:lnTo>
                    <a:pt x="914" y="645"/>
                  </a:lnTo>
                  <a:lnTo>
                    <a:pt x="918" y="658"/>
                  </a:lnTo>
                  <a:cubicBezTo>
                    <a:pt x="921" y="663"/>
                    <a:pt x="922" y="667"/>
                    <a:pt x="921" y="669"/>
                  </a:cubicBezTo>
                  <a:cubicBezTo>
                    <a:pt x="922" y="673"/>
                    <a:pt x="917" y="675"/>
                    <a:pt x="908" y="676"/>
                  </a:cubicBezTo>
                  <a:close/>
                  <a:moveTo>
                    <a:pt x="911" y="636"/>
                  </a:moveTo>
                  <a:lnTo>
                    <a:pt x="881" y="636"/>
                  </a:lnTo>
                  <a:cubicBezTo>
                    <a:pt x="885" y="625"/>
                    <a:pt x="890" y="611"/>
                    <a:pt x="897" y="593"/>
                  </a:cubicBezTo>
                  <a:cubicBezTo>
                    <a:pt x="898" y="597"/>
                    <a:pt x="900" y="603"/>
                    <a:pt x="902" y="610"/>
                  </a:cubicBezTo>
                  <a:cubicBezTo>
                    <a:pt x="906" y="622"/>
                    <a:pt x="909" y="630"/>
                    <a:pt x="911" y="636"/>
                  </a:cubicBezTo>
                  <a:close/>
                  <a:moveTo>
                    <a:pt x="993" y="676"/>
                  </a:moveTo>
                  <a:lnTo>
                    <a:pt x="993" y="681"/>
                  </a:lnTo>
                  <a:lnTo>
                    <a:pt x="1045" y="681"/>
                  </a:lnTo>
                  <a:lnTo>
                    <a:pt x="1045" y="676"/>
                  </a:lnTo>
                  <a:cubicBezTo>
                    <a:pt x="1034" y="676"/>
                    <a:pt x="1028" y="670"/>
                    <a:pt x="1030" y="659"/>
                  </a:cubicBezTo>
                  <a:lnTo>
                    <a:pt x="1030" y="574"/>
                  </a:lnTo>
                  <a:cubicBezTo>
                    <a:pt x="1046" y="575"/>
                    <a:pt x="1057" y="587"/>
                    <a:pt x="1062" y="610"/>
                  </a:cubicBezTo>
                  <a:lnTo>
                    <a:pt x="1068" y="607"/>
                  </a:lnTo>
                  <a:lnTo>
                    <a:pt x="1066" y="566"/>
                  </a:lnTo>
                  <a:lnTo>
                    <a:pt x="972" y="566"/>
                  </a:lnTo>
                  <a:lnTo>
                    <a:pt x="969" y="608"/>
                  </a:lnTo>
                  <a:lnTo>
                    <a:pt x="976" y="610"/>
                  </a:lnTo>
                  <a:cubicBezTo>
                    <a:pt x="980" y="586"/>
                    <a:pt x="991" y="574"/>
                    <a:pt x="1008" y="574"/>
                  </a:cubicBezTo>
                  <a:lnTo>
                    <a:pt x="1008" y="659"/>
                  </a:lnTo>
                  <a:cubicBezTo>
                    <a:pt x="1009" y="671"/>
                    <a:pt x="1004" y="676"/>
                    <a:pt x="993" y="676"/>
                  </a:cubicBezTo>
                  <a:close/>
                  <a:moveTo>
                    <a:pt x="1095" y="590"/>
                  </a:moveTo>
                  <a:lnTo>
                    <a:pt x="1095" y="659"/>
                  </a:lnTo>
                  <a:cubicBezTo>
                    <a:pt x="1095" y="670"/>
                    <a:pt x="1091" y="676"/>
                    <a:pt x="1082" y="676"/>
                  </a:cubicBezTo>
                  <a:lnTo>
                    <a:pt x="1082" y="681"/>
                  </a:lnTo>
                  <a:lnTo>
                    <a:pt x="1166" y="681"/>
                  </a:lnTo>
                  <a:lnTo>
                    <a:pt x="1169" y="644"/>
                  </a:lnTo>
                  <a:lnTo>
                    <a:pt x="1162" y="642"/>
                  </a:lnTo>
                  <a:cubicBezTo>
                    <a:pt x="1157" y="664"/>
                    <a:pt x="1148" y="676"/>
                    <a:pt x="1135" y="676"/>
                  </a:cubicBezTo>
                  <a:lnTo>
                    <a:pt x="1117" y="676"/>
                  </a:lnTo>
                  <a:lnTo>
                    <a:pt x="1117" y="626"/>
                  </a:lnTo>
                  <a:lnTo>
                    <a:pt x="1130" y="626"/>
                  </a:lnTo>
                  <a:cubicBezTo>
                    <a:pt x="1140" y="626"/>
                    <a:pt x="1145" y="632"/>
                    <a:pt x="1146" y="643"/>
                  </a:cubicBezTo>
                  <a:lnTo>
                    <a:pt x="1153" y="643"/>
                  </a:lnTo>
                  <a:lnTo>
                    <a:pt x="1153" y="602"/>
                  </a:lnTo>
                  <a:lnTo>
                    <a:pt x="1146" y="602"/>
                  </a:lnTo>
                  <a:cubicBezTo>
                    <a:pt x="1145" y="613"/>
                    <a:pt x="1140" y="618"/>
                    <a:pt x="1130" y="618"/>
                  </a:cubicBezTo>
                  <a:lnTo>
                    <a:pt x="1117" y="618"/>
                  </a:lnTo>
                  <a:lnTo>
                    <a:pt x="1117" y="574"/>
                  </a:lnTo>
                  <a:lnTo>
                    <a:pt x="1135" y="574"/>
                  </a:lnTo>
                  <a:cubicBezTo>
                    <a:pt x="1148" y="574"/>
                    <a:pt x="1156" y="583"/>
                    <a:pt x="1161" y="603"/>
                  </a:cubicBezTo>
                  <a:lnTo>
                    <a:pt x="1168" y="600"/>
                  </a:lnTo>
                  <a:lnTo>
                    <a:pt x="1164" y="566"/>
                  </a:lnTo>
                  <a:lnTo>
                    <a:pt x="1082" y="566"/>
                  </a:lnTo>
                  <a:lnTo>
                    <a:pt x="1082" y="574"/>
                  </a:lnTo>
                  <a:cubicBezTo>
                    <a:pt x="1092" y="572"/>
                    <a:pt x="1096" y="578"/>
                    <a:pt x="1095" y="590"/>
                  </a:cubicBezTo>
                  <a:close/>
                  <a:moveTo>
                    <a:pt x="1353" y="607"/>
                  </a:moveTo>
                  <a:lnTo>
                    <a:pt x="1350" y="567"/>
                  </a:lnTo>
                  <a:cubicBezTo>
                    <a:pt x="1350" y="567"/>
                    <a:pt x="1349" y="567"/>
                    <a:pt x="1348" y="568"/>
                  </a:cubicBezTo>
                  <a:cubicBezTo>
                    <a:pt x="1346" y="569"/>
                    <a:pt x="1344" y="569"/>
                    <a:pt x="1343" y="569"/>
                  </a:cubicBezTo>
                  <a:cubicBezTo>
                    <a:pt x="1340" y="569"/>
                    <a:pt x="1338" y="569"/>
                    <a:pt x="1336" y="568"/>
                  </a:cubicBezTo>
                  <a:cubicBezTo>
                    <a:pt x="1327" y="565"/>
                    <a:pt x="1319" y="563"/>
                    <a:pt x="1312" y="564"/>
                  </a:cubicBezTo>
                  <a:cubicBezTo>
                    <a:pt x="1278" y="565"/>
                    <a:pt x="1261" y="586"/>
                    <a:pt x="1260" y="626"/>
                  </a:cubicBezTo>
                  <a:cubicBezTo>
                    <a:pt x="1261" y="664"/>
                    <a:pt x="1278" y="683"/>
                    <a:pt x="1313" y="684"/>
                  </a:cubicBezTo>
                  <a:cubicBezTo>
                    <a:pt x="1335" y="684"/>
                    <a:pt x="1350" y="674"/>
                    <a:pt x="1357" y="652"/>
                  </a:cubicBezTo>
                  <a:lnTo>
                    <a:pt x="1350" y="648"/>
                  </a:lnTo>
                  <a:cubicBezTo>
                    <a:pt x="1342" y="667"/>
                    <a:pt x="1332" y="676"/>
                    <a:pt x="1317" y="676"/>
                  </a:cubicBezTo>
                  <a:cubicBezTo>
                    <a:pt x="1295" y="675"/>
                    <a:pt x="1284" y="657"/>
                    <a:pt x="1284" y="623"/>
                  </a:cubicBezTo>
                  <a:cubicBezTo>
                    <a:pt x="1284" y="589"/>
                    <a:pt x="1294" y="572"/>
                    <a:pt x="1313" y="572"/>
                  </a:cubicBezTo>
                  <a:cubicBezTo>
                    <a:pt x="1328" y="571"/>
                    <a:pt x="1339" y="584"/>
                    <a:pt x="1346" y="610"/>
                  </a:cubicBezTo>
                  <a:lnTo>
                    <a:pt x="1353" y="607"/>
                  </a:lnTo>
                  <a:close/>
                  <a:moveTo>
                    <a:pt x="1430" y="564"/>
                  </a:moveTo>
                  <a:cubicBezTo>
                    <a:pt x="1397" y="564"/>
                    <a:pt x="1379" y="585"/>
                    <a:pt x="1378" y="626"/>
                  </a:cubicBezTo>
                  <a:cubicBezTo>
                    <a:pt x="1379" y="665"/>
                    <a:pt x="1396" y="684"/>
                    <a:pt x="1430" y="684"/>
                  </a:cubicBezTo>
                  <a:cubicBezTo>
                    <a:pt x="1465" y="684"/>
                    <a:pt x="1482" y="663"/>
                    <a:pt x="1483" y="623"/>
                  </a:cubicBezTo>
                  <a:cubicBezTo>
                    <a:pt x="1482" y="584"/>
                    <a:pt x="1465" y="564"/>
                    <a:pt x="1430" y="564"/>
                  </a:cubicBezTo>
                  <a:close/>
                  <a:moveTo>
                    <a:pt x="1430" y="571"/>
                  </a:moveTo>
                  <a:cubicBezTo>
                    <a:pt x="1449" y="572"/>
                    <a:pt x="1458" y="590"/>
                    <a:pt x="1458" y="626"/>
                  </a:cubicBezTo>
                  <a:cubicBezTo>
                    <a:pt x="1458" y="660"/>
                    <a:pt x="1449" y="677"/>
                    <a:pt x="1430" y="676"/>
                  </a:cubicBezTo>
                  <a:cubicBezTo>
                    <a:pt x="1411" y="677"/>
                    <a:pt x="1402" y="660"/>
                    <a:pt x="1403" y="624"/>
                  </a:cubicBezTo>
                  <a:cubicBezTo>
                    <a:pt x="1403" y="588"/>
                    <a:pt x="1412" y="570"/>
                    <a:pt x="1430" y="571"/>
                  </a:cubicBezTo>
                  <a:close/>
                  <a:moveTo>
                    <a:pt x="1615" y="566"/>
                  </a:moveTo>
                  <a:lnTo>
                    <a:pt x="1576" y="566"/>
                  </a:lnTo>
                  <a:lnTo>
                    <a:pt x="1576" y="574"/>
                  </a:lnTo>
                  <a:cubicBezTo>
                    <a:pt x="1588" y="572"/>
                    <a:pt x="1594" y="579"/>
                    <a:pt x="1593" y="596"/>
                  </a:cubicBezTo>
                  <a:lnTo>
                    <a:pt x="1593" y="652"/>
                  </a:lnTo>
                  <a:lnTo>
                    <a:pt x="1535" y="566"/>
                  </a:lnTo>
                  <a:lnTo>
                    <a:pt x="1503" y="566"/>
                  </a:lnTo>
                  <a:lnTo>
                    <a:pt x="1503" y="574"/>
                  </a:lnTo>
                  <a:cubicBezTo>
                    <a:pt x="1514" y="572"/>
                    <a:pt x="1518" y="579"/>
                    <a:pt x="1517" y="592"/>
                  </a:cubicBezTo>
                  <a:lnTo>
                    <a:pt x="1517" y="653"/>
                  </a:lnTo>
                  <a:cubicBezTo>
                    <a:pt x="1518" y="669"/>
                    <a:pt x="1513" y="677"/>
                    <a:pt x="1502" y="676"/>
                  </a:cubicBezTo>
                  <a:lnTo>
                    <a:pt x="1502" y="681"/>
                  </a:lnTo>
                  <a:lnTo>
                    <a:pt x="1541" y="681"/>
                  </a:lnTo>
                  <a:lnTo>
                    <a:pt x="1541" y="676"/>
                  </a:lnTo>
                  <a:cubicBezTo>
                    <a:pt x="1529" y="677"/>
                    <a:pt x="1524" y="669"/>
                    <a:pt x="1525" y="653"/>
                  </a:cubicBezTo>
                  <a:lnTo>
                    <a:pt x="1525" y="589"/>
                  </a:lnTo>
                  <a:lnTo>
                    <a:pt x="1588" y="682"/>
                  </a:lnTo>
                  <a:lnTo>
                    <a:pt x="1600" y="682"/>
                  </a:lnTo>
                  <a:lnTo>
                    <a:pt x="1600" y="596"/>
                  </a:lnTo>
                  <a:cubicBezTo>
                    <a:pt x="1599" y="580"/>
                    <a:pt x="1604" y="572"/>
                    <a:pt x="1615" y="574"/>
                  </a:cubicBezTo>
                  <a:lnTo>
                    <a:pt x="1615" y="566"/>
                  </a:lnTo>
                  <a:close/>
                  <a:moveTo>
                    <a:pt x="1705" y="601"/>
                  </a:moveTo>
                  <a:lnTo>
                    <a:pt x="1703" y="565"/>
                  </a:lnTo>
                  <a:cubicBezTo>
                    <a:pt x="1699" y="566"/>
                    <a:pt x="1697" y="567"/>
                    <a:pt x="1696" y="567"/>
                  </a:cubicBezTo>
                  <a:cubicBezTo>
                    <a:pt x="1694" y="568"/>
                    <a:pt x="1692" y="567"/>
                    <a:pt x="1688" y="566"/>
                  </a:cubicBezTo>
                  <a:cubicBezTo>
                    <a:pt x="1688" y="566"/>
                    <a:pt x="1687" y="566"/>
                    <a:pt x="1687" y="566"/>
                  </a:cubicBezTo>
                  <a:cubicBezTo>
                    <a:pt x="1686" y="566"/>
                    <a:pt x="1685" y="566"/>
                    <a:pt x="1684" y="565"/>
                  </a:cubicBezTo>
                  <a:cubicBezTo>
                    <a:pt x="1680" y="564"/>
                    <a:pt x="1676" y="564"/>
                    <a:pt x="1672" y="564"/>
                  </a:cubicBezTo>
                  <a:cubicBezTo>
                    <a:pt x="1649" y="565"/>
                    <a:pt x="1637" y="576"/>
                    <a:pt x="1636" y="598"/>
                  </a:cubicBezTo>
                  <a:cubicBezTo>
                    <a:pt x="1635" y="613"/>
                    <a:pt x="1643" y="624"/>
                    <a:pt x="1661" y="631"/>
                  </a:cubicBezTo>
                  <a:cubicBezTo>
                    <a:pt x="1681" y="639"/>
                    <a:pt x="1691" y="649"/>
                    <a:pt x="1690" y="659"/>
                  </a:cubicBezTo>
                  <a:cubicBezTo>
                    <a:pt x="1690" y="670"/>
                    <a:pt x="1683" y="676"/>
                    <a:pt x="1670" y="676"/>
                  </a:cubicBezTo>
                  <a:cubicBezTo>
                    <a:pt x="1657" y="676"/>
                    <a:pt x="1647" y="665"/>
                    <a:pt x="1643" y="642"/>
                  </a:cubicBezTo>
                  <a:lnTo>
                    <a:pt x="1636" y="644"/>
                  </a:lnTo>
                  <a:lnTo>
                    <a:pt x="1638" y="681"/>
                  </a:lnTo>
                  <a:cubicBezTo>
                    <a:pt x="1643" y="680"/>
                    <a:pt x="1649" y="680"/>
                    <a:pt x="1655" y="681"/>
                  </a:cubicBezTo>
                  <a:cubicBezTo>
                    <a:pt x="1656" y="681"/>
                    <a:pt x="1659" y="682"/>
                    <a:pt x="1662" y="682"/>
                  </a:cubicBezTo>
                  <a:cubicBezTo>
                    <a:pt x="1665" y="683"/>
                    <a:pt x="1668" y="683"/>
                    <a:pt x="1670" y="683"/>
                  </a:cubicBezTo>
                  <a:cubicBezTo>
                    <a:pt x="1696" y="683"/>
                    <a:pt x="1709" y="672"/>
                    <a:pt x="1710" y="650"/>
                  </a:cubicBezTo>
                  <a:cubicBezTo>
                    <a:pt x="1710" y="634"/>
                    <a:pt x="1700" y="622"/>
                    <a:pt x="1679" y="613"/>
                  </a:cubicBezTo>
                  <a:cubicBezTo>
                    <a:pt x="1661" y="605"/>
                    <a:pt x="1653" y="597"/>
                    <a:pt x="1655" y="589"/>
                  </a:cubicBezTo>
                  <a:cubicBezTo>
                    <a:pt x="1656" y="577"/>
                    <a:pt x="1662" y="572"/>
                    <a:pt x="1672" y="571"/>
                  </a:cubicBezTo>
                  <a:cubicBezTo>
                    <a:pt x="1683" y="571"/>
                    <a:pt x="1692" y="582"/>
                    <a:pt x="1699" y="604"/>
                  </a:cubicBezTo>
                  <a:lnTo>
                    <a:pt x="1705" y="601"/>
                  </a:lnTo>
                  <a:close/>
                  <a:moveTo>
                    <a:pt x="1748" y="676"/>
                  </a:moveTo>
                  <a:lnTo>
                    <a:pt x="1748" y="681"/>
                  </a:lnTo>
                  <a:lnTo>
                    <a:pt x="1800" y="681"/>
                  </a:lnTo>
                  <a:lnTo>
                    <a:pt x="1800" y="676"/>
                  </a:lnTo>
                  <a:cubicBezTo>
                    <a:pt x="1789" y="676"/>
                    <a:pt x="1784" y="670"/>
                    <a:pt x="1785" y="659"/>
                  </a:cubicBezTo>
                  <a:lnTo>
                    <a:pt x="1785" y="574"/>
                  </a:lnTo>
                  <a:cubicBezTo>
                    <a:pt x="1802" y="575"/>
                    <a:pt x="1812" y="587"/>
                    <a:pt x="1818" y="610"/>
                  </a:cubicBezTo>
                  <a:lnTo>
                    <a:pt x="1824" y="607"/>
                  </a:lnTo>
                  <a:lnTo>
                    <a:pt x="1822" y="566"/>
                  </a:lnTo>
                  <a:lnTo>
                    <a:pt x="1728" y="566"/>
                  </a:lnTo>
                  <a:lnTo>
                    <a:pt x="1725" y="608"/>
                  </a:lnTo>
                  <a:lnTo>
                    <a:pt x="1732" y="610"/>
                  </a:lnTo>
                  <a:cubicBezTo>
                    <a:pt x="1736" y="586"/>
                    <a:pt x="1746" y="574"/>
                    <a:pt x="1763" y="574"/>
                  </a:cubicBezTo>
                  <a:lnTo>
                    <a:pt x="1763" y="659"/>
                  </a:lnTo>
                  <a:cubicBezTo>
                    <a:pt x="1764" y="671"/>
                    <a:pt x="1759" y="676"/>
                    <a:pt x="1748" y="676"/>
                  </a:cubicBezTo>
                  <a:close/>
                  <a:moveTo>
                    <a:pt x="1851" y="590"/>
                  </a:moveTo>
                  <a:lnTo>
                    <a:pt x="1851" y="659"/>
                  </a:lnTo>
                  <a:cubicBezTo>
                    <a:pt x="1852" y="671"/>
                    <a:pt x="1847" y="676"/>
                    <a:pt x="1838" y="676"/>
                  </a:cubicBezTo>
                  <a:lnTo>
                    <a:pt x="1838" y="681"/>
                  </a:lnTo>
                  <a:lnTo>
                    <a:pt x="1886" y="681"/>
                  </a:lnTo>
                  <a:lnTo>
                    <a:pt x="1886" y="676"/>
                  </a:lnTo>
                  <a:cubicBezTo>
                    <a:pt x="1876" y="676"/>
                    <a:pt x="1872" y="671"/>
                    <a:pt x="1872" y="659"/>
                  </a:cubicBezTo>
                  <a:lnTo>
                    <a:pt x="1872" y="629"/>
                  </a:lnTo>
                  <a:lnTo>
                    <a:pt x="1877" y="629"/>
                  </a:lnTo>
                  <a:cubicBezTo>
                    <a:pt x="1885" y="628"/>
                    <a:pt x="1891" y="633"/>
                    <a:pt x="1894" y="642"/>
                  </a:cubicBezTo>
                  <a:cubicBezTo>
                    <a:pt x="1898" y="651"/>
                    <a:pt x="1903" y="664"/>
                    <a:pt x="1909" y="681"/>
                  </a:cubicBezTo>
                  <a:lnTo>
                    <a:pt x="1940" y="681"/>
                  </a:lnTo>
                  <a:lnTo>
                    <a:pt x="1940" y="676"/>
                  </a:lnTo>
                  <a:cubicBezTo>
                    <a:pt x="1934" y="675"/>
                    <a:pt x="1930" y="672"/>
                    <a:pt x="1929" y="668"/>
                  </a:cubicBezTo>
                  <a:cubicBezTo>
                    <a:pt x="1928" y="665"/>
                    <a:pt x="1926" y="662"/>
                    <a:pt x="1924" y="657"/>
                  </a:cubicBezTo>
                  <a:cubicBezTo>
                    <a:pt x="1923" y="653"/>
                    <a:pt x="1922" y="651"/>
                    <a:pt x="1921" y="650"/>
                  </a:cubicBezTo>
                  <a:cubicBezTo>
                    <a:pt x="1915" y="634"/>
                    <a:pt x="1906" y="627"/>
                    <a:pt x="1892" y="626"/>
                  </a:cubicBezTo>
                  <a:cubicBezTo>
                    <a:pt x="1915" y="624"/>
                    <a:pt x="1926" y="614"/>
                    <a:pt x="1927" y="594"/>
                  </a:cubicBezTo>
                  <a:cubicBezTo>
                    <a:pt x="1928" y="575"/>
                    <a:pt x="1913" y="565"/>
                    <a:pt x="1882" y="566"/>
                  </a:cubicBezTo>
                  <a:lnTo>
                    <a:pt x="1838" y="566"/>
                  </a:lnTo>
                  <a:lnTo>
                    <a:pt x="1838" y="574"/>
                  </a:lnTo>
                  <a:cubicBezTo>
                    <a:pt x="1848" y="572"/>
                    <a:pt x="1852" y="578"/>
                    <a:pt x="1851" y="590"/>
                  </a:cubicBezTo>
                  <a:close/>
                  <a:moveTo>
                    <a:pt x="1879" y="622"/>
                  </a:moveTo>
                  <a:lnTo>
                    <a:pt x="1872" y="622"/>
                  </a:lnTo>
                  <a:lnTo>
                    <a:pt x="1872" y="574"/>
                  </a:lnTo>
                  <a:lnTo>
                    <a:pt x="1879" y="574"/>
                  </a:lnTo>
                  <a:cubicBezTo>
                    <a:pt x="1896" y="573"/>
                    <a:pt x="1904" y="581"/>
                    <a:pt x="1904" y="597"/>
                  </a:cubicBezTo>
                  <a:cubicBezTo>
                    <a:pt x="1904" y="613"/>
                    <a:pt x="1895" y="622"/>
                    <a:pt x="1879" y="622"/>
                  </a:cubicBezTo>
                  <a:close/>
                  <a:moveTo>
                    <a:pt x="2066" y="566"/>
                  </a:moveTo>
                  <a:lnTo>
                    <a:pt x="2027" y="566"/>
                  </a:lnTo>
                  <a:lnTo>
                    <a:pt x="2027" y="573"/>
                  </a:lnTo>
                  <a:cubicBezTo>
                    <a:pt x="2040" y="571"/>
                    <a:pt x="2045" y="580"/>
                    <a:pt x="2043" y="600"/>
                  </a:cubicBezTo>
                  <a:lnTo>
                    <a:pt x="2043" y="636"/>
                  </a:lnTo>
                  <a:cubicBezTo>
                    <a:pt x="2043" y="662"/>
                    <a:pt x="2034" y="676"/>
                    <a:pt x="2016" y="676"/>
                  </a:cubicBezTo>
                  <a:cubicBezTo>
                    <a:pt x="1997" y="676"/>
                    <a:pt x="1988" y="664"/>
                    <a:pt x="1988" y="640"/>
                  </a:cubicBezTo>
                  <a:lnTo>
                    <a:pt x="1988" y="591"/>
                  </a:lnTo>
                  <a:cubicBezTo>
                    <a:pt x="1987" y="579"/>
                    <a:pt x="1991" y="573"/>
                    <a:pt x="2000" y="574"/>
                  </a:cubicBezTo>
                  <a:lnTo>
                    <a:pt x="2000" y="566"/>
                  </a:lnTo>
                  <a:lnTo>
                    <a:pt x="1953" y="566"/>
                  </a:lnTo>
                  <a:lnTo>
                    <a:pt x="1953" y="574"/>
                  </a:lnTo>
                  <a:cubicBezTo>
                    <a:pt x="1962" y="573"/>
                    <a:pt x="1967" y="579"/>
                    <a:pt x="1966" y="591"/>
                  </a:cubicBezTo>
                  <a:lnTo>
                    <a:pt x="1966" y="644"/>
                  </a:lnTo>
                  <a:cubicBezTo>
                    <a:pt x="1966" y="670"/>
                    <a:pt x="1981" y="684"/>
                    <a:pt x="2009" y="684"/>
                  </a:cubicBezTo>
                  <a:cubicBezTo>
                    <a:pt x="2037" y="684"/>
                    <a:pt x="2051" y="668"/>
                    <a:pt x="2051" y="636"/>
                  </a:cubicBezTo>
                  <a:lnTo>
                    <a:pt x="2051" y="600"/>
                  </a:lnTo>
                  <a:cubicBezTo>
                    <a:pt x="2050" y="580"/>
                    <a:pt x="2055" y="571"/>
                    <a:pt x="2066" y="573"/>
                  </a:cubicBezTo>
                  <a:lnTo>
                    <a:pt x="2066" y="566"/>
                  </a:lnTo>
                  <a:close/>
                  <a:moveTo>
                    <a:pt x="2179" y="607"/>
                  </a:moveTo>
                  <a:lnTo>
                    <a:pt x="2176" y="567"/>
                  </a:lnTo>
                  <a:cubicBezTo>
                    <a:pt x="2176" y="567"/>
                    <a:pt x="2175" y="567"/>
                    <a:pt x="2174" y="568"/>
                  </a:cubicBezTo>
                  <a:cubicBezTo>
                    <a:pt x="2172" y="569"/>
                    <a:pt x="2170" y="569"/>
                    <a:pt x="2169" y="569"/>
                  </a:cubicBezTo>
                  <a:cubicBezTo>
                    <a:pt x="2166" y="569"/>
                    <a:pt x="2164" y="569"/>
                    <a:pt x="2162" y="568"/>
                  </a:cubicBezTo>
                  <a:cubicBezTo>
                    <a:pt x="2153" y="565"/>
                    <a:pt x="2145" y="563"/>
                    <a:pt x="2138" y="564"/>
                  </a:cubicBezTo>
                  <a:cubicBezTo>
                    <a:pt x="2104" y="565"/>
                    <a:pt x="2087" y="586"/>
                    <a:pt x="2086" y="626"/>
                  </a:cubicBezTo>
                  <a:cubicBezTo>
                    <a:pt x="2087" y="664"/>
                    <a:pt x="2104" y="683"/>
                    <a:pt x="2139" y="684"/>
                  </a:cubicBezTo>
                  <a:cubicBezTo>
                    <a:pt x="2161" y="684"/>
                    <a:pt x="2176" y="674"/>
                    <a:pt x="2183" y="652"/>
                  </a:cubicBezTo>
                  <a:lnTo>
                    <a:pt x="2176" y="648"/>
                  </a:lnTo>
                  <a:cubicBezTo>
                    <a:pt x="2168" y="667"/>
                    <a:pt x="2157" y="676"/>
                    <a:pt x="2143" y="676"/>
                  </a:cubicBezTo>
                  <a:cubicBezTo>
                    <a:pt x="2121" y="675"/>
                    <a:pt x="2110" y="657"/>
                    <a:pt x="2110" y="623"/>
                  </a:cubicBezTo>
                  <a:cubicBezTo>
                    <a:pt x="2110" y="589"/>
                    <a:pt x="2120" y="572"/>
                    <a:pt x="2139" y="572"/>
                  </a:cubicBezTo>
                  <a:cubicBezTo>
                    <a:pt x="2154" y="571"/>
                    <a:pt x="2165" y="584"/>
                    <a:pt x="2172" y="610"/>
                  </a:cubicBezTo>
                  <a:lnTo>
                    <a:pt x="2179" y="607"/>
                  </a:lnTo>
                  <a:close/>
                  <a:moveTo>
                    <a:pt x="2220" y="676"/>
                  </a:moveTo>
                  <a:lnTo>
                    <a:pt x="2220" y="681"/>
                  </a:lnTo>
                  <a:lnTo>
                    <a:pt x="2272" y="681"/>
                  </a:lnTo>
                  <a:lnTo>
                    <a:pt x="2272" y="676"/>
                  </a:lnTo>
                  <a:cubicBezTo>
                    <a:pt x="2261" y="676"/>
                    <a:pt x="2256" y="670"/>
                    <a:pt x="2257" y="659"/>
                  </a:cubicBezTo>
                  <a:lnTo>
                    <a:pt x="2257" y="574"/>
                  </a:lnTo>
                  <a:cubicBezTo>
                    <a:pt x="2273" y="575"/>
                    <a:pt x="2284" y="587"/>
                    <a:pt x="2289" y="610"/>
                  </a:cubicBezTo>
                  <a:lnTo>
                    <a:pt x="2296" y="607"/>
                  </a:lnTo>
                  <a:lnTo>
                    <a:pt x="2293" y="566"/>
                  </a:lnTo>
                  <a:lnTo>
                    <a:pt x="2199" y="566"/>
                  </a:lnTo>
                  <a:lnTo>
                    <a:pt x="2197" y="608"/>
                  </a:lnTo>
                  <a:lnTo>
                    <a:pt x="2203" y="610"/>
                  </a:lnTo>
                  <a:cubicBezTo>
                    <a:pt x="2207" y="586"/>
                    <a:pt x="2218" y="574"/>
                    <a:pt x="2235" y="574"/>
                  </a:cubicBezTo>
                  <a:lnTo>
                    <a:pt x="2235" y="659"/>
                  </a:lnTo>
                  <a:cubicBezTo>
                    <a:pt x="2236" y="671"/>
                    <a:pt x="2231" y="676"/>
                    <a:pt x="2220" y="676"/>
                  </a:cubicBezTo>
                  <a:close/>
                  <a:moveTo>
                    <a:pt x="2358" y="566"/>
                  </a:moveTo>
                  <a:lnTo>
                    <a:pt x="2310" y="566"/>
                  </a:lnTo>
                  <a:lnTo>
                    <a:pt x="2310" y="574"/>
                  </a:lnTo>
                  <a:cubicBezTo>
                    <a:pt x="2319" y="573"/>
                    <a:pt x="2324" y="578"/>
                    <a:pt x="2323" y="590"/>
                  </a:cubicBezTo>
                  <a:lnTo>
                    <a:pt x="2323" y="659"/>
                  </a:lnTo>
                  <a:cubicBezTo>
                    <a:pt x="2324" y="670"/>
                    <a:pt x="2319" y="676"/>
                    <a:pt x="2308" y="676"/>
                  </a:cubicBezTo>
                  <a:lnTo>
                    <a:pt x="2308" y="681"/>
                  </a:lnTo>
                  <a:lnTo>
                    <a:pt x="2358" y="681"/>
                  </a:lnTo>
                  <a:lnTo>
                    <a:pt x="2358" y="676"/>
                  </a:lnTo>
                  <a:cubicBezTo>
                    <a:pt x="2348" y="676"/>
                    <a:pt x="2344" y="670"/>
                    <a:pt x="2345" y="659"/>
                  </a:cubicBezTo>
                  <a:lnTo>
                    <a:pt x="2345" y="590"/>
                  </a:lnTo>
                  <a:cubicBezTo>
                    <a:pt x="2344" y="578"/>
                    <a:pt x="2348" y="572"/>
                    <a:pt x="2358" y="574"/>
                  </a:cubicBezTo>
                  <a:lnTo>
                    <a:pt x="2358" y="566"/>
                  </a:lnTo>
                  <a:close/>
                  <a:moveTo>
                    <a:pt x="2430" y="564"/>
                  </a:moveTo>
                  <a:cubicBezTo>
                    <a:pt x="2397" y="564"/>
                    <a:pt x="2379" y="585"/>
                    <a:pt x="2378" y="626"/>
                  </a:cubicBezTo>
                  <a:cubicBezTo>
                    <a:pt x="2378" y="665"/>
                    <a:pt x="2396" y="684"/>
                    <a:pt x="2430" y="684"/>
                  </a:cubicBezTo>
                  <a:cubicBezTo>
                    <a:pt x="2465" y="684"/>
                    <a:pt x="2482" y="663"/>
                    <a:pt x="2482" y="623"/>
                  </a:cubicBezTo>
                  <a:cubicBezTo>
                    <a:pt x="2482" y="584"/>
                    <a:pt x="2465" y="564"/>
                    <a:pt x="2430" y="564"/>
                  </a:cubicBezTo>
                  <a:close/>
                  <a:moveTo>
                    <a:pt x="2430" y="571"/>
                  </a:moveTo>
                  <a:cubicBezTo>
                    <a:pt x="2449" y="572"/>
                    <a:pt x="2458" y="590"/>
                    <a:pt x="2458" y="626"/>
                  </a:cubicBezTo>
                  <a:cubicBezTo>
                    <a:pt x="2458" y="660"/>
                    <a:pt x="2449" y="677"/>
                    <a:pt x="2430" y="676"/>
                  </a:cubicBezTo>
                  <a:cubicBezTo>
                    <a:pt x="2411" y="677"/>
                    <a:pt x="2402" y="660"/>
                    <a:pt x="2402" y="624"/>
                  </a:cubicBezTo>
                  <a:cubicBezTo>
                    <a:pt x="2402" y="588"/>
                    <a:pt x="2412" y="570"/>
                    <a:pt x="2430" y="571"/>
                  </a:cubicBezTo>
                  <a:close/>
                  <a:moveTo>
                    <a:pt x="2615" y="566"/>
                  </a:moveTo>
                  <a:lnTo>
                    <a:pt x="2576" y="566"/>
                  </a:lnTo>
                  <a:lnTo>
                    <a:pt x="2576" y="574"/>
                  </a:lnTo>
                  <a:cubicBezTo>
                    <a:pt x="2588" y="572"/>
                    <a:pt x="2594" y="579"/>
                    <a:pt x="2593" y="596"/>
                  </a:cubicBezTo>
                  <a:lnTo>
                    <a:pt x="2593" y="652"/>
                  </a:lnTo>
                  <a:lnTo>
                    <a:pt x="2535" y="566"/>
                  </a:lnTo>
                  <a:lnTo>
                    <a:pt x="2503" y="566"/>
                  </a:lnTo>
                  <a:lnTo>
                    <a:pt x="2503" y="574"/>
                  </a:lnTo>
                  <a:cubicBezTo>
                    <a:pt x="2514" y="572"/>
                    <a:pt x="2518" y="579"/>
                    <a:pt x="2517" y="592"/>
                  </a:cubicBezTo>
                  <a:lnTo>
                    <a:pt x="2517" y="653"/>
                  </a:lnTo>
                  <a:cubicBezTo>
                    <a:pt x="2518" y="669"/>
                    <a:pt x="2513" y="677"/>
                    <a:pt x="2502" y="676"/>
                  </a:cubicBezTo>
                  <a:lnTo>
                    <a:pt x="2502" y="681"/>
                  </a:lnTo>
                  <a:lnTo>
                    <a:pt x="2541" y="681"/>
                  </a:lnTo>
                  <a:lnTo>
                    <a:pt x="2541" y="676"/>
                  </a:lnTo>
                  <a:cubicBezTo>
                    <a:pt x="2529" y="677"/>
                    <a:pt x="2524" y="669"/>
                    <a:pt x="2525" y="653"/>
                  </a:cubicBezTo>
                  <a:lnTo>
                    <a:pt x="2525" y="589"/>
                  </a:lnTo>
                  <a:lnTo>
                    <a:pt x="2588" y="682"/>
                  </a:lnTo>
                  <a:lnTo>
                    <a:pt x="2600" y="682"/>
                  </a:lnTo>
                  <a:lnTo>
                    <a:pt x="2600" y="596"/>
                  </a:lnTo>
                  <a:cubicBezTo>
                    <a:pt x="2599" y="580"/>
                    <a:pt x="2604" y="572"/>
                    <a:pt x="2615" y="574"/>
                  </a:cubicBezTo>
                  <a:lnTo>
                    <a:pt x="2615" y="566"/>
                  </a:lnTo>
                  <a:close/>
                  <a:moveTo>
                    <a:pt x="315" y="71"/>
                  </a:moveTo>
                  <a:cubicBezTo>
                    <a:pt x="347" y="70"/>
                    <a:pt x="380" y="70"/>
                    <a:pt x="414" y="75"/>
                  </a:cubicBezTo>
                  <a:cubicBezTo>
                    <a:pt x="423" y="76"/>
                    <a:pt x="431" y="79"/>
                    <a:pt x="440" y="79"/>
                  </a:cubicBezTo>
                  <a:cubicBezTo>
                    <a:pt x="445" y="80"/>
                    <a:pt x="450" y="79"/>
                    <a:pt x="456" y="79"/>
                  </a:cubicBezTo>
                  <a:cubicBezTo>
                    <a:pt x="473" y="81"/>
                    <a:pt x="493" y="91"/>
                    <a:pt x="512" y="84"/>
                  </a:cubicBezTo>
                  <a:cubicBezTo>
                    <a:pt x="514" y="83"/>
                    <a:pt x="516" y="81"/>
                    <a:pt x="519" y="80"/>
                  </a:cubicBezTo>
                  <a:cubicBezTo>
                    <a:pt x="526" y="79"/>
                    <a:pt x="531" y="79"/>
                    <a:pt x="538" y="79"/>
                  </a:cubicBezTo>
                  <a:cubicBezTo>
                    <a:pt x="542" y="81"/>
                    <a:pt x="543" y="85"/>
                    <a:pt x="545" y="90"/>
                  </a:cubicBezTo>
                  <a:cubicBezTo>
                    <a:pt x="547" y="93"/>
                    <a:pt x="549" y="97"/>
                    <a:pt x="550" y="101"/>
                  </a:cubicBezTo>
                  <a:cubicBezTo>
                    <a:pt x="551" y="111"/>
                    <a:pt x="547" y="122"/>
                    <a:pt x="545" y="132"/>
                  </a:cubicBezTo>
                  <a:cubicBezTo>
                    <a:pt x="543" y="137"/>
                    <a:pt x="537" y="139"/>
                    <a:pt x="534" y="145"/>
                  </a:cubicBezTo>
                  <a:cubicBezTo>
                    <a:pt x="533" y="145"/>
                    <a:pt x="533" y="148"/>
                    <a:pt x="532" y="148"/>
                  </a:cubicBezTo>
                  <a:cubicBezTo>
                    <a:pt x="530" y="153"/>
                    <a:pt x="528" y="161"/>
                    <a:pt x="527" y="169"/>
                  </a:cubicBezTo>
                  <a:cubicBezTo>
                    <a:pt x="520" y="174"/>
                    <a:pt x="516" y="180"/>
                    <a:pt x="512" y="189"/>
                  </a:cubicBezTo>
                  <a:cubicBezTo>
                    <a:pt x="511" y="192"/>
                    <a:pt x="510" y="195"/>
                    <a:pt x="508" y="197"/>
                  </a:cubicBezTo>
                  <a:cubicBezTo>
                    <a:pt x="502" y="211"/>
                    <a:pt x="494" y="228"/>
                    <a:pt x="484" y="241"/>
                  </a:cubicBezTo>
                  <a:cubicBezTo>
                    <a:pt x="487" y="247"/>
                    <a:pt x="492" y="252"/>
                    <a:pt x="495" y="259"/>
                  </a:cubicBezTo>
                  <a:cubicBezTo>
                    <a:pt x="499" y="272"/>
                    <a:pt x="501" y="288"/>
                    <a:pt x="499" y="303"/>
                  </a:cubicBezTo>
                  <a:cubicBezTo>
                    <a:pt x="490" y="316"/>
                    <a:pt x="474" y="311"/>
                    <a:pt x="458" y="310"/>
                  </a:cubicBezTo>
                  <a:cubicBezTo>
                    <a:pt x="451" y="309"/>
                    <a:pt x="442" y="308"/>
                    <a:pt x="434" y="307"/>
                  </a:cubicBezTo>
                  <a:cubicBezTo>
                    <a:pt x="423" y="306"/>
                    <a:pt x="413" y="305"/>
                    <a:pt x="403" y="306"/>
                  </a:cubicBezTo>
                  <a:cubicBezTo>
                    <a:pt x="400" y="307"/>
                    <a:pt x="390" y="306"/>
                    <a:pt x="384" y="306"/>
                  </a:cubicBezTo>
                  <a:cubicBezTo>
                    <a:pt x="375" y="307"/>
                    <a:pt x="368" y="309"/>
                    <a:pt x="361" y="308"/>
                  </a:cubicBezTo>
                  <a:cubicBezTo>
                    <a:pt x="356" y="308"/>
                    <a:pt x="351" y="304"/>
                    <a:pt x="346" y="303"/>
                  </a:cubicBezTo>
                  <a:cubicBezTo>
                    <a:pt x="339" y="301"/>
                    <a:pt x="330" y="296"/>
                    <a:pt x="325" y="292"/>
                  </a:cubicBezTo>
                  <a:cubicBezTo>
                    <a:pt x="323" y="284"/>
                    <a:pt x="319" y="275"/>
                    <a:pt x="318" y="265"/>
                  </a:cubicBezTo>
                  <a:cubicBezTo>
                    <a:pt x="317" y="255"/>
                    <a:pt x="319" y="246"/>
                    <a:pt x="320" y="236"/>
                  </a:cubicBezTo>
                  <a:cubicBezTo>
                    <a:pt x="327" y="236"/>
                    <a:pt x="330" y="240"/>
                    <a:pt x="335" y="241"/>
                  </a:cubicBezTo>
                  <a:cubicBezTo>
                    <a:pt x="340" y="240"/>
                    <a:pt x="344" y="236"/>
                    <a:pt x="349" y="235"/>
                  </a:cubicBezTo>
                  <a:cubicBezTo>
                    <a:pt x="356" y="234"/>
                    <a:pt x="364" y="235"/>
                    <a:pt x="372" y="234"/>
                  </a:cubicBezTo>
                  <a:cubicBezTo>
                    <a:pt x="380" y="233"/>
                    <a:pt x="387" y="233"/>
                    <a:pt x="394" y="233"/>
                  </a:cubicBezTo>
                  <a:cubicBezTo>
                    <a:pt x="399" y="232"/>
                    <a:pt x="405" y="231"/>
                    <a:pt x="409" y="229"/>
                  </a:cubicBezTo>
                  <a:cubicBezTo>
                    <a:pt x="417" y="226"/>
                    <a:pt x="428" y="235"/>
                    <a:pt x="437" y="231"/>
                  </a:cubicBezTo>
                  <a:cubicBezTo>
                    <a:pt x="448" y="226"/>
                    <a:pt x="446" y="202"/>
                    <a:pt x="450" y="189"/>
                  </a:cubicBezTo>
                  <a:cubicBezTo>
                    <a:pt x="453" y="179"/>
                    <a:pt x="460" y="173"/>
                    <a:pt x="456" y="161"/>
                  </a:cubicBezTo>
                  <a:cubicBezTo>
                    <a:pt x="448" y="153"/>
                    <a:pt x="434" y="156"/>
                    <a:pt x="422" y="154"/>
                  </a:cubicBezTo>
                  <a:cubicBezTo>
                    <a:pt x="418" y="153"/>
                    <a:pt x="414" y="151"/>
                    <a:pt x="410" y="150"/>
                  </a:cubicBezTo>
                  <a:cubicBezTo>
                    <a:pt x="401" y="149"/>
                    <a:pt x="392" y="152"/>
                    <a:pt x="384" y="150"/>
                  </a:cubicBezTo>
                  <a:cubicBezTo>
                    <a:pt x="377" y="149"/>
                    <a:pt x="375" y="146"/>
                    <a:pt x="370" y="143"/>
                  </a:cubicBezTo>
                  <a:cubicBezTo>
                    <a:pt x="349" y="145"/>
                    <a:pt x="331" y="139"/>
                    <a:pt x="317" y="146"/>
                  </a:cubicBezTo>
                  <a:cubicBezTo>
                    <a:pt x="317" y="146"/>
                    <a:pt x="314" y="147"/>
                    <a:pt x="314" y="147"/>
                  </a:cubicBezTo>
                  <a:cubicBezTo>
                    <a:pt x="313" y="148"/>
                    <a:pt x="313" y="150"/>
                    <a:pt x="313" y="150"/>
                  </a:cubicBezTo>
                  <a:cubicBezTo>
                    <a:pt x="311" y="152"/>
                    <a:pt x="309" y="152"/>
                    <a:pt x="307" y="154"/>
                  </a:cubicBezTo>
                  <a:cubicBezTo>
                    <a:pt x="303" y="159"/>
                    <a:pt x="302" y="165"/>
                    <a:pt x="298" y="171"/>
                  </a:cubicBezTo>
                  <a:cubicBezTo>
                    <a:pt x="294" y="188"/>
                    <a:pt x="299" y="215"/>
                    <a:pt x="296" y="235"/>
                  </a:cubicBezTo>
                  <a:cubicBezTo>
                    <a:pt x="296" y="240"/>
                    <a:pt x="294" y="243"/>
                    <a:pt x="294" y="248"/>
                  </a:cubicBezTo>
                  <a:cubicBezTo>
                    <a:pt x="294" y="256"/>
                    <a:pt x="296" y="266"/>
                    <a:pt x="295" y="275"/>
                  </a:cubicBezTo>
                  <a:cubicBezTo>
                    <a:pt x="294" y="291"/>
                    <a:pt x="289" y="307"/>
                    <a:pt x="291" y="328"/>
                  </a:cubicBezTo>
                  <a:cubicBezTo>
                    <a:pt x="291" y="333"/>
                    <a:pt x="294" y="338"/>
                    <a:pt x="294" y="344"/>
                  </a:cubicBezTo>
                  <a:cubicBezTo>
                    <a:pt x="295" y="354"/>
                    <a:pt x="295" y="365"/>
                    <a:pt x="295" y="377"/>
                  </a:cubicBezTo>
                  <a:cubicBezTo>
                    <a:pt x="297" y="403"/>
                    <a:pt x="298" y="432"/>
                    <a:pt x="296" y="460"/>
                  </a:cubicBezTo>
                  <a:cubicBezTo>
                    <a:pt x="296" y="474"/>
                    <a:pt x="293" y="484"/>
                    <a:pt x="285" y="492"/>
                  </a:cubicBezTo>
                  <a:cubicBezTo>
                    <a:pt x="280" y="497"/>
                    <a:pt x="272" y="502"/>
                    <a:pt x="268" y="502"/>
                  </a:cubicBezTo>
                  <a:cubicBezTo>
                    <a:pt x="264" y="502"/>
                    <a:pt x="252" y="498"/>
                    <a:pt x="250" y="493"/>
                  </a:cubicBezTo>
                  <a:cubicBezTo>
                    <a:pt x="247" y="489"/>
                    <a:pt x="246" y="478"/>
                    <a:pt x="245" y="468"/>
                  </a:cubicBezTo>
                  <a:cubicBezTo>
                    <a:pt x="241" y="441"/>
                    <a:pt x="241" y="413"/>
                    <a:pt x="243" y="379"/>
                  </a:cubicBezTo>
                  <a:cubicBezTo>
                    <a:pt x="243" y="371"/>
                    <a:pt x="244" y="361"/>
                    <a:pt x="245" y="352"/>
                  </a:cubicBezTo>
                  <a:cubicBezTo>
                    <a:pt x="248" y="312"/>
                    <a:pt x="248" y="275"/>
                    <a:pt x="248" y="233"/>
                  </a:cubicBezTo>
                  <a:cubicBezTo>
                    <a:pt x="248" y="223"/>
                    <a:pt x="247" y="212"/>
                    <a:pt x="247" y="203"/>
                  </a:cubicBezTo>
                  <a:cubicBezTo>
                    <a:pt x="247" y="198"/>
                    <a:pt x="249" y="193"/>
                    <a:pt x="250" y="189"/>
                  </a:cubicBezTo>
                  <a:cubicBezTo>
                    <a:pt x="250" y="186"/>
                    <a:pt x="249" y="180"/>
                    <a:pt x="248" y="176"/>
                  </a:cubicBezTo>
                  <a:cubicBezTo>
                    <a:pt x="248" y="171"/>
                    <a:pt x="247" y="166"/>
                    <a:pt x="246" y="163"/>
                  </a:cubicBezTo>
                  <a:cubicBezTo>
                    <a:pt x="243" y="156"/>
                    <a:pt x="236" y="153"/>
                    <a:pt x="231" y="148"/>
                  </a:cubicBezTo>
                  <a:cubicBezTo>
                    <a:pt x="226" y="149"/>
                    <a:pt x="222" y="146"/>
                    <a:pt x="217" y="146"/>
                  </a:cubicBezTo>
                  <a:cubicBezTo>
                    <a:pt x="198" y="145"/>
                    <a:pt x="182" y="157"/>
                    <a:pt x="165" y="161"/>
                  </a:cubicBezTo>
                  <a:cubicBezTo>
                    <a:pt x="160" y="162"/>
                    <a:pt x="158" y="166"/>
                    <a:pt x="153" y="169"/>
                  </a:cubicBezTo>
                  <a:cubicBezTo>
                    <a:pt x="149" y="171"/>
                    <a:pt x="144" y="172"/>
                    <a:pt x="140" y="173"/>
                  </a:cubicBezTo>
                  <a:cubicBezTo>
                    <a:pt x="137" y="174"/>
                    <a:pt x="136" y="177"/>
                    <a:pt x="134" y="179"/>
                  </a:cubicBezTo>
                  <a:cubicBezTo>
                    <a:pt x="132" y="181"/>
                    <a:pt x="131" y="183"/>
                    <a:pt x="129" y="185"/>
                  </a:cubicBezTo>
                  <a:cubicBezTo>
                    <a:pt x="128" y="187"/>
                    <a:pt x="127" y="189"/>
                    <a:pt x="126" y="192"/>
                  </a:cubicBezTo>
                  <a:cubicBezTo>
                    <a:pt x="125" y="192"/>
                    <a:pt x="124" y="192"/>
                    <a:pt x="124" y="193"/>
                  </a:cubicBezTo>
                  <a:cubicBezTo>
                    <a:pt x="123" y="193"/>
                    <a:pt x="124" y="194"/>
                    <a:pt x="124" y="195"/>
                  </a:cubicBezTo>
                  <a:cubicBezTo>
                    <a:pt x="122" y="198"/>
                    <a:pt x="118" y="205"/>
                    <a:pt x="119" y="212"/>
                  </a:cubicBezTo>
                  <a:cubicBezTo>
                    <a:pt x="116" y="220"/>
                    <a:pt x="107" y="222"/>
                    <a:pt x="107" y="234"/>
                  </a:cubicBezTo>
                  <a:cubicBezTo>
                    <a:pt x="112" y="238"/>
                    <a:pt x="119" y="235"/>
                    <a:pt x="124" y="234"/>
                  </a:cubicBezTo>
                  <a:cubicBezTo>
                    <a:pt x="128" y="233"/>
                    <a:pt x="134" y="231"/>
                    <a:pt x="138" y="229"/>
                  </a:cubicBezTo>
                  <a:cubicBezTo>
                    <a:pt x="149" y="226"/>
                    <a:pt x="160" y="222"/>
                    <a:pt x="172" y="223"/>
                  </a:cubicBezTo>
                  <a:cubicBezTo>
                    <a:pt x="179" y="223"/>
                    <a:pt x="186" y="225"/>
                    <a:pt x="192" y="227"/>
                  </a:cubicBezTo>
                  <a:cubicBezTo>
                    <a:pt x="197" y="229"/>
                    <a:pt x="199" y="231"/>
                    <a:pt x="203" y="233"/>
                  </a:cubicBezTo>
                  <a:cubicBezTo>
                    <a:pt x="206" y="235"/>
                    <a:pt x="211" y="242"/>
                    <a:pt x="215" y="248"/>
                  </a:cubicBezTo>
                  <a:cubicBezTo>
                    <a:pt x="215" y="248"/>
                    <a:pt x="217" y="248"/>
                    <a:pt x="217" y="249"/>
                  </a:cubicBezTo>
                  <a:cubicBezTo>
                    <a:pt x="218" y="250"/>
                    <a:pt x="217" y="251"/>
                    <a:pt x="217" y="251"/>
                  </a:cubicBezTo>
                  <a:cubicBezTo>
                    <a:pt x="220" y="255"/>
                    <a:pt x="224" y="261"/>
                    <a:pt x="224" y="267"/>
                  </a:cubicBezTo>
                  <a:cubicBezTo>
                    <a:pt x="225" y="276"/>
                    <a:pt x="223" y="285"/>
                    <a:pt x="220" y="295"/>
                  </a:cubicBezTo>
                  <a:cubicBezTo>
                    <a:pt x="216" y="297"/>
                    <a:pt x="214" y="300"/>
                    <a:pt x="209" y="302"/>
                  </a:cubicBezTo>
                  <a:cubicBezTo>
                    <a:pt x="206" y="303"/>
                    <a:pt x="200" y="305"/>
                    <a:pt x="194" y="307"/>
                  </a:cubicBezTo>
                  <a:cubicBezTo>
                    <a:pt x="182" y="312"/>
                    <a:pt x="158" y="309"/>
                    <a:pt x="138" y="308"/>
                  </a:cubicBezTo>
                  <a:cubicBezTo>
                    <a:pt x="128" y="308"/>
                    <a:pt x="118" y="310"/>
                    <a:pt x="110" y="307"/>
                  </a:cubicBezTo>
                  <a:cubicBezTo>
                    <a:pt x="106" y="306"/>
                    <a:pt x="103" y="305"/>
                    <a:pt x="99" y="302"/>
                  </a:cubicBezTo>
                  <a:cubicBezTo>
                    <a:pt x="97" y="299"/>
                    <a:pt x="98" y="295"/>
                    <a:pt x="91" y="295"/>
                  </a:cubicBezTo>
                  <a:cubicBezTo>
                    <a:pt x="85" y="295"/>
                    <a:pt x="82" y="304"/>
                    <a:pt x="77" y="308"/>
                  </a:cubicBezTo>
                  <a:cubicBezTo>
                    <a:pt x="69" y="314"/>
                    <a:pt x="64" y="314"/>
                    <a:pt x="56" y="316"/>
                  </a:cubicBezTo>
                  <a:cubicBezTo>
                    <a:pt x="52" y="312"/>
                    <a:pt x="52" y="306"/>
                    <a:pt x="50" y="302"/>
                  </a:cubicBezTo>
                  <a:cubicBezTo>
                    <a:pt x="49" y="296"/>
                    <a:pt x="46" y="291"/>
                    <a:pt x="46" y="286"/>
                  </a:cubicBezTo>
                  <a:cubicBezTo>
                    <a:pt x="44" y="276"/>
                    <a:pt x="47" y="265"/>
                    <a:pt x="49" y="255"/>
                  </a:cubicBezTo>
                  <a:cubicBezTo>
                    <a:pt x="50" y="250"/>
                    <a:pt x="52" y="246"/>
                    <a:pt x="54" y="242"/>
                  </a:cubicBezTo>
                  <a:cubicBezTo>
                    <a:pt x="54" y="240"/>
                    <a:pt x="54" y="236"/>
                    <a:pt x="55" y="234"/>
                  </a:cubicBezTo>
                  <a:cubicBezTo>
                    <a:pt x="55" y="232"/>
                    <a:pt x="57" y="230"/>
                    <a:pt x="57" y="228"/>
                  </a:cubicBezTo>
                  <a:cubicBezTo>
                    <a:pt x="58" y="224"/>
                    <a:pt x="57" y="217"/>
                    <a:pt x="58" y="211"/>
                  </a:cubicBezTo>
                  <a:cubicBezTo>
                    <a:pt x="59" y="205"/>
                    <a:pt x="61" y="201"/>
                    <a:pt x="60" y="196"/>
                  </a:cubicBezTo>
                  <a:cubicBezTo>
                    <a:pt x="59" y="188"/>
                    <a:pt x="47" y="181"/>
                    <a:pt x="40" y="174"/>
                  </a:cubicBezTo>
                  <a:cubicBezTo>
                    <a:pt x="33" y="169"/>
                    <a:pt x="26" y="163"/>
                    <a:pt x="20" y="156"/>
                  </a:cubicBezTo>
                  <a:cubicBezTo>
                    <a:pt x="17" y="152"/>
                    <a:pt x="15" y="145"/>
                    <a:pt x="11" y="139"/>
                  </a:cubicBezTo>
                  <a:cubicBezTo>
                    <a:pt x="10" y="120"/>
                    <a:pt x="0" y="105"/>
                    <a:pt x="7" y="85"/>
                  </a:cubicBezTo>
                  <a:cubicBezTo>
                    <a:pt x="16" y="82"/>
                    <a:pt x="26" y="84"/>
                    <a:pt x="35" y="82"/>
                  </a:cubicBezTo>
                  <a:cubicBezTo>
                    <a:pt x="40" y="81"/>
                    <a:pt x="44" y="77"/>
                    <a:pt x="48" y="76"/>
                  </a:cubicBezTo>
                  <a:cubicBezTo>
                    <a:pt x="51" y="75"/>
                    <a:pt x="55" y="75"/>
                    <a:pt x="59" y="75"/>
                  </a:cubicBezTo>
                  <a:cubicBezTo>
                    <a:pt x="68" y="73"/>
                    <a:pt x="81" y="73"/>
                    <a:pt x="94" y="71"/>
                  </a:cubicBezTo>
                  <a:cubicBezTo>
                    <a:pt x="109" y="69"/>
                    <a:pt x="124" y="66"/>
                    <a:pt x="137" y="66"/>
                  </a:cubicBezTo>
                  <a:cubicBezTo>
                    <a:pt x="160" y="65"/>
                    <a:pt x="183" y="73"/>
                    <a:pt x="206" y="70"/>
                  </a:cubicBezTo>
                  <a:cubicBezTo>
                    <a:pt x="219" y="69"/>
                    <a:pt x="231" y="62"/>
                    <a:pt x="244" y="60"/>
                  </a:cubicBezTo>
                  <a:cubicBezTo>
                    <a:pt x="246" y="56"/>
                    <a:pt x="243" y="46"/>
                    <a:pt x="246" y="43"/>
                  </a:cubicBezTo>
                  <a:cubicBezTo>
                    <a:pt x="246" y="39"/>
                    <a:pt x="249" y="36"/>
                    <a:pt x="251" y="33"/>
                  </a:cubicBezTo>
                  <a:cubicBezTo>
                    <a:pt x="251" y="33"/>
                    <a:pt x="251" y="32"/>
                    <a:pt x="252" y="31"/>
                  </a:cubicBezTo>
                  <a:cubicBezTo>
                    <a:pt x="254" y="28"/>
                    <a:pt x="258" y="25"/>
                    <a:pt x="260" y="22"/>
                  </a:cubicBezTo>
                  <a:cubicBezTo>
                    <a:pt x="262" y="19"/>
                    <a:pt x="264" y="15"/>
                    <a:pt x="267" y="12"/>
                  </a:cubicBezTo>
                  <a:cubicBezTo>
                    <a:pt x="270" y="8"/>
                    <a:pt x="274" y="4"/>
                    <a:pt x="278" y="0"/>
                  </a:cubicBezTo>
                  <a:cubicBezTo>
                    <a:pt x="279" y="0"/>
                    <a:pt x="279" y="1"/>
                    <a:pt x="280" y="1"/>
                  </a:cubicBezTo>
                  <a:cubicBezTo>
                    <a:pt x="291" y="9"/>
                    <a:pt x="290" y="23"/>
                    <a:pt x="294" y="36"/>
                  </a:cubicBezTo>
                  <a:cubicBezTo>
                    <a:pt x="295" y="39"/>
                    <a:pt x="297" y="42"/>
                    <a:pt x="299" y="46"/>
                  </a:cubicBezTo>
                  <a:cubicBezTo>
                    <a:pt x="300" y="48"/>
                    <a:pt x="300" y="48"/>
                    <a:pt x="301" y="51"/>
                  </a:cubicBezTo>
                  <a:cubicBezTo>
                    <a:pt x="303" y="59"/>
                    <a:pt x="306" y="68"/>
                    <a:pt x="315" y="71"/>
                  </a:cubicBezTo>
                  <a:close/>
                  <a:moveTo>
                    <a:pt x="2253" y="117"/>
                  </a:moveTo>
                  <a:cubicBezTo>
                    <a:pt x="2250" y="112"/>
                    <a:pt x="2246" y="108"/>
                    <a:pt x="2249" y="101"/>
                  </a:cubicBezTo>
                  <a:cubicBezTo>
                    <a:pt x="2249" y="100"/>
                    <a:pt x="2251" y="100"/>
                    <a:pt x="2252" y="100"/>
                  </a:cubicBezTo>
                  <a:cubicBezTo>
                    <a:pt x="2252" y="99"/>
                    <a:pt x="2251" y="97"/>
                    <a:pt x="2252" y="96"/>
                  </a:cubicBezTo>
                  <a:cubicBezTo>
                    <a:pt x="2253" y="93"/>
                    <a:pt x="2255" y="90"/>
                    <a:pt x="2254" y="87"/>
                  </a:cubicBezTo>
                  <a:cubicBezTo>
                    <a:pt x="2249" y="82"/>
                    <a:pt x="2241" y="84"/>
                    <a:pt x="2233" y="85"/>
                  </a:cubicBezTo>
                  <a:cubicBezTo>
                    <a:pt x="2226" y="86"/>
                    <a:pt x="2218" y="88"/>
                    <a:pt x="2213" y="90"/>
                  </a:cubicBezTo>
                  <a:cubicBezTo>
                    <a:pt x="2206" y="99"/>
                    <a:pt x="2204" y="112"/>
                    <a:pt x="2200" y="123"/>
                  </a:cubicBezTo>
                  <a:cubicBezTo>
                    <a:pt x="2207" y="124"/>
                    <a:pt x="2214" y="123"/>
                    <a:pt x="2222" y="123"/>
                  </a:cubicBezTo>
                  <a:cubicBezTo>
                    <a:pt x="2239" y="123"/>
                    <a:pt x="2256" y="128"/>
                    <a:pt x="2271" y="133"/>
                  </a:cubicBezTo>
                  <a:cubicBezTo>
                    <a:pt x="2275" y="135"/>
                    <a:pt x="2279" y="139"/>
                    <a:pt x="2285" y="137"/>
                  </a:cubicBezTo>
                  <a:cubicBezTo>
                    <a:pt x="2289" y="140"/>
                    <a:pt x="2292" y="144"/>
                    <a:pt x="2296" y="148"/>
                  </a:cubicBezTo>
                  <a:cubicBezTo>
                    <a:pt x="2299" y="153"/>
                    <a:pt x="2305" y="154"/>
                    <a:pt x="2303" y="163"/>
                  </a:cubicBezTo>
                  <a:cubicBezTo>
                    <a:pt x="2299" y="169"/>
                    <a:pt x="2288" y="170"/>
                    <a:pt x="2278" y="171"/>
                  </a:cubicBezTo>
                  <a:cubicBezTo>
                    <a:pt x="2267" y="172"/>
                    <a:pt x="2256" y="171"/>
                    <a:pt x="2247" y="173"/>
                  </a:cubicBezTo>
                  <a:cubicBezTo>
                    <a:pt x="2243" y="177"/>
                    <a:pt x="2238" y="180"/>
                    <a:pt x="2239" y="186"/>
                  </a:cubicBezTo>
                  <a:cubicBezTo>
                    <a:pt x="2240" y="198"/>
                    <a:pt x="2261" y="194"/>
                    <a:pt x="2271" y="201"/>
                  </a:cubicBezTo>
                  <a:cubicBezTo>
                    <a:pt x="2274" y="203"/>
                    <a:pt x="2278" y="209"/>
                    <a:pt x="2285" y="208"/>
                  </a:cubicBezTo>
                  <a:cubicBezTo>
                    <a:pt x="2281" y="218"/>
                    <a:pt x="2294" y="220"/>
                    <a:pt x="2294" y="229"/>
                  </a:cubicBezTo>
                  <a:cubicBezTo>
                    <a:pt x="2286" y="234"/>
                    <a:pt x="2271" y="233"/>
                    <a:pt x="2262" y="236"/>
                  </a:cubicBezTo>
                  <a:cubicBezTo>
                    <a:pt x="2262" y="239"/>
                    <a:pt x="2260" y="240"/>
                    <a:pt x="2258" y="241"/>
                  </a:cubicBezTo>
                  <a:cubicBezTo>
                    <a:pt x="2251" y="244"/>
                    <a:pt x="2233" y="245"/>
                    <a:pt x="2219" y="247"/>
                  </a:cubicBezTo>
                  <a:cubicBezTo>
                    <a:pt x="2212" y="248"/>
                    <a:pt x="2203" y="248"/>
                    <a:pt x="2195" y="250"/>
                  </a:cubicBezTo>
                  <a:cubicBezTo>
                    <a:pt x="2192" y="251"/>
                    <a:pt x="2189" y="253"/>
                    <a:pt x="2186" y="255"/>
                  </a:cubicBezTo>
                  <a:cubicBezTo>
                    <a:pt x="2183" y="256"/>
                    <a:pt x="2179" y="257"/>
                    <a:pt x="2176" y="258"/>
                  </a:cubicBezTo>
                  <a:cubicBezTo>
                    <a:pt x="2174" y="259"/>
                    <a:pt x="2173" y="260"/>
                    <a:pt x="2171" y="260"/>
                  </a:cubicBezTo>
                  <a:cubicBezTo>
                    <a:pt x="2166" y="263"/>
                    <a:pt x="2152" y="266"/>
                    <a:pt x="2143" y="266"/>
                  </a:cubicBezTo>
                  <a:cubicBezTo>
                    <a:pt x="2139" y="266"/>
                    <a:pt x="2134" y="265"/>
                    <a:pt x="2130" y="264"/>
                  </a:cubicBezTo>
                  <a:cubicBezTo>
                    <a:pt x="2125" y="263"/>
                    <a:pt x="2121" y="264"/>
                    <a:pt x="2118" y="261"/>
                  </a:cubicBezTo>
                  <a:cubicBezTo>
                    <a:pt x="2107" y="255"/>
                    <a:pt x="2110" y="236"/>
                    <a:pt x="2109" y="216"/>
                  </a:cubicBezTo>
                  <a:cubicBezTo>
                    <a:pt x="2120" y="211"/>
                    <a:pt x="2134" y="210"/>
                    <a:pt x="2140" y="201"/>
                  </a:cubicBezTo>
                  <a:cubicBezTo>
                    <a:pt x="2157" y="196"/>
                    <a:pt x="2181" y="198"/>
                    <a:pt x="2198" y="193"/>
                  </a:cubicBezTo>
                  <a:cubicBezTo>
                    <a:pt x="2203" y="191"/>
                    <a:pt x="2209" y="188"/>
                    <a:pt x="2210" y="184"/>
                  </a:cubicBezTo>
                  <a:cubicBezTo>
                    <a:pt x="2207" y="169"/>
                    <a:pt x="2191" y="175"/>
                    <a:pt x="2179" y="178"/>
                  </a:cubicBezTo>
                  <a:cubicBezTo>
                    <a:pt x="2174" y="179"/>
                    <a:pt x="2168" y="181"/>
                    <a:pt x="2162" y="182"/>
                  </a:cubicBezTo>
                  <a:cubicBezTo>
                    <a:pt x="2152" y="185"/>
                    <a:pt x="2138" y="189"/>
                    <a:pt x="2124" y="186"/>
                  </a:cubicBezTo>
                  <a:cubicBezTo>
                    <a:pt x="2121" y="183"/>
                    <a:pt x="2117" y="178"/>
                    <a:pt x="2113" y="174"/>
                  </a:cubicBezTo>
                  <a:cubicBezTo>
                    <a:pt x="2110" y="172"/>
                    <a:pt x="2105" y="156"/>
                    <a:pt x="2105" y="149"/>
                  </a:cubicBezTo>
                  <a:cubicBezTo>
                    <a:pt x="2105" y="146"/>
                    <a:pt x="2107" y="146"/>
                    <a:pt x="2107" y="143"/>
                  </a:cubicBezTo>
                  <a:cubicBezTo>
                    <a:pt x="2108" y="141"/>
                    <a:pt x="2105" y="139"/>
                    <a:pt x="2107" y="138"/>
                  </a:cubicBezTo>
                  <a:cubicBezTo>
                    <a:pt x="2113" y="135"/>
                    <a:pt x="2118" y="138"/>
                    <a:pt x="2123" y="137"/>
                  </a:cubicBezTo>
                  <a:cubicBezTo>
                    <a:pt x="2129" y="135"/>
                    <a:pt x="2131" y="130"/>
                    <a:pt x="2136" y="127"/>
                  </a:cubicBezTo>
                  <a:cubicBezTo>
                    <a:pt x="2149" y="125"/>
                    <a:pt x="2165" y="127"/>
                    <a:pt x="2175" y="122"/>
                  </a:cubicBezTo>
                  <a:cubicBezTo>
                    <a:pt x="2174" y="118"/>
                    <a:pt x="2172" y="115"/>
                    <a:pt x="2171" y="110"/>
                  </a:cubicBezTo>
                  <a:cubicBezTo>
                    <a:pt x="2170" y="103"/>
                    <a:pt x="2173" y="94"/>
                    <a:pt x="2169" y="90"/>
                  </a:cubicBezTo>
                  <a:cubicBezTo>
                    <a:pt x="2165" y="88"/>
                    <a:pt x="2161" y="91"/>
                    <a:pt x="2155" y="91"/>
                  </a:cubicBezTo>
                  <a:cubicBezTo>
                    <a:pt x="2148" y="91"/>
                    <a:pt x="2140" y="89"/>
                    <a:pt x="2133" y="91"/>
                  </a:cubicBezTo>
                  <a:cubicBezTo>
                    <a:pt x="2128" y="93"/>
                    <a:pt x="2128" y="100"/>
                    <a:pt x="2125" y="106"/>
                  </a:cubicBezTo>
                  <a:cubicBezTo>
                    <a:pt x="2120" y="110"/>
                    <a:pt x="2115" y="114"/>
                    <a:pt x="2112" y="121"/>
                  </a:cubicBezTo>
                  <a:cubicBezTo>
                    <a:pt x="2102" y="121"/>
                    <a:pt x="2094" y="132"/>
                    <a:pt x="2084" y="125"/>
                  </a:cubicBezTo>
                  <a:cubicBezTo>
                    <a:pt x="2083" y="118"/>
                    <a:pt x="2081" y="108"/>
                    <a:pt x="2085" y="101"/>
                  </a:cubicBezTo>
                  <a:cubicBezTo>
                    <a:pt x="2086" y="97"/>
                    <a:pt x="2081" y="98"/>
                    <a:pt x="2082" y="94"/>
                  </a:cubicBezTo>
                  <a:cubicBezTo>
                    <a:pt x="2084" y="88"/>
                    <a:pt x="2079" y="82"/>
                    <a:pt x="2081" y="79"/>
                  </a:cubicBezTo>
                  <a:cubicBezTo>
                    <a:pt x="2081" y="75"/>
                    <a:pt x="2077" y="76"/>
                    <a:pt x="2075" y="74"/>
                  </a:cubicBezTo>
                  <a:cubicBezTo>
                    <a:pt x="2076" y="64"/>
                    <a:pt x="2066" y="59"/>
                    <a:pt x="2070" y="48"/>
                  </a:cubicBezTo>
                  <a:cubicBezTo>
                    <a:pt x="2081" y="39"/>
                    <a:pt x="2095" y="46"/>
                    <a:pt x="2106" y="40"/>
                  </a:cubicBezTo>
                  <a:cubicBezTo>
                    <a:pt x="2108" y="39"/>
                    <a:pt x="2109" y="38"/>
                    <a:pt x="2112" y="37"/>
                  </a:cubicBezTo>
                  <a:cubicBezTo>
                    <a:pt x="2114" y="36"/>
                    <a:pt x="2119" y="36"/>
                    <a:pt x="2123" y="36"/>
                  </a:cubicBezTo>
                  <a:cubicBezTo>
                    <a:pt x="2135" y="35"/>
                    <a:pt x="2150" y="35"/>
                    <a:pt x="2164" y="33"/>
                  </a:cubicBezTo>
                  <a:cubicBezTo>
                    <a:pt x="2166" y="33"/>
                    <a:pt x="2169" y="33"/>
                    <a:pt x="2170" y="32"/>
                  </a:cubicBezTo>
                  <a:cubicBezTo>
                    <a:pt x="2180" y="29"/>
                    <a:pt x="2178" y="16"/>
                    <a:pt x="2187" y="14"/>
                  </a:cubicBezTo>
                  <a:cubicBezTo>
                    <a:pt x="2191" y="13"/>
                    <a:pt x="2200" y="16"/>
                    <a:pt x="2203" y="17"/>
                  </a:cubicBezTo>
                  <a:cubicBezTo>
                    <a:pt x="2207" y="19"/>
                    <a:pt x="2210" y="23"/>
                    <a:pt x="2214" y="25"/>
                  </a:cubicBezTo>
                  <a:cubicBezTo>
                    <a:pt x="2218" y="29"/>
                    <a:pt x="2223" y="35"/>
                    <a:pt x="2231" y="36"/>
                  </a:cubicBezTo>
                  <a:cubicBezTo>
                    <a:pt x="2236" y="36"/>
                    <a:pt x="2242" y="34"/>
                    <a:pt x="2249" y="35"/>
                  </a:cubicBezTo>
                  <a:cubicBezTo>
                    <a:pt x="2261" y="35"/>
                    <a:pt x="2270" y="42"/>
                    <a:pt x="2285" y="44"/>
                  </a:cubicBezTo>
                  <a:cubicBezTo>
                    <a:pt x="2287" y="45"/>
                    <a:pt x="2287" y="47"/>
                    <a:pt x="2288" y="48"/>
                  </a:cubicBezTo>
                  <a:cubicBezTo>
                    <a:pt x="2289" y="51"/>
                    <a:pt x="2291" y="51"/>
                    <a:pt x="2292" y="53"/>
                  </a:cubicBezTo>
                  <a:cubicBezTo>
                    <a:pt x="2300" y="55"/>
                    <a:pt x="2304" y="66"/>
                    <a:pt x="2303" y="79"/>
                  </a:cubicBezTo>
                  <a:cubicBezTo>
                    <a:pt x="2302" y="87"/>
                    <a:pt x="2297" y="94"/>
                    <a:pt x="2295" y="99"/>
                  </a:cubicBezTo>
                  <a:cubicBezTo>
                    <a:pt x="2282" y="106"/>
                    <a:pt x="2273" y="117"/>
                    <a:pt x="2253" y="117"/>
                  </a:cubicBezTo>
                  <a:close/>
                  <a:moveTo>
                    <a:pt x="1690" y="25"/>
                  </a:moveTo>
                  <a:cubicBezTo>
                    <a:pt x="1693" y="30"/>
                    <a:pt x="1696" y="32"/>
                    <a:pt x="1699" y="36"/>
                  </a:cubicBezTo>
                  <a:cubicBezTo>
                    <a:pt x="1702" y="39"/>
                    <a:pt x="1704" y="43"/>
                    <a:pt x="1707" y="46"/>
                  </a:cubicBezTo>
                  <a:cubicBezTo>
                    <a:pt x="1733" y="45"/>
                    <a:pt x="1759" y="44"/>
                    <a:pt x="1785" y="46"/>
                  </a:cubicBezTo>
                  <a:cubicBezTo>
                    <a:pt x="1789" y="49"/>
                    <a:pt x="1792" y="50"/>
                    <a:pt x="1796" y="53"/>
                  </a:cubicBezTo>
                  <a:cubicBezTo>
                    <a:pt x="1799" y="55"/>
                    <a:pt x="1801" y="59"/>
                    <a:pt x="1806" y="60"/>
                  </a:cubicBezTo>
                  <a:cubicBezTo>
                    <a:pt x="1820" y="61"/>
                    <a:pt x="1827" y="41"/>
                    <a:pt x="1843" y="46"/>
                  </a:cubicBezTo>
                  <a:cubicBezTo>
                    <a:pt x="1847" y="45"/>
                    <a:pt x="1845" y="51"/>
                    <a:pt x="1847" y="53"/>
                  </a:cubicBezTo>
                  <a:cubicBezTo>
                    <a:pt x="1850" y="54"/>
                    <a:pt x="1849" y="58"/>
                    <a:pt x="1851" y="60"/>
                  </a:cubicBezTo>
                  <a:cubicBezTo>
                    <a:pt x="1848" y="67"/>
                    <a:pt x="1845" y="74"/>
                    <a:pt x="1840" y="80"/>
                  </a:cubicBezTo>
                  <a:cubicBezTo>
                    <a:pt x="1838" y="84"/>
                    <a:pt x="1835" y="88"/>
                    <a:pt x="1831" y="92"/>
                  </a:cubicBezTo>
                  <a:cubicBezTo>
                    <a:pt x="1825" y="98"/>
                    <a:pt x="1819" y="103"/>
                    <a:pt x="1820" y="108"/>
                  </a:cubicBezTo>
                  <a:cubicBezTo>
                    <a:pt x="1821" y="118"/>
                    <a:pt x="1837" y="118"/>
                    <a:pt x="1848" y="122"/>
                  </a:cubicBezTo>
                  <a:cubicBezTo>
                    <a:pt x="1851" y="125"/>
                    <a:pt x="1856" y="127"/>
                    <a:pt x="1860" y="130"/>
                  </a:cubicBezTo>
                  <a:cubicBezTo>
                    <a:pt x="1862" y="133"/>
                    <a:pt x="1863" y="136"/>
                    <a:pt x="1864" y="140"/>
                  </a:cubicBezTo>
                  <a:cubicBezTo>
                    <a:pt x="1865" y="143"/>
                    <a:pt x="1873" y="144"/>
                    <a:pt x="1869" y="147"/>
                  </a:cubicBezTo>
                  <a:cubicBezTo>
                    <a:pt x="1868" y="152"/>
                    <a:pt x="1859" y="149"/>
                    <a:pt x="1853" y="149"/>
                  </a:cubicBezTo>
                  <a:cubicBezTo>
                    <a:pt x="1847" y="149"/>
                    <a:pt x="1839" y="150"/>
                    <a:pt x="1832" y="149"/>
                  </a:cubicBezTo>
                  <a:cubicBezTo>
                    <a:pt x="1825" y="148"/>
                    <a:pt x="1819" y="142"/>
                    <a:pt x="1814" y="142"/>
                  </a:cubicBezTo>
                  <a:cubicBezTo>
                    <a:pt x="1806" y="143"/>
                    <a:pt x="1797" y="152"/>
                    <a:pt x="1798" y="163"/>
                  </a:cubicBezTo>
                  <a:cubicBezTo>
                    <a:pt x="1798" y="169"/>
                    <a:pt x="1802" y="172"/>
                    <a:pt x="1806" y="176"/>
                  </a:cubicBezTo>
                  <a:cubicBezTo>
                    <a:pt x="1812" y="180"/>
                    <a:pt x="1820" y="185"/>
                    <a:pt x="1827" y="189"/>
                  </a:cubicBezTo>
                  <a:cubicBezTo>
                    <a:pt x="1823" y="192"/>
                    <a:pt x="1825" y="195"/>
                    <a:pt x="1825" y="200"/>
                  </a:cubicBezTo>
                  <a:cubicBezTo>
                    <a:pt x="1815" y="200"/>
                    <a:pt x="1799" y="202"/>
                    <a:pt x="1785" y="201"/>
                  </a:cubicBezTo>
                  <a:cubicBezTo>
                    <a:pt x="1779" y="200"/>
                    <a:pt x="1773" y="197"/>
                    <a:pt x="1768" y="198"/>
                  </a:cubicBezTo>
                  <a:cubicBezTo>
                    <a:pt x="1764" y="197"/>
                    <a:pt x="1762" y="194"/>
                    <a:pt x="1759" y="192"/>
                  </a:cubicBezTo>
                  <a:cubicBezTo>
                    <a:pt x="1755" y="191"/>
                    <a:pt x="1753" y="196"/>
                    <a:pt x="1750" y="194"/>
                  </a:cubicBezTo>
                  <a:cubicBezTo>
                    <a:pt x="1734" y="192"/>
                    <a:pt x="1711" y="191"/>
                    <a:pt x="1699" y="197"/>
                  </a:cubicBezTo>
                  <a:cubicBezTo>
                    <a:pt x="1699" y="203"/>
                    <a:pt x="1698" y="206"/>
                    <a:pt x="1701" y="211"/>
                  </a:cubicBezTo>
                  <a:cubicBezTo>
                    <a:pt x="1710" y="217"/>
                    <a:pt x="1721" y="216"/>
                    <a:pt x="1734" y="216"/>
                  </a:cubicBezTo>
                  <a:cubicBezTo>
                    <a:pt x="1733" y="216"/>
                    <a:pt x="1734" y="214"/>
                    <a:pt x="1735" y="214"/>
                  </a:cubicBezTo>
                  <a:cubicBezTo>
                    <a:pt x="1735" y="215"/>
                    <a:pt x="1746" y="216"/>
                    <a:pt x="1750" y="216"/>
                  </a:cubicBezTo>
                  <a:cubicBezTo>
                    <a:pt x="1762" y="215"/>
                    <a:pt x="1773" y="215"/>
                    <a:pt x="1786" y="218"/>
                  </a:cubicBezTo>
                  <a:cubicBezTo>
                    <a:pt x="1802" y="221"/>
                    <a:pt x="1812" y="227"/>
                    <a:pt x="1822" y="237"/>
                  </a:cubicBezTo>
                  <a:cubicBezTo>
                    <a:pt x="1823" y="242"/>
                    <a:pt x="1820" y="247"/>
                    <a:pt x="1822" y="249"/>
                  </a:cubicBezTo>
                  <a:cubicBezTo>
                    <a:pt x="1825" y="250"/>
                    <a:pt x="1827" y="254"/>
                    <a:pt x="1824" y="257"/>
                  </a:cubicBezTo>
                  <a:cubicBezTo>
                    <a:pt x="1819" y="260"/>
                    <a:pt x="1814" y="256"/>
                    <a:pt x="1808" y="256"/>
                  </a:cubicBezTo>
                  <a:cubicBezTo>
                    <a:pt x="1796" y="255"/>
                    <a:pt x="1783" y="255"/>
                    <a:pt x="1770" y="253"/>
                  </a:cubicBezTo>
                  <a:cubicBezTo>
                    <a:pt x="1749" y="251"/>
                    <a:pt x="1726" y="246"/>
                    <a:pt x="1699" y="250"/>
                  </a:cubicBezTo>
                  <a:cubicBezTo>
                    <a:pt x="1698" y="254"/>
                    <a:pt x="1695" y="258"/>
                    <a:pt x="1696" y="261"/>
                  </a:cubicBezTo>
                  <a:cubicBezTo>
                    <a:pt x="1698" y="270"/>
                    <a:pt x="1708" y="268"/>
                    <a:pt x="1719" y="268"/>
                  </a:cubicBezTo>
                  <a:cubicBezTo>
                    <a:pt x="1738" y="269"/>
                    <a:pt x="1768" y="275"/>
                    <a:pt x="1781" y="275"/>
                  </a:cubicBezTo>
                  <a:cubicBezTo>
                    <a:pt x="1785" y="277"/>
                    <a:pt x="1789" y="280"/>
                    <a:pt x="1796" y="280"/>
                  </a:cubicBezTo>
                  <a:cubicBezTo>
                    <a:pt x="1798" y="282"/>
                    <a:pt x="1802" y="284"/>
                    <a:pt x="1804" y="287"/>
                  </a:cubicBezTo>
                  <a:cubicBezTo>
                    <a:pt x="1817" y="287"/>
                    <a:pt x="1827" y="292"/>
                    <a:pt x="1835" y="298"/>
                  </a:cubicBezTo>
                  <a:cubicBezTo>
                    <a:pt x="1836" y="303"/>
                    <a:pt x="1834" y="309"/>
                    <a:pt x="1835" y="314"/>
                  </a:cubicBezTo>
                  <a:cubicBezTo>
                    <a:pt x="1835" y="319"/>
                    <a:pt x="1837" y="322"/>
                    <a:pt x="1839" y="327"/>
                  </a:cubicBezTo>
                  <a:cubicBezTo>
                    <a:pt x="1824" y="328"/>
                    <a:pt x="1811" y="324"/>
                    <a:pt x="1798" y="323"/>
                  </a:cubicBezTo>
                  <a:cubicBezTo>
                    <a:pt x="1792" y="323"/>
                    <a:pt x="1786" y="324"/>
                    <a:pt x="1780" y="323"/>
                  </a:cubicBezTo>
                  <a:cubicBezTo>
                    <a:pt x="1775" y="323"/>
                    <a:pt x="1771" y="320"/>
                    <a:pt x="1767" y="319"/>
                  </a:cubicBezTo>
                  <a:cubicBezTo>
                    <a:pt x="1748" y="312"/>
                    <a:pt x="1721" y="312"/>
                    <a:pt x="1696" y="312"/>
                  </a:cubicBezTo>
                  <a:cubicBezTo>
                    <a:pt x="1692" y="317"/>
                    <a:pt x="1694" y="327"/>
                    <a:pt x="1693" y="335"/>
                  </a:cubicBezTo>
                  <a:cubicBezTo>
                    <a:pt x="1692" y="340"/>
                    <a:pt x="1689" y="344"/>
                    <a:pt x="1689" y="349"/>
                  </a:cubicBezTo>
                  <a:cubicBezTo>
                    <a:pt x="1694" y="360"/>
                    <a:pt x="1711" y="356"/>
                    <a:pt x="1721" y="360"/>
                  </a:cubicBezTo>
                  <a:cubicBezTo>
                    <a:pt x="1722" y="360"/>
                    <a:pt x="1723" y="362"/>
                    <a:pt x="1723" y="362"/>
                  </a:cubicBezTo>
                  <a:cubicBezTo>
                    <a:pt x="1728" y="363"/>
                    <a:pt x="1734" y="365"/>
                    <a:pt x="1738" y="366"/>
                  </a:cubicBezTo>
                  <a:cubicBezTo>
                    <a:pt x="1747" y="368"/>
                    <a:pt x="1755" y="369"/>
                    <a:pt x="1760" y="374"/>
                  </a:cubicBezTo>
                  <a:cubicBezTo>
                    <a:pt x="1764" y="373"/>
                    <a:pt x="1769" y="375"/>
                    <a:pt x="1773" y="376"/>
                  </a:cubicBezTo>
                  <a:cubicBezTo>
                    <a:pt x="1777" y="377"/>
                    <a:pt x="1781" y="377"/>
                    <a:pt x="1785" y="378"/>
                  </a:cubicBezTo>
                  <a:cubicBezTo>
                    <a:pt x="1793" y="380"/>
                    <a:pt x="1800" y="385"/>
                    <a:pt x="1808" y="385"/>
                  </a:cubicBezTo>
                  <a:cubicBezTo>
                    <a:pt x="1811" y="385"/>
                    <a:pt x="1819" y="385"/>
                    <a:pt x="1824" y="384"/>
                  </a:cubicBezTo>
                  <a:cubicBezTo>
                    <a:pt x="1828" y="383"/>
                    <a:pt x="1832" y="381"/>
                    <a:pt x="1836" y="381"/>
                  </a:cubicBezTo>
                  <a:cubicBezTo>
                    <a:pt x="1851" y="378"/>
                    <a:pt x="1873" y="379"/>
                    <a:pt x="1885" y="374"/>
                  </a:cubicBezTo>
                  <a:cubicBezTo>
                    <a:pt x="1888" y="372"/>
                    <a:pt x="1891" y="370"/>
                    <a:pt x="1893" y="368"/>
                  </a:cubicBezTo>
                  <a:cubicBezTo>
                    <a:pt x="1897" y="367"/>
                    <a:pt x="1896" y="362"/>
                    <a:pt x="1900" y="361"/>
                  </a:cubicBezTo>
                  <a:cubicBezTo>
                    <a:pt x="1902" y="374"/>
                    <a:pt x="1909" y="392"/>
                    <a:pt x="1907" y="407"/>
                  </a:cubicBezTo>
                  <a:cubicBezTo>
                    <a:pt x="1906" y="412"/>
                    <a:pt x="1904" y="415"/>
                    <a:pt x="1902" y="420"/>
                  </a:cubicBezTo>
                  <a:cubicBezTo>
                    <a:pt x="1903" y="427"/>
                    <a:pt x="1901" y="433"/>
                    <a:pt x="1899" y="438"/>
                  </a:cubicBezTo>
                  <a:cubicBezTo>
                    <a:pt x="1898" y="440"/>
                    <a:pt x="1896" y="441"/>
                    <a:pt x="1894" y="444"/>
                  </a:cubicBezTo>
                  <a:cubicBezTo>
                    <a:pt x="1894" y="444"/>
                    <a:pt x="1894" y="446"/>
                    <a:pt x="1893" y="447"/>
                  </a:cubicBezTo>
                  <a:cubicBezTo>
                    <a:pt x="1893" y="447"/>
                    <a:pt x="1890" y="448"/>
                    <a:pt x="1888" y="449"/>
                  </a:cubicBezTo>
                  <a:cubicBezTo>
                    <a:pt x="1887" y="450"/>
                    <a:pt x="1886" y="452"/>
                    <a:pt x="1885" y="453"/>
                  </a:cubicBezTo>
                  <a:cubicBezTo>
                    <a:pt x="1884" y="454"/>
                    <a:pt x="1882" y="454"/>
                    <a:pt x="1880" y="455"/>
                  </a:cubicBezTo>
                  <a:cubicBezTo>
                    <a:pt x="1874" y="459"/>
                    <a:pt x="1863" y="467"/>
                    <a:pt x="1851" y="468"/>
                  </a:cubicBezTo>
                  <a:cubicBezTo>
                    <a:pt x="1837" y="468"/>
                    <a:pt x="1824" y="461"/>
                    <a:pt x="1810" y="463"/>
                  </a:cubicBezTo>
                  <a:cubicBezTo>
                    <a:pt x="1806" y="460"/>
                    <a:pt x="1801" y="456"/>
                    <a:pt x="1796" y="453"/>
                  </a:cubicBezTo>
                  <a:cubicBezTo>
                    <a:pt x="1792" y="451"/>
                    <a:pt x="1788" y="455"/>
                    <a:pt x="1786" y="453"/>
                  </a:cubicBezTo>
                  <a:cubicBezTo>
                    <a:pt x="1784" y="452"/>
                    <a:pt x="1783" y="451"/>
                    <a:pt x="1781" y="449"/>
                  </a:cubicBezTo>
                  <a:cubicBezTo>
                    <a:pt x="1780" y="449"/>
                    <a:pt x="1778" y="449"/>
                    <a:pt x="1777" y="448"/>
                  </a:cubicBezTo>
                  <a:cubicBezTo>
                    <a:pt x="1777" y="448"/>
                    <a:pt x="1776" y="446"/>
                    <a:pt x="1776" y="446"/>
                  </a:cubicBezTo>
                  <a:cubicBezTo>
                    <a:pt x="1774" y="445"/>
                    <a:pt x="1770" y="444"/>
                    <a:pt x="1768" y="444"/>
                  </a:cubicBezTo>
                  <a:cubicBezTo>
                    <a:pt x="1757" y="440"/>
                    <a:pt x="1747" y="434"/>
                    <a:pt x="1737" y="429"/>
                  </a:cubicBezTo>
                  <a:cubicBezTo>
                    <a:pt x="1731" y="425"/>
                    <a:pt x="1724" y="421"/>
                    <a:pt x="1715" y="418"/>
                  </a:cubicBezTo>
                  <a:cubicBezTo>
                    <a:pt x="1712" y="417"/>
                    <a:pt x="1708" y="417"/>
                    <a:pt x="1704" y="416"/>
                  </a:cubicBezTo>
                  <a:cubicBezTo>
                    <a:pt x="1697" y="414"/>
                    <a:pt x="1690" y="413"/>
                    <a:pt x="1682" y="412"/>
                  </a:cubicBezTo>
                  <a:cubicBezTo>
                    <a:pt x="1646" y="405"/>
                    <a:pt x="1611" y="395"/>
                    <a:pt x="1572" y="390"/>
                  </a:cubicBezTo>
                  <a:cubicBezTo>
                    <a:pt x="1564" y="389"/>
                    <a:pt x="1556" y="388"/>
                    <a:pt x="1548" y="387"/>
                  </a:cubicBezTo>
                  <a:cubicBezTo>
                    <a:pt x="1546" y="387"/>
                    <a:pt x="1544" y="386"/>
                    <a:pt x="1541" y="385"/>
                  </a:cubicBezTo>
                  <a:cubicBezTo>
                    <a:pt x="1538" y="385"/>
                    <a:pt x="1535" y="386"/>
                    <a:pt x="1532" y="385"/>
                  </a:cubicBezTo>
                  <a:cubicBezTo>
                    <a:pt x="1509" y="382"/>
                    <a:pt x="1478" y="382"/>
                    <a:pt x="1456" y="389"/>
                  </a:cubicBezTo>
                  <a:cubicBezTo>
                    <a:pt x="1451" y="390"/>
                    <a:pt x="1444" y="392"/>
                    <a:pt x="1436" y="394"/>
                  </a:cubicBezTo>
                  <a:cubicBezTo>
                    <a:pt x="1434" y="395"/>
                    <a:pt x="1431" y="395"/>
                    <a:pt x="1429" y="396"/>
                  </a:cubicBezTo>
                  <a:cubicBezTo>
                    <a:pt x="1418" y="399"/>
                    <a:pt x="1406" y="405"/>
                    <a:pt x="1389" y="404"/>
                  </a:cubicBezTo>
                  <a:cubicBezTo>
                    <a:pt x="1385" y="401"/>
                    <a:pt x="1381" y="400"/>
                    <a:pt x="1377" y="398"/>
                  </a:cubicBezTo>
                  <a:cubicBezTo>
                    <a:pt x="1373" y="392"/>
                    <a:pt x="1372" y="387"/>
                    <a:pt x="1368" y="379"/>
                  </a:cubicBezTo>
                  <a:cubicBezTo>
                    <a:pt x="1366" y="375"/>
                    <a:pt x="1365" y="373"/>
                    <a:pt x="1367" y="366"/>
                  </a:cubicBezTo>
                  <a:cubicBezTo>
                    <a:pt x="1367" y="365"/>
                    <a:pt x="1369" y="364"/>
                    <a:pt x="1369" y="363"/>
                  </a:cubicBezTo>
                  <a:cubicBezTo>
                    <a:pt x="1370" y="360"/>
                    <a:pt x="1371" y="358"/>
                    <a:pt x="1373" y="354"/>
                  </a:cubicBezTo>
                  <a:cubicBezTo>
                    <a:pt x="1373" y="353"/>
                    <a:pt x="1374" y="353"/>
                    <a:pt x="1375" y="352"/>
                  </a:cubicBezTo>
                  <a:cubicBezTo>
                    <a:pt x="1377" y="350"/>
                    <a:pt x="1377" y="350"/>
                    <a:pt x="1381" y="347"/>
                  </a:cubicBezTo>
                  <a:cubicBezTo>
                    <a:pt x="1385" y="345"/>
                    <a:pt x="1386" y="344"/>
                    <a:pt x="1392" y="342"/>
                  </a:cubicBezTo>
                  <a:cubicBezTo>
                    <a:pt x="1398" y="340"/>
                    <a:pt x="1406" y="337"/>
                    <a:pt x="1414" y="336"/>
                  </a:cubicBezTo>
                  <a:cubicBezTo>
                    <a:pt x="1427" y="334"/>
                    <a:pt x="1440" y="333"/>
                    <a:pt x="1450" y="328"/>
                  </a:cubicBezTo>
                  <a:cubicBezTo>
                    <a:pt x="1453" y="326"/>
                    <a:pt x="1458" y="324"/>
                    <a:pt x="1461" y="320"/>
                  </a:cubicBezTo>
                  <a:cubicBezTo>
                    <a:pt x="1461" y="319"/>
                    <a:pt x="1461" y="318"/>
                    <a:pt x="1461" y="318"/>
                  </a:cubicBezTo>
                  <a:cubicBezTo>
                    <a:pt x="1461" y="317"/>
                    <a:pt x="1463" y="318"/>
                    <a:pt x="1463" y="318"/>
                  </a:cubicBezTo>
                  <a:cubicBezTo>
                    <a:pt x="1464" y="317"/>
                    <a:pt x="1464" y="315"/>
                    <a:pt x="1464" y="314"/>
                  </a:cubicBezTo>
                  <a:cubicBezTo>
                    <a:pt x="1467" y="311"/>
                    <a:pt x="1470" y="306"/>
                    <a:pt x="1469" y="298"/>
                  </a:cubicBezTo>
                  <a:cubicBezTo>
                    <a:pt x="1471" y="293"/>
                    <a:pt x="1477" y="291"/>
                    <a:pt x="1476" y="283"/>
                  </a:cubicBezTo>
                  <a:cubicBezTo>
                    <a:pt x="1469" y="278"/>
                    <a:pt x="1458" y="286"/>
                    <a:pt x="1451" y="290"/>
                  </a:cubicBezTo>
                  <a:cubicBezTo>
                    <a:pt x="1449" y="291"/>
                    <a:pt x="1448" y="291"/>
                    <a:pt x="1446" y="292"/>
                  </a:cubicBezTo>
                  <a:cubicBezTo>
                    <a:pt x="1443" y="294"/>
                    <a:pt x="1440" y="297"/>
                    <a:pt x="1437" y="297"/>
                  </a:cubicBezTo>
                  <a:cubicBezTo>
                    <a:pt x="1429" y="298"/>
                    <a:pt x="1420" y="293"/>
                    <a:pt x="1414" y="289"/>
                  </a:cubicBezTo>
                  <a:cubicBezTo>
                    <a:pt x="1409" y="286"/>
                    <a:pt x="1402" y="281"/>
                    <a:pt x="1400" y="273"/>
                  </a:cubicBezTo>
                  <a:cubicBezTo>
                    <a:pt x="1400" y="269"/>
                    <a:pt x="1402" y="265"/>
                    <a:pt x="1402" y="260"/>
                  </a:cubicBezTo>
                  <a:cubicBezTo>
                    <a:pt x="1402" y="257"/>
                    <a:pt x="1401" y="254"/>
                    <a:pt x="1400" y="249"/>
                  </a:cubicBezTo>
                  <a:cubicBezTo>
                    <a:pt x="1406" y="246"/>
                    <a:pt x="1410" y="247"/>
                    <a:pt x="1415" y="244"/>
                  </a:cubicBezTo>
                  <a:cubicBezTo>
                    <a:pt x="1427" y="238"/>
                    <a:pt x="1433" y="224"/>
                    <a:pt x="1442" y="214"/>
                  </a:cubicBezTo>
                  <a:cubicBezTo>
                    <a:pt x="1439" y="210"/>
                    <a:pt x="1434" y="208"/>
                    <a:pt x="1430" y="204"/>
                  </a:cubicBezTo>
                  <a:cubicBezTo>
                    <a:pt x="1425" y="200"/>
                    <a:pt x="1420" y="196"/>
                    <a:pt x="1415" y="192"/>
                  </a:cubicBezTo>
                  <a:cubicBezTo>
                    <a:pt x="1413" y="189"/>
                    <a:pt x="1409" y="185"/>
                    <a:pt x="1406" y="181"/>
                  </a:cubicBezTo>
                  <a:cubicBezTo>
                    <a:pt x="1398" y="173"/>
                    <a:pt x="1392" y="155"/>
                    <a:pt x="1399" y="138"/>
                  </a:cubicBezTo>
                  <a:cubicBezTo>
                    <a:pt x="1405" y="135"/>
                    <a:pt x="1416" y="137"/>
                    <a:pt x="1423" y="137"/>
                  </a:cubicBezTo>
                  <a:cubicBezTo>
                    <a:pt x="1428" y="137"/>
                    <a:pt x="1429" y="143"/>
                    <a:pt x="1435" y="143"/>
                  </a:cubicBezTo>
                  <a:cubicBezTo>
                    <a:pt x="1444" y="144"/>
                    <a:pt x="1454" y="143"/>
                    <a:pt x="1461" y="146"/>
                  </a:cubicBezTo>
                  <a:cubicBezTo>
                    <a:pt x="1465" y="147"/>
                    <a:pt x="1470" y="152"/>
                    <a:pt x="1474" y="155"/>
                  </a:cubicBezTo>
                  <a:cubicBezTo>
                    <a:pt x="1478" y="158"/>
                    <a:pt x="1483" y="160"/>
                    <a:pt x="1486" y="163"/>
                  </a:cubicBezTo>
                  <a:cubicBezTo>
                    <a:pt x="1495" y="169"/>
                    <a:pt x="1503" y="175"/>
                    <a:pt x="1508" y="184"/>
                  </a:cubicBezTo>
                  <a:cubicBezTo>
                    <a:pt x="1508" y="198"/>
                    <a:pt x="1496" y="201"/>
                    <a:pt x="1489" y="209"/>
                  </a:cubicBezTo>
                  <a:cubicBezTo>
                    <a:pt x="1472" y="212"/>
                    <a:pt x="1458" y="218"/>
                    <a:pt x="1447" y="227"/>
                  </a:cubicBezTo>
                  <a:cubicBezTo>
                    <a:pt x="1444" y="230"/>
                    <a:pt x="1437" y="234"/>
                    <a:pt x="1435" y="240"/>
                  </a:cubicBezTo>
                  <a:cubicBezTo>
                    <a:pt x="1436" y="245"/>
                    <a:pt x="1440" y="242"/>
                    <a:pt x="1444" y="242"/>
                  </a:cubicBezTo>
                  <a:cubicBezTo>
                    <a:pt x="1461" y="241"/>
                    <a:pt x="1482" y="233"/>
                    <a:pt x="1498" y="242"/>
                  </a:cubicBezTo>
                  <a:cubicBezTo>
                    <a:pt x="1499" y="256"/>
                    <a:pt x="1508" y="267"/>
                    <a:pt x="1503" y="281"/>
                  </a:cubicBezTo>
                  <a:cubicBezTo>
                    <a:pt x="1503" y="281"/>
                    <a:pt x="1503" y="284"/>
                    <a:pt x="1502" y="284"/>
                  </a:cubicBezTo>
                  <a:cubicBezTo>
                    <a:pt x="1502" y="285"/>
                    <a:pt x="1500" y="285"/>
                    <a:pt x="1500" y="286"/>
                  </a:cubicBezTo>
                  <a:cubicBezTo>
                    <a:pt x="1498" y="293"/>
                    <a:pt x="1499" y="299"/>
                    <a:pt x="1494" y="304"/>
                  </a:cubicBezTo>
                  <a:cubicBezTo>
                    <a:pt x="1492" y="306"/>
                    <a:pt x="1489" y="311"/>
                    <a:pt x="1486" y="314"/>
                  </a:cubicBezTo>
                  <a:cubicBezTo>
                    <a:pt x="1483" y="318"/>
                    <a:pt x="1478" y="321"/>
                    <a:pt x="1477" y="327"/>
                  </a:cubicBezTo>
                  <a:cubicBezTo>
                    <a:pt x="1480" y="334"/>
                    <a:pt x="1492" y="334"/>
                    <a:pt x="1501" y="334"/>
                  </a:cubicBezTo>
                  <a:cubicBezTo>
                    <a:pt x="1511" y="333"/>
                    <a:pt x="1524" y="328"/>
                    <a:pt x="1529" y="321"/>
                  </a:cubicBezTo>
                  <a:cubicBezTo>
                    <a:pt x="1530" y="311"/>
                    <a:pt x="1525" y="304"/>
                    <a:pt x="1528" y="296"/>
                  </a:cubicBezTo>
                  <a:cubicBezTo>
                    <a:pt x="1530" y="293"/>
                    <a:pt x="1534" y="294"/>
                    <a:pt x="1537" y="292"/>
                  </a:cubicBezTo>
                  <a:cubicBezTo>
                    <a:pt x="1540" y="291"/>
                    <a:pt x="1542" y="289"/>
                    <a:pt x="1545" y="288"/>
                  </a:cubicBezTo>
                  <a:cubicBezTo>
                    <a:pt x="1551" y="285"/>
                    <a:pt x="1558" y="285"/>
                    <a:pt x="1565" y="283"/>
                  </a:cubicBezTo>
                  <a:cubicBezTo>
                    <a:pt x="1570" y="282"/>
                    <a:pt x="1576" y="281"/>
                    <a:pt x="1581" y="280"/>
                  </a:cubicBezTo>
                  <a:cubicBezTo>
                    <a:pt x="1586" y="279"/>
                    <a:pt x="1591" y="279"/>
                    <a:pt x="1597" y="278"/>
                  </a:cubicBezTo>
                  <a:cubicBezTo>
                    <a:pt x="1601" y="277"/>
                    <a:pt x="1603" y="276"/>
                    <a:pt x="1607" y="275"/>
                  </a:cubicBezTo>
                  <a:cubicBezTo>
                    <a:pt x="1627" y="273"/>
                    <a:pt x="1648" y="277"/>
                    <a:pt x="1664" y="267"/>
                  </a:cubicBezTo>
                  <a:cubicBezTo>
                    <a:pt x="1665" y="259"/>
                    <a:pt x="1663" y="254"/>
                    <a:pt x="1660" y="249"/>
                  </a:cubicBezTo>
                  <a:cubicBezTo>
                    <a:pt x="1621" y="251"/>
                    <a:pt x="1590" y="262"/>
                    <a:pt x="1549" y="264"/>
                  </a:cubicBezTo>
                  <a:cubicBezTo>
                    <a:pt x="1542" y="258"/>
                    <a:pt x="1533" y="247"/>
                    <a:pt x="1534" y="235"/>
                  </a:cubicBezTo>
                  <a:cubicBezTo>
                    <a:pt x="1539" y="230"/>
                    <a:pt x="1547" y="231"/>
                    <a:pt x="1554" y="229"/>
                  </a:cubicBezTo>
                  <a:cubicBezTo>
                    <a:pt x="1558" y="228"/>
                    <a:pt x="1562" y="227"/>
                    <a:pt x="1565" y="226"/>
                  </a:cubicBezTo>
                  <a:cubicBezTo>
                    <a:pt x="1573" y="224"/>
                    <a:pt x="1580" y="223"/>
                    <a:pt x="1592" y="221"/>
                  </a:cubicBezTo>
                  <a:cubicBezTo>
                    <a:pt x="1596" y="221"/>
                    <a:pt x="1601" y="219"/>
                    <a:pt x="1605" y="219"/>
                  </a:cubicBezTo>
                  <a:cubicBezTo>
                    <a:pt x="1618" y="218"/>
                    <a:pt x="1632" y="220"/>
                    <a:pt x="1643" y="217"/>
                  </a:cubicBezTo>
                  <a:cubicBezTo>
                    <a:pt x="1648" y="216"/>
                    <a:pt x="1659" y="216"/>
                    <a:pt x="1665" y="211"/>
                  </a:cubicBezTo>
                  <a:cubicBezTo>
                    <a:pt x="1665" y="207"/>
                    <a:pt x="1665" y="203"/>
                    <a:pt x="1664" y="200"/>
                  </a:cubicBezTo>
                  <a:cubicBezTo>
                    <a:pt x="1656" y="191"/>
                    <a:pt x="1642" y="195"/>
                    <a:pt x="1628" y="197"/>
                  </a:cubicBezTo>
                  <a:cubicBezTo>
                    <a:pt x="1625" y="198"/>
                    <a:pt x="1622" y="199"/>
                    <a:pt x="1616" y="200"/>
                  </a:cubicBezTo>
                  <a:cubicBezTo>
                    <a:pt x="1604" y="201"/>
                    <a:pt x="1591" y="204"/>
                    <a:pt x="1577" y="205"/>
                  </a:cubicBezTo>
                  <a:cubicBezTo>
                    <a:pt x="1567" y="206"/>
                    <a:pt x="1556" y="209"/>
                    <a:pt x="1549" y="208"/>
                  </a:cubicBezTo>
                  <a:cubicBezTo>
                    <a:pt x="1539" y="206"/>
                    <a:pt x="1530" y="194"/>
                    <a:pt x="1529" y="182"/>
                  </a:cubicBezTo>
                  <a:cubicBezTo>
                    <a:pt x="1529" y="180"/>
                    <a:pt x="1533" y="179"/>
                    <a:pt x="1536" y="178"/>
                  </a:cubicBezTo>
                  <a:cubicBezTo>
                    <a:pt x="1543" y="175"/>
                    <a:pt x="1552" y="174"/>
                    <a:pt x="1562" y="172"/>
                  </a:cubicBezTo>
                  <a:cubicBezTo>
                    <a:pt x="1573" y="170"/>
                    <a:pt x="1585" y="167"/>
                    <a:pt x="1599" y="165"/>
                  </a:cubicBezTo>
                  <a:cubicBezTo>
                    <a:pt x="1610" y="164"/>
                    <a:pt x="1627" y="164"/>
                    <a:pt x="1640" y="163"/>
                  </a:cubicBezTo>
                  <a:cubicBezTo>
                    <a:pt x="1653" y="162"/>
                    <a:pt x="1670" y="160"/>
                    <a:pt x="1670" y="149"/>
                  </a:cubicBezTo>
                  <a:cubicBezTo>
                    <a:pt x="1669" y="146"/>
                    <a:pt x="1669" y="146"/>
                    <a:pt x="1666" y="143"/>
                  </a:cubicBezTo>
                  <a:cubicBezTo>
                    <a:pt x="1661" y="138"/>
                    <a:pt x="1651" y="135"/>
                    <a:pt x="1636" y="137"/>
                  </a:cubicBezTo>
                  <a:cubicBezTo>
                    <a:pt x="1630" y="137"/>
                    <a:pt x="1622" y="140"/>
                    <a:pt x="1615" y="142"/>
                  </a:cubicBezTo>
                  <a:cubicBezTo>
                    <a:pt x="1607" y="145"/>
                    <a:pt x="1594" y="145"/>
                    <a:pt x="1584" y="148"/>
                  </a:cubicBezTo>
                  <a:cubicBezTo>
                    <a:pt x="1573" y="151"/>
                    <a:pt x="1553" y="153"/>
                    <a:pt x="1539" y="153"/>
                  </a:cubicBezTo>
                  <a:cubicBezTo>
                    <a:pt x="1538" y="150"/>
                    <a:pt x="1535" y="151"/>
                    <a:pt x="1533" y="149"/>
                  </a:cubicBezTo>
                  <a:cubicBezTo>
                    <a:pt x="1530" y="147"/>
                    <a:pt x="1528" y="143"/>
                    <a:pt x="1525" y="139"/>
                  </a:cubicBezTo>
                  <a:cubicBezTo>
                    <a:pt x="1524" y="138"/>
                    <a:pt x="1525" y="137"/>
                    <a:pt x="1524" y="135"/>
                  </a:cubicBezTo>
                  <a:cubicBezTo>
                    <a:pt x="1523" y="134"/>
                    <a:pt x="1519" y="130"/>
                    <a:pt x="1520" y="126"/>
                  </a:cubicBezTo>
                  <a:cubicBezTo>
                    <a:pt x="1507" y="123"/>
                    <a:pt x="1487" y="124"/>
                    <a:pt x="1473" y="121"/>
                  </a:cubicBezTo>
                  <a:cubicBezTo>
                    <a:pt x="1468" y="120"/>
                    <a:pt x="1464" y="117"/>
                    <a:pt x="1460" y="116"/>
                  </a:cubicBezTo>
                  <a:cubicBezTo>
                    <a:pt x="1452" y="114"/>
                    <a:pt x="1444" y="114"/>
                    <a:pt x="1437" y="113"/>
                  </a:cubicBezTo>
                  <a:cubicBezTo>
                    <a:pt x="1433" y="112"/>
                    <a:pt x="1430" y="111"/>
                    <a:pt x="1427" y="110"/>
                  </a:cubicBezTo>
                  <a:cubicBezTo>
                    <a:pt x="1422" y="109"/>
                    <a:pt x="1418" y="108"/>
                    <a:pt x="1414" y="106"/>
                  </a:cubicBezTo>
                  <a:cubicBezTo>
                    <a:pt x="1407" y="101"/>
                    <a:pt x="1399" y="95"/>
                    <a:pt x="1395" y="85"/>
                  </a:cubicBezTo>
                  <a:cubicBezTo>
                    <a:pt x="1392" y="79"/>
                    <a:pt x="1391" y="72"/>
                    <a:pt x="1390" y="64"/>
                  </a:cubicBezTo>
                  <a:cubicBezTo>
                    <a:pt x="1389" y="59"/>
                    <a:pt x="1388" y="53"/>
                    <a:pt x="1389" y="48"/>
                  </a:cubicBezTo>
                  <a:cubicBezTo>
                    <a:pt x="1390" y="43"/>
                    <a:pt x="1394" y="37"/>
                    <a:pt x="1398" y="33"/>
                  </a:cubicBezTo>
                  <a:cubicBezTo>
                    <a:pt x="1404" y="27"/>
                    <a:pt x="1419" y="34"/>
                    <a:pt x="1426" y="37"/>
                  </a:cubicBezTo>
                  <a:cubicBezTo>
                    <a:pt x="1432" y="40"/>
                    <a:pt x="1438" y="44"/>
                    <a:pt x="1446" y="45"/>
                  </a:cubicBezTo>
                  <a:cubicBezTo>
                    <a:pt x="1449" y="49"/>
                    <a:pt x="1454" y="50"/>
                    <a:pt x="1458" y="54"/>
                  </a:cubicBezTo>
                  <a:cubicBezTo>
                    <a:pt x="1460" y="56"/>
                    <a:pt x="1468" y="57"/>
                    <a:pt x="1473" y="59"/>
                  </a:cubicBezTo>
                  <a:cubicBezTo>
                    <a:pt x="1477" y="60"/>
                    <a:pt x="1480" y="62"/>
                    <a:pt x="1484" y="63"/>
                  </a:cubicBezTo>
                  <a:cubicBezTo>
                    <a:pt x="1490" y="65"/>
                    <a:pt x="1497" y="65"/>
                    <a:pt x="1502" y="69"/>
                  </a:cubicBezTo>
                  <a:cubicBezTo>
                    <a:pt x="1503" y="70"/>
                    <a:pt x="1504" y="71"/>
                    <a:pt x="1505" y="71"/>
                  </a:cubicBezTo>
                  <a:cubicBezTo>
                    <a:pt x="1505" y="71"/>
                    <a:pt x="1507" y="72"/>
                    <a:pt x="1507" y="72"/>
                  </a:cubicBezTo>
                  <a:cubicBezTo>
                    <a:pt x="1513" y="78"/>
                    <a:pt x="1510" y="86"/>
                    <a:pt x="1521" y="86"/>
                  </a:cubicBezTo>
                  <a:cubicBezTo>
                    <a:pt x="1526" y="87"/>
                    <a:pt x="1523" y="80"/>
                    <a:pt x="1524" y="77"/>
                  </a:cubicBezTo>
                  <a:cubicBezTo>
                    <a:pt x="1525" y="73"/>
                    <a:pt x="1527" y="71"/>
                    <a:pt x="1526" y="68"/>
                  </a:cubicBezTo>
                  <a:cubicBezTo>
                    <a:pt x="1532" y="61"/>
                    <a:pt x="1541" y="58"/>
                    <a:pt x="1549" y="53"/>
                  </a:cubicBezTo>
                  <a:cubicBezTo>
                    <a:pt x="1550" y="52"/>
                    <a:pt x="1551" y="51"/>
                    <a:pt x="1552" y="51"/>
                  </a:cubicBezTo>
                  <a:cubicBezTo>
                    <a:pt x="1556" y="48"/>
                    <a:pt x="1561" y="47"/>
                    <a:pt x="1566" y="45"/>
                  </a:cubicBezTo>
                  <a:cubicBezTo>
                    <a:pt x="1572" y="43"/>
                    <a:pt x="1578" y="41"/>
                    <a:pt x="1582" y="40"/>
                  </a:cubicBezTo>
                  <a:cubicBezTo>
                    <a:pt x="1610" y="37"/>
                    <a:pt x="1636" y="44"/>
                    <a:pt x="1660" y="44"/>
                  </a:cubicBezTo>
                  <a:cubicBezTo>
                    <a:pt x="1668" y="38"/>
                    <a:pt x="1670" y="15"/>
                    <a:pt x="1683" y="19"/>
                  </a:cubicBezTo>
                  <a:cubicBezTo>
                    <a:pt x="1688" y="20"/>
                    <a:pt x="1686" y="22"/>
                    <a:pt x="1690" y="25"/>
                  </a:cubicBezTo>
                  <a:close/>
                  <a:moveTo>
                    <a:pt x="1774" y="78"/>
                  </a:moveTo>
                  <a:cubicBezTo>
                    <a:pt x="1762" y="86"/>
                    <a:pt x="1741" y="79"/>
                    <a:pt x="1725" y="80"/>
                  </a:cubicBezTo>
                  <a:cubicBezTo>
                    <a:pt x="1720" y="81"/>
                    <a:pt x="1711" y="83"/>
                    <a:pt x="1709" y="85"/>
                  </a:cubicBezTo>
                  <a:cubicBezTo>
                    <a:pt x="1704" y="88"/>
                    <a:pt x="1701" y="92"/>
                    <a:pt x="1703" y="100"/>
                  </a:cubicBezTo>
                  <a:cubicBezTo>
                    <a:pt x="1706" y="103"/>
                    <a:pt x="1710" y="102"/>
                    <a:pt x="1714" y="102"/>
                  </a:cubicBezTo>
                  <a:cubicBezTo>
                    <a:pt x="1730" y="103"/>
                    <a:pt x="1745" y="102"/>
                    <a:pt x="1759" y="102"/>
                  </a:cubicBezTo>
                  <a:cubicBezTo>
                    <a:pt x="1771" y="103"/>
                    <a:pt x="1782" y="105"/>
                    <a:pt x="1790" y="100"/>
                  </a:cubicBezTo>
                  <a:cubicBezTo>
                    <a:pt x="1790" y="92"/>
                    <a:pt x="1798" y="92"/>
                    <a:pt x="1797" y="83"/>
                  </a:cubicBezTo>
                  <a:cubicBezTo>
                    <a:pt x="1793" y="78"/>
                    <a:pt x="1783" y="78"/>
                    <a:pt x="1774" y="78"/>
                  </a:cubicBezTo>
                  <a:close/>
                  <a:moveTo>
                    <a:pt x="1662" y="91"/>
                  </a:moveTo>
                  <a:cubicBezTo>
                    <a:pt x="1660" y="87"/>
                    <a:pt x="1656" y="87"/>
                    <a:pt x="1652" y="85"/>
                  </a:cubicBezTo>
                  <a:cubicBezTo>
                    <a:pt x="1641" y="80"/>
                    <a:pt x="1623" y="82"/>
                    <a:pt x="1612" y="84"/>
                  </a:cubicBezTo>
                  <a:cubicBezTo>
                    <a:pt x="1609" y="84"/>
                    <a:pt x="1605" y="84"/>
                    <a:pt x="1602" y="85"/>
                  </a:cubicBezTo>
                  <a:cubicBezTo>
                    <a:pt x="1596" y="87"/>
                    <a:pt x="1591" y="90"/>
                    <a:pt x="1585" y="91"/>
                  </a:cubicBezTo>
                  <a:cubicBezTo>
                    <a:pt x="1577" y="91"/>
                    <a:pt x="1570" y="88"/>
                    <a:pt x="1563" y="88"/>
                  </a:cubicBezTo>
                  <a:cubicBezTo>
                    <a:pt x="1549" y="89"/>
                    <a:pt x="1537" y="93"/>
                    <a:pt x="1526" y="93"/>
                  </a:cubicBezTo>
                  <a:cubicBezTo>
                    <a:pt x="1523" y="97"/>
                    <a:pt x="1523" y="107"/>
                    <a:pt x="1529" y="109"/>
                  </a:cubicBezTo>
                  <a:cubicBezTo>
                    <a:pt x="1529" y="112"/>
                    <a:pt x="1528" y="115"/>
                    <a:pt x="1530" y="116"/>
                  </a:cubicBezTo>
                  <a:cubicBezTo>
                    <a:pt x="1544" y="117"/>
                    <a:pt x="1557" y="109"/>
                    <a:pt x="1571" y="107"/>
                  </a:cubicBezTo>
                  <a:cubicBezTo>
                    <a:pt x="1575" y="106"/>
                    <a:pt x="1579" y="107"/>
                    <a:pt x="1584" y="107"/>
                  </a:cubicBezTo>
                  <a:cubicBezTo>
                    <a:pt x="1585" y="107"/>
                    <a:pt x="1587" y="105"/>
                    <a:pt x="1588" y="104"/>
                  </a:cubicBezTo>
                  <a:cubicBezTo>
                    <a:pt x="1609" y="98"/>
                    <a:pt x="1632" y="108"/>
                    <a:pt x="1654" y="103"/>
                  </a:cubicBezTo>
                  <a:cubicBezTo>
                    <a:pt x="1655" y="101"/>
                    <a:pt x="1662" y="104"/>
                    <a:pt x="1662" y="100"/>
                  </a:cubicBezTo>
                  <a:cubicBezTo>
                    <a:pt x="1662" y="97"/>
                    <a:pt x="1663" y="94"/>
                    <a:pt x="1662" y="91"/>
                  </a:cubicBezTo>
                  <a:close/>
                  <a:moveTo>
                    <a:pt x="1707" y="141"/>
                  </a:moveTo>
                  <a:cubicBezTo>
                    <a:pt x="1702" y="141"/>
                    <a:pt x="1700" y="144"/>
                    <a:pt x="1697" y="146"/>
                  </a:cubicBezTo>
                  <a:lnTo>
                    <a:pt x="1697" y="158"/>
                  </a:lnTo>
                  <a:cubicBezTo>
                    <a:pt x="1706" y="164"/>
                    <a:pt x="1719" y="162"/>
                    <a:pt x="1733" y="162"/>
                  </a:cubicBezTo>
                  <a:lnTo>
                    <a:pt x="1772" y="162"/>
                  </a:lnTo>
                  <a:cubicBezTo>
                    <a:pt x="1775" y="157"/>
                    <a:pt x="1775" y="150"/>
                    <a:pt x="1775" y="142"/>
                  </a:cubicBezTo>
                  <a:cubicBezTo>
                    <a:pt x="1756" y="140"/>
                    <a:pt x="1725" y="142"/>
                    <a:pt x="1707" y="141"/>
                  </a:cubicBezTo>
                  <a:close/>
                  <a:moveTo>
                    <a:pt x="1604" y="314"/>
                  </a:moveTo>
                  <a:cubicBezTo>
                    <a:pt x="1599" y="320"/>
                    <a:pt x="1591" y="322"/>
                    <a:pt x="1584" y="324"/>
                  </a:cubicBezTo>
                  <a:cubicBezTo>
                    <a:pt x="1579" y="325"/>
                    <a:pt x="1571" y="323"/>
                    <a:pt x="1571" y="328"/>
                  </a:cubicBezTo>
                  <a:cubicBezTo>
                    <a:pt x="1577" y="332"/>
                    <a:pt x="1584" y="334"/>
                    <a:pt x="1589" y="338"/>
                  </a:cubicBezTo>
                  <a:cubicBezTo>
                    <a:pt x="1604" y="339"/>
                    <a:pt x="1617" y="346"/>
                    <a:pt x="1633" y="347"/>
                  </a:cubicBezTo>
                  <a:cubicBezTo>
                    <a:pt x="1642" y="348"/>
                    <a:pt x="1651" y="348"/>
                    <a:pt x="1662" y="346"/>
                  </a:cubicBezTo>
                  <a:cubicBezTo>
                    <a:pt x="1662" y="339"/>
                    <a:pt x="1661" y="332"/>
                    <a:pt x="1660" y="326"/>
                  </a:cubicBezTo>
                  <a:cubicBezTo>
                    <a:pt x="1660" y="320"/>
                    <a:pt x="1663" y="315"/>
                    <a:pt x="1659" y="311"/>
                  </a:cubicBezTo>
                  <a:cubicBezTo>
                    <a:pt x="1642" y="308"/>
                    <a:pt x="1623" y="314"/>
                    <a:pt x="1604" y="314"/>
                  </a:cubicBezTo>
                  <a:close/>
                  <a:moveTo>
                    <a:pt x="2447" y="28"/>
                  </a:moveTo>
                  <a:cubicBezTo>
                    <a:pt x="2450" y="32"/>
                    <a:pt x="2447" y="41"/>
                    <a:pt x="2451" y="44"/>
                  </a:cubicBezTo>
                  <a:cubicBezTo>
                    <a:pt x="2457" y="47"/>
                    <a:pt x="2467" y="44"/>
                    <a:pt x="2474" y="45"/>
                  </a:cubicBezTo>
                  <a:cubicBezTo>
                    <a:pt x="2478" y="46"/>
                    <a:pt x="2481" y="48"/>
                    <a:pt x="2484" y="48"/>
                  </a:cubicBezTo>
                  <a:cubicBezTo>
                    <a:pt x="2493" y="49"/>
                    <a:pt x="2502" y="48"/>
                    <a:pt x="2509" y="48"/>
                  </a:cubicBezTo>
                  <a:cubicBezTo>
                    <a:pt x="2526" y="50"/>
                    <a:pt x="2537" y="55"/>
                    <a:pt x="2544" y="67"/>
                  </a:cubicBezTo>
                  <a:cubicBezTo>
                    <a:pt x="2540" y="76"/>
                    <a:pt x="2543" y="86"/>
                    <a:pt x="2539" y="93"/>
                  </a:cubicBezTo>
                  <a:cubicBezTo>
                    <a:pt x="2537" y="96"/>
                    <a:pt x="2535" y="98"/>
                    <a:pt x="2533" y="101"/>
                  </a:cubicBezTo>
                  <a:cubicBezTo>
                    <a:pt x="2530" y="107"/>
                    <a:pt x="2527" y="117"/>
                    <a:pt x="2522" y="122"/>
                  </a:cubicBezTo>
                  <a:cubicBezTo>
                    <a:pt x="2517" y="122"/>
                    <a:pt x="2514" y="125"/>
                    <a:pt x="2507" y="124"/>
                  </a:cubicBezTo>
                  <a:cubicBezTo>
                    <a:pt x="2505" y="130"/>
                    <a:pt x="2511" y="130"/>
                    <a:pt x="2513" y="133"/>
                  </a:cubicBezTo>
                  <a:cubicBezTo>
                    <a:pt x="2517" y="137"/>
                    <a:pt x="2519" y="144"/>
                    <a:pt x="2516" y="153"/>
                  </a:cubicBezTo>
                  <a:cubicBezTo>
                    <a:pt x="2515" y="155"/>
                    <a:pt x="2514" y="159"/>
                    <a:pt x="2513" y="161"/>
                  </a:cubicBezTo>
                  <a:cubicBezTo>
                    <a:pt x="2511" y="164"/>
                    <a:pt x="2506" y="166"/>
                    <a:pt x="2502" y="169"/>
                  </a:cubicBezTo>
                  <a:cubicBezTo>
                    <a:pt x="2497" y="173"/>
                    <a:pt x="2488" y="179"/>
                    <a:pt x="2483" y="185"/>
                  </a:cubicBezTo>
                  <a:cubicBezTo>
                    <a:pt x="2480" y="188"/>
                    <a:pt x="2480" y="192"/>
                    <a:pt x="2476" y="195"/>
                  </a:cubicBezTo>
                  <a:cubicBezTo>
                    <a:pt x="2476" y="199"/>
                    <a:pt x="2478" y="201"/>
                    <a:pt x="2481" y="203"/>
                  </a:cubicBezTo>
                  <a:cubicBezTo>
                    <a:pt x="2484" y="206"/>
                    <a:pt x="2479" y="210"/>
                    <a:pt x="2482" y="212"/>
                  </a:cubicBezTo>
                  <a:cubicBezTo>
                    <a:pt x="2487" y="218"/>
                    <a:pt x="2492" y="222"/>
                    <a:pt x="2498" y="227"/>
                  </a:cubicBezTo>
                  <a:cubicBezTo>
                    <a:pt x="2500" y="235"/>
                    <a:pt x="2499" y="245"/>
                    <a:pt x="2498" y="253"/>
                  </a:cubicBezTo>
                  <a:cubicBezTo>
                    <a:pt x="2483" y="253"/>
                    <a:pt x="2470" y="250"/>
                    <a:pt x="2457" y="251"/>
                  </a:cubicBezTo>
                  <a:cubicBezTo>
                    <a:pt x="2451" y="252"/>
                    <a:pt x="2447" y="254"/>
                    <a:pt x="2442" y="253"/>
                  </a:cubicBezTo>
                  <a:cubicBezTo>
                    <a:pt x="2433" y="253"/>
                    <a:pt x="2425" y="247"/>
                    <a:pt x="2416" y="247"/>
                  </a:cubicBezTo>
                  <a:cubicBezTo>
                    <a:pt x="2413" y="246"/>
                    <a:pt x="2407" y="248"/>
                    <a:pt x="2400" y="248"/>
                  </a:cubicBezTo>
                  <a:cubicBezTo>
                    <a:pt x="2396" y="248"/>
                    <a:pt x="2392" y="246"/>
                    <a:pt x="2388" y="245"/>
                  </a:cubicBezTo>
                  <a:cubicBezTo>
                    <a:pt x="2385" y="245"/>
                    <a:pt x="2381" y="246"/>
                    <a:pt x="2378" y="247"/>
                  </a:cubicBezTo>
                  <a:cubicBezTo>
                    <a:pt x="2367" y="247"/>
                    <a:pt x="2356" y="245"/>
                    <a:pt x="2344" y="245"/>
                  </a:cubicBezTo>
                  <a:cubicBezTo>
                    <a:pt x="2340" y="240"/>
                    <a:pt x="2339" y="230"/>
                    <a:pt x="2335" y="224"/>
                  </a:cubicBezTo>
                  <a:cubicBezTo>
                    <a:pt x="2331" y="223"/>
                    <a:pt x="2327" y="226"/>
                    <a:pt x="2325" y="227"/>
                  </a:cubicBezTo>
                  <a:cubicBezTo>
                    <a:pt x="2321" y="229"/>
                    <a:pt x="2319" y="231"/>
                    <a:pt x="2318" y="234"/>
                  </a:cubicBezTo>
                  <a:cubicBezTo>
                    <a:pt x="2316" y="244"/>
                    <a:pt x="2331" y="252"/>
                    <a:pt x="2326" y="263"/>
                  </a:cubicBezTo>
                  <a:cubicBezTo>
                    <a:pt x="2330" y="268"/>
                    <a:pt x="2336" y="271"/>
                    <a:pt x="2342" y="273"/>
                  </a:cubicBezTo>
                  <a:cubicBezTo>
                    <a:pt x="2352" y="275"/>
                    <a:pt x="2365" y="272"/>
                    <a:pt x="2378" y="273"/>
                  </a:cubicBezTo>
                  <a:cubicBezTo>
                    <a:pt x="2401" y="274"/>
                    <a:pt x="2427" y="280"/>
                    <a:pt x="2452" y="282"/>
                  </a:cubicBezTo>
                  <a:cubicBezTo>
                    <a:pt x="2463" y="283"/>
                    <a:pt x="2473" y="282"/>
                    <a:pt x="2483" y="283"/>
                  </a:cubicBezTo>
                  <a:cubicBezTo>
                    <a:pt x="2486" y="284"/>
                    <a:pt x="2488" y="285"/>
                    <a:pt x="2491" y="286"/>
                  </a:cubicBezTo>
                  <a:cubicBezTo>
                    <a:pt x="2508" y="287"/>
                    <a:pt x="2523" y="284"/>
                    <a:pt x="2536" y="279"/>
                  </a:cubicBezTo>
                  <a:cubicBezTo>
                    <a:pt x="2545" y="281"/>
                    <a:pt x="2555" y="279"/>
                    <a:pt x="2564" y="281"/>
                  </a:cubicBezTo>
                  <a:cubicBezTo>
                    <a:pt x="2570" y="282"/>
                    <a:pt x="2573" y="285"/>
                    <a:pt x="2578" y="286"/>
                  </a:cubicBezTo>
                  <a:cubicBezTo>
                    <a:pt x="2585" y="287"/>
                    <a:pt x="2583" y="280"/>
                    <a:pt x="2588" y="280"/>
                  </a:cubicBezTo>
                  <a:cubicBezTo>
                    <a:pt x="2591" y="284"/>
                    <a:pt x="2593" y="285"/>
                    <a:pt x="2595" y="290"/>
                  </a:cubicBezTo>
                  <a:cubicBezTo>
                    <a:pt x="2597" y="294"/>
                    <a:pt x="2602" y="303"/>
                    <a:pt x="2602" y="308"/>
                  </a:cubicBezTo>
                  <a:cubicBezTo>
                    <a:pt x="2602" y="316"/>
                    <a:pt x="2596" y="323"/>
                    <a:pt x="2597" y="332"/>
                  </a:cubicBezTo>
                  <a:cubicBezTo>
                    <a:pt x="2595" y="335"/>
                    <a:pt x="2594" y="339"/>
                    <a:pt x="2592" y="342"/>
                  </a:cubicBezTo>
                  <a:cubicBezTo>
                    <a:pt x="2591" y="343"/>
                    <a:pt x="2591" y="344"/>
                    <a:pt x="2591" y="345"/>
                  </a:cubicBezTo>
                  <a:cubicBezTo>
                    <a:pt x="2590" y="346"/>
                    <a:pt x="2588" y="346"/>
                    <a:pt x="2587" y="347"/>
                  </a:cubicBezTo>
                  <a:cubicBezTo>
                    <a:pt x="2586" y="348"/>
                    <a:pt x="2587" y="350"/>
                    <a:pt x="2586" y="351"/>
                  </a:cubicBezTo>
                  <a:cubicBezTo>
                    <a:pt x="2586" y="351"/>
                    <a:pt x="2584" y="350"/>
                    <a:pt x="2584" y="351"/>
                  </a:cubicBezTo>
                  <a:cubicBezTo>
                    <a:pt x="2583" y="352"/>
                    <a:pt x="2583" y="354"/>
                    <a:pt x="2581" y="355"/>
                  </a:cubicBezTo>
                  <a:cubicBezTo>
                    <a:pt x="2580" y="356"/>
                    <a:pt x="2577" y="357"/>
                    <a:pt x="2575" y="359"/>
                  </a:cubicBezTo>
                  <a:cubicBezTo>
                    <a:pt x="2570" y="362"/>
                    <a:pt x="2561" y="366"/>
                    <a:pt x="2554" y="367"/>
                  </a:cubicBezTo>
                  <a:cubicBezTo>
                    <a:pt x="2539" y="369"/>
                    <a:pt x="2523" y="367"/>
                    <a:pt x="2513" y="360"/>
                  </a:cubicBezTo>
                  <a:cubicBezTo>
                    <a:pt x="2477" y="355"/>
                    <a:pt x="2448" y="335"/>
                    <a:pt x="2408" y="332"/>
                  </a:cubicBezTo>
                  <a:cubicBezTo>
                    <a:pt x="2397" y="332"/>
                    <a:pt x="2387" y="332"/>
                    <a:pt x="2378" y="329"/>
                  </a:cubicBezTo>
                  <a:cubicBezTo>
                    <a:pt x="2375" y="328"/>
                    <a:pt x="2373" y="326"/>
                    <a:pt x="2371" y="326"/>
                  </a:cubicBezTo>
                  <a:cubicBezTo>
                    <a:pt x="2364" y="324"/>
                    <a:pt x="2357" y="324"/>
                    <a:pt x="2350" y="323"/>
                  </a:cubicBezTo>
                  <a:cubicBezTo>
                    <a:pt x="2344" y="323"/>
                    <a:pt x="2337" y="321"/>
                    <a:pt x="2331" y="323"/>
                  </a:cubicBezTo>
                  <a:cubicBezTo>
                    <a:pt x="2327" y="325"/>
                    <a:pt x="2326" y="330"/>
                    <a:pt x="2325" y="334"/>
                  </a:cubicBezTo>
                  <a:cubicBezTo>
                    <a:pt x="2322" y="341"/>
                    <a:pt x="2322" y="347"/>
                    <a:pt x="2322" y="356"/>
                  </a:cubicBezTo>
                  <a:cubicBezTo>
                    <a:pt x="2323" y="369"/>
                    <a:pt x="2323" y="378"/>
                    <a:pt x="2322" y="389"/>
                  </a:cubicBezTo>
                  <a:cubicBezTo>
                    <a:pt x="2323" y="388"/>
                    <a:pt x="2324" y="389"/>
                    <a:pt x="2324" y="390"/>
                  </a:cubicBezTo>
                  <a:cubicBezTo>
                    <a:pt x="2322" y="391"/>
                    <a:pt x="2322" y="394"/>
                    <a:pt x="2322" y="398"/>
                  </a:cubicBezTo>
                  <a:cubicBezTo>
                    <a:pt x="2323" y="406"/>
                    <a:pt x="2324" y="415"/>
                    <a:pt x="2324" y="423"/>
                  </a:cubicBezTo>
                  <a:cubicBezTo>
                    <a:pt x="2322" y="437"/>
                    <a:pt x="2317" y="449"/>
                    <a:pt x="2313" y="462"/>
                  </a:cubicBezTo>
                  <a:cubicBezTo>
                    <a:pt x="2308" y="463"/>
                    <a:pt x="2310" y="472"/>
                    <a:pt x="2304" y="472"/>
                  </a:cubicBezTo>
                  <a:cubicBezTo>
                    <a:pt x="2301" y="475"/>
                    <a:pt x="2299" y="469"/>
                    <a:pt x="2298" y="467"/>
                  </a:cubicBezTo>
                  <a:cubicBezTo>
                    <a:pt x="2289" y="449"/>
                    <a:pt x="2286" y="425"/>
                    <a:pt x="2287" y="394"/>
                  </a:cubicBezTo>
                  <a:cubicBezTo>
                    <a:pt x="2288" y="374"/>
                    <a:pt x="2293" y="353"/>
                    <a:pt x="2290" y="338"/>
                  </a:cubicBezTo>
                  <a:cubicBezTo>
                    <a:pt x="2289" y="331"/>
                    <a:pt x="2283" y="327"/>
                    <a:pt x="2280" y="321"/>
                  </a:cubicBezTo>
                  <a:cubicBezTo>
                    <a:pt x="2269" y="324"/>
                    <a:pt x="2254" y="319"/>
                    <a:pt x="2241" y="321"/>
                  </a:cubicBezTo>
                  <a:cubicBezTo>
                    <a:pt x="2233" y="322"/>
                    <a:pt x="2228" y="326"/>
                    <a:pt x="2223" y="329"/>
                  </a:cubicBezTo>
                  <a:cubicBezTo>
                    <a:pt x="2208" y="328"/>
                    <a:pt x="2196" y="336"/>
                    <a:pt x="2184" y="337"/>
                  </a:cubicBezTo>
                  <a:cubicBezTo>
                    <a:pt x="2180" y="338"/>
                    <a:pt x="2176" y="336"/>
                    <a:pt x="2172" y="337"/>
                  </a:cubicBezTo>
                  <a:cubicBezTo>
                    <a:pt x="2165" y="338"/>
                    <a:pt x="2157" y="341"/>
                    <a:pt x="2150" y="344"/>
                  </a:cubicBezTo>
                  <a:cubicBezTo>
                    <a:pt x="2146" y="345"/>
                    <a:pt x="2142" y="346"/>
                    <a:pt x="2138" y="347"/>
                  </a:cubicBezTo>
                  <a:cubicBezTo>
                    <a:pt x="2135" y="349"/>
                    <a:pt x="2132" y="351"/>
                    <a:pt x="2129" y="352"/>
                  </a:cubicBezTo>
                  <a:cubicBezTo>
                    <a:pt x="2114" y="357"/>
                    <a:pt x="2098" y="361"/>
                    <a:pt x="2082" y="362"/>
                  </a:cubicBezTo>
                  <a:cubicBezTo>
                    <a:pt x="2072" y="363"/>
                    <a:pt x="2060" y="362"/>
                    <a:pt x="2049" y="359"/>
                  </a:cubicBezTo>
                  <a:cubicBezTo>
                    <a:pt x="2048" y="354"/>
                    <a:pt x="2047" y="348"/>
                    <a:pt x="2045" y="343"/>
                  </a:cubicBezTo>
                  <a:cubicBezTo>
                    <a:pt x="2044" y="338"/>
                    <a:pt x="2042" y="334"/>
                    <a:pt x="2040" y="330"/>
                  </a:cubicBezTo>
                  <a:cubicBezTo>
                    <a:pt x="2042" y="318"/>
                    <a:pt x="2043" y="306"/>
                    <a:pt x="2050" y="298"/>
                  </a:cubicBezTo>
                  <a:cubicBezTo>
                    <a:pt x="2063" y="297"/>
                    <a:pt x="2072" y="291"/>
                    <a:pt x="2081" y="286"/>
                  </a:cubicBezTo>
                  <a:cubicBezTo>
                    <a:pt x="2096" y="287"/>
                    <a:pt x="2116" y="284"/>
                    <a:pt x="2133" y="282"/>
                  </a:cubicBezTo>
                  <a:cubicBezTo>
                    <a:pt x="2147" y="281"/>
                    <a:pt x="2160" y="279"/>
                    <a:pt x="2170" y="274"/>
                  </a:cubicBezTo>
                  <a:cubicBezTo>
                    <a:pt x="2213" y="276"/>
                    <a:pt x="2249" y="272"/>
                    <a:pt x="2287" y="268"/>
                  </a:cubicBezTo>
                  <a:cubicBezTo>
                    <a:pt x="2289" y="266"/>
                    <a:pt x="2289" y="262"/>
                    <a:pt x="2289" y="258"/>
                  </a:cubicBezTo>
                  <a:cubicBezTo>
                    <a:pt x="2299" y="249"/>
                    <a:pt x="2301" y="232"/>
                    <a:pt x="2313" y="226"/>
                  </a:cubicBezTo>
                  <a:cubicBezTo>
                    <a:pt x="2312" y="211"/>
                    <a:pt x="2322" y="202"/>
                    <a:pt x="2318" y="188"/>
                  </a:cubicBezTo>
                  <a:cubicBezTo>
                    <a:pt x="2320" y="183"/>
                    <a:pt x="2325" y="177"/>
                    <a:pt x="2324" y="170"/>
                  </a:cubicBezTo>
                  <a:cubicBezTo>
                    <a:pt x="2323" y="167"/>
                    <a:pt x="2323" y="167"/>
                    <a:pt x="2321" y="165"/>
                  </a:cubicBezTo>
                  <a:cubicBezTo>
                    <a:pt x="2321" y="164"/>
                    <a:pt x="2318" y="164"/>
                    <a:pt x="2318" y="162"/>
                  </a:cubicBezTo>
                  <a:cubicBezTo>
                    <a:pt x="2316" y="159"/>
                    <a:pt x="2314" y="156"/>
                    <a:pt x="2313" y="153"/>
                  </a:cubicBezTo>
                  <a:cubicBezTo>
                    <a:pt x="2312" y="146"/>
                    <a:pt x="2316" y="139"/>
                    <a:pt x="2313" y="131"/>
                  </a:cubicBezTo>
                  <a:cubicBezTo>
                    <a:pt x="2347" y="130"/>
                    <a:pt x="2376" y="123"/>
                    <a:pt x="2411" y="123"/>
                  </a:cubicBezTo>
                  <a:cubicBezTo>
                    <a:pt x="2412" y="120"/>
                    <a:pt x="2411" y="113"/>
                    <a:pt x="2410" y="109"/>
                  </a:cubicBezTo>
                  <a:cubicBezTo>
                    <a:pt x="2407" y="106"/>
                    <a:pt x="2405" y="103"/>
                    <a:pt x="2406" y="96"/>
                  </a:cubicBezTo>
                  <a:cubicBezTo>
                    <a:pt x="2397" y="90"/>
                    <a:pt x="2386" y="91"/>
                    <a:pt x="2376" y="94"/>
                  </a:cubicBezTo>
                  <a:cubicBezTo>
                    <a:pt x="2374" y="95"/>
                    <a:pt x="2372" y="96"/>
                    <a:pt x="2369" y="96"/>
                  </a:cubicBezTo>
                  <a:cubicBezTo>
                    <a:pt x="2361" y="100"/>
                    <a:pt x="2355" y="107"/>
                    <a:pt x="2349" y="110"/>
                  </a:cubicBezTo>
                  <a:cubicBezTo>
                    <a:pt x="2345" y="112"/>
                    <a:pt x="2348" y="120"/>
                    <a:pt x="2343" y="121"/>
                  </a:cubicBezTo>
                  <a:cubicBezTo>
                    <a:pt x="2337" y="121"/>
                    <a:pt x="2333" y="112"/>
                    <a:pt x="2332" y="104"/>
                  </a:cubicBezTo>
                  <a:cubicBezTo>
                    <a:pt x="2329" y="89"/>
                    <a:pt x="2336" y="67"/>
                    <a:pt x="2324" y="61"/>
                  </a:cubicBezTo>
                  <a:cubicBezTo>
                    <a:pt x="2321" y="59"/>
                    <a:pt x="2321" y="53"/>
                    <a:pt x="2320" y="50"/>
                  </a:cubicBezTo>
                  <a:cubicBezTo>
                    <a:pt x="2325" y="47"/>
                    <a:pt x="2332" y="49"/>
                    <a:pt x="2339" y="48"/>
                  </a:cubicBezTo>
                  <a:cubicBezTo>
                    <a:pt x="2343" y="48"/>
                    <a:pt x="2347" y="45"/>
                    <a:pt x="2351" y="44"/>
                  </a:cubicBezTo>
                  <a:cubicBezTo>
                    <a:pt x="2364" y="41"/>
                    <a:pt x="2380" y="44"/>
                    <a:pt x="2392" y="43"/>
                  </a:cubicBezTo>
                  <a:cubicBezTo>
                    <a:pt x="2401" y="42"/>
                    <a:pt x="2408" y="38"/>
                    <a:pt x="2414" y="35"/>
                  </a:cubicBezTo>
                  <a:cubicBezTo>
                    <a:pt x="2416" y="30"/>
                    <a:pt x="2414" y="22"/>
                    <a:pt x="2420" y="21"/>
                  </a:cubicBezTo>
                  <a:cubicBezTo>
                    <a:pt x="2432" y="20"/>
                    <a:pt x="2442" y="21"/>
                    <a:pt x="2447" y="28"/>
                  </a:cubicBezTo>
                  <a:close/>
                  <a:moveTo>
                    <a:pt x="2468" y="93"/>
                  </a:moveTo>
                  <a:cubicBezTo>
                    <a:pt x="2465" y="93"/>
                    <a:pt x="2462" y="92"/>
                    <a:pt x="2459" y="92"/>
                  </a:cubicBezTo>
                  <a:cubicBezTo>
                    <a:pt x="2456" y="92"/>
                    <a:pt x="2453" y="94"/>
                    <a:pt x="2451" y="94"/>
                  </a:cubicBezTo>
                  <a:cubicBezTo>
                    <a:pt x="2447" y="94"/>
                    <a:pt x="2443" y="92"/>
                    <a:pt x="2439" y="93"/>
                  </a:cubicBezTo>
                  <a:cubicBezTo>
                    <a:pt x="2439" y="98"/>
                    <a:pt x="2435" y="100"/>
                    <a:pt x="2436" y="106"/>
                  </a:cubicBezTo>
                  <a:cubicBezTo>
                    <a:pt x="2432" y="106"/>
                    <a:pt x="2430" y="110"/>
                    <a:pt x="2428" y="113"/>
                  </a:cubicBezTo>
                  <a:cubicBezTo>
                    <a:pt x="2426" y="115"/>
                    <a:pt x="2421" y="117"/>
                    <a:pt x="2422" y="123"/>
                  </a:cubicBezTo>
                  <a:cubicBezTo>
                    <a:pt x="2426" y="126"/>
                    <a:pt x="2433" y="125"/>
                    <a:pt x="2439" y="126"/>
                  </a:cubicBezTo>
                  <a:cubicBezTo>
                    <a:pt x="2445" y="127"/>
                    <a:pt x="2451" y="129"/>
                    <a:pt x="2458" y="130"/>
                  </a:cubicBezTo>
                  <a:cubicBezTo>
                    <a:pt x="2467" y="131"/>
                    <a:pt x="2474" y="131"/>
                    <a:pt x="2481" y="130"/>
                  </a:cubicBezTo>
                  <a:cubicBezTo>
                    <a:pt x="2489" y="128"/>
                    <a:pt x="2496" y="126"/>
                    <a:pt x="2500" y="122"/>
                  </a:cubicBezTo>
                  <a:cubicBezTo>
                    <a:pt x="2495" y="118"/>
                    <a:pt x="2497" y="108"/>
                    <a:pt x="2498" y="101"/>
                  </a:cubicBezTo>
                  <a:cubicBezTo>
                    <a:pt x="2492" y="90"/>
                    <a:pt x="2480" y="93"/>
                    <a:pt x="2468" y="93"/>
                  </a:cubicBezTo>
                  <a:close/>
                  <a:moveTo>
                    <a:pt x="2412" y="174"/>
                  </a:moveTo>
                  <a:cubicBezTo>
                    <a:pt x="2409" y="175"/>
                    <a:pt x="2407" y="176"/>
                    <a:pt x="2404" y="177"/>
                  </a:cubicBezTo>
                  <a:cubicBezTo>
                    <a:pt x="2391" y="178"/>
                    <a:pt x="2377" y="175"/>
                    <a:pt x="2364" y="179"/>
                  </a:cubicBezTo>
                  <a:cubicBezTo>
                    <a:pt x="2362" y="189"/>
                    <a:pt x="2354" y="193"/>
                    <a:pt x="2351" y="202"/>
                  </a:cubicBezTo>
                  <a:cubicBezTo>
                    <a:pt x="2379" y="198"/>
                    <a:pt x="2412" y="199"/>
                    <a:pt x="2441" y="196"/>
                  </a:cubicBezTo>
                  <a:cubicBezTo>
                    <a:pt x="2442" y="188"/>
                    <a:pt x="2451" y="187"/>
                    <a:pt x="2450" y="176"/>
                  </a:cubicBezTo>
                  <a:cubicBezTo>
                    <a:pt x="2437" y="175"/>
                    <a:pt x="2424" y="173"/>
                    <a:pt x="2412" y="174"/>
                  </a:cubicBezTo>
                  <a:close/>
                  <a:moveTo>
                    <a:pt x="745" y="450"/>
                  </a:moveTo>
                  <a:cubicBezTo>
                    <a:pt x="737" y="454"/>
                    <a:pt x="735" y="462"/>
                    <a:pt x="734" y="471"/>
                  </a:cubicBezTo>
                  <a:cubicBezTo>
                    <a:pt x="724" y="473"/>
                    <a:pt x="727" y="486"/>
                    <a:pt x="719" y="489"/>
                  </a:cubicBezTo>
                  <a:cubicBezTo>
                    <a:pt x="709" y="487"/>
                    <a:pt x="708" y="476"/>
                    <a:pt x="706" y="469"/>
                  </a:cubicBezTo>
                  <a:cubicBezTo>
                    <a:pt x="696" y="411"/>
                    <a:pt x="713" y="348"/>
                    <a:pt x="714" y="289"/>
                  </a:cubicBezTo>
                  <a:cubicBezTo>
                    <a:pt x="714" y="269"/>
                    <a:pt x="714" y="248"/>
                    <a:pt x="714" y="224"/>
                  </a:cubicBezTo>
                  <a:cubicBezTo>
                    <a:pt x="713" y="206"/>
                    <a:pt x="713" y="187"/>
                    <a:pt x="706" y="175"/>
                  </a:cubicBezTo>
                  <a:cubicBezTo>
                    <a:pt x="706" y="174"/>
                    <a:pt x="706" y="172"/>
                    <a:pt x="705" y="172"/>
                  </a:cubicBezTo>
                  <a:cubicBezTo>
                    <a:pt x="705" y="171"/>
                    <a:pt x="703" y="171"/>
                    <a:pt x="703" y="170"/>
                  </a:cubicBezTo>
                  <a:cubicBezTo>
                    <a:pt x="696" y="158"/>
                    <a:pt x="695" y="140"/>
                    <a:pt x="690" y="124"/>
                  </a:cubicBezTo>
                  <a:cubicBezTo>
                    <a:pt x="687" y="114"/>
                    <a:pt x="681" y="107"/>
                    <a:pt x="680" y="96"/>
                  </a:cubicBezTo>
                  <a:cubicBezTo>
                    <a:pt x="679" y="80"/>
                    <a:pt x="682" y="63"/>
                    <a:pt x="684" y="50"/>
                  </a:cubicBezTo>
                  <a:cubicBezTo>
                    <a:pt x="696" y="44"/>
                    <a:pt x="709" y="39"/>
                    <a:pt x="721" y="35"/>
                  </a:cubicBezTo>
                  <a:cubicBezTo>
                    <a:pt x="741" y="27"/>
                    <a:pt x="762" y="21"/>
                    <a:pt x="793" y="23"/>
                  </a:cubicBezTo>
                  <a:cubicBezTo>
                    <a:pt x="801" y="24"/>
                    <a:pt x="808" y="27"/>
                    <a:pt x="816" y="27"/>
                  </a:cubicBezTo>
                  <a:cubicBezTo>
                    <a:pt x="827" y="28"/>
                    <a:pt x="839" y="27"/>
                    <a:pt x="851" y="26"/>
                  </a:cubicBezTo>
                  <a:cubicBezTo>
                    <a:pt x="874" y="24"/>
                    <a:pt x="894" y="20"/>
                    <a:pt x="923" y="22"/>
                  </a:cubicBezTo>
                  <a:cubicBezTo>
                    <a:pt x="926" y="22"/>
                    <a:pt x="929" y="23"/>
                    <a:pt x="933" y="23"/>
                  </a:cubicBezTo>
                  <a:cubicBezTo>
                    <a:pt x="935" y="24"/>
                    <a:pt x="938" y="26"/>
                    <a:pt x="940" y="26"/>
                  </a:cubicBezTo>
                  <a:cubicBezTo>
                    <a:pt x="944" y="26"/>
                    <a:pt x="950" y="25"/>
                    <a:pt x="956" y="25"/>
                  </a:cubicBezTo>
                  <a:cubicBezTo>
                    <a:pt x="978" y="24"/>
                    <a:pt x="1005" y="24"/>
                    <a:pt x="1028" y="25"/>
                  </a:cubicBezTo>
                  <a:cubicBezTo>
                    <a:pt x="1039" y="25"/>
                    <a:pt x="1048" y="25"/>
                    <a:pt x="1058" y="25"/>
                  </a:cubicBezTo>
                  <a:cubicBezTo>
                    <a:pt x="1067" y="24"/>
                    <a:pt x="1076" y="22"/>
                    <a:pt x="1084" y="22"/>
                  </a:cubicBezTo>
                  <a:cubicBezTo>
                    <a:pt x="1098" y="22"/>
                    <a:pt x="1113" y="27"/>
                    <a:pt x="1127" y="29"/>
                  </a:cubicBezTo>
                  <a:cubicBezTo>
                    <a:pt x="1139" y="30"/>
                    <a:pt x="1146" y="31"/>
                    <a:pt x="1154" y="36"/>
                  </a:cubicBezTo>
                  <a:cubicBezTo>
                    <a:pt x="1157" y="38"/>
                    <a:pt x="1169" y="45"/>
                    <a:pt x="1174" y="45"/>
                  </a:cubicBezTo>
                  <a:cubicBezTo>
                    <a:pt x="1180" y="44"/>
                    <a:pt x="1185" y="39"/>
                    <a:pt x="1189" y="36"/>
                  </a:cubicBezTo>
                  <a:cubicBezTo>
                    <a:pt x="1194" y="32"/>
                    <a:pt x="1198" y="29"/>
                    <a:pt x="1206" y="30"/>
                  </a:cubicBezTo>
                  <a:cubicBezTo>
                    <a:pt x="1217" y="30"/>
                    <a:pt x="1222" y="39"/>
                    <a:pt x="1228" y="48"/>
                  </a:cubicBezTo>
                  <a:cubicBezTo>
                    <a:pt x="1225" y="60"/>
                    <a:pt x="1227" y="70"/>
                    <a:pt x="1225" y="79"/>
                  </a:cubicBezTo>
                  <a:cubicBezTo>
                    <a:pt x="1223" y="94"/>
                    <a:pt x="1217" y="107"/>
                    <a:pt x="1211" y="121"/>
                  </a:cubicBezTo>
                  <a:cubicBezTo>
                    <a:pt x="1209" y="127"/>
                    <a:pt x="1206" y="134"/>
                    <a:pt x="1204" y="141"/>
                  </a:cubicBezTo>
                  <a:cubicBezTo>
                    <a:pt x="1202" y="147"/>
                    <a:pt x="1198" y="154"/>
                    <a:pt x="1198" y="160"/>
                  </a:cubicBezTo>
                  <a:cubicBezTo>
                    <a:pt x="1197" y="170"/>
                    <a:pt x="1198" y="180"/>
                    <a:pt x="1198" y="189"/>
                  </a:cubicBezTo>
                  <a:cubicBezTo>
                    <a:pt x="1196" y="213"/>
                    <a:pt x="1192" y="234"/>
                    <a:pt x="1193" y="262"/>
                  </a:cubicBezTo>
                  <a:cubicBezTo>
                    <a:pt x="1193" y="266"/>
                    <a:pt x="1194" y="270"/>
                    <a:pt x="1194" y="274"/>
                  </a:cubicBezTo>
                  <a:cubicBezTo>
                    <a:pt x="1194" y="277"/>
                    <a:pt x="1193" y="281"/>
                    <a:pt x="1193" y="285"/>
                  </a:cubicBezTo>
                  <a:cubicBezTo>
                    <a:pt x="1193" y="289"/>
                    <a:pt x="1195" y="294"/>
                    <a:pt x="1195" y="298"/>
                  </a:cubicBezTo>
                  <a:cubicBezTo>
                    <a:pt x="1196" y="308"/>
                    <a:pt x="1196" y="319"/>
                    <a:pt x="1196" y="330"/>
                  </a:cubicBezTo>
                  <a:cubicBezTo>
                    <a:pt x="1197" y="339"/>
                    <a:pt x="1197" y="349"/>
                    <a:pt x="1199" y="359"/>
                  </a:cubicBezTo>
                  <a:cubicBezTo>
                    <a:pt x="1200" y="369"/>
                    <a:pt x="1201" y="379"/>
                    <a:pt x="1203" y="388"/>
                  </a:cubicBezTo>
                  <a:cubicBezTo>
                    <a:pt x="1203" y="392"/>
                    <a:pt x="1204" y="397"/>
                    <a:pt x="1205" y="402"/>
                  </a:cubicBezTo>
                  <a:cubicBezTo>
                    <a:pt x="1206" y="407"/>
                    <a:pt x="1206" y="412"/>
                    <a:pt x="1206" y="417"/>
                  </a:cubicBezTo>
                  <a:cubicBezTo>
                    <a:pt x="1207" y="421"/>
                    <a:pt x="1210" y="426"/>
                    <a:pt x="1211" y="430"/>
                  </a:cubicBezTo>
                  <a:cubicBezTo>
                    <a:pt x="1215" y="444"/>
                    <a:pt x="1213" y="453"/>
                    <a:pt x="1208" y="465"/>
                  </a:cubicBezTo>
                  <a:cubicBezTo>
                    <a:pt x="1204" y="472"/>
                    <a:pt x="1201" y="477"/>
                    <a:pt x="1196" y="479"/>
                  </a:cubicBezTo>
                  <a:cubicBezTo>
                    <a:pt x="1189" y="482"/>
                    <a:pt x="1174" y="476"/>
                    <a:pt x="1159" y="474"/>
                  </a:cubicBezTo>
                  <a:cubicBezTo>
                    <a:pt x="1127" y="468"/>
                    <a:pt x="1095" y="468"/>
                    <a:pt x="1060" y="464"/>
                  </a:cubicBezTo>
                  <a:cubicBezTo>
                    <a:pt x="1036" y="461"/>
                    <a:pt x="1003" y="460"/>
                    <a:pt x="976" y="460"/>
                  </a:cubicBezTo>
                  <a:cubicBezTo>
                    <a:pt x="972" y="460"/>
                    <a:pt x="966" y="462"/>
                    <a:pt x="961" y="461"/>
                  </a:cubicBezTo>
                  <a:cubicBezTo>
                    <a:pt x="957" y="461"/>
                    <a:pt x="953" y="459"/>
                    <a:pt x="948" y="459"/>
                  </a:cubicBezTo>
                  <a:cubicBezTo>
                    <a:pt x="945" y="459"/>
                    <a:pt x="943" y="460"/>
                    <a:pt x="943" y="460"/>
                  </a:cubicBezTo>
                  <a:cubicBezTo>
                    <a:pt x="941" y="460"/>
                    <a:pt x="938" y="459"/>
                    <a:pt x="938" y="459"/>
                  </a:cubicBezTo>
                  <a:cubicBezTo>
                    <a:pt x="907" y="461"/>
                    <a:pt x="868" y="461"/>
                    <a:pt x="834" y="465"/>
                  </a:cubicBezTo>
                  <a:cubicBezTo>
                    <a:pt x="828" y="466"/>
                    <a:pt x="821" y="468"/>
                    <a:pt x="814" y="469"/>
                  </a:cubicBezTo>
                  <a:cubicBezTo>
                    <a:pt x="807" y="470"/>
                    <a:pt x="799" y="470"/>
                    <a:pt x="792" y="471"/>
                  </a:cubicBezTo>
                  <a:cubicBezTo>
                    <a:pt x="786" y="472"/>
                    <a:pt x="780" y="476"/>
                    <a:pt x="771" y="474"/>
                  </a:cubicBezTo>
                  <a:cubicBezTo>
                    <a:pt x="767" y="473"/>
                    <a:pt x="762" y="470"/>
                    <a:pt x="759" y="468"/>
                  </a:cubicBezTo>
                  <a:cubicBezTo>
                    <a:pt x="755" y="465"/>
                    <a:pt x="753" y="462"/>
                    <a:pt x="749" y="459"/>
                  </a:cubicBezTo>
                  <a:cubicBezTo>
                    <a:pt x="746" y="457"/>
                    <a:pt x="749" y="450"/>
                    <a:pt x="745" y="450"/>
                  </a:cubicBezTo>
                  <a:close/>
                  <a:moveTo>
                    <a:pt x="992" y="91"/>
                  </a:moveTo>
                  <a:cubicBezTo>
                    <a:pt x="987" y="90"/>
                    <a:pt x="981" y="91"/>
                    <a:pt x="975" y="91"/>
                  </a:cubicBezTo>
                  <a:cubicBezTo>
                    <a:pt x="966" y="90"/>
                    <a:pt x="951" y="88"/>
                    <a:pt x="941" y="89"/>
                  </a:cubicBezTo>
                  <a:cubicBezTo>
                    <a:pt x="935" y="90"/>
                    <a:pt x="927" y="92"/>
                    <a:pt x="925" y="98"/>
                  </a:cubicBezTo>
                  <a:cubicBezTo>
                    <a:pt x="926" y="102"/>
                    <a:pt x="929" y="105"/>
                    <a:pt x="933" y="106"/>
                  </a:cubicBezTo>
                  <a:cubicBezTo>
                    <a:pt x="936" y="107"/>
                    <a:pt x="937" y="112"/>
                    <a:pt x="940" y="114"/>
                  </a:cubicBezTo>
                  <a:cubicBezTo>
                    <a:pt x="949" y="114"/>
                    <a:pt x="957" y="120"/>
                    <a:pt x="966" y="121"/>
                  </a:cubicBezTo>
                  <a:cubicBezTo>
                    <a:pt x="972" y="121"/>
                    <a:pt x="978" y="119"/>
                    <a:pt x="984" y="119"/>
                  </a:cubicBezTo>
                  <a:cubicBezTo>
                    <a:pt x="996" y="119"/>
                    <a:pt x="1008" y="124"/>
                    <a:pt x="1019" y="119"/>
                  </a:cubicBezTo>
                  <a:cubicBezTo>
                    <a:pt x="1022" y="114"/>
                    <a:pt x="1026" y="109"/>
                    <a:pt x="1025" y="99"/>
                  </a:cubicBezTo>
                  <a:cubicBezTo>
                    <a:pt x="1017" y="96"/>
                    <a:pt x="1005" y="92"/>
                    <a:pt x="992" y="91"/>
                  </a:cubicBezTo>
                  <a:close/>
                  <a:moveTo>
                    <a:pt x="1081" y="94"/>
                  </a:moveTo>
                  <a:cubicBezTo>
                    <a:pt x="1081" y="94"/>
                    <a:pt x="1077" y="93"/>
                    <a:pt x="1077" y="96"/>
                  </a:cubicBezTo>
                  <a:cubicBezTo>
                    <a:pt x="1072" y="103"/>
                    <a:pt x="1069" y="110"/>
                    <a:pt x="1070" y="123"/>
                  </a:cubicBezTo>
                  <a:cubicBezTo>
                    <a:pt x="1089" y="126"/>
                    <a:pt x="1106" y="124"/>
                    <a:pt x="1121" y="127"/>
                  </a:cubicBezTo>
                  <a:cubicBezTo>
                    <a:pt x="1130" y="129"/>
                    <a:pt x="1137" y="135"/>
                    <a:pt x="1143" y="134"/>
                  </a:cubicBezTo>
                  <a:cubicBezTo>
                    <a:pt x="1151" y="134"/>
                    <a:pt x="1156" y="128"/>
                    <a:pt x="1160" y="122"/>
                  </a:cubicBezTo>
                  <a:cubicBezTo>
                    <a:pt x="1159" y="115"/>
                    <a:pt x="1159" y="107"/>
                    <a:pt x="1158" y="99"/>
                  </a:cubicBezTo>
                  <a:cubicBezTo>
                    <a:pt x="1133" y="100"/>
                    <a:pt x="1104" y="92"/>
                    <a:pt x="1081" y="94"/>
                  </a:cubicBezTo>
                  <a:close/>
                  <a:moveTo>
                    <a:pt x="873" y="106"/>
                  </a:moveTo>
                  <a:cubicBezTo>
                    <a:pt x="872" y="105"/>
                    <a:pt x="872" y="103"/>
                    <a:pt x="872" y="103"/>
                  </a:cubicBezTo>
                  <a:cubicBezTo>
                    <a:pt x="869" y="102"/>
                    <a:pt x="864" y="102"/>
                    <a:pt x="861" y="101"/>
                  </a:cubicBezTo>
                  <a:cubicBezTo>
                    <a:pt x="850" y="98"/>
                    <a:pt x="838" y="97"/>
                    <a:pt x="826" y="98"/>
                  </a:cubicBezTo>
                  <a:cubicBezTo>
                    <a:pt x="819" y="99"/>
                    <a:pt x="814" y="101"/>
                    <a:pt x="811" y="102"/>
                  </a:cubicBezTo>
                  <a:cubicBezTo>
                    <a:pt x="805" y="104"/>
                    <a:pt x="797" y="103"/>
                    <a:pt x="792" y="104"/>
                  </a:cubicBezTo>
                  <a:cubicBezTo>
                    <a:pt x="789" y="107"/>
                    <a:pt x="787" y="110"/>
                    <a:pt x="782" y="111"/>
                  </a:cubicBezTo>
                  <a:cubicBezTo>
                    <a:pt x="769" y="112"/>
                    <a:pt x="760" y="117"/>
                    <a:pt x="756" y="128"/>
                  </a:cubicBezTo>
                  <a:cubicBezTo>
                    <a:pt x="765" y="134"/>
                    <a:pt x="776" y="132"/>
                    <a:pt x="785" y="132"/>
                  </a:cubicBezTo>
                  <a:cubicBezTo>
                    <a:pt x="794" y="131"/>
                    <a:pt x="804" y="129"/>
                    <a:pt x="813" y="127"/>
                  </a:cubicBezTo>
                  <a:cubicBezTo>
                    <a:pt x="823" y="125"/>
                    <a:pt x="832" y="121"/>
                    <a:pt x="842" y="121"/>
                  </a:cubicBezTo>
                  <a:cubicBezTo>
                    <a:pt x="854" y="120"/>
                    <a:pt x="866" y="121"/>
                    <a:pt x="879" y="119"/>
                  </a:cubicBezTo>
                  <a:cubicBezTo>
                    <a:pt x="881" y="114"/>
                    <a:pt x="875" y="107"/>
                    <a:pt x="873" y="106"/>
                  </a:cubicBezTo>
                  <a:close/>
                  <a:moveTo>
                    <a:pt x="997" y="179"/>
                  </a:moveTo>
                  <a:cubicBezTo>
                    <a:pt x="1003" y="185"/>
                    <a:pt x="1007" y="193"/>
                    <a:pt x="1011" y="200"/>
                  </a:cubicBezTo>
                  <a:cubicBezTo>
                    <a:pt x="1015" y="202"/>
                    <a:pt x="1018" y="205"/>
                    <a:pt x="1022" y="208"/>
                  </a:cubicBezTo>
                  <a:cubicBezTo>
                    <a:pt x="1049" y="209"/>
                    <a:pt x="1057" y="193"/>
                    <a:pt x="1080" y="190"/>
                  </a:cubicBezTo>
                  <a:cubicBezTo>
                    <a:pt x="1084" y="188"/>
                    <a:pt x="1092" y="190"/>
                    <a:pt x="1092" y="183"/>
                  </a:cubicBezTo>
                  <a:cubicBezTo>
                    <a:pt x="1060" y="180"/>
                    <a:pt x="1028" y="177"/>
                    <a:pt x="996" y="175"/>
                  </a:cubicBezTo>
                  <a:cubicBezTo>
                    <a:pt x="996" y="177"/>
                    <a:pt x="996" y="179"/>
                    <a:pt x="997" y="179"/>
                  </a:cubicBezTo>
                  <a:close/>
                  <a:moveTo>
                    <a:pt x="781" y="205"/>
                  </a:moveTo>
                  <a:cubicBezTo>
                    <a:pt x="777" y="212"/>
                    <a:pt x="768" y="214"/>
                    <a:pt x="770" y="226"/>
                  </a:cubicBezTo>
                  <a:cubicBezTo>
                    <a:pt x="775" y="232"/>
                    <a:pt x="789" y="230"/>
                    <a:pt x="796" y="228"/>
                  </a:cubicBezTo>
                  <a:cubicBezTo>
                    <a:pt x="802" y="223"/>
                    <a:pt x="804" y="219"/>
                    <a:pt x="813" y="214"/>
                  </a:cubicBezTo>
                  <a:cubicBezTo>
                    <a:pt x="818" y="212"/>
                    <a:pt x="825" y="210"/>
                    <a:pt x="831" y="208"/>
                  </a:cubicBezTo>
                  <a:cubicBezTo>
                    <a:pt x="837" y="205"/>
                    <a:pt x="844" y="204"/>
                    <a:pt x="846" y="199"/>
                  </a:cubicBezTo>
                  <a:cubicBezTo>
                    <a:pt x="846" y="196"/>
                    <a:pt x="845" y="193"/>
                    <a:pt x="846" y="190"/>
                  </a:cubicBezTo>
                  <a:cubicBezTo>
                    <a:pt x="820" y="183"/>
                    <a:pt x="801" y="199"/>
                    <a:pt x="781" y="205"/>
                  </a:cubicBezTo>
                  <a:close/>
                  <a:moveTo>
                    <a:pt x="1132" y="206"/>
                  </a:moveTo>
                  <a:cubicBezTo>
                    <a:pt x="1128" y="219"/>
                    <a:pt x="1113" y="224"/>
                    <a:pt x="1101" y="229"/>
                  </a:cubicBezTo>
                  <a:cubicBezTo>
                    <a:pt x="1094" y="231"/>
                    <a:pt x="1088" y="233"/>
                    <a:pt x="1082" y="235"/>
                  </a:cubicBezTo>
                  <a:cubicBezTo>
                    <a:pt x="1076" y="237"/>
                    <a:pt x="1069" y="239"/>
                    <a:pt x="1067" y="245"/>
                  </a:cubicBezTo>
                  <a:cubicBezTo>
                    <a:pt x="1075" y="262"/>
                    <a:pt x="1092" y="271"/>
                    <a:pt x="1104" y="284"/>
                  </a:cubicBezTo>
                  <a:cubicBezTo>
                    <a:pt x="1109" y="288"/>
                    <a:pt x="1113" y="294"/>
                    <a:pt x="1117" y="298"/>
                  </a:cubicBezTo>
                  <a:cubicBezTo>
                    <a:pt x="1118" y="300"/>
                    <a:pt x="1120" y="302"/>
                    <a:pt x="1122" y="303"/>
                  </a:cubicBezTo>
                  <a:cubicBezTo>
                    <a:pt x="1127" y="311"/>
                    <a:pt x="1131" y="320"/>
                    <a:pt x="1139" y="325"/>
                  </a:cubicBezTo>
                  <a:cubicBezTo>
                    <a:pt x="1154" y="320"/>
                    <a:pt x="1146" y="303"/>
                    <a:pt x="1145" y="290"/>
                  </a:cubicBezTo>
                  <a:cubicBezTo>
                    <a:pt x="1145" y="274"/>
                    <a:pt x="1150" y="256"/>
                    <a:pt x="1145" y="244"/>
                  </a:cubicBezTo>
                  <a:cubicBezTo>
                    <a:pt x="1152" y="231"/>
                    <a:pt x="1145" y="206"/>
                    <a:pt x="1149" y="193"/>
                  </a:cubicBezTo>
                  <a:cubicBezTo>
                    <a:pt x="1145" y="190"/>
                    <a:pt x="1140" y="189"/>
                    <a:pt x="1133" y="189"/>
                  </a:cubicBezTo>
                  <a:cubicBezTo>
                    <a:pt x="1133" y="197"/>
                    <a:pt x="1133" y="202"/>
                    <a:pt x="1132" y="206"/>
                  </a:cubicBezTo>
                  <a:close/>
                  <a:moveTo>
                    <a:pt x="965" y="211"/>
                  </a:moveTo>
                  <a:cubicBezTo>
                    <a:pt x="960" y="207"/>
                    <a:pt x="953" y="206"/>
                    <a:pt x="950" y="200"/>
                  </a:cubicBezTo>
                  <a:cubicBezTo>
                    <a:pt x="942" y="199"/>
                    <a:pt x="941" y="190"/>
                    <a:pt x="930" y="191"/>
                  </a:cubicBezTo>
                  <a:cubicBezTo>
                    <a:pt x="919" y="199"/>
                    <a:pt x="907" y="205"/>
                    <a:pt x="898" y="214"/>
                  </a:cubicBezTo>
                  <a:cubicBezTo>
                    <a:pt x="894" y="216"/>
                    <a:pt x="888" y="217"/>
                    <a:pt x="887" y="221"/>
                  </a:cubicBezTo>
                  <a:cubicBezTo>
                    <a:pt x="891" y="227"/>
                    <a:pt x="899" y="225"/>
                    <a:pt x="908" y="226"/>
                  </a:cubicBezTo>
                  <a:cubicBezTo>
                    <a:pt x="912" y="227"/>
                    <a:pt x="917" y="228"/>
                    <a:pt x="921" y="229"/>
                  </a:cubicBezTo>
                  <a:cubicBezTo>
                    <a:pt x="938" y="230"/>
                    <a:pt x="956" y="228"/>
                    <a:pt x="968" y="224"/>
                  </a:cubicBezTo>
                  <a:cubicBezTo>
                    <a:pt x="969" y="218"/>
                    <a:pt x="965" y="217"/>
                    <a:pt x="965" y="211"/>
                  </a:cubicBezTo>
                  <a:close/>
                  <a:moveTo>
                    <a:pt x="1047" y="302"/>
                  </a:moveTo>
                  <a:cubicBezTo>
                    <a:pt x="1046" y="299"/>
                    <a:pt x="1043" y="296"/>
                    <a:pt x="1042" y="293"/>
                  </a:cubicBezTo>
                  <a:cubicBezTo>
                    <a:pt x="1041" y="291"/>
                    <a:pt x="1036" y="288"/>
                    <a:pt x="1035" y="287"/>
                  </a:cubicBezTo>
                  <a:cubicBezTo>
                    <a:pt x="1030" y="285"/>
                    <a:pt x="1027" y="281"/>
                    <a:pt x="1022" y="280"/>
                  </a:cubicBezTo>
                  <a:cubicBezTo>
                    <a:pt x="1020" y="279"/>
                    <a:pt x="1018" y="279"/>
                    <a:pt x="1016" y="279"/>
                  </a:cubicBezTo>
                  <a:cubicBezTo>
                    <a:pt x="1001" y="277"/>
                    <a:pt x="987" y="287"/>
                    <a:pt x="972" y="289"/>
                  </a:cubicBezTo>
                  <a:cubicBezTo>
                    <a:pt x="969" y="292"/>
                    <a:pt x="964" y="295"/>
                    <a:pt x="956" y="295"/>
                  </a:cubicBezTo>
                  <a:cubicBezTo>
                    <a:pt x="953" y="304"/>
                    <a:pt x="937" y="301"/>
                    <a:pt x="934" y="311"/>
                  </a:cubicBezTo>
                  <a:cubicBezTo>
                    <a:pt x="980" y="309"/>
                    <a:pt x="1016" y="318"/>
                    <a:pt x="1058" y="313"/>
                  </a:cubicBezTo>
                  <a:cubicBezTo>
                    <a:pt x="1058" y="306"/>
                    <a:pt x="1051" y="306"/>
                    <a:pt x="1047" y="302"/>
                  </a:cubicBezTo>
                  <a:close/>
                  <a:moveTo>
                    <a:pt x="861" y="290"/>
                  </a:moveTo>
                  <a:cubicBezTo>
                    <a:pt x="840" y="288"/>
                    <a:pt x="824" y="293"/>
                    <a:pt x="810" y="296"/>
                  </a:cubicBezTo>
                  <a:cubicBezTo>
                    <a:pt x="789" y="301"/>
                    <a:pt x="768" y="307"/>
                    <a:pt x="761" y="323"/>
                  </a:cubicBezTo>
                  <a:cubicBezTo>
                    <a:pt x="766" y="333"/>
                    <a:pt x="774" y="329"/>
                    <a:pt x="782" y="327"/>
                  </a:cubicBezTo>
                  <a:cubicBezTo>
                    <a:pt x="791" y="325"/>
                    <a:pt x="799" y="321"/>
                    <a:pt x="806" y="320"/>
                  </a:cubicBezTo>
                  <a:cubicBezTo>
                    <a:pt x="811" y="318"/>
                    <a:pt x="817" y="317"/>
                    <a:pt x="822" y="317"/>
                  </a:cubicBezTo>
                  <a:cubicBezTo>
                    <a:pt x="827" y="317"/>
                    <a:pt x="832" y="319"/>
                    <a:pt x="837" y="318"/>
                  </a:cubicBezTo>
                  <a:cubicBezTo>
                    <a:pt x="840" y="318"/>
                    <a:pt x="844" y="315"/>
                    <a:pt x="847" y="313"/>
                  </a:cubicBezTo>
                  <a:cubicBezTo>
                    <a:pt x="851" y="311"/>
                    <a:pt x="854" y="309"/>
                    <a:pt x="857" y="307"/>
                  </a:cubicBezTo>
                  <a:cubicBezTo>
                    <a:pt x="864" y="303"/>
                    <a:pt x="874" y="300"/>
                    <a:pt x="875" y="293"/>
                  </a:cubicBezTo>
                  <a:cubicBezTo>
                    <a:pt x="871" y="290"/>
                    <a:pt x="866" y="290"/>
                    <a:pt x="861" y="290"/>
                  </a:cubicBezTo>
                  <a:close/>
                  <a:moveTo>
                    <a:pt x="935" y="373"/>
                  </a:moveTo>
                  <a:cubicBezTo>
                    <a:pt x="909" y="373"/>
                    <a:pt x="878" y="371"/>
                    <a:pt x="857" y="373"/>
                  </a:cubicBezTo>
                  <a:cubicBezTo>
                    <a:pt x="826" y="377"/>
                    <a:pt x="796" y="381"/>
                    <a:pt x="772" y="389"/>
                  </a:cubicBezTo>
                  <a:cubicBezTo>
                    <a:pt x="764" y="392"/>
                    <a:pt x="755" y="393"/>
                    <a:pt x="749" y="399"/>
                  </a:cubicBezTo>
                  <a:cubicBezTo>
                    <a:pt x="749" y="404"/>
                    <a:pt x="747" y="411"/>
                    <a:pt x="750" y="414"/>
                  </a:cubicBezTo>
                  <a:cubicBezTo>
                    <a:pt x="752" y="418"/>
                    <a:pt x="754" y="411"/>
                    <a:pt x="759" y="412"/>
                  </a:cubicBezTo>
                  <a:cubicBezTo>
                    <a:pt x="766" y="407"/>
                    <a:pt x="776" y="409"/>
                    <a:pt x="785" y="407"/>
                  </a:cubicBezTo>
                  <a:cubicBezTo>
                    <a:pt x="789" y="406"/>
                    <a:pt x="793" y="404"/>
                    <a:pt x="797" y="403"/>
                  </a:cubicBezTo>
                  <a:cubicBezTo>
                    <a:pt x="803" y="402"/>
                    <a:pt x="811" y="402"/>
                    <a:pt x="818" y="402"/>
                  </a:cubicBezTo>
                  <a:cubicBezTo>
                    <a:pt x="841" y="400"/>
                    <a:pt x="863" y="398"/>
                    <a:pt x="885" y="398"/>
                  </a:cubicBezTo>
                  <a:cubicBezTo>
                    <a:pt x="944" y="397"/>
                    <a:pt x="1005" y="395"/>
                    <a:pt x="1065" y="400"/>
                  </a:cubicBezTo>
                  <a:cubicBezTo>
                    <a:pt x="1094" y="403"/>
                    <a:pt x="1123" y="408"/>
                    <a:pt x="1150" y="407"/>
                  </a:cubicBezTo>
                  <a:cubicBezTo>
                    <a:pt x="1150" y="399"/>
                    <a:pt x="1149" y="391"/>
                    <a:pt x="1148" y="384"/>
                  </a:cubicBezTo>
                  <a:cubicBezTo>
                    <a:pt x="1086" y="373"/>
                    <a:pt x="1005" y="373"/>
                    <a:pt x="935" y="373"/>
                  </a:cubicBezTo>
                  <a:close/>
                  <a:moveTo>
                    <a:pt x="2261" y="377"/>
                  </a:moveTo>
                  <a:cubicBezTo>
                    <a:pt x="2260" y="383"/>
                    <a:pt x="2255" y="383"/>
                    <a:pt x="2253" y="386"/>
                  </a:cubicBezTo>
                  <a:cubicBezTo>
                    <a:pt x="2252" y="389"/>
                    <a:pt x="2250" y="392"/>
                    <a:pt x="2248" y="394"/>
                  </a:cubicBezTo>
                  <a:cubicBezTo>
                    <a:pt x="2247" y="396"/>
                    <a:pt x="2245" y="399"/>
                    <a:pt x="2243" y="401"/>
                  </a:cubicBezTo>
                  <a:cubicBezTo>
                    <a:pt x="2242" y="403"/>
                    <a:pt x="2238" y="404"/>
                    <a:pt x="2234" y="407"/>
                  </a:cubicBezTo>
                  <a:cubicBezTo>
                    <a:pt x="2231" y="409"/>
                    <a:pt x="2229" y="412"/>
                    <a:pt x="2226" y="414"/>
                  </a:cubicBezTo>
                  <a:cubicBezTo>
                    <a:pt x="2225" y="415"/>
                    <a:pt x="2222" y="415"/>
                    <a:pt x="2219" y="416"/>
                  </a:cubicBezTo>
                  <a:cubicBezTo>
                    <a:pt x="2213" y="419"/>
                    <a:pt x="2203" y="422"/>
                    <a:pt x="2194" y="425"/>
                  </a:cubicBezTo>
                  <a:cubicBezTo>
                    <a:pt x="2190" y="427"/>
                    <a:pt x="2181" y="430"/>
                    <a:pt x="2176" y="431"/>
                  </a:cubicBezTo>
                  <a:cubicBezTo>
                    <a:pt x="2160" y="433"/>
                    <a:pt x="2143" y="432"/>
                    <a:pt x="2129" y="429"/>
                  </a:cubicBezTo>
                  <a:cubicBezTo>
                    <a:pt x="2118" y="420"/>
                    <a:pt x="2116" y="392"/>
                    <a:pt x="2122" y="376"/>
                  </a:cubicBezTo>
                  <a:cubicBezTo>
                    <a:pt x="2127" y="374"/>
                    <a:pt x="2133" y="376"/>
                    <a:pt x="2138" y="375"/>
                  </a:cubicBezTo>
                  <a:cubicBezTo>
                    <a:pt x="2142" y="374"/>
                    <a:pt x="2145" y="372"/>
                    <a:pt x="2150" y="370"/>
                  </a:cubicBezTo>
                  <a:cubicBezTo>
                    <a:pt x="2153" y="369"/>
                    <a:pt x="2157" y="368"/>
                    <a:pt x="2161" y="367"/>
                  </a:cubicBezTo>
                  <a:cubicBezTo>
                    <a:pt x="2165" y="366"/>
                    <a:pt x="2169" y="364"/>
                    <a:pt x="2172" y="363"/>
                  </a:cubicBezTo>
                  <a:cubicBezTo>
                    <a:pt x="2176" y="362"/>
                    <a:pt x="2180" y="361"/>
                    <a:pt x="2184" y="360"/>
                  </a:cubicBezTo>
                  <a:cubicBezTo>
                    <a:pt x="2195" y="358"/>
                    <a:pt x="2208" y="359"/>
                    <a:pt x="2218" y="358"/>
                  </a:cubicBezTo>
                  <a:cubicBezTo>
                    <a:pt x="2221" y="357"/>
                    <a:pt x="2224" y="355"/>
                    <a:pt x="2227" y="354"/>
                  </a:cubicBezTo>
                  <a:cubicBezTo>
                    <a:pt x="2234" y="353"/>
                    <a:pt x="2241" y="354"/>
                    <a:pt x="2246" y="352"/>
                  </a:cubicBezTo>
                  <a:cubicBezTo>
                    <a:pt x="2247" y="352"/>
                    <a:pt x="2248" y="350"/>
                    <a:pt x="2249" y="350"/>
                  </a:cubicBezTo>
                  <a:cubicBezTo>
                    <a:pt x="2250" y="350"/>
                    <a:pt x="2250" y="351"/>
                    <a:pt x="2252" y="351"/>
                  </a:cubicBezTo>
                  <a:cubicBezTo>
                    <a:pt x="2252" y="356"/>
                    <a:pt x="2255" y="358"/>
                    <a:pt x="2253" y="362"/>
                  </a:cubicBezTo>
                  <a:cubicBezTo>
                    <a:pt x="2254" y="368"/>
                    <a:pt x="2260" y="371"/>
                    <a:pt x="2261" y="377"/>
                  </a:cubicBezTo>
                  <a:close/>
                  <a:moveTo>
                    <a:pt x="2359" y="361"/>
                  </a:moveTo>
                  <a:cubicBezTo>
                    <a:pt x="2359" y="360"/>
                    <a:pt x="2360" y="360"/>
                    <a:pt x="2360" y="360"/>
                  </a:cubicBezTo>
                  <a:cubicBezTo>
                    <a:pt x="2366" y="362"/>
                    <a:pt x="2370" y="364"/>
                    <a:pt x="2378" y="365"/>
                  </a:cubicBezTo>
                  <a:cubicBezTo>
                    <a:pt x="2387" y="365"/>
                    <a:pt x="2399" y="360"/>
                    <a:pt x="2410" y="361"/>
                  </a:cubicBezTo>
                  <a:cubicBezTo>
                    <a:pt x="2417" y="362"/>
                    <a:pt x="2425" y="366"/>
                    <a:pt x="2432" y="368"/>
                  </a:cubicBezTo>
                  <a:cubicBezTo>
                    <a:pt x="2438" y="370"/>
                    <a:pt x="2444" y="371"/>
                    <a:pt x="2451" y="373"/>
                  </a:cubicBezTo>
                  <a:cubicBezTo>
                    <a:pt x="2454" y="373"/>
                    <a:pt x="2458" y="375"/>
                    <a:pt x="2462" y="376"/>
                  </a:cubicBezTo>
                  <a:cubicBezTo>
                    <a:pt x="2473" y="379"/>
                    <a:pt x="2488" y="387"/>
                    <a:pt x="2493" y="397"/>
                  </a:cubicBezTo>
                  <a:cubicBezTo>
                    <a:pt x="2497" y="404"/>
                    <a:pt x="2496" y="413"/>
                    <a:pt x="2498" y="422"/>
                  </a:cubicBezTo>
                  <a:cubicBezTo>
                    <a:pt x="2496" y="426"/>
                    <a:pt x="2493" y="429"/>
                    <a:pt x="2491" y="433"/>
                  </a:cubicBezTo>
                  <a:cubicBezTo>
                    <a:pt x="2470" y="440"/>
                    <a:pt x="2443" y="443"/>
                    <a:pt x="2424" y="436"/>
                  </a:cubicBezTo>
                  <a:cubicBezTo>
                    <a:pt x="2415" y="432"/>
                    <a:pt x="2409" y="427"/>
                    <a:pt x="2402" y="422"/>
                  </a:cubicBezTo>
                  <a:cubicBezTo>
                    <a:pt x="2397" y="419"/>
                    <a:pt x="2393" y="416"/>
                    <a:pt x="2388" y="413"/>
                  </a:cubicBezTo>
                  <a:cubicBezTo>
                    <a:pt x="2385" y="411"/>
                    <a:pt x="2383" y="408"/>
                    <a:pt x="2379" y="407"/>
                  </a:cubicBezTo>
                  <a:cubicBezTo>
                    <a:pt x="2378" y="403"/>
                    <a:pt x="2374" y="401"/>
                    <a:pt x="2372" y="398"/>
                  </a:cubicBezTo>
                  <a:cubicBezTo>
                    <a:pt x="2371" y="397"/>
                    <a:pt x="2371" y="395"/>
                    <a:pt x="2371" y="394"/>
                  </a:cubicBezTo>
                  <a:cubicBezTo>
                    <a:pt x="2370" y="394"/>
                    <a:pt x="2369" y="394"/>
                    <a:pt x="2368" y="393"/>
                  </a:cubicBezTo>
                  <a:cubicBezTo>
                    <a:pt x="2367" y="392"/>
                    <a:pt x="2367" y="389"/>
                    <a:pt x="2366" y="387"/>
                  </a:cubicBezTo>
                  <a:cubicBezTo>
                    <a:pt x="2365" y="387"/>
                    <a:pt x="2364" y="386"/>
                    <a:pt x="2364" y="385"/>
                  </a:cubicBezTo>
                  <a:cubicBezTo>
                    <a:pt x="2361" y="382"/>
                    <a:pt x="2353" y="367"/>
                    <a:pt x="2359" y="361"/>
                  </a:cubicBezTo>
                  <a:close/>
                </a:path>
              </a:pathLst>
            </a:custGeom>
            <a:solidFill>
              <a:srgbClr val="2E2C2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7"/>
            <p:cNvSpPr>
              <a:spLocks noEditPoints="1"/>
            </p:cNvSpPr>
            <p:nvPr/>
          </p:nvSpPr>
          <p:spPr>
            <a:xfrm>
              <a:off x="42" y="43"/>
              <a:ext cx="223" cy="228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39" y="228"/>
                </a:cxn>
                <a:cxn ang="0">
                  <a:pos x="181" y="199"/>
                </a:cxn>
                <a:cxn ang="0">
                  <a:pos x="149" y="152"/>
                </a:cxn>
                <a:cxn ang="0">
                  <a:pos x="181" y="124"/>
                </a:cxn>
                <a:cxn ang="0">
                  <a:pos x="149" y="29"/>
                </a:cxn>
                <a:cxn ang="0">
                  <a:pos x="130" y="81"/>
                </a:cxn>
                <a:cxn ang="0">
                  <a:pos x="93" y="0"/>
                </a:cxn>
                <a:cxn ang="0">
                  <a:pos x="130" y="228"/>
                </a:cxn>
                <a:cxn ang="0">
                  <a:pos x="121" y="124"/>
                </a:cxn>
                <a:cxn ang="0">
                  <a:pos x="102" y="199"/>
                </a:cxn>
                <a:cxn ang="0">
                  <a:pos x="121" y="29"/>
                </a:cxn>
                <a:cxn ang="0">
                  <a:pos x="130" y="81"/>
                </a:cxn>
                <a:cxn ang="0">
                  <a:pos x="84" y="0"/>
                </a:cxn>
                <a:cxn ang="0">
                  <a:pos x="42" y="152"/>
                </a:cxn>
                <a:cxn ang="0">
                  <a:pos x="74" y="199"/>
                </a:cxn>
                <a:cxn ang="0">
                  <a:pos x="51" y="180"/>
                </a:cxn>
                <a:cxn ang="0">
                  <a:pos x="42" y="228"/>
                </a:cxn>
                <a:cxn ang="0">
                  <a:pos x="84" y="124"/>
                </a:cxn>
                <a:cxn ang="0">
                  <a:pos x="51" y="124"/>
                </a:cxn>
                <a:cxn ang="0">
                  <a:pos x="74" y="29"/>
                </a:cxn>
                <a:cxn ang="0">
                  <a:pos x="84" y="81"/>
                </a:cxn>
                <a:cxn ang="0">
                  <a:pos x="214" y="199"/>
                </a:cxn>
                <a:cxn ang="0">
                  <a:pos x="200" y="152"/>
                </a:cxn>
                <a:cxn ang="0">
                  <a:pos x="214" y="171"/>
                </a:cxn>
                <a:cxn ang="0">
                  <a:pos x="223" y="124"/>
                </a:cxn>
                <a:cxn ang="0">
                  <a:pos x="190" y="228"/>
                </a:cxn>
                <a:cxn ang="0">
                  <a:pos x="223" y="180"/>
                </a:cxn>
                <a:cxn ang="0">
                  <a:pos x="23" y="180"/>
                </a:cxn>
                <a:cxn ang="0">
                  <a:pos x="9" y="199"/>
                </a:cxn>
                <a:cxn ang="0">
                  <a:pos x="23" y="152"/>
                </a:cxn>
                <a:cxn ang="0">
                  <a:pos x="33" y="171"/>
                </a:cxn>
                <a:cxn ang="0">
                  <a:pos x="0" y="124"/>
                </a:cxn>
                <a:cxn ang="0">
                  <a:pos x="33" y="228"/>
                </a:cxn>
                <a:cxn ang="0">
                  <a:pos x="23" y="180"/>
                </a:cxn>
              </a:cxnLst>
              <a:rect l="0" t="0" r="0" b="0"/>
              <a:pathLst>
                <a:path w="542" h="542">
                  <a:moveTo>
                    <a:pt x="440" y="68"/>
                  </a:moveTo>
                  <a:lnTo>
                    <a:pt x="440" y="0"/>
                  </a:lnTo>
                  <a:lnTo>
                    <a:pt x="339" y="0"/>
                  </a:lnTo>
                  <a:lnTo>
                    <a:pt x="339" y="542"/>
                  </a:lnTo>
                  <a:lnTo>
                    <a:pt x="440" y="542"/>
                  </a:lnTo>
                  <a:lnTo>
                    <a:pt x="440" y="474"/>
                  </a:lnTo>
                  <a:lnTo>
                    <a:pt x="361" y="474"/>
                  </a:lnTo>
                  <a:lnTo>
                    <a:pt x="361" y="361"/>
                  </a:lnTo>
                  <a:lnTo>
                    <a:pt x="440" y="361"/>
                  </a:lnTo>
                  <a:lnTo>
                    <a:pt x="440" y="294"/>
                  </a:lnTo>
                  <a:lnTo>
                    <a:pt x="361" y="294"/>
                  </a:lnTo>
                  <a:lnTo>
                    <a:pt x="361" y="68"/>
                  </a:lnTo>
                  <a:lnTo>
                    <a:pt x="440" y="68"/>
                  </a:lnTo>
                  <a:close/>
                  <a:moveTo>
                    <a:pt x="316" y="192"/>
                  </a:moveTo>
                  <a:lnTo>
                    <a:pt x="316" y="0"/>
                  </a:lnTo>
                  <a:lnTo>
                    <a:pt x="226" y="0"/>
                  </a:lnTo>
                  <a:lnTo>
                    <a:pt x="226" y="542"/>
                  </a:lnTo>
                  <a:lnTo>
                    <a:pt x="316" y="542"/>
                  </a:lnTo>
                  <a:lnTo>
                    <a:pt x="316" y="294"/>
                  </a:lnTo>
                  <a:lnTo>
                    <a:pt x="294" y="294"/>
                  </a:lnTo>
                  <a:lnTo>
                    <a:pt x="294" y="474"/>
                  </a:lnTo>
                  <a:lnTo>
                    <a:pt x="248" y="474"/>
                  </a:lnTo>
                  <a:lnTo>
                    <a:pt x="248" y="68"/>
                  </a:lnTo>
                  <a:lnTo>
                    <a:pt x="294" y="68"/>
                  </a:lnTo>
                  <a:lnTo>
                    <a:pt x="294" y="192"/>
                  </a:lnTo>
                  <a:lnTo>
                    <a:pt x="316" y="192"/>
                  </a:lnTo>
                  <a:close/>
                  <a:moveTo>
                    <a:pt x="203" y="192"/>
                  </a:moveTo>
                  <a:lnTo>
                    <a:pt x="203" y="0"/>
                  </a:lnTo>
                  <a:lnTo>
                    <a:pt x="101" y="0"/>
                  </a:lnTo>
                  <a:lnTo>
                    <a:pt x="101" y="361"/>
                  </a:lnTo>
                  <a:lnTo>
                    <a:pt x="181" y="361"/>
                  </a:lnTo>
                  <a:lnTo>
                    <a:pt x="181" y="474"/>
                  </a:lnTo>
                  <a:lnTo>
                    <a:pt x="124" y="474"/>
                  </a:lnTo>
                  <a:lnTo>
                    <a:pt x="124" y="429"/>
                  </a:lnTo>
                  <a:lnTo>
                    <a:pt x="101" y="429"/>
                  </a:lnTo>
                  <a:lnTo>
                    <a:pt x="101" y="542"/>
                  </a:lnTo>
                  <a:lnTo>
                    <a:pt x="203" y="542"/>
                  </a:lnTo>
                  <a:lnTo>
                    <a:pt x="203" y="294"/>
                  </a:lnTo>
                  <a:lnTo>
                    <a:pt x="181" y="294"/>
                  </a:lnTo>
                  <a:lnTo>
                    <a:pt x="124" y="294"/>
                  </a:lnTo>
                  <a:lnTo>
                    <a:pt x="124" y="68"/>
                  </a:lnTo>
                  <a:lnTo>
                    <a:pt x="181" y="68"/>
                  </a:lnTo>
                  <a:lnTo>
                    <a:pt x="181" y="192"/>
                  </a:lnTo>
                  <a:lnTo>
                    <a:pt x="203" y="192"/>
                  </a:lnTo>
                  <a:close/>
                  <a:moveTo>
                    <a:pt x="520" y="429"/>
                  </a:moveTo>
                  <a:lnTo>
                    <a:pt x="520" y="474"/>
                  </a:lnTo>
                  <a:lnTo>
                    <a:pt x="486" y="474"/>
                  </a:lnTo>
                  <a:lnTo>
                    <a:pt x="486" y="361"/>
                  </a:lnTo>
                  <a:lnTo>
                    <a:pt x="520" y="361"/>
                  </a:lnTo>
                  <a:lnTo>
                    <a:pt x="520" y="407"/>
                  </a:lnTo>
                  <a:lnTo>
                    <a:pt x="542" y="407"/>
                  </a:lnTo>
                  <a:lnTo>
                    <a:pt x="542" y="294"/>
                  </a:lnTo>
                  <a:lnTo>
                    <a:pt x="463" y="294"/>
                  </a:lnTo>
                  <a:lnTo>
                    <a:pt x="463" y="542"/>
                  </a:lnTo>
                  <a:lnTo>
                    <a:pt x="542" y="542"/>
                  </a:lnTo>
                  <a:lnTo>
                    <a:pt x="542" y="429"/>
                  </a:lnTo>
                  <a:lnTo>
                    <a:pt x="520" y="429"/>
                  </a:lnTo>
                  <a:close/>
                  <a:moveTo>
                    <a:pt x="56" y="429"/>
                  </a:moveTo>
                  <a:lnTo>
                    <a:pt x="56" y="474"/>
                  </a:lnTo>
                  <a:lnTo>
                    <a:pt x="22" y="474"/>
                  </a:lnTo>
                  <a:lnTo>
                    <a:pt x="22" y="361"/>
                  </a:lnTo>
                  <a:lnTo>
                    <a:pt x="56" y="361"/>
                  </a:lnTo>
                  <a:lnTo>
                    <a:pt x="56" y="407"/>
                  </a:lnTo>
                  <a:lnTo>
                    <a:pt x="79" y="407"/>
                  </a:lnTo>
                  <a:lnTo>
                    <a:pt x="79" y="294"/>
                  </a:lnTo>
                  <a:lnTo>
                    <a:pt x="0" y="294"/>
                  </a:lnTo>
                  <a:lnTo>
                    <a:pt x="0" y="542"/>
                  </a:lnTo>
                  <a:lnTo>
                    <a:pt x="79" y="542"/>
                  </a:lnTo>
                  <a:lnTo>
                    <a:pt x="79" y="429"/>
                  </a:lnTo>
                  <a:lnTo>
                    <a:pt x="56" y="4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F38CC-4C5B-48E1-83DC-12C433BC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4791E-6BF1-442A-889D-AB78B9C4A4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hemeOverride" Target="../theme/themeOverride2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3.xml"/><Relationship Id="rId2" Type="http://schemas.microsoft.com/office/2007/relationships/hdphoto" Target="../media/hdphoto2.wdp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hemeOverride" Target="../theme/themeOverride4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hdphoto" Target="../media/hdphoto2.wdp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0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1.xml"/><Relationship Id="rId2" Type="http://schemas.openxmlformats.org/officeDocument/2006/relationships/image" Target="../media/image9.jpeg"/><Relationship Id="rId1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hdphoto" Target="../media/hdphoto2.wdp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hemeOverride" Target="../theme/themeOverride12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5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7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6100011" cy="6858000"/>
          </a:xfrm>
          <a:prstGeom prst="rect">
            <a:avLst/>
          </a:prstGeom>
        </p:spPr>
      </p:pic>
      <p:sp>
        <p:nvSpPr>
          <p:cNvPr id="5" name="Прямоугольник 26"/>
          <p:cNvSpPr/>
          <p:nvPr/>
        </p:nvSpPr>
        <p:spPr>
          <a:xfrm>
            <a:off x="-4763" y="0"/>
            <a:ext cx="6100763" cy="6858000"/>
          </a:xfrm>
          <a:prstGeom prst="rect">
            <a:avLst/>
          </a:prstGeom>
          <a:solidFill>
            <a:schemeClr val="bg2">
              <a:lumMod val="1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Прямоугольник 23"/>
          <p:cNvSpPr/>
          <p:nvPr/>
        </p:nvSpPr>
        <p:spPr>
          <a:xfrm>
            <a:off x="2455862" y="1711325"/>
            <a:ext cx="1479550" cy="28257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одзаголовок 2"/>
          <p:cNvSpPr txBox="1"/>
          <p:nvPr/>
        </p:nvSpPr>
        <p:spPr bwMode="auto">
          <a:xfrm>
            <a:off x="2455862" y="2058988"/>
            <a:ext cx="14795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1200" i="1">
                <a:solidFill>
                  <a:schemeClr val="bg1"/>
                </a:solidFill>
                <a:latin typeface="Poppins SemiBold" panose="02000000000000000000" pitchFamily="2" charset="0"/>
                <a:ea typeface="Linux Libertine" pitchFamily="2" charset="0"/>
                <a:cs typeface="Poppins SemiBold" panose="02000000000000000000" pitchFamily="2" charset="0"/>
              </a:rPr>
              <a:t>#</a:t>
            </a:r>
            <a:r>
              <a:rPr lang="en-US" altLang="zh-CN" sz="2000" i="1">
                <a:solidFill>
                  <a:schemeClr val="bg1"/>
                </a:solidFill>
                <a:latin typeface="FontAwesome" pitchFamily="50" charset="0"/>
                <a:ea typeface="Linux Libertine" pitchFamily="2" charset="0"/>
                <a:cs typeface="Poppins SemiBold" panose="02000000000000000000" pitchFamily="2" charset="0"/>
              </a:rPr>
              <a:t> </a:t>
            </a:r>
            <a:r>
              <a:rPr lang="en-US" altLang="zh-CN" sz="1600" i="1">
                <a:solidFill>
                  <a:schemeClr val="bg1"/>
                </a:solidFill>
                <a:latin typeface="Adobe Caslon Pro" panose="0205050205050A020403" pitchFamily="18" charset="0"/>
                <a:ea typeface="Linux Libertine" pitchFamily="2" charset="0"/>
                <a:cs typeface="Poppins SemiBold" panose="02000000000000000000" pitchFamily="2" charset="0"/>
              </a:rPr>
              <a:t>Slide</a:t>
            </a:r>
            <a:endParaRPr lang="ru-RU" altLang="zh-CN" sz="1600" i="1">
              <a:solidFill>
                <a:schemeClr val="bg1"/>
              </a:solidFill>
              <a:latin typeface="Linux Libertine" pitchFamily="2" charset="0"/>
              <a:ea typeface="Linux Libertine" pitchFamily="2" charset="0"/>
              <a:cs typeface="Poppins SemiBold" panose="02000000000000000000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96899" y="1668884"/>
            <a:ext cx="4647426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spc="15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酒店行业</a:t>
            </a:r>
            <a:endParaRPr lang="en-US" altLang="zh-CN" sz="7200" spc="15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r>
              <a:rPr lang="en-US" altLang="zh-CN" sz="7200" b="1" spc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2" charset="-122"/>
              </a:rPr>
              <a:t>PPT</a:t>
            </a:r>
            <a:r>
              <a:rPr lang="zh-CN" altLang="en-US" sz="7200" b="1" spc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2" charset="-122"/>
              </a:rPr>
              <a:t>模板</a:t>
            </a:r>
            <a:endParaRPr lang="zh-CN" altLang="en-US" sz="7200" b="1" spc="1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2" charset="-122"/>
            </a:endParaRPr>
          </a:p>
        </p:txBody>
      </p:sp>
      <p:sp>
        <p:nvSpPr>
          <p:cNvPr id="13" name="圆角矩形 15"/>
          <p:cNvSpPr/>
          <p:nvPr/>
        </p:nvSpPr>
        <p:spPr>
          <a:xfrm>
            <a:off x="7018819" y="5273913"/>
            <a:ext cx="2308967" cy="25074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b="1" spc="3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汇报：</a:t>
            </a:r>
            <a:r>
              <a:rPr lang="en-US" altLang="zh-CN" sz="1000" b="1" spc="3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XX  </a:t>
            </a:r>
            <a:r>
              <a:rPr lang="zh-CN" altLang="en-US" sz="1000" b="1" spc="3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部门：销售部</a:t>
            </a:r>
            <a:endParaRPr lang="zh-CN" altLang="en-US" sz="1000" b="1" spc="300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14" name="Shape 290"/>
          <p:cNvSpPr/>
          <p:nvPr/>
        </p:nvSpPr>
        <p:spPr>
          <a:xfrm>
            <a:off x="7018819" y="4109094"/>
            <a:ext cx="3779520" cy="48577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defRPr sz="2400">
                <a:solidFill>
                  <a:srgbClr val="8DA6C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spc="600" dirty="0">
                <a:solidFill>
                  <a:schemeClr val="bg1">
                    <a:lumMod val="65000"/>
                  </a:schemeClr>
                </a:solidFill>
                <a:latin typeface="+mj-ea"/>
                <a:cs typeface="Segoe UI Light" panose="020B0502040204020203" pitchFamily="34" charset="0"/>
              </a:rPr>
              <a:t>在这里添加相关的文字描述，可以从您的文案中复制需要的</a:t>
            </a:r>
            <a:endParaRPr sz="1000" spc="600" dirty="0">
              <a:solidFill>
                <a:schemeClr val="bg1">
                  <a:lumMod val="65000"/>
                </a:schemeClr>
              </a:solidFill>
              <a:latin typeface="+mj-ea"/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018819" y="4014201"/>
            <a:ext cx="5191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38834" y="2557559"/>
            <a:ext cx="5913607" cy="99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3200" b="1" spc="1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PPT template for hotel industry</a:t>
            </a:r>
            <a:endParaRPr lang="zh-CN" altLang="en-US" sz="3200" b="1" spc="1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47699" y="1061801"/>
            <a:ext cx="1433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600" dirty="0">
                <a:latin typeface="Humnst777 Lt BT" panose="020B0402030504020204" pitchFamily="34" charset="0"/>
              </a:rPr>
              <a:t>HOTEL</a:t>
            </a:r>
            <a:endParaRPr lang="zh-CN" altLang="en-US" sz="2400" b="1" spc="600" dirty="0">
              <a:latin typeface="Humnst777 Lt BT" panose="020B0402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accel="50000" fill="hold" grpId="0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1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50000" fill="hold" grpId="0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5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accel="50000" fill="hold" grpId="0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accel="50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3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8" grpId="0"/>
          <p:bldP spid="12" grpId="0"/>
          <p:bldP spid="13" grpId="0" animBg="1"/>
          <p:bldP spid="1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8" grpId="0"/>
          <p:bldP spid="12" grpId="0"/>
          <p:bldP spid="13" grpId="0" animBg="1"/>
          <p:bldP spid="14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9"/>
          <p:cNvSpPr txBox="1">
            <a:spLocks noChangeArrowheads="1"/>
          </p:cNvSpPr>
          <p:nvPr/>
        </p:nvSpPr>
        <p:spPr bwMode="auto">
          <a:xfrm flipH="1">
            <a:off x="-657757" y="199236"/>
            <a:ext cx="228664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3600" b="1" kern="0" spc="10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目录 </a:t>
            </a:r>
            <a:endParaRPr lang="en-US" altLang="zh-CN" sz="3600" b="1" kern="0" spc="10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72411" y="248790"/>
            <a:ext cx="3905249" cy="70788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defRPr/>
            </a:pPr>
            <a:r>
              <a:rPr lang="en-US" altLang="zh-CN" sz="4000" kern="0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 </a:t>
            </a:r>
            <a:r>
              <a:rPr lang="en-US" altLang="zh-CN" kern="0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CONTENTS</a:t>
            </a:r>
            <a:endParaRPr lang="en-US" altLang="ko-KR" kern="0" spc="600" dirty="0">
              <a:solidFill>
                <a:schemeClr val="bg1">
                  <a:lumMod val="6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53" name="任意多边形 3"/>
          <p:cNvSpPr/>
          <p:nvPr/>
        </p:nvSpPr>
        <p:spPr>
          <a:xfrm>
            <a:off x="1152036" y="1794911"/>
            <a:ext cx="4361546" cy="870857"/>
          </a:xfrm>
          <a:custGeom>
            <a:avLst/>
            <a:gdLst>
              <a:gd name="connsiteX0" fmla="*/ 398542 w 4361546"/>
              <a:gd name="connsiteY0" fmla="*/ 0 h 870857"/>
              <a:gd name="connsiteX1" fmla="*/ 3963004 w 4361546"/>
              <a:gd name="connsiteY1" fmla="*/ 0 h 870857"/>
              <a:gd name="connsiteX2" fmla="*/ 4361546 w 4361546"/>
              <a:gd name="connsiteY2" fmla="*/ 398542 h 870857"/>
              <a:gd name="connsiteX3" fmla="*/ 4361546 w 4361546"/>
              <a:gd name="connsiteY3" fmla="*/ 870857 h 870857"/>
              <a:gd name="connsiteX4" fmla="*/ 0 w 4361546"/>
              <a:gd name="connsiteY4" fmla="*/ 870857 h 870857"/>
              <a:gd name="connsiteX5" fmla="*/ 0 w 4361546"/>
              <a:gd name="connsiteY5" fmla="*/ 398542 h 870857"/>
              <a:gd name="connsiteX6" fmla="*/ 398542 w 4361546"/>
              <a:gd name="connsiteY6" fmla="*/ 0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1546" h="870857">
                <a:moveTo>
                  <a:pt x="398542" y="0"/>
                </a:moveTo>
                <a:lnTo>
                  <a:pt x="3963004" y="0"/>
                </a:lnTo>
                <a:cubicBezTo>
                  <a:pt x="4183113" y="0"/>
                  <a:pt x="4361546" y="178433"/>
                  <a:pt x="4361546" y="398542"/>
                </a:cubicBezTo>
                <a:lnTo>
                  <a:pt x="4361546" y="870857"/>
                </a:lnTo>
                <a:lnTo>
                  <a:pt x="0" y="870857"/>
                </a:lnTo>
                <a:lnTo>
                  <a:pt x="0" y="398542"/>
                </a:lnTo>
                <a:cubicBezTo>
                  <a:pt x="0" y="178433"/>
                  <a:pt x="178433" y="0"/>
                  <a:pt x="3985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14300" dist="635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任意多边形 4"/>
          <p:cNvSpPr/>
          <p:nvPr/>
        </p:nvSpPr>
        <p:spPr>
          <a:xfrm>
            <a:off x="1152036" y="1794911"/>
            <a:ext cx="914402" cy="870857"/>
          </a:xfrm>
          <a:custGeom>
            <a:avLst/>
            <a:gdLst>
              <a:gd name="connsiteX0" fmla="*/ 398542 w 914402"/>
              <a:gd name="connsiteY0" fmla="*/ 0 h 870857"/>
              <a:gd name="connsiteX1" fmla="*/ 914402 w 914402"/>
              <a:gd name="connsiteY1" fmla="*/ 0 h 870857"/>
              <a:gd name="connsiteX2" fmla="*/ 914402 w 914402"/>
              <a:gd name="connsiteY2" fmla="*/ 870857 h 870857"/>
              <a:gd name="connsiteX3" fmla="*/ 0 w 914402"/>
              <a:gd name="connsiteY3" fmla="*/ 870857 h 870857"/>
              <a:gd name="connsiteX4" fmla="*/ 0 w 914402"/>
              <a:gd name="connsiteY4" fmla="*/ 398542 h 870857"/>
              <a:gd name="connsiteX5" fmla="*/ 398542 w 914402"/>
              <a:gd name="connsiteY5" fmla="*/ 0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2" h="870857">
                <a:moveTo>
                  <a:pt x="398542" y="0"/>
                </a:moveTo>
                <a:lnTo>
                  <a:pt x="914402" y="0"/>
                </a:lnTo>
                <a:lnTo>
                  <a:pt x="914402" y="870857"/>
                </a:lnTo>
                <a:lnTo>
                  <a:pt x="0" y="870857"/>
                </a:lnTo>
                <a:lnTo>
                  <a:pt x="0" y="398542"/>
                </a:lnTo>
                <a:cubicBezTo>
                  <a:pt x="0" y="178433"/>
                  <a:pt x="178433" y="0"/>
                  <a:pt x="398542" y="0"/>
                </a:cubicBezTo>
                <a:close/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prstClr val="white"/>
                </a:solidFill>
                <a:latin typeface="Century Gothic" panose="020B0502020202020204" pitchFamily="34" charset="0"/>
              </a:rPr>
              <a:t>01</a:t>
            </a:r>
            <a:endParaRPr lang="zh-CN" altLang="en-US" sz="280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任意多边形 5"/>
          <p:cNvSpPr/>
          <p:nvPr/>
        </p:nvSpPr>
        <p:spPr>
          <a:xfrm>
            <a:off x="6677273" y="1794911"/>
            <a:ext cx="4361546" cy="870857"/>
          </a:xfrm>
          <a:custGeom>
            <a:avLst/>
            <a:gdLst>
              <a:gd name="connsiteX0" fmla="*/ 398542 w 4361546"/>
              <a:gd name="connsiteY0" fmla="*/ 0 h 870857"/>
              <a:gd name="connsiteX1" fmla="*/ 3963004 w 4361546"/>
              <a:gd name="connsiteY1" fmla="*/ 0 h 870857"/>
              <a:gd name="connsiteX2" fmla="*/ 4361546 w 4361546"/>
              <a:gd name="connsiteY2" fmla="*/ 398542 h 870857"/>
              <a:gd name="connsiteX3" fmla="*/ 4361546 w 4361546"/>
              <a:gd name="connsiteY3" fmla="*/ 870857 h 870857"/>
              <a:gd name="connsiteX4" fmla="*/ 0 w 4361546"/>
              <a:gd name="connsiteY4" fmla="*/ 870857 h 870857"/>
              <a:gd name="connsiteX5" fmla="*/ 0 w 4361546"/>
              <a:gd name="connsiteY5" fmla="*/ 398542 h 870857"/>
              <a:gd name="connsiteX6" fmla="*/ 398542 w 4361546"/>
              <a:gd name="connsiteY6" fmla="*/ 0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1546" h="870857">
                <a:moveTo>
                  <a:pt x="398542" y="0"/>
                </a:moveTo>
                <a:lnTo>
                  <a:pt x="3963004" y="0"/>
                </a:lnTo>
                <a:cubicBezTo>
                  <a:pt x="4183113" y="0"/>
                  <a:pt x="4361546" y="178433"/>
                  <a:pt x="4361546" y="398542"/>
                </a:cubicBezTo>
                <a:lnTo>
                  <a:pt x="4361546" y="870857"/>
                </a:lnTo>
                <a:lnTo>
                  <a:pt x="0" y="870857"/>
                </a:lnTo>
                <a:lnTo>
                  <a:pt x="0" y="398542"/>
                </a:lnTo>
                <a:cubicBezTo>
                  <a:pt x="0" y="178433"/>
                  <a:pt x="178433" y="0"/>
                  <a:pt x="3985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14300" dist="635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任意多边形 6"/>
          <p:cNvSpPr/>
          <p:nvPr/>
        </p:nvSpPr>
        <p:spPr>
          <a:xfrm>
            <a:off x="1152036" y="4100966"/>
            <a:ext cx="4361546" cy="870857"/>
          </a:xfrm>
          <a:custGeom>
            <a:avLst/>
            <a:gdLst>
              <a:gd name="connsiteX0" fmla="*/ 398542 w 4361546"/>
              <a:gd name="connsiteY0" fmla="*/ 0 h 870857"/>
              <a:gd name="connsiteX1" fmla="*/ 3963004 w 4361546"/>
              <a:gd name="connsiteY1" fmla="*/ 0 h 870857"/>
              <a:gd name="connsiteX2" fmla="*/ 4361546 w 4361546"/>
              <a:gd name="connsiteY2" fmla="*/ 398542 h 870857"/>
              <a:gd name="connsiteX3" fmla="*/ 4361546 w 4361546"/>
              <a:gd name="connsiteY3" fmla="*/ 870857 h 870857"/>
              <a:gd name="connsiteX4" fmla="*/ 0 w 4361546"/>
              <a:gd name="connsiteY4" fmla="*/ 870857 h 870857"/>
              <a:gd name="connsiteX5" fmla="*/ 0 w 4361546"/>
              <a:gd name="connsiteY5" fmla="*/ 398542 h 870857"/>
              <a:gd name="connsiteX6" fmla="*/ 398542 w 4361546"/>
              <a:gd name="connsiteY6" fmla="*/ 0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1546" h="870857">
                <a:moveTo>
                  <a:pt x="398542" y="0"/>
                </a:moveTo>
                <a:lnTo>
                  <a:pt x="3963004" y="0"/>
                </a:lnTo>
                <a:cubicBezTo>
                  <a:pt x="4183113" y="0"/>
                  <a:pt x="4361546" y="178433"/>
                  <a:pt x="4361546" y="398542"/>
                </a:cubicBezTo>
                <a:lnTo>
                  <a:pt x="4361546" y="870857"/>
                </a:lnTo>
                <a:lnTo>
                  <a:pt x="0" y="870857"/>
                </a:lnTo>
                <a:lnTo>
                  <a:pt x="0" y="398542"/>
                </a:lnTo>
                <a:cubicBezTo>
                  <a:pt x="0" y="178433"/>
                  <a:pt x="178433" y="0"/>
                  <a:pt x="3985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14300" dist="635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任意多边形 7"/>
          <p:cNvSpPr/>
          <p:nvPr/>
        </p:nvSpPr>
        <p:spPr>
          <a:xfrm>
            <a:off x="6677273" y="4100966"/>
            <a:ext cx="4361546" cy="870857"/>
          </a:xfrm>
          <a:custGeom>
            <a:avLst/>
            <a:gdLst>
              <a:gd name="connsiteX0" fmla="*/ 398542 w 4361546"/>
              <a:gd name="connsiteY0" fmla="*/ 0 h 870857"/>
              <a:gd name="connsiteX1" fmla="*/ 3963004 w 4361546"/>
              <a:gd name="connsiteY1" fmla="*/ 0 h 870857"/>
              <a:gd name="connsiteX2" fmla="*/ 4361546 w 4361546"/>
              <a:gd name="connsiteY2" fmla="*/ 398542 h 870857"/>
              <a:gd name="connsiteX3" fmla="*/ 4361546 w 4361546"/>
              <a:gd name="connsiteY3" fmla="*/ 870857 h 870857"/>
              <a:gd name="connsiteX4" fmla="*/ 0 w 4361546"/>
              <a:gd name="connsiteY4" fmla="*/ 870857 h 870857"/>
              <a:gd name="connsiteX5" fmla="*/ 0 w 4361546"/>
              <a:gd name="connsiteY5" fmla="*/ 398542 h 870857"/>
              <a:gd name="connsiteX6" fmla="*/ 398542 w 4361546"/>
              <a:gd name="connsiteY6" fmla="*/ 0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1546" h="870857">
                <a:moveTo>
                  <a:pt x="398542" y="0"/>
                </a:moveTo>
                <a:lnTo>
                  <a:pt x="3963004" y="0"/>
                </a:lnTo>
                <a:cubicBezTo>
                  <a:pt x="4183113" y="0"/>
                  <a:pt x="4361546" y="178433"/>
                  <a:pt x="4361546" y="398542"/>
                </a:cubicBezTo>
                <a:lnTo>
                  <a:pt x="4361546" y="870857"/>
                </a:lnTo>
                <a:lnTo>
                  <a:pt x="0" y="870857"/>
                </a:lnTo>
                <a:lnTo>
                  <a:pt x="0" y="398542"/>
                </a:lnTo>
                <a:cubicBezTo>
                  <a:pt x="0" y="178433"/>
                  <a:pt x="178433" y="0"/>
                  <a:pt x="3985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14300" dist="635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204847" y="1950948"/>
            <a:ext cx="2382501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</a:rPr>
              <a:t>添加您的标题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</a:endParaRPr>
          </a:p>
        </p:txBody>
      </p:sp>
      <p:sp>
        <p:nvSpPr>
          <p:cNvPr id="59" name="Shape 2546"/>
          <p:cNvSpPr/>
          <p:nvPr/>
        </p:nvSpPr>
        <p:spPr>
          <a:xfrm>
            <a:off x="4827762" y="4407475"/>
            <a:ext cx="279328" cy="228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400"/>
                </a:moveTo>
                <a:lnTo>
                  <a:pt x="18655" y="20400"/>
                </a:lnTo>
                <a:lnTo>
                  <a:pt x="18655" y="1200"/>
                </a:lnTo>
                <a:lnTo>
                  <a:pt x="20618" y="1200"/>
                </a:lnTo>
                <a:cubicBezTo>
                  <a:pt x="20618" y="1200"/>
                  <a:pt x="20618" y="20400"/>
                  <a:pt x="20618" y="20400"/>
                </a:cubicBezTo>
                <a:close/>
                <a:moveTo>
                  <a:pt x="21109" y="0"/>
                </a:moveTo>
                <a:lnTo>
                  <a:pt x="18164" y="0"/>
                </a:lnTo>
                <a:cubicBezTo>
                  <a:pt x="17893" y="0"/>
                  <a:pt x="17673" y="269"/>
                  <a:pt x="17673" y="600"/>
                </a:cubicBezTo>
                <a:lnTo>
                  <a:pt x="17673" y="21000"/>
                </a:lnTo>
                <a:cubicBezTo>
                  <a:pt x="17673" y="21332"/>
                  <a:pt x="17893" y="21600"/>
                  <a:pt x="18164" y="21600"/>
                </a:cubicBezTo>
                <a:lnTo>
                  <a:pt x="21109" y="21600"/>
                </a:lnTo>
                <a:cubicBezTo>
                  <a:pt x="21380" y="21600"/>
                  <a:pt x="21600" y="21332"/>
                  <a:pt x="21600" y="21000"/>
                </a:cubicBezTo>
                <a:lnTo>
                  <a:pt x="21600" y="600"/>
                </a:lnTo>
                <a:cubicBezTo>
                  <a:pt x="21600" y="269"/>
                  <a:pt x="21380" y="0"/>
                  <a:pt x="21109" y="0"/>
                </a:cubicBezTo>
                <a:moveTo>
                  <a:pt x="8836" y="20400"/>
                </a:moveTo>
                <a:lnTo>
                  <a:pt x="6873" y="20400"/>
                </a:lnTo>
                <a:lnTo>
                  <a:pt x="6873" y="3600"/>
                </a:lnTo>
                <a:lnTo>
                  <a:pt x="8836" y="3600"/>
                </a:lnTo>
                <a:cubicBezTo>
                  <a:pt x="8836" y="3600"/>
                  <a:pt x="8836" y="20400"/>
                  <a:pt x="8836" y="20400"/>
                </a:cubicBezTo>
                <a:close/>
                <a:moveTo>
                  <a:pt x="9327" y="2400"/>
                </a:moveTo>
                <a:lnTo>
                  <a:pt x="6382" y="2400"/>
                </a:lnTo>
                <a:cubicBezTo>
                  <a:pt x="6111" y="2400"/>
                  <a:pt x="5891" y="2669"/>
                  <a:pt x="5891" y="3000"/>
                </a:cubicBezTo>
                <a:lnTo>
                  <a:pt x="5891" y="21000"/>
                </a:lnTo>
                <a:cubicBezTo>
                  <a:pt x="5891" y="21332"/>
                  <a:pt x="6111" y="21600"/>
                  <a:pt x="6382" y="21600"/>
                </a:cubicBezTo>
                <a:lnTo>
                  <a:pt x="9327" y="21600"/>
                </a:lnTo>
                <a:cubicBezTo>
                  <a:pt x="9598" y="21600"/>
                  <a:pt x="9818" y="21332"/>
                  <a:pt x="9818" y="21000"/>
                </a:cubicBezTo>
                <a:lnTo>
                  <a:pt x="9818" y="3000"/>
                </a:lnTo>
                <a:cubicBezTo>
                  <a:pt x="9818" y="2669"/>
                  <a:pt x="9598" y="2400"/>
                  <a:pt x="9327" y="2400"/>
                </a:cubicBezTo>
                <a:moveTo>
                  <a:pt x="14727" y="20400"/>
                </a:moveTo>
                <a:lnTo>
                  <a:pt x="12764" y="20400"/>
                </a:lnTo>
                <a:lnTo>
                  <a:pt x="12764" y="10800"/>
                </a:lnTo>
                <a:lnTo>
                  <a:pt x="14727" y="10800"/>
                </a:lnTo>
                <a:cubicBezTo>
                  <a:pt x="14727" y="10800"/>
                  <a:pt x="14727" y="20400"/>
                  <a:pt x="14727" y="20400"/>
                </a:cubicBezTo>
                <a:close/>
                <a:moveTo>
                  <a:pt x="15218" y="9600"/>
                </a:moveTo>
                <a:lnTo>
                  <a:pt x="12273" y="9600"/>
                </a:lnTo>
                <a:cubicBezTo>
                  <a:pt x="12002" y="9600"/>
                  <a:pt x="11782" y="9869"/>
                  <a:pt x="11782" y="10200"/>
                </a:cubicBezTo>
                <a:lnTo>
                  <a:pt x="11782" y="21000"/>
                </a:lnTo>
                <a:cubicBezTo>
                  <a:pt x="11782" y="21332"/>
                  <a:pt x="12002" y="21600"/>
                  <a:pt x="12273" y="21600"/>
                </a:cubicBezTo>
                <a:lnTo>
                  <a:pt x="15218" y="21600"/>
                </a:lnTo>
                <a:cubicBezTo>
                  <a:pt x="15489" y="21600"/>
                  <a:pt x="15709" y="21332"/>
                  <a:pt x="15709" y="21000"/>
                </a:cubicBezTo>
                <a:lnTo>
                  <a:pt x="15709" y="10200"/>
                </a:lnTo>
                <a:cubicBezTo>
                  <a:pt x="15709" y="9869"/>
                  <a:pt x="15489" y="9600"/>
                  <a:pt x="15218" y="9600"/>
                </a:cubicBezTo>
                <a:moveTo>
                  <a:pt x="2945" y="20400"/>
                </a:moveTo>
                <a:lnTo>
                  <a:pt x="982" y="20400"/>
                </a:lnTo>
                <a:lnTo>
                  <a:pt x="982" y="14400"/>
                </a:lnTo>
                <a:lnTo>
                  <a:pt x="2945" y="14400"/>
                </a:lnTo>
                <a:cubicBezTo>
                  <a:pt x="2945" y="14400"/>
                  <a:pt x="2945" y="20400"/>
                  <a:pt x="2945" y="20400"/>
                </a:cubicBezTo>
                <a:close/>
                <a:moveTo>
                  <a:pt x="3436" y="13200"/>
                </a:moveTo>
                <a:lnTo>
                  <a:pt x="491" y="13200"/>
                </a:lnTo>
                <a:cubicBezTo>
                  <a:pt x="220" y="13200"/>
                  <a:pt x="0" y="13469"/>
                  <a:pt x="0" y="13800"/>
                </a:cubicBezTo>
                <a:lnTo>
                  <a:pt x="0" y="21000"/>
                </a:lnTo>
                <a:cubicBezTo>
                  <a:pt x="0" y="21332"/>
                  <a:pt x="220" y="21600"/>
                  <a:pt x="491" y="21600"/>
                </a:cubicBezTo>
                <a:lnTo>
                  <a:pt x="3436" y="21600"/>
                </a:lnTo>
                <a:cubicBezTo>
                  <a:pt x="3707" y="21600"/>
                  <a:pt x="3927" y="21332"/>
                  <a:pt x="3927" y="21000"/>
                </a:cubicBezTo>
                <a:lnTo>
                  <a:pt x="3927" y="13800"/>
                </a:lnTo>
                <a:cubicBezTo>
                  <a:pt x="3927" y="13469"/>
                  <a:pt x="3707" y="13200"/>
                  <a:pt x="3436" y="1320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entury Gothic" panose="020B0502020202020204" pitchFamily="34" charset="0"/>
              <a:ea typeface="Gill Sans"/>
              <a:cs typeface="Gill Sans"/>
              <a:sym typeface="Gill Sans"/>
            </a:endParaRPr>
          </a:p>
        </p:txBody>
      </p:sp>
      <p:sp>
        <p:nvSpPr>
          <p:cNvPr id="60" name="Shape 2587"/>
          <p:cNvSpPr/>
          <p:nvPr/>
        </p:nvSpPr>
        <p:spPr>
          <a:xfrm>
            <a:off x="10347721" y="2130528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entury Gothic" panose="020B0502020202020204" pitchFamily="34" charset="0"/>
              <a:ea typeface="Gill Sans"/>
              <a:cs typeface="Gill Sans"/>
              <a:sym typeface="Gill Sans"/>
            </a:endParaRPr>
          </a:p>
        </p:txBody>
      </p:sp>
      <p:sp>
        <p:nvSpPr>
          <p:cNvPr id="61" name="Shape 2608"/>
          <p:cNvSpPr/>
          <p:nvPr/>
        </p:nvSpPr>
        <p:spPr>
          <a:xfrm>
            <a:off x="10347721" y="4407476"/>
            <a:ext cx="279328" cy="228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4" y="3600"/>
                </a:moveTo>
                <a:cubicBezTo>
                  <a:pt x="1422" y="3600"/>
                  <a:pt x="982" y="3063"/>
                  <a:pt x="982" y="2400"/>
                </a:cubicBezTo>
                <a:cubicBezTo>
                  <a:pt x="982" y="1738"/>
                  <a:pt x="1422" y="1200"/>
                  <a:pt x="1964" y="1200"/>
                </a:cubicBezTo>
                <a:cubicBezTo>
                  <a:pt x="2506" y="1200"/>
                  <a:pt x="2945" y="1738"/>
                  <a:pt x="2945" y="2400"/>
                </a:cubicBezTo>
                <a:cubicBezTo>
                  <a:pt x="2945" y="3063"/>
                  <a:pt x="2506" y="3600"/>
                  <a:pt x="1964" y="3600"/>
                </a:cubicBezTo>
                <a:moveTo>
                  <a:pt x="1964" y="0"/>
                </a:moveTo>
                <a:cubicBezTo>
                  <a:pt x="879" y="0"/>
                  <a:pt x="0" y="1075"/>
                  <a:pt x="0" y="2400"/>
                </a:cubicBezTo>
                <a:cubicBezTo>
                  <a:pt x="0" y="3726"/>
                  <a:pt x="879" y="4800"/>
                  <a:pt x="1964" y="4800"/>
                </a:cubicBezTo>
                <a:cubicBezTo>
                  <a:pt x="3048" y="4800"/>
                  <a:pt x="3927" y="3726"/>
                  <a:pt x="3927" y="2400"/>
                </a:cubicBezTo>
                <a:cubicBezTo>
                  <a:pt x="3927" y="1075"/>
                  <a:pt x="3048" y="0"/>
                  <a:pt x="1964" y="0"/>
                </a:cubicBezTo>
                <a:moveTo>
                  <a:pt x="1964" y="12000"/>
                </a:moveTo>
                <a:cubicBezTo>
                  <a:pt x="1422" y="12000"/>
                  <a:pt x="982" y="11463"/>
                  <a:pt x="982" y="10800"/>
                </a:cubicBezTo>
                <a:cubicBezTo>
                  <a:pt x="982" y="10138"/>
                  <a:pt x="1422" y="9600"/>
                  <a:pt x="1964" y="9600"/>
                </a:cubicBezTo>
                <a:cubicBezTo>
                  <a:pt x="2506" y="9600"/>
                  <a:pt x="2945" y="10138"/>
                  <a:pt x="2945" y="10800"/>
                </a:cubicBezTo>
                <a:cubicBezTo>
                  <a:pt x="2945" y="11463"/>
                  <a:pt x="2506" y="12000"/>
                  <a:pt x="1964" y="12000"/>
                </a:cubicBezTo>
                <a:moveTo>
                  <a:pt x="1964" y="8401"/>
                </a:moveTo>
                <a:cubicBezTo>
                  <a:pt x="879" y="8401"/>
                  <a:pt x="0" y="9475"/>
                  <a:pt x="0" y="10800"/>
                </a:cubicBezTo>
                <a:cubicBezTo>
                  <a:pt x="0" y="12126"/>
                  <a:pt x="879" y="13200"/>
                  <a:pt x="1964" y="13200"/>
                </a:cubicBezTo>
                <a:cubicBezTo>
                  <a:pt x="3048" y="13200"/>
                  <a:pt x="3927" y="12126"/>
                  <a:pt x="3927" y="10800"/>
                </a:cubicBezTo>
                <a:cubicBezTo>
                  <a:pt x="3927" y="9475"/>
                  <a:pt x="3048" y="8401"/>
                  <a:pt x="1964" y="8401"/>
                </a:cubicBezTo>
                <a:moveTo>
                  <a:pt x="19636" y="12000"/>
                </a:moveTo>
                <a:lnTo>
                  <a:pt x="7855" y="12000"/>
                </a:lnTo>
                <a:cubicBezTo>
                  <a:pt x="7313" y="12000"/>
                  <a:pt x="6873" y="11463"/>
                  <a:pt x="6873" y="10801"/>
                </a:cubicBezTo>
                <a:cubicBezTo>
                  <a:pt x="6873" y="10138"/>
                  <a:pt x="7313" y="9600"/>
                  <a:pt x="7855" y="9600"/>
                </a:cubicBezTo>
                <a:lnTo>
                  <a:pt x="19636" y="9600"/>
                </a:lnTo>
                <a:cubicBezTo>
                  <a:pt x="20178" y="9600"/>
                  <a:pt x="20618" y="10138"/>
                  <a:pt x="20618" y="10801"/>
                </a:cubicBezTo>
                <a:cubicBezTo>
                  <a:pt x="20618" y="11463"/>
                  <a:pt x="20178" y="12000"/>
                  <a:pt x="19636" y="12000"/>
                </a:cubicBezTo>
                <a:moveTo>
                  <a:pt x="19636" y="8401"/>
                </a:moveTo>
                <a:lnTo>
                  <a:pt x="7855" y="8401"/>
                </a:lnTo>
                <a:cubicBezTo>
                  <a:pt x="6770" y="8401"/>
                  <a:pt x="5891" y="9475"/>
                  <a:pt x="5891" y="10801"/>
                </a:cubicBezTo>
                <a:cubicBezTo>
                  <a:pt x="5891" y="12126"/>
                  <a:pt x="6770" y="13200"/>
                  <a:pt x="7855" y="13200"/>
                </a:cubicBezTo>
                <a:lnTo>
                  <a:pt x="19636" y="13200"/>
                </a:lnTo>
                <a:cubicBezTo>
                  <a:pt x="20721" y="13200"/>
                  <a:pt x="21600" y="12126"/>
                  <a:pt x="21600" y="10801"/>
                </a:cubicBezTo>
                <a:cubicBezTo>
                  <a:pt x="21600" y="9475"/>
                  <a:pt x="20721" y="8401"/>
                  <a:pt x="19636" y="8401"/>
                </a:cubicBezTo>
                <a:moveTo>
                  <a:pt x="19636" y="20400"/>
                </a:moveTo>
                <a:lnTo>
                  <a:pt x="7855" y="20400"/>
                </a:lnTo>
                <a:cubicBezTo>
                  <a:pt x="7313" y="20400"/>
                  <a:pt x="6873" y="19862"/>
                  <a:pt x="6873" y="19200"/>
                </a:cubicBezTo>
                <a:cubicBezTo>
                  <a:pt x="6873" y="18538"/>
                  <a:pt x="7313" y="18000"/>
                  <a:pt x="7855" y="18000"/>
                </a:cubicBezTo>
                <a:lnTo>
                  <a:pt x="19636" y="18000"/>
                </a:lnTo>
                <a:cubicBezTo>
                  <a:pt x="20178" y="18000"/>
                  <a:pt x="20618" y="18538"/>
                  <a:pt x="20618" y="19200"/>
                </a:cubicBezTo>
                <a:cubicBezTo>
                  <a:pt x="20618" y="19862"/>
                  <a:pt x="20178" y="20400"/>
                  <a:pt x="19636" y="20400"/>
                </a:cubicBezTo>
                <a:moveTo>
                  <a:pt x="19636" y="16800"/>
                </a:moveTo>
                <a:lnTo>
                  <a:pt x="7855" y="16800"/>
                </a:lnTo>
                <a:cubicBezTo>
                  <a:pt x="6770" y="16800"/>
                  <a:pt x="5891" y="17875"/>
                  <a:pt x="5891" y="19200"/>
                </a:cubicBezTo>
                <a:cubicBezTo>
                  <a:pt x="5891" y="20526"/>
                  <a:pt x="6770" y="21600"/>
                  <a:pt x="7855" y="21600"/>
                </a:cubicBezTo>
                <a:lnTo>
                  <a:pt x="19636" y="21600"/>
                </a:lnTo>
                <a:cubicBezTo>
                  <a:pt x="20721" y="21600"/>
                  <a:pt x="21600" y="20526"/>
                  <a:pt x="21600" y="19200"/>
                </a:cubicBezTo>
                <a:cubicBezTo>
                  <a:pt x="21600" y="17875"/>
                  <a:pt x="20721" y="16800"/>
                  <a:pt x="19636" y="16800"/>
                </a:cubicBezTo>
                <a:moveTo>
                  <a:pt x="7855" y="1201"/>
                </a:moveTo>
                <a:lnTo>
                  <a:pt x="19636" y="1201"/>
                </a:lnTo>
                <a:cubicBezTo>
                  <a:pt x="20178" y="1201"/>
                  <a:pt x="20618" y="1738"/>
                  <a:pt x="20618" y="2400"/>
                </a:cubicBezTo>
                <a:cubicBezTo>
                  <a:pt x="20618" y="3063"/>
                  <a:pt x="20178" y="3600"/>
                  <a:pt x="19636" y="3600"/>
                </a:cubicBezTo>
                <a:lnTo>
                  <a:pt x="7855" y="3600"/>
                </a:lnTo>
                <a:cubicBezTo>
                  <a:pt x="7313" y="3600"/>
                  <a:pt x="6873" y="3063"/>
                  <a:pt x="6873" y="2400"/>
                </a:cubicBezTo>
                <a:cubicBezTo>
                  <a:pt x="6873" y="1738"/>
                  <a:pt x="7313" y="1201"/>
                  <a:pt x="7855" y="1201"/>
                </a:cubicBezTo>
                <a:moveTo>
                  <a:pt x="7855" y="4800"/>
                </a:moveTo>
                <a:lnTo>
                  <a:pt x="19636" y="4800"/>
                </a:lnTo>
                <a:cubicBezTo>
                  <a:pt x="20721" y="4800"/>
                  <a:pt x="21600" y="3726"/>
                  <a:pt x="21600" y="2400"/>
                </a:cubicBezTo>
                <a:cubicBezTo>
                  <a:pt x="21600" y="1075"/>
                  <a:pt x="20721" y="1"/>
                  <a:pt x="19636" y="1"/>
                </a:cubicBezTo>
                <a:lnTo>
                  <a:pt x="7855" y="1"/>
                </a:lnTo>
                <a:cubicBezTo>
                  <a:pt x="6770" y="1"/>
                  <a:pt x="5891" y="1075"/>
                  <a:pt x="5891" y="2400"/>
                </a:cubicBezTo>
                <a:cubicBezTo>
                  <a:pt x="5891" y="3726"/>
                  <a:pt x="6770" y="4800"/>
                  <a:pt x="7855" y="4800"/>
                </a:cubicBezTo>
                <a:moveTo>
                  <a:pt x="1964" y="20400"/>
                </a:moveTo>
                <a:cubicBezTo>
                  <a:pt x="1422" y="20400"/>
                  <a:pt x="982" y="19862"/>
                  <a:pt x="982" y="19200"/>
                </a:cubicBezTo>
                <a:cubicBezTo>
                  <a:pt x="982" y="18538"/>
                  <a:pt x="1422" y="18000"/>
                  <a:pt x="1964" y="18000"/>
                </a:cubicBezTo>
                <a:cubicBezTo>
                  <a:pt x="2506" y="18000"/>
                  <a:pt x="2945" y="18538"/>
                  <a:pt x="2945" y="19200"/>
                </a:cubicBezTo>
                <a:cubicBezTo>
                  <a:pt x="2945" y="19862"/>
                  <a:pt x="2506" y="20400"/>
                  <a:pt x="1964" y="20400"/>
                </a:cubicBezTo>
                <a:moveTo>
                  <a:pt x="1964" y="16800"/>
                </a:moveTo>
                <a:cubicBezTo>
                  <a:pt x="879" y="16800"/>
                  <a:pt x="0" y="17875"/>
                  <a:pt x="0" y="19200"/>
                </a:cubicBezTo>
                <a:cubicBezTo>
                  <a:pt x="0" y="20526"/>
                  <a:pt x="879" y="21600"/>
                  <a:pt x="1964" y="21600"/>
                </a:cubicBezTo>
                <a:cubicBezTo>
                  <a:pt x="3048" y="21600"/>
                  <a:pt x="3927" y="20526"/>
                  <a:pt x="3927" y="19200"/>
                </a:cubicBezTo>
                <a:cubicBezTo>
                  <a:pt x="3927" y="17875"/>
                  <a:pt x="3048" y="16800"/>
                  <a:pt x="1964" y="16800"/>
                </a:cubicBezTo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entury Gothic" panose="020B0502020202020204" pitchFamily="34" charset="0"/>
              <a:ea typeface="Gill Sans"/>
              <a:cs typeface="Gill Sans"/>
              <a:sym typeface="Gill Sans"/>
            </a:endParaRPr>
          </a:p>
        </p:txBody>
      </p:sp>
      <p:sp>
        <p:nvSpPr>
          <p:cNvPr id="62" name="Shape 2613"/>
          <p:cNvSpPr/>
          <p:nvPr/>
        </p:nvSpPr>
        <p:spPr>
          <a:xfrm>
            <a:off x="4827762" y="2130528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964"/>
                </a:moveTo>
                <a:lnTo>
                  <a:pt x="10800" y="1964"/>
                </a:lnTo>
                <a:cubicBezTo>
                  <a:pt x="8836" y="1964"/>
                  <a:pt x="8836" y="0"/>
                  <a:pt x="6873" y="0"/>
                </a:cubicBez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5709"/>
                </a:lnTo>
                <a:cubicBezTo>
                  <a:pt x="0" y="16794"/>
                  <a:pt x="879" y="17673"/>
                  <a:pt x="1964" y="17673"/>
                </a:cubicBezTo>
                <a:lnTo>
                  <a:pt x="6599" y="17673"/>
                </a:lnTo>
                <a:cubicBezTo>
                  <a:pt x="6257" y="17372"/>
                  <a:pt x="5941" y="17046"/>
                  <a:pt x="5656" y="16691"/>
                </a:cubicBezTo>
                <a:lnTo>
                  <a:pt x="1964" y="16691"/>
                </a:lnTo>
                <a:cubicBezTo>
                  <a:pt x="1422" y="16691"/>
                  <a:pt x="982" y="16252"/>
                  <a:pt x="982" y="15709"/>
                </a:cubicBezTo>
                <a:lnTo>
                  <a:pt x="982" y="5891"/>
                </a:lnTo>
                <a:lnTo>
                  <a:pt x="6599" y="5891"/>
                </a:lnTo>
                <a:cubicBezTo>
                  <a:pt x="7023" y="5517"/>
                  <a:pt x="7484" y="5185"/>
                  <a:pt x="7982" y="4909"/>
                </a:cubicBezTo>
                <a:lnTo>
                  <a:pt x="982" y="4909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6873" y="982"/>
                </a:lnTo>
                <a:cubicBezTo>
                  <a:pt x="8345" y="982"/>
                  <a:pt x="8345" y="2946"/>
                  <a:pt x="10800" y="2946"/>
                </a:cubicBezTo>
                <a:lnTo>
                  <a:pt x="19636" y="2946"/>
                </a:lnTo>
                <a:cubicBezTo>
                  <a:pt x="20178" y="2946"/>
                  <a:pt x="20618" y="3385"/>
                  <a:pt x="20618" y="3927"/>
                </a:cubicBezTo>
                <a:lnTo>
                  <a:pt x="20618" y="4909"/>
                </a:lnTo>
                <a:lnTo>
                  <a:pt x="15582" y="4909"/>
                </a:lnTo>
                <a:cubicBezTo>
                  <a:pt x="16080" y="5185"/>
                  <a:pt x="16541" y="5517"/>
                  <a:pt x="16965" y="5891"/>
                </a:cubicBezTo>
                <a:lnTo>
                  <a:pt x="20618" y="5891"/>
                </a:ln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8766" y="16691"/>
                </a:lnTo>
                <a:lnTo>
                  <a:pt x="19738" y="17663"/>
                </a:lnTo>
                <a:cubicBezTo>
                  <a:pt x="20774" y="17609"/>
                  <a:pt x="21600" y="16759"/>
                  <a:pt x="21600" y="15709"/>
                </a:cubicBezTo>
                <a:lnTo>
                  <a:pt x="21600" y="3927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11782" y="17673"/>
                </a:moveTo>
                <a:cubicBezTo>
                  <a:pt x="8529" y="17673"/>
                  <a:pt x="5891" y="15036"/>
                  <a:pt x="5891" y="11782"/>
                </a:cubicBezTo>
                <a:cubicBezTo>
                  <a:pt x="5891" y="8529"/>
                  <a:pt x="8529" y="5891"/>
                  <a:pt x="11782" y="5891"/>
                </a:cubicBezTo>
                <a:cubicBezTo>
                  <a:pt x="15035" y="5891"/>
                  <a:pt x="17673" y="8529"/>
                  <a:pt x="17673" y="11782"/>
                </a:cubicBezTo>
                <a:cubicBezTo>
                  <a:pt x="17673" y="15036"/>
                  <a:pt x="15035" y="17673"/>
                  <a:pt x="11782" y="17673"/>
                </a:cubicBezTo>
                <a:moveTo>
                  <a:pt x="16972" y="16278"/>
                </a:moveTo>
                <a:cubicBezTo>
                  <a:pt x="18018" y="15072"/>
                  <a:pt x="18655" y="13503"/>
                  <a:pt x="18655" y="11782"/>
                </a:cubicBezTo>
                <a:cubicBezTo>
                  <a:pt x="18655" y="7987"/>
                  <a:pt x="15578" y="4910"/>
                  <a:pt x="11782" y="4910"/>
                </a:cubicBezTo>
                <a:cubicBezTo>
                  <a:pt x="7986" y="4910"/>
                  <a:pt x="4909" y="7987"/>
                  <a:pt x="4909" y="11782"/>
                </a:cubicBezTo>
                <a:cubicBezTo>
                  <a:pt x="4909" y="15578"/>
                  <a:pt x="7986" y="18655"/>
                  <a:pt x="11782" y="18655"/>
                </a:cubicBezTo>
                <a:cubicBezTo>
                  <a:pt x="13503" y="18655"/>
                  <a:pt x="15072" y="18017"/>
                  <a:pt x="16278" y="16972"/>
                </a:cubicBezTo>
                <a:lnTo>
                  <a:pt x="16972" y="17666"/>
                </a:lnTo>
                <a:cubicBezTo>
                  <a:pt x="16969" y="17668"/>
                  <a:pt x="16967" y="17671"/>
                  <a:pt x="16965" y="17673"/>
                </a:cubicBezTo>
                <a:lnTo>
                  <a:pt x="16979" y="17673"/>
                </a:lnTo>
                <a:lnTo>
                  <a:pt x="20762" y="21457"/>
                </a:lnTo>
                <a:cubicBezTo>
                  <a:pt x="20851" y="21546"/>
                  <a:pt x="20974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  <a:cubicBezTo>
                  <a:pt x="21456" y="20762"/>
                  <a:pt x="16972" y="16278"/>
                  <a:pt x="16972" y="1627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entury Gothic" panose="020B0502020202020204" pitchFamily="34" charset="0"/>
              <a:ea typeface="Gill Sans"/>
              <a:cs typeface="Gill Sans"/>
              <a:sym typeface="Gill Sans"/>
            </a:endParaRPr>
          </a:p>
        </p:txBody>
      </p:sp>
      <p:pic>
        <p:nvPicPr>
          <p:cNvPr id="63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16200000">
            <a:off x="3268831" y="-105144"/>
            <a:ext cx="127955" cy="542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任意多边形 14"/>
          <p:cNvSpPr/>
          <p:nvPr/>
        </p:nvSpPr>
        <p:spPr>
          <a:xfrm>
            <a:off x="6677273" y="1794911"/>
            <a:ext cx="914402" cy="870857"/>
          </a:xfrm>
          <a:custGeom>
            <a:avLst/>
            <a:gdLst>
              <a:gd name="connsiteX0" fmla="*/ 398542 w 914402"/>
              <a:gd name="connsiteY0" fmla="*/ 0 h 870857"/>
              <a:gd name="connsiteX1" fmla="*/ 914402 w 914402"/>
              <a:gd name="connsiteY1" fmla="*/ 0 h 870857"/>
              <a:gd name="connsiteX2" fmla="*/ 914402 w 914402"/>
              <a:gd name="connsiteY2" fmla="*/ 870857 h 870857"/>
              <a:gd name="connsiteX3" fmla="*/ 0 w 914402"/>
              <a:gd name="connsiteY3" fmla="*/ 870857 h 870857"/>
              <a:gd name="connsiteX4" fmla="*/ 0 w 914402"/>
              <a:gd name="connsiteY4" fmla="*/ 398542 h 870857"/>
              <a:gd name="connsiteX5" fmla="*/ 398542 w 914402"/>
              <a:gd name="connsiteY5" fmla="*/ 0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2" h="870857">
                <a:moveTo>
                  <a:pt x="398542" y="0"/>
                </a:moveTo>
                <a:lnTo>
                  <a:pt x="914402" y="0"/>
                </a:lnTo>
                <a:lnTo>
                  <a:pt x="914402" y="870857"/>
                </a:lnTo>
                <a:lnTo>
                  <a:pt x="0" y="870857"/>
                </a:lnTo>
                <a:lnTo>
                  <a:pt x="0" y="398542"/>
                </a:lnTo>
                <a:cubicBezTo>
                  <a:pt x="0" y="178433"/>
                  <a:pt x="178433" y="0"/>
                  <a:pt x="39854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prstClr val="white"/>
                </a:solidFill>
                <a:latin typeface="Century Gothic" panose="020B0502020202020204" pitchFamily="34" charset="0"/>
              </a:rPr>
              <a:t>02</a:t>
            </a:r>
            <a:endParaRPr lang="zh-CN" altLang="en-US" sz="280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780837" y="1938486"/>
            <a:ext cx="2382501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</a:rPr>
              <a:t>添加您的标题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</a:endParaRPr>
          </a:p>
        </p:txBody>
      </p:sp>
      <p:pic>
        <p:nvPicPr>
          <p:cNvPr id="66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16200000">
            <a:off x="8794068" y="-105144"/>
            <a:ext cx="127955" cy="542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任意多边形 17"/>
          <p:cNvSpPr/>
          <p:nvPr/>
        </p:nvSpPr>
        <p:spPr>
          <a:xfrm>
            <a:off x="1152036" y="4100966"/>
            <a:ext cx="914402" cy="870857"/>
          </a:xfrm>
          <a:custGeom>
            <a:avLst/>
            <a:gdLst>
              <a:gd name="connsiteX0" fmla="*/ 398542 w 914402"/>
              <a:gd name="connsiteY0" fmla="*/ 0 h 870857"/>
              <a:gd name="connsiteX1" fmla="*/ 914402 w 914402"/>
              <a:gd name="connsiteY1" fmla="*/ 0 h 870857"/>
              <a:gd name="connsiteX2" fmla="*/ 914402 w 914402"/>
              <a:gd name="connsiteY2" fmla="*/ 870857 h 870857"/>
              <a:gd name="connsiteX3" fmla="*/ 0 w 914402"/>
              <a:gd name="connsiteY3" fmla="*/ 870857 h 870857"/>
              <a:gd name="connsiteX4" fmla="*/ 0 w 914402"/>
              <a:gd name="connsiteY4" fmla="*/ 398542 h 870857"/>
              <a:gd name="connsiteX5" fmla="*/ 398542 w 914402"/>
              <a:gd name="connsiteY5" fmla="*/ 0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2" h="870857">
                <a:moveTo>
                  <a:pt x="398542" y="0"/>
                </a:moveTo>
                <a:lnTo>
                  <a:pt x="914402" y="0"/>
                </a:lnTo>
                <a:lnTo>
                  <a:pt x="914402" y="870857"/>
                </a:lnTo>
                <a:lnTo>
                  <a:pt x="0" y="870857"/>
                </a:lnTo>
                <a:lnTo>
                  <a:pt x="0" y="398542"/>
                </a:lnTo>
                <a:cubicBezTo>
                  <a:pt x="0" y="178433"/>
                  <a:pt x="178433" y="0"/>
                  <a:pt x="398542" y="0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03</a:t>
            </a:r>
            <a:endParaRPr lang="zh-CN" altLang="en-US" sz="28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255600" y="4244541"/>
            <a:ext cx="2382501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</a:rPr>
              <a:t>添加您的标题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</a:endParaRPr>
          </a:p>
        </p:txBody>
      </p:sp>
      <p:pic>
        <p:nvPicPr>
          <p:cNvPr id="69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16200000">
            <a:off x="3268831" y="2200911"/>
            <a:ext cx="127955" cy="542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任意多边形 20"/>
          <p:cNvSpPr/>
          <p:nvPr/>
        </p:nvSpPr>
        <p:spPr>
          <a:xfrm>
            <a:off x="6677273" y="4100966"/>
            <a:ext cx="914402" cy="870857"/>
          </a:xfrm>
          <a:custGeom>
            <a:avLst/>
            <a:gdLst>
              <a:gd name="connsiteX0" fmla="*/ 398542 w 914402"/>
              <a:gd name="connsiteY0" fmla="*/ 0 h 870857"/>
              <a:gd name="connsiteX1" fmla="*/ 914402 w 914402"/>
              <a:gd name="connsiteY1" fmla="*/ 0 h 870857"/>
              <a:gd name="connsiteX2" fmla="*/ 914402 w 914402"/>
              <a:gd name="connsiteY2" fmla="*/ 870857 h 870857"/>
              <a:gd name="connsiteX3" fmla="*/ 0 w 914402"/>
              <a:gd name="connsiteY3" fmla="*/ 870857 h 870857"/>
              <a:gd name="connsiteX4" fmla="*/ 0 w 914402"/>
              <a:gd name="connsiteY4" fmla="*/ 398542 h 870857"/>
              <a:gd name="connsiteX5" fmla="*/ 398542 w 914402"/>
              <a:gd name="connsiteY5" fmla="*/ 0 h 87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2" h="870857">
                <a:moveTo>
                  <a:pt x="398542" y="0"/>
                </a:moveTo>
                <a:lnTo>
                  <a:pt x="914402" y="0"/>
                </a:lnTo>
                <a:lnTo>
                  <a:pt x="914402" y="870857"/>
                </a:lnTo>
                <a:lnTo>
                  <a:pt x="0" y="870857"/>
                </a:lnTo>
                <a:lnTo>
                  <a:pt x="0" y="398542"/>
                </a:lnTo>
                <a:cubicBezTo>
                  <a:pt x="0" y="178433"/>
                  <a:pt x="178433" y="0"/>
                  <a:pt x="39854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prstClr val="white"/>
                </a:solidFill>
                <a:latin typeface="Century Gothic" panose="020B0502020202020204" pitchFamily="34" charset="0"/>
              </a:rPr>
              <a:t>04</a:t>
            </a:r>
            <a:endParaRPr lang="zh-CN" altLang="en-US" sz="280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7780837" y="4244541"/>
            <a:ext cx="2382501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</a:rPr>
              <a:t>添加您的标题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</a:endParaRPr>
          </a:p>
        </p:txBody>
      </p:sp>
      <p:pic>
        <p:nvPicPr>
          <p:cNvPr id="72" name="Picture 3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16200000">
            <a:off x="8794068" y="2200911"/>
            <a:ext cx="127955" cy="542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矩形 72"/>
          <p:cNvSpPr/>
          <p:nvPr/>
        </p:nvSpPr>
        <p:spPr>
          <a:xfrm>
            <a:off x="1297907" y="2797595"/>
            <a:ext cx="4069802" cy="548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由在此输入详细介绍，以表达项目工作的详细资料和文字信息。</a:t>
            </a:r>
            <a:endParaRPr lang="en-US" altLang="zh-CN" sz="1000" spc="3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712499" y="2797594"/>
            <a:ext cx="4069802" cy="548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由在此输入详细介绍，以表达项目工作的详细资料和文字信息。</a:t>
            </a:r>
            <a:endParaRPr lang="en-US" altLang="zh-CN" sz="1000" spc="3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297907" y="5180906"/>
            <a:ext cx="4069802" cy="548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由在此输入详细介绍，以表达项目工作的详细资料和文字信息。</a:t>
            </a:r>
            <a:endParaRPr lang="en-US" altLang="zh-CN" sz="1000" spc="3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712499" y="5180905"/>
            <a:ext cx="4069802" cy="548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由在此输入详细介绍，以表达项目工作的详细资料和文字信息。</a:t>
            </a:r>
            <a:endParaRPr lang="en-US" altLang="zh-CN" sz="1000" spc="3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07407E-6 L 0.06002 -4.07407E-6 " pathEditMode="relative" rAng="0" ptsTypes="AA">
                                      <p:cBhvr>
                                        <p:cTn id="28" dur="125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0.06002 -2.22222E-6 " pathEditMode="relative" rAng="0" ptsTypes="AA">
                                      <p:cBhvr>
                                        <p:cTn id="52" dur="125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06003 -4.81481E-6 " pathEditMode="relative" rAng="0" ptsTypes="AA">
                                      <p:cBhvr>
                                        <p:cTn id="76" dur="125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81481E-6 L 0.06002 -4.81481E-6 " pathEditMode="relative" rAng="0" ptsTypes="AA">
                                      <p:cBhvr>
                                        <p:cTn id="100" dur="125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8" grpId="1"/>
      <p:bldP spid="59" grpId="0" animBg="1"/>
      <p:bldP spid="60" grpId="0" animBg="1"/>
      <p:bldP spid="61" grpId="0" animBg="1"/>
      <p:bldP spid="62" grpId="0" animBg="1"/>
      <p:bldP spid="64" grpId="0" animBg="1"/>
      <p:bldP spid="65" grpId="0"/>
      <p:bldP spid="65" grpId="1"/>
      <p:bldP spid="67" grpId="0" animBg="1"/>
      <p:bldP spid="68" grpId="0"/>
      <p:bldP spid="68" grpId="1"/>
      <p:bldP spid="70" grpId="0" animBg="1"/>
      <p:bldP spid="71" grpId="0"/>
      <p:bldP spid="71" grpId="1"/>
      <p:bldP spid="73" grpId="0"/>
      <p:bldP spid="74" grpId="0"/>
      <p:bldP spid="75" grpId="0"/>
      <p:bldP spid="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26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26"/>
          <p:cNvSpPr/>
          <p:nvPr/>
        </p:nvSpPr>
        <p:spPr>
          <a:xfrm>
            <a:off x="-4763" y="0"/>
            <a:ext cx="6100763" cy="6858000"/>
          </a:xfrm>
          <a:prstGeom prst="rect">
            <a:avLst/>
          </a:prstGeom>
          <a:solidFill>
            <a:srgbClr val="FF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矩形 10"/>
          <p:cNvSpPr/>
          <p:nvPr/>
        </p:nvSpPr>
        <p:spPr>
          <a:xfrm>
            <a:off x="3788117" y="2283716"/>
            <a:ext cx="4569467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spc="15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插入小</a:t>
            </a:r>
            <a:r>
              <a:rPr lang="zh-CN" altLang="en-US" sz="5400" b="1" spc="15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标题</a:t>
            </a:r>
            <a:endParaRPr lang="zh-CN" altLang="en-US" sz="5400" b="1" spc="15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5" name="Shape 290"/>
          <p:cNvSpPr/>
          <p:nvPr/>
        </p:nvSpPr>
        <p:spPr>
          <a:xfrm>
            <a:off x="3347977" y="3210954"/>
            <a:ext cx="5449746" cy="58221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defRPr sz="2400">
                <a:solidFill>
                  <a:srgbClr val="8DA6C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spc="600" dirty="0">
                <a:solidFill>
                  <a:schemeClr val="bg1">
                    <a:lumMod val="8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Segoe UI Light" panose="020B0502040204020203" pitchFamily="34" charset="0"/>
              </a:rPr>
              <a:t>在这里添加相关的文字描述，可以从您的文案中复制需要的内容到这里，</a:t>
            </a:r>
            <a:endParaRPr sz="1200" spc="600" dirty="0">
              <a:solidFill>
                <a:schemeClr val="bg1">
                  <a:lumMod val="8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1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28" name="Shape 2785"/>
          <p:cNvSpPr/>
          <p:nvPr/>
        </p:nvSpPr>
        <p:spPr>
          <a:xfrm>
            <a:off x="5671914" y="2464533"/>
            <a:ext cx="362195" cy="296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gradFill flip="none" rotWithShape="1">
            <a:gsLst>
              <a:gs pos="50000">
                <a:schemeClr val="accent1"/>
              </a:gs>
              <a:gs pos="50000">
                <a:schemeClr val="accent2"/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9" name="Shape 2787"/>
          <p:cNvSpPr/>
          <p:nvPr/>
        </p:nvSpPr>
        <p:spPr>
          <a:xfrm>
            <a:off x="8871482" y="2464533"/>
            <a:ext cx="361971" cy="362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gradFill flip="none" rotWithShape="1">
            <a:gsLst>
              <a:gs pos="50000">
                <a:schemeClr val="accent1"/>
              </a:gs>
              <a:gs pos="50000">
                <a:schemeClr val="accent2"/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64457" y="2974510"/>
            <a:ext cx="261709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添加您</a:t>
            </a: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spc="3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由在此输入详细介绍，以表达项目工作的详细资料和文字信息。</a:t>
            </a:r>
            <a:endParaRPr lang="en-US" altLang="zh-CN" sz="1200" spc="3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63861" y="2974510"/>
            <a:ext cx="26172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添加您</a:t>
            </a: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spc="3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由在此输入详细介绍，以表达项目工作的详细资料和文字信息。</a:t>
            </a:r>
            <a:endParaRPr lang="en-US" altLang="zh-CN" sz="1200" spc="30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.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32" name="Shape 2898"/>
          <p:cNvSpPr/>
          <p:nvPr/>
        </p:nvSpPr>
        <p:spPr>
          <a:xfrm>
            <a:off x="5702331" y="4543450"/>
            <a:ext cx="279328" cy="139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6" y="10106"/>
                </a:moveTo>
                <a:lnTo>
                  <a:pt x="16547" y="288"/>
                </a:lnTo>
                <a:cubicBezTo>
                  <a:pt x="16458" y="110"/>
                  <a:pt x="16336" y="0"/>
                  <a:pt x="16200" y="0"/>
                </a:cubicBezTo>
                <a:cubicBezTo>
                  <a:pt x="15929" y="0"/>
                  <a:pt x="15709" y="439"/>
                  <a:pt x="15709" y="982"/>
                </a:cubicBezTo>
                <a:cubicBezTo>
                  <a:pt x="15709" y="1253"/>
                  <a:pt x="15764" y="1499"/>
                  <a:pt x="15853" y="1676"/>
                </a:cubicBezTo>
                <a:lnTo>
                  <a:pt x="19924" y="9818"/>
                </a:lnTo>
                <a:lnTo>
                  <a:pt x="491" y="9818"/>
                </a:lnTo>
                <a:cubicBezTo>
                  <a:pt x="220" y="9818"/>
                  <a:pt x="0" y="10257"/>
                  <a:pt x="0" y="10800"/>
                </a:cubicBezTo>
                <a:cubicBezTo>
                  <a:pt x="0" y="11343"/>
                  <a:pt x="220" y="11782"/>
                  <a:pt x="491" y="11782"/>
                </a:cubicBezTo>
                <a:lnTo>
                  <a:pt x="19924" y="11782"/>
                </a:lnTo>
                <a:lnTo>
                  <a:pt x="15853" y="19924"/>
                </a:lnTo>
                <a:cubicBezTo>
                  <a:pt x="15764" y="20102"/>
                  <a:pt x="15709" y="20347"/>
                  <a:pt x="15709" y="20618"/>
                </a:cubicBezTo>
                <a:cubicBezTo>
                  <a:pt x="15709" y="21161"/>
                  <a:pt x="15929" y="21600"/>
                  <a:pt x="16200" y="21600"/>
                </a:cubicBezTo>
                <a:cubicBezTo>
                  <a:pt x="16336" y="21600"/>
                  <a:pt x="16458" y="21491"/>
                  <a:pt x="16547" y="21312"/>
                </a:cubicBezTo>
                <a:lnTo>
                  <a:pt x="21456" y="11494"/>
                </a:lnTo>
                <a:cubicBezTo>
                  <a:pt x="21545" y="11317"/>
                  <a:pt x="21600" y="11071"/>
                  <a:pt x="21600" y="10800"/>
                </a:cubicBezTo>
                <a:cubicBezTo>
                  <a:pt x="21600" y="10529"/>
                  <a:pt x="21545" y="10284"/>
                  <a:pt x="21456" y="10106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3" name="Shape 2898"/>
          <p:cNvSpPr/>
          <p:nvPr/>
        </p:nvSpPr>
        <p:spPr>
          <a:xfrm>
            <a:off x="8861543" y="4533511"/>
            <a:ext cx="279328" cy="139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6" y="10106"/>
                </a:moveTo>
                <a:lnTo>
                  <a:pt x="16547" y="288"/>
                </a:lnTo>
                <a:cubicBezTo>
                  <a:pt x="16458" y="110"/>
                  <a:pt x="16336" y="0"/>
                  <a:pt x="16200" y="0"/>
                </a:cubicBezTo>
                <a:cubicBezTo>
                  <a:pt x="15929" y="0"/>
                  <a:pt x="15709" y="439"/>
                  <a:pt x="15709" y="982"/>
                </a:cubicBezTo>
                <a:cubicBezTo>
                  <a:pt x="15709" y="1253"/>
                  <a:pt x="15764" y="1499"/>
                  <a:pt x="15853" y="1676"/>
                </a:cubicBezTo>
                <a:lnTo>
                  <a:pt x="19924" y="9818"/>
                </a:lnTo>
                <a:lnTo>
                  <a:pt x="491" y="9818"/>
                </a:lnTo>
                <a:cubicBezTo>
                  <a:pt x="220" y="9818"/>
                  <a:pt x="0" y="10257"/>
                  <a:pt x="0" y="10800"/>
                </a:cubicBezTo>
                <a:cubicBezTo>
                  <a:pt x="0" y="11343"/>
                  <a:pt x="220" y="11782"/>
                  <a:pt x="491" y="11782"/>
                </a:cubicBezTo>
                <a:lnTo>
                  <a:pt x="19924" y="11782"/>
                </a:lnTo>
                <a:lnTo>
                  <a:pt x="15853" y="19924"/>
                </a:lnTo>
                <a:cubicBezTo>
                  <a:pt x="15764" y="20102"/>
                  <a:pt x="15709" y="20347"/>
                  <a:pt x="15709" y="20618"/>
                </a:cubicBezTo>
                <a:cubicBezTo>
                  <a:pt x="15709" y="21161"/>
                  <a:pt x="15929" y="21600"/>
                  <a:pt x="16200" y="21600"/>
                </a:cubicBezTo>
                <a:cubicBezTo>
                  <a:pt x="16336" y="21600"/>
                  <a:pt x="16458" y="21491"/>
                  <a:pt x="16547" y="21312"/>
                </a:cubicBezTo>
                <a:lnTo>
                  <a:pt x="21456" y="11494"/>
                </a:lnTo>
                <a:cubicBezTo>
                  <a:pt x="21545" y="11317"/>
                  <a:pt x="21600" y="11071"/>
                  <a:pt x="21600" y="10800"/>
                </a:cubicBezTo>
                <a:cubicBezTo>
                  <a:pt x="21600" y="10529"/>
                  <a:pt x="21545" y="10284"/>
                  <a:pt x="21456" y="10106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232453" y="5365877"/>
            <a:ext cx="7637306" cy="417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由在此输入详细介绍，以表达项目工作的详细资料和文字信息。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9127808" y="4436987"/>
            <a:ext cx="5031482" cy="5031482"/>
            <a:chOff x="9127808" y="4436987"/>
            <a:chExt cx="5031482" cy="5031482"/>
          </a:xfrm>
        </p:grpSpPr>
        <p:sp>
          <p:nvSpPr>
            <p:cNvPr id="36" name="椭圆 35"/>
            <p:cNvSpPr/>
            <p:nvPr/>
          </p:nvSpPr>
          <p:spPr>
            <a:xfrm>
              <a:off x="9127808" y="4436987"/>
              <a:ext cx="5031482" cy="5031482"/>
            </a:xfrm>
            <a:prstGeom prst="ellipse">
              <a:avLst/>
            </a:prstGeom>
            <a:noFill/>
            <a:ln w="6350" cap="rnd">
              <a:solidFill>
                <a:schemeClr val="accent3">
                  <a:alpha val="20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9801723" y="5129639"/>
              <a:ext cx="3683652" cy="3683652"/>
            </a:xfrm>
            <a:prstGeom prst="ellipse">
              <a:avLst/>
            </a:prstGeom>
            <a:noFill/>
            <a:ln w="6350" cap="rnd">
              <a:solidFill>
                <a:schemeClr val="accent3">
                  <a:alpha val="30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0485381" y="5813296"/>
              <a:ext cx="2316337" cy="2316337"/>
            </a:xfrm>
            <a:prstGeom prst="ellipse">
              <a:avLst/>
            </a:prstGeom>
            <a:noFill/>
            <a:ln w="6350" cap="rnd">
              <a:solidFill>
                <a:schemeClr val="accent3">
                  <a:alpha val="50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9" name="PA_圆角矩形 21"/>
          <p:cNvSpPr/>
          <p:nvPr>
            <p:custDataLst>
              <p:tags r:id="rId1"/>
            </p:custDataLst>
          </p:nvPr>
        </p:nvSpPr>
        <p:spPr>
          <a:xfrm>
            <a:off x="9296004" y="5369395"/>
            <a:ext cx="1840309" cy="41879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317500" dist="635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PA_燕尾形 22"/>
          <p:cNvSpPr/>
          <p:nvPr>
            <p:custDataLst>
              <p:tags r:id="rId2"/>
            </p:custDataLst>
          </p:nvPr>
        </p:nvSpPr>
        <p:spPr>
          <a:xfrm>
            <a:off x="10909805" y="5528391"/>
            <a:ext cx="72000" cy="100800"/>
          </a:xfrm>
          <a:prstGeom prst="chevron">
            <a:avLst>
              <a:gd name="adj" fmla="val 60627"/>
            </a:avLst>
          </a:prstGeom>
          <a:gradFill>
            <a:gsLst>
              <a:gs pos="50000">
                <a:srgbClr val="FF4343"/>
              </a:gs>
              <a:gs pos="50000">
                <a:srgbClr val="FF000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PA_文本框 25"/>
          <p:cNvSpPr txBox="1"/>
          <p:nvPr>
            <p:custDataLst>
              <p:tags r:id="rId3"/>
            </p:custDataLst>
          </p:nvPr>
        </p:nvSpPr>
        <p:spPr>
          <a:xfrm>
            <a:off x="9615674" y="5440291"/>
            <a:ext cx="1200970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 MORE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232452" y="1921340"/>
            <a:ext cx="2782957" cy="30581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127000" dir="5400000" algn="t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43" name="Shape 2784"/>
          <p:cNvSpPr/>
          <p:nvPr/>
        </p:nvSpPr>
        <p:spPr>
          <a:xfrm>
            <a:off x="2452468" y="2461849"/>
            <a:ext cx="362195" cy="362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gradFill flip="none" rotWithShape="1">
            <a:gsLst>
              <a:gs pos="50000">
                <a:schemeClr val="accent1"/>
              </a:gs>
              <a:gs pos="50000">
                <a:schemeClr val="accent2"/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431729" y="2974510"/>
            <a:ext cx="24036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添加您</a:t>
            </a: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spc="3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由在此输入详细介绍，以表达项目工作的详细资料和文字信息。</a:t>
            </a:r>
            <a:endParaRPr lang="en-US" altLang="zh-CN" sz="1200" spc="3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5" name="Shape 2895"/>
          <p:cNvSpPr/>
          <p:nvPr/>
        </p:nvSpPr>
        <p:spPr>
          <a:xfrm>
            <a:off x="2554098" y="4461895"/>
            <a:ext cx="139664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5709"/>
                </a:moveTo>
                <a:cubicBezTo>
                  <a:pt x="20347" y="15709"/>
                  <a:pt x="20102" y="15764"/>
                  <a:pt x="19924" y="15853"/>
                </a:cubicBezTo>
                <a:lnTo>
                  <a:pt x="11782" y="19924"/>
                </a:lnTo>
                <a:lnTo>
                  <a:pt x="11782" y="491"/>
                </a:lnTo>
                <a:cubicBezTo>
                  <a:pt x="11782" y="220"/>
                  <a:pt x="11342" y="0"/>
                  <a:pt x="10800" y="0"/>
                </a:cubicBezTo>
                <a:cubicBezTo>
                  <a:pt x="10258" y="0"/>
                  <a:pt x="9818" y="220"/>
                  <a:pt x="9818" y="491"/>
                </a:cubicBezTo>
                <a:lnTo>
                  <a:pt x="9818" y="19924"/>
                </a:lnTo>
                <a:lnTo>
                  <a:pt x="1676" y="15853"/>
                </a:lnTo>
                <a:cubicBezTo>
                  <a:pt x="1498" y="15764"/>
                  <a:pt x="1253" y="15709"/>
                  <a:pt x="982" y="15709"/>
                </a:cubicBezTo>
                <a:cubicBezTo>
                  <a:pt x="440" y="15709"/>
                  <a:pt x="0" y="15929"/>
                  <a:pt x="0" y="16200"/>
                </a:cubicBezTo>
                <a:cubicBezTo>
                  <a:pt x="0" y="16336"/>
                  <a:pt x="110" y="16458"/>
                  <a:pt x="288" y="16547"/>
                </a:cubicBezTo>
                <a:lnTo>
                  <a:pt x="10106" y="21456"/>
                </a:lnTo>
                <a:cubicBezTo>
                  <a:pt x="10284" y="21545"/>
                  <a:pt x="10529" y="21600"/>
                  <a:pt x="10800" y="21600"/>
                </a:cubicBezTo>
                <a:cubicBezTo>
                  <a:pt x="11071" y="21600"/>
                  <a:pt x="11316" y="21545"/>
                  <a:pt x="11494" y="21456"/>
                </a:cubicBezTo>
                <a:lnTo>
                  <a:pt x="21312" y="16547"/>
                </a:lnTo>
                <a:cubicBezTo>
                  <a:pt x="21490" y="16458"/>
                  <a:pt x="21600" y="16336"/>
                  <a:pt x="21600" y="16200"/>
                </a:cubicBezTo>
                <a:cubicBezTo>
                  <a:pt x="21600" y="15929"/>
                  <a:pt x="21160" y="15709"/>
                  <a:pt x="20618" y="15709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7.40741E-7 L -4.16667E-6 -0.15833 " pathEditMode="relative" rAng="0" ptsTypes="AA">
                                          <p:cBhvr>
                                            <p:cTn id="12" dur="100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4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6 -3.7037E-6 L -4.16667E-6 -0.15833 " pathEditMode="relative" rAng="0" ptsTypes="AA">
                                          <p:cBhvr>
                                            <p:cTn id="17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375E-6 0 L 4.375E-6 -0.15833 " pathEditMode="relative" rAng="0" ptsTypes="AA">
                                          <p:cBhvr>
                                            <p:cTn id="2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4" presetClass="path" presetSubtype="0" decel="10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4.375E-6 3.33333E-6 L 4.375E-6 -0.15834 " pathEditMode="relative" rAng="0" ptsTypes="AA">
                                          <p:cBhvr>
                                            <p:cTn id="2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91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5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2.96296E-6 L -0.15078 2.96296E-6 " pathEditMode="relative" rAng="0" ptsTypes="AA">
                                          <p:cBhvr>
                                            <p:cTn id="33" dur="1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5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0 L -0.15078 0 " pathEditMode="relative" rAng="0" ptsTypes="AA">
                                          <p:cBhvr>
                                            <p:cTn id="38" dur="10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5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5.55112E-17 L -0.15078 5.55112E-17 " pathEditMode="relative" rAng="0" ptsTypes="AA">
                                          <p:cBhvr>
                                            <p:cTn id="43" dur="10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5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1.85185E-6 L -0.15078 1.85185E-6 " pathEditMode="relative" rAng="0" ptsTypes="AA">
                                          <p:cBhvr>
                                            <p:cTn id="49" dur="1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35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3.7037E-7 L -0.15078 -3.7037E-7 " pathEditMode="relative" rAng="0" ptsTypes="AA">
                                          <p:cBhvr>
                                            <p:cTn id="54" dur="10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5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5.55112E-17 L -0.15078 5.55112E-17 " pathEditMode="relative" rAng="0" ptsTypes="AA">
                                          <p:cBhvr>
                                            <p:cTn id="59" dur="100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69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70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5" presetClass="path" presetSubtype="0" de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54167E-6 4.07407E-6 L -0.10664 4.07407E-6 " pathEditMode="relative" rAng="0" ptsTypes="AA">
                                          <p:cBhvr>
                                            <p:cTn id="75" dur="1000" spd="-100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3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8" grpId="1" animBg="1"/>
          <p:bldP spid="29" grpId="0" animBg="1"/>
          <p:bldP spid="29" grpId="1" animBg="1"/>
          <p:bldP spid="30" grpId="0"/>
          <p:bldP spid="30" grpId="1"/>
          <p:bldP spid="31" grpId="0"/>
          <p:bldP spid="31" grpId="1"/>
          <p:bldP spid="32" grpId="0" animBg="1"/>
          <p:bldP spid="32" grpId="1" animBg="1"/>
          <p:bldP spid="33" grpId="0" animBg="1"/>
          <p:bldP spid="33" grpId="1" animBg="1"/>
          <p:bldP spid="34" grpId="0"/>
          <p:bldP spid="39" grpId="0" animBg="1"/>
          <p:bldP spid="40" grpId="0" animBg="1"/>
          <p:bldP spid="40" grpId="1" animBg="1"/>
          <p:bldP spid="41" grpId="0"/>
          <p:bldP spid="42" grpId="0" animBg="1"/>
          <p:bldP spid="42" grpId="1" animBg="1"/>
          <p:bldP spid="43" grpId="0" animBg="1"/>
          <p:bldP spid="43" grpId="1" animBg="1"/>
          <p:bldP spid="44" grpId="0"/>
          <p:bldP spid="44" grpId="1"/>
          <p:bldP spid="45" grpId="0" animBg="1"/>
          <p:bldP spid="45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4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7.40741E-7 L -4.16667E-6 -0.15833 " pathEditMode="relative" rAng="0" ptsTypes="AA">
                                          <p:cBhvr>
                                            <p:cTn id="12" dur="100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4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4.16667E-6 -3.7037E-6 L -4.16667E-6 -0.15833 " pathEditMode="relative" rAng="0" ptsTypes="AA">
                                          <p:cBhvr>
                                            <p:cTn id="17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375E-6 0 L 4.375E-6 -0.15833 " pathEditMode="relative" rAng="0" ptsTypes="AA">
                                          <p:cBhvr>
                                            <p:cTn id="2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4" presetClass="path" presetSubtype="0" decel="10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4.375E-6 3.33333E-6 L 4.375E-6 -0.15834 " pathEditMode="relative" rAng="0" ptsTypes="AA">
                                          <p:cBhvr>
                                            <p:cTn id="2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791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5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2.96296E-6 L -0.15078 2.96296E-6 " pathEditMode="relative" rAng="0" ptsTypes="AA">
                                          <p:cBhvr>
                                            <p:cTn id="33" dur="1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5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0 L -0.15078 0 " pathEditMode="relative" rAng="0" ptsTypes="AA">
                                          <p:cBhvr>
                                            <p:cTn id="38" dur="10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5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5.55112E-17 L -0.15078 5.55112E-17 " pathEditMode="relative" rAng="0" ptsTypes="AA">
                                          <p:cBhvr>
                                            <p:cTn id="43" dur="10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5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1.85185E-6 L -0.15078 1.85185E-6 " pathEditMode="relative" rAng="0" ptsTypes="AA">
                                          <p:cBhvr>
                                            <p:cTn id="49" dur="1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35" presetClass="path" presetSubtype="0" decel="10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6.25E-7 -3.7037E-7 L -0.15078 -3.7037E-7 " pathEditMode="relative" rAng="0" ptsTypes="AA">
                                          <p:cBhvr>
                                            <p:cTn id="54" dur="10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5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5.55112E-17 L -0.15078 5.55112E-17 " pathEditMode="relative" rAng="0" ptsTypes="AA">
                                          <p:cBhvr>
                                            <p:cTn id="59" dur="100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53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5" presetClass="path" presetSubtype="0" de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54167E-6 4.07407E-6 L -0.10664 4.07407E-6 " pathEditMode="relative" rAng="0" ptsTypes="AA">
                                          <p:cBhvr>
                                            <p:cTn id="75" dur="1000" spd="-100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3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8" grpId="1" animBg="1"/>
          <p:bldP spid="29" grpId="0" animBg="1"/>
          <p:bldP spid="29" grpId="1" animBg="1"/>
          <p:bldP spid="30" grpId="0"/>
          <p:bldP spid="30" grpId="1"/>
          <p:bldP spid="31" grpId="0"/>
          <p:bldP spid="31" grpId="1"/>
          <p:bldP spid="32" grpId="0" animBg="1"/>
          <p:bldP spid="32" grpId="1" animBg="1"/>
          <p:bldP spid="33" grpId="0" animBg="1"/>
          <p:bldP spid="33" grpId="1" animBg="1"/>
          <p:bldP spid="34" grpId="0"/>
          <p:bldP spid="39" grpId="0" animBg="1"/>
          <p:bldP spid="40" grpId="0" animBg="1"/>
          <p:bldP spid="40" grpId="1" animBg="1"/>
          <p:bldP spid="41" grpId="0"/>
          <p:bldP spid="42" grpId="0" animBg="1"/>
          <p:bldP spid="42" grpId="1" animBg="1"/>
          <p:bldP spid="43" grpId="0" animBg="1"/>
          <p:bldP spid="43" grpId="1" animBg="1"/>
          <p:bldP spid="44" grpId="0"/>
          <p:bldP spid="44" grpId="1"/>
          <p:bldP spid="45" grpId="0" animBg="1"/>
          <p:bldP spid="45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6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4733241" y="-11740"/>
            <a:ext cx="7455071" cy="6888789"/>
          </a:xfrm>
          <a:custGeom>
            <a:avLst/>
            <a:gdLst>
              <a:gd name="connsiteX0" fmla="*/ 0 w 6885748"/>
              <a:gd name="connsiteY0" fmla="*/ 0 h 6857999"/>
              <a:gd name="connsiteX1" fmla="*/ 6885748 w 6885748"/>
              <a:gd name="connsiteY1" fmla="*/ 0 h 6857999"/>
              <a:gd name="connsiteX2" fmla="*/ 6885748 w 6885748"/>
              <a:gd name="connsiteY2" fmla="*/ 6857999 h 6857999"/>
              <a:gd name="connsiteX3" fmla="*/ 0 w 6885748"/>
              <a:gd name="connsiteY3" fmla="*/ 6857999 h 6857999"/>
              <a:gd name="connsiteX4" fmla="*/ 0 w 6885748"/>
              <a:gd name="connsiteY4" fmla="*/ 0 h 6857999"/>
              <a:gd name="connsiteX0-1" fmla="*/ 2362200 w 6885748"/>
              <a:gd name="connsiteY0-2" fmla="*/ 0 h 6857999"/>
              <a:gd name="connsiteX1-3" fmla="*/ 6885748 w 6885748"/>
              <a:gd name="connsiteY1-4" fmla="*/ 0 h 6857999"/>
              <a:gd name="connsiteX2-5" fmla="*/ 6885748 w 6885748"/>
              <a:gd name="connsiteY2-6" fmla="*/ 6857999 h 6857999"/>
              <a:gd name="connsiteX3-7" fmla="*/ 0 w 6885748"/>
              <a:gd name="connsiteY3-8" fmla="*/ 6857999 h 6857999"/>
              <a:gd name="connsiteX4-9" fmla="*/ 2362200 w 6885748"/>
              <a:gd name="connsiteY4-10" fmla="*/ 0 h 6857999"/>
              <a:gd name="connsiteX0-11" fmla="*/ 2085975 w 6885748"/>
              <a:gd name="connsiteY0-12" fmla="*/ 0 h 6857999"/>
              <a:gd name="connsiteX1-13" fmla="*/ 6885748 w 6885748"/>
              <a:gd name="connsiteY1-14" fmla="*/ 0 h 6857999"/>
              <a:gd name="connsiteX2-15" fmla="*/ 6885748 w 6885748"/>
              <a:gd name="connsiteY2-16" fmla="*/ 6857999 h 6857999"/>
              <a:gd name="connsiteX3-17" fmla="*/ 0 w 6885748"/>
              <a:gd name="connsiteY3-18" fmla="*/ 6857999 h 6857999"/>
              <a:gd name="connsiteX4-19" fmla="*/ 2085975 w 6885748"/>
              <a:gd name="connsiteY4-20" fmla="*/ 0 h 6857999"/>
              <a:gd name="connsiteX0-21" fmla="*/ 3267075 w 8066848"/>
              <a:gd name="connsiteY0-22" fmla="*/ 0 h 6857999"/>
              <a:gd name="connsiteX1-23" fmla="*/ 8066848 w 8066848"/>
              <a:gd name="connsiteY1-24" fmla="*/ 0 h 6857999"/>
              <a:gd name="connsiteX2-25" fmla="*/ 8066848 w 8066848"/>
              <a:gd name="connsiteY2-26" fmla="*/ 6857999 h 6857999"/>
              <a:gd name="connsiteX3-27" fmla="*/ 0 w 8066848"/>
              <a:gd name="connsiteY3-28" fmla="*/ 6857999 h 6857999"/>
              <a:gd name="connsiteX4-29" fmla="*/ 3267075 w 8066848"/>
              <a:gd name="connsiteY4-30" fmla="*/ 0 h 6857999"/>
              <a:gd name="connsiteX0-31" fmla="*/ 2695575 w 8066848"/>
              <a:gd name="connsiteY0-32" fmla="*/ 9525 h 6857999"/>
              <a:gd name="connsiteX1-33" fmla="*/ 8066848 w 8066848"/>
              <a:gd name="connsiteY1-34" fmla="*/ 0 h 6857999"/>
              <a:gd name="connsiteX2-35" fmla="*/ 8066848 w 8066848"/>
              <a:gd name="connsiteY2-36" fmla="*/ 6857999 h 6857999"/>
              <a:gd name="connsiteX3-37" fmla="*/ 0 w 8066848"/>
              <a:gd name="connsiteY3-38" fmla="*/ 6857999 h 6857999"/>
              <a:gd name="connsiteX4-39" fmla="*/ 2695575 w 8066848"/>
              <a:gd name="connsiteY4-40" fmla="*/ 9525 h 6857999"/>
              <a:gd name="connsiteX0-41" fmla="*/ 2705100 w 8066848"/>
              <a:gd name="connsiteY0-42" fmla="*/ 9525 h 6857999"/>
              <a:gd name="connsiteX1-43" fmla="*/ 8066848 w 8066848"/>
              <a:gd name="connsiteY1-44" fmla="*/ 0 h 6857999"/>
              <a:gd name="connsiteX2-45" fmla="*/ 8066848 w 8066848"/>
              <a:gd name="connsiteY2-46" fmla="*/ 6857999 h 6857999"/>
              <a:gd name="connsiteX3-47" fmla="*/ 0 w 8066848"/>
              <a:gd name="connsiteY3-48" fmla="*/ 6857999 h 6857999"/>
              <a:gd name="connsiteX4-49" fmla="*/ 2705100 w 8066848"/>
              <a:gd name="connsiteY4-50" fmla="*/ 9525 h 6857999"/>
              <a:gd name="connsiteX0-51" fmla="*/ 2819400 w 8066848"/>
              <a:gd name="connsiteY0-52" fmla="*/ 276225 h 6857999"/>
              <a:gd name="connsiteX1-53" fmla="*/ 8066848 w 8066848"/>
              <a:gd name="connsiteY1-54" fmla="*/ 0 h 6857999"/>
              <a:gd name="connsiteX2-55" fmla="*/ 8066848 w 8066848"/>
              <a:gd name="connsiteY2-56" fmla="*/ 6857999 h 6857999"/>
              <a:gd name="connsiteX3-57" fmla="*/ 0 w 8066848"/>
              <a:gd name="connsiteY3-58" fmla="*/ 6857999 h 6857999"/>
              <a:gd name="connsiteX4-59" fmla="*/ 2819400 w 8066848"/>
              <a:gd name="connsiteY4-60" fmla="*/ 276225 h 6857999"/>
              <a:gd name="connsiteX0-61" fmla="*/ 2705100 w 8066848"/>
              <a:gd name="connsiteY0-62" fmla="*/ 0 h 6867524"/>
              <a:gd name="connsiteX1-63" fmla="*/ 8066848 w 8066848"/>
              <a:gd name="connsiteY1-64" fmla="*/ 9525 h 6867524"/>
              <a:gd name="connsiteX2-65" fmla="*/ 8066848 w 8066848"/>
              <a:gd name="connsiteY2-66" fmla="*/ 6867524 h 6867524"/>
              <a:gd name="connsiteX3-67" fmla="*/ 0 w 8066848"/>
              <a:gd name="connsiteY3-68" fmla="*/ 6867524 h 6867524"/>
              <a:gd name="connsiteX4-69" fmla="*/ 2705100 w 8066848"/>
              <a:gd name="connsiteY4-70" fmla="*/ 0 h 6867524"/>
              <a:gd name="connsiteX0-71" fmla="*/ 2171700 w 7533448"/>
              <a:gd name="connsiteY0-72" fmla="*/ 0 h 6867524"/>
              <a:gd name="connsiteX1-73" fmla="*/ 7533448 w 7533448"/>
              <a:gd name="connsiteY1-74" fmla="*/ 9525 h 6867524"/>
              <a:gd name="connsiteX2-75" fmla="*/ 7533448 w 7533448"/>
              <a:gd name="connsiteY2-76" fmla="*/ 6867524 h 6867524"/>
              <a:gd name="connsiteX3-77" fmla="*/ 0 w 7533448"/>
              <a:gd name="connsiteY3-78" fmla="*/ 6857999 h 6867524"/>
              <a:gd name="connsiteX4-79" fmla="*/ 2171700 w 7533448"/>
              <a:gd name="connsiteY4-80" fmla="*/ 0 h 6867524"/>
              <a:gd name="connsiteX0-81" fmla="*/ 2171700 w 7533448"/>
              <a:gd name="connsiteY0-82" fmla="*/ 0 h 6877049"/>
              <a:gd name="connsiteX1-83" fmla="*/ 7533448 w 7533448"/>
              <a:gd name="connsiteY1-84" fmla="*/ 9525 h 6877049"/>
              <a:gd name="connsiteX2-85" fmla="*/ 7533448 w 7533448"/>
              <a:gd name="connsiteY2-86" fmla="*/ 6867524 h 6877049"/>
              <a:gd name="connsiteX3-87" fmla="*/ 0 w 7533448"/>
              <a:gd name="connsiteY3-88" fmla="*/ 6877049 h 6877049"/>
              <a:gd name="connsiteX4-89" fmla="*/ 2171700 w 7533448"/>
              <a:gd name="connsiteY4-90" fmla="*/ 0 h 6877049"/>
              <a:gd name="connsiteX0-91" fmla="*/ 2093323 w 7455071"/>
              <a:gd name="connsiteY0-92" fmla="*/ 0 h 6885758"/>
              <a:gd name="connsiteX1-93" fmla="*/ 7455071 w 7455071"/>
              <a:gd name="connsiteY1-94" fmla="*/ 9525 h 6885758"/>
              <a:gd name="connsiteX2-95" fmla="*/ 7455071 w 7455071"/>
              <a:gd name="connsiteY2-96" fmla="*/ 6867524 h 6885758"/>
              <a:gd name="connsiteX3-97" fmla="*/ 0 w 7455071"/>
              <a:gd name="connsiteY3-98" fmla="*/ 6885758 h 6885758"/>
              <a:gd name="connsiteX4-99" fmla="*/ 2093323 w 7455071"/>
              <a:gd name="connsiteY4-100" fmla="*/ 0 h 6885758"/>
              <a:gd name="connsiteX0-101" fmla="*/ 2093323 w 7455071"/>
              <a:gd name="connsiteY0-102" fmla="*/ 0 h 6877049"/>
              <a:gd name="connsiteX1-103" fmla="*/ 7455071 w 7455071"/>
              <a:gd name="connsiteY1-104" fmla="*/ 9525 h 6877049"/>
              <a:gd name="connsiteX2-105" fmla="*/ 7455071 w 7455071"/>
              <a:gd name="connsiteY2-106" fmla="*/ 6867524 h 6877049"/>
              <a:gd name="connsiteX3-107" fmla="*/ 0 w 7455071"/>
              <a:gd name="connsiteY3-108" fmla="*/ 6877049 h 6877049"/>
              <a:gd name="connsiteX4-109" fmla="*/ 2093323 w 7455071"/>
              <a:gd name="connsiteY4-110" fmla="*/ 0 h 6877049"/>
              <a:gd name="connsiteX0-111" fmla="*/ 2093323 w 7455071"/>
              <a:gd name="connsiteY0-112" fmla="*/ 0 h 6877049"/>
              <a:gd name="connsiteX1-113" fmla="*/ 6593833 w 7455071"/>
              <a:gd name="connsiteY1-114" fmla="*/ 413562 h 6877049"/>
              <a:gd name="connsiteX2-115" fmla="*/ 7455071 w 7455071"/>
              <a:gd name="connsiteY2-116" fmla="*/ 6867524 h 6877049"/>
              <a:gd name="connsiteX3-117" fmla="*/ 0 w 7455071"/>
              <a:gd name="connsiteY3-118" fmla="*/ 6877049 h 6877049"/>
              <a:gd name="connsiteX4-119" fmla="*/ 2093323 w 7455071"/>
              <a:gd name="connsiteY4-120" fmla="*/ 0 h 6877049"/>
              <a:gd name="connsiteX0-121" fmla="*/ 2093323 w 7455071"/>
              <a:gd name="connsiteY0-122" fmla="*/ 11740 h 6888789"/>
              <a:gd name="connsiteX1-123" fmla="*/ 7455071 w 7455071"/>
              <a:gd name="connsiteY1-124" fmla="*/ 0 h 6888789"/>
              <a:gd name="connsiteX2-125" fmla="*/ 7455071 w 7455071"/>
              <a:gd name="connsiteY2-126" fmla="*/ 6879264 h 6888789"/>
              <a:gd name="connsiteX3-127" fmla="*/ 0 w 7455071"/>
              <a:gd name="connsiteY3-128" fmla="*/ 6888789 h 6888789"/>
              <a:gd name="connsiteX4-129" fmla="*/ 2093323 w 7455071"/>
              <a:gd name="connsiteY4-130" fmla="*/ 11740 h 68887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071" h="6888789">
                <a:moveTo>
                  <a:pt x="2093323" y="11740"/>
                </a:moveTo>
                <a:lnTo>
                  <a:pt x="7455071" y="0"/>
                </a:lnTo>
                <a:lnTo>
                  <a:pt x="7455071" y="6879264"/>
                </a:lnTo>
                <a:lnTo>
                  <a:pt x="0" y="6888789"/>
                </a:lnTo>
                <a:lnTo>
                  <a:pt x="2093323" y="11740"/>
                </a:lnTo>
                <a:close/>
              </a:path>
            </a:pathLst>
          </a:custGeom>
        </p:spPr>
      </p:pic>
      <p:sp>
        <p:nvSpPr>
          <p:cNvPr id="6" name="Заголовок 1"/>
          <p:cNvSpPr txBox="1"/>
          <p:nvPr/>
        </p:nvSpPr>
        <p:spPr>
          <a:xfrm>
            <a:off x="528638" y="2124075"/>
            <a:ext cx="4881562" cy="13525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b="1" spc="100" dirty="0"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CREATIVE</a:t>
            </a:r>
            <a:endParaRPr lang="en-US" b="1" spc="100" dirty="0">
              <a:latin typeface="Poppins SemiBold" panose="02000000000000000000" pitchFamily="2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b="1" spc="100" dirty="0"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SLIDE</a:t>
            </a:r>
            <a:endParaRPr lang="en-US" sz="4000" b="1" spc="100" dirty="0"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4000" b="1" spc="100" dirty="0"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0" name="Прямоугольник 18"/>
          <p:cNvSpPr/>
          <p:nvPr/>
        </p:nvSpPr>
        <p:spPr>
          <a:xfrm>
            <a:off x="10848975" y="2755900"/>
            <a:ext cx="1341438" cy="13525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Заголовок 1"/>
          <p:cNvSpPr txBox="1"/>
          <p:nvPr/>
        </p:nvSpPr>
        <p:spPr>
          <a:xfrm>
            <a:off x="9078913" y="3222625"/>
            <a:ext cx="4881562" cy="4714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1400" b="1" spc="100" dirty="0">
                <a:solidFill>
                  <a:schemeClr val="bg1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Title</a:t>
            </a:r>
            <a:endParaRPr lang="en-US" sz="1400" b="1" spc="100" dirty="0">
              <a:solidFill>
                <a:schemeClr val="bg1"/>
              </a:solidFill>
              <a:latin typeface="Poppins SemiBold" panose="02000000000000000000" pitchFamily="2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1400" b="1" spc="100" dirty="0">
                <a:solidFill>
                  <a:schemeClr val="bg1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here</a:t>
            </a:r>
            <a:endParaRPr lang="en-US" sz="1400" b="1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4000" b="1" spc="100" dirty="0">
              <a:solidFill>
                <a:schemeClr val="bg2">
                  <a:lumMod val="25000"/>
                </a:schemeClr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2" name="Подзаголовок 2"/>
          <p:cNvSpPr txBox="1"/>
          <p:nvPr/>
        </p:nvSpPr>
        <p:spPr>
          <a:xfrm>
            <a:off x="1003300" y="1809750"/>
            <a:ext cx="3956050" cy="3746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200" i="1" dirty="0">
                <a:solidFill>
                  <a:schemeClr val="bg1">
                    <a:lumMod val="75000"/>
                  </a:schemeClr>
                </a:solidFill>
                <a:latin typeface="Poppins SemiBold" panose="02000000000000000000" pitchFamily="2" charset="0"/>
                <a:ea typeface="Linux Libertine" pitchFamily="2" charset="0"/>
                <a:cs typeface="Poppins SemiBold" panose="02000000000000000000" pitchFamily="2" charset="0"/>
              </a:rPr>
              <a:t>#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FontAwesome" pitchFamily="50" charset="0"/>
                <a:ea typeface="Linux Libertine" pitchFamily="2" charset="0"/>
                <a:cs typeface="Linux Libertine" pitchFamily="2" charset="0"/>
              </a:rPr>
              <a:t> 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Adobe Caslon Pro" panose="0205050205050A020403" pitchFamily="18" charset="0"/>
                <a:ea typeface="Linux Libertine" pitchFamily="2" charset="0"/>
                <a:cs typeface="Linux Libertine" pitchFamily="2" charset="0"/>
              </a:rPr>
              <a:t>Slide Section</a:t>
            </a:r>
            <a:endParaRPr lang="ru-RU" sz="1600" i="1" dirty="0">
              <a:solidFill>
                <a:schemeClr val="bg1">
                  <a:lumMod val="75000"/>
                </a:schemeClr>
              </a:solidFill>
              <a:latin typeface="Linux Libertine" pitchFamily="2" charset="0"/>
              <a:ea typeface="Linux Libertine" pitchFamily="2" charset="0"/>
              <a:cs typeface="Linux Libertine" pitchFamily="2" charset="0"/>
            </a:endParaRPr>
          </a:p>
        </p:txBody>
      </p:sp>
      <p:sp>
        <p:nvSpPr>
          <p:cNvPr id="13" name="Rectangle 63"/>
          <p:cNvSpPr/>
          <p:nvPr/>
        </p:nvSpPr>
        <p:spPr>
          <a:xfrm>
            <a:off x="1387332" y="3528033"/>
            <a:ext cx="2825177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TextBox 34"/>
          <p:cNvSpPr txBox="1"/>
          <p:nvPr/>
        </p:nvSpPr>
        <p:spPr>
          <a:xfrm>
            <a:off x="632298" y="4221766"/>
            <a:ext cx="3580211" cy="82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Oval 5"/>
          <p:cNvSpPr/>
          <p:nvPr/>
        </p:nvSpPr>
        <p:spPr bwMode="auto">
          <a:xfrm>
            <a:off x="2343170" y="3704823"/>
            <a:ext cx="1828800" cy="18288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152400" dir="5400000" sx="101000" sy="101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  <a:ea typeface="Source Sans Pro" charset="0"/>
                <a:cs typeface="Source Sans Pro" charset="0"/>
              </a:rPr>
              <a:t>68%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  <a:ea typeface="Source Sans Pro" charset="0"/>
              <a:cs typeface="Source Sans Pro" charset="0"/>
            </a:endParaRPr>
          </a:p>
        </p:txBody>
      </p:sp>
      <p:sp>
        <p:nvSpPr>
          <p:cNvPr id="6" name="Arc 4"/>
          <p:cNvSpPr/>
          <p:nvPr/>
        </p:nvSpPr>
        <p:spPr>
          <a:xfrm>
            <a:off x="2343170" y="3704823"/>
            <a:ext cx="1828800" cy="1828800"/>
          </a:xfrm>
          <a:prstGeom prst="arc">
            <a:avLst>
              <a:gd name="adj1" fmla="val 16174485"/>
              <a:gd name="adj2" fmla="val 9015258"/>
            </a:avLst>
          </a:prstGeom>
          <a:ln w="127000" cap="rnd">
            <a:gradFill flip="none" rotWithShape="1">
              <a:gsLst>
                <a:gs pos="0">
                  <a:schemeClr val="accent1"/>
                </a:gs>
                <a:gs pos="100000">
                  <a:schemeClr val="accent4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10" name="Oval 6"/>
          <p:cNvSpPr/>
          <p:nvPr/>
        </p:nvSpPr>
        <p:spPr bwMode="auto">
          <a:xfrm>
            <a:off x="2248065" y="4847896"/>
            <a:ext cx="420414" cy="420414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ArchDown">
              <a:avLst/>
            </a:prstTxWarp>
          </a:bodyPr>
          <a:lstStyle/>
          <a:p>
            <a:pPr algn="ctr"/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11" name="Oval 12"/>
          <p:cNvSpPr/>
          <p:nvPr/>
        </p:nvSpPr>
        <p:spPr bwMode="auto">
          <a:xfrm>
            <a:off x="5178591" y="3704823"/>
            <a:ext cx="1828800" cy="18288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152400" dir="5400000" sx="101000" sy="101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>
                <a:solidFill>
                  <a:schemeClr val="accent2"/>
                </a:solidFill>
                <a:latin typeface="Impact" panose="020B0806030902050204" pitchFamily="34" charset="0"/>
                <a:ea typeface="Source Sans Pro" charset="0"/>
                <a:cs typeface="Source Sans Pro" charset="0"/>
              </a:rPr>
              <a:t>40%</a:t>
            </a:r>
            <a:endParaRPr lang="en-US" altLang="zh-CN" sz="2800">
              <a:solidFill>
                <a:schemeClr val="accent2"/>
              </a:solidFill>
              <a:latin typeface="Impact" panose="020B0806030902050204" pitchFamily="34" charset="0"/>
              <a:ea typeface="Source Sans Pro" charset="0"/>
              <a:cs typeface="Source Sans Pro" charset="0"/>
            </a:endParaRPr>
          </a:p>
        </p:txBody>
      </p:sp>
      <p:sp>
        <p:nvSpPr>
          <p:cNvPr id="12" name="Arc 13"/>
          <p:cNvSpPr/>
          <p:nvPr/>
        </p:nvSpPr>
        <p:spPr>
          <a:xfrm>
            <a:off x="5178591" y="3704823"/>
            <a:ext cx="1828800" cy="1828800"/>
          </a:xfrm>
          <a:prstGeom prst="arc">
            <a:avLst>
              <a:gd name="adj1" fmla="val 16174485"/>
              <a:gd name="adj2" fmla="val 1623467"/>
            </a:avLst>
          </a:prstGeom>
          <a:ln w="127000" cap="rnd"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13" name="Oval 14"/>
          <p:cNvSpPr/>
          <p:nvPr/>
        </p:nvSpPr>
        <p:spPr bwMode="auto">
          <a:xfrm>
            <a:off x="6666060" y="4849696"/>
            <a:ext cx="420414" cy="420414"/>
          </a:xfrm>
          <a:prstGeom prst="ellipse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ArchDown">
              <a:avLst/>
            </a:prstTxWarp>
          </a:bodyPr>
          <a:lstStyle/>
          <a:p>
            <a:pPr algn="ctr"/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14" name="Oval 19"/>
          <p:cNvSpPr/>
          <p:nvPr/>
        </p:nvSpPr>
        <p:spPr bwMode="auto">
          <a:xfrm>
            <a:off x="8014012" y="3704823"/>
            <a:ext cx="1828800" cy="18288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152400" dir="5400000" sx="101000" sy="101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  <a:ea typeface="Source Sans Pro" charset="0"/>
                <a:cs typeface="Source Sans Pro" charset="0"/>
              </a:rPr>
              <a:t>91%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  <a:ea typeface="Source Sans Pro" charset="0"/>
              <a:cs typeface="Source Sans Pro" charset="0"/>
            </a:endParaRPr>
          </a:p>
        </p:txBody>
      </p:sp>
      <p:sp>
        <p:nvSpPr>
          <p:cNvPr id="15" name="Arc 20"/>
          <p:cNvSpPr/>
          <p:nvPr/>
        </p:nvSpPr>
        <p:spPr>
          <a:xfrm>
            <a:off x="8014012" y="3704823"/>
            <a:ext cx="1828800" cy="1828800"/>
          </a:xfrm>
          <a:prstGeom prst="arc">
            <a:avLst>
              <a:gd name="adj1" fmla="val 16174485"/>
              <a:gd name="adj2" fmla="val 13726988"/>
            </a:avLst>
          </a:prstGeom>
          <a:ln w="127000" cap="rnd">
            <a:gradFill flip="none" rotWithShape="1">
              <a:gsLst>
                <a:gs pos="0">
                  <a:schemeClr val="accent1"/>
                </a:gs>
                <a:gs pos="100000">
                  <a:schemeClr val="accent4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16" name="Oval 21"/>
          <p:cNvSpPr/>
          <p:nvPr/>
        </p:nvSpPr>
        <p:spPr bwMode="auto">
          <a:xfrm>
            <a:off x="8103349" y="3710689"/>
            <a:ext cx="420414" cy="420414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ArchDown">
              <a:avLst/>
            </a:prstTxWarp>
          </a:bodyPr>
          <a:lstStyle/>
          <a:p>
            <a:pPr algn="ctr"/>
            <a:endParaRPr lang="en-US" dirty="0"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55495" y="2291793"/>
            <a:ext cx="8081010" cy="1060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100" spc="300">
                <a:solidFill>
                  <a:schemeClr val="bg1">
                    <a:lumMod val="65000"/>
                  </a:schemeClr>
                </a:solidFill>
              </a:rPr>
              <a:t>由在此输入详细介绍，以表达项目工作的详细资料和文字信息。由在此输入详细介绍，以表达项目工作的详细资料和文字信息。</a:t>
            </a:r>
            <a:endParaRPr lang="zh-CN" altLang="en-US" sz="1100" spc="300">
              <a:solidFill>
                <a:schemeClr val="bg1">
                  <a:lumMod val="65000"/>
                </a:schemeClr>
              </a:solidFill>
            </a:endParaRPr>
          </a:p>
          <a:p>
            <a:pPr algn="ctr">
              <a:lnSpc>
                <a:spcPct val="200000"/>
              </a:lnSpc>
            </a:pPr>
            <a:endParaRPr lang="zh-CN" altLang="en-US" sz="1100" spc="3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76312" y="1797447"/>
            <a:ext cx="2639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3"/>
                </a:solidFill>
                <a:latin typeface="Century Gothic" panose="020B0502020202020204" pitchFamily="34" charset="0"/>
              </a:rPr>
              <a:t>Microsoft Office</a:t>
            </a:r>
            <a:endParaRPr lang="zh-CN" altLang="en-US" sz="2400" dirty="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08034 -0.00092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-4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bldLvl="2"/>
      <p:bldP spid="18" grpId="0"/>
      <p:bldP spid="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cxnSp>
        <p:nvCxnSpPr>
          <p:cNvPr id="5" name="Прямая соединительная линия 27"/>
          <p:cNvCxnSpPr/>
          <p:nvPr/>
        </p:nvCxnSpPr>
        <p:spPr>
          <a:xfrm>
            <a:off x="1073150" y="2665887"/>
            <a:ext cx="100584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26"/>
          <p:cNvSpPr/>
          <p:nvPr/>
        </p:nvSpPr>
        <p:spPr>
          <a:xfrm>
            <a:off x="4308475" y="619600"/>
            <a:ext cx="3600450" cy="3602037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Овал 20"/>
          <p:cNvSpPr/>
          <p:nvPr/>
        </p:nvSpPr>
        <p:spPr>
          <a:xfrm>
            <a:off x="2659063" y="1373662"/>
            <a:ext cx="2517775" cy="251936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Овал 22"/>
          <p:cNvSpPr/>
          <p:nvPr/>
        </p:nvSpPr>
        <p:spPr>
          <a:xfrm>
            <a:off x="7123113" y="1373662"/>
            <a:ext cx="2517775" cy="251936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Овал 23"/>
          <p:cNvSpPr/>
          <p:nvPr/>
        </p:nvSpPr>
        <p:spPr>
          <a:xfrm>
            <a:off x="5516563" y="1837212"/>
            <a:ext cx="1182687" cy="11826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Rectangle 63"/>
          <p:cNvSpPr/>
          <p:nvPr/>
        </p:nvSpPr>
        <p:spPr>
          <a:xfrm>
            <a:off x="4520988" y="4402515"/>
            <a:ext cx="3150023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TextBox 34"/>
          <p:cNvSpPr txBox="1"/>
          <p:nvPr/>
        </p:nvSpPr>
        <p:spPr>
          <a:xfrm>
            <a:off x="4100062" y="5060671"/>
            <a:ext cx="3991873" cy="825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5" name="图片占位符 6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7283472" y="1752598"/>
            <a:ext cx="2197768" cy="2197768"/>
          </a:xfrm>
          <a:prstGeom prst="ellipse">
            <a:avLst/>
          </a:prstGeom>
        </p:spPr>
      </p:pic>
      <p:pic>
        <p:nvPicPr>
          <p:cNvPr id="16" name="图片占位符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846826" y="1752598"/>
            <a:ext cx="2197768" cy="2197768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26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26"/>
          <p:cNvSpPr/>
          <p:nvPr/>
        </p:nvSpPr>
        <p:spPr>
          <a:xfrm>
            <a:off x="-4763" y="0"/>
            <a:ext cx="6100763" cy="6858000"/>
          </a:xfrm>
          <a:prstGeom prst="rect">
            <a:avLst/>
          </a:prstGeom>
          <a:solidFill>
            <a:srgbClr val="FF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矩形 10"/>
          <p:cNvSpPr/>
          <p:nvPr/>
        </p:nvSpPr>
        <p:spPr>
          <a:xfrm>
            <a:off x="3788117" y="2283716"/>
            <a:ext cx="4569467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spc="15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插入小</a:t>
            </a:r>
            <a:r>
              <a:rPr lang="zh-CN" altLang="en-US" sz="5400" b="1" spc="15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标题</a:t>
            </a:r>
            <a:endParaRPr lang="zh-CN" altLang="en-US" sz="5400" b="1" spc="15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5" name="Shape 290"/>
          <p:cNvSpPr/>
          <p:nvPr/>
        </p:nvSpPr>
        <p:spPr>
          <a:xfrm>
            <a:off x="3347977" y="3210954"/>
            <a:ext cx="5449746" cy="58221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defRPr sz="2400">
                <a:solidFill>
                  <a:srgbClr val="8DA6C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spc="600" dirty="0">
                <a:solidFill>
                  <a:schemeClr val="bg1">
                    <a:lumMod val="8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Segoe UI Light" panose="020B0502040204020203" pitchFamily="34" charset="0"/>
              </a:rPr>
              <a:t>在这里添加相关的文字描述，可以从您的文案中复制需要的内容到这里，</a:t>
            </a:r>
            <a:endParaRPr sz="1200" spc="600" dirty="0">
              <a:solidFill>
                <a:schemeClr val="bg1">
                  <a:lumMod val="8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1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Pie 12"/>
          <p:cNvSpPr/>
          <p:nvPr/>
        </p:nvSpPr>
        <p:spPr>
          <a:xfrm>
            <a:off x="6366756" y="2873381"/>
            <a:ext cx="3803904" cy="3803904"/>
          </a:xfrm>
          <a:prstGeom prst="pie">
            <a:avLst>
              <a:gd name="adj1" fmla="val 10186913"/>
              <a:gd name="adj2" fmla="val 12455402"/>
            </a:avLst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a typeface="微软雅黑" panose="020B0503020204020204" pitchFamily="2" charset="-122"/>
            </a:endParaRPr>
          </a:p>
        </p:txBody>
      </p:sp>
      <p:sp>
        <p:nvSpPr>
          <p:cNvPr id="6" name="Pie 9"/>
          <p:cNvSpPr/>
          <p:nvPr/>
        </p:nvSpPr>
        <p:spPr>
          <a:xfrm>
            <a:off x="5904519" y="2411144"/>
            <a:ext cx="4728379" cy="4728379"/>
          </a:xfrm>
          <a:prstGeom prst="pie">
            <a:avLst>
              <a:gd name="adj1" fmla="val 12448953"/>
              <a:gd name="adj2" fmla="val 14350130"/>
            </a:avLst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F5FC"/>
              </a:solidFill>
            </a:endParaRPr>
          </a:p>
        </p:txBody>
      </p:sp>
      <p:sp>
        <p:nvSpPr>
          <p:cNvPr id="10" name="Pie 14"/>
          <p:cNvSpPr/>
          <p:nvPr/>
        </p:nvSpPr>
        <p:spPr>
          <a:xfrm>
            <a:off x="6817895" y="3335153"/>
            <a:ext cx="2880360" cy="2880360"/>
          </a:xfrm>
          <a:prstGeom prst="pie">
            <a:avLst>
              <a:gd name="adj1" fmla="val 7649154"/>
              <a:gd name="adj2" fmla="val 10187438"/>
            </a:avLst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a typeface="微软雅黑" panose="020B0503020204020204" pitchFamily="2" charset="-122"/>
            </a:endParaRPr>
          </a:p>
        </p:txBody>
      </p:sp>
      <p:sp>
        <p:nvSpPr>
          <p:cNvPr id="11" name="Pie 15"/>
          <p:cNvSpPr/>
          <p:nvPr/>
        </p:nvSpPr>
        <p:spPr>
          <a:xfrm>
            <a:off x="7279667" y="3796925"/>
            <a:ext cx="1956816" cy="1956816"/>
          </a:xfrm>
          <a:prstGeom prst="pie">
            <a:avLst>
              <a:gd name="adj1" fmla="val 3322674"/>
              <a:gd name="adj2" fmla="val 763959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a typeface="微软雅黑" panose="020B0503020204020204" pitchFamily="2" charset="-122"/>
            </a:endParaRPr>
          </a:p>
        </p:txBody>
      </p:sp>
      <p:sp>
        <p:nvSpPr>
          <p:cNvPr id="12" name="Oval 17"/>
          <p:cNvSpPr/>
          <p:nvPr/>
        </p:nvSpPr>
        <p:spPr>
          <a:xfrm>
            <a:off x="7564309" y="4081567"/>
            <a:ext cx="1387532" cy="1387532"/>
          </a:xfrm>
          <a:prstGeom prst="ellipse">
            <a:avLst/>
          </a:prstGeom>
          <a:noFill/>
          <a:ln w="317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F5FC"/>
              </a:solidFill>
            </a:endParaRPr>
          </a:p>
        </p:txBody>
      </p:sp>
      <p:cxnSp>
        <p:nvCxnSpPr>
          <p:cNvPr id="13" name="Straight Connector 18"/>
          <p:cNvCxnSpPr/>
          <p:nvPr/>
        </p:nvCxnSpPr>
        <p:spPr>
          <a:xfrm>
            <a:off x="8258358" y="1948048"/>
            <a:ext cx="1386965" cy="0"/>
          </a:xfrm>
          <a:prstGeom prst="line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7741439" y="4258697"/>
            <a:ext cx="1033272" cy="1033272"/>
            <a:chOff x="7741439" y="4258697"/>
            <a:chExt cx="1033272" cy="1033272"/>
          </a:xfrm>
        </p:grpSpPr>
        <p:sp>
          <p:nvSpPr>
            <p:cNvPr id="15" name="Oval 16"/>
            <p:cNvSpPr/>
            <p:nvPr/>
          </p:nvSpPr>
          <p:spPr>
            <a:xfrm>
              <a:off x="7741439" y="4258697"/>
              <a:ext cx="1033272" cy="10332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0" dist="152400" dir="5400000" sx="101000" sy="101000" algn="t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solidFill>
                  <a:schemeClr val="accent1"/>
                </a:solidFill>
                <a:ea typeface="Source Sans Pro" charset="0"/>
                <a:cs typeface="Source Sans Pro" charset="0"/>
              </a:endParaRPr>
            </a:p>
          </p:txBody>
        </p:sp>
        <p:grpSp>
          <p:nvGrpSpPr>
            <p:cNvPr id="16" name="Group 29"/>
            <p:cNvGrpSpPr/>
            <p:nvPr/>
          </p:nvGrpSpPr>
          <p:grpSpPr>
            <a:xfrm>
              <a:off x="8018463" y="4613172"/>
              <a:ext cx="479225" cy="419322"/>
              <a:chOff x="2336800" y="2800350"/>
              <a:chExt cx="406400" cy="355600"/>
            </a:xfrm>
            <a:gradFill>
              <a:gsLst>
                <a:gs pos="0">
                  <a:schemeClr val="accent1"/>
                </a:gs>
                <a:gs pos="100000">
                  <a:schemeClr val="accent4"/>
                </a:gs>
              </a:gsLst>
              <a:lin ang="13500000" scaled="1"/>
            </a:gradFill>
          </p:grpSpPr>
          <p:sp>
            <p:nvSpPr>
              <p:cNvPr id="17" name="Freeform 123"/>
              <p:cNvSpPr>
                <a:spLocks noEditPoints="1"/>
              </p:cNvSpPr>
              <p:nvPr/>
            </p:nvSpPr>
            <p:spPr bwMode="auto">
              <a:xfrm>
                <a:off x="2336800" y="2800350"/>
                <a:ext cx="406400" cy="292100"/>
              </a:xfrm>
              <a:custGeom>
                <a:avLst/>
                <a:gdLst/>
                <a:ahLst/>
                <a:cxnLst>
                  <a:cxn ang="0">
                    <a:pos x="256" y="48"/>
                  </a:cxn>
                  <a:cxn ang="0">
                    <a:pos x="250" y="34"/>
                  </a:cxn>
                  <a:cxn ang="0">
                    <a:pos x="238" y="24"/>
                  </a:cxn>
                  <a:cxn ang="0">
                    <a:pos x="134" y="0"/>
                  </a:cxn>
                  <a:cxn ang="0">
                    <a:pos x="128" y="0"/>
                  </a:cxn>
                  <a:cxn ang="0">
                    <a:pos x="18" y="24"/>
                  </a:cxn>
                  <a:cxn ang="0">
                    <a:pos x="12" y="28"/>
                  </a:cxn>
                  <a:cxn ang="0">
                    <a:pos x="2" y="40"/>
                  </a:cxn>
                  <a:cxn ang="0">
                    <a:pos x="0" y="48"/>
                  </a:cxn>
                  <a:cxn ang="0">
                    <a:pos x="6" y="62"/>
                  </a:cxn>
                  <a:cxn ang="0">
                    <a:pos x="18" y="72"/>
                  </a:cxn>
                  <a:cxn ang="0">
                    <a:pos x="40" y="144"/>
                  </a:cxn>
                  <a:cxn ang="0">
                    <a:pos x="42" y="152"/>
                  </a:cxn>
                  <a:cxn ang="0">
                    <a:pos x="52" y="166"/>
                  </a:cxn>
                  <a:cxn ang="0">
                    <a:pos x="72" y="176"/>
                  </a:cxn>
                  <a:cxn ang="0">
                    <a:pos x="106" y="184"/>
                  </a:cxn>
                  <a:cxn ang="0">
                    <a:pos x="128" y="184"/>
                  </a:cxn>
                  <a:cxn ang="0">
                    <a:pos x="168" y="180"/>
                  </a:cxn>
                  <a:cxn ang="0">
                    <a:pos x="196" y="172"/>
                  </a:cxn>
                  <a:cxn ang="0">
                    <a:pos x="212" y="160"/>
                  </a:cxn>
                  <a:cxn ang="0">
                    <a:pos x="216" y="144"/>
                  </a:cxn>
                  <a:cxn ang="0">
                    <a:pos x="238" y="72"/>
                  </a:cxn>
                  <a:cxn ang="0">
                    <a:pos x="244" y="68"/>
                  </a:cxn>
                  <a:cxn ang="0">
                    <a:pos x="254" y="56"/>
                  </a:cxn>
                  <a:cxn ang="0">
                    <a:pos x="200" y="144"/>
                  </a:cxn>
                  <a:cxn ang="0">
                    <a:pos x="198" y="148"/>
                  </a:cxn>
                  <a:cxn ang="0">
                    <a:pos x="190" y="156"/>
                  </a:cxn>
                  <a:cxn ang="0">
                    <a:pos x="172" y="162"/>
                  </a:cxn>
                  <a:cxn ang="0">
                    <a:pos x="144" y="168"/>
                  </a:cxn>
                  <a:cxn ang="0">
                    <a:pos x="128" y="168"/>
                  </a:cxn>
                  <a:cxn ang="0">
                    <a:pos x="96" y="166"/>
                  </a:cxn>
                  <a:cxn ang="0">
                    <a:pos x="74" y="160"/>
                  </a:cxn>
                  <a:cxn ang="0">
                    <a:pos x="60" y="152"/>
                  </a:cxn>
                  <a:cxn ang="0">
                    <a:pos x="56" y="144"/>
                  </a:cxn>
                  <a:cxn ang="0">
                    <a:pos x="122" y="96"/>
                  </a:cxn>
                  <a:cxn ang="0">
                    <a:pos x="128" y="96"/>
                  </a:cxn>
                  <a:cxn ang="0">
                    <a:pos x="134" y="96"/>
                  </a:cxn>
                  <a:cxn ang="0">
                    <a:pos x="200" y="144"/>
                  </a:cxn>
                  <a:cxn ang="0">
                    <a:pos x="130" y="80"/>
                  </a:cxn>
                  <a:cxn ang="0">
                    <a:pos x="128" y="80"/>
                  </a:cxn>
                  <a:cxn ang="0">
                    <a:pos x="22" y="56"/>
                  </a:cxn>
                  <a:cxn ang="0">
                    <a:pos x="18" y="52"/>
                  </a:cxn>
                  <a:cxn ang="0">
                    <a:pos x="16" y="48"/>
                  </a:cxn>
                  <a:cxn ang="0">
                    <a:pos x="22" y="40"/>
                  </a:cxn>
                  <a:cxn ang="0">
                    <a:pos x="126" y="16"/>
                  </a:cxn>
                  <a:cxn ang="0">
                    <a:pos x="128" y="16"/>
                  </a:cxn>
                  <a:cxn ang="0">
                    <a:pos x="234" y="40"/>
                  </a:cxn>
                  <a:cxn ang="0">
                    <a:pos x="238" y="44"/>
                  </a:cxn>
                  <a:cxn ang="0">
                    <a:pos x="240" y="48"/>
                  </a:cxn>
                  <a:cxn ang="0">
                    <a:pos x="234" y="56"/>
                  </a:cxn>
                </a:cxnLst>
                <a:rect l="0" t="0" r="r" b="b"/>
                <a:pathLst>
                  <a:path w="256" h="184">
                    <a:moveTo>
                      <a:pt x="256" y="48"/>
                    </a:moveTo>
                    <a:lnTo>
                      <a:pt x="256" y="48"/>
                    </a:lnTo>
                    <a:lnTo>
                      <a:pt x="254" y="40"/>
                    </a:lnTo>
                    <a:lnTo>
                      <a:pt x="250" y="34"/>
                    </a:lnTo>
                    <a:lnTo>
                      <a:pt x="244" y="28"/>
                    </a:lnTo>
                    <a:lnTo>
                      <a:pt x="238" y="24"/>
                    </a:lnTo>
                    <a:lnTo>
                      <a:pt x="134" y="0"/>
                    </a:lnTo>
                    <a:lnTo>
                      <a:pt x="134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22" y="0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2" y="28"/>
                    </a:lnTo>
                    <a:lnTo>
                      <a:pt x="6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56"/>
                    </a:lnTo>
                    <a:lnTo>
                      <a:pt x="6" y="62"/>
                    </a:lnTo>
                    <a:lnTo>
                      <a:pt x="12" y="68"/>
                    </a:lnTo>
                    <a:lnTo>
                      <a:pt x="18" y="72"/>
                    </a:lnTo>
                    <a:lnTo>
                      <a:pt x="40" y="76"/>
                    </a:lnTo>
                    <a:lnTo>
                      <a:pt x="40" y="144"/>
                    </a:lnTo>
                    <a:lnTo>
                      <a:pt x="40" y="144"/>
                    </a:lnTo>
                    <a:lnTo>
                      <a:pt x="42" y="152"/>
                    </a:lnTo>
                    <a:lnTo>
                      <a:pt x="44" y="160"/>
                    </a:lnTo>
                    <a:lnTo>
                      <a:pt x="52" y="166"/>
                    </a:lnTo>
                    <a:lnTo>
                      <a:pt x="60" y="172"/>
                    </a:lnTo>
                    <a:lnTo>
                      <a:pt x="72" y="176"/>
                    </a:lnTo>
                    <a:lnTo>
                      <a:pt x="88" y="180"/>
                    </a:lnTo>
                    <a:lnTo>
                      <a:pt x="106" y="184"/>
                    </a:lnTo>
                    <a:lnTo>
                      <a:pt x="128" y="184"/>
                    </a:lnTo>
                    <a:lnTo>
                      <a:pt x="128" y="184"/>
                    </a:lnTo>
                    <a:lnTo>
                      <a:pt x="150" y="184"/>
                    </a:lnTo>
                    <a:lnTo>
                      <a:pt x="168" y="180"/>
                    </a:lnTo>
                    <a:lnTo>
                      <a:pt x="184" y="176"/>
                    </a:lnTo>
                    <a:lnTo>
                      <a:pt x="196" y="172"/>
                    </a:lnTo>
                    <a:lnTo>
                      <a:pt x="204" y="166"/>
                    </a:lnTo>
                    <a:lnTo>
                      <a:pt x="212" y="160"/>
                    </a:lnTo>
                    <a:lnTo>
                      <a:pt x="214" y="152"/>
                    </a:lnTo>
                    <a:lnTo>
                      <a:pt x="216" y="144"/>
                    </a:lnTo>
                    <a:lnTo>
                      <a:pt x="216" y="76"/>
                    </a:lnTo>
                    <a:lnTo>
                      <a:pt x="238" y="72"/>
                    </a:lnTo>
                    <a:lnTo>
                      <a:pt x="238" y="72"/>
                    </a:lnTo>
                    <a:lnTo>
                      <a:pt x="244" y="68"/>
                    </a:lnTo>
                    <a:lnTo>
                      <a:pt x="250" y="62"/>
                    </a:lnTo>
                    <a:lnTo>
                      <a:pt x="254" y="56"/>
                    </a:lnTo>
                    <a:lnTo>
                      <a:pt x="256" y="48"/>
                    </a:lnTo>
                    <a:close/>
                    <a:moveTo>
                      <a:pt x="200" y="144"/>
                    </a:moveTo>
                    <a:lnTo>
                      <a:pt x="200" y="144"/>
                    </a:lnTo>
                    <a:lnTo>
                      <a:pt x="198" y="148"/>
                    </a:lnTo>
                    <a:lnTo>
                      <a:pt x="196" y="152"/>
                    </a:lnTo>
                    <a:lnTo>
                      <a:pt x="190" y="156"/>
                    </a:lnTo>
                    <a:lnTo>
                      <a:pt x="182" y="160"/>
                    </a:lnTo>
                    <a:lnTo>
                      <a:pt x="172" y="162"/>
                    </a:lnTo>
                    <a:lnTo>
                      <a:pt x="160" y="166"/>
                    </a:lnTo>
                    <a:lnTo>
                      <a:pt x="144" y="168"/>
                    </a:lnTo>
                    <a:lnTo>
                      <a:pt x="128" y="168"/>
                    </a:lnTo>
                    <a:lnTo>
                      <a:pt x="128" y="168"/>
                    </a:lnTo>
                    <a:lnTo>
                      <a:pt x="112" y="168"/>
                    </a:lnTo>
                    <a:lnTo>
                      <a:pt x="96" y="166"/>
                    </a:lnTo>
                    <a:lnTo>
                      <a:pt x="84" y="162"/>
                    </a:lnTo>
                    <a:lnTo>
                      <a:pt x="74" y="160"/>
                    </a:lnTo>
                    <a:lnTo>
                      <a:pt x="66" y="156"/>
                    </a:lnTo>
                    <a:lnTo>
                      <a:pt x="60" y="152"/>
                    </a:lnTo>
                    <a:lnTo>
                      <a:pt x="58" y="148"/>
                    </a:lnTo>
                    <a:lnTo>
                      <a:pt x="56" y="144"/>
                    </a:lnTo>
                    <a:lnTo>
                      <a:pt x="56" y="80"/>
                    </a:lnTo>
                    <a:lnTo>
                      <a:pt x="122" y="96"/>
                    </a:lnTo>
                    <a:lnTo>
                      <a:pt x="122" y="96"/>
                    </a:lnTo>
                    <a:lnTo>
                      <a:pt x="128" y="96"/>
                    </a:lnTo>
                    <a:lnTo>
                      <a:pt x="128" y="96"/>
                    </a:lnTo>
                    <a:lnTo>
                      <a:pt x="134" y="96"/>
                    </a:lnTo>
                    <a:lnTo>
                      <a:pt x="200" y="80"/>
                    </a:lnTo>
                    <a:lnTo>
                      <a:pt x="200" y="144"/>
                    </a:lnTo>
                    <a:close/>
                    <a:moveTo>
                      <a:pt x="130" y="80"/>
                    </a:moveTo>
                    <a:lnTo>
                      <a:pt x="130" y="80"/>
                    </a:lnTo>
                    <a:lnTo>
                      <a:pt x="128" y="80"/>
                    </a:lnTo>
                    <a:lnTo>
                      <a:pt x="128" y="80"/>
                    </a:lnTo>
                    <a:lnTo>
                      <a:pt x="126" y="80"/>
                    </a:lnTo>
                    <a:lnTo>
                      <a:pt x="22" y="56"/>
                    </a:lnTo>
                    <a:lnTo>
                      <a:pt x="22" y="56"/>
                    </a:lnTo>
                    <a:lnTo>
                      <a:pt x="18" y="52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8" y="44"/>
                    </a:lnTo>
                    <a:lnTo>
                      <a:pt x="22" y="40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8" y="16"/>
                    </a:lnTo>
                    <a:lnTo>
                      <a:pt x="128" y="16"/>
                    </a:lnTo>
                    <a:lnTo>
                      <a:pt x="130" y="16"/>
                    </a:lnTo>
                    <a:lnTo>
                      <a:pt x="234" y="40"/>
                    </a:lnTo>
                    <a:lnTo>
                      <a:pt x="234" y="40"/>
                    </a:lnTo>
                    <a:lnTo>
                      <a:pt x="238" y="44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38" y="52"/>
                    </a:lnTo>
                    <a:lnTo>
                      <a:pt x="234" y="56"/>
                    </a:lnTo>
                    <a:lnTo>
                      <a:pt x="130" y="8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ar-SA">
                  <a:solidFill>
                    <a:srgbClr val="333639"/>
                  </a:solidFill>
                </a:endParaRPr>
              </a:p>
            </p:txBody>
          </p:sp>
          <p:sp>
            <p:nvSpPr>
              <p:cNvPr id="18" name="Freeform 127"/>
              <p:cNvSpPr/>
              <p:nvPr/>
            </p:nvSpPr>
            <p:spPr bwMode="auto">
              <a:xfrm>
                <a:off x="2705100" y="2927350"/>
                <a:ext cx="25400" cy="13970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0" y="84"/>
                  </a:cxn>
                  <a:cxn ang="0">
                    <a:pos x="2" y="86"/>
                  </a:cxn>
                  <a:cxn ang="0">
                    <a:pos x="4" y="88"/>
                  </a:cxn>
                  <a:cxn ang="0">
                    <a:pos x="8" y="88"/>
                  </a:cxn>
                  <a:cxn ang="0">
                    <a:pos x="8" y="88"/>
                  </a:cxn>
                  <a:cxn ang="0">
                    <a:pos x="12" y="88"/>
                  </a:cxn>
                  <a:cxn ang="0">
                    <a:pos x="14" y="86"/>
                  </a:cxn>
                  <a:cxn ang="0">
                    <a:pos x="16" y="84"/>
                  </a:cxn>
                  <a:cxn ang="0">
                    <a:pos x="16" y="80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</a:cxnLst>
                <a:rect l="0" t="0" r="r" b="b"/>
                <a:pathLst>
                  <a:path w="16" h="88">
                    <a:moveTo>
                      <a:pt x="0" y="8"/>
                    </a:moveTo>
                    <a:lnTo>
                      <a:pt x="0" y="80"/>
                    </a:lnTo>
                    <a:lnTo>
                      <a:pt x="0" y="80"/>
                    </a:lnTo>
                    <a:lnTo>
                      <a:pt x="0" y="84"/>
                    </a:lnTo>
                    <a:lnTo>
                      <a:pt x="2" y="86"/>
                    </a:lnTo>
                    <a:lnTo>
                      <a:pt x="4" y="88"/>
                    </a:lnTo>
                    <a:lnTo>
                      <a:pt x="8" y="88"/>
                    </a:lnTo>
                    <a:lnTo>
                      <a:pt x="8" y="88"/>
                    </a:lnTo>
                    <a:lnTo>
                      <a:pt x="12" y="88"/>
                    </a:lnTo>
                    <a:lnTo>
                      <a:pt x="14" y="86"/>
                    </a:lnTo>
                    <a:lnTo>
                      <a:pt x="16" y="84"/>
                    </a:lnTo>
                    <a:lnTo>
                      <a:pt x="16" y="80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ar-SA">
                  <a:solidFill>
                    <a:srgbClr val="333639"/>
                  </a:solidFill>
                </a:endParaRPr>
              </a:p>
            </p:txBody>
          </p:sp>
          <p:sp>
            <p:nvSpPr>
              <p:cNvPr id="19" name="Freeform 129"/>
              <p:cNvSpPr/>
              <p:nvPr/>
            </p:nvSpPr>
            <p:spPr bwMode="auto">
              <a:xfrm>
                <a:off x="2692400" y="3079750"/>
                <a:ext cx="50800" cy="762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12" y="2"/>
                  </a:cxn>
                  <a:cxn ang="0">
                    <a:pos x="10" y="4"/>
                  </a:cxn>
                  <a:cxn ang="0">
                    <a:pos x="4" y="12"/>
                  </a:cxn>
                  <a:cxn ang="0">
                    <a:pos x="2" y="24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2" y="38"/>
                  </a:cxn>
                  <a:cxn ang="0">
                    <a:pos x="4" y="44"/>
                  </a:cxn>
                  <a:cxn ang="0">
                    <a:pos x="10" y="46"/>
                  </a:cxn>
                  <a:cxn ang="0">
                    <a:pos x="16" y="48"/>
                  </a:cxn>
                  <a:cxn ang="0">
                    <a:pos x="16" y="48"/>
                  </a:cxn>
                  <a:cxn ang="0">
                    <a:pos x="22" y="46"/>
                  </a:cxn>
                  <a:cxn ang="0">
                    <a:pos x="28" y="44"/>
                  </a:cxn>
                  <a:cxn ang="0">
                    <a:pos x="30" y="38"/>
                  </a:cxn>
                  <a:cxn ang="0">
                    <a:pos x="32" y="32"/>
                  </a:cxn>
                  <a:cxn ang="0">
                    <a:pos x="32" y="32"/>
                  </a:cxn>
                  <a:cxn ang="0">
                    <a:pos x="30" y="24"/>
                  </a:cxn>
                  <a:cxn ang="0">
                    <a:pos x="28" y="12"/>
                  </a:cxn>
                  <a:cxn ang="0">
                    <a:pos x="22" y="4"/>
                  </a:cxn>
                  <a:cxn ang="0">
                    <a:pos x="20" y="2"/>
                  </a:cxn>
                  <a:cxn ang="0">
                    <a:pos x="16" y="0"/>
                  </a:cxn>
                </a:cxnLst>
                <a:rect l="0" t="0" r="r" b="b"/>
                <a:pathLst>
                  <a:path w="32" h="48">
                    <a:moveTo>
                      <a:pt x="16" y="0"/>
                    </a:moveTo>
                    <a:lnTo>
                      <a:pt x="16" y="0"/>
                    </a:lnTo>
                    <a:lnTo>
                      <a:pt x="12" y="2"/>
                    </a:lnTo>
                    <a:lnTo>
                      <a:pt x="10" y="4"/>
                    </a:lnTo>
                    <a:lnTo>
                      <a:pt x="4" y="12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4" y="44"/>
                    </a:lnTo>
                    <a:lnTo>
                      <a:pt x="10" y="46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2" y="46"/>
                    </a:lnTo>
                    <a:lnTo>
                      <a:pt x="28" y="44"/>
                    </a:lnTo>
                    <a:lnTo>
                      <a:pt x="30" y="38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0" y="24"/>
                    </a:lnTo>
                    <a:lnTo>
                      <a:pt x="28" y="12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ar-SA">
                  <a:solidFill>
                    <a:srgbClr val="333639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615145" y="2302725"/>
            <a:ext cx="2638625" cy="1521507"/>
            <a:chOff x="658813" y="4877297"/>
            <a:chExt cx="4160937" cy="1521507"/>
          </a:xfrm>
        </p:grpSpPr>
        <p:sp>
          <p:nvSpPr>
            <p:cNvPr id="21" name="文本框 20"/>
            <p:cNvSpPr txBox="1"/>
            <p:nvPr/>
          </p:nvSpPr>
          <p:spPr>
            <a:xfrm>
              <a:off x="658813" y="4877297"/>
              <a:ext cx="3982557" cy="500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spc="300">
                  <a:latin typeface="+mj-ea"/>
                  <a:ea typeface="+mj-ea"/>
                  <a:cs typeface="+mn-ea"/>
                  <a:sym typeface="+mn-lt"/>
                </a:rPr>
                <a:t>添加您的标题</a:t>
              </a:r>
              <a:endParaRPr lang="en-US" altLang="zh-CN" sz="2000" b="1" spc="30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8815" y="5338962"/>
              <a:ext cx="4160935" cy="1059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spc="300">
                  <a:solidFill>
                    <a:schemeClr val="bg1">
                      <a:lumMod val="65000"/>
                    </a:schemeClr>
                  </a:solidFill>
                </a:rPr>
                <a:t>由在此输入详细介绍，以表达项目工作的详细资料和文字信息。</a:t>
              </a:r>
              <a:endParaRPr lang="zh-CN" altLang="en-US" sz="1100" spc="30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900760" y="3808105"/>
            <a:ext cx="1544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</a:rPr>
              <a:t>￥</a:t>
            </a:r>
            <a:r>
              <a:rPr lang="en-US" altLang="zh-CN" sz="2800" b="1" dirty="0">
                <a:solidFill>
                  <a:schemeClr val="accent2"/>
                </a:solidFill>
              </a:rPr>
              <a:t>29,062</a:t>
            </a:r>
            <a:endParaRPr lang="zh-CN" altLang="en-US" sz="2000" b="1" dirty="0">
              <a:solidFill>
                <a:schemeClr val="accent2"/>
              </a:solidFill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1477850" y="4090025"/>
            <a:ext cx="365760" cy="0"/>
          </a:xfrm>
          <a:prstGeom prst="straightConnector1">
            <a:avLst/>
          </a:prstGeom>
          <a:noFill/>
          <a:ln w="22225" cap="flat" cmpd="sng" algn="ctr">
            <a:solidFill>
              <a:schemeClr val="accent3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5" name="文本框 24"/>
          <p:cNvSpPr txBox="1"/>
          <p:nvPr/>
        </p:nvSpPr>
        <p:spPr>
          <a:xfrm>
            <a:off x="1382108" y="4823723"/>
            <a:ext cx="1965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/>
                </a:solidFill>
                <a:latin typeface="Century Gothic" panose="020B0502020202020204" pitchFamily="34" charset="0"/>
              </a:rPr>
              <a:t>Microsoft Office</a:t>
            </a:r>
            <a:endParaRPr lang="en-US" altLang="zh-CN" dirty="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82108" y="5171339"/>
            <a:ext cx="4059314" cy="52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spc="300">
                <a:solidFill>
                  <a:schemeClr val="bg1">
                    <a:lumMod val="65000"/>
                  </a:schemeClr>
                </a:solidFill>
              </a:rPr>
              <a:t>由在此输入详细介绍，以表达项目工作的详细资料和文字信息。</a:t>
            </a:r>
            <a:endParaRPr lang="zh-CN" altLang="en-US" sz="1000" spc="30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382108" y="2083461"/>
            <a:ext cx="4059314" cy="1051814"/>
            <a:chOff x="8613448" y="2224074"/>
            <a:chExt cx="4059314" cy="1051814"/>
          </a:xfrm>
        </p:grpSpPr>
        <p:sp>
          <p:nvSpPr>
            <p:cNvPr id="28" name="文本框 27"/>
            <p:cNvSpPr txBox="1"/>
            <p:nvPr/>
          </p:nvSpPr>
          <p:spPr>
            <a:xfrm>
              <a:off x="8633200" y="2224074"/>
              <a:ext cx="1971698" cy="412576"/>
            </a:xfrm>
            <a:prstGeom prst="roundRect">
              <a:avLst>
                <a:gd name="adj" fmla="val 50000"/>
              </a:avLst>
            </a:prstGeom>
            <a:gradFill>
              <a:gsLst>
                <a:gs pos="1000">
                  <a:schemeClr val="accent1"/>
                </a:gs>
                <a:gs pos="99000">
                  <a:schemeClr val="accent4"/>
                </a:gs>
              </a:gsLst>
              <a:lin ang="16200000" scaled="1"/>
            </a:gradFill>
            <a:effectLst>
              <a:outerShdw blurRad="127000" dist="38100" dir="8100000" algn="tr" rotWithShape="0">
                <a:schemeClr val="accent3">
                  <a:alpha val="30000"/>
                </a:schemeClr>
              </a:outerShdw>
            </a:effectLst>
          </p:spPr>
          <p:txBody>
            <a:bodyPr wrap="square" rtlCol="0" anchor="ctr" anchorCtr="0">
              <a:noAutofit/>
            </a:bodyPr>
            <a:lstStyle/>
            <a:p>
              <a:pPr marR="0" lvl="0" indent="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b="1" spc="3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添加您的标题</a:t>
              </a:r>
              <a:endParaRPr lang="zh-CN" altLang="en-US" b="1" spc="300" dirty="0">
                <a:solidFill>
                  <a:schemeClr val="bg1"/>
                </a:solidFill>
                <a:latin typeface="+mj-ea"/>
                <a:ea typeface="+mj-ea"/>
                <a:cs typeface="+mn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613448" y="2746448"/>
              <a:ext cx="4059314" cy="529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spc="300">
                  <a:solidFill>
                    <a:schemeClr val="bg1">
                      <a:lumMod val="65000"/>
                    </a:schemeClr>
                  </a:solidFill>
                </a:rPr>
                <a:t>由在此输入详细介绍，以表达项目工作的详细资料和文字信息。</a:t>
              </a:r>
              <a:endParaRPr lang="zh-CN" altLang="en-US" sz="1000" spc="30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6 L -0.04557 3.7037E-6 " pathEditMode="relative" rAng="0" ptsTypes="AA">
                                      <p:cBhvr>
                                        <p:cTn id="13" dur="1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2.96296E-6 L -0.04557 2.96296E-6 " pathEditMode="relative" rAng="0" ptsTypes="AA">
                                      <p:cBhvr>
                                        <p:cTn id="18" dur="1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7 -4.07407E-6 L -0.04557 -4.07407E-6 " pathEditMode="relative" rAng="0" ptsTypes="AA">
                                      <p:cBhvr>
                                        <p:cTn id="23" dur="1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-2.59259E-6 L -0.04558 -2.59259E-6 " pathEditMode="relative" rAng="0" ptsTypes="AA">
                                      <p:cBhvr>
                                        <p:cTn id="28" dur="1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07407E-6 L 0.08034 -0.00092 " pathEditMode="relative" rAng="0" ptsTypes="AA">
                                      <p:cBhvr>
                                        <p:cTn id="33" dur="12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-4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3.75E-6 7.40741E-7 L -3.75E-6 0.1338 " pathEditMode="relative" rAng="0" ptsTypes="AA">
                                      <p:cBhvr>
                                        <p:cTn id="63" dur="12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23" grpId="0"/>
      <p:bldP spid="23" grpId="1"/>
      <p:bldP spid="25" grpId="0"/>
      <p:bldP spid="25" grpId="1"/>
      <p:bldP spid="26" grpId="0"/>
      <p:bldP spid="2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pic>
        <p:nvPicPr>
          <p:cNvPr id="5" name="图片占位符 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5359400" y="0"/>
            <a:ext cx="5260975" cy="6858000"/>
          </a:xfrm>
          <a:prstGeom prst="rect">
            <a:avLst/>
          </a:prstGeom>
        </p:spPr>
      </p:pic>
      <p:sp>
        <p:nvSpPr>
          <p:cNvPr id="6" name="Прямоугольник 9"/>
          <p:cNvSpPr/>
          <p:nvPr/>
        </p:nvSpPr>
        <p:spPr>
          <a:xfrm>
            <a:off x="10588625" y="0"/>
            <a:ext cx="1603375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Заголовок 1"/>
          <p:cNvSpPr txBox="1"/>
          <p:nvPr/>
        </p:nvSpPr>
        <p:spPr>
          <a:xfrm rot="16200000">
            <a:off x="9362281" y="2469357"/>
            <a:ext cx="4881563" cy="13525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 spc="100" dirty="0">
                <a:solidFill>
                  <a:schemeClr val="bg1"/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UNIQUE SLIDE</a:t>
            </a:r>
            <a:endParaRPr lang="en-US" sz="4000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4000" b="1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cxnSp>
        <p:nvCxnSpPr>
          <p:cNvPr id="11" name="Прямая соединительная линия 11"/>
          <p:cNvCxnSpPr/>
          <p:nvPr/>
        </p:nvCxnSpPr>
        <p:spPr>
          <a:xfrm flipV="1">
            <a:off x="11391900" y="5807075"/>
            <a:ext cx="0" cy="1050925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22"/>
          <p:cNvSpPr/>
          <p:nvPr/>
        </p:nvSpPr>
        <p:spPr>
          <a:xfrm>
            <a:off x="5359400" y="0"/>
            <a:ext cx="5229225" cy="6858000"/>
          </a:xfrm>
          <a:prstGeom prst="rect">
            <a:avLst/>
          </a:prstGeom>
          <a:solidFill>
            <a:schemeClr val="bg2">
              <a:lumMod val="1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Подзаголовок 2"/>
          <p:cNvSpPr txBox="1"/>
          <p:nvPr/>
        </p:nvSpPr>
        <p:spPr bwMode="auto">
          <a:xfrm>
            <a:off x="6081713" y="784225"/>
            <a:ext cx="4106862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chemeClr val="bg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PUT CREATIVE TITLE RIGHT HERE</a:t>
            </a:r>
            <a:endParaRPr lang="en-US" altLang="zh-CN" sz="1600" b="1">
              <a:solidFill>
                <a:schemeClr val="bg1"/>
              </a:solidFill>
              <a:latin typeface="Poppins SemiBold" panose="02000000000000000000" pitchFamily="2" charset="0"/>
              <a:ea typeface="Karla" pitchFamily="2" charset="0"/>
              <a:cs typeface="Poppins SemiBold" panose="02000000000000000000" pitchFamily="2" charset="0"/>
            </a:endParaRPr>
          </a:p>
          <a:p>
            <a:pPr algn="ctr" eaLnBrk="1" hangingPunct="1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altLang="zh-CN" sz="1600">
              <a:solidFill>
                <a:schemeClr val="bg1"/>
              </a:solidFill>
              <a:latin typeface="Poppins SemiBold" panose="02000000000000000000" pitchFamily="2" charset="0"/>
              <a:ea typeface="Karla" pitchFamily="2" charset="0"/>
              <a:cs typeface="Poppins SemiBold" panose="02000000000000000000" pitchFamily="2" charset="0"/>
            </a:endParaRPr>
          </a:p>
          <a:p>
            <a:pPr algn="ctr" eaLnBrk="1" hangingPunct="1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altLang="zh-CN" sz="4000">
              <a:solidFill>
                <a:schemeClr val="bg1"/>
              </a:solidFill>
              <a:latin typeface="Qwigley" pitchFamily="2" charset="0"/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4" name="Заголовок 1"/>
          <p:cNvSpPr txBox="1"/>
          <p:nvPr/>
        </p:nvSpPr>
        <p:spPr>
          <a:xfrm>
            <a:off x="5656263" y="5748338"/>
            <a:ext cx="4881562" cy="16906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1600" b="1" i="1" spc="100" dirty="0">
                <a:solidFill>
                  <a:schemeClr val="bg1"/>
                </a:solidFill>
                <a:latin typeface="Adobe Caslon Pro" panose="0205050205050A020403" pitchFamily="18" charset="0"/>
                <a:ea typeface="Lato" panose="020F0502020204030203" pitchFamily="34" charset="0"/>
                <a:cs typeface="Poppins SemiBold" panose="02000000000000000000" pitchFamily="2" charset="0"/>
              </a:rPr>
              <a:t>Impressive picture and creative </a:t>
            </a:r>
            <a:endParaRPr lang="en-US" sz="1600" b="1" i="1" spc="100" dirty="0">
              <a:solidFill>
                <a:schemeClr val="bg1"/>
              </a:solidFill>
              <a:latin typeface="Adobe Caslon Pro" panose="0205050205050A020403" pitchFamily="18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1600" b="1" i="1" spc="100" dirty="0">
                <a:solidFill>
                  <a:schemeClr val="bg1"/>
                </a:solidFill>
                <a:latin typeface="Adobe Caslon Pro" panose="0205050205050A020403" pitchFamily="18" charset="0"/>
                <a:ea typeface="Lato" panose="020F0502020204030203" pitchFamily="34" charset="0"/>
                <a:cs typeface="Poppins SemiBold" panose="02000000000000000000" pitchFamily="2" charset="0"/>
              </a:rPr>
              <a:t>slogan here</a:t>
            </a:r>
            <a:endParaRPr lang="en-US" sz="1400" b="1" i="1" spc="100" dirty="0">
              <a:solidFill>
                <a:schemeClr val="bg1"/>
              </a:solidFill>
              <a:latin typeface="Adobe Caslon Pro" panose="0205050205050A020403" pitchFamily="18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2000" b="1" i="1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5" name="Rectangle 63"/>
          <p:cNvSpPr/>
          <p:nvPr/>
        </p:nvSpPr>
        <p:spPr>
          <a:xfrm>
            <a:off x="803275" y="1581571"/>
            <a:ext cx="2921863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TextBox 34"/>
          <p:cNvSpPr txBox="1"/>
          <p:nvPr/>
        </p:nvSpPr>
        <p:spPr>
          <a:xfrm>
            <a:off x="803275" y="2275304"/>
            <a:ext cx="3702737" cy="82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Rectangle 63"/>
          <p:cNvSpPr/>
          <p:nvPr/>
        </p:nvSpPr>
        <p:spPr>
          <a:xfrm>
            <a:off x="803275" y="3758497"/>
            <a:ext cx="2921863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34"/>
          <p:cNvSpPr txBox="1"/>
          <p:nvPr/>
        </p:nvSpPr>
        <p:spPr>
          <a:xfrm>
            <a:off x="803275" y="4452230"/>
            <a:ext cx="3702737" cy="82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367136" y="1678304"/>
            <a:ext cx="1971698" cy="412576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1"/>
              </a:gs>
              <a:gs pos="99000">
                <a:schemeClr val="accent4"/>
              </a:gs>
            </a:gsLst>
            <a:lin ang="16200000" scaled="1"/>
          </a:gradFill>
          <a:effectLst>
            <a:outerShdw blurRad="127000" dist="38100" dir="8100000" algn="tr" rotWithShape="0">
              <a:schemeClr val="accent4">
                <a:alpha val="30000"/>
              </a:schemeClr>
            </a:outerShdw>
          </a:effectLst>
        </p:spPr>
        <p:txBody>
          <a:bodyPr wrap="square" rtlCol="0" anchor="ctr" anchorCtr="0">
            <a:noAutofit/>
          </a:bodyPr>
          <a:lstStyle/>
          <a:p>
            <a: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spc="300" dirty="0">
                <a:solidFill>
                  <a:schemeClr val="bg1"/>
                </a:solidFill>
                <a:latin typeface="+mj-ea"/>
                <a:ea typeface="+mj-ea"/>
                <a:cs typeface="+mn-ea"/>
              </a:rPr>
              <a:t>添加您的标题</a:t>
            </a:r>
            <a:endParaRPr lang="zh-CN" altLang="en-US" b="1" spc="300" dirty="0">
              <a:solidFill>
                <a:schemeClr val="bg1"/>
              </a:solidFill>
              <a:latin typeface="+mj-ea"/>
              <a:ea typeface="+mj-ea"/>
              <a:cs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47384" y="2200678"/>
            <a:ext cx="4059314" cy="99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spc="300">
                <a:solidFill>
                  <a:schemeClr val="bg1">
                    <a:lumMod val="65000"/>
                  </a:schemeClr>
                </a:solidFill>
              </a:rPr>
              <a:t>由在此输入详细介绍，以表达项目工作的详细资料和文字信息。由在此输入详细介绍，以表达项目工作的详细资料和文字信息。</a:t>
            </a:r>
            <a:endParaRPr lang="zh-CN" altLang="en-US" sz="1000" spc="30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000" spc="3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77943" y="3710438"/>
            <a:ext cx="3025255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spc="300">
                <a:solidFill>
                  <a:schemeClr val="bg1">
                    <a:lumMod val="65000"/>
                  </a:schemeClr>
                </a:solidFill>
              </a:rPr>
              <a:t>由在此输入详细介绍，以表达项目工作的详细资料和文字信息。</a:t>
            </a:r>
            <a:endParaRPr lang="zh-CN" altLang="en-US" sz="1100" spc="3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77943" y="4807386"/>
            <a:ext cx="3025255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spc="300">
                <a:solidFill>
                  <a:schemeClr val="bg1">
                    <a:lumMod val="65000"/>
                  </a:schemeClr>
                </a:solidFill>
              </a:rPr>
              <a:t>由在此输入详细介绍，以表达项目工作的详细资料和文字信息。</a:t>
            </a:r>
            <a:endParaRPr lang="zh-CN" altLang="en-US" sz="1100" spc="30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85732" y="3722875"/>
            <a:ext cx="566761" cy="566761"/>
            <a:chOff x="1520456" y="3965944"/>
            <a:chExt cx="566761" cy="566761"/>
          </a:xfrm>
        </p:grpSpPr>
        <p:sp>
          <p:nvSpPr>
            <p:cNvPr id="13" name="Oval 1"/>
            <p:cNvSpPr/>
            <p:nvPr/>
          </p:nvSpPr>
          <p:spPr>
            <a:xfrm>
              <a:off x="1520456" y="3965944"/>
              <a:ext cx="566761" cy="56676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0" dist="254000" dir="54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2" charset="-122"/>
              </a:endParaRPr>
            </a:p>
          </p:txBody>
        </p:sp>
        <p:sp>
          <p:nvSpPr>
            <p:cNvPr id="14" name="Freeform 61"/>
            <p:cNvSpPr>
              <a:spLocks noEditPoints="1"/>
            </p:cNvSpPr>
            <p:nvPr/>
          </p:nvSpPr>
          <p:spPr bwMode="auto">
            <a:xfrm>
              <a:off x="1667721" y="4126360"/>
              <a:ext cx="272229" cy="259855"/>
            </a:xfrm>
            <a:custGeom>
              <a:avLst/>
              <a:gdLst>
                <a:gd name="T0" fmla="*/ 129 w 130"/>
                <a:gd name="T1" fmla="*/ 46 h 124"/>
                <a:gd name="T2" fmla="*/ 121 w 130"/>
                <a:gd name="T3" fmla="*/ 40 h 124"/>
                <a:gd name="T4" fmla="*/ 88 w 130"/>
                <a:gd name="T5" fmla="*/ 35 h 124"/>
                <a:gd name="T6" fmla="*/ 73 w 130"/>
                <a:gd name="T7" fmla="*/ 5 h 124"/>
                <a:gd name="T8" fmla="*/ 65 w 130"/>
                <a:gd name="T9" fmla="*/ 0 h 124"/>
                <a:gd name="T10" fmla="*/ 57 w 130"/>
                <a:gd name="T11" fmla="*/ 5 h 124"/>
                <a:gd name="T12" fmla="*/ 42 w 130"/>
                <a:gd name="T13" fmla="*/ 35 h 124"/>
                <a:gd name="T14" fmla="*/ 9 w 130"/>
                <a:gd name="T15" fmla="*/ 40 h 124"/>
                <a:gd name="T16" fmla="*/ 1 w 130"/>
                <a:gd name="T17" fmla="*/ 46 h 124"/>
                <a:gd name="T18" fmla="*/ 4 w 130"/>
                <a:gd name="T19" fmla="*/ 55 h 124"/>
                <a:gd name="T20" fmla="*/ 28 w 130"/>
                <a:gd name="T21" fmla="*/ 80 h 124"/>
                <a:gd name="T22" fmla="*/ 22 w 130"/>
                <a:gd name="T23" fmla="*/ 114 h 124"/>
                <a:gd name="T24" fmla="*/ 26 w 130"/>
                <a:gd name="T25" fmla="*/ 122 h 124"/>
                <a:gd name="T26" fmla="*/ 31 w 130"/>
                <a:gd name="T27" fmla="*/ 124 h 124"/>
                <a:gd name="T28" fmla="*/ 36 w 130"/>
                <a:gd name="T29" fmla="*/ 123 h 124"/>
                <a:gd name="T30" fmla="*/ 65 w 130"/>
                <a:gd name="T31" fmla="*/ 107 h 124"/>
                <a:gd name="T32" fmla="*/ 94 w 130"/>
                <a:gd name="T33" fmla="*/ 123 h 124"/>
                <a:gd name="T34" fmla="*/ 99 w 130"/>
                <a:gd name="T35" fmla="*/ 124 h 124"/>
                <a:gd name="T36" fmla="*/ 104 w 130"/>
                <a:gd name="T37" fmla="*/ 122 h 124"/>
                <a:gd name="T38" fmla="*/ 108 w 130"/>
                <a:gd name="T39" fmla="*/ 114 h 124"/>
                <a:gd name="T40" fmla="*/ 102 w 130"/>
                <a:gd name="T41" fmla="*/ 80 h 124"/>
                <a:gd name="T42" fmla="*/ 126 w 130"/>
                <a:gd name="T43" fmla="*/ 55 h 124"/>
                <a:gd name="T44" fmla="*/ 129 w 130"/>
                <a:gd name="T45" fmla="*/ 46 h 124"/>
                <a:gd name="T46" fmla="*/ 95 w 130"/>
                <a:gd name="T47" fmla="*/ 73 h 124"/>
                <a:gd name="T48" fmla="*/ 93 w 130"/>
                <a:gd name="T49" fmla="*/ 81 h 124"/>
                <a:gd name="T50" fmla="*/ 99 w 130"/>
                <a:gd name="T51" fmla="*/ 115 h 124"/>
                <a:gd name="T52" fmla="*/ 69 w 130"/>
                <a:gd name="T53" fmla="*/ 99 h 124"/>
                <a:gd name="T54" fmla="*/ 65 w 130"/>
                <a:gd name="T55" fmla="*/ 98 h 124"/>
                <a:gd name="T56" fmla="*/ 61 w 130"/>
                <a:gd name="T57" fmla="*/ 99 h 124"/>
                <a:gd name="T58" fmla="*/ 31 w 130"/>
                <a:gd name="T59" fmla="*/ 115 h 124"/>
                <a:gd name="T60" fmla="*/ 37 w 130"/>
                <a:gd name="T61" fmla="*/ 81 h 124"/>
                <a:gd name="T62" fmla="*/ 35 w 130"/>
                <a:gd name="T63" fmla="*/ 73 h 124"/>
                <a:gd name="T64" fmla="*/ 10 w 130"/>
                <a:gd name="T65" fmla="*/ 49 h 124"/>
                <a:gd name="T66" fmla="*/ 44 w 130"/>
                <a:gd name="T67" fmla="*/ 44 h 124"/>
                <a:gd name="T68" fmla="*/ 51 w 130"/>
                <a:gd name="T69" fmla="*/ 39 h 124"/>
                <a:gd name="T70" fmla="*/ 65 w 130"/>
                <a:gd name="T71" fmla="*/ 9 h 124"/>
                <a:gd name="T72" fmla="*/ 79 w 130"/>
                <a:gd name="T73" fmla="*/ 39 h 124"/>
                <a:gd name="T74" fmla="*/ 86 w 130"/>
                <a:gd name="T75" fmla="*/ 44 h 124"/>
                <a:gd name="T76" fmla="*/ 120 w 130"/>
                <a:gd name="T77" fmla="*/ 49 h 124"/>
                <a:gd name="T78" fmla="*/ 95 w 130"/>
                <a:gd name="T79" fmla="*/ 7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" h="124">
                  <a:moveTo>
                    <a:pt x="129" y="46"/>
                  </a:moveTo>
                  <a:cubicBezTo>
                    <a:pt x="127" y="43"/>
                    <a:pt x="125" y="41"/>
                    <a:pt x="121" y="40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2"/>
                    <a:pt x="69" y="0"/>
                    <a:pt x="65" y="0"/>
                  </a:cubicBezTo>
                  <a:cubicBezTo>
                    <a:pt x="61" y="0"/>
                    <a:pt x="58" y="2"/>
                    <a:pt x="57" y="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5" y="41"/>
                    <a:pt x="3" y="43"/>
                    <a:pt x="1" y="46"/>
                  </a:cubicBezTo>
                  <a:cubicBezTo>
                    <a:pt x="0" y="49"/>
                    <a:pt x="1" y="53"/>
                    <a:pt x="4" y="55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2" y="114"/>
                    <a:pt x="22" y="114"/>
                    <a:pt x="22" y="114"/>
                  </a:cubicBezTo>
                  <a:cubicBezTo>
                    <a:pt x="22" y="117"/>
                    <a:pt x="23" y="120"/>
                    <a:pt x="26" y="122"/>
                  </a:cubicBezTo>
                  <a:cubicBezTo>
                    <a:pt x="28" y="123"/>
                    <a:pt x="30" y="124"/>
                    <a:pt x="31" y="124"/>
                  </a:cubicBezTo>
                  <a:cubicBezTo>
                    <a:pt x="33" y="124"/>
                    <a:pt x="35" y="124"/>
                    <a:pt x="36" y="123"/>
                  </a:cubicBezTo>
                  <a:cubicBezTo>
                    <a:pt x="65" y="107"/>
                    <a:pt x="65" y="107"/>
                    <a:pt x="65" y="107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5" y="124"/>
                    <a:pt x="97" y="124"/>
                    <a:pt x="99" y="124"/>
                  </a:cubicBezTo>
                  <a:cubicBezTo>
                    <a:pt x="100" y="124"/>
                    <a:pt x="102" y="123"/>
                    <a:pt x="104" y="122"/>
                  </a:cubicBezTo>
                  <a:cubicBezTo>
                    <a:pt x="107" y="120"/>
                    <a:pt x="108" y="117"/>
                    <a:pt x="108" y="114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9" y="53"/>
                    <a:pt x="130" y="49"/>
                    <a:pt x="129" y="46"/>
                  </a:cubicBezTo>
                  <a:close/>
                  <a:moveTo>
                    <a:pt x="95" y="73"/>
                  </a:moveTo>
                  <a:cubicBezTo>
                    <a:pt x="93" y="75"/>
                    <a:pt x="92" y="78"/>
                    <a:pt x="93" y="81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69" y="99"/>
                    <a:pt x="69" y="99"/>
                    <a:pt x="69" y="99"/>
                  </a:cubicBezTo>
                  <a:cubicBezTo>
                    <a:pt x="68" y="99"/>
                    <a:pt x="67" y="98"/>
                    <a:pt x="65" y="98"/>
                  </a:cubicBezTo>
                  <a:cubicBezTo>
                    <a:pt x="63" y="98"/>
                    <a:pt x="62" y="99"/>
                    <a:pt x="61" y="99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8" y="78"/>
                    <a:pt x="37" y="75"/>
                    <a:pt x="35" y="73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7" y="44"/>
                    <a:pt x="49" y="42"/>
                    <a:pt x="51" y="3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1" y="42"/>
                    <a:pt x="83" y="44"/>
                    <a:pt x="86" y="44"/>
                  </a:cubicBezTo>
                  <a:cubicBezTo>
                    <a:pt x="120" y="49"/>
                    <a:pt x="120" y="49"/>
                    <a:pt x="120" y="49"/>
                  </a:cubicBezTo>
                  <a:lnTo>
                    <a:pt x="95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85732" y="4824088"/>
            <a:ext cx="566761" cy="566761"/>
            <a:chOff x="1520456" y="5067157"/>
            <a:chExt cx="566761" cy="566761"/>
          </a:xfrm>
        </p:grpSpPr>
        <p:sp>
          <p:nvSpPr>
            <p:cNvPr id="16" name="Oval 11"/>
            <p:cNvSpPr/>
            <p:nvPr/>
          </p:nvSpPr>
          <p:spPr>
            <a:xfrm>
              <a:off x="1520456" y="5067157"/>
              <a:ext cx="566761" cy="56676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4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0" dist="254000" dir="54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2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67721" y="5216190"/>
              <a:ext cx="267809" cy="268693"/>
              <a:chOff x="8250026" y="2143316"/>
              <a:chExt cx="481012" cy="482600"/>
            </a:xfrm>
            <a:solidFill>
              <a:schemeClr val="bg1"/>
            </a:solidFill>
          </p:grpSpPr>
          <p:sp>
            <p:nvSpPr>
              <p:cNvPr id="18" name="Freeform 82"/>
              <p:cNvSpPr>
                <a:spLocks noEditPoints="1"/>
              </p:cNvSpPr>
              <p:nvPr/>
            </p:nvSpPr>
            <p:spPr bwMode="auto">
              <a:xfrm>
                <a:off x="8250026" y="2143316"/>
                <a:ext cx="481012" cy="482600"/>
              </a:xfrm>
              <a:custGeom>
                <a:avLst/>
                <a:gdLst>
                  <a:gd name="T0" fmla="*/ 83 w 128"/>
                  <a:gd name="T1" fmla="*/ 40 h 128"/>
                  <a:gd name="T2" fmla="*/ 64 w 128"/>
                  <a:gd name="T3" fmla="*/ 0 h 128"/>
                  <a:gd name="T4" fmla="*/ 36 w 128"/>
                  <a:gd name="T5" fmla="*/ 41 h 128"/>
                  <a:gd name="T6" fmla="*/ 32 w 128"/>
                  <a:gd name="T7" fmla="*/ 43 h 128"/>
                  <a:gd name="T8" fmla="*/ 12 w 128"/>
                  <a:gd name="T9" fmla="*/ 40 h 128"/>
                  <a:gd name="T10" fmla="*/ 0 w 128"/>
                  <a:gd name="T11" fmla="*/ 116 h 128"/>
                  <a:gd name="T12" fmla="*/ 24 w 128"/>
                  <a:gd name="T13" fmla="*/ 128 h 128"/>
                  <a:gd name="T14" fmla="*/ 35 w 128"/>
                  <a:gd name="T15" fmla="*/ 121 h 128"/>
                  <a:gd name="T16" fmla="*/ 36 w 128"/>
                  <a:gd name="T17" fmla="*/ 121 h 128"/>
                  <a:gd name="T18" fmla="*/ 76 w 128"/>
                  <a:gd name="T19" fmla="*/ 128 h 128"/>
                  <a:gd name="T20" fmla="*/ 112 w 128"/>
                  <a:gd name="T21" fmla="*/ 120 h 128"/>
                  <a:gd name="T22" fmla="*/ 114 w 128"/>
                  <a:gd name="T23" fmla="*/ 109 h 128"/>
                  <a:gd name="T24" fmla="*/ 121 w 128"/>
                  <a:gd name="T25" fmla="*/ 88 h 128"/>
                  <a:gd name="T26" fmla="*/ 124 w 128"/>
                  <a:gd name="T27" fmla="*/ 67 h 128"/>
                  <a:gd name="T28" fmla="*/ 128 w 128"/>
                  <a:gd name="T29" fmla="*/ 58 h 128"/>
                  <a:gd name="T30" fmla="*/ 117 w 128"/>
                  <a:gd name="T31" fmla="*/ 42 h 128"/>
                  <a:gd name="T32" fmla="*/ 24 w 128"/>
                  <a:gd name="T33" fmla="*/ 120 h 128"/>
                  <a:gd name="T34" fmla="*/ 8 w 128"/>
                  <a:gd name="T35" fmla="*/ 116 h 128"/>
                  <a:gd name="T36" fmla="*/ 12 w 128"/>
                  <a:gd name="T37" fmla="*/ 48 h 128"/>
                  <a:gd name="T38" fmla="*/ 28 w 128"/>
                  <a:gd name="T39" fmla="*/ 52 h 128"/>
                  <a:gd name="T40" fmla="*/ 120 w 128"/>
                  <a:gd name="T41" fmla="*/ 58 h 128"/>
                  <a:gd name="T42" fmla="*/ 104 w 128"/>
                  <a:gd name="T43" fmla="*/ 64 h 128"/>
                  <a:gd name="T44" fmla="*/ 104 w 128"/>
                  <a:gd name="T45" fmla="*/ 68 h 128"/>
                  <a:gd name="T46" fmla="*/ 118 w 128"/>
                  <a:gd name="T47" fmla="*/ 75 h 128"/>
                  <a:gd name="T48" fmla="*/ 100 w 128"/>
                  <a:gd name="T49" fmla="*/ 84 h 128"/>
                  <a:gd name="T50" fmla="*/ 100 w 128"/>
                  <a:gd name="T51" fmla="*/ 88 h 128"/>
                  <a:gd name="T52" fmla="*/ 113 w 128"/>
                  <a:gd name="T53" fmla="*/ 96 h 128"/>
                  <a:gd name="T54" fmla="*/ 96 w 128"/>
                  <a:gd name="T55" fmla="*/ 104 h 128"/>
                  <a:gd name="T56" fmla="*/ 96 w 128"/>
                  <a:gd name="T57" fmla="*/ 108 h 128"/>
                  <a:gd name="T58" fmla="*/ 106 w 128"/>
                  <a:gd name="T59" fmla="*/ 114 h 128"/>
                  <a:gd name="T60" fmla="*/ 98 w 128"/>
                  <a:gd name="T61" fmla="*/ 120 h 128"/>
                  <a:gd name="T62" fmla="*/ 54 w 128"/>
                  <a:gd name="T63" fmla="*/ 117 h 128"/>
                  <a:gd name="T64" fmla="*/ 32 w 128"/>
                  <a:gd name="T65" fmla="*/ 110 h 128"/>
                  <a:gd name="T66" fmla="*/ 35 w 128"/>
                  <a:gd name="T67" fmla="*/ 50 h 128"/>
                  <a:gd name="T68" fmla="*/ 60 w 128"/>
                  <a:gd name="T69" fmla="*/ 12 h 128"/>
                  <a:gd name="T70" fmla="*/ 76 w 128"/>
                  <a:gd name="T71" fmla="*/ 27 h 128"/>
                  <a:gd name="T72" fmla="*/ 115 w 128"/>
                  <a:gd name="T73" fmla="*/ 50 h 128"/>
                  <a:gd name="T74" fmla="*/ 120 w 128"/>
                  <a:gd name="T75" fmla="*/ 5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8" h="128">
                    <a:moveTo>
                      <a:pt x="117" y="42"/>
                    </a:moveTo>
                    <a:cubicBezTo>
                      <a:pt x="112" y="41"/>
                      <a:pt x="100" y="41"/>
                      <a:pt x="83" y="40"/>
                    </a:cubicBezTo>
                    <a:cubicBezTo>
                      <a:pt x="84" y="36"/>
                      <a:pt x="84" y="33"/>
                      <a:pt x="84" y="27"/>
                    </a:cubicBezTo>
                    <a:cubicBezTo>
                      <a:pt x="84" y="13"/>
                      <a:pt x="73" y="0"/>
                      <a:pt x="64" y="0"/>
                    </a:cubicBezTo>
                    <a:cubicBezTo>
                      <a:pt x="57" y="0"/>
                      <a:pt x="52" y="5"/>
                      <a:pt x="52" y="12"/>
                    </a:cubicBezTo>
                    <a:cubicBezTo>
                      <a:pt x="52" y="20"/>
                      <a:pt x="49" y="34"/>
                      <a:pt x="36" y="41"/>
                    </a:cubicBezTo>
                    <a:cubicBezTo>
                      <a:pt x="35" y="41"/>
                      <a:pt x="32" y="43"/>
                      <a:pt x="32" y="4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0" y="41"/>
                      <a:pt x="27" y="40"/>
                      <a:pt x="24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5" y="40"/>
                      <a:pt x="0" y="45"/>
                      <a:pt x="0" y="5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5" y="128"/>
                      <a:pt x="12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9" y="128"/>
                      <a:pt x="33" y="125"/>
                      <a:pt x="35" y="121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5" y="121"/>
                      <a:pt x="35" y="121"/>
                      <a:pt x="36" y="121"/>
                    </a:cubicBezTo>
                    <a:cubicBezTo>
                      <a:pt x="36" y="121"/>
                      <a:pt x="36" y="121"/>
                      <a:pt x="36" y="121"/>
                    </a:cubicBezTo>
                    <a:cubicBezTo>
                      <a:pt x="38" y="122"/>
                      <a:pt x="43" y="123"/>
                      <a:pt x="52" y="125"/>
                    </a:cubicBezTo>
                    <a:cubicBezTo>
                      <a:pt x="54" y="126"/>
                      <a:pt x="65" y="128"/>
                      <a:pt x="76" y="128"/>
                    </a:cubicBezTo>
                    <a:cubicBezTo>
                      <a:pt x="98" y="128"/>
                      <a:pt x="98" y="128"/>
                      <a:pt x="98" y="128"/>
                    </a:cubicBezTo>
                    <a:cubicBezTo>
                      <a:pt x="105" y="128"/>
                      <a:pt x="109" y="125"/>
                      <a:pt x="112" y="120"/>
                    </a:cubicBezTo>
                    <a:cubicBezTo>
                      <a:pt x="112" y="120"/>
                      <a:pt x="113" y="118"/>
                      <a:pt x="114" y="116"/>
                    </a:cubicBezTo>
                    <a:cubicBezTo>
                      <a:pt x="115" y="114"/>
                      <a:pt x="115" y="112"/>
                      <a:pt x="114" y="109"/>
                    </a:cubicBezTo>
                    <a:cubicBezTo>
                      <a:pt x="118" y="106"/>
                      <a:pt x="120" y="102"/>
                      <a:pt x="121" y="99"/>
                    </a:cubicBezTo>
                    <a:cubicBezTo>
                      <a:pt x="122" y="94"/>
                      <a:pt x="122" y="90"/>
                      <a:pt x="121" y="88"/>
                    </a:cubicBezTo>
                    <a:cubicBezTo>
                      <a:pt x="123" y="85"/>
                      <a:pt x="125" y="82"/>
                      <a:pt x="126" y="77"/>
                    </a:cubicBezTo>
                    <a:cubicBezTo>
                      <a:pt x="127" y="73"/>
                      <a:pt x="126" y="70"/>
                      <a:pt x="124" y="67"/>
                    </a:cubicBezTo>
                    <a:cubicBezTo>
                      <a:pt x="127" y="65"/>
                      <a:pt x="128" y="61"/>
                      <a:pt x="128" y="58"/>
                    </a:cubicBezTo>
                    <a:cubicBezTo>
                      <a:pt x="128" y="58"/>
                      <a:pt x="128" y="58"/>
                      <a:pt x="128" y="58"/>
                    </a:cubicBezTo>
                    <a:cubicBezTo>
                      <a:pt x="128" y="57"/>
                      <a:pt x="128" y="57"/>
                      <a:pt x="128" y="56"/>
                    </a:cubicBezTo>
                    <a:cubicBezTo>
                      <a:pt x="128" y="51"/>
                      <a:pt x="125" y="44"/>
                      <a:pt x="117" y="42"/>
                    </a:cubicBezTo>
                    <a:close/>
                    <a:moveTo>
                      <a:pt x="28" y="116"/>
                    </a:moveTo>
                    <a:cubicBezTo>
                      <a:pt x="28" y="118"/>
                      <a:pt x="26" y="120"/>
                      <a:pt x="24" y="120"/>
                    </a:cubicBezTo>
                    <a:cubicBezTo>
                      <a:pt x="12" y="120"/>
                      <a:pt x="12" y="120"/>
                      <a:pt x="12" y="120"/>
                    </a:cubicBezTo>
                    <a:cubicBezTo>
                      <a:pt x="10" y="120"/>
                      <a:pt x="8" y="118"/>
                      <a:pt x="8" y="116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0"/>
                      <a:pt x="10" y="48"/>
                      <a:pt x="12" y="48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6" y="48"/>
                      <a:pt x="28" y="50"/>
                      <a:pt x="28" y="52"/>
                    </a:cubicBezTo>
                    <a:lnTo>
                      <a:pt x="28" y="116"/>
                    </a:lnTo>
                    <a:close/>
                    <a:moveTo>
                      <a:pt x="120" y="58"/>
                    </a:moveTo>
                    <a:cubicBezTo>
                      <a:pt x="120" y="60"/>
                      <a:pt x="119" y="64"/>
                      <a:pt x="112" y="64"/>
                    </a:cubicBezTo>
                    <a:cubicBezTo>
                      <a:pt x="106" y="64"/>
                      <a:pt x="104" y="64"/>
                      <a:pt x="104" y="64"/>
                    </a:cubicBezTo>
                    <a:cubicBezTo>
                      <a:pt x="103" y="64"/>
                      <a:pt x="102" y="65"/>
                      <a:pt x="102" y="66"/>
                    </a:cubicBezTo>
                    <a:cubicBezTo>
                      <a:pt x="102" y="67"/>
                      <a:pt x="103" y="68"/>
                      <a:pt x="104" y="68"/>
                    </a:cubicBezTo>
                    <a:cubicBezTo>
                      <a:pt x="104" y="68"/>
                      <a:pt x="106" y="68"/>
                      <a:pt x="112" y="68"/>
                    </a:cubicBezTo>
                    <a:cubicBezTo>
                      <a:pt x="118" y="68"/>
                      <a:pt x="119" y="73"/>
                      <a:pt x="118" y="75"/>
                    </a:cubicBezTo>
                    <a:cubicBezTo>
                      <a:pt x="118" y="78"/>
                      <a:pt x="116" y="84"/>
                      <a:pt x="110" y="84"/>
                    </a:cubicBezTo>
                    <a:cubicBezTo>
                      <a:pt x="103" y="84"/>
                      <a:pt x="100" y="84"/>
                      <a:pt x="100" y="84"/>
                    </a:cubicBezTo>
                    <a:cubicBezTo>
                      <a:pt x="99" y="84"/>
                      <a:pt x="98" y="85"/>
                      <a:pt x="98" y="86"/>
                    </a:cubicBezTo>
                    <a:cubicBezTo>
                      <a:pt x="98" y="87"/>
                      <a:pt x="99" y="88"/>
                      <a:pt x="100" y="88"/>
                    </a:cubicBezTo>
                    <a:cubicBezTo>
                      <a:pt x="100" y="88"/>
                      <a:pt x="105" y="88"/>
                      <a:pt x="108" y="88"/>
                    </a:cubicBezTo>
                    <a:cubicBezTo>
                      <a:pt x="115" y="88"/>
                      <a:pt x="114" y="93"/>
                      <a:pt x="113" y="96"/>
                    </a:cubicBezTo>
                    <a:cubicBezTo>
                      <a:pt x="112" y="100"/>
                      <a:pt x="111" y="104"/>
                      <a:pt x="103" y="104"/>
                    </a:cubicBezTo>
                    <a:cubicBezTo>
                      <a:pt x="100" y="104"/>
                      <a:pt x="96" y="104"/>
                      <a:pt x="96" y="104"/>
                    </a:cubicBezTo>
                    <a:cubicBezTo>
                      <a:pt x="95" y="104"/>
                      <a:pt x="94" y="105"/>
                      <a:pt x="94" y="106"/>
                    </a:cubicBezTo>
                    <a:cubicBezTo>
                      <a:pt x="94" y="107"/>
                      <a:pt x="95" y="108"/>
                      <a:pt x="96" y="108"/>
                    </a:cubicBezTo>
                    <a:cubicBezTo>
                      <a:pt x="96" y="108"/>
                      <a:pt x="99" y="108"/>
                      <a:pt x="102" y="108"/>
                    </a:cubicBezTo>
                    <a:cubicBezTo>
                      <a:pt x="107" y="108"/>
                      <a:pt x="107" y="112"/>
                      <a:pt x="106" y="114"/>
                    </a:cubicBezTo>
                    <a:cubicBezTo>
                      <a:pt x="106" y="115"/>
                      <a:pt x="105" y="116"/>
                      <a:pt x="105" y="117"/>
                    </a:cubicBezTo>
                    <a:cubicBezTo>
                      <a:pt x="104" y="119"/>
                      <a:pt x="102" y="120"/>
                      <a:pt x="98" y="120"/>
                    </a:cubicBezTo>
                    <a:cubicBezTo>
                      <a:pt x="76" y="120"/>
                      <a:pt x="76" y="120"/>
                      <a:pt x="76" y="120"/>
                    </a:cubicBezTo>
                    <a:cubicBezTo>
                      <a:pt x="65" y="120"/>
                      <a:pt x="54" y="118"/>
                      <a:pt x="54" y="117"/>
                    </a:cubicBezTo>
                    <a:cubicBezTo>
                      <a:pt x="37" y="114"/>
                      <a:pt x="36" y="113"/>
                      <a:pt x="35" y="113"/>
                    </a:cubicBezTo>
                    <a:cubicBezTo>
                      <a:pt x="35" y="113"/>
                      <a:pt x="32" y="112"/>
                      <a:pt x="32" y="110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2" y="52"/>
                      <a:pt x="33" y="51"/>
                      <a:pt x="35" y="50"/>
                    </a:cubicBezTo>
                    <a:cubicBezTo>
                      <a:pt x="35" y="50"/>
                      <a:pt x="36" y="50"/>
                      <a:pt x="36" y="50"/>
                    </a:cubicBezTo>
                    <a:cubicBezTo>
                      <a:pt x="54" y="42"/>
                      <a:pt x="60" y="26"/>
                      <a:pt x="60" y="12"/>
                    </a:cubicBezTo>
                    <a:cubicBezTo>
                      <a:pt x="60" y="10"/>
                      <a:pt x="62" y="8"/>
                      <a:pt x="64" y="8"/>
                    </a:cubicBezTo>
                    <a:cubicBezTo>
                      <a:pt x="68" y="8"/>
                      <a:pt x="76" y="16"/>
                      <a:pt x="76" y="27"/>
                    </a:cubicBezTo>
                    <a:cubicBezTo>
                      <a:pt x="76" y="36"/>
                      <a:pt x="75" y="38"/>
                      <a:pt x="72" y="48"/>
                    </a:cubicBezTo>
                    <a:cubicBezTo>
                      <a:pt x="112" y="48"/>
                      <a:pt x="112" y="49"/>
                      <a:pt x="115" y="50"/>
                    </a:cubicBezTo>
                    <a:cubicBezTo>
                      <a:pt x="120" y="51"/>
                      <a:pt x="120" y="54"/>
                      <a:pt x="120" y="56"/>
                    </a:cubicBezTo>
                    <a:cubicBezTo>
                      <a:pt x="120" y="57"/>
                      <a:pt x="120" y="57"/>
                      <a:pt x="120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83"/>
              <p:cNvSpPr>
                <a:spLocks noEditPoints="1"/>
              </p:cNvSpPr>
              <p:nvPr/>
            </p:nvSpPr>
            <p:spPr bwMode="auto">
              <a:xfrm>
                <a:off x="8296063" y="2535429"/>
                <a:ext cx="44450" cy="44450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  <a:gd name="T10" fmla="*/ 6 w 12"/>
                  <a:gd name="T11" fmla="*/ 8 h 12"/>
                  <a:gd name="T12" fmla="*/ 4 w 12"/>
                  <a:gd name="T13" fmla="*/ 6 h 12"/>
                  <a:gd name="T14" fmla="*/ 6 w 12"/>
                  <a:gd name="T15" fmla="*/ 4 h 12"/>
                  <a:gd name="T16" fmla="*/ 8 w 12"/>
                  <a:gd name="T17" fmla="*/ 6 h 12"/>
                  <a:gd name="T18" fmla="*/ 6 w 12"/>
                  <a:gd name="T19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9" y="12"/>
                      <a:pt x="12" y="9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lose/>
                    <a:moveTo>
                      <a:pt x="6" y="8"/>
                    </a:moveTo>
                    <a:cubicBezTo>
                      <a:pt x="5" y="8"/>
                      <a:pt x="4" y="7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7" y="4"/>
                      <a:pt x="8" y="5"/>
                      <a:pt x="8" y="6"/>
                    </a:cubicBezTo>
                    <a:cubicBezTo>
                      <a:pt x="8" y="7"/>
                      <a:pt x="7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prstClr val="black"/>
                  </a:solidFill>
                </a:endParaRPr>
              </a:p>
            </p:txBody>
          </p:sp>
        </p:grpSp>
      </p:grpSp>
      <p:graphicFrame>
        <p:nvGraphicFramePr>
          <p:cNvPr id="20" name="图表 19"/>
          <p:cNvGraphicFramePr/>
          <p:nvPr/>
        </p:nvGraphicFramePr>
        <p:xfrm>
          <a:off x="5847031" y="1727581"/>
          <a:ext cx="5945810" cy="396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-0.04557 3.33333E-6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0.06002 4.44444E-6 " pathEditMode="relative" rAng="0" ptsTypes="AA">
                                      <p:cBhvr>
                                        <p:cTn id="25" dur="1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79167E-6 3.33333E-6 L -0.04557 3.33333E-6 " pathEditMode="relative" rAng="0" ptsTypes="AA">
                                      <p:cBhvr>
                                        <p:cTn id="30" dur="1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7.40741E-7 L 0.06002 7.40741E-7 " pathEditMode="relative" rAng="0" ptsTypes="AA">
                                      <p:cBhvr>
                                        <p:cTn id="35" dur="1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/>
      <p:bldP spid="10" grpId="1"/>
      <p:bldP spid="11" grpId="0"/>
      <p:bldP spid="11" grpId="1"/>
      <p:bldGraphic spid="20" grpId="0" uiExpand="1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Заголовок 1"/>
          <p:cNvSpPr txBox="1"/>
          <p:nvPr/>
        </p:nvSpPr>
        <p:spPr>
          <a:xfrm>
            <a:off x="6502400" y="2041245"/>
            <a:ext cx="4881563" cy="13541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b="1" spc="100" dirty="0">
                <a:solidFill>
                  <a:schemeClr val="bg2">
                    <a:lumMod val="2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PHONE</a:t>
            </a:r>
            <a:endParaRPr lang="en-US" b="1" spc="100" dirty="0">
              <a:solidFill>
                <a:schemeClr val="bg2">
                  <a:lumMod val="25000"/>
                </a:schemeClr>
              </a:solidFill>
              <a:latin typeface="Poppins SemiBold" panose="02000000000000000000" pitchFamily="2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en-US" spc="100" dirty="0">
                <a:solidFill>
                  <a:schemeClr val="bg2">
                    <a:lumMod val="2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SLIDE HERE</a:t>
            </a:r>
            <a:endParaRPr lang="en-US" sz="4000" spc="100" dirty="0">
              <a:solidFill>
                <a:schemeClr val="bg2">
                  <a:lumMod val="25000"/>
                </a:schemeClr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r" fontAlgn="auto">
              <a:spcAft>
                <a:spcPts val="0"/>
              </a:spcAft>
              <a:defRPr/>
            </a:pPr>
            <a:endParaRPr lang="ru-RU" sz="4000" b="1" spc="100" dirty="0">
              <a:solidFill>
                <a:schemeClr val="bg2">
                  <a:lumMod val="25000"/>
                </a:schemeClr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6" name="Подзаголовок 2"/>
          <p:cNvSpPr txBox="1"/>
          <p:nvPr/>
        </p:nvSpPr>
        <p:spPr>
          <a:xfrm>
            <a:off x="7427913" y="1715808"/>
            <a:ext cx="3956050" cy="3746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200" i="1" dirty="0">
                <a:solidFill>
                  <a:schemeClr val="bg1">
                    <a:lumMod val="75000"/>
                  </a:schemeClr>
                </a:solidFill>
                <a:latin typeface="Poppins SemiBold" panose="02000000000000000000" pitchFamily="2" charset="0"/>
                <a:ea typeface="Linux Libertine" pitchFamily="2" charset="0"/>
                <a:cs typeface="Poppins SemiBold" panose="02000000000000000000" pitchFamily="2" charset="0"/>
              </a:rPr>
              <a:t>#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FontAwesome" pitchFamily="50" charset="0"/>
                <a:ea typeface="Linux Libertine" pitchFamily="2" charset="0"/>
                <a:cs typeface="Linux Libertine" pitchFamily="2" charset="0"/>
              </a:rPr>
              <a:t> 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Adobe Caslon Pro" panose="0205050205050A020403" pitchFamily="18" charset="0"/>
                <a:ea typeface="Linux Libertine" pitchFamily="2" charset="0"/>
                <a:cs typeface="Linux Libertine" pitchFamily="2" charset="0"/>
              </a:rPr>
              <a:t>Phone Section</a:t>
            </a:r>
            <a:endParaRPr lang="ru-RU" sz="1600" i="1" dirty="0">
              <a:solidFill>
                <a:schemeClr val="bg1">
                  <a:lumMod val="75000"/>
                </a:schemeClr>
              </a:solidFill>
              <a:latin typeface="Linux Libertine" pitchFamily="2" charset="0"/>
              <a:ea typeface="Linux Libertine" pitchFamily="2" charset="0"/>
              <a:cs typeface="Linux Libertine" pitchFamily="2" charset="0"/>
            </a:endParaRPr>
          </a:p>
        </p:txBody>
      </p:sp>
      <p:pic>
        <p:nvPicPr>
          <p:cNvPr id="10" name="Рисунок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929188" y="1285595"/>
            <a:ext cx="236855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"/>
          <p:cNvGrpSpPr/>
          <p:nvPr/>
        </p:nvGrpSpPr>
        <p:grpSpPr bwMode="auto">
          <a:xfrm>
            <a:off x="830263" y="1318933"/>
            <a:ext cx="647700" cy="677862"/>
            <a:chOff x="830478" y="1087922"/>
            <a:chExt cx="647651" cy="676850"/>
          </a:xfrm>
        </p:grpSpPr>
        <p:sp>
          <p:nvSpPr>
            <p:cNvPr id="12" name="Прямоугольник 18"/>
            <p:cNvSpPr/>
            <p:nvPr/>
          </p:nvSpPr>
          <p:spPr>
            <a:xfrm>
              <a:off x="830478" y="1087922"/>
              <a:ext cx="514311" cy="513582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3" name="Прямоугольник 8"/>
            <p:cNvSpPr/>
            <p:nvPr/>
          </p:nvSpPr>
          <p:spPr>
            <a:xfrm>
              <a:off x="963818" y="1219487"/>
              <a:ext cx="514311" cy="51358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4" name="Прямоугольник 9"/>
            <p:cNvSpPr>
              <a:spLocks noChangeArrowheads="1"/>
            </p:cNvSpPr>
            <p:nvPr/>
          </p:nvSpPr>
          <p:spPr bwMode="auto">
            <a:xfrm>
              <a:off x="988767" y="1385181"/>
              <a:ext cx="431528" cy="37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zh-CN" sz="2800" baseline="30000">
                  <a:solidFill>
                    <a:schemeClr val="bg1"/>
                  </a:solidFill>
                  <a:latin typeface="FontAwesome" pitchFamily="50" charset="0"/>
                </a:rPr>
                <a:t> </a:t>
              </a:r>
              <a:endParaRPr lang="en-US" altLang="zh-CN" sz="2800" baseline="30000">
                <a:solidFill>
                  <a:schemeClr val="bg1"/>
                </a:solidFill>
                <a:latin typeface="Pe-icon-7-stroke" pitchFamily="2" charset="0"/>
              </a:endParaRPr>
            </a:p>
          </p:txBody>
        </p:sp>
      </p:grpSp>
      <p:grpSp>
        <p:nvGrpSpPr>
          <p:cNvPr id="15" name="Группа 2"/>
          <p:cNvGrpSpPr/>
          <p:nvPr/>
        </p:nvGrpSpPr>
        <p:grpSpPr bwMode="auto">
          <a:xfrm>
            <a:off x="792163" y="3884333"/>
            <a:ext cx="681037" cy="641350"/>
            <a:chOff x="792389" y="3653456"/>
            <a:chExt cx="680463" cy="640164"/>
          </a:xfrm>
        </p:grpSpPr>
        <p:sp>
          <p:nvSpPr>
            <p:cNvPr id="16" name="Прямоугольник 19"/>
            <p:cNvSpPr/>
            <p:nvPr/>
          </p:nvSpPr>
          <p:spPr>
            <a:xfrm>
              <a:off x="792389" y="3653456"/>
              <a:ext cx="513916" cy="514983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7" name="Прямоугольник 10"/>
            <p:cNvSpPr/>
            <p:nvPr/>
          </p:nvSpPr>
          <p:spPr>
            <a:xfrm>
              <a:off x="958936" y="3748530"/>
              <a:ext cx="513916" cy="5133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8" name="Прямоугольник 11"/>
            <p:cNvSpPr>
              <a:spLocks noChangeArrowheads="1"/>
            </p:cNvSpPr>
            <p:nvPr/>
          </p:nvSpPr>
          <p:spPr bwMode="auto">
            <a:xfrm>
              <a:off x="936209" y="3914029"/>
              <a:ext cx="482824" cy="37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zh-CN" sz="2800" baseline="30000">
                  <a:solidFill>
                    <a:schemeClr val="bg1"/>
                  </a:solidFill>
                  <a:latin typeface="FontAwesome" pitchFamily="50" charset="0"/>
                </a:rPr>
                <a:t> </a:t>
              </a:r>
              <a:endParaRPr lang="en-US" altLang="zh-CN" sz="2800" baseline="30000">
                <a:solidFill>
                  <a:schemeClr val="bg1"/>
                </a:solidFill>
                <a:latin typeface="Pe-icon-7-stroke" pitchFamily="2" charset="0"/>
              </a:endParaRPr>
            </a:p>
          </p:txBody>
        </p:sp>
      </p:grpSp>
      <p:sp>
        <p:nvSpPr>
          <p:cNvPr id="19" name="Rectangle 63"/>
          <p:cNvSpPr/>
          <p:nvPr/>
        </p:nvSpPr>
        <p:spPr>
          <a:xfrm>
            <a:off x="1753487" y="1500833"/>
            <a:ext cx="233502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TextBox 34"/>
          <p:cNvSpPr txBox="1"/>
          <p:nvPr/>
        </p:nvSpPr>
        <p:spPr>
          <a:xfrm>
            <a:off x="1753487" y="2194566"/>
            <a:ext cx="2959065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Rectangle 63"/>
          <p:cNvSpPr/>
          <p:nvPr/>
        </p:nvSpPr>
        <p:spPr>
          <a:xfrm>
            <a:off x="1753487" y="4007864"/>
            <a:ext cx="233502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34"/>
          <p:cNvSpPr txBox="1"/>
          <p:nvPr/>
        </p:nvSpPr>
        <p:spPr>
          <a:xfrm>
            <a:off x="1753487" y="4701597"/>
            <a:ext cx="2959065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TextBox 34"/>
          <p:cNvSpPr txBox="1"/>
          <p:nvPr/>
        </p:nvSpPr>
        <p:spPr>
          <a:xfrm>
            <a:off x="7996173" y="3720820"/>
            <a:ext cx="3403664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4" name="图片占位符 1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071500" y="1988195"/>
            <a:ext cx="2072150" cy="3625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9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26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26"/>
          <p:cNvSpPr/>
          <p:nvPr/>
        </p:nvSpPr>
        <p:spPr>
          <a:xfrm>
            <a:off x="-4763" y="0"/>
            <a:ext cx="6100763" cy="6858000"/>
          </a:xfrm>
          <a:prstGeom prst="rect">
            <a:avLst/>
          </a:prstGeom>
          <a:solidFill>
            <a:srgbClr val="FF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矩形 10"/>
          <p:cNvSpPr/>
          <p:nvPr/>
        </p:nvSpPr>
        <p:spPr>
          <a:xfrm>
            <a:off x="3788117" y="2283716"/>
            <a:ext cx="4569467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spc="15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插入小</a:t>
            </a:r>
            <a:r>
              <a:rPr lang="zh-CN" altLang="en-US" sz="5400" b="1" spc="15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标题</a:t>
            </a:r>
            <a:endParaRPr lang="zh-CN" altLang="en-US" sz="5400" b="1" spc="15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5" name="Shape 290"/>
          <p:cNvSpPr/>
          <p:nvPr/>
        </p:nvSpPr>
        <p:spPr>
          <a:xfrm>
            <a:off x="3347977" y="3210954"/>
            <a:ext cx="5449746" cy="58221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defRPr sz="2400">
                <a:solidFill>
                  <a:srgbClr val="8DA6C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spc="600" dirty="0">
                <a:solidFill>
                  <a:schemeClr val="bg1">
                    <a:lumMod val="8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Segoe UI Light" panose="020B0502040204020203" pitchFamily="34" charset="0"/>
              </a:rPr>
              <a:t>在这里添加相关的文字描述，可以从您的文案中复制需要的内容到这里，</a:t>
            </a:r>
            <a:endParaRPr sz="1200" spc="600" dirty="0">
              <a:solidFill>
                <a:schemeClr val="bg1">
                  <a:lumMod val="8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1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26" name="Прямоугольник 6"/>
          <p:cNvSpPr/>
          <p:nvPr/>
        </p:nvSpPr>
        <p:spPr>
          <a:xfrm>
            <a:off x="4325938" y="0"/>
            <a:ext cx="5349875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7" name="Рисунок 1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83263" y="852488"/>
            <a:ext cx="2459037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Заголовок 1"/>
          <p:cNvSpPr txBox="1"/>
          <p:nvPr/>
        </p:nvSpPr>
        <p:spPr>
          <a:xfrm>
            <a:off x="714375" y="1742252"/>
            <a:ext cx="4881563" cy="2847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4800" b="1" spc="100" dirty="0">
                <a:solidFill>
                  <a:schemeClr val="bg2">
                    <a:lumMod val="2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THREE </a:t>
            </a:r>
            <a:br>
              <a:rPr lang="en-US" sz="4800" b="1" spc="100" dirty="0">
                <a:solidFill>
                  <a:schemeClr val="bg2">
                    <a:lumMod val="2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</a:br>
            <a:r>
              <a:rPr lang="en-US" sz="4800" b="1" spc="100" dirty="0">
                <a:solidFill>
                  <a:schemeClr val="bg2">
                    <a:lumMod val="2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PHONE</a:t>
            </a:r>
            <a:endParaRPr lang="en-US" sz="4800" b="1" spc="100" dirty="0">
              <a:solidFill>
                <a:schemeClr val="bg2">
                  <a:lumMod val="25000"/>
                </a:schemeClr>
              </a:solidFill>
              <a:latin typeface="Poppins SemiBold" panose="02000000000000000000" pitchFamily="2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4800" spc="100" dirty="0">
                <a:solidFill>
                  <a:schemeClr val="bg2">
                    <a:lumMod val="2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SLIDE</a:t>
            </a:r>
            <a:endParaRPr lang="en-US" sz="4800" spc="100" dirty="0">
              <a:solidFill>
                <a:schemeClr val="bg2">
                  <a:lumMod val="25000"/>
                </a:schemeClr>
              </a:solidFill>
              <a:latin typeface="Poppins SemiBold" panose="02000000000000000000" pitchFamily="2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29" name="Подзаголовок 2"/>
          <p:cNvSpPr txBox="1"/>
          <p:nvPr/>
        </p:nvSpPr>
        <p:spPr>
          <a:xfrm>
            <a:off x="714375" y="1424752"/>
            <a:ext cx="3956050" cy="37623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200" i="1" dirty="0">
                <a:solidFill>
                  <a:schemeClr val="bg1">
                    <a:lumMod val="75000"/>
                  </a:schemeClr>
                </a:solidFill>
                <a:latin typeface="Poppins SemiBold" panose="02000000000000000000" pitchFamily="2" charset="0"/>
                <a:ea typeface="Linux Libertine" pitchFamily="2" charset="0"/>
                <a:cs typeface="Poppins SemiBold" panose="02000000000000000000" pitchFamily="2" charset="0"/>
              </a:rPr>
              <a:t>#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FontAwesome" pitchFamily="50" charset="0"/>
                <a:ea typeface="Linux Libertine" pitchFamily="2" charset="0"/>
                <a:cs typeface="Linux Libertine" pitchFamily="2" charset="0"/>
              </a:rPr>
              <a:t> 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Adobe Caslon Pro" panose="0205050205050A020403" pitchFamily="18" charset="0"/>
                <a:ea typeface="Linux Libertine" pitchFamily="2" charset="0"/>
                <a:cs typeface="Linux Libertine" pitchFamily="2" charset="0"/>
              </a:rPr>
              <a:t>Mockup Section</a:t>
            </a:r>
            <a:endParaRPr lang="ru-RU" sz="1600" i="1" dirty="0">
              <a:solidFill>
                <a:schemeClr val="bg1">
                  <a:lumMod val="75000"/>
                </a:schemeClr>
              </a:solidFill>
              <a:latin typeface="Linux Libertine" pitchFamily="2" charset="0"/>
              <a:ea typeface="Linux Libertine" pitchFamily="2" charset="0"/>
              <a:cs typeface="Linux Libertine" pitchFamily="2" charset="0"/>
            </a:endParaRPr>
          </a:p>
        </p:txBody>
      </p:sp>
      <p:sp>
        <p:nvSpPr>
          <p:cNvPr id="30" name="Прямоугольник 16"/>
          <p:cNvSpPr/>
          <p:nvPr/>
        </p:nvSpPr>
        <p:spPr>
          <a:xfrm>
            <a:off x="9675813" y="0"/>
            <a:ext cx="2543175" cy="6858000"/>
          </a:xfrm>
          <a:prstGeom prst="rect">
            <a:avLst/>
          </a:prstGeom>
          <a:solidFill>
            <a:schemeClr val="bg2">
              <a:lumMod val="1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1" name="Заголовок 1"/>
          <p:cNvSpPr txBox="1"/>
          <p:nvPr/>
        </p:nvSpPr>
        <p:spPr>
          <a:xfrm>
            <a:off x="9956800" y="3251200"/>
            <a:ext cx="1949450" cy="1692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1600" b="1" i="1" spc="100" dirty="0">
                <a:solidFill>
                  <a:schemeClr val="bg1"/>
                </a:solidFill>
                <a:latin typeface="Adobe Caslon Pro" panose="0205050205050A020403" pitchFamily="18" charset="0"/>
                <a:ea typeface="Lato" panose="020F0502020204030203" pitchFamily="34" charset="0"/>
                <a:cs typeface="Poppins SemiBold" panose="02000000000000000000" pitchFamily="2" charset="0"/>
              </a:rPr>
              <a:t>Impressive picture and creative </a:t>
            </a:r>
            <a:endParaRPr lang="en-US" sz="1600" b="1" i="1" spc="100" dirty="0">
              <a:solidFill>
                <a:schemeClr val="bg1"/>
              </a:solidFill>
              <a:latin typeface="Adobe Caslon Pro" panose="0205050205050A020403" pitchFamily="18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1600" b="1" i="1" spc="100" dirty="0">
                <a:solidFill>
                  <a:schemeClr val="bg1"/>
                </a:solidFill>
                <a:latin typeface="Adobe Caslon Pro" panose="0205050205050A020403" pitchFamily="18" charset="0"/>
                <a:ea typeface="Lato" panose="020F0502020204030203" pitchFamily="34" charset="0"/>
                <a:cs typeface="Poppins SemiBold" panose="02000000000000000000" pitchFamily="2" charset="0"/>
              </a:rPr>
              <a:t>slogan here</a:t>
            </a:r>
            <a:endParaRPr lang="en-US" sz="1400" b="1" i="1" spc="100" dirty="0">
              <a:solidFill>
                <a:schemeClr val="bg1"/>
              </a:solidFill>
              <a:latin typeface="Adobe Caslon Pro" panose="0205050205050A020403" pitchFamily="18" charset="0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sz="2000" b="1" i="1" spc="100" dirty="0">
              <a:solidFill>
                <a:schemeClr val="bg1"/>
              </a:solidFill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pic>
        <p:nvPicPr>
          <p:cNvPr id="32" name="图片占位符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675814" y="0"/>
            <a:ext cx="2550912" cy="6858000"/>
          </a:xfrm>
          <a:prstGeom prst="rect">
            <a:avLst/>
          </a:prstGeom>
        </p:spPr>
      </p:pic>
      <p:sp>
        <p:nvSpPr>
          <p:cNvPr id="33" name="Rectangle 63"/>
          <p:cNvSpPr/>
          <p:nvPr/>
        </p:nvSpPr>
        <p:spPr>
          <a:xfrm>
            <a:off x="714375" y="3845689"/>
            <a:ext cx="3150023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14375" y="4539422"/>
            <a:ext cx="3056347" cy="82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5" name="图片占位符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941385" y="1584251"/>
            <a:ext cx="2148515" cy="3775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 animBg="1"/>
      <p:bldP spid="31" grpId="0"/>
      <p:bldP spid="33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5" name="椭圆 4"/>
          <p:cNvSpPr/>
          <p:nvPr/>
        </p:nvSpPr>
        <p:spPr>
          <a:xfrm>
            <a:off x="6818607" y="3567134"/>
            <a:ext cx="981779" cy="981779"/>
          </a:xfrm>
          <a:prstGeom prst="ellipse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7707242" y="2840360"/>
            <a:ext cx="1278135" cy="1278135"/>
          </a:xfrm>
          <a:prstGeom prst="ellipse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103825" y="3101294"/>
            <a:ext cx="816820" cy="816820"/>
          </a:xfrm>
          <a:prstGeom prst="ellipse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070176" y="3199294"/>
            <a:ext cx="1006835" cy="1006835"/>
          </a:xfrm>
          <a:prstGeom prst="ellipse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853600" y="3401767"/>
            <a:ext cx="1142087" cy="1142087"/>
            <a:chOff x="4703127" y="3667985"/>
            <a:chExt cx="1142087" cy="1142087"/>
          </a:xfrm>
        </p:grpSpPr>
        <p:sp>
          <p:nvSpPr>
            <p:cNvPr id="13" name="椭圆 12"/>
            <p:cNvSpPr/>
            <p:nvPr/>
          </p:nvSpPr>
          <p:spPr>
            <a:xfrm>
              <a:off x="4703127" y="3667985"/>
              <a:ext cx="1142087" cy="1142087"/>
            </a:xfrm>
            <a:prstGeom prst="ellipse">
              <a:avLst/>
            </a:prstGeom>
            <a:gradFill>
              <a:gsLst>
                <a:gs pos="100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 w="25400">
              <a:noFill/>
            </a:ln>
            <a:effectLst>
              <a:outerShdw blurRad="254000" dist="1270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4" name="Freeform 28"/>
            <p:cNvSpPr>
              <a:spLocks noChangeArrowheads="1"/>
            </p:cNvSpPr>
            <p:nvPr/>
          </p:nvSpPr>
          <p:spPr bwMode="auto">
            <a:xfrm>
              <a:off x="5100829" y="4064733"/>
              <a:ext cx="422785" cy="353071"/>
            </a:xfrm>
            <a:custGeom>
              <a:avLst/>
              <a:gdLst>
                <a:gd name="T0" fmla="*/ 124 w 498"/>
                <a:gd name="T1" fmla="*/ 81 h 418"/>
                <a:gd name="T2" fmla="*/ 124 w 498"/>
                <a:gd name="T3" fmla="*/ 81 h 418"/>
                <a:gd name="T4" fmla="*/ 36 w 498"/>
                <a:gd name="T5" fmla="*/ 258 h 418"/>
                <a:gd name="T6" fmla="*/ 346 w 498"/>
                <a:gd name="T7" fmla="*/ 116 h 418"/>
                <a:gd name="T8" fmla="*/ 9 w 498"/>
                <a:gd name="T9" fmla="*/ 382 h 418"/>
                <a:gd name="T10" fmla="*/ 44 w 498"/>
                <a:gd name="T11" fmla="*/ 400 h 418"/>
                <a:gd name="T12" fmla="*/ 97 w 498"/>
                <a:gd name="T13" fmla="*/ 311 h 418"/>
                <a:gd name="T14" fmla="*/ 293 w 498"/>
                <a:gd name="T15" fmla="*/ 311 h 418"/>
                <a:gd name="T16" fmla="*/ 469 w 498"/>
                <a:gd name="T17" fmla="*/ 72 h 418"/>
                <a:gd name="T18" fmla="*/ 124 w 498"/>
                <a:gd name="T19" fmla="*/ 8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45712" tIns="22856" rIns="45712" bIns="22856" anchor="ctr"/>
            <a:lstStyle/>
            <a:p>
              <a:pPr defTabSz="608965">
                <a:defRPr/>
              </a:pPr>
              <a:endParaRPr lang="en-US" sz="1350" dirty="0">
                <a:solidFill>
                  <a:srgbClr val="7F7F7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192066" y="3321184"/>
            <a:ext cx="763056" cy="763056"/>
            <a:chOff x="3041595" y="3587402"/>
            <a:chExt cx="763056" cy="763056"/>
          </a:xfrm>
        </p:grpSpPr>
        <p:sp>
          <p:nvSpPr>
            <p:cNvPr id="16" name="椭圆 15"/>
            <p:cNvSpPr/>
            <p:nvPr/>
          </p:nvSpPr>
          <p:spPr>
            <a:xfrm>
              <a:off x="3041595" y="3587402"/>
              <a:ext cx="763056" cy="763056"/>
            </a:xfrm>
            <a:prstGeom prst="ellipse">
              <a:avLst/>
            </a:prstGeom>
            <a:solidFill>
              <a:srgbClr val="F1F9FD"/>
            </a:solidFill>
            <a:ln w="25400">
              <a:noFill/>
            </a:ln>
            <a:effectLst>
              <a:outerShdw blurRad="254000" dist="1270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7" name="Freeform 29"/>
            <p:cNvSpPr>
              <a:spLocks noChangeArrowheads="1"/>
            </p:cNvSpPr>
            <p:nvPr/>
          </p:nvSpPr>
          <p:spPr bwMode="auto">
            <a:xfrm>
              <a:off x="3295703" y="3850210"/>
              <a:ext cx="266700" cy="275431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45712" tIns="22856" rIns="45712" bIns="22856" anchor="ctr"/>
            <a:lstStyle/>
            <a:p>
              <a:pPr defTabSz="608965">
                <a:defRPr/>
              </a:pPr>
              <a:endParaRPr lang="en-US" sz="1350" dirty="0">
                <a:solidFill>
                  <a:srgbClr val="7F7F7F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861976" y="2995094"/>
            <a:ext cx="968668" cy="968668"/>
            <a:chOff x="7711504" y="3261312"/>
            <a:chExt cx="968668" cy="968668"/>
          </a:xfrm>
        </p:grpSpPr>
        <p:sp>
          <p:nvSpPr>
            <p:cNvPr id="19" name="椭圆 18"/>
            <p:cNvSpPr/>
            <p:nvPr/>
          </p:nvSpPr>
          <p:spPr>
            <a:xfrm>
              <a:off x="7711504" y="3261312"/>
              <a:ext cx="968668" cy="96866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noFill/>
            </a:ln>
            <a:effectLst>
              <a:outerShdw blurRad="254000" dist="1270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0" name="Freeform 46"/>
            <p:cNvSpPr>
              <a:spLocks noChangeArrowheads="1"/>
            </p:cNvSpPr>
            <p:nvPr/>
          </p:nvSpPr>
          <p:spPr bwMode="auto">
            <a:xfrm>
              <a:off x="8057328" y="3585891"/>
              <a:ext cx="277019" cy="264319"/>
            </a:xfrm>
            <a:custGeom>
              <a:avLst/>
              <a:gdLst>
                <a:gd name="T0" fmla="*/ 363 w 461"/>
                <a:gd name="T1" fmla="*/ 336 h 443"/>
                <a:gd name="T2" fmla="*/ 363 w 461"/>
                <a:gd name="T3" fmla="*/ 336 h 443"/>
                <a:gd name="T4" fmla="*/ 284 w 461"/>
                <a:gd name="T5" fmla="*/ 248 h 443"/>
                <a:gd name="T6" fmla="*/ 310 w 461"/>
                <a:gd name="T7" fmla="*/ 195 h 443"/>
                <a:gd name="T8" fmla="*/ 328 w 461"/>
                <a:gd name="T9" fmla="*/ 151 h 443"/>
                <a:gd name="T10" fmla="*/ 319 w 461"/>
                <a:gd name="T11" fmla="*/ 132 h 443"/>
                <a:gd name="T12" fmla="*/ 328 w 461"/>
                <a:gd name="T13" fmla="*/ 88 h 443"/>
                <a:gd name="T14" fmla="*/ 230 w 461"/>
                <a:gd name="T15" fmla="*/ 0 h 443"/>
                <a:gd name="T16" fmla="*/ 132 w 461"/>
                <a:gd name="T17" fmla="*/ 88 h 443"/>
                <a:gd name="T18" fmla="*/ 141 w 461"/>
                <a:gd name="T19" fmla="*/ 132 h 443"/>
                <a:gd name="T20" fmla="*/ 132 w 461"/>
                <a:gd name="T21" fmla="*/ 151 h 443"/>
                <a:gd name="T22" fmla="*/ 150 w 461"/>
                <a:gd name="T23" fmla="*/ 195 h 443"/>
                <a:gd name="T24" fmla="*/ 177 w 461"/>
                <a:gd name="T25" fmla="*/ 248 h 443"/>
                <a:gd name="T26" fmla="*/ 97 w 461"/>
                <a:gd name="T27" fmla="*/ 336 h 443"/>
                <a:gd name="T28" fmla="*/ 0 w 461"/>
                <a:gd name="T29" fmla="*/ 398 h 443"/>
                <a:gd name="T30" fmla="*/ 0 w 461"/>
                <a:gd name="T31" fmla="*/ 442 h 443"/>
                <a:gd name="T32" fmla="*/ 230 w 461"/>
                <a:gd name="T33" fmla="*/ 442 h 443"/>
                <a:gd name="T34" fmla="*/ 460 w 461"/>
                <a:gd name="T35" fmla="*/ 442 h 443"/>
                <a:gd name="T36" fmla="*/ 460 w 461"/>
                <a:gd name="T37" fmla="*/ 398 h 443"/>
                <a:gd name="T38" fmla="*/ 363 w 461"/>
                <a:gd name="T39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45712" tIns="22856" rIns="45712" bIns="22856" anchor="ctr"/>
            <a:lstStyle/>
            <a:p>
              <a:pPr defTabSz="608965">
                <a:defRPr/>
              </a:pPr>
              <a:endParaRPr lang="en-US" sz="1350" dirty="0">
                <a:solidFill>
                  <a:srgbClr val="7F7F7F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05635" y="3194125"/>
            <a:ext cx="723989" cy="723989"/>
            <a:chOff x="5955164" y="3460343"/>
            <a:chExt cx="723989" cy="723989"/>
          </a:xfrm>
        </p:grpSpPr>
        <p:sp>
          <p:nvSpPr>
            <p:cNvPr id="22" name="椭圆 21"/>
            <p:cNvSpPr/>
            <p:nvPr/>
          </p:nvSpPr>
          <p:spPr>
            <a:xfrm>
              <a:off x="5955164" y="3460343"/>
              <a:ext cx="723989" cy="7239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noFill/>
            </a:ln>
            <a:effectLst>
              <a:outerShdw blurRad="254000" dist="1270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3" name="Freeform 74"/>
            <p:cNvSpPr>
              <a:spLocks noChangeArrowheads="1"/>
            </p:cNvSpPr>
            <p:nvPr/>
          </p:nvSpPr>
          <p:spPr bwMode="auto">
            <a:xfrm>
              <a:off x="6182534" y="3688533"/>
              <a:ext cx="277019" cy="246063"/>
            </a:xfrm>
            <a:custGeom>
              <a:avLst/>
              <a:gdLst>
                <a:gd name="T0" fmla="*/ 451 w 461"/>
                <a:gd name="T1" fmla="*/ 213 h 409"/>
                <a:gd name="T2" fmla="*/ 451 w 461"/>
                <a:gd name="T3" fmla="*/ 213 h 409"/>
                <a:gd name="T4" fmla="*/ 247 w 461"/>
                <a:gd name="T5" fmla="*/ 17 h 409"/>
                <a:gd name="T6" fmla="*/ 212 w 461"/>
                <a:gd name="T7" fmla="*/ 17 h 409"/>
                <a:gd name="T8" fmla="*/ 9 w 461"/>
                <a:gd name="T9" fmla="*/ 213 h 409"/>
                <a:gd name="T10" fmla="*/ 18 w 461"/>
                <a:gd name="T11" fmla="*/ 230 h 409"/>
                <a:gd name="T12" fmla="*/ 62 w 461"/>
                <a:gd name="T13" fmla="*/ 230 h 409"/>
                <a:gd name="T14" fmla="*/ 62 w 461"/>
                <a:gd name="T15" fmla="*/ 390 h 409"/>
                <a:gd name="T16" fmla="*/ 79 w 461"/>
                <a:gd name="T17" fmla="*/ 408 h 409"/>
                <a:gd name="T18" fmla="*/ 177 w 461"/>
                <a:gd name="T19" fmla="*/ 408 h 409"/>
                <a:gd name="T20" fmla="*/ 177 w 461"/>
                <a:gd name="T21" fmla="*/ 248 h 409"/>
                <a:gd name="T22" fmla="*/ 283 w 461"/>
                <a:gd name="T23" fmla="*/ 248 h 409"/>
                <a:gd name="T24" fmla="*/ 283 w 461"/>
                <a:gd name="T25" fmla="*/ 408 h 409"/>
                <a:gd name="T26" fmla="*/ 381 w 461"/>
                <a:gd name="T27" fmla="*/ 408 h 409"/>
                <a:gd name="T28" fmla="*/ 398 w 461"/>
                <a:gd name="T29" fmla="*/ 390 h 409"/>
                <a:gd name="T30" fmla="*/ 398 w 461"/>
                <a:gd name="T31" fmla="*/ 230 h 409"/>
                <a:gd name="T32" fmla="*/ 443 w 461"/>
                <a:gd name="T33" fmla="*/ 230 h 409"/>
                <a:gd name="T34" fmla="*/ 451 w 461"/>
                <a:gd name="T35" fmla="*/ 21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45712" tIns="22856" rIns="45712" bIns="22856" anchor="ctr"/>
            <a:lstStyle/>
            <a:p>
              <a:pPr defTabSz="608965">
                <a:defRPr/>
              </a:pPr>
              <a:endParaRPr lang="en-US" sz="1350" dirty="0">
                <a:solidFill>
                  <a:srgbClr val="7F7F7F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02712" y="3200181"/>
            <a:ext cx="619049" cy="619049"/>
            <a:chOff x="4052239" y="3466398"/>
            <a:chExt cx="619049" cy="619049"/>
          </a:xfrm>
        </p:grpSpPr>
        <p:sp>
          <p:nvSpPr>
            <p:cNvPr id="25" name="椭圆 24"/>
            <p:cNvSpPr/>
            <p:nvPr/>
          </p:nvSpPr>
          <p:spPr>
            <a:xfrm>
              <a:off x="4052239" y="3466398"/>
              <a:ext cx="619049" cy="619049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  <a:effectLst>
              <a:outerShdw blurRad="254000" dist="1270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6" name="Freeform 116"/>
            <p:cNvSpPr>
              <a:spLocks noChangeArrowheads="1"/>
            </p:cNvSpPr>
            <p:nvPr/>
          </p:nvSpPr>
          <p:spPr bwMode="auto">
            <a:xfrm>
              <a:off x="4231254" y="3622802"/>
              <a:ext cx="266700" cy="275431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45712" tIns="22856" rIns="45712" bIns="22856" anchor="ctr"/>
            <a:lstStyle/>
            <a:p>
              <a:pPr defTabSz="608965">
                <a:defRPr/>
              </a:pPr>
              <a:endParaRPr lang="en-US" sz="1350" dirty="0">
                <a:solidFill>
                  <a:srgbClr val="7F7F7F"/>
                </a:solidFill>
              </a:endParaRPr>
            </a:p>
          </p:txBody>
        </p:sp>
      </p:grpSp>
      <p:sp>
        <p:nvSpPr>
          <p:cNvPr id="27" name="Freeform 161"/>
          <p:cNvSpPr>
            <a:spLocks noChangeArrowheads="1"/>
          </p:cNvSpPr>
          <p:nvPr/>
        </p:nvSpPr>
        <p:spPr bwMode="auto">
          <a:xfrm>
            <a:off x="7180948" y="3918115"/>
            <a:ext cx="287339" cy="250031"/>
          </a:xfrm>
          <a:custGeom>
            <a:avLst/>
            <a:gdLst>
              <a:gd name="T0" fmla="*/ 478 w 479"/>
              <a:gd name="T1" fmla="*/ 390 h 417"/>
              <a:gd name="T2" fmla="*/ 478 w 479"/>
              <a:gd name="T3" fmla="*/ 390 h 417"/>
              <a:gd name="T4" fmla="*/ 257 w 479"/>
              <a:gd name="T5" fmla="*/ 0 h 417"/>
              <a:gd name="T6" fmla="*/ 239 w 479"/>
              <a:gd name="T7" fmla="*/ 0 h 417"/>
              <a:gd name="T8" fmla="*/ 221 w 479"/>
              <a:gd name="T9" fmla="*/ 0 h 417"/>
              <a:gd name="T10" fmla="*/ 0 w 479"/>
              <a:gd name="T11" fmla="*/ 390 h 417"/>
              <a:gd name="T12" fmla="*/ 0 w 479"/>
              <a:gd name="T13" fmla="*/ 408 h 417"/>
              <a:gd name="T14" fmla="*/ 17 w 479"/>
              <a:gd name="T15" fmla="*/ 416 h 417"/>
              <a:gd name="T16" fmla="*/ 461 w 479"/>
              <a:gd name="T17" fmla="*/ 416 h 417"/>
              <a:gd name="T18" fmla="*/ 478 w 479"/>
              <a:gd name="T19" fmla="*/ 408 h 417"/>
              <a:gd name="T20" fmla="*/ 478 w 479"/>
              <a:gd name="T21" fmla="*/ 390 h 417"/>
              <a:gd name="T22" fmla="*/ 265 w 479"/>
              <a:gd name="T23" fmla="*/ 372 h 417"/>
              <a:gd name="T24" fmla="*/ 265 w 479"/>
              <a:gd name="T25" fmla="*/ 372 h 417"/>
              <a:gd name="T26" fmla="*/ 212 w 479"/>
              <a:gd name="T27" fmla="*/ 372 h 417"/>
              <a:gd name="T28" fmla="*/ 212 w 479"/>
              <a:gd name="T29" fmla="*/ 319 h 417"/>
              <a:gd name="T30" fmla="*/ 265 w 479"/>
              <a:gd name="T31" fmla="*/ 319 h 417"/>
              <a:gd name="T32" fmla="*/ 265 w 479"/>
              <a:gd name="T33" fmla="*/ 372 h 417"/>
              <a:gd name="T34" fmla="*/ 265 w 479"/>
              <a:gd name="T35" fmla="*/ 284 h 417"/>
              <a:gd name="T36" fmla="*/ 265 w 479"/>
              <a:gd name="T37" fmla="*/ 284 h 417"/>
              <a:gd name="T38" fmla="*/ 212 w 479"/>
              <a:gd name="T39" fmla="*/ 284 h 417"/>
              <a:gd name="T40" fmla="*/ 212 w 479"/>
              <a:gd name="T41" fmla="*/ 134 h 417"/>
              <a:gd name="T42" fmla="*/ 265 w 479"/>
              <a:gd name="T43" fmla="*/ 134 h 417"/>
              <a:gd name="T44" fmla="*/ 265 w 479"/>
              <a:gd name="T45" fmla="*/ 284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9" h="417">
                <a:moveTo>
                  <a:pt x="478" y="390"/>
                </a:moveTo>
                <a:lnTo>
                  <a:pt x="478" y="390"/>
                </a:lnTo>
                <a:cubicBezTo>
                  <a:pt x="257" y="0"/>
                  <a:pt x="257" y="0"/>
                  <a:pt x="257" y="0"/>
                </a:cubicBezTo>
                <a:cubicBezTo>
                  <a:pt x="248" y="0"/>
                  <a:pt x="248" y="0"/>
                  <a:pt x="239" y="0"/>
                </a:cubicBezTo>
                <a:cubicBezTo>
                  <a:pt x="230" y="0"/>
                  <a:pt x="230" y="0"/>
                  <a:pt x="221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0" y="399"/>
                  <a:pt x="0" y="408"/>
                  <a:pt x="0" y="408"/>
                </a:cubicBezTo>
                <a:cubicBezTo>
                  <a:pt x="8" y="416"/>
                  <a:pt x="8" y="416"/>
                  <a:pt x="17" y="416"/>
                </a:cubicBezTo>
                <a:cubicBezTo>
                  <a:pt x="461" y="416"/>
                  <a:pt x="461" y="416"/>
                  <a:pt x="461" y="416"/>
                </a:cubicBezTo>
                <a:cubicBezTo>
                  <a:pt x="470" y="416"/>
                  <a:pt x="470" y="416"/>
                  <a:pt x="478" y="408"/>
                </a:cubicBezTo>
                <a:cubicBezTo>
                  <a:pt x="478" y="408"/>
                  <a:pt x="478" y="399"/>
                  <a:pt x="478" y="390"/>
                </a:cubicBezTo>
                <a:close/>
                <a:moveTo>
                  <a:pt x="265" y="372"/>
                </a:moveTo>
                <a:lnTo>
                  <a:pt x="265" y="372"/>
                </a:lnTo>
                <a:cubicBezTo>
                  <a:pt x="212" y="372"/>
                  <a:pt x="212" y="372"/>
                  <a:pt x="212" y="372"/>
                </a:cubicBezTo>
                <a:cubicBezTo>
                  <a:pt x="212" y="319"/>
                  <a:pt x="212" y="319"/>
                  <a:pt x="212" y="319"/>
                </a:cubicBezTo>
                <a:cubicBezTo>
                  <a:pt x="265" y="319"/>
                  <a:pt x="265" y="319"/>
                  <a:pt x="265" y="319"/>
                </a:cubicBezTo>
                <a:lnTo>
                  <a:pt x="265" y="372"/>
                </a:lnTo>
                <a:close/>
                <a:moveTo>
                  <a:pt x="265" y="284"/>
                </a:moveTo>
                <a:lnTo>
                  <a:pt x="265" y="284"/>
                </a:lnTo>
                <a:cubicBezTo>
                  <a:pt x="212" y="284"/>
                  <a:pt x="212" y="284"/>
                  <a:pt x="212" y="284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65" y="134"/>
                  <a:pt x="265" y="134"/>
                  <a:pt x="265" y="134"/>
                </a:cubicBezTo>
                <a:lnTo>
                  <a:pt x="265" y="2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45712" tIns="22856" rIns="45712" bIns="22856" anchor="ctr"/>
          <a:lstStyle/>
          <a:p>
            <a:pPr defTabSz="608965">
              <a:defRPr/>
            </a:pPr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8" name="弧形 27"/>
          <p:cNvSpPr/>
          <p:nvPr/>
        </p:nvSpPr>
        <p:spPr>
          <a:xfrm>
            <a:off x="3541269" y="2569255"/>
            <a:ext cx="1024769" cy="1024769"/>
          </a:xfrm>
          <a:prstGeom prst="arc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29" name="弧形 28"/>
          <p:cNvSpPr/>
          <p:nvPr/>
        </p:nvSpPr>
        <p:spPr>
          <a:xfrm>
            <a:off x="5848300" y="2441881"/>
            <a:ext cx="1024769" cy="1024769"/>
          </a:xfrm>
          <a:prstGeom prst="arc">
            <a:avLst>
              <a:gd name="adj1" fmla="val 20041812"/>
              <a:gd name="adj2" fmla="val 2504095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0" name="弧形 29"/>
          <p:cNvSpPr/>
          <p:nvPr/>
        </p:nvSpPr>
        <p:spPr>
          <a:xfrm rot="3188251">
            <a:off x="8479108" y="2206186"/>
            <a:ext cx="1024769" cy="1024769"/>
          </a:xfrm>
          <a:prstGeom prst="arc">
            <a:avLst>
              <a:gd name="adj1" fmla="val 17864697"/>
              <a:gd name="adj2" fmla="val 2504095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1" name="弧形 30"/>
          <p:cNvSpPr/>
          <p:nvPr/>
        </p:nvSpPr>
        <p:spPr>
          <a:xfrm>
            <a:off x="7398684" y="3786532"/>
            <a:ext cx="1097907" cy="1097907"/>
          </a:xfrm>
          <a:prstGeom prst="arc">
            <a:avLst>
              <a:gd name="adj1" fmla="val 5707843"/>
              <a:gd name="adj2" fmla="val 9447236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2" name="弧形 31"/>
          <p:cNvSpPr/>
          <p:nvPr/>
        </p:nvSpPr>
        <p:spPr>
          <a:xfrm flipH="1">
            <a:off x="5082158" y="4094065"/>
            <a:ext cx="971104" cy="971104"/>
          </a:xfrm>
          <a:prstGeom prst="arc">
            <a:avLst>
              <a:gd name="adj1" fmla="val 8741149"/>
              <a:gd name="adj2" fmla="val 12933678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3" name="弧形 32"/>
          <p:cNvSpPr/>
          <p:nvPr/>
        </p:nvSpPr>
        <p:spPr>
          <a:xfrm>
            <a:off x="2673756" y="3692910"/>
            <a:ext cx="1024769" cy="1024769"/>
          </a:xfrm>
          <a:prstGeom prst="arc">
            <a:avLst>
              <a:gd name="adj1" fmla="val 11179965"/>
              <a:gd name="adj2" fmla="val 15358415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800386" y="4587378"/>
            <a:ext cx="3037208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添加您</a:t>
            </a: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spc="3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由在此输入详细介绍，以表达项目工作的详细资料和文字信息。</a:t>
            </a:r>
            <a:endParaRPr lang="en-US" altLang="zh-CN" sz="1050" spc="3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83967" y="4205811"/>
            <a:ext cx="3150555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添加您</a:t>
            </a: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spc="3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由在此输入详细介绍，以表达项目工作的详细资料和文字信息。</a:t>
            </a:r>
            <a:endParaRPr lang="en-US" altLang="zh-CN" sz="1050" spc="3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82231" y="1543494"/>
            <a:ext cx="2860938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添加您的标题</a:t>
            </a:r>
            <a:endParaRPr lang="en-US" altLang="zh-CN" b="1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spc="3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由在此输入详细介绍，以表达项目工作的详细资料和文字信息。</a:t>
            </a:r>
            <a:endParaRPr lang="en-US" altLang="zh-CN" sz="1050" spc="3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101160" y="1519661"/>
            <a:ext cx="2932591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添加您</a:t>
            </a: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spc="3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由在此输入详细介绍，以表达项目工作的详细资料和文字信息。</a:t>
            </a:r>
            <a:endParaRPr lang="en-US" altLang="zh-CN" sz="1050" spc="3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635166" y="2107792"/>
            <a:ext cx="1800493" cy="8303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添加您</a:t>
            </a: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endParaRPr lang="en-US" altLang="zh-CN" sz="1600" dirty="0">
              <a:solidFill>
                <a:srgbClr val="000000">
                  <a:lumMod val="85000"/>
                  <a:lumOff val="15000"/>
                </a:srgb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998435" y="4854214"/>
            <a:ext cx="1800493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添加您</a:t>
            </a:r>
            <a:r>
              <a:rPr lang="zh-CN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的标题</a:t>
            </a:r>
            <a:endParaRPr lang="en-US" altLang="zh-CN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-0.04596 -1.48148E-6 " pathEditMode="relative" rAng="0" ptsTypes="AA">
                                      <p:cBhvr>
                                        <p:cTn id="28" dur="12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96296E-6 L -0.04596 2.96296E-6 " pathEditMode="relative" rAng="0" ptsTypes="AA">
                                      <p:cBhvr>
                                        <p:cTn id="49" dur="12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0.06003 2.96296E-6 " pathEditMode="relative" rAng="0" ptsTypes="AA">
                                      <p:cBhvr>
                                        <p:cTn id="64" dur="125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1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6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0.06003 -4.81481E-6 " pathEditMode="relative" rAng="0" ptsTypes="AA">
                                      <p:cBhvr>
                                        <p:cTn id="79" dur="12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6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1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0.06003 2.96296E-6 " pathEditMode="relative" rAng="0" ptsTypes="AA">
                                      <p:cBhvr>
                                        <p:cTn id="99" dur="12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10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6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0.06003 2.59259E-6 " pathEditMode="relative" rAng="0" ptsTypes="AA">
                                      <p:cBhvr>
                                        <p:cTn id="119" dur="12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8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7710616" y="0"/>
            <a:ext cx="4481383" cy="6858000"/>
          </a:xfrm>
          <a:custGeom>
            <a:avLst/>
            <a:gdLst>
              <a:gd name="connsiteX0" fmla="*/ 0 w 4481383"/>
              <a:gd name="connsiteY0" fmla="*/ 0 h 6858000"/>
              <a:gd name="connsiteX1" fmla="*/ 4481383 w 4481383"/>
              <a:gd name="connsiteY1" fmla="*/ 0 h 6858000"/>
              <a:gd name="connsiteX2" fmla="*/ 4481383 w 4481383"/>
              <a:gd name="connsiteY2" fmla="*/ 6858000 h 6858000"/>
              <a:gd name="connsiteX3" fmla="*/ 0 w 44813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1383" h="6858000">
                <a:moveTo>
                  <a:pt x="0" y="0"/>
                </a:moveTo>
                <a:lnTo>
                  <a:pt x="4481383" y="0"/>
                </a:lnTo>
                <a:lnTo>
                  <a:pt x="448138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Rectangle 3"/>
          <p:cNvSpPr/>
          <p:nvPr/>
        </p:nvSpPr>
        <p:spPr>
          <a:xfrm>
            <a:off x="11102975" y="0"/>
            <a:ext cx="1089025" cy="6858000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6"/>
          <p:cNvSpPr txBox="1"/>
          <p:nvPr/>
        </p:nvSpPr>
        <p:spPr>
          <a:xfrm>
            <a:off x="1503363" y="1069340"/>
            <a:ext cx="2852640" cy="28623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accent2">
                    <a:lumMod val="7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RIGHT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803210" y="3931603"/>
            <a:ext cx="7280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Roboto" charset="0"/>
                <a:cs typeface="Roboto" charset="0"/>
              </a:rPr>
              <a:t>85%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Roboto" charset="0"/>
              <a:cs typeface="Roboto" charset="0"/>
            </a:endParaRPr>
          </a:p>
        </p:txBody>
      </p:sp>
      <p:sp>
        <p:nvSpPr>
          <p:cNvPr id="12" name="Cross 14"/>
          <p:cNvSpPr/>
          <p:nvPr/>
        </p:nvSpPr>
        <p:spPr>
          <a:xfrm>
            <a:off x="6253163" y="3687128"/>
            <a:ext cx="195262" cy="195262"/>
          </a:xfrm>
          <a:prstGeom prst="plus">
            <a:avLst>
              <a:gd name="adj" fmla="val 369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63"/>
          <p:cNvSpPr/>
          <p:nvPr/>
        </p:nvSpPr>
        <p:spPr>
          <a:xfrm>
            <a:off x="3082986" y="4268697"/>
            <a:ext cx="3486150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0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TextBox 34"/>
          <p:cNvSpPr txBox="1"/>
          <p:nvPr/>
        </p:nvSpPr>
        <p:spPr>
          <a:xfrm>
            <a:off x="3082986" y="4962430"/>
            <a:ext cx="3486150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05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6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0" y="0"/>
            <a:ext cx="4481383" cy="6858000"/>
          </a:xfrm>
          <a:custGeom>
            <a:avLst/>
            <a:gdLst>
              <a:gd name="connsiteX0" fmla="*/ 0 w 4481383"/>
              <a:gd name="connsiteY0" fmla="*/ 0 h 6858000"/>
              <a:gd name="connsiteX1" fmla="*/ 4481383 w 4481383"/>
              <a:gd name="connsiteY1" fmla="*/ 0 h 6858000"/>
              <a:gd name="connsiteX2" fmla="*/ 4481383 w 4481383"/>
              <a:gd name="connsiteY2" fmla="*/ 6858000 h 6858000"/>
              <a:gd name="connsiteX3" fmla="*/ 0 w 44813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1383" h="6858000">
                <a:moveTo>
                  <a:pt x="0" y="0"/>
                </a:moveTo>
                <a:lnTo>
                  <a:pt x="4481383" y="0"/>
                </a:lnTo>
                <a:lnTo>
                  <a:pt x="448138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Rectangle 4"/>
          <p:cNvSpPr/>
          <p:nvPr/>
        </p:nvSpPr>
        <p:spPr>
          <a:xfrm>
            <a:off x="4187825" y="-366713"/>
            <a:ext cx="4681538" cy="3443288"/>
          </a:xfrm>
          <a:prstGeom prst="rect">
            <a:avLst/>
          </a:prstGeom>
          <a:noFill/>
          <a:ln w="1143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7"/>
          <p:cNvSpPr txBox="1"/>
          <p:nvPr/>
        </p:nvSpPr>
        <p:spPr>
          <a:xfrm>
            <a:off x="5341938" y="723900"/>
            <a:ext cx="1963294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LEFT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grpSp>
        <p:nvGrpSpPr>
          <p:cNvPr id="11" name="Group 14"/>
          <p:cNvGrpSpPr/>
          <p:nvPr/>
        </p:nvGrpSpPr>
        <p:grpSpPr bwMode="auto">
          <a:xfrm>
            <a:off x="6529388" y="5059363"/>
            <a:ext cx="2989262" cy="588962"/>
            <a:chOff x="6258458" y="4710558"/>
            <a:chExt cx="2989415" cy="589503"/>
          </a:xfrm>
        </p:grpSpPr>
        <p:sp>
          <p:nvSpPr>
            <p:cNvPr id="12" name="TextBox 15"/>
            <p:cNvSpPr txBox="1"/>
            <p:nvPr/>
          </p:nvSpPr>
          <p:spPr>
            <a:xfrm>
              <a:off x="6258458" y="4710558"/>
              <a:ext cx="690597" cy="2160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3" name="TextBox 16"/>
            <p:cNvSpPr txBox="1"/>
            <p:nvPr/>
          </p:nvSpPr>
          <p:spPr>
            <a:xfrm>
              <a:off x="8876379" y="4710558"/>
              <a:ext cx="371494" cy="2160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85%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6258458" y="5029938"/>
              <a:ext cx="614393" cy="2145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5" name="Rounded Rectangle 18"/>
            <p:cNvSpPr/>
            <p:nvPr/>
          </p:nvSpPr>
          <p:spPr>
            <a:xfrm>
              <a:off x="6258458" y="4933012"/>
              <a:ext cx="2965602" cy="4766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ounded Rectangle 19"/>
            <p:cNvSpPr/>
            <p:nvPr/>
          </p:nvSpPr>
          <p:spPr>
            <a:xfrm>
              <a:off x="6258458" y="4933012"/>
              <a:ext cx="2389309" cy="4766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Rounded Rectangle 20"/>
            <p:cNvSpPr/>
            <p:nvPr/>
          </p:nvSpPr>
          <p:spPr>
            <a:xfrm>
              <a:off x="6258458" y="5252392"/>
              <a:ext cx="2965602" cy="4766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Rounded Rectangle 21"/>
            <p:cNvSpPr/>
            <p:nvPr/>
          </p:nvSpPr>
          <p:spPr>
            <a:xfrm>
              <a:off x="6258458" y="5252392"/>
              <a:ext cx="2027341" cy="47669"/>
            </a:xfrm>
            <a:prstGeom prst="roundRect">
              <a:avLst>
                <a:gd name="adj" fmla="val 50000"/>
              </a:avLst>
            </a:prstGeom>
            <a:solidFill>
              <a:srgbClr val="3733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TextBox 22"/>
            <p:cNvSpPr txBox="1"/>
            <p:nvPr/>
          </p:nvSpPr>
          <p:spPr>
            <a:xfrm>
              <a:off x="8876379" y="5029938"/>
              <a:ext cx="371494" cy="2145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70%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  <p:sp>
        <p:nvSpPr>
          <p:cNvPr id="20" name="Rectangle 63"/>
          <p:cNvSpPr/>
          <p:nvPr/>
        </p:nvSpPr>
        <p:spPr>
          <a:xfrm>
            <a:off x="6415088" y="3250373"/>
            <a:ext cx="3848327" cy="60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5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5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34"/>
          <p:cNvSpPr txBox="1"/>
          <p:nvPr/>
        </p:nvSpPr>
        <p:spPr>
          <a:xfrm>
            <a:off x="6415088" y="3944106"/>
            <a:ext cx="3848327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2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blipFill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: Rounded Corners 5"/>
          <p:cNvSpPr/>
          <p:nvPr/>
        </p:nvSpPr>
        <p:spPr>
          <a:xfrm>
            <a:off x="929148" y="3819832"/>
            <a:ext cx="10648336" cy="3038168"/>
          </a:xfrm>
          <a:prstGeom prst="roundRect">
            <a:avLst>
              <a:gd name="adj" fmla="val 648"/>
            </a:avLst>
          </a:prstGeom>
          <a:solidFill>
            <a:schemeClr val="bg1"/>
          </a:solidFill>
          <a:ln>
            <a:noFill/>
          </a:ln>
          <a:effectLst>
            <a:outerShdw blurRad="2032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0" name="Rectangle: Rounded Corners 6"/>
          <p:cNvSpPr/>
          <p:nvPr/>
        </p:nvSpPr>
        <p:spPr>
          <a:xfrm>
            <a:off x="1417380" y="3248166"/>
            <a:ext cx="3434839" cy="3070154"/>
          </a:xfrm>
          <a:prstGeom prst="roundRect">
            <a:avLst>
              <a:gd name="adj" fmla="val 648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13500000" scaled="1"/>
            <a:tileRect/>
          </a:gradFill>
          <a:ln>
            <a:noFill/>
          </a:ln>
          <a:effectLst>
            <a:outerShdw blurRad="508000" dist="254000" dir="54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ea typeface="微软雅黑" panose="020B0503020204020204" pitchFamily="2" charset="-122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1755914" y="3629349"/>
            <a:ext cx="2757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Contact Us</a:t>
            </a:r>
            <a:endParaRPr lang="id-ID" sz="3200" dirty="0">
              <a:solidFill>
                <a:prstClr val="white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Text Placeholder 4"/>
          <p:cNvSpPr txBox="1"/>
          <p:nvPr/>
        </p:nvSpPr>
        <p:spPr>
          <a:xfrm>
            <a:off x="1755914" y="4975992"/>
            <a:ext cx="2757771" cy="9992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  <a:defRPr/>
            </a:pPr>
            <a:r>
              <a:rPr lang="zh-CN" altLang="en-US" sz="1200" spc="300">
                <a:solidFill>
                  <a:prstClr val="white">
                    <a:lumMod val="95000"/>
                  </a:prstClr>
                </a:solidFill>
                <a:latin typeface="+mj-lt"/>
                <a:cs typeface="Calibri" panose="020F0502020204030204"/>
              </a:rPr>
              <a:t>由在此输入详细介绍，以表达项目工作的详细资料和文字信息。</a:t>
            </a:r>
            <a:endParaRPr lang="id-ID" sz="1200" spc="300" dirty="0">
              <a:solidFill>
                <a:prstClr val="white">
                  <a:lumMod val="95000"/>
                </a:prstClr>
              </a:solidFill>
              <a:latin typeface="+mj-lt"/>
              <a:cs typeface="Calibri" panose="020F0502020204030204"/>
            </a:endParaRPr>
          </a:p>
        </p:txBody>
      </p:sp>
      <p:sp>
        <p:nvSpPr>
          <p:cNvPr id="13" name="Rectangle 18"/>
          <p:cNvSpPr/>
          <p:nvPr/>
        </p:nvSpPr>
        <p:spPr>
          <a:xfrm flipH="1">
            <a:off x="5442833" y="4860800"/>
            <a:ext cx="2701440" cy="723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Bef>
                <a:spcPts val="1000"/>
              </a:spcBef>
              <a:defRPr/>
            </a:pPr>
            <a:r>
              <a:rPr lang="zh-CN" altLang="en-US" sz="1200" spc="300">
                <a:solidFill>
                  <a:schemeClr val="bg1">
                    <a:lumMod val="75000"/>
                  </a:schemeClr>
                </a:solidFill>
                <a:latin typeface="+mj-lt"/>
                <a:cs typeface="Calibri" panose="020F0502020204030204"/>
              </a:rPr>
              <a:t>由在此输入详细介绍，以表达项目工作的详细资料和文字信息。</a:t>
            </a:r>
            <a:endParaRPr lang="id-ID" sz="1200" spc="300" dirty="0">
              <a:solidFill>
                <a:schemeClr val="bg1">
                  <a:lumMod val="75000"/>
                </a:schemeClr>
              </a:solidFill>
              <a:latin typeface="+mj-lt"/>
              <a:cs typeface="Calibri" panose="020F0502020204030204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5442833" y="4470032"/>
            <a:ext cx="9749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+mj-lt"/>
                <a:cs typeface="Segoe UI Light" panose="020B0502040204020203" pitchFamily="34" charset="0"/>
              </a:rPr>
              <a:t>Address</a:t>
            </a:r>
            <a:endParaRPr lang="id-ID" sz="1600" dirty="0">
              <a:solidFill>
                <a:prstClr val="black">
                  <a:lumMod val="85000"/>
                  <a:lumOff val="15000"/>
                </a:prstClr>
              </a:solidFill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15" name="Rectangle 21"/>
          <p:cNvSpPr/>
          <p:nvPr/>
        </p:nvSpPr>
        <p:spPr>
          <a:xfrm flipH="1">
            <a:off x="8860542" y="4911018"/>
            <a:ext cx="25173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id-ID" sz="1200" dirty="0">
                <a:solidFill>
                  <a:prstClr val="white">
                    <a:lumMod val="65000"/>
                  </a:prstClr>
                </a:solidFill>
                <a:latin typeface="+mj-lt"/>
                <a:cs typeface="Calibri" panose="020F0502020204030204"/>
              </a:rPr>
              <a:t>081333xxxxxx / 082233xxxxx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+mj-lt"/>
            </a:endParaRPr>
          </a:p>
        </p:txBody>
      </p:sp>
      <p:sp>
        <p:nvSpPr>
          <p:cNvPr id="16" name="Freeform 178"/>
          <p:cNvSpPr>
            <a:spLocks noChangeArrowheads="1"/>
          </p:cNvSpPr>
          <p:nvPr/>
        </p:nvSpPr>
        <p:spPr bwMode="auto">
          <a:xfrm>
            <a:off x="8505270" y="4931293"/>
            <a:ext cx="243524" cy="236448"/>
          </a:xfrm>
          <a:custGeom>
            <a:avLst/>
            <a:gdLst>
              <a:gd name="T0" fmla="*/ 217433 w 634"/>
              <a:gd name="T1" fmla="*/ 26535 h 619"/>
              <a:gd name="T2" fmla="*/ 217433 w 634"/>
              <a:gd name="T3" fmla="*/ 26535 h 619"/>
              <a:gd name="T4" fmla="*/ 196519 w 634"/>
              <a:gd name="T5" fmla="*/ 5379 h 619"/>
              <a:gd name="T6" fmla="*/ 175244 w 634"/>
              <a:gd name="T7" fmla="*/ 5379 h 619"/>
              <a:gd name="T8" fmla="*/ 148561 w 634"/>
              <a:gd name="T9" fmla="*/ 47691 h 619"/>
              <a:gd name="T10" fmla="*/ 148561 w 634"/>
              <a:gd name="T11" fmla="*/ 68489 h 619"/>
              <a:gd name="T12" fmla="*/ 159018 w 634"/>
              <a:gd name="T13" fmla="*/ 79247 h 619"/>
              <a:gd name="T14" fmla="*/ 127287 w 634"/>
              <a:gd name="T15" fmla="*/ 116180 h 619"/>
              <a:gd name="T16" fmla="*/ 84738 w 634"/>
              <a:gd name="T17" fmla="*/ 153114 h 619"/>
              <a:gd name="T18" fmla="*/ 68872 w 634"/>
              <a:gd name="T19" fmla="*/ 142357 h 619"/>
              <a:gd name="T20" fmla="*/ 47597 w 634"/>
              <a:gd name="T21" fmla="*/ 142357 h 619"/>
              <a:gd name="T22" fmla="*/ 10457 w 634"/>
              <a:gd name="T23" fmla="*/ 174271 h 619"/>
              <a:gd name="T24" fmla="*/ 10457 w 634"/>
              <a:gd name="T25" fmla="*/ 190048 h 619"/>
              <a:gd name="T26" fmla="*/ 31731 w 634"/>
              <a:gd name="T27" fmla="*/ 211205 h 619"/>
              <a:gd name="T28" fmla="*/ 68872 w 634"/>
              <a:gd name="T29" fmla="*/ 211205 h 619"/>
              <a:gd name="T30" fmla="*/ 153970 w 634"/>
              <a:gd name="T31" fmla="*/ 147736 h 619"/>
              <a:gd name="T32" fmla="*/ 217433 w 634"/>
              <a:gd name="T33" fmla="*/ 68489 h 619"/>
              <a:gd name="T34" fmla="*/ 217433 w 634"/>
              <a:gd name="T35" fmla="*/ 26535 h 619"/>
              <a:gd name="T36" fmla="*/ 206976 w 634"/>
              <a:gd name="T37" fmla="*/ 58090 h 619"/>
              <a:gd name="T38" fmla="*/ 206976 w 634"/>
              <a:gd name="T39" fmla="*/ 58090 h 619"/>
              <a:gd name="T40" fmla="*/ 148561 w 634"/>
              <a:gd name="T41" fmla="*/ 137337 h 619"/>
              <a:gd name="T42" fmla="*/ 58415 w 634"/>
              <a:gd name="T43" fmla="*/ 200447 h 619"/>
              <a:gd name="T44" fmla="*/ 37140 w 634"/>
              <a:gd name="T45" fmla="*/ 200447 h 619"/>
              <a:gd name="T46" fmla="*/ 26323 w 634"/>
              <a:gd name="T47" fmla="*/ 190048 h 619"/>
              <a:gd name="T48" fmla="*/ 26323 w 634"/>
              <a:gd name="T49" fmla="*/ 174271 h 619"/>
              <a:gd name="T50" fmla="*/ 53006 w 634"/>
              <a:gd name="T51" fmla="*/ 158493 h 619"/>
              <a:gd name="T52" fmla="*/ 63824 w 634"/>
              <a:gd name="T53" fmla="*/ 158493 h 619"/>
              <a:gd name="T54" fmla="*/ 79689 w 634"/>
              <a:gd name="T55" fmla="*/ 174271 h 619"/>
              <a:gd name="T56" fmla="*/ 180293 w 634"/>
              <a:gd name="T57" fmla="*/ 79247 h 619"/>
              <a:gd name="T58" fmla="*/ 159018 w 634"/>
              <a:gd name="T59" fmla="*/ 63110 h 619"/>
              <a:gd name="T60" fmla="*/ 159018 w 634"/>
              <a:gd name="T61" fmla="*/ 47691 h 619"/>
              <a:gd name="T62" fmla="*/ 180293 w 634"/>
              <a:gd name="T63" fmla="*/ 21156 h 619"/>
              <a:gd name="T64" fmla="*/ 196519 w 634"/>
              <a:gd name="T65" fmla="*/ 21156 h 619"/>
              <a:gd name="T66" fmla="*/ 206976 w 634"/>
              <a:gd name="T67" fmla="*/ 36934 h 619"/>
              <a:gd name="T68" fmla="*/ 206976 w 634"/>
              <a:gd name="T69" fmla="*/ 58090 h 61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34" h="619">
                <a:moveTo>
                  <a:pt x="603" y="74"/>
                </a:moveTo>
                <a:lnTo>
                  <a:pt x="603" y="74"/>
                </a:lnTo>
                <a:cubicBezTo>
                  <a:pt x="545" y="15"/>
                  <a:pt x="545" y="15"/>
                  <a:pt x="545" y="15"/>
                </a:cubicBezTo>
                <a:cubicBezTo>
                  <a:pt x="530" y="0"/>
                  <a:pt x="500" y="0"/>
                  <a:pt x="486" y="15"/>
                </a:cubicBezTo>
                <a:cubicBezTo>
                  <a:pt x="412" y="133"/>
                  <a:pt x="412" y="133"/>
                  <a:pt x="412" y="133"/>
                </a:cubicBezTo>
                <a:cubicBezTo>
                  <a:pt x="398" y="147"/>
                  <a:pt x="398" y="176"/>
                  <a:pt x="412" y="191"/>
                </a:cubicBezTo>
                <a:cubicBezTo>
                  <a:pt x="441" y="221"/>
                  <a:pt x="441" y="221"/>
                  <a:pt x="441" y="221"/>
                </a:cubicBezTo>
                <a:cubicBezTo>
                  <a:pt x="412" y="250"/>
                  <a:pt x="382" y="294"/>
                  <a:pt x="353" y="324"/>
                </a:cubicBezTo>
                <a:cubicBezTo>
                  <a:pt x="309" y="368"/>
                  <a:pt x="265" y="397"/>
                  <a:pt x="235" y="427"/>
                </a:cubicBezTo>
                <a:cubicBezTo>
                  <a:pt x="191" y="397"/>
                  <a:pt x="191" y="397"/>
                  <a:pt x="191" y="397"/>
                </a:cubicBezTo>
                <a:cubicBezTo>
                  <a:pt x="177" y="383"/>
                  <a:pt x="162" y="383"/>
                  <a:pt x="132" y="397"/>
                </a:cubicBezTo>
                <a:cubicBezTo>
                  <a:pt x="29" y="486"/>
                  <a:pt x="29" y="486"/>
                  <a:pt x="29" y="486"/>
                </a:cubicBezTo>
                <a:cubicBezTo>
                  <a:pt x="0" y="500"/>
                  <a:pt x="15" y="515"/>
                  <a:pt x="29" y="530"/>
                </a:cubicBezTo>
                <a:cubicBezTo>
                  <a:pt x="88" y="589"/>
                  <a:pt x="88" y="589"/>
                  <a:pt x="88" y="589"/>
                </a:cubicBezTo>
                <a:cubicBezTo>
                  <a:pt x="118" y="618"/>
                  <a:pt x="147" y="618"/>
                  <a:pt x="191" y="589"/>
                </a:cubicBezTo>
                <a:cubicBezTo>
                  <a:pt x="191" y="589"/>
                  <a:pt x="324" y="530"/>
                  <a:pt x="427" y="412"/>
                </a:cubicBezTo>
                <a:cubicBezTo>
                  <a:pt x="530" y="324"/>
                  <a:pt x="603" y="191"/>
                  <a:pt x="603" y="191"/>
                </a:cubicBezTo>
                <a:cubicBezTo>
                  <a:pt x="618" y="147"/>
                  <a:pt x="633" y="103"/>
                  <a:pt x="603" y="74"/>
                </a:cubicBezTo>
                <a:close/>
                <a:moveTo>
                  <a:pt x="574" y="162"/>
                </a:moveTo>
                <a:lnTo>
                  <a:pt x="574" y="162"/>
                </a:lnTo>
                <a:cubicBezTo>
                  <a:pt x="545" y="221"/>
                  <a:pt x="471" y="324"/>
                  <a:pt x="412" y="383"/>
                </a:cubicBezTo>
                <a:cubicBezTo>
                  <a:pt x="339" y="456"/>
                  <a:pt x="162" y="559"/>
                  <a:pt x="162" y="559"/>
                </a:cubicBezTo>
                <a:cubicBezTo>
                  <a:pt x="147" y="574"/>
                  <a:pt x="118" y="574"/>
                  <a:pt x="103" y="559"/>
                </a:cubicBezTo>
                <a:cubicBezTo>
                  <a:pt x="73" y="530"/>
                  <a:pt x="73" y="530"/>
                  <a:pt x="73" y="530"/>
                </a:cubicBezTo>
                <a:cubicBezTo>
                  <a:pt x="59" y="515"/>
                  <a:pt x="59" y="500"/>
                  <a:pt x="73" y="486"/>
                </a:cubicBezTo>
                <a:cubicBezTo>
                  <a:pt x="147" y="442"/>
                  <a:pt x="147" y="442"/>
                  <a:pt x="147" y="442"/>
                </a:cubicBezTo>
                <a:cubicBezTo>
                  <a:pt x="162" y="427"/>
                  <a:pt x="177" y="427"/>
                  <a:pt x="177" y="442"/>
                </a:cubicBezTo>
                <a:cubicBezTo>
                  <a:pt x="221" y="486"/>
                  <a:pt x="221" y="486"/>
                  <a:pt x="221" y="486"/>
                </a:cubicBezTo>
                <a:cubicBezTo>
                  <a:pt x="235" y="471"/>
                  <a:pt x="398" y="368"/>
                  <a:pt x="500" y="221"/>
                </a:cubicBezTo>
                <a:cubicBezTo>
                  <a:pt x="441" y="176"/>
                  <a:pt x="441" y="176"/>
                  <a:pt x="441" y="176"/>
                </a:cubicBezTo>
                <a:cubicBezTo>
                  <a:pt x="441" y="162"/>
                  <a:pt x="441" y="147"/>
                  <a:pt x="441" y="133"/>
                </a:cubicBezTo>
                <a:cubicBezTo>
                  <a:pt x="500" y="59"/>
                  <a:pt x="500" y="59"/>
                  <a:pt x="500" y="59"/>
                </a:cubicBezTo>
                <a:cubicBezTo>
                  <a:pt x="515" y="44"/>
                  <a:pt x="530" y="59"/>
                  <a:pt x="545" y="59"/>
                </a:cubicBezTo>
                <a:cubicBezTo>
                  <a:pt x="574" y="103"/>
                  <a:pt x="574" y="103"/>
                  <a:pt x="574" y="103"/>
                </a:cubicBezTo>
                <a:cubicBezTo>
                  <a:pt x="589" y="117"/>
                  <a:pt x="589" y="147"/>
                  <a:pt x="574" y="16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91431" tIns="45716" rIns="91431" bIns="45716" anchor="ctr"/>
          <a:lstStyle/>
          <a:p>
            <a:pPr algn="r"/>
            <a:endParaRPr lang="en-US">
              <a:solidFill>
                <a:prstClr val="black">
                  <a:lumMod val="75000"/>
                  <a:lumOff val="25000"/>
                </a:prstClr>
              </a:solidFill>
              <a:latin typeface="Aller" panose="02000503030000020004" pitchFamily="2" charset="0"/>
            </a:endParaRPr>
          </a:p>
        </p:txBody>
      </p:sp>
      <p:sp>
        <p:nvSpPr>
          <p:cNvPr id="17" name="Rectangle 23"/>
          <p:cNvSpPr/>
          <p:nvPr/>
        </p:nvSpPr>
        <p:spPr>
          <a:xfrm flipH="1">
            <a:off x="8860542" y="5290228"/>
            <a:ext cx="24276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id-ID" sz="1200" dirty="0">
                <a:solidFill>
                  <a:prstClr val="white">
                    <a:lumMod val="65000"/>
                  </a:prstClr>
                </a:solidFill>
                <a:latin typeface="+mj-lt"/>
                <a:cs typeface="Calibri" panose="020F0502020204030204"/>
              </a:rPr>
              <a:t>Lorem ipsum dolor sit amet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+mj-lt"/>
            </a:endParaRPr>
          </a:p>
        </p:txBody>
      </p:sp>
      <p:sp>
        <p:nvSpPr>
          <p:cNvPr id="18" name="AutoShape 28"/>
          <p:cNvSpPr/>
          <p:nvPr/>
        </p:nvSpPr>
        <p:spPr bwMode="auto">
          <a:xfrm>
            <a:off x="8501041" y="5305423"/>
            <a:ext cx="246608" cy="2466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lIns="19051" tIns="19051" rIns="19051" bIns="19051" anchor="ctr"/>
          <a:lstStyle/>
          <a:p>
            <a:pPr algn="r" defTabSz="227965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ler" panose="02000503030000020004" pitchFamily="2" charset="0"/>
              <a:sym typeface="Gill Sans" charset="0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8417786" y="4470032"/>
            <a:ext cx="824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+mj-lt"/>
                <a:cs typeface="Segoe UI Light" panose="020B0502040204020203" pitchFamily="34" charset="0"/>
              </a:rPr>
              <a:t>Phone</a:t>
            </a:r>
            <a:endParaRPr lang="id-ID" sz="1600" dirty="0">
              <a:solidFill>
                <a:prstClr val="black">
                  <a:lumMod val="85000"/>
                  <a:lumOff val="15000"/>
                </a:prstClr>
              </a:solidFill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20" name="Rectangle: Rounded Corners 17"/>
          <p:cNvSpPr/>
          <p:nvPr/>
        </p:nvSpPr>
        <p:spPr>
          <a:xfrm>
            <a:off x="7187716" y="5859135"/>
            <a:ext cx="1887564" cy="34866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381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  <a:latin typeface="+mj-lt"/>
                <a:cs typeface="Segoe UI" panose="020B0502040204020203" pitchFamily="34" charset="0"/>
              </a:rPr>
              <a:t>Find Me Now</a:t>
            </a:r>
            <a:endParaRPr lang="id-ID" sz="1100" dirty="0">
              <a:solidFill>
                <a:prstClr val="white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Freeform 52"/>
          <p:cNvSpPr>
            <a:spLocks noChangeArrowheads="1"/>
          </p:cNvSpPr>
          <p:nvPr/>
        </p:nvSpPr>
        <p:spPr bwMode="auto">
          <a:xfrm>
            <a:off x="3140372" y="4396098"/>
            <a:ext cx="233172" cy="230329"/>
          </a:xfrm>
          <a:custGeom>
            <a:avLst/>
            <a:gdLst>
              <a:gd name="T0" fmla="*/ 130447 w 479"/>
              <a:gd name="T1" fmla="*/ 0 h 471"/>
              <a:gd name="T2" fmla="*/ 130447 w 479"/>
              <a:gd name="T3" fmla="*/ 0 h 471"/>
              <a:gd name="T4" fmla="*/ 0 w 479"/>
              <a:gd name="T5" fmla="*/ 126130 h 471"/>
              <a:gd name="T6" fmla="*/ 130447 w 479"/>
              <a:gd name="T7" fmla="*/ 256629 h 471"/>
              <a:gd name="T8" fmla="*/ 259806 w 479"/>
              <a:gd name="T9" fmla="*/ 126130 h 471"/>
              <a:gd name="T10" fmla="*/ 130447 w 479"/>
              <a:gd name="T11" fmla="*/ 0 h 471"/>
              <a:gd name="T12" fmla="*/ 139687 w 479"/>
              <a:gd name="T13" fmla="*/ 159984 h 471"/>
              <a:gd name="T14" fmla="*/ 139687 w 479"/>
              <a:gd name="T15" fmla="*/ 159984 h 471"/>
              <a:gd name="T16" fmla="*/ 120663 w 479"/>
              <a:gd name="T17" fmla="*/ 150155 h 471"/>
              <a:gd name="T18" fmla="*/ 101096 w 479"/>
              <a:gd name="T19" fmla="*/ 198205 h 471"/>
              <a:gd name="T20" fmla="*/ 110880 w 479"/>
              <a:gd name="T21" fmla="*/ 126130 h 471"/>
              <a:gd name="T22" fmla="*/ 130447 w 479"/>
              <a:gd name="T23" fmla="*/ 92277 h 471"/>
              <a:gd name="T24" fmla="*/ 135339 w 479"/>
              <a:gd name="T25" fmla="*/ 145241 h 471"/>
              <a:gd name="T26" fmla="*/ 154362 w 479"/>
              <a:gd name="T27" fmla="*/ 82449 h 471"/>
              <a:gd name="T28" fmla="*/ 91856 w 479"/>
              <a:gd name="T29" fmla="*/ 116302 h 471"/>
              <a:gd name="T30" fmla="*/ 96748 w 479"/>
              <a:gd name="T31" fmla="*/ 140327 h 471"/>
              <a:gd name="T32" fmla="*/ 77181 w 479"/>
              <a:gd name="T33" fmla="*/ 106474 h 471"/>
              <a:gd name="T34" fmla="*/ 125555 w 479"/>
              <a:gd name="T35" fmla="*/ 58424 h 471"/>
              <a:gd name="T36" fmla="*/ 183169 w 479"/>
              <a:gd name="T37" fmla="*/ 97191 h 471"/>
              <a:gd name="T38" fmla="*/ 139687 w 479"/>
              <a:gd name="T39" fmla="*/ 159984 h 47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79" h="471">
                <a:moveTo>
                  <a:pt x="240" y="0"/>
                </a:moveTo>
                <a:lnTo>
                  <a:pt x="240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3"/>
                  <a:pt x="106" y="470"/>
                  <a:pt x="240" y="470"/>
                </a:cubicBezTo>
                <a:cubicBezTo>
                  <a:pt x="372" y="470"/>
                  <a:pt x="478" y="363"/>
                  <a:pt x="478" y="231"/>
                </a:cubicBezTo>
                <a:cubicBezTo>
                  <a:pt x="478" y="107"/>
                  <a:pt x="372" y="0"/>
                  <a:pt x="240" y="0"/>
                </a:cubicBezTo>
                <a:close/>
                <a:moveTo>
                  <a:pt x="257" y="293"/>
                </a:moveTo>
                <a:lnTo>
                  <a:pt x="257" y="293"/>
                </a:lnTo>
                <a:cubicBezTo>
                  <a:pt x="240" y="293"/>
                  <a:pt x="231" y="284"/>
                  <a:pt x="222" y="275"/>
                </a:cubicBezTo>
                <a:cubicBezTo>
                  <a:pt x="213" y="310"/>
                  <a:pt x="204" y="346"/>
                  <a:pt x="186" y="363"/>
                </a:cubicBezTo>
                <a:cubicBezTo>
                  <a:pt x="178" y="310"/>
                  <a:pt x="195" y="266"/>
                  <a:pt x="204" y="231"/>
                </a:cubicBezTo>
                <a:cubicBezTo>
                  <a:pt x="186" y="204"/>
                  <a:pt x="204" y="151"/>
                  <a:pt x="240" y="169"/>
                </a:cubicBezTo>
                <a:cubicBezTo>
                  <a:pt x="275" y="178"/>
                  <a:pt x="204" y="257"/>
                  <a:pt x="249" y="266"/>
                </a:cubicBezTo>
                <a:cubicBezTo>
                  <a:pt x="302" y="275"/>
                  <a:pt x="319" y="178"/>
                  <a:pt x="284" y="151"/>
                </a:cubicBezTo>
                <a:cubicBezTo>
                  <a:pt x="249" y="107"/>
                  <a:pt x="159" y="151"/>
                  <a:pt x="169" y="213"/>
                </a:cubicBezTo>
                <a:cubicBezTo>
                  <a:pt x="178" y="231"/>
                  <a:pt x="186" y="231"/>
                  <a:pt x="178" y="257"/>
                </a:cubicBezTo>
                <a:cubicBezTo>
                  <a:pt x="151" y="248"/>
                  <a:pt x="142" y="222"/>
                  <a:pt x="142" y="195"/>
                </a:cubicBezTo>
                <a:cubicBezTo>
                  <a:pt x="142" y="151"/>
                  <a:pt x="186" y="116"/>
                  <a:pt x="231" y="107"/>
                </a:cubicBezTo>
                <a:cubicBezTo>
                  <a:pt x="284" y="107"/>
                  <a:pt x="328" y="134"/>
                  <a:pt x="337" y="178"/>
                </a:cubicBezTo>
                <a:cubicBezTo>
                  <a:pt x="346" y="231"/>
                  <a:pt x="310" y="293"/>
                  <a:pt x="257" y="2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none" lIns="34291" tIns="17145" rIns="34291" bIns="17145" anchor="ctr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Freeform 78"/>
          <p:cNvSpPr>
            <a:spLocks noChangeArrowheads="1"/>
          </p:cNvSpPr>
          <p:nvPr/>
        </p:nvSpPr>
        <p:spPr bwMode="auto">
          <a:xfrm>
            <a:off x="2715495" y="4396098"/>
            <a:ext cx="233172" cy="230329"/>
          </a:xfrm>
          <a:custGeom>
            <a:avLst/>
            <a:gdLst>
              <a:gd name="T0" fmla="*/ 115228 w 479"/>
              <a:gd name="T1" fmla="*/ 92277 h 471"/>
              <a:gd name="T2" fmla="*/ 115228 w 479"/>
              <a:gd name="T3" fmla="*/ 92277 h 471"/>
              <a:gd name="T4" fmla="*/ 100553 w 479"/>
              <a:gd name="T5" fmla="*/ 77535 h 471"/>
              <a:gd name="T6" fmla="*/ 96204 w 479"/>
              <a:gd name="T7" fmla="*/ 77535 h 471"/>
              <a:gd name="T8" fmla="*/ 91313 w 479"/>
              <a:gd name="T9" fmla="*/ 87363 h 471"/>
              <a:gd name="T10" fmla="*/ 91313 w 479"/>
              <a:gd name="T11" fmla="*/ 102106 h 471"/>
              <a:gd name="T12" fmla="*/ 105444 w 479"/>
              <a:gd name="T13" fmla="*/ 116302 h 471"/>
              <a:gd name="T14" fmla="*/ 110336 w 479"/>
              <a:gd name="T15" fmla="*/ 116302 h 471"/>
              <a:gd name="T16" fmla="*/ 115228 w 479"/>
              <a:gd name="T17" fmla="*/ 92277 h 471"/>
              <a:gd name="T18" fmla="*/ 129360 w 479"/>
              <a:gd name="T19" fmla="*/ 0 h 471"/>
              <a:gd name="T20" fmla="*/ 129360 w 479"/>
              <a:gd name="T21" fmla="*/ 0 h 471"/>
              <a:gd name="T22" fmla="*/ 0 w 479"/>
              <a:gd name="T23" fmla="*/ 126130 h 471"/>
              <a:gd name="T24" fmla="*/ 129360 w 479"/>
              <a:gd name="T25" fmla="*/ 256629 h 471"/>
              <a:gd name="T26" fmla="*/ 259806 w 479"/>
              <a:gd name="T27" fmla="*/ 126130 h 471"/>
              <a:gd name="T28" fmla="*/ 129360 w 479"/>
              <a:gd name="T29" fmla="*/ 0 h 471"/>
              <a:gd name="T30" fmla="*/ 120120 w 479"/>
              <a:gd name="T31" fmla="*/ 184554 h 471"/>
              <a:gd name="T32" fmla="*/ 120120 w 479"/>
              <a:gd name="T33" fmla="*/ 184554 h 471"/>
              <a:gd name="T34" fmla="*/ 100553 w 479"/>
              <a:gd name="T35" fmla="*/ 188923 h 471"/>
              <a:gd name="T36" fmla="*/ 100553 w 479"/>
              <a:gd name="T37" fmla="*/ 188923 h 471"/>
              <a:gd name="T38" fmla="*/ 100553 w 479"/>
              <a:gd name="T39" fmla="*/ 188923 h 471"/>
              <a:gd name="T40" fmla="*/ 67397 w 479"/>
              <a:gd name="T41" fmla="*/ 164352 h 471"/>
              <a:gd name="T42" fmla="*/ 105444 w 479"/>
              <a:gd name="T43" fmla="*/ 135413 h 471"/>
              <a:gd name="T44" fmla="*/ 105444 w 479"/>
              <a:gd name="T45" fmla="*/ 135413 h 471"/>
              <a:gd name="T46" fmla="*/ 100553 w 479"/>
              <a:gd name="T47" fmla="*/ 126130 h 471"/>
              <a:gd name="T48" fmla="*/ 100553 w 479"/>
              <a:gd name="T49" fmla="*/ 126130 h 471"/>
              <a:gd name="T50" fmla="*/ 86421 w 479"/>
              <a:gd name="T51" fmla="*/ 121216 h 471"/>
              <a:gd name="T52" fmla="*/ 76637 w 479"/>
              <a:gd name="T53" fmla="*/ 97191 h 471"/>
              <a:gd name="T54" fmla="*/ 105444 w 479"/>
              <a:gd name="T55" fmla="*/ 68252 h 471"/>
              <a:gd name="T56" fmla="*/ 139143 w 479"/>
              <a:gd name="T57" fmla="*/ 68252 h 471"/>
              <a:gd name="T58" fmla="*/ 139143 w 479"/>
              <a:gd name="T59" fmla="*/ 68252 h 471"/>
              <a:gd name="T60" fmla="*/ 129360 w 479"/>
              <a:gd name="T61" fmla="*/ 73167 h 471"/>
              <a:gd name="T62" fmla="*/ 120120 w 479"/>
              <a:gd name="T63" fmla="*/ 73167 h 471"/>
              <a:gd name="T64" fmla="*/ 129360 w 479"/>
              <a:gd name="T65" fmla="*/ 97191 h 471"/>
              <a:gd name="T66" fmla="*/ 125011 w 479"/>
              <a:gd name="T67" fmla="*/ 116302 h 471"/>
              <a:gd name="T68" fmla="*/ 115228 w 479"/>
              <a:gd name="T69" fmla="*/ 126130 h 471"/>
              <a:gd name="T70" fmla="*/ 125011 w 479"/>
              <a:gd name="T71" fmla="*/ 131045 h 471"/>
              <a:gd name="T72" fmla="*/ 139143 w 479"/>
              <a:gd name="T73" fmla="*/ 155069 h 471"/>
              <a:gd name="T74" fmla="*/ 120120 w 479"/>
              <a:gd name="T75" fmla="*/ 184554 h 471"/>
              <a:gd name="T76" fmla="*/ 192409 w 479"/>
              <a:gd name="T77" fmla="*/ 126130 h 471"/>
              <a:gd name="T78" fmla="*/ 192409 w 479"/>
              <a:gd name="T79" fmla="*/ 126130 h 471"/>
              <a:gd name="T80" fmla="*/ 168494 w 479"/>
              <a:gd name="T81" fmla="*/ 126130 h 471"/>
              <a:gd name="T82" fmla="*/ 168494 w 479"/>
              <a:gd name="T83" fmla="*/ 150155 h 471"/>
              <a:gd name="T84" fmla="*/ 158167 w 479"/>
              <a:gd name="T85" fmla="*/ 150155 h 471"/>
              <a:gd name="T86" fmla="*/ 158167 w 479"/>
              <a:gd name="T87" fmla="*/ 126130 h 471"/>
              <a:gd name="T88" fmla="*/ 139143 w 479"/>
              <a:gd name="T89" fmla="*/ 126130 h 471"/>
              <a:gd name="T90" fmla="*/ 139143 w 479"/>
              <a:gd name="T91" fmla="*/ 116302 h 471"/>
              <a:gd name="T92" fmla="*/ 158167 w 479"/>
              <a:gd name="T93" fmla="*/ 116302 h 471"/>
              <a:gd name="T94" fmla="*/ 158167 w 479"/>
              <a:gd name="T95" fmla="*/ 92277 h 471"/>
              <a:gd name="T96" fmla="*/ 168494 w 479"/>
              <a:gd name="T97" fmla="*/ 92277 h 471"/>
              <a:gd name="T98" fmla="*/ 168494 w 479"/>
              <a:gd name="T99" fmla="*/ 116302 h 471"/>
              <a:gd name="T100" fmla="*/ 192409 w 479"/>
              <a:gd name="T101" fmla="*/ 116302 h 471"/>
              <a:gd name="T102" fmla="*/ 192409 w 479"/>
              <a:gd name="T103" fmla="*/ 126130 h 471"/>
              <a:gd name="T104" fmla="*/ 105444 w 479"/>
              <a:gd name="T105" fmla="*/ 145241 h 471"/>
              <a:gd name="T106" fmla="*/ 105444 w 479"/>
              <a:gd name="T107" fmla="*/ 145241 h 471"/>
              <a:gd name="T108" fmla="*/ 105444 w 479"/>
              <a:gd name="T109" fmla="*/ 145241 h 471"/>
              <a:gd name="T110" fmla="*/ 86421 w 479"/>
              <a:gd name="T111" fmla="*/ 150155 h 471"/>
              <a:gd name="T112" fmla="*/ 81529 w 479"/>
              <a:gd name="T113" fmla="*/ 164352 h 471"/>
              <a:gd name="T114" fmla="*/ 105444 w 479"/>
              <a:gd name="T115" fmla="*/ 179094 h 471"/>
              <a:gd name="T116" fmla="*/ 125011 w 479"/>
              <a:gd name="T117" fmla="*/ 159984 h 471"/>
              <a:gd name="T118" fmla="*/ 105444 w 479"/>
              <a:gd name="T119" fmla="*/ 145241 h 47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79" h="471">
                <a:moveTo>
                  <a:pt x="212" y="169"/>
                </a:moveTo>
                <a:lnTo>
                  <a:pt x="212" y="169"/>
                </a:lnTo>
                <a:cubicBezTo>
                  <a:pt x="212" y="142"/>
                  <a:pt x="203" y="142"/>
                  <a:pt x="185" y="142"/>
                </a:cubicBezTo>
                <a:cubicBezTo>
                  <a:pt x="185" y="142"/>
                  <a:pt x="185" y="142"/>
                  <a:pt x="177" y="142"/>
                </a:cubicBezTo>
                <a:cubicBezTo>
                  <a:pt x="177" y="142"/>
                  <a:pt x="168" y="151"/>
                  <a:pt x="168" y="160"/>
                </a:cubicBezTo>
                <a:cubicBezTo>
                  <a:pt x="159" y="160"/>
                  <a:pt x="159" y="169"/>
                  <a:pt x="168" y="187"/>
                </a:cubicBezTo>
                <a:cubicBezTo>
                  <a:pt x="168" y="195"/>
                  <a:pt x="185" y="213"/>
                  <a:pt x="194" y="213"/>
                </a:cubicBezTo>
                <a:cubicBezTo>
                  <a:pt x="194" y="213"/>
                  <a:pt x="194" y="213"/>
                  <a:pt x="203" y="213"/>
                </a:cubicBezTo>
                <a:cubicBezTo>
                  <a:pt x="212" y="204"/>
                  <a:pt x="221" y="187"/>
                  <a:pt x="212" y="169"/>
                </a:cubicBezTo>
                <a:close/>
                <a:moveTo>
                  <a:pt x="238" y="0"/>
                </a:moveTo>
                <a:lnTo>
                  <a:pt x="238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3"/>
                  <a:pt x="106" y="470"/>
                  <a:pt x="238" y="470"/>
                </a:cubicBezTo>
                <a:cubicBezTo>
                  <a:pt x="372" y="470"/>
                  <a:pt x="478" y="363"/>
                  <a:pt x="478" y="231"/>
                </a:cubicBezTo>
                <a:cubicBezTo>
                  <a:pt x="478" y="107"/>
                  <a:pt x="372" y="0"/>
                  <a:pt x="238" y="0"/>
                </a:cubicBezTo>
                <a:close/>
                <a:moveTo>
                  <a:pt x="221" y="338"/>
                </a:moveTo>
                <a:lnTo>
                  <a:pt x="221" y="338"/>
                </a:lnTo>
                <a:cubicBezTo>
                  <a:pt x="212" y="346"/>
                  <a:pt x="194" y="346"/>
                  <a:pt x="185" y="346"/>
                </a:cubicBezTo>
                <a:cubicBezTo>
                  <a:pt x="177" y="346"/>
                  <a:pt x="124" y="346"/>
                  <a:pt x="124" y="301"/>
                </a:cubicBezTo>
                <a:cubicBezTo>
                  <a:pt x="124" y="257"/>
                  <a:pt x="177" y="248"/>
                  <a:pt x="194" y="248"/>
                </a:cubicBezTo>
                <a:cubicBezTo>
                  <a:pt x="185" y="240"/>
                  <a:pt x="185" y="231"/>
                  <a:pt x="185" y="231"/>
                </a:cubicBezTo>
                <a:cubicBezTo>
                  <a:pt x="177" y="231"/>
                  <a:pt x="168" y="222"/>
                  <a:pt x="159" y="222"/>
                </a:cubicBezTo>
                <a:cubicBezTo>
                  <a:pt x="141" y="213"/>
                  <a:pt x="141" y="195"/>
                  <a:pt x="141" y="178"/>
                </a:cubicBezTo>
                <a:cubicBezTo>
                  <a:pt x="141" y="125"/>
                  <a:pt x="194" y="125"/>
                  <a:pt x="194" y="125"/>
                </a:cubicBezTo>
                <a:cubicBezTo>
                  <a:pt x="256" y="125"/>
                  <a:pt x="256" y="125"/>
                  <a:pt x="256" y="125"/>
                </a:cubicBezTo>
                <a:cubicBezTo>
                  <a:pt x="256" y="134"/>
                  <a:pt x="238" y="134"/>
                  <a:pt x="238" y="134"/>
                </a:cubicBezTo>
                <a:cubicBezTo>
                  <a:pt x="230" y="134"/>
                  <a:pt x="230" y="134"/>
                  <a:pt x="221" y="134"/>
                </a:cubicBezTo>
                <a:cubicBezTo>
                  <a:pt x="238" y="142"/>
                  <a:pt x="238" y="160"/>
                  <a:pt x="238" y="178"/>
                </a:cubicBezTo>
                <a:cubicBezTo>
                  <a:pt x="238" y="195"/>
                  <a:pt x="230" y="204"/>
                  <a:pt x="230" y="213"/>
                </a:cubicBezTo>
                <a:cubicBezTo>
                  <a:pt x="221" y="222"/>
                  <a:pt x="212" y="222"/>
                  <a:pt x="212" y="231"/>
                </a:cubicBezTo>
                <a:cubicBezTo>
                  <a:pt x="212" y="231"/>
                  <a:pt x="221" y="240"/>
                  <a:pt x="230" y="240"/>
                </a:cubicBezTo>
                <a:cubicBezTo>
                  <a:pt x="238" y="248"/>
                  <a:pt x="256" y="266"/>
                  <a:pt x="256" y="284"/>
                </a:cubicBezTo>
                <a:cubicBezTo>
                  <a:pt x="256" y="310"/>
                  <a:pt x="247" y="328"/>
                  <a:pt x="221" y="338"/>
                </a:cubicBezTo>
                <a:close/>
                <a:moveTo>
                  <a:pt x="354" y="231"/>
                </a:moveTo>
                <a:lnTo>
                  <a:pt x="354" y="231"/>
                </a:lnTo>
                <a:cubicBezTo>
                  <a:pt x="310" y="231"/>
                  <a:pt x="310" y="231"/>
                  <a:pt x="310" y="231"/>
                </a:cubicBezTo>
                <a:cubicBezTo>
                  <a:pt x="310" y="275"/>
                  <a:pt x="310" y="275"/>
                  <a:pt x="310" y="275"/>
                </a:cubicBezTo>
                <a:cubicBezTo>
                  <a:pt x="291" y="275"/>
                  <a:pt x="291" y="275"/>
                  <a:pt x="291" y="275"/>
                </a:cubicBezTo>
                <a:cubicBezTo>
                  <a:pt x="291" y="231"/>
                  <a:pt x="291" y="231"/>
                  <a:pt x="291" y="231"/>
                </a:cubicBezTo>
                <a:cubicBezTo>
                  <a:pt x="256" y="231"/>
                  <a:pt x="256" y="231"/>
                  <a:pt x="256" y="231"/>
                </a:cubicBezTo>
                <a:cubicBezTo>
                  <a:pt x="256" y="213"/>
                  <a:pt x="256" y="213"/>
                  <a:pt x="256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169"/>
                  <a:pt x="291" y="169"/>
                  <a:pt x="291" y="169"/>
                </a:cubicBezTo>
                <a:cubicBezTo>
                  <a:pt x="310" y="169"/>
                  <a:pt x="310" y="169"/>
                  <a:pt x="310" y="169"/>
                </a:cubicBezTo>
                <a:cubicBezTo>
                  <a:pt x="310" y="213"/>
                  <a:pt x="310" y="213"/>
                  <a:pt x="310" y="213"/>
                </a:cubicBezTo>
                <a:cubicBezTo>
                  <a:pt x="354" y="213"/>
                  <a:pt x="354" y="213"/>
                  <a:pt x="354" y="213"/>
                </a:cubicBezTo>
                <a:lnTo>
                  <a:pt x="354" y="231"/>
                </a:lnTo>
                <a:close/>
                <a:moveTo>
                  <a:pt x="194" y="266"/>
                </a:moveTo>
                <a:lnTo>
                  <a:pt x="194" y="266"/>
                </a:lnTo>
                <a:cubicBezTo>
                  <a:pt x="177" y="266"/>
                  <a:pt x="168" y="266"/>
                  <a:pt x="159" y="275"/>
                </a:cubicBezTo>
                <a:cubicBezTo>
                  <a:pt x="159" y="284"/>
                  <a:pt x="150" y="293"/>
                  <a:pt x="150" y="301"/>
                </a:cubicBezTo>
                <a:cubicBezTo>
                  <a:pt x="150" y="319"/>
                  <a:pt x="168" y="328"/>
                  <a:pt x="194" y="328"/>
                </a:cubicBezTo>
                <a:cubicBezTo>
                  <a:pt x="221" y="319"/>
                  <a:pt x="230" y="310"/>
                  <a:pt x="230" y="293"/>
                </a:cubicBezTo>
                <a:cubicBezTo>
                  <a:pt x="230" y="275"/>
                  <a:pt x="212" y="266"/>
                  <a:pt x="194" y="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none" lIns="34291" tIns="17145" rIns="34291" bIns="17145" anchor="ctr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3" name="Freeform 79"/>
          <p:cNvSpPr>
            <a:spLocks noChangeArrowheads="1"/>
          </p:cNvSpPr>
          <p:nvPr/>
        </p:nvSpPr>
        <p:spPr bwMode="auto">
          <a:xfrm>
            <a:off x="2290618" y="4396098"/>
            <a:ext cx="233172" cy="230329"/>
          </a:xfrm>
          <a:custGeom>
            <a:avLst/>
            <a:gdLst>
              <a:gd name="T0" fmla="*/ 130447 w 479"/>
              <a:gd name="T1" fmla="*/ 0 h 471"/>
              <a:gd name="T2" fmla="*/ 130447 w 479"/>
              <a:gd name="T3" fmla="*/ 0 h 471"/>
              <a:gd name="T4" fmla="*/ 0 w 479"/>
              <a:gd name="T5" fmla="*/ 126130 h 471"/>
              <a:gd name="T6" fmla="*/ 130447 w 479"/>
              <a:gd name="T7" fmla="*/ 256629 h 471"/>
              <a:gd name="T8" fmla="*/ 259806 w 479"/>
              <a:gd name="T9" fmla="*/ 126130 h 471"/>
              <a:gd name="T10" fmla="*/ 130447 w 479"/>
              <a:gd name="T11" fmla="*/ 0 h 471"/>
              <a:gd name="T12" fmla="*/ 159254 w 479"/>
              <a:gd name="T13" fmla="*/ 87363 h 471"/>
              <a:gd name="T14" fmla="*/ 159254 w 479"/>
              <a:gd name="T15" fmla="*/ 87363 h 471"/>
              <a:gd name="T16" fmla="*/ 139687 w 479"/>
              <a:gd name="T17" fmla="*/ 87363 h 471"/>
              <a:gd name="T18" fmla="*/ 135339 w 479"/>
              <a:gd name="T19" fmla="*/ 97191 h 471"/>
              <a:gd name="T20" fmla="*/ 135339 w 479"/>
              <a:gd name="T21" fmla="*/ 106474 h 471"/>
              <a:gd name="T22" fmla="*/ 159254 w 479"/>
              <a:gd name="T23" fmla="*/ 106474 h 471"/>
              <a:gd name="T24" fmla="*/ 159254 w 479"/>
              <a:gd name="T25" fmla="*/ 131045 h 471"/>
              <a:gd name="T26" fmla="*/ 135339 w 479"/>
              <a:gd name="T27" fmla="*/ 131045 h 471"/>
              <a:gd name="T28" fmla="*/ 135339 w 479"/>
              <a:gd name="T29" fmla="*/ 188923 h 471"/>
              <a:gd name="T30" fmla="*/ 115772 w 479"/>
              <a:gd name="T31" fmla="*/ 188923 h 471"/>
              <a:gd name="T32" fmla="*/ 115772 w 479"/>
              <a:gd name="T33" fmla="*/ 131045 h 471"/>
              <a:gd name="T34" fmla="*/ 91856 w 479"/>
              <a:gd name="T35" fmla="*/ 131045 h 471"/>
              <a:gd name="T36" fmla="*/ 91856 w 479"/>
              <a:gd name="T37" fmla="*/ 106474 h 471"/>
              <a:gd name="T38" fmla="*/ 115772 w 479"/>
              <a:gd name="T39" fmla="*/ 106474 h 471"/>
              <a:gd name="T40" fmla="*/ 115772 w 479"/>
              <a:gd name="T41" fmla="*/ 97191 h 471"/>
              <a:gd name="T42" fmla="*/ 139687 w 479"/>
              <a:gd name="T43" fmla="*/ 68252 h 471"/>
              <a:gd name="T44" fmla="*/ 159254 w 479"/>
              <a:gd name="T45" fmla="*/ 68252 h 471"/>
              <a:gd name="T46" fmla="*/ 159254 w 479"/>
              <a:gd name="T47" fmla="*/ 87363 h 4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79" h="471">
                <a:moveTo>
                  <a:pt x="240" y="0"/>
                </a:moveTo>
                <a:lnTo>
                  <a:pt x="240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3"/>
                  <a:pt x="106" y="470"/>
                  <a:pt x="240" y="470"/>
                </a:cubicBezTo>
                <a:cubicBezTo>
                  <a:pt x="372" y="470"/>
                  <a:pt x="478" y="363"/>
                  <a:pt x="478" y="231"/>
                </a:cubicBezTo>
                <a:cubicBezTo>
                  <a:pt x="478" y="107"/>
                  <a:pt x="372" y="0"/>
                  <a:pt x="240" y="0"/>
                </a:cubicBezTo>
                <a:close/>
                <a:moveTo>
                  <a:pt x="293" y="160"/>
                </a:moveTo>
                <a:lnTo>
                  <a:pt x="293" y="160"/>
                </a:lnTo>
                <a:cubicBezTo>
                  <a:pt x="257" y="160"/>
                  <a:pt x="257" y="160"/>
                  <a:pt x="257" y="160"/>
                </a:cubicBezTo>
                <a:cubicBezTo>
                  <a:pt x="257" y="160"/>
                  <a:pt x="249" y="169"/>
                  <a:pt x="249" y="178"/>
                </a:cubicBezTo>
                <a:cubicBezTo>
                  <a:pt x="249" y="195"/>
                  <a:pt x="249" y="195"/>
                  <a:pt x="249" y="195"/>
                </a:cubicBezTo>
                <a:cubicBezTo>
                  <a:pt x="293" y="195"/>
                  <a:pt x="293" y="195"/>
                  <a:pt x="293" y="195"/>
                </a:cubicBezTo>
                <a:cubicBezTo>
                  <a:pt x="293" y="240"/>
                  <a:pt x="293" y="240"/>
                  <a:pt x="293" y="240"/>
                </a:cubicBezTo>
                <a:cubicBezTo>
                  <a:pt x="249" y="240"/>
                  <a:pt x="249" y="240"/>
                  <a:pt x="249" y="240"/>
                </a:cubicBezTo>
                <a:cubicBezTo>
                  <a:pt x="249" y="346"/>
                  <a:pt x="249" y="346"/>
                  <a:pt x="249" y="346"/>
                </a:cubicBezTo>
                <a:cubicBezTo>
                  <a:pt x="213" y="346"/>
                  <a:pt x="213" y="346"/>
                  <a:pt x="213" y="346"/>
                </a:cubicBezTo>
                <a:cubicBezTo>
                  <a:pt x="213" y="240"/>
                  <a:pt x="213" y="240"/>
                  <a:pt x="213" y="240"/>
                </a:cubicBezTo>
                <a:cubicBezTo>
                  <a:pt x="169" y="240"/>
                  <a:pt x="169" y="240"/>
                  <a:pt x="169" y="240"/>
                </a:cubicBezTo>
                <a:cubicBezTo>
                  <a:pt x="169" y="195"/>
                  <a:pt x="169" y="195"/>
                  <a:pt x="169" y="195"/>
                </a:cubicBezTo>
                <a:cubicBezTo>
                  <a:pt x="213" y="195"/>
                  <a:pt x="213" y="195"/>
                  <a:pt x="213" y="195"/>
                </a:cubicBezTo>
                <a:cubicBezTo>
                  <a:pt x="213" y="178"/>
                  <a:pt x="213" y="178"/>
                  <a:pt x="213" y="178"/>
                </a:cubicBezTo>
                <a:cubicBezTo>
                  <a:pt x="213" y="151"/>
                  <a:pt x="230" y="125"/>
                  <a:pt x="257" y="125"/>
                </a:cubicBezTo>
                <a:cubicBezTo>
                  <a:pt x="293" y="125"/>
                  <a:pt x="293" y="125"/>
                  <a:pt x="293" y="125"/>
                </a:cubicBezTo>
                <a:lnTo>
                  <a:pt x="293" y="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none" lIns="34291" tIns="17145" rIns="34291" bIns="17145" anchor="ctr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Freeform 86"/>
          <p:cNvSpPr>
            <a:spLocks noChangeArrowheads="1"/>
          </p:cNvSpPr>
          <p:nvPr/>
        </p:nvSpPr>
        <p:spPr bwMode="auto">
          <a:xfrm>
            <a:off x="1864320" y="4396098"/>
            <a:ext cx="234594" cy="230329"/>
          </a:xfrm>
          <a:custGeom>
            <a:avLst/>
            <a:gdLst>
              <a:gd name="T0" fmla="*/ 130423 w 480"/>
              <a:gd name="T1" fmla="*/ 0 h 471"/>
              <a:gd name="T2" fmla="*/ 130423 w 480"/>
              <a:gd name="T3" fmla="*/ 0 h 471"/>
              <a:gd name="T4" fmla="*/ 0 w 480"/>
              <a:gd name="T5" fmla="*/ 126130 h 471"/>
              <a:gd name="T6" fmla="*/ 130423 w 480"/>
              <a:gd name="T7" fmla="*/ 256629 h 471"/>
              <a:gd name="T8" fmla="*/ 261391 w 480"/>
              <a:gd name="T9" fmla="*/ 126130 h 471"/>
              <a:gd name="T10" fmla="*/ 130423 w 480"/>
              <a:gd name="T11" fmla="*/ 0 h 471"/>
              <a:gd name="T12" fmla="*/ 183902 w 480"/>
              <a:gd name="T13" fmla="*/ 106474 h 471"/>
              <a:gd name="T14" fmla="*/ 183902 w 480"/>
              <a:gd name="T15" fmla="*/ 106474 h 471"/>
              <a:gd name="T16" fmla="*/ 183902 w 480"/>
              <a:gd name="T17" fmla="*/ 106474 h 471"/>
              <a:gd name="T18" fmla="*/ 111323 w 480"/>
              <a:gd name="T19" fmla="*/ 179094 h 471"/>
              <a:gd name="T20" fmla="*/ 72578 w 480"/>
              <a:gd name="T21" fmla="*/ 169266 h 471"/>
              <a:gd name="T22" fmla="*/ 77490 w 480"/>
              <a:gd name="T23" fmla="*/ 169266 h 471"/>
              <a:gd name="T24" fmla="*/ 111323 w 480"/>
              <a:gd name="T25" fmla="*/ 159984 h 471"/>
              <a:gd name="T26" fmla="*/ 87312 w 480"/>
              <a:gd name="T27" fmla="*/ 140327 h 471"/>
              <a:gd name="T28" fmla="*/ 92224 w 480"/>
              <a:gd name="T29" fmla="*/ 140327 h 471"/>
              <a:gd name="T30" fmla="*/ 97135 w 480"/>
              <a:gd name="T31" fmla="*/ 140327 h 471"/>
              <a:gd name="T32" fmla="*/ 77490 w 480"/>
              <a:gd name="T33" fmla="*/ 116302 h 471"/>
              <a:gd name="T34" fmla="*/ 77490 w 480"/>
              <a:gd name="T35" fmla="*/ 116302 h 471"/>
              <a:gd name="T36" fmla="*/ 87312 w 480"/>
              <a:gd name="T37" fmla="*/ 116302 h 471"/>
              <a:gd name="T38" fmla="*/ 77490 w 480"/>
              <a:gd name="T39" fmla="*/ 97191 h 471"/>
              <a:gd name="T40" fmla="*/ 82401 w 480"/>
              <a:gd name="T41" fmla="*/ 82449 h 471"/>
              <a:gd name="T42" fmla="*/ 130423 w 480"/>
              <a:gd name="T43" fmla="*/ 111388 h 471"/>
              <a:gd name="T44" fmla="*/ 130423 w 480"/>
              <a:gd name="T45" fmla="*/ 106474 h 471"/>
              <a:gd name="T46" fmla="*/ 159345 w 480"/>
              <a:gd name="T47" fmla="*/ 77535 h 471"/>
              <a:gd name="T48" fmla="*/ 174079 w 480"/>
              <a:gd name="T49" fmla="*/ 87363 h 471"/>
              <a:gd name="T50" fmla="*/ 193724 w 480"/>
              <a:gd name="T51" fmla="*/ 82449 h 471"/>
              <a:gd name="T52" fmla="*/ 183902 w 480"/>
              <a:gd name="T53" fmla="*/ 97191 h 471"/>
              <a:gd name="T54" fmla="*/ 198636 w 480"/>
              <a:gd name="T55" fmla="*/ 92277 h 471"/>
              <a:gd name="T56" fmla="*/ 183902 w 480"/>
              <a:gd name="T57" fmla="*/ 106474 h 471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80" h="471">
                <a:moveTo>
                  <a:pt x="239" y="0"/>
                </a:moveTo>
                <a:lnTo>
                  <a:pt x="239" y="0"/>
                </a:lnTo>
                <a:cubicBezTo>
                  <a:pt x="107" y="0"/>
                  <a:pt x="0" y="107"/>
                  <a:pt x="0" y="231"/>
                </a:cubicBezTo>
                <a:cubicBezTo>
                  <a:pt x="0" y="363"/>
                  <a:pt x="107" y="470"/>
                  <a:pt x="239" y="470"/>
                </a:cubicBezTo>
                <a:cubicBezTo>
                  <a:pt x="372" y="470"/>
                  <a:pt x="479" y="363"/>
                  <a:pt x="479" y="231"/>
                </a:cubicBezTo>
                <a:cubicBezTo>
                  <a:pt x="479" y="107"/>
                  <a:pt x="372" y="0"/>
                  <a:pt x="239" y="0"/>
                </a:cubicBezTo>
                <a:close/>
                <a:moveTo>
                  <a:pt x="337" y="195"/>
                </a:moveTo>
                <a:lnTo>
                  <a:pt x="337" y="195"/>
                </a:lnTo>
                <a:cubicBezTo>
                  <a:pt x="337" y="257"/>
                  <a:pt x="292" y="328"/>
                  <a:pt x="204" y="328"/>
                </a:cubicBezTo>
                <a:cubicBezTo>
                  <a:pt x="178" y="328"/>
                  <a:pt x="151" y="319"/>
                  <a:pt x="133" y="310"/>
                </a:cubicBezTo>
                <a:lnTo>
                  <a:pt x="142" y="310"/>
                </a:lnTo>
                <a:cubicBezTo>
                  <a:pt x="160" y="310"/>
                  <a:pt x="186" y="301"/>
                  <a:pt x="204" y="293"/>
                </a:cubicBezTo>
                <a:cubicBezTo>
                  <a:pt x="178" y="293"/>
                  <a:pt x="160" y="275"/>
                  <a:pt x="160" y="257"/>
                </a:cubicBezTo>
                <a:cubicBezTo>
                  <a:pt x="160" y="257"/>
                  <a:pt x="160" y="257"/>
                  <a:pt x="169" y="257"/>
                </a:cubicBezTo>
                <a:lnTo>
                  <a:pt x="178" y="257"/>
                </a:lnTo>
                <a:cubicBezTo>
                  <a:pt x="160" y="248"/>
                  <a:pt x="142" y="231"/>
                  <a:pt x="142" y="213"/>
                </a:cubicBezTo>
                <a:cubicBezTo>
                  <a:pt x="142" y="213"/>
                  <a:pt x="151" y="213"/>
                  <a:pt x="160" y="213"/>
                </a:cubicBezTo>
                <a:cubicBezTo>
                  <a:pt x="151" y="204"/>
                  <a:pt x="142" y="195"/>
                  <a:pt x="142" y="178"/>
                </a:cubicBezTo>
                <a:cubicBezTo>
                  <a:pt x="142" y="169"/>
                  <a:pt x="142" y="160"/>
                  <a:pt x="151" y="151"/>
                </a:cubicBezTo>
                <a:cubicBezTo>
                  <a:pt x="169" y="178"/>
                  <a:pt x="204" y="204"/>
                  <a:pt x="239" y="204"/>
                </a:cubicBezTo>
                <a:cubicBezTo>
                  <a:pt x="239" y="195"/>
                  <a:pt x="239" y="195"/>
                  <a:pt x="239" y="195"/>
                </a:cubicBezTo>
                <a:cubicBezTo>
                  <a:pt x="239" y="169"/>
                  <a:pt x="266" y="142"/>
                  <a:pt x="292" y="142"/>
                </a:cubicBezTo>
                <a:cubicBezTo>
                  <a:pt x="301" y="142"/>
                  <a:pt x="319" y="151"/>
                  <a:pt x="319" y="160"/>
                </a:cubicBezTo>
                <a:cubicBezTo>
                  <a:pt x="337" y="160"/>
                  <a:pt x="346" y="151"/>
                  <a:pt x="355" y="151"/>
                </a:cubicBezTo>
                <a:cubicBezTo>
                  <a:pt x="346" y="160"/>
                  <a:pt x="346" y="169"/>
                  <a:pt x="337" y="178"/>
                </a:cubicBezTo>
                <a:cubicBezTo>
                  <a:pt x="346" y="178"/>
                  <a:pt x="355" y="169"/>
                  <a:pt x="364" y="169"/>
                </a:cubicBezTo>
                <a:cubicBezTo>
                  <a:pt x="355" y="178"/>
                  <a:pt x="346" y="187"/>
                  <a:pt x="337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none" lIns="34291" tIns="17145" rIns="34291" bIns="17145" anchor="ctr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276489" y="1507191"/>
            <a:ext cx="942320" cy="1021868"/>
            <a:chOff x="4042525" y="4207265"/>
            <a:chExt cx="942320" cy="1021868"/>
          </a:xfrm>
        </p:grpSpPr>
        <p:grpSp>
          <p:nvGrpSpPr>
            <p:cNvPr id="26" name="Group 29"/>
            <p:cNvGrpSpPr/>
            <p:nvPr/>
          </p:nvGrpSpPr>
          <p:grpSpPr>
            <a:xfrm>
              <a:off x="4042525" y="4207265"/>
              <a:ext cx="942320" cy="1021868"/>
              <a:chOff x="5488033" y="3473229"/>
              <a:chExt cx="506932" cy="549726"/>
            </a:xfrm>
            <a:effectLst>
              <a:outerShdw blurRad="381000" dist="63500" dir="5400000" algn="t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grpSpPr>
          <p:sp>
            <p:nvSpPr>
              <p:cNvPr id="28" name="Oval 33"/>
              <p:cNvSpPr/>
              <p:nvPr/>
            </p:nvSpPr>
            <p:spPr>
              <a:xfrm>
                <a:off x="5488033" y="3473229"/>
                <a:ext cx="506932" cy="506932"/>
              </a:xfrm>
              <a:prstGeom prst="ellipse">
                <a:avLst/>
              </a:prstGeom>
              <a:solidFill>
                <a:schemeClr val="bg1"/>
              </a:solidFill>
              <a:ln w="25400">
                <a:noFill/>
              </a:ln>
              <a:effectLst>
                <a:outerShdw blurRad="1270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HelveticaNeueLT Pro 65 Md" panose="020B0604020202020204" pitchFamily="34" charset="0"/>
                </a:endParaRPr>
              </a:p>
            </p:txBody>
          </p:sp>
          <p:sp>
            <p:nvSpPr>
              <p:cNvPr id="29" name="Isosceles Triangle 32"/>
              <p:cNvSpPr/>
              <p:nvPr/>
            </p:nvSpPr>
            <p:spPr>
              <a:xfrm flipV="1">
                <a:off x="5706597" y="3977236"/>
                <a:ext cx="69805" cy="4571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40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Oval 11"/>
            <p:cNvSpPr/>
            <p:nvPr/>
          </p:nvSpPr>
          <p:spPr>
            <a:xfrm>
              <a:off x="4109121" y="4271142"/>
              <a:ext cx="809128" cy="809128"/>
            </a:xfrm>
            <a:prstGeom prst="ellipse">
              <a:avLst/>
            </a:prstGeom>
            <a:blipFill>
              <a:blip r:embed="rId2" cstate="screen"/>
              <a:srcRect/>
              <a:stretch>
                <a:fillRect/>
              </a:stretch>
            </a:blipFill>
            <a:ln>
              <a:noFill/>
            </a:ln>
            <a:effectLst>
              <a:outerShdw blurRad="508000" dist="254000" dir="54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-621189" y="274328"/>
            <a:ext cx="5230800" cy="534502"/>
            <a:chOff x="-309396" y="382967"/>
            <a:chExt cx="5230800" cy="534502"/>
          </a:xfrm>
        </p:grpSpPr>
        <p:sp>
          <p:nvSpPr>
            <p:cNvPr id="8" name="标题 1"/>
            <p:cNvSpPr txBox="1"/>
            <p:nvPr/>
          </p:nvSpPr>
          <p:spPr>
            <a:xfrm>
              <a:off x="-309396" y="382967"/>
              <a:ext cx="3458995" cy="534502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 eaLnBrk="0" hangingPunct="0">
                <a:defRPr/>
              </a:pPr>
              <a:r>
                <a:rPr lang="zh-CN" altLang="en-US" sz="3200" b="1" kern="0" spc="600" dirty="0">
                  <a:solidFill>
                    <a:srgbClr val="FF0000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  <a:cs typeface="+mn-cs"/>
                </a:rPr>
                <a:t>插入小标题</a:t>
              </a:r>
              <a:endParaRPr lang="zh-CN" altLang="en-US" sz="3200" b="1" kern="0" spc="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87248" y="546529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>
                      <a:lumMod val="65000"/>
                    </a:schemeClr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SUBTITLE</a:t>
              </a:r>
              <a:endParaRPr lang="zh-CN" altLang="en-US" spc="600" dirty="0">
                <a:solidFill>
                  <a:schemeClr val="bg1">
                    <a:lumMod val="6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7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6100011" cy="6858000"/>
          </a:xfrm>
          <a:prstGeom prst="rect">
            <a:avLst/>
          </a:prstGeom>
        </p:spPr>
      </p:pic>
      <p:sp>
        <p:nvSpPr>
          <p:cNvPr id="5" name="Прямоугольник 26"/>
          <p:cNvSpPr/>
          <p:nvPr/>
        </p:nvSpPr>
        <p:spPr>
          <a:xfrm>
            <a:off x="-4763" y="0"/>
            <a:ext cx="6100763" cy="6858000"/>
          </a:xfrm>
          <a:prstGeom prst="rect">
            <a:avLst/>
          </a:prstGeom>
          <a:solidFill>
            <a:schemeClr val="bg2">
              <a:lumMod val="1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Прямоугольник 23"/>
          <p:cNvSpPr/>
          <p:nvPr/>
        </p:nvSpPr>
        <p:spPr>
          <a:xfrm>
            <a:off x="2455862" y="1711325"/>
            <a:ext cx="1479550" cy="28257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одзаголовок 2"/>
          <p:cNvSpPr txBox="1"/>
          <p:nvPr/>
        </p:nvSpPr>
        <p:spPr bwMode="auto">
          <a:xfrm>
            <a:off x="2455862" y="2058988"/>
            <a:ext cx="14795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1200" i="1">
                <a:solidFill>
                  <a:schemeClr val="bg1"/>
                </a:solidFill>
                <a:latin typeface="Poppins SemiBold" panose="02000000000000000000" pitchFamily="2" charset="0"/>
                <a:ea typeface="Linux Libertine" pitchFamily="2" charset="0"/>
                <a:cs typeface="Poppins SemiBold" panose="02000000000000000000" pitchFamily="2" charset="0"/>
              </a:rPr>
              <a:t>#</a:t>
            </a:r>
            <a:r>
              <a:rPr lang="en-US" altLang="zh-CN" sz="2000" i="1">
                <a:solidFill>
                  <a:schemeClr val="bg1"/>
                </a:solidFill>
                <a:latin typeface="FontAwesome" pitchFamily="50" charset="0"/>
                <a:ea typeface="Linux Libertine" pitchFamily="2" charset="0"/>
                <a:cs typeface="Poppins SemiBold" panose="02000000000000000000" pitchFamily="2" charset="0"/>
              </a:rPr>
              <a:t> </a:t>
            </a:r>
            <a:r>
              <a:rPr lang="en-US" altLang="zh-CN" sz="1600" i="1">
                <a:solidFill>
                  <a:schemeClr val="bg1"/>
                </a:solidFill>
                <a:latin typeface="Adobe Caslon Pro" panose="0205050205050A020403" pitchFamily="18" charset="0"/>
                <a:ea typeface="Linux Libertine" pitchFamily="2" charset="0"/>
                <a:cs typeface="Poppins SemiBold" panose="02000000000000000000" pitchFamily="2" charset="0"/>
              </a:rPr>
              <a:t>Slide</a:t>
            </a:r>
            <a:endParaRPr lang="ru-RU" altLang="zh-CN" sz="1600" i="1">
              <a:solidFill>
                <a:schemeClr val="bg1"/>
              </a:solidFill>
              <a:latin typeface="Linux Libertine" pitchFamily="2" charset="0"/>
              <a:ea typeface="Linux Libertine" pitchFamily="2" charset="0"/>
              <a:cs typeface="Poppins SemiBold" panose="02000000000000000000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96899" y="1668884"/>
            <a:ext cx="4647426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spc="15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酒店行业</a:t>
            </a:r>
            <a:endParaRPr lang="en-US" altLang="zh-CN" sz="7200" spc="15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r>
              <a:rPr lang="en-US" altLang="zh-CN" sz="7200" b="1" spc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2" charset="-122"/>
              </a:rPr>
              <a:t>PPT</a:t>
            </a:r>
            <a:r>
              <a:rPr lang="zh-CN" altLang="en-US" sz="7200" b="1" spc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2" charset="-122"/>
              </a:rPr>
              <a:t>模板</a:t>
            </a:r>
            <a:endParaRPr lang="zh-CN" altLang="en-US" sz="7200" b="1" spc="1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2" charset="-122"/>
            </a:endParaRPr>
          </a:p>
        </p:txBody>
      </p:sp>
      <p:sp>
        <p:nvSpPr>
          <p:cNvPr id="13" name="圆角矩形 15"/>
          <p:cNvSpPr/>
          <p:nvPr/>
        </p:nvSpPr>
        <p:spPr>
          <a:xfrm>
            <a:off x="7018819" y="5273913"/>
            <a:ext cx="2308967" cy="25074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b="1" spc="3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汇报：</a:t>
            </a:r>
            <a:r>
              <a:rPr lang="en-US" altLang="zh-CN" sz="1000" b="1" spc="3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XX  </a:t>
            </a:r>
            <a:r>
              <a:rPr lang="zh-CN" altLang="en-US" sz="1000" b="1" spc="30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部门：销售部</a:t>
            </a:r>
            <a:endParaRPr lang="zh-CN" altLang="en-US" sz="1000" b="1" spc="300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14" name="Shape 290"/>
          <p:cNvSpPr/>
          <p:nvPr/>
        </p:nvSpPr>
        <p:spPr>
          <a:xfrm>
            <a:off x="7018819" y="4109094"/>
            <a:ext cx="3779520" cy="48577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defRPr sz="2400">
                <a:solidFill>
                  <a:srgbClr val="8DA6C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spc="600" dirty="0">
                <a:solidFill>
                  <a:schemeClr val="bg1">
                    <a:lumMod val="65000"/>
                  </a:schemeClr>
                </a:solidFill>
                <a:latin typeface="+mj-ea"/>
                <a:cs typeface="Segoe UI Light" panose="020B0502040204020203" pitchFamily="34" charset="0"/>
              </a:rPr>
              <a:t>在这里添加相关的文字描述，可以从您的文案中复制需要的</a:t>
            </a:r>
            <a:endParaRPr sz="1000" spc="600" dirty="0">
              <a:solidFill>
                <a:schemeClr val="bg1">
                  <a:lumMod val="65000"/>
                </a:schemeClr>
              </a:solidFill>
              <a:latin typeface="+mj-ea"/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018819" y="4014201"/>
            <a:ext cx="5191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38834" y="2557559"/>
            <a:ext cx="5913607" cy="99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3200" b="1" spc="1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PPT template for hotel industry</a:t>
            </a:r>
            <a:endParaRPr lang="zh-CN" altLang="en-US" sz="3200" b="1" spc="1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47699" y="1061801"/>
            <a:ext cx="1433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600" dirty="0">
                <a:latin typeface="Humnst777 Lt BT" panose="020B0402030504020204" pitchFamily="34" charset="0"/>
              </a:rPr>
              <a:t>HOTEL</a:t>
            </a:r>
            <a:endParaRPr lang="zh-CN" altLang="en-US" sz="2400" b="1" spc="600" dirty="0">
              <a:latin typeface="Humnst777 Lt BT" panose="020B0402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accel="50000" fill="hold" grpId="0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1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50000" fill="hold" grpId="0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5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accel="50000" fill="hold" grpId="0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accel="50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3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8" grpId="0"/>
          <p:bldP spid="12" grpId="0"/>
          <p:bldP spid="13" grpId="0" animBg="1"/>
          <p:bldP spid="1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8" grpId="0"/>
          <p:bldP spid="12" grpId="0"/>
          <p:bldP spid="13" grpId="0" animBg="1"/>
          <p:bldP spid="14" grpId="0" animBg="1"/>
        </p:bldLst>
      </p:timing>
    </mc:Fallback>
  </mc:AlternateContent>
</p:sld>
</file>

<file path=ppt/tags/tag1.xml><?xml version="1.0" encoding="utf-8"?>
<p:tagLst xmlns:p="http://schemas.openxmlformats.org/presentationml/2006/main">
  <p:tag name="MH" val="20160406181229"/>
  <p:tag name="MH_LIBRARY" val="GRAPHIC"/>
  <p:tag name="MH_ORDER" val="Picture 3"/>
</p:tagLst>
</file>

<file path=ppt/tags/tag2.xml><?xml version="1.0" encoding="utf-8"?>
<p:tagLst xmlns:p="http://schemas.openxmlformats.org/presentationml/2006/main">
  <p:tag name="MH" val="20160406181229"/>
  <p:tag name="MH_LIBRARY" val="GRAPHIC"/>
  <p:tag name="MH_ORDER" val="Picture 3"/>
</p:tagLst>
</file>

<file path=ppt/tags/tag3.xml><?xml version="1.0" encoding="utf-8"?>
<p:tagLst xmlns:p="http://schemas.openxmlformats.org/presentationml/2006/main">
  <p:tag name="MH" val="20160406181229"/>
  <p:tag name="MH_LIBRARY" val="GRAPHIC"/>
  <p:tag name="MH_ORDER" val="Picture 3"/>
</p:tagLst>
</file>

<file path=ppt/tags/tag4.xml><?xml version="1.0" encoding="utf-8"?>
<p:tagLst xmlns:p="http://schemas.openxmlformats.org/presentationml/2006/main">
  <p:tag name="MH" val="20160406181229"/>
  <p:tag name="MH_LIBRARY" val="GRAPHIC"/>
  <p:tag name="MH_ORDER" val="Picture 3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C5000B"/>
      </a:accent1>
      <a:accent2>
        <a:srgbClr val="EF3943"/>
      </a:accent2>
      <a:accent3>
        <a:srgbClr val="424953"/>
      </a:accent3>
      <a:accent4>
        <a:srgbClr val="777777"/>
      </a:accent4>
      <a:accent5>
        <a:srgbClr val="A5A5A5"/>
      </a:accent5>
      <a:accent6>
        <a:srgbClr val="BFBFBF"/>
      </a:accent6>
      <a:hlink>
        <a:srgbClr val="4472C4"/>
      </a:hlink>
      <a:folHlink>
        <a:srgbClr val="BFBFBF"/>
      </a:folHlink>
    </a:clrScheme>
    <a:fontScheme name="微软雅黑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5000B"/>
    </a:accent1>
    <a:accent2>
      <a:srgbClr val="EF3943"/>
    </a:accent2>
    <a:accent3>
      <a:srgbClr val="424953"/>
    </a:accent3>
    <a:accent4>
      <a:srgbClr val="777777"/>
    </a:accent4>
    <a:accent5>
      <a:srgbClr val="A5A5A5"/>
    </a:accent5>
    <a:accent6>
      <a:srgbClr val="BFBFBF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2084</Words>
  <Application>WPS 演示</Application>
  <PresentationFormat>宽屏</PresentationFormat>
  <Paragraphs>295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64" baseType="lpstr">
      <vt:lpstr>Arial</vt:lpstr>
      <vt:lpstr>宋体</vt:lpstr>
      <vt:lpstr>Wingdings</vt:lpstr>
      <vt:lpstr>Impact</vt:lpstr>
      <vt:lpstr>HelveticaNeue light</vt:lpstr>
      <vt:lpstr>Gotham Bold</vt:lpstr>
      <vt:lpstr>Liberation Sans</vt:lpstr>
      <vt:lpstr>Segoe UI</vt:lpstr>
      <vt:lpstr>Calibri</vt:lpstr>
      <vt:lpstr>Poppins SemiBold</vt:lpstr>
      <vt:lpstr>Linux Libertine</vt:lpstr>
      <vt:lpstr>FontAwesome</vt:lpstr>
      <vt:lpstr>Adobe Caslon Pro</vt:lpstr>
      <vt:lpstr>汉仪尚巍手书W</vt:lpstr>
      <vt:lpstr>微软雅黑</vt:lpstr>
      <vt:lpstr>Open Sans</vt:lpstr>
      <vt:lpstr>Segoe UI Light</vt:lpstr>
      <vt:lpstr>Aharoni</vt:lpstr>
      <vt:lpstr>Humnst777 Lt BT</vt:lpstr>
      <vt:lpstr>Century Gothic</vt:lpstr>
      <vt:lpstr>Gill Sans</vt:lpstr>
      <vt:lpstr>Lato</vt:lpstr>
      <vt:lpstr>Nixie</vt:lpstr>
      <vt:lpstr>Source Sans Pro</vt:lpstr>
      <vt:lpstr>Karla</vt:lpstr>
      <vt:lpstr>Qwigley</vt:lpstr>
      <vt:lpstr>等线</vt:lpstr>
      <vt:lpstr>Wide Latin</vt:lpstr>
      <vt:lpstr>Segoe Print</vt:lpstr>
      <vt:lpstr>Kozuka Gothic Pro R</vt:lpstr>
      <vt:lpstr>Arial Unicode MS</vt:lpstr>
      <vt:lpstr>等线 Light</vt:lpstr>
      <vt:lpstr>Pe-icon-7-stroke</vt:lpstr>
      <vt:lpstr>Nexa Bold</vt:lpstr>
      <vt:lpstr>Roboto</vt:lpstr>
      <vt:lpstr>Roboto Light</vt:lpstr>
      <vt:lpstr>Calibri</vt:lpstr>
      <vt:lpstr>Aller</vt:lpstr>
      <vt:lpstr>Gill Sans</vt:lpstr>
      <vt:lpstr>HelveticaNeueLT Pro 65 Md</vt:lpstr>
      <vt:lpstr>Kozuka Mincho Pro B</vt:lpstr>
      <vt:lpstr>Gill Sans MT</vt:lpstr>
      <vt:lpstr>Vijaya</vt:lpstr>
      <vt:lpstr>DINPro-Regular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喻 维成</dc:creator>
  <cp:lastModifiedBy>admin</cp:lastModifiedBy>
  <cp:revision>9</cp:revision>
  <dcterms:created xsi:type="dcterms:W3CDTF">2018-09-06T08:24:00Z</dcterms:created>
  <dcterms:modified xsi:type="dcterms:W3CDTF">2018-09-11T02:12:27Z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