
<file path=[Content_Types].xml><?xml version="1.0" encoding="utf-8"?>
<Types xmlns="http://schemas.openxmlformats.org/package/2006/content-types">
  <Default Extension="jpeg" ContentType="image/jpeg"/>
  <Default Extension="wdp" ContentType="image/vnd.ms-photo"/>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Override1.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22"/>
  </p:notesMasterIdLst>
  <p:sldIdLst>
    <p:sldId id="323" r:id="rId3"/>
    <p:sldId id="567" r:id="rId4"/>
    <p:sldId id="258" r:id="rId5"/>
    <p:sldId id="259" r:id="rId6"/>
    <p:sldId id="306" r:id="rId7"/>
    <p:sldId id="305" r:id="rId8"/>
    <p:sldId id="570" r:id="rId9"/>
    <p:sldId id="313" r:id="rId10"/>
    <p:sldId id="312" r:id="rId11"/>
    <p:sldId id="311" r:id="rId12"/>
    <p:sldId id="569" r:id="rId13"/>
    <p:sldId id="317" r:id="rId14"/>
    <p:sldId id="316" r:id="rId15"/>
    <p:sldId id="315" r:id="rId16"/>
    <p:sldId id="568" r:id="rId17"/>
    <p:sldId id="322" r:id="rId18"/>
    <p:sldId id="320" r:id="rId19"/>
    <p:sldId id="319" r:id="rId20"/>
    <p:sldId id="571" r:id="rId21"/>
  </p:sldIdLst>
  <p:sldSz cx="12192000" cy="6858000"/>
  <p:notesSz cx="6858000" cy="9144000"/>
  <p:embeddedFontLst>
    <p:embeddedFont>
      <p:font typeface="Arial Narrow" panose="020B0606020202030204" pitchFamily="34" charset="0"/>
      <p:regular r:id="rId26"/>
      <p:bold r:id="rId27"/>
      <p:italic r:id="rId28"/>
      <p:boldItalic r:id="rId29"/>
    </p:embeddedFont>
    <p:embeddedFont>
      <p:font typeface="FZHei-B01" panose="03000509000000000000"/>
      <p:regular r:id="rId30"/>
    </p:embeddedFont>
    <p:embeddedFont>
      <p:font typeface="等线" panose="02010600030101010101" charset="0"/>
      <p:regular r:id="rId31"/>
      <p:bold r:id="rId32"/>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封面" id="{AD26573E-E0DE-4AA1-A488-B5AD1D3D034D}">
          <p14:sldIdLst>
            <p14:sldId id="323"/>
            <p14:sldId id="567"/>
          </p14:sldIdLst>
        </p14:section>
        <p14:section name="第一章" id="{D2AAD0F0-5811-4989-9D01-6E73028FF73D}">
          <p14:sldIdLst>
            <p14:sldId id="258"/>
            <p14:sldId id="259"/>
            <p14:sldId id="306"/>
            <p14:sldId id="305"/>
          </p14:sldIdLst>
        </p14:section>
        <p14:section name="第二章" id="{7027BDE3-C01D-47E3-8D6D-44B9A9685764}">
          <p14:sldIdLst>
            <p14:sldId id="570"/>
            <p14:sldId id="313"/>
            <p14:sldId id="312"/>
            <p14:sldId id="311"/>
          </p14:sldIdLst>
        </p14:section>
        <p14:section name="第三章" id="{816FFFC3-1D3D-4B26-A0E6-42F4020A8ADC}">
          <p14:sldIdLst>
            <p14:sldId id="569"/>
            <p14:sldId id="317"/>
            <p14:sldId id="316"/>
            <p14:sldId id="315"/>
          </p14:sldIdLst>
        </p14:section>
        <p14:section name="第四章" id="{19F10B98-6A49-4AB9-B878-708B099EA773}">
          <p14:sldIdLst>
            <p14:sldId id="568"/>
            <p14:sldId id="322"/>
            <p14:sldId id="320"/>
            <p14:sldId id="319"/>
          </p14:sldIdLst>
        </p14:section>
        <p14:section name="封底" id="{5A5DB5A9-7162-4426-9AA6-6EC2AAC46222}">
          <p14:sldIdLst>
            <p14:sldId id="571"/>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83EA7"/>
    <a:srgbClr val="EAEAEA"/>
    <a:srgbClr val="41295A"/>
    <a:srgbClr val="2F0743"/>
    <a:srgbClr val="A044FF"/>
    <a:srgbClr val="6A3093"/>
    <a:srgbClr val="2A0845"/>
    <a:srgbClr val="6441A5"/>
    <a:srgbClr val="7200DA"/>
    <a:srgbClr val="00B9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121" autoAdjust="0"/>
    <p:restoredTop sz="94660"/>
  </p:normalViewPr>
  <p:slideViewPr>
    <p:cSldViewPr snapToGrid="0" showGuides="1">
      <p:cViewPr>
        <p:scale>
          <a:sx n="50" d="100"/>
          <a:sy n="50" d="100"/>
        </p:scale>
        <p:origin x="572" y="280"/>
      </p:cViewPr>
      <p:guideLst>
        <p:guide pos="1912"/>
        <p:guide orient="horz" pos="1366"/>
        <p:guide pos="551"/>
        <p:guide pos="3840"/>
        <p:guide orient="horz" pos="1026"/>
        <p:guide orient="horz" pos="2387"/>
        <p:guide orient="horz" pos="3748"/>
        <p:guide pos="7129"/>
        <p:guide pos="665"/>
        <p:guide orient="horz" pos="3407"/>
        <p:guide orient="horz" pos="57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2" Type="http://schemas.openxmlformats.org/officeDocument/2006/relationships/font" Target="fonts/font7.fntdata"/><Relationship Id="rId31" Type="http://schemas.openxmlformats.org/officeDocument/2006/relationships/font" Target="fonts/font6.fntdata"/><Relationship Id="rId30" Type="http://schemas.openxmlformats.org/officeDocument/2006/relationships/font" Target="fonts/font5.fntdata"/><Relationship Id="rId3" Type="http://schemas.openxmlformats.org/officeDocument/2006/relationships/slide" Target="slides/slide1.xml"/><Relationship Id="rId29" Type="http://schemas.openxmlformats.org/officeDocument/2006/relationships/font" Target="fonts/font4.fntdata"/><Relationship Id="rId28" Type="http://schemas.openxmlformats.org/officeDocument/2006/relationships/font" Target="fonts/font3.fntdata"/><Relationship Id="rId27" Type="http://schemas.openxmlformats.org/officeDocument/2006/relationships/font" Target="fonts/font2.fntdata"/><Relationship Id="rId26" Type="http://schemas.openxmlformats.org/officeDocument/2006/relationships/font" Target="fonts/font1.fntdata"/><Relationship Id="rId25" Type="http://schemas.openxmlformats.org/officeDocument/2006/relationships/tableStyles" Target="tableStyles.xml"/><Relationship Id="rId24" Type="http://schemas.openxmlformats.org/officeDocument/2006/relationships/viewProps" Target="viewProps.xml"/><Relationship Id="rId23" Type="http://schemas.openxmlformats.org/officeDocument/2006/relationships/presProps" Target="presProps.xml"/><Relationship Id="rId22" Type="http://schemas.openxmlformats.org/officeDocument/2006/relationships/notesMaster" Target="notesMasters/notesMaster1.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C51F88-ED49-40E1-B3C3-14FB93193814}"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B10D86-A7C0-43EF-8614-4F2B28C52549}"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B7733C55-8589-4A15-A6F5-45712EDEDA4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C3724FA-2A95-45F5-8FCA-0D93976639AE}"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B7733C55-8589-4A15-A6F5-45712EDEDA4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C3724FA-2A95-45F5-8FCA-0D93976639AE}"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B7733C55-8589-4A15-A6F5-45712EDEDA4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C3724FA-2A95-45F5-8FCA-0D93976639AE}"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B7733C55-8589-4A15-A6F5-45712EDEDA4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C3724FA-2A95-45F5-8FCA-0D93976639AE}"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B7733C55-8589-4A15-A6F5-45712EDEDA4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C3724FA-2A95-45F5-8FCA-0D93976639AE}"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B7733C55-8589-4A15-A6F5-45712EDEDA4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C3724FA-2A95-45F5-8FCA-0D93976639AE}"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B7733C55-8589-4A15-A6F5-45712EDEDA4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C3724FA-2A95-45F5-8FCA-0D93976639AE}"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B7733C55-8589-4A15-A6F5-45712EDEDA4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C3724FA-2A95-45F5-8FCA-0D93976639AE}"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B7733C55-8589-4A15-A6F5-45712EDEDA4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C3724FA-2A95-45F5-8FCA-0D93976639AE}"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1_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B7733C55-8589-4A15-A6F5-45712EDEDA4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C3724FA-2A95-45F5-8FCA-0D93976639AE}"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733C55-8589-4A15-A6F5-45712EDEDA4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3724FA-2A95-45F5-8FCA-0D93976639A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6.xml"/><Relationship Id="rId3" Type="http://schemas.openxmlformats.org/officeDocument/2006/relationships/themeOverride" Target="../theme/themeOverride1.xml"/><Relationship Id="rId2" Type="http://schemas.microsoft.com/office/2007/relationships/hdphoto" Target="../media/hdphoto1.wdp"/><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microsoft.com/office/2007/relationships/hdphoto" Target="../media/hdphoto2.wdp"/><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microsoft.com/office/2007/relationships/hdphoto" Target="../media/hdphoto3.wdp"/><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5.jpeg"/><Relationship Id="rId2" Type="http://schemas.microsoft.com/office/2007/relationships/hdphoto" Target="../media/hdphoto4.wdp"/><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hdphoto" Target="../media/hdphoto5.wdp"/><Relationship Id="rId1" Type="http://schemas.openxmlformats.org/officeDocument/2006/relationships/image" Target="../media/image6.png"/></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microsoft.com/office/2007/relationships/hdphoto" Target="../media/hdphoto7.wdp"/><Relationship Id="rId3" Type="http://schemas.openxmlformats.org/officeDocument/2006/relationships/image" Target="../media/image8.png"/><Relationship Id="rId2" Type="http://schemas.microsoft.com/office/2007/relationships/hdphoto" Target="../media/hdphoto6.wdp"/><Relationship Id="rId1"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microsoft.com/office/2007/relationships/hdphoto" Target="../media/hdphoto8.wdp"/><Relationship Id="rId1" Type="http://schemas.openxmlformats.org/officeDocument/2006/relationships/image" Target="../media/image9.png"/></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1.png"/><Relationship Id="rId2" Type="http://schemas.microsoft.com/office/2007/relationships/hdphoto" Target="../media/hdphoto9.wdp"/><Relationship Id="rId1" Type="http://schemas.openxmlformats.org/officeDocument/2006/relationships/image" Target="../media/image10.png"/></Relationships>
</file>

<file path=ppt/slides/_rels/slide9.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microsoft.com/office/2007/relationships/hdphoto" Target="../media/hdphoto12.wdp"/><Relationship Id="rId5" Type="http://schemas.openxmlformats.org/officeDocument/2006/relationships/image" Target="../media/image14.png"/><Relationship Id="rId4" Type="http://schemas.microsoft.com/office/2007/relationships/hdphoto" Target="../media/hdphoto11.wdp"/><Relationship Id="rId3" Type="http://schemas.openxmlformats.org/officeDocument/2006/relationships/image" Target="../media/image13.png"/><Relationship Id="rId2" Type="http://schemas.microsoft.com/office/2007/relationships/hdphoto" Target="../media/hdphoto10.wdp"/><Relationship Id="rId1"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hdphoto" Target="../media/hdphoto13.wdp"/><Relationship Id="rId1"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microsoft.com/office/2007/relationships/hdphoto" Target="../media/hdphoto14.wdp"/><Relationship Id="rId1"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hdphoto" Target="../media/hdphoto15.wdp"/><Relationship Id="rId1" Type="http://schemas.openxmlformats.org/officeDocument/2006/relationships/image" Target="../media/image17.png"/></Relationships>
</file>

<file path=ppt/slides/_rels/slide13.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microsoft.com/office/2007/relationships/hdphoto" Target="../media/hdphoto17.wdp"/><Relationship Id="rId3" Type="http://schemas.openxmlformats.org/officeDocument/2006/relationships/image" Target="../media/image19.png"/><Relationship Id="rId2" Type="http://schemas.microsoft.com/office/2007/relationships/hdphoto" Target="../media/hdphoto16.wdp"/><Relationship Id="rId1"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hdphoto" Target="../media/hdphoto18.wdp"/><Relationship Id="rId1"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microsoft.com/office/2007/relationships/hdphoto" Target="../media/hdphoto19.wdp"/><Relationship Id="rId1" Type="http://schemas.openxmlformats.org/officeDocument/2006/relationships/image" Target="../media/image21.png"/></Relationships>
</file>

<file path=ppt/slides/_rels/slide16.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microsoft.com/office/2007/relationships/hdphoto" Target="../media/hdphoto21.wdp"/><Relationship Id="rId4" Type="http://schemas.openxmlformats.org/officeDocument/2006/relationships/image" Target="../media/image24.png"/><Relationship Id="rId3" Type="http://schemas.openxmlformats.org/officeDocument/2006/relationships/image" Target="../media/image23.jpeg"/><Relationship Id="rId2" Type="http://schemas.microsoft.com/office/2007/relationships/hdphoto" Target="../media/hdphoto20.wdp"/><Relationship Id="rId1"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hdphoto" Target="../media/hdphoto22.wdp"/><Relationship Id="rId1"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hdphoto" Target="../media/hdphoto23.wdp"/><Relationship Id="rId1"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microsoft.com/office/2007/relationships/hdphoto" Target="../media/hdphoto24.wdp"/><Relationship Id="rId1"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1" name="图片 20"/>
          <p:cNvPicPr>
            <a:picLocks noChangeAspect="1"/>
          </p:cNvPicPr>
          <p:nvPr/>
        </p:nvPicPr>
        <p:blipFill rotWithShape="1">
          <a:blip r:embed="rId1" cstate="hqprint">
            <a:extLst>
              <a:ext uri="{BEBA8EAE-BF5A-486C-A8C5-ECC9F3942E4B}">
                <a14:imgProps xmlns:a14="http://schemas.microsoft.com/office/drawing/2010/main">
                  <a14:imgLayer r:embed="rId2">
                    <a14:imgEffect>
                      <a14:saturation sat="0"/>
                    </a14:imgEffect>
                  </a14:imgLayer>
                </a14:imgProps>
              </a:ext>
            </a:extLst>
          </a:blip>
          <a:srcRect/>
          <a:stretch>
            <a:fillRect/>
          </a:stretch>
        </p:blipFill>
        <p:spPr>
          <a:xfrm>
            <a:off x="1416050" y="0"/>
            <a:ext cx="9359900" cy="6858000"/>
          </a:xfrm>
          <a:prstGeom prst="rect">
            <a:avLst/>
          </a:prstGeom>
        </p:spPr>
      </p:pic>
      <p:sp>
        <p:nvSpPr>
          <p:cNvPr id="4" name="矩形 3"/>
          <p:cNvSpPr/>
          <p:nvPr/>
        </p:nvSpPr>
        <p:spPr>
          <a:xfrm>
            <a:off x="0" y="1263650"/>
            <a:ext cx="12192000" cy="4330700"/>
          </a:xfrm>
          <a:prstGeom prst="rect">
            <a:avLst/>
          </a:prstGeom>
          <a:solidFill>
            <a:srgbClr val="083EA7">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2672033" y="2561031"/>
            <a:ext cx="7007046" cy="1107996"/>
          </a:xfrm>
          <a:prstGeom prst="rect">
            <a:avLst/>
          </a:prstGeom>
          <a:noFill/>
        </p:spPr>
        <p:txBody>
          <a:bodyPr wrap="none" rtlCol="0">
            <a:spAutoFit/>
          </a:bodyPr>
          <a:lstStyle/>
          <a:p>
            <a:r>
              <a:rPr lang="zh-CN" altLang="en-US" sz="6600" spc="1000" dirty="0">
                <a:solidFill>
                  <a:srgbClr val="EAEAEA"/>
                </a:solidFill>
                <a:latin typeface="+mj-ea"/>
                <a:ea typeface="+mj-ea"/>
                <a:cs typeface="+mn-ea"/>
                <a:sym typeface="+mn-lt"/>
              </a:rPr>
              <a:t>欧美风商务模板</a:t>
            </a:r>
            <a:endParaRPr lang="zh-CN" altLang="en-US" sz="6600" spc="1000" dirty="0">
              <a:solidFill>
                <a:srgbClr val="EAEAEA"/>
              </a:solidFill>
              <a:latin typeface="+mj-ea"/>
              <a:ea typeface="+mj-ea"/>
              <a:cs typeface="+mn-ea"/>
              <a:sym typeface="+mn-lt"/>
            </a:endParaRPr>
          </a:p>
        </p:txBody>
      </p:sp>
      <p:sp>
        <p:nvSpPr>
          <p:cNvPr id="5" name="文本框 4"/>
          <p:cNvSpPr txBox="1"/>
          <p:nvPr/>
        </p:nvSpPr>
        <p:spPr>
          <a:xfrm>
            <a:off x="2752444" y="1867076"/>
            <a:ext cx="7051418" cy="523220"/>
          </a:xfrm>
          <a:prstGeom prst="rect">
            <a:avLst/>
          </a:prstGeom>
          <a:noFill/>
        </p:spPr>
        <p:txBody>
          <a:bodyPr wrap="none" rtlCol="0">
            <a:spAutoFit/>
          </a:bodyPr>
          <a:lstStyle/>
          <a:p>
            <a:r>
              <a:rPr lang="en-US" altLang="zh-CN" sz="2800" spc="1420" dirty="0">
                <a:solidFill>
                  <a:srgbClr val="EAEAEA"/>
                </a:solidFill>
                <a:latin typeface="Arial Narrow" panose="020B0606020202030204" pitchFamily="34" charset="0"/>
                <a:cs typeface="Arial" panose="020B0604020202020204" pitchFamily="34" charset="0"/>
              </a:rPr>
              <a:t>ADD YOUR TITLE HERE</a:t>
            </a:r>
            <a:endParaRPr lang="zh-CN" altLang="en-US" sz="2800" spc="1420" dirty="0">
              <a:solidFill>
                <a:srgbClr val="EAEAEA"/>
              </a:solidFill>
              <a:latin typeface="Arial Narrow" panose="020B0606020202030204" pitchFamily="34" charset="0"/>
              <a:cs typeface="Arial" panose="020B0604020202020204" pitchFamily="34" charset="0"/>
            </a:endParaRPr>
          </a:p>
        </p:txBody>
      </p:sp>
      <p:sp>
        <p:nvSpPr>
          <p:cNvPr id="7" name="文本框 6"/>
          <p:cNvSpPr txBox="1"/>
          <p:nvPr/>
        </p:nvSpPr>
        <p:spPr>
          <a:xfrm>
            <a:off x="2728357" y="4528678"/>
            <a:ext cx="1974215" cy="398780"/>
          </a:xfrm>
          <a:prstGeom prst="rect">
            <a:avLst/>
          </a:prstGeom>
          <a:noFill/>
        </p:spPr>
        <p:txBody>
          <a:bodyPr wrap="none" rtlCol="0">
            <a:spAutoFit/>
          </a:bodyPr>
          <a:lstStyle/>
          <a:p>
            <a:r>
              <a:rPr lang="zh-CN" altLang="en-US" sz="2000" spc="300" dirty="0">
                <a:solidFill>
                  <a:srgbClr val="EAEAEA"/>
                </a:solidFill>
              </a:rPr>
              <a:t>汇报人：</a:t>
            </a:r>
            <a:r>
              <a:rPr lang="en-US" altLang="zh-CN" sz="2000" spc="300" dirty="0">
                <a:solidFill>
                  <a:srgbClr val="EAEAEA"/>
                </a:solidFill>
              </a:rPr>
              <a:t>XXX</a:t>
            </a:r>
            <a:endParaRPr lang="en-US" altLang="zh-CN" sz="2000" spc="300" dirty="0">
              <a:solidFill>
                <a:srgbClr val="EAEAEA"/>
              </a:solidFill>
            </a:endParaRPr>
          </a:p>
        </p:txBody>
      </p:sp>
      <p:sp>
        <p:nvSpPr>
          <p:cNvPr id="18" name="文本框 17"/>
          <p:cNvSpPr txBox="1"/>
          <p:nvPr/>
        </p:nvSpPr>
        <p:spPr>
          <a:xfrm>
            <a:off x="5955189" y="4528678"/>
            <a:ext cx="3631122" cy="400110"/>
          </a:xfrm>
          <a:prstGeom prst="rect">
            <a:avLst/>
          </a:prstGeom>
          <a:noFill/>
        </p:spPr>
        <p:txBody>
          <a:bodyPr wrap="none" rtlCol="0">
            <a:spAutoFit/>
          </a:bodyPr>
          <a:lstStyle/>
          <a:p>
            <a:r>
              <a:rPr lang="zh-CN" altLang="en-US" sz="2000" spc="300" dirty="0">
                <a:solidFill>
                  <a:srgbClr val="EAEAEA"/>
                </a:solidFill>
              </a:rPr>
              <a:t>汇报时间：</a:t>
            </a:r>
            <a:r>
              <a:rPr lang="en-US" altLang="zh-CN" sz="2000" spc="300" dirty="0">
                <a:solidFill>
                  <a:srgbClr val="EAEAEA"/>
                </a:solidFill>
              </a:rPr>
              <a:t>2018</a:t>
            </a:r>
            <a:r>
              <a:rPr lang="zh-CN" altLang="en-US" sz="2000" spc="300" dirty="0">
                <a:solidFill>
                  <a:srgbClr val="EAEAEA"/>
                </a:solidFill>
              </a:rPr>
              <a:t>年</a:t>
            </a:r>
            <a:r>
              <a:rPr lang="en-US" altLang="zh-CN" sz="2000" spc="300" dirty="0">
                <a:solidFill>
                  <a:srgbClr val="EAEAEA"/>
                </a:solidFill>
              </a:rPr>
              <a:t>9</a:t>
            </a:r>
            <a:r>
              <a:rPr lang="zh-CN" altLang="en-US" sz="2000" spc="300" dirty="0">
                <a:solidFill>
                  <a:srgbClr val="EAEAEA"/>
                </a:solidFill>
              </a:rPr>
              <a:t>月</a:t>
            </a:r>
            <a:r>
              <a:rPr lang="en-US" altLang="zh-CN" sz="2000" spc="300" dirty="0">
                <a:solidFill>
                  <a:srgbClr val="EAEAEA"/>
                </a:solidFill>
              </a:rPr>
              <a:t>9</a:t>
            </a:r>
            <a:r>
              <a:rPr lang="zh-CN" altLang="en-US" sz="2000" spc="300" dirty="0">
                <a:solidFill>
                  <a:srgbClr val="EAEAEA"/>
                </a:solidFill>
              </a:rPr>
              <a:t>日</a:t>
            </a:r>
            <a:endParaRPr lang="zh-CN" altLang="en-US" sz="2000" spc="300" dirty="0">
              <a:solidFill>
                <a:srgbClr val="EAEAEA"/>
              </a:solidFill>
            </a:endParaRPr>
          </a:p>
        </p:txBody>
      </p:sp>
    </p:spTree>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246143" y="4888842"/>
            <a:ext cx="1506513" cy="949299"/>
          </a:xfrm>
          <a:prstGeom prst="rect">
            <a:avLst/>
          </a:prstGeom>
          <a:noFill/>
        </p:spPr>
        <p:txBody>
          <a:bodyPr wrap="square" rtlCol="0">
            <a:spAutoFit/>
          </a:bodyPr>
          <a:lstStyle/>
          <a:p>
            <a:pPr algn="ctr">
              <a:lnSpc>
                <a:spcPct val="120000"/>
              </a:lnSpc>
            </a:pPr>
            <a:r>
              <a:rPr lang="zh-CN" altLang="en-US" sz="2400" b="1" spc="600" dirty="0">
                <a:solidFill>
                  <a:schemeClr val="tx1">
                    <a:lumMod val="85000"/>
                    <a:lumOff val="15000"/>
                  </a:schemeClr>
                </a:solidFill>
                <a:cs typeface="+mn-ea"/>
                <a:sym typeface="+mn-lt"/>
              </a:rPr>
              <a:t>在此输入标题</a:t>
            </a:r>
            <a:endParaRPr lang="en-US" altLang="zh-CN" sz="2400" b="1" spc="600" dirty="0">
              <a:solidFill>
                <a:schemeClr val="tx1">
                  <a:lumMod val="85000"/>
                  <a:lumOff val="15000"/>
                </a:schemeClr>
              </a:solidFill>
              <a:cs typeface="+mn-ea"/>
              <a:sym typeface="+mn-lt"/>
            </a:endParaRPr>
          </a:p>
        </p:txBody>
      </p:sp>
      <p:sp>
        <p:nvSpPr>
          <p:cNvPr id="3" name="文本框 2"/>
          <p:cNvSpPr txBox="1"/>
          <p:nvPr/>
        </p:nvSpPr>
        <p:spPr>
          <a:xfrm>
            <a:off x="3985779" y="4888842"/>
            <a:ext cx="1506513" cy="949299"/>
          </a:xfrm>
          <a:prstGeom prst="rect">
            <a:avLst/>
          </a:prstGeom>
          <a:noFill/>
        </p:spPr>
        <p:txBody>
          <a:bodyPr wrap="square" rtlCol="0">
            <a:spAutoFit/>
          </a:bodyPr>
          <a:lstStyle/>
          <a:p>
            <a:pPr algn="ctr">
              <a:lnSpc>
                <a:spcPct val="120000"/>
              </a:lnSpc>
            </a:pPr>
            <a:r>
              <a:rPr lang="zh-CN" altLang="en-US" sz="2400" b="1" spc="600" dirty="0">
                <a:solidFill>
                  <a:schemeClr val="tx1">
                    <a:lumMod val="85000"/>
                    <a:lumOff val="15000"/>
                  </a:schemeClr>
                </a:solidFill>
                <a:cs typeface="+mn-ea"/>
                <a:sym typeface="+mn-lt"/>
              </a:rPr>
              <a:t>在此输入标题</a:t>
            </a:r>
            <a:endParaRPr lang="en-US" altLang="zh-CN" sz="2400" b="1" spc="600" dirty="0">
              <a:solidFill>
                <a:schemeClr val="tx1">
                  <a:lumMod val="85000"/>
                  <a:lumOff val="15000"/>
                </a:schemeClr>
              </a:solidFill>
              <a:cs typeface="+mn-ea"/>
              <a:sym typeface="+mn-lt"/>
            </a:endParaRPr>
          </a:p>
        </p:txBody>
      </p:sp>
      <p:sp>
        <p:nvSpPr>
          <p:cNvPr id="4" name="文本框 3"/>
          <p:cNvSpPr txBox="1"/>
          <p:nvPr/>
        </p:nvSpPr>
        <p:spPr>
          <a:xfrm>
            <a:off x="6758380" y="4888842"/>
            <a:ext cx="1506513" cy="949299"/>
          </a:xfrm>
          <a:prstGeom prst="rect">
            <a:avLst/>
          </a:prstGeom>
          <a:noFill/>
        </p:spPr>
        <p:txBody>
          <a:bodyPr wrap="square" rtlCol="0">
            <a:spAutoFit/>
          </a:bodyPr>
          <a:lstStyle/>
          <a:p>
            <a:pPr algn="ctr">
              <a:lnSpc>
                <a:spcPct val="120000"/>
              </a:lnSpc>
            </a:pPr>
            <a:r>
              <a:rPr lang="zh-CN" altLang="en-US" sz="2400" b="1" spc="600" dirty="0">
                <a:solidFill>
                  <a:schemeClr val="tx1">
                    <a:lumMod val="85000"/>
                    <a:lumOff val="15000"/>
                  </a:schemeClr>
                </a:solidFill>
                <a:cs typeface="+mn-ea"/>
                <a:sym typeface="+mn-lt"/>
              </a:rPr>
              <a:t>在此输入标题</a:t>
            </a:r>
            <a:endParaRPr lang="en-US" altLang="zh-CN" sz="2400" b="1" spc="600" dirty="0">
              <a:solidFill>
                <a:schemeClr val="tx1">
                  <a:lumMod val="85000"/>
                  <a:lumOff val="15000"/>
                </a:schemeClr>
              </a:solidFill>
              <a:cs typeface="+mn-ea"/>
              <a:sym typeface="+mn-lt"/>
            </a:endParaRPr>
          </a:p>
        </p:txBody>
      </p:sp>
      <p:sp>
        <p:nvSpPr>
          <p:cNvPr id="5" name="文本框 4"/>
          <p:cNvSpPr txBox="1"/>
          <p:nvPr/>
        </p:nvSpPr>
        <p:spPr>
          <a:xfrm>
            <a:off x="9510715" y="4888842"/>
            <a:ext cx="1506513" cy="949299"/>
          </a:xfrm>
          <a:prstGeom prst="rect">
            <a:avLst/>
          </a:prstGeom>
          <a:noFill/>
        </p:spPr>
        <p:txBody>
          <a:bodyPr wrap="square" rtlCol="0">
            <a:spAutoFit/>
          </a:bodyPr>
          <a:lstStyle/>
          <a:p>
            <a:pPr algn="ctr">
              <a:lnSpc>
                <a:spcPct val="120000"/>
              </a:lnSpc>
            </a:pPr>
            <a:r>
              <a:rPr lang="zh-CN" altLang="en-US" sz="2400" b="1" spc="600" dirty="0">
                <a:solidFill>
                  <a:schemeClr val="tx1">
                    <a:lumMod val="85000"/>
                    <a:lumOff val="15000"/>
                  </a:schemeClr>
                </a:solidFill>
                <a:cs typeface="+mn-ea"/>
                <a:sym typeface="+mn-lt"/>
              </a:rPr>
              <a:t>在此输入标题</a:t>
            </a:r>
            <a:endParaRPr lang="en-US" altLang="zh-CN" sz="2400" b="1" spc="600" dirty="0">
              <a:solidFill>
                <a:schemeClr val="tx1">
                  <a:lumMod val="85000"/>
                  <a:lumOff val="15000"/>
                </a:schemeClr>
              </a:solidFill>
              <a:cs typeface="+mn-ea"/>
              <a:sym typeface="+mn-lt"/>
            </a:endParaRPr>
          </a:p>
        </p:txBody>
      </p:sp>
      <p:pic>
        <p:nvPicPr>
          <p:cNvPr id="8" name="图片 7"/>
          <p:cNvPicPr>
            <a:picLocks noChangeAspect="1"/>
          </p:cNvPicPr>
          <p:nvPr/>
        </p:nvPicPr>
        <p:blipFill rotWithShape="1">
          <a:blip r:embed="rId1" cstate="hqprint">
            <a:extLst>
              <a:ext uri="{BEBA8EAE-BF5A-486C-A8C5-ECC9F3942E4B}">
                <a14:imgProps xmlns:a14="http://schemas.microsoft.com/office/drawing/2010/main">
                  <a14:imgLayer r:embed="rId2">
                    <a14:imgEffect>
                      <a14:saturation sat="0"/>
                    </a14:imgEffect>
                  </a14:imgLayer>
                </a14:imgProps>
              </a:ext>
            </a:extLst>
          </a:blip>
          <a:srcRect/>
          <a:stretch>
            <a:fillRect/>
          </a:stretch>
        </p:blipFill>
        <p:spPr>
          <a:xfrm>
            <a:off x="0" y="0"/>
            <a:ext cx="12192000" cy="4076700"/>
          </a:xfrm>
          <a:prstGeom prst="rect">
            <a:avLst/>
          </a:prstGeom>
        </p:spPr>
      </p:pic>
      <p:sp>
        <p:nvSpPr>
          <p:cNvPr id="9" name="矩形 8"/>
          <p:cNvSpPr/>
          <p:nvPr/>
        </p:nvSpPr>
        <p:spPr>
          <a:xfrm>
            <a:off x="4440237" y="0"/>
            <a:ext cx="3311525" cy="2312988"/>
          </a:xfrm>
          <a:prstGeom prst="rect">
            <a:avLst/>
          </a:prstGeom>
          <a:solidFill>
            <a:srgbClr val="083EA7">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六边形 9"/>
          <p:cNvSpPr/>
          <p:nvPr/>
        </p:nvSpPr>
        <p:spPr>
          <a:xfrm rot="5400000">
            <a:off x="1532039" y="3695700"/>
            <a:ext cx="883920" cy="762000"/>
          </a:xfrm>
          <a:prstGeom prst="hexagon">
            <a:avLst/>
          </a:prstGeom>
          <a:solidFill>
            <a:srgbClr val="083E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六边形 10"/>
          <p:cNvSpPr/>
          <p:nvPr/>
        </p:nvSpPr>
        <p:spPr>
          <a:xfrm rot="5400000">
            <a:off x="4271675" y="3695700"/>
            <a:ext cx="883920" cy="762000"/>
          </a:xfrm>
          <a:prstGeom prst="hexagon">
            <a:avLst/>
          </a:prstGeom>
          <a:solidFill>
            <a:srgbClr val="083E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六边形 11"/>
          <p:cNvSpPr/>
          <p:nvPr/>
        </p:nvSpPr>
        <p:spPr>
          <a:xfrm rot="5400000">
            <a:off x="7044276" y="3695700"/>
            <a:ext cx="883920" cy="762000"/>
          </a:xfrm>
          <a:prstGeom prst="hexagon">
            <a:avLst/>
          </a:prstGeom>
          <a:solidFill>
            <a:srgbClr val="083E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六边形 12"/>
          <p:cNvSpPr/>
          <p:nvPr/>
        </p:nvSpPr>
        <p:spPr>
          <a:xfrm rot="5400000">
            <a:off x="9783911" y="3695700"/>
            <a:ext cx="883920" cy="762000"/>
          </a:xfrm>
          <a:prstGeom prst="hexagon">
            <a:avLst/>
          </a:prstGeom>
          <a:solidFill>
            <a:srgbClr val="083E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六边形 13"/>
          <p:cNvSpPr/>
          <p:nvPr/>
        </p:nvSpPr>
        <p:spPr>
          <a:xfrm rot="5400000">
            <a:off x="1560712" y="3721450"/>
            <a:ext cx="817715" cy="704928"/>
          </a:xfrm>
          <a:prstGeom prst="hexagon">
            <a:avLst/>
          </a:prstGeom>
          <a:noFill/>
          <a:ln>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六边形 14"/>
          <p:cNvSpPr/>
          <p:nvPr/>
        </p:nvSpPr>
        <p:spPr>
          <a:xfrm rot="5400000">
            <a:off x="4302740" y="3721451"/>
            <a:ext cx="817715" cy="704928"/>
          </a:xfrm>
          <a:prstGeom prst="hexagon">
            <a:avLst/>
          </a:prstGeom>
          <a:noFill/>
          <a:ln>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六边形 15"/>
          <p:cNvSpPr/>
          <p:nvPr/>
        </p:nvSpPr>
        <p:spPr>
          <a:xfrm rot="5400000">
            <a:off x="7077378" y="3721450"/>
            <a:ext cx="817715" cy="704928"/>
          </a:xfrm>
          <a:prstGeom prst="hexagon">
            <a:avLst/>
          </a:prstGeom>
          <a:noFill/>
          <a:ln>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六边形 16"/>
          <p:cNvSpPr/>
          <p:nvPr/>
        </p:nvSpPr>
        <p:spPr>
          <a:xfrm rot="5400000">
            <a:off x="9817014" y="3724236"/>
            <a:ext cx="817715" cy="704928"/>
          </a:xfrm>
          <a:prstGeom prst="hexagon">
            <a:avLst/>
          </a:prstGeom>
          <a:noFill/>
          <a:ln>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1689188" y="3821862"/>
            <a:ext cx="662361" cy="523220"/>
          </a:xfrm>
          <a:prstGeom prst="rect">
            <a:avLst/>
          </a:prstGeom>
          <a:noFill/>
        </p:spPr>
        <p:txBody>
          <a:bodyPr wrap="none" rtlCol="0">
            <a:spAutoFit/>
          </a:bodyPr>
          <a:lstStyle/>
          <a:p>
            <a:r>
              <a:rPr lang="en-US" altLang="zh-CN" sz="2800" spc="300" dirty="0">
                <a:solidFill>
                  <a:srgbClr val="EAEAEA"/>
                </a:solidFill>
              </a:rPr>
              <a:t>01</a:t>
            </a:r>
            <a:endParaRPr lang="zh-CN" altLang="en-US" sz="2800" spc="300" dirty="0">
              <a:solidFill>
                <a:srgbClr val="EAEAEA"/>
              </a:solidFill>
            </a:endParaRPr>
          </a:p>
        </p:txBody>
      </p:sp>
      <p:sp>
        <p:nvSpPr>
          <p:cNvPr id="19" name="文本框 18"/>
          <p:cNvSpPr txBox="1"/>
          <p:nvPr/>
        </p:nvSpPr>
        <p:spPr>
          <a:xfrm>
            <a:off x="4407826" y="3821862"/>
            <a:ext cx="662361" cy="523220"/>
          </a:xfrm>
          <a:prstGeom prst="rect">
            <a:avLst/>
          </a:prstGeom>
          <a:noFill/>
        </p:spPr>
        <p:txBody>
          <a:bodyPr wrap="none" rtlCol="0">
            <a:spAutoFit/>
          </a:bodyPr>
          <a:lstStyle/>
          <a:p>
            <a:r>
              <a:rPr lang="en-US" altLang="zh-CN" sz="2800" spc="300" dirty="0">
                <a:solidFill>
                  <a:srgbClr val="EAEAEA"/>
                </a:solidFill>
              </a:rPr>
              <a:t>02</a:t>
            </a:r>
            <a:endParaRPr lang="zh-CN" altLang="en-US" sz="2800" spc="300" dirty="0">
              <a:solidFill>
                <a:srgbClr val="EAEAEA"/>
              </a:solidFill>
            </a:endParaRPr>
          </a:p>
        </p:txBody>
      </p:sp>
      <p:sp>
        <p:nvSpPr>
          <p:cNvPr id="20" name="文本框 19"/>
          <p:cNvSpPr txBox="1"/>
          <p:nvPr/>
        </p:nvSpPr>
        <p:spPr>
          <a:xfrm>
            <a:off x="7180387" y="3821862"/>
            <a:ext cx="662361" cy="523220"/>
          </a:xfrm>
          <a:prstGeom prst="rect">
            <a:avLst/>
          </a:prstGeom>
          <a:noFill/>
        </p:spPr>
        <p:txBody>
          <a:bodyPr wrap="none" rtlCol="0">
            <a:spAutoFit/>
          </a:bodyPr>
          <a:lstStyle/>
          <a:p>
            <a:r>
              <a:rPr lang="en-US" altLang="zh-CN" sz="2800" spc="300" dirty="0">
                <a:solidFill>
                  <a:srgbClr val="EAEAEA"/>
                </a:solidFill>
              </a:rPr>
              <a:t>03</a:t>
            </a:r>
            <a:endParaRPr lang="zh-CN" altLang="en-US" sz="2800" spc="300" dirty="0">
              <a:solidFill>
                <a:srgbClr val="EAEAEA"/>
              </a:solidFill>
            </a:endParaRPr>
          </a:p>
        </p:txBody>
      </p:sp>
      <p:sp>
        <p:nvSpPr>
          <p:cNvPr id="21" name="文本框 20"/>
          <p:cNvSpPr txBox="1"/>
          <p:nvPr/>
        </p:nvSpPr>
        <p:spPr>
          <a:xfrm>
            <a:off x="9913740" y="3821862"/>
            <a:ext cx="662361" cy="523220"/>
          </a:xfrm>
          <a:prstGeom prst="rect">
            <a:avLst/>
          </a:prstGeom>
          <a:noFill/>
        </p:spPr>
        <p:txBody>
          <a:bodyPr wrap="none" rtlCol="0">
            <a:spAutoFit/>
          </a:bodyPr>
          <a:lstStyle/>
          <a:p>
            <a:r>
              <a:rPr lang="en-US" altLang="zh-CN" sz="2800" spc="300" dirty="0">
                <a:solidFill>
                  <a:srgbClr val="EAEAEA"/>
                </a:solidFill>
              </a:rPr>
              <a:t>04</a:t>
            </a:r>
            <a:endParaRPr lang="zh-CN" altLang="en-US" sz="2800" spc="300" dirty="0">
              <a:solidFill>
                <a:srgbClr val="EAEAEA"/>
              </a:solidFill>
            </a:endParaRPr>
          </a:p>
        </p:txBody>
      </p:sp>
      <p:sp>
        <p:nvSpPr>
          <p:cNvPr id="22" name="矩形 21"/>
          <p:cNvSpPr/>
          <p:nvPr/>
        </p:nvSpPr>
        <p:spPr>
          <a:xfrm>
            <a:off x="4978400" y="422006"/>
            <a:ext cx="2781300" cy="92333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5400" b="1" i="0" u="none" strike="noStrike" kern="1200" cap="none" spc="600" normalizeH="0" baseline="0" noProof="0" dirty="0">
                <a:ln>
                  <a:noFill/>
                </a:ln>
                <a:solidFill>
                  <a:srgbClr val="EAEAEA"/>
                </a:solidFill>
                <a:uLnTx/>
                <a:uFillTx/>
                <a:latin typeface="Arial" panose="020B0604020202020204"/>
                <a:ea typeface="FZHei-B01" panose="03000509000000000000"/>
                <a:cs typeface="FZHei-B01" panose="03000509000000000000"/>
                <a:sym typeface="+mn-lt"/>
              </a:rPr>
              <a:t>目  录</a:t>
            </a:r>
            <a:endParaRPr kumimoji="0" lang="zh-CN" altLang="en-US" sz="5400" b="1" i="0" u="none" strike="noStrike" kern="1200" cap="none" spc="0" normalizeH="0" baseline="0" noProof="0" dirty="0">
              <a:ln>
                <a:noFill/>
              </a:ln>
              <a:solidFill>
                <a:srgbClr val="EAEAEA"/>
              </a:solidFill>
              <a:uLnTx/>
              <a:uFillTx/>
              <a:latin typeface="Arial" panose="020B0604020202020204"/>
              <a:ea typeface="FZHei-B01" panose="03000509000000000000"/>
              <a:cs typeface="FZHei-B01" panose="03000509000000000000"/>
              <a:sym typeface="+mn-lt"/>
            </a:endParaRPr>
          </a:p>
        </p:txBody>
      </p:sp>
      <p:sp>
        <p:nvSpPr>
          <p:cNvPr id="23" name="文本框 22"/>
          <p:cNvSpPr txBox="1"/>
          <p:nvPr/>
        </p:nvSpPr>
        <p:spPr>
          <a:xfrm>
            <a:off x="5058572" y="1319808"/>
            <a:ext cx="2100255"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200" normalizeH="0" baseline="0" noProof="0" dirty="0">
                <a:ln>
                  <a:noFill/>
                </a:ln>
                <a:solidFill>
                  <a:srgbClr val="EAEAEA"/>
                </a:solidFill>
                <a:uLnTx/>
                <a:uFillTx/>
                <a:latin typeface="Arial" panose="020B0604020202020204"/>
                <a:ea typeface="FZHei-B01" panose="03000509000000000000"/>
                <a:cs typeface="FZHei-B01" panose="03000509000000000000"/>
                <a:sym typeface="+mn-lt"/>
              </a:rPr>
              <a:t>CONTENT</a:t>
            </a:r>
            <a:endParaRPr kumimoji="0" lang="en-US" altLang="zh-CN" sz="2800" b="0" i="0" u="none" strike="noStrike" kern="1200" cap="none" spc="200" normalizeH="0" baseline="0" noProof="0" dirty="0">
              <a:ln>
                <a:noFill/>
              </a:ln>
              <a:solidFill>
                <a:srgbClr val="EAEAEA"/>
              </a:solidFill>
              <a:uLnTx/>
              <a:uFillTx/>
              <a:latin typeface="Arial" panose="020B0604020202020204"/>
              <a:ea typeface="FZHei-B01" panose="03000509000000000000"/>
              <a:cs typeface="FZHei-B01" panose="03000509000000000000"/>
              <a:sym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1" cstate="hqprint">
            <a:extLst>
              <a:ext uri="{BEBA8EAE-BF5A-486C-A8C5-ECC9F3942E4B}">
                <a14:imgProps xmlns:a14="http://schemas.microsoft.com/office/drawing/2010/main">
                  <a14:imgLayer r:embed="rId2">
                    <a14:imgEffect>
                      <a14:saturation sat="0"/>
                    </a14:imgEffect>
                  </a14:imgLayer>
                </a14:imgProps>
              </a:ext>
            </a:extLst>
          </a:blip>
          <a:srcRect/>
          <a:stretch>
            <a:fillRect/>
          </a:stretch>
        </p:blipFill>
        <p:spPr>
          <a:xfrm>
            <a:off x="0" y="0"/>
            <a:ext cx="12187282" cy="3429000"/>
          </a:xfrm>
          <a:prstGeom prst="rect">
            <a:avLst/>
          </a:prstGeom>
        </p:spPr>
      </p:pic>
      <p:sp>
        <p:nvSpPr>
          <p:cNvPr id="9" name="矩形 8"/>
          <p:cNvSpPr/>
          <p:nvPr/>
        </p:nvSpPr>
        <p:spPr>
          <a:xfrm>
            <a:off x="0" y="0"/>
            <a:ext cx="12192000" cy="3429000"/>
          </a:xfrm>
          <a:prstGeom prst="rect">
            <a:avLst/>
          </a:prstGeom>
          <a:solidFill>
            <a:srgbClr val="083EA7">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1344231" y="1747169"/>
            <a:ext cx="9579738" cy="2400657"/>
          </a:xfrm>
          <a:prstGeom prst="rect">
            <a:avLst/>
          </a:prstGeom>
          <a:noFill/>
        </p:spPr>
        <p:txBody>
          <a:bodyPr wrap="none" rtlCol="0">
            <a:spAutoFit/>
          </a:bodyPr>
          <a:lstStyle/>
          <a:p>
            <a:pPr algn="ctr"/>
            <a:r>
              <a:rPr lang="en-US" altLang="zh-CN" sz="15000" b="1" spc="800" dirty="0">
                <a:solidFill>
                  <a:srgbClr val="EAEAEA"/>
                </a:solidFill>
                <a:latin typeface="Arial Narrow" panose="020B0606020202030204" pitchFamily="34" charset="0"/>
              </a:rPr>
              <a:t>PART  ONE</a:t>
            </a:r>
            <a:endParaRPr lang="zh-CN" altLang="en-US" sz="15000" b="1" spc="800" dirty="0">
              <a:solidFill>
                <a:srgbClr val="EAEAEA"/>
              </a:solidFill>
              <a:latin typeface="Arial Narrow" panose="020B0606020202030204" pitchFamily="34" charset="0"/>
            </a:endParaRPr>
          </a:p>
        </p:txBody>
      </p:sp>
      <p:sp>
        <p:nvSpPr>
          <p:cNvPr id="8" name="矩形 7"/>
          <p:cNvSpPr/>
          <p:nvPr/>
        </p:nvSpPr>
        <p:spPr>
          <a:xfrm>
            <a:off x="0" y="3429000"/>
            <a:ext cx="12187282" cy="3429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4585357" y="4010452"/>
            <a:ext cx="3108544" cy="584775"/>
          </a:xfrm>
          <a:prstGeom prst="rect">
            <a:avLst/>
          </a:prstGeom>
          <a:noFill/>
        </p:spPr>
        <p:txBody>
          <a:bodyPr wrap="none" rtlCol="0">
            <a:spAutoFit/>
          </a:bodyPr>
          <a:lstStyle/>
          <a:p>
            <a:pPr algn="ctr"/>
            <a:r>
              <a:rPr lang="zh-CN" altLang="en-US" sz="3200" b="1" spc="600" dirty="0">
                <a:solidFill>
                  <a:schemeClr val="tx1">
                    <a:lumMod val="85000"/>
                    <a:lumOff val="15000"/>
                  </a:schemeClr>
                </a:solidFill>
                <a:cs typeface="+mn-ea"/>
                <a:sym typeface="+mn-lt"/>
              </a:rPr>
              <a:t>在此输入标题</a:t>
            </a:r>
            <a:endParaRPr lang="en-US" altLang="zh-CN" sz="3200" b="1" spc="600" dirty="0">
              <a:solidFill>
                <a:schemeClr val="tx1">
                  <a:lumMod val="85000"/>
                  <a:lumOff val="15000"/>
                </a:schemeClr>
              </a:solidFill>
              <a:cs typeface="+mn-ea"/>
              <a:sym typeface="+mn-lt"/>
            </a:endParaRPr>
          </a:p>
        </p:txBody>
      </p:sp>
      <p:sp>
        <p:nvSpPr>
          <p:cNvPr id="6" name="矩形 5"/>
          <p:cNvSpPr/>
          <p:nvPr/>
        </p:nvSpPr>
        <p:spPr>
          <a:xfrm>
            <a:off x="1474106" y="4746899"/>
            <a:ext cx="9269188" cy="726609"/>
          </a:xfrm>
          <a:prstGeom prst="rect">
            <a:avLst/>
          </a:prstGeom>
        </p:spPr>
        <p:txBody>
          <a:bodyPr wrap="square">
            <a:spAutoFit/>
          </a:bodyPr>
          <a:lstStyle/>
          <a:p>
            <a:pPr algn="ctr">
              <a:lnSpc>
                <a:spcPct val="120000"/>
              </a:lnSpc>
            </a:pPr>
            <a:r>
              <a:rPr lang="en-US" altLang="zh-CN" dirty="0">
                <a:solidFill>
                  <a:schemeClr val="tx1">
                    <a:lumMod val="85000"/>
                    <a:lumOff val="15000"/>
                  </a:schemeClr>
                </a:solidFill>
              </a:rPr>
              <a:t>Lorem ipsum dolor sit </a:t>
            </a:r>
            <a:r>
              <a:rPr lang="en-US" altLang="zh-CN" dirty="0" err="1">
                <a:solidFill>
                  <a:schemeClr val="tx1">
                    <a:lumMod val="85000"/>
                    <a:lumOff val="15000"/>
                  </a:schemeClr>
                </a:solidFill>
              </a:rPr>
              <a:t>amet</a:t>
            </a:r>
            <a:r>
              <a:rPr lang="en-US" altLang="zh-CN" dirty="0">
                <a:solidFill>
                  <a:schemeClr val="tx1">
                    <a:lumMod val="85000"/>
                    <a:lumOff val="15000"/>
                  </a:schemeClr>
                </a:solidFill>
              </a:rPr>
              <a:t>, </a:t>
            </a:r>
            <a:r>
              <a:rPr lang="en-US" altLang="zh-CN" dirty="0" err="1">
                <a:solidFill>
                  <a:schemeClr val="tx1">
                    <a:lumMod val="85000"/>
                    <a:lumOff val="15000"/>
                  </a:schemeClr>
                </a:solidFill>
              </a:rPr>
              <a:t>consectetuer</a:t>
            </a:r>
            <a:r>
              <a:rPr lang="en-US" altLang="zh-CN" dirty="0">
                <a:solidFill>
                  <a:schemeClr val="tx1">
                    <a:lumMod val="85000"/>
                    <a:lumOff val="15000"/>
                  </a:schemeClr>
                </a:solidFill>
              </a:rPr>
              <a:t> </a:t>
            </a:r>
            <a:r>
              <a:rPr lang="en-US" altLang="zh-CN" dirty="0" err="1">
                <a:solidFill>
                  <a:schemeClr val="tx1">
                    <a:lumMod val="85000"/>
                    <a:lumOff val="15000"/>
                  </a:schemeClr>
                </a:solidFill>
              </a:rPr>
              <a:t>adipiscing</a:t>
            </a:r>
            <a:r>
              <a:rPr lang="en-US" altLang="zh-CN" dirty="0">
                <a:solidFill>
                  <a:schemeClr val="tx1">
                    <a:lumMod val="85000"/>
                    <a:lumOff val="15000"/>
                  </a:schemeClr>
                </a:solidFill>
              </a:rPr>
              <a:t> </a:t>
            </a:r>
            <a:r>
              <a:rPr lang="en-US" altLang="zh-CN" dirty="0" err="1">
                <a:solidFill>
                  <a:schemeClr val="tx1">
                    <a:lumMod val="85000"/>
                    <a:lumOff val="15000"/>
                  </a:schemeClr>
                </a:solidFill>
              </a:rPr>
              <a:t>elit</a:t>
            </a:r>
            <a:r>
              <a:rPr lang="en-US" altLang="zh-CN" dirty="0">
                <a:solidFill>
                  <a:schemeClr val="tx1">
                    <a:lumMod val="85000"/>
                    <a:lumOff val="15000"/>
                  </a:schemeClr>
                </a:solidFill>
              </a:rPr>
              <a:t>. </a:t>
            </a:r>
            <a:r>
              <a:rPr lang="en-US" altLang="zh-CN" dirty="0" err="1">
                <a:solidFill>
                  <a:schemeClr val="tx1">
                    <a:lumMod val="85000"/>
                    <a:lumOff val="15000"/>
                  </a:schemeClr>
                </a:solidFill>
              </a:rPr>
              <a:t>Fusce</a:t>
            </a:r>
            <a:r>
              <a:rPr lang="en-US" altLang="zh-CN" dirty="0">
                <a:solidFill>
                  <a:schemeClr val="tx1">
                    <a:lumMod val="85000"/>
                    <a:lumOff val="15000"/>
                  </a:schemeClr>
                </a:solidFill>
              </a:rPr>
              <a:t> </a:t>
            </a:r>
            <a:r>
              <a:rPr lang="en-US" altLang="zh-CN" dirty="0" err="1">
                <a:solidFill>
                  <a:schemeClr val="tx1">
                    <a:lumMod val="85000"/>
                    <a:lumOff val="15000"/>
                  </a:schemeClr>
                </a:solidFill>
              </a:rPr>
              <a:t>posuere</a:t>
            </a:r>
            <a:r>
              <a:rPr lang="en-US" altLang="zh-CN" dirty="0">
                <a:solidFill>
                  <a:schemeClr val="tx1">
                    <a:lumMod val="85000"/>
                    <a:lumOff val="15000"/>
                  </a:schemeClr>
                </a:solidFill>
              </a:rPr>
              <a:t>, magna sed pulvinar </a:t>
            </a:r>
            <a:r>
              <a:rPr lang="en-US" altLang="zh-CN" dirty="0" err="1">
                <a:solidFill>
                  <a:schemeClr val="tx1">
                    <a:lumMod val="85000"/>
                    <a:lumOff val="15000"/>
                  </a:schemeClr>
                </a:solidFill>
              </a:rPr>
              <a:t>ultricies</a:t>
            </a:r>
            <a:r>
              <a:rPr lang="en-US" altLang="zh-CN" dirty="0">
                <a:solidFill>
                  <a:schemeClr val="tx1">
                    <a:lumMod val="85000"/>
                    <a:lumOff val="15000"/>
                  </a:schemeClr>
                </a:solidFill>
              </a:rPr>
              <a:t>, </a:t>
            </a:r>
            <a:r>
              <a:rPr lang="en-US" altLang="zh-CN" dirty="0" err="1">
                <a:solidFill>
                  <a:schemeClr val="tx1">
                    <a:lumMod val="85000"/>
                    <a:lumOff val="15000"/>
                  </a:schemeClr>
                </a:solidFill>
              </a:rPr>
              <a:t>purus</a:t>
            </a:r>
            <a:r>
              <a:rPr lang="en-US" altLang="zh-CN" dirty="0">
                <a:solidFill>
                  <a:schemeClr val="tx1">
                    <a:lumMod val="85000"/>
                    <a:lumOff val="15000"/>
                  </a:schemeClr>
                </a:solidFill>
              </a:rPr>
              <a:t> </a:t>
            </a:r>
            <a:r>
              <a:rPr lang="en-US" altLang="zh-CN" dirty="0" err="1">
                <a:solidFill>
                  <a:schemeClr val="tx1">
                    <a:lumMod val="85000"/>
                    <a:lumOff val="15000"/>
                  </a:schemeClr>
                </a:solidFill>
              </a:rPr>
              <a:t>lectus</a:t>
            </a:r>
            <a:r>
              <a:rPr lang="en-US" altLang="zh-CN" dirty="0">
                <a:solidFill>
                  <a:schemeClr val="tx1">
                    <a:lumMod val="85000"/>
                    <a:lumOff val="15000"/>
                  </a:schemeClr>
                </a:solidFill>
              </a:rPr>
              <a:t> </a:t>
            </a:r>
            <a:r>
              <a:rPr lang="en-US" altLang="zh-CN" dirty="0" err="1">
                <a:solidFill>
                  <a:schemeClr val="tx1">
                    <a:lumMod val="85000"/>
                    <a:lumOff val="15000"/>
                  </a:schemeClr>
                </a:solidFill>
              </a:rPr>
              <a:t>malesuada</a:t>
            </a:r>
            <a:r>
              <a:rPr lang="en-US" altLang="zh-CN" dirty="0">
                <a:solidFill>
                  <a:schemeClr val="tx1">
                    <a:lumMod val="85000"/>
                    <a:lumOff val="15000"/>
                  </a:schemeClr>
                </a:solidFill>
              </a:rPr>
              <a:t> libero, sit </a:t>
            </a:r>
            <a:r>
              <a:rPr lang="en-US" altLang="zh-CN" dirty="0" err="1">
                <a:solidFill>
                  <a:schemeClr val="tx1">
                    <a:lumMod val="85000"/>
                    <a:lumOff val="15000"/>
                  </a:schemeClr>
                </a:solidFill>
              </a:rPr>
              <a:t>amet</a:t>
            </a:r>
            <a:r>
              <a:rPr lang="en-US" altLang="zh-CN" dirty="0">
                <a:solidFill>
                  <a:schemeClr val="tx1">
                    <a:lumMod val="85000"/>
                    <a:lumOff val="15000"/>
                  </a:schemeClr>
                </a:solidFill>
              </a:rPr>
              <a:t> </a:t>
            </a:r>
            <a:r>
              <a:rPr lang="en-US" altLang="zh-CN" dirty="0" err="1">
                <a:solidFill>
                  <a:schemeClr val="tx1">
                    <a:lumMod val="85000"/>
                    <a:lumOff val="15000"/>
                  </a:schemeClr>
                </a:solidFill>
              </a:rPr>
              <a:t>commodo</a:t>
            </a:r>
            <a:r>
              <a:rPr lang="en-US" altLang="zh-CN" dirty="0">
                <a:solidFill>
                  <a:schemeClr val="tx1">
                    <a:lumMod val="85000"/>
                    <a:lumOff val="15000"/>
                  </a:schemeClr>
                </a:solidFill>
              </a:rPr>
              <a:t> magna </a:t>
            </a:r>
            <a:r>
              <a:rPr lang="en-US" altLang="zh-CN" dirty="0" err="1">
                <a:solidFill>
                  <a:schemeClr val="tx1">
                    <a:lumMod val="85000"/>
                    <a:lumOff val="15000"/>
                  </a:schemeClr>
                </a:solidFill>
              </a:rPr>
              <a:t>eros</a:t>
            </a:r>
            <a:r>
              <a:rPr lang="en-US" altLang="zh-CN" dirty="0">
                <a:solidFill>
                  <a:schemeClr val="tx1">
                    <a:lumMod val="85000"/>
                    <a:lumOff val="15000"/>
                  </a:schemeClr>
                </a:solidFill>
              </a:rPr>
              <a:t> </a:t>
            </a:r>
            <a:r>
              <a:rPr lang="en-US" altLang="zh-CN" dirty="0" err="1">
                <a:solidFill>
                  <a:schemeClr val="tx1">
                    <a:lumMod val="85000"/>
                    <a:lumOff val="15000"/>
                  </a:schemeClr>
                </a:solidFill>
              </a:rPr>
              <a:t>quis</a:t>
            </a:r>
            <a:r>
              <a:rPr lang="en-US" altLang="zh-CN" dirty="0">
                <a:solidFill>
                  <a:schemeClr val="tx1">
                    <a:lumMod val="85000"/>
                    <a:lumOff val="15000"/>
                  </a:schemeClr>
                </a:solidFill>
              </a:rPr>
              <a:t> </a:t>
            </a:r>
            <a:r>
              <a:rPr lang="en-US" altLang="zh-CN" dirty="0" err="1">
                <a:solidFill>
                  <a:schemeClr val="tx1">
                    <a:lumMod val="85000"/>
                    <a:lumOff val="15000"/>
                  </a:schemeClr>
                </a:solidFill>
              </a:rPr>
              <a:t>urna</a:t>
            </a:r>
            <a:r>
              <a:rPr lang="en-US" altLang="zh-CN" dirty="0">
                <a:solidFill>
                  <a:schemeClr val="tx1">
                    <a:lumMod val="85000"/>
                    <a:lumOff val="15000"/>
                  </a:schemeClr>
                </a:solidFill>
              </a:rPr>
              <a:t>.</a:t>
            </a:r>
            <a:endParaRPr lang="en-US" altLang="zh-CN" dirty="0">
              <a:solidFill>
                <a:schemeClr val="tx1">
                  <a:lumMod val="85000"/>
                  <a:lumOff val="15000"/>
                </a:schemeClr>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p:cNvPicPr>
            <a:picLocks noChangeAspect="1"/>
          </p:cNvPicPr>
          <p:nvPr/>
        </p:nvPicPr>
        <p:blipFill>
          <a:blip r:embed="rId1" cstate="hqprint">
            <a:extLst>
              <a:ext uri="{BEBA8EAE-BF5A-486C-A8C5-ECC9F3942E4B}">
                <a14:imgProps xmlns:a14="http://schemas.microsoft.com/office/drawing/2010/main">
                  <a14:imgLayer r:embed="rId2">
                    <a14:imgEffect>
                      <a14:saturation sat="0"/>
                    </a14:imgEffect>
                  </a14:imgLayer>
                </a14:imgProps>
              </a:ext>
            </a:extLst>
          </a:blip>
          <a:srcRect/>
          <a:stretch>
            <a:fillRect/>
          </a:stretch>
        </p:blipFill>
        <p:spPr>
          <a:xfrm>
            <a:off x="3743434" y="3576094"/>
            <a:ext cx="1996966" cy="1996966"/>
          </a:xfrm>
          <a:custGeom>
            <a:avLst/>
            <a:gdLst>
              <a:gd name="connsiteX0" fmla="*/ 0 w 1996966"/>
              <a:gd name="connsiteY0" fmla="*/ 0 h 1996966"/>
              <a:gd name="connsiteX1" fmla="*/ 1996966 w 1996966"/>
              <a:gd name="connsiteY1" fmla="*/ 0 h 1996966"/>
              <a:gd name="connsiteX2" fmla="*/ 1996966 w 1996966"/>
              <a:gd name="connsiteY2" fmla="*/ 1996966 h 1996966"/>
              <a:gd name="connsiteX3" fmla="*/ 0 w 1996966"/>
              <a:gd name="connsiteY3" fmla="*/ 1996966 h 1996966"/>
            </a:gdLst>
            <a:ahLst/>
            <a:cxnLst>
              <a:cxn ang="0">
                <a:pos x="connsiteX0" y="connsiteY0"/>
              </a:cxn>
              <a:cxn ang="0">
                <a:pos x="connsiteX1" y="connsiteY1"/>
              </a:cxn>
              <a:cxn ang="0">
                <a:pos x="connsiteX2" y="connsiteY2"/>
              </a:cxn>
              <a:cxn ang="0">
                <a:pos x="connsiteX3" y="connsiteY3"/>
              </a:cxn>
            </a:cxnLst>
            <a:rect l="l" t="t" r="r" b="b"/>
            <a:pathLst>
              <a:path w="1996966" h="1996966">
                <a:moveTo>
                  <a:pt x="0" y="0"/>
                </a:moveTo>
                <a:lnTo>
                  <a:pt x="1996966" y="0"/>
                </a:lnTo>
                <a:lnTo>
                  <a:pt x="1996966" y="1996966"/>
                </a:lnTo>
                <a:lnTo>
                  <a:pt x="0" y="1996966"/>
                </a:lnTo>
                <a:close/>
              </a:path>
            </a:pathLst>
          </a:custGeom>
        </p:spPr>
      </p:pic>
      <p:pic>
        <p:nvPicPr>
          <p:cNvPr id="23" name="图片 22"/>
          <p:cNvPicPr>
            <a:picLocks noChangeAspect="1"/>
          </p:cNvPicPr>
          <p:nvPr/>
        </p:nvPicPr>
        <p:blipFill>
          <a:blip r:embed="rId3" cstate="hqprint"/>
          <a:srcRect/>
          <a:stretch>
            <a:fillRect/>
          </a:stretch>
        </p:blipFill>
        <p:spPr>
          <a:xfrm>
            <a:off x="903010" y="3576094"/>
            <a:ext cx="1996966" cy="1996966"/>
          </a:xfrm>
          <a:custGeom>
            <a:avLst/>
            <a:gdLst>
              <a:gd name="connsiteX0" fmla="*/ 0 w 1996966"/>
              <a:gd name="connsiteY0" fmla="*/ 0 h 1996966"/>
              <a:gd name="connsiteX1" fmla="*/ 1996966 w 1996966"/>
              <a:gd name="connsiteY1" fmla="*/ 0 h 1996966"/>
              <a:gd name="connsiteX2" fmla="*/ 1996966 w 1996966"/>
              <a:gd name="connsiteY2" fmla="*/ 1996966 h 1996966"/>
              <a:gd name="connsiteX3" fmla="*/ 0 w 1996966"/>
              <a:gd name="connsiteY3" fmla="*/ 1996966 h 1996966"/>
            </a:gdLst>
            <a:ahLst/>
            <a:cxnLst>
              <a:cxn ang="0">
                <a:pos x="connsiteX0" y="connsiteY0"/>
              </a:cxn>
              <a:cxn ang="0">
                <a:pos x="connsiteX1" y="connsiteY1"/>
              </a:cxn>
              <a:cxn ang="0">
                <a:pos x="connsiteX2" y="connsiteY2"/>
              </a:cxn>
              <a:cxn ang="0">
                <a:pos x="connsiteX3" y="connsiteY3"/>
              </a:cxn>
            </a:cxnLst>
            <a:rect l="l" t="t" r="r" b="b"/>
            <a:pathLst>
              <a:path w="1996966" h="1996966">
                <a:moveTo>
                  <a:pt x="0" y="0"/>
                </a:moveTo>
                <a:lnTo>
                  <a:pt x="1996966" y="0"/>
                </a:lnTo>
                <a:lnTo>
                  <a:pt x="1996966" y="1996966"/>
                </a:lnTo>
                <a:lnTo>
                  <a:pt x="0" y="1996966"/>
                </a:lnTo>
                <a:close/>
              </a:path>
            </a:pathLst>
          </a:custGeom>
        </p:spPr>
      </p:pic>
      <p:sp>
        <p:nvSpPr>
          <p:cNvPr id="5" name="文本框 4"/>
          <p:cNvSpPr txBox="1"/>
          <p:nvPr/>
        </p:nvSpPr>
        <p:spPr>
          <a:xfrm>
            <a:off x="795946" y="224461"/>
            <a:ext cx="249299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i="0" u="none" strike="noStrike" kern="1200" cap="none" spc="60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rPr>
              <a:t>在此输入标题</a:t>
            </a:r>
            <a:endParaRPr kumimoji="0" lang="en-US" altLang="zh-CN" sz="2400" i="0" u="none" strike="noStrike" kern="1200" cap="none" spc="60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endParaRPr>
          </a:p>
        </p:txBody>
      </p:sp>
      <p:sp>
        <p:nvSpPr>
          <p:cNvPr id="6" name="文本框 5"/>
          <p:cNvSpPr txBox="1"/>
          <p:nvPr/>
        </p:nvSpPr>
        <p:spPr>
          <a:xfrm>
            <a:off x="795946" y="624681"/>
            <a:ext cx="303480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i="0" u="none" strike="noStrike" kern="1200" cap="none" spc="600" normalizeH="0" baseline="0" noProof="0" dirty="0">
                <a:ln>
                  <a:noFill/>
                </a:ln>
                <a:solidFill>
                  <a:srgbClr val="083EA7"/>
                </a:solidFill>
                <a:effectLst/>
                <a:uLnTx/>
                <a:uFillTx/>
                <a:latin typeface="Arial" panose="020B0604020202020204"/>
                <a:ea typeface="FZHei-B01" panose="03000509000000000000"/>
                <a:cs typeface="FZHei-B01" panose="03000509000000000000"/>
                <a:sym typeface="+mn-lt"/>
              </a:rPr>
              <a:t>dd your text here</a:t>
            </a:r>
            <a:endParaRPr kumimoji="0" lang="en-US" altLang="zh-CN" sz="1600" i="0" u="none" strike="noStrike" kern="1200" cap="none" spc="600" normalizeH="0" baseline="0" noProof="0" dirty="0">
              <a:ln>
                <a:noFill/>
              </a:ln>
              <a:solidFill>
                <a:srgbClr val="083EA7"/>
              </a:solidFill>
              <a:effectLst/>
              <a:uLnTx/>
              <a:uFillTx/>
              <a:latin typeface="Arial" panose="020B0604020202020204"/>
              <a:ea typeface="FZHei-B01" panose="03000509000000000000"/>
              <a:cs typeface="FZHei-B01" panose="03000509000000000000"/>
              <a:sym typeface="+mn-lt"/>
            </a:endParaRPr>
          </a:p>
        </p:txBody>
      </p:sp>
      <p:sp>
        <p:nvSpPr>
          <p:cNvPr id="7" name="文本框 6"/>
          <p:cNvSpPr txBox="1"/>
          <p:nvPr/>
        </p:nvSpPr>
        <p:spPr>
          <a:xfrm>
            <a:off x="131237" y="112616"/>
            <a:ext cx="69762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6000" i="0" u="none" strike="noStrike" kern="1200" cap="none" spc="0" normalizeH="0" baseline="0" noProof="0" dirty="0">
                <a:ln>
                  <a:noFill/>
                </a:ln>
                <a:solidFill>
                  <a:srgbClr val="083EA7"/>
                </a:solidFill>
                <a:effectLst/>
                <a:uLnTx/>
                <a:uFillTx/>
                <a:latin typeface="Arial" panose="020B0604020202020204"/>
                <a:ea typeface="FZHei-B01" panose="03000509000000000000"/>
                <a:cs typeface="+mn-cs"/>
              </a:rPr>
              <a:t>A</a:t>
            </a:r>
            <a:endParaRPr kumimoji="0" lang="zh-CN" altLang="en-US" sz="6000" i="0" u="none" strike="noStrike" kern="1200" cap="none" spc="0" normalizeH="0" baseline="0" noProof="0" dirty="0">
              <a:ln>
                <a:noFill/>
              </a:ln>
              <a:solidFill>
                <a:srgbClr val="083EA7"/>
              </a:solidFill>
              <a:effectLst/>
              <a:uLnTx/>
              <a:uFillTx/>
              <a:latin typeface="Arial" panose="020B0604020202020204"/>
              <a:ea typeface="FZHei-B01" panose="03000509000000000000"/>
              <a:cs typeface="+mn-cs"/>
            </a:endParaRPr>
          </a:p>
        </p:txBody>
      </p:sp>
      <p:sp>
        <p:nvSpPr>
          <p:cNvPr id="16" name="矩形 15"/>
          <p:cNvSpPr/>
          <p:nvPr/>
        </p:nvSpPr>
        <p:spPr>
          <a:xfrm>
            <a:off x="797092" y="1894461"/>
            <a:ext cx="5044908" cy="726609"/>
          </a:xfrm>
          <a:prstGeom prst="rect">
            <a:avLst/>
          </a:prstGeom>
        </p:spPr>
        <p:txBody>
          <a:bodyPr wrap="square">
            <a:spAutoFit/>
          </a:bodyPr>
          <a:lstStyle/>
          <a:p>
            <a:pPr marL="0" marR="0" lvl="0" indent="0" defTabSz="914400" rtl="0" eaLnBrk="1" fontAlgn="auto" latinLnBrk="0" hangingPunct="1">
              <a:lnSpc>
                <a:spcPct val="120000"/>
              </a:lnSpc>
              <a:spcBef>
                <a:spcPts val="0"/>
              </a:spcBef>
              <a:spcAft>
                <a:spcPts val="0"/>
              </a:spcAft>
              <a:buClrTx/>
              <a:buSzTx/>
              <a:buFontTx/>
              <a:buNone/>
              <a:defRPr/>
            </a:pPr>
            <a:r>
              <a:rPr kumimoji="0" lang="en-US" altLang="zh-CN" sz="1800" b="0" i="0" u="none" strike="noStrike" kern="1200" cap="none" spc="0" normalizeH="0" baseline="0" noProof="0" dirty="0" err="1">
                <a:ln>
                  <a:noFill/>
                </a:ln>
                <a:solidFill>
                  <a:schemeClr val="tx1">
                    <a:lumMod val="85000"/>
                    <a:lumOff val="15000"/>
                  </a:schemeClr>
                </a:solidFill>
                <a:effectLst/>
                <a:uLnTx/>
                <a:uFillTx/>
                <a:latin typeface="Arial" panose="020B0604020202020204"/>
                <a:ea typeface="FZHei-B01" panose="03000509000000000000"/>
                <a:cs typeface="+mn-cs"/>
              </a:rPr>
              <a:t>Pellentesque</a:t>
            </a:r>
            <a:r>
              <a:rPr kumimoji="0" lang="en-US" altLang="zh-CN"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mn-cs"/>
              </a:rPr>
              <a:t> habitant </a:t>
            </a:r>
            <a:r>
              <a:rPr kumimoji="0" lang="en-US" altLang="zh-CN" sz="1800" b="0" i="0" u="none" strike="noStrike" kern="1200" cap="none" spc="0" normalizeH="0" baseline="0" noProof="0" dirty="0" err="1">
                <a:ln>
                  <a:noFill/>
                </a:ln>
                <a:solidFill>
                  <a:schemeClr val="tx1">
                    <a:lumMod val="85000"/>
                    <a:lumOff val="15000"/>
                  </a:schemeClr>
                </a:solidFill>
                <a:effectLst/>
                <a:uLnTx/>
                <a:uFillTx/>
                <a:latin typeface="Arial" panose="020B0604020202020204"/>
                <a:ea typeface="FZHei-B01" panose="03000509000000000000"/>
                <a:cs typeface="+mn-cs"/>
              </a:rPr>
              <a:t>morbi</a:t>
            </a:r>
            <a:r>
              <a:rPr kumimoji="0" lang="en-US" altLang="zh-CN"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mn-cs"/>
              </a:rPr>
              <a:t> </a:t>
            </a:r>
            <a:r>
              <a:rPr kumimoji="0" lang="en-US" altLang="zh-CN" sz="1800" b="0" i="0" u="none" strike="noStrike" kern="1200" cap="none" spc="0" normalizeH="0" baseline="0" noProof="0" dirty="0" err="1">
                <a:ln>
                  <a:noFill/>
                </a:ln>
                <a:solidFill>
                  <a:schemeClr val="tx1">
                    <a:lumMod val="85000"/>
                    <a:lumOff val="15000"/>
                  </a:schemeClr>
                </a:solidFill>
                <a:effectLst/>
                <a:uLnTx/>
                <a:uFillTx/>
                <a:latin typeface="Arial" panose="020B0604020202020204"/>
                <a:ea typeface="FZHei-B01" panose="03000509000000000000"/>
                <a:cs typeface="+mn-cs"/>
              </a:rPr>
              <a:t>tristique</a:t>
            </a:r>
            <a:r>
              <a:rPr kumimoji="0" lang="en-US" altLang="zh-CN"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mn-cs"/>
              </a:rPr>
              <a:t> </a:t>
            </a:r>
            <a:r>
              <a:rPr kumimoji="0" lang="en-US" altLang="zh-CN" sz="1800" b="0" i="0" u="none" strike="noStrike" kern="1200" cap="none" spc="0" normalizeH="0" baseline="0" noProof="0" dirty="0" err="1">
                <a:ln>
                  <a:noFill/>
                </a:ln>
                <a:solidFill>
                  <a:schemeClr val="tx1">
                    <a:lumMod val="85000"/>
                    <a:lumOff val="15000"/>
                  </a:schemeClr>
                </a:solidFill>
                <a:effectLst/>
                <a:uLnTx/>
                <a:uFillTx/>
                <a:latin typeface="Arial" panose="020B0604020202020204"/>
                <a:ea typeface="FZHei-B01" panose="03000509000000000000"/>
                <a:cs typeface="+mn-cs"/>
              </a:rPr>
              <a:t>senectus</a:t>
            </a:r>
            <a:r>
              <a:rPr kumimoji="0" lang="en-US" altLang="zh-CN"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mn-cs"/>
              </a:rPr>
              <a:t> et </a:t>
            </a:r>
            <a:r>
              <a:rPr kumimoji="0" lang="en-US" altLang="zh-CN" sz="1800" b="0" i="0" u="none" strike="noStrike" kern="1200" cap="none" spc="0" normalizeH="0" baseline="0" noProof="0" dirty="0" err="1">
                <a:ln>
                  <a:noFill/>
                </a:ln>
                <a:solidFill>
                  <a:schemeClr val="tx1">
                    <a:lumMod val="85000"/>
                    <a:lumOff val="15000"/>
                  </a:schemeClr>
                </a:solidFill>
                <a:effectLst/>
                <a:uLnTx/>
                <a:uFillTx/>
                <a:latin typeface="Arial" panose="020B0604020202020204"/>
                <a:ea typeface="FZHei-B01" panose="03000509000000000000"/>
                <a:cs typeface="+mn-cs"/>
              </a:rPr>
              <a:t>netus</a:t>
            </a:r>
            <a:r>
              <a:rPr kumimoji="0" lang="en-US" altLang="zh-CN"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mn-cs"/>
              </a:rPr>
              <a:t> et </a:t>
            </a:r>
            <a:r>
              <a:rPr kumimoji="0" lang="en-US" altLang="zh-CN" sz="1800" b="0" i="0" u="none" strike="noStrike" kern="1200" cap="none" spc="0" normalizeH="0" baseline="0" noProof="0" dirty="0" err="1">
                <a:ln>
                  <a:noFill/>
                </a:ln>
                <a:solidFill>
                  <a:schemeClr val="tx1">
                    <a:lumMod val="85000"/>
                    <a:lumOff val="15000"/>
                  </a:schemeClr>
                </a:solidFill>
                <a:effectLst/>
                <a:uLnTx/>
                <a:uFillTx/>
                <a:latin typeface="Arial" panose="020B0604020202020204"/>
                <a:ea typeface="FZHei-B01" panose="03000509000000000000"/>
                <a:cs typeface="+mn-cs"/>
              </a:rPr>
              <a:t>malesuada</a:t>
            </a:r>
            <a:r>
              <a:rPr kumimoji="0" lang="en-US" altLang="zh-CN"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mn-cs"/>
              </a:rPr>
              <a:t> fames ac </a:t>
            </a:r>
            <a:r>
              <a:rPr kumimoji="0" lang="en-US" altLang="zh-CN" sz="1800" b="0" i="0" u="none" strike="noStrike" kern="1200" cap="none" spc="0" normalizeH="0" baseline="0" noProof="0" dirty="0" err="1">
                <a:ln>
                  <a:noFill/>
                </a:ln>
                <a:solidFill>
                  <a:schemeClr val="tx1">
                    <a:lumMod val="85000"/>
                    <a:lumOff val="15000"/>
                  </a:schemeClr>
                </a:solidFill>
                <a:effectLst/>
                <a:uLnTx/>
                <a:uFillTx/>
                <a:latin typeface="Arial" panose="020B0604020202020204"/>
                <a:ea typeface="FZHei-B01" panose="03000509000000000000"/>
                <a:cs typeface="+mn-cs"/>
              </a:rPr>
              <a:t>turpis</a:t>
            </a:r>
            <a:r>
              <a:rPr kumimoji="0" lang="en-US" altLang="zh-CN"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mn-cs"/>
              </a:rPr>
              <a:t> </a:t>
            </a:r>
            <a:r>
              <a:rPr kumimoji="0" lang="en-US" altLang="zh-CN" sz="1800" b="0" i="0" u="none" strike="noStrike" kern="1200" cap="none" spc="0" normalizeH="0" baseline="0" noProof="0" dirty="0" err="1">
                <a:ln>
                  <a:noFill/>
                </a:ln>
                <a:solidFill>
                  <a:schemeClr val="tx1">
                    <a:lumMod val="85000"/>
                    <a:lumOff val="15000"/>
                  </a:schemeClr>
                </a:solidFill>
                <a:effectLst/>
                <a:uLnTx/>
                <a:uFillTx/>
                <a:latin typeface="Arial" panose="020B0604020202020204"/>
                <a:ea typeface="FZHei-B01" panose="03000509000000000000"/>
                <a:cs typeface="+mn-cs"/>
              </a:rPr>
              <a:t>egestas</a:t>
            </a:r>
            <a:r>
              <a:rPr kumimoji="0" lang="en-US" altLang="zh-CN"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mn-cs"/>
              </a:rPr>
              <a:t>. </a:t>
            </a:r>
            <a:endParaRPr kumimoji="0" lang="en-US" altLang="zh-CN"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mn-cs"/>
            </a:endParaRPr>
          </a:p>
        </p:txBody>
      </p:sp>
      <p:sp>
        <p:nvSpPr>
          <p:cNvPr id="25" name="文本框 24"/>
          <p:cNvSpPr txBox="1"/>
          <p:nvPr/>
        </p:nvSpPr>
        <p:spPr>
          <a:xfrm>
            <a:off x="7288487" y="2255733"/>
            <a:ext cx="4140978" cy="1289905"/>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rPr>
              <a:t>在此输入文本在此输入文本在此输入文本在此输入文本在此输入文本在此输入文本</a:t>
            </a:r>
            <a:endParaRPr kumimoji="0" lang="zh-CN" altLang="en-US"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endParaRPr>
          </a:p>
        </p:txBody>
      </p:sp>
      <p:sp>
        <p:nvSpPr>
          <p:cNvPr id="26" name="文本框 25"/>
          <p:cNvSpPr txBox="1"/>
          <p:nvPr/>
        </p:nvSpPr>
        <p:spPr>
          <a:xfrm>
            <a:off x="8854135" y="1534233"/>
            <a:ext cx="1069524"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300" normalizeH="0" baseline="0" noProof="0" dirty="0">
                <a:ln>
                  <a:noFill/>
                </a:ln>
                <a:solidFill>
                  <a:schemeClr val="tx1">
                    <a:lumMod val="85000"/>
                    <a:lumOff val="15000"/>
                  </a:schemeClr>
                </a:solidFill>
                <a:effectLst/>
                <a:uLnTx/>
                <a:uFillTx/>
                <a:latin typeface="Arial" panose="020B0604020202020204"/>
                <a:ea typeface="FZHei-B01" panose="03000509000000000000"/>
                <a:cs typeface="+mn-cs"/>
              </a:rPr>
              <a:t>小标题</a:t>
            </a:r>
            <a:endParaRPr kumimoji="0" lang="zh-CN" altLang="en-US" sz="2000" b="1" i="0" u="none" strike="noStrike" kern="1200" cap="none" spc="300" normalizeH="0" baseline="0" noProof="0" dirty="0">
              <a:ln>
                <a:noFill/>
              </a:ln>
              <a:solidFill>
                <a:schemeClr val="tx1">
                  <a:lumMod val="85000"/>
                  <a:lumOff val="15000"/>
                </a:schemeClr>
              </a:solidFill>
              <a:effectLst/>
              <a:uLnTx/>
              <a:uFillTx/>
              <a:latin typeface="Arial" panose="020B0604020202020204"/>
              <a:ea typeface="FZHei-B01" panose="03000509000000000000"/>
              <a:cs typeface="+mn-cs"/>
            </a:endParaRPr>
          </a:p>
        </p:txBody>
      </p:sp>
      <p:sp>
        <p:nvSpPr>
          <p:cNvPr id="27" name="文本框 26"/>
          <p:cNvSpPr txBox="1"/>
          <p:nvPr/>
        </p:nvSpPr>
        <p:spPr>
          <a:xfrm>
            <a:off x="7288487" y="4718050"/>
            <a:ext cx="4140978" cy="1289905"/>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rPr>
              <a:t>在此输入文本在此输入文本在此输入文本在此输入文本在此输入文本在此输入文本</a:t>
            </a:r>
            <a:endParaRPr kumimoji="0" lang="zh-CN" altLang="en-US"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endParaRPr>
          </a:p>
        </p:txBody>
      </p:sp>
      <p:sp>
        <p:nvSpPr>
          <p:cNvPr id="28" name="文本框 27"/>
          <p:cNvSpPr txBox="1"/>
          <p:nvPr/>
        </p:nvSpPr>
        <p:spPr>
          <a:xfrm>
            <a:off x="8854135" y="4017570"/>
            <a:ext cx="1069524"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300" normalizeH="0" baseline="0" noProof="0" dirty="0">
                <a:ln>
                  <a:noFill/>
                </a:ln>
                <a:solidFill>
                  <a:schemeClr val="tx1">
                    <a:lumMod val="85000"/>
                    <a:lumOff val="15000"/>
                  </a:schemeClr>
                </a:solidFill>
                <a:effectLst/>
                <a:uLnTx/>
                <a:uFillTx/>
                <a:latin typeface="Arial" panose="020B0604020202020204"/>
                <a:ea typeface="FZHei-B01" panose="03000509000000000000"/>
                <a:cs typeface="+mn-cs"/>
              </a:rPr>
              <a:t>小标题</a:t>
            </a:r>
            <a:endParaRPr kumimoji="0" lang="zh-CN" altLang="en-US" sz="2000" b="1" i="0" u="none" strike="noStrike" kern="1200" cap="none" spc="300" normalizeH="0" baseline="0" noProof="0" dirty="0">
              <a:ln>
                <a:noFill/>
              </a:ln>
              <a:solidFill>
                <a:schemeClr val="tx1">
                  <a:lumMod val="85000"/>
                  <a:lumOff val="15000"/>
                </a:schemeClr>
              </a:solidFill>
              <a:effectLst/>
              <a:uLnTx/>
              <a:uFillTx/>
              <a:latin typeface="Arial" panose="020B0604020202020204"/>
              <a:ea typeface="FZHei-B01" panose="03000509000000000000"/>
              <a:cs typeface="+mn-cs"/>
            </a:endParaRPr>
          </a:p>
        </p:txBody>
      </p:sp>
      <p:cxnSp>
        <p:nvCxnSpPr>
          <p:cNvPr id="29" name="直接连接符 28"/>
          <p:cNvCxnSpPr/>
          <p:nvPr/>
        </p:nvCxnSpPr>
        <p:spPr>
          <a:xfrm>
            <a:off x="8598174" y="2060575"/>
            <a:ext cx="1547812"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8598174" y="4545013"/>
            <a:ext cx="1547812"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p:cNvPicPr>
            <a:picLocks noChangeAspect="1"/>
          </p:cNvPicPr>
          <p:nvPr/>
        </p:nvPicPr>
        <p:blipFill>
          <a:blip r:embed="rId1" cstate="hqprint">
            <a:extLst>
              <a:ext uri="{BEBA8EAE-BF5A-486C-A8C5-ECC9F3942E4B}">
                <a14:imgProps xmlns:a14="http://schemas.microsoft.com/office/drawing/2010/main">
                  <a14:imgLayer r:embed="rId2">
                    <a14:imgEffect>
                      <a14:saturation sat="0"/>
                    </a14:imgEffect>
                  </a14:imgLayer>
                </a14:imgProps>
              </a:ext>
            </a:extLst>
          </a:blip>
          <a:srcRect/>
          <a:stretch>
            <a:fillRect/>
          </a:stretch>
        </p:blipFill>
        <p:spPr>
          <a:xfrm>
            <a:off x="2" y="-1"/>
            <a:ext cx="11317287" cy="6858002"/>
          </a:xfrm>
          <a:custGeom>
            <a:avLst/>
            <a:gdLst>
              <a:gd name="connsiteX0" fmla="*/ 0 w 11317287"/>
              <a:gd name="connsiteY0" fmla="*/ 0 h 6858002"/>
              <a:gd name="connsiteX1" fmla="*/ 5105399 w 11317287"/>
              <a:gd name="connsiteY1" fmla="*/ 0 h 6858002"/>
              <a:gd name="connsiteX2" fmla="*/ 5105399 w 11317287"/>
              <a:gd name="connsiteY2" fmla="*/ 1 h 6858002"/>
              <a:gd name="connsiteX3" fmla="*/ 8572067 w 11317287"/>
              <a:gd name="connsiteY3" fmla="*/ 1 h 6858002"/>
              <a:gd name="connsiteX4" fmla="*/ 8572067 w 11317287"/>
              <a:gd name="connsiteY4" fmla="*/ 2 h 6858002"/>
              <a:gd name="connsiteX5" fmla="*/ 11317287 w 11317287"/>
              <a:gd name="connsiteY5" fmla="*/ 3429001 h 6858002"/>
              <a:gd name="connsiteX6" fmla="*/ 8572067 w 11317287"/>
              <a:gd name="connsiteY6" fmla="*/ 6858000 h 6858002"/>
              <a:gd name="connsiteX7" fmla="*/ 5105399 w 11317287"/>
              <a:gd name="connsiteY7" fmla="*/ 6858000 h 6858002"/>
              <a:gd name="connsiteX8" fmla="*/ 5105399 w 11317287"/>
              <a:gd name="connsiteY8" fmla="*/ 6858002 h 6858002"/>
              <a:gd name="connsiteX9" fmla="*/ 0 w 11317287"/>
              <a:gd name="connsiteY9" fmla="*/ 6858002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317287" h="6858002">
                <a:moveTo>
                  <a:pt x="0" y="0"/>
                </a:moveTo>
                <a:lnTo>
                  <a:pt x="5105399" y="0"/>
                </a:lnTo>
                <a:lnTo>
                  <a:pt x="5105399" y="1"/>
                </a:lnTo>
                <a:lnTo>
                  <a:pt x="8572067" y="1"/>
                </a:lnTo>
                <a:lnTo>
                  <a:pt x="8572067" y="2"/>
                </a:lnTo>
                <a:lnTo>
                  <a:pt x="11317287" y="3429001"/>
                </a:lnTo>
                <a:lnTo>
                  <a:pt x="8572067" y="6858000"/>
                </a:lnTo>
                <a:lnTo>
                  <a:pt x="5105399" y="6858000"/>
                </a:lnTo>
                <a:lnTo>
                  <a:pt x="5105399" y="6858002"/>
                </a:lnTo>
                <a:lnTo>
                  <a:pt x="0" y="6858002"/>
                </a:lnTo>
                <a:close/>
              </a:path>
            </a:pathLst>
          </a:custGeom>
        </p:spPr>
      </p:pic>
      <p:sp>
        <p:nvSpPr>
          <p:cNvPr id="25" name="任意多边形: 形状 24"/>
          <p:cNvSpPr/>
          <p:nvPr/>
        </p:nvSpPr>
        <p:spPr>
          <a:xfrm rot="5400000">
            <a:off x="883661" y="-883660"/>
            <a:ext cx="6857999" cy="8625320"/>
          </a:xfrm>
          <a:custGeom>
            <a:avLst/>
            <a:gdLst>
              <a:gd name="connsiteX0" fmla="*/ 0 w 6857999"/>
              <a:gd name="connsiteY0" fmla="*/ 8625320 h 8625320"/>
              <a:gd name="connsiteX1" fmla="*/ 0 w 6857999"/>
              <a:gd name="connsiteY1" fmla="*/ 2745221 h 8625320"/>
              <a:gd name="connsiteX2" fmla="*/ 1 w 6857999"/>
              <a:gd name="connsiteY2" fmla="*/ 2745221 h 8625320"/>
              <a:gd name="connsiteX3" fmla="*/ 3429000 w 6857999"/>
              <a:gd name="connsiteY3" fmla="*/ 0 h 8625320"/>
              <a:gd name="connsiteX4" fmla="*/ 6857999 w 6857999"/>
              <a:gd name="connsiteY4" fmla="*/ 2745221 h 8625320"/>
              <a:gd name="connsiteX5" fmla="*/ 6857999 w 6857999"/>
              <a:gd name="connsiteY5" fmla="*/ 8625320 h 8625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57999" h="8625320">
                <a:moveTo>
                  <a:pt x="0" y="8625320"/>
                </a:moveTo>
                <a:lnTo>
                  <a:pt x="0" y="2745221"/>
                </a:lnTo>
                <a:lnTo>
                  <a:pt x="1" y="2745221"/>
                </a:lnTo>
                <a:lnTo>
                  <a:pt x="3429000" y="0"/>
                </a:lnTo>
                <a:lnTo>
                  <a:pt x="6857999" y="2745221"/>
                </a:lnTo>
                <a:lnTo>
                  <a:pt x="6857999" y="8625320"/>
                </a:lnTo>
                <a:close/>
              </a:path>
            </a:pathLst>
          </a:custGeom>
          <a:solidFill>
            <a:srgbClr val="083EA7">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6" name="矩形 15"/>
          <p:cNvSpPr/>
          <p:nvPr/>
        </p:nvSpPr>
        <p:spPr>
          <a:xfrm>
            <a:off x="787400" y="1702753"/>
            <a:ext cx="5544000" cy="1059008"/>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en-US" altLang="zh-CN" sz="1800" b="0" i="0" u="none" strike="noStrike" kern="1200" cap="none" spc="0" normalizeH="0" baseline="0" noProof="0" dirty="0" err="1">
                <a:ln>
                  <a:noFill/>
                </a:ln>
                <a:solidFill>
                  <a:prstClr val="white"/>
                </a:solidFill>
                <a:effectLst/>
                <a:uLnTx/>
                <a:uFillTx/>
                <a:latin typeface="Arial" panose="020B0604020202020204"/>
                <a:ea typeface="FZHei-B01" panose="03000509000000000000"/>
                <a:cs typeface="FZHei-B01" panose="03000509000000000000"/>
                <a:sym typeface="+mn-lt"/>
              </a:rPr>
              <a:t>Fusce</a:t>
            </a:r>
            <a:r>
              <a:rPr kumimoji="0" lang="en-US" altLang="zh-CN" sz="1800" b="0" i="0" u="none" strike="noStrike" kern="1200" cap="none" spc="0" normalizeH="0" baseline="0" noProof="0" dirty="0">
                <a:ln>
                  <a:noFill/>
                </a:ln>
                <a:solidFill>
                  <a:prstClr val="white"/>
                </a:solidFill>
                <a:effectLst/>
                <a:uLnTx/>
                <a:uFillTx/>
                <a:latin typeface="Arial" panose="020B0604020202020204"/>
                <a:ea typeface="FZHei-B01" panose="03000509000000000000"/>
                <a:cs typeface="FZHei-B01" panose="03000509000000000000"/>
                <a:sym typeface="+mn-lt"/>
              </a:rPr>
              <a:t> </a:t>
            </a:r>
            <a:r>
              <a:rPr kumimoji="0" lang="en-US" altLang="zh-CN" sz="1800" b="0" i="0" u="none" strike="noStrike" kern="1200" cap="none" spc="0" normalizeH="0" baseline="0" noProof="0" dirty="0" err="1">
                <a:ln>
                  <a:noFill/>
                </a:ln>
                <a:solidFill>
                  <a:prstClr val="white"/>
                </a:solidFill>
                <a:effectLst/>
                <a:uLnTx/>
                <a:uFillTx/>
                <a:latin typeface="Arial" panose="020B0604020202020204"/>
                <a:ea typeface="FZHei-B01" panose="03000509000000000000"/>
                <a:cs typeface="FZHei-B01" panose="03000509000000000000"/>
                <a:sym typeface="+mn-lt"/>
              </a:rPr>
              <a:t>posuere</a:t>
            </a:r>
            <a:r>
              <a:rPr kumimoji="0" lang="en-US" altLang="zh-CN" sz="1800" b="0" i="0" u="none" strike="noStrike" kern="1200" cap="none" spc="0" normalizeH="0" baseline="0" noProof="0" dirty="0">
                <a:ln>
                  <a:noFill/>
                </a:ln>
                <a:solidFill>
                  <a:prstClr val="white"/>
                </a:solidFill>
                <a:effectLst/>
                <a:uLnTx/>
                <a:uFillTx/>
                <a:latin typeface="Arial" panose="020B0604020202020204"/>
                <a:ea typeface="FZHei-B01" panose="03000509000000000000"/>
                <a:cs typeface="FZHei-B01" panose="03000509000000000000"/>
                <a:sym typeface="+mn-lt"/>
              </a:rPr>
              <a:t>, magna </a:t>
            </a:r>
            <a:r>
              <a:rPr kumimoji="0" lang="en-US" altLang="zh-CN" sz="1800" b="0" i="0" u="none" strike="noStrike" kern="1200" cap="none" spc="0" normalizeH="0" baseline="0" noProof="0" dirty="0" err="1">
                <a:ln>
                  <a:noFill/>
                </a:ln>
                <a:solidFill>
                  <a:prstClr val="white"/>
                </a:solidFill>
                <a:effectLst/>
                <a:uLnTx/>
                <a:uFillTx/>
                <a:latin typeface="Arial" panose="020B0604020202020204"/>
                <a:ea typeface="FZHei-B01" panose="03000509000000000000"/>
                <a:cs typeface="FZHei-B01" panose="03000509000000000000"/>
                <a:sym typeface="+mn-lt"/>
              </a:rPr>
              <a:t>sed</a:t>
            </a:r>
            <a:r>
              <a:rPr kumimoji="0" lang="en-US" altLang="zh-CN" sz="1800" b="0" i="0" u="none" strike="noStrike" kern="1200" cap="none" spc="0" normalizeH="0" baseline="0" noProof="0" dirty="0">
                <a:ln>
                  <a:noFill/>
                </a:ln>
                <a:solidFill>
                  <a:prstClr val="white"/>
                </a:solidFill>
                <a:effectLst/>
                <a:uLnTx/>
                <a:uFillTx/>
                <a:latin typeface="Arial" panose="020B0604020202020204"/>
                <a:ea typeface="FZHei-B01" panose="03000509000000000000"/>
                <a:cs typeface="FZHei-B01" panose="03000509000000000000"/>
                <a:sym typeface="+mn-lt"/>
              </a:rPr>
              <a:t> </a:t>
            </a:r>
            <a:r>
              <a:rPr kumimoji="0" lang="en-US" altLang="zh-CN" sz="1800" b="0" i="0" u="none" strike="noStrike" kern="1200" cap="none" spc="0" normalizeH="0" baseline="0" noProof="0" dirty="0" err="1">
                <a:ln>
                  <a:noFill/>
                </a:ln>
                <a:solidFill>
                  <a:prstClr val="white"/>
                </a:solidFill>
                <a:effectLst/>
                <a:uLnTx/>
                <a:uFillTx/>
                <a:latin typeface="Arial" panose="020B0604020202020204"/>
                <a:ea typeface="FZHei-B01" panose="03000509000000000000"/>
                <a:cs typeface="FZHei-B01" panose="03000509000000000000"/>
                <a:sym typeface="+mn-lt"/>
              </a:rPr>
              <a:t>pulvinar</a:t>
            </a:r>
            <a:r>
              <a:rPr kumimoji="0" lang="en-US" altLang="zh-CN" sz="1800" b="0" i="0" u="none" strike="noStrike" kern="1200" cap="none" spc="0" normalizeH="0" baseline="0" noProof="0" dirty="0">
                <a:ln>
                  <a:noFill/>
                </a:ln>
                <a:solidFill>
                  <a:prstClr val="white"/>
                </a:solidFill>
                <a:effectLst/>
                <a:uLnTx/>
                <a:uFillTx/>
                <a:latin typeface="Arial" panose="020B0604020202020204"/>
                <a:ea typeface="FZHei-B01" panose="03000509000000000000"/>
                <a:cs typeface="FZHei-B01" panose="03000509000000000000"/>
                <a:sym typeface="+mn-lt"/>
              </a:rPr>
              <a:t> </a:t>
            </a:r>
            <a:r>
              <a:rPr kumimoji="0" lang="en-US" altLang="zh-CN" sz="1800" b="0" i="0" u="none" strike="noStrike" kern="1200" cap="none" spc="0" normalizeH="0" baseline="0" noProof="0" dirty="0" err="1">
                <a:ln>
                  <a:noFill/>
                </a:ln>
                <a:solidFill>
                  <a:prstClr val="white"/>
                </a:solidFill>
                <a:effectLst/>
                <a:uLnTx/>
                <a:uFillTx/>
                <a:latin typeface="Arial" panose="020B0604020202020204"/>
                <a:ea typeface="FZHei-B01" panose="03000509000000000000"/>
                <a:cs typeface="FZHei-B01" panose="03000509000000000000"/>
                <a:sym typeface="+mn-lt"/>
              </a:rPr>
              <a:t>ultricies</a:t>
            </a:r>
            <a:r>
              <a:rPr kumimoji="0" lang="en-US" altLang="zh-CN" sz="1800" b="0" i="0" u="none" strike="noStrike" kern="1200" cap="none" spc="0" normalizeH="0" baseline="0" noProof="0" dirty="0">
                <a:ln>
                  <a:noFill/>
                </a:ln>
                <a:solidFill>
                  <a:prstClr val="white"/>
                </a:solidFill>
                <a:effectLst/>
                <a:uLnTx/>
                <a:uFillTx/>
                <a:latin typeface="Arial" panose="020B0604020202020204"/>
                <a:ea typeface="FZHei-B01" panose="03000509000000000000"/>
                <a:cs typeface="FZHei-B01" panose="03000509000000000000"/>
                <a:sym typeface="+mn-lt"/>
              </a:rPr>
              <a:t>, </a:t>
            </a:r>
            <a:r>
              <a:rPr kumimoji="0" lang="en-US" altLang="zh-CN" sz="1800" b="0" i="0" u="none" strike="noStrike" kern="1200" cap="none" spc="0" normalizeH="0" baseline="0" noProof="0" dirty="0" err="1">
                <a:ln>
                  <a:noFill/>
                </a:ln>
                <a:solidFill>
                  <a:prstClr val="white"/>
                </a:solidFill>
                <a:effectLst/>
                <a:uLnTx/>
                <a:uFillTx/>
                <a:latin typeface="Arial" panose="020B0604020202020204"/>
                <a:ea typeface="FZHei-B01" panose="03000509000000000000"/>
                <a:cs typeface="FZHei-B01" panose="03000509000000000000"/>
                <a:sym typeface="+mn-lt"/>
              </a:rPr>
              <a:t>purus</a:t>
            </a:r>
            <a:r>
              <a:rPr kumimoji="0" lang="en-US" altLang="zh-CN" sz="1800" b="0" i="0" u="none" strike="noStrike" kern="1200" cap="none" spc="0" normalizeH="0" baseline="0" noProof="0" dirty="0">
                <a:ln>
                  <a:noFill/>
                </a:ln>
                <a:solidFill>
                  <a:prstClr val="white"/>
                </a:solidFill>
                <a:effectLst/>
                <a:uLnTx/>
                <a:uFillTx/>
                <a:latin typeface="Arial" panose="020B0604020202020204"/>
                <a:ea typeface="FZHei-B01" panose="03000509000000000000"/>
                <a:cs typeface="FZHei-B01" panose="03000509000000000000"/>
                <a:sym typeface="+mn-lt"/>
              </a:rPr>
              <a:t> </a:t>
            </a:r>
            <a:r>
              <a:rPr kumimoji="0" lang="en-US" altLang="zh-CN" sz="1800" b="0" i="0" u="none" strike="noStrike" kern="1200" cap="none" spc="0" normalizeH="0" baseline="0" noProof="0" dirty="0" err="1">
                <a:ln>
                  <a:noFill/>
                </a:ln>
                <a:solidFill>
                  <a:prstClr val="white"/>
                </a:solidFill>
                <a:effectLst/>
                <a:uLnTx/>
                <a:uFillTx/>
                <a:latin typeface="Arial" panose="020B0604020202020204"/>
                <a:ea typeface="FZHei-B01" panose="03000509000000000000"/>
                <a:cs typeface="FZHei-B01" panose="03000509000000000000"/>
                <a:sym typeface="+mn-lt"/>
              </a:rPr>
              <a:t>lectus</a:t>
            </a:r>
            <a:r>
              <a:rPr kumimoji="0" lang="en-US" altLang="zh-CN" sz="1800" b="0" i="0" u="none" strike="noStrike" kern="1200" cap="none" spc="0" normalizeH="0" baseline="0" noProof="0" dirty="0">
                <a:ln>
                  <a:noFill/>
                </a:ln>
                <a:solidFill>
                  <a:prstClr val="white"/>
                </a:solidFill>
                <a:effectLst/>
                <a:uLnTx/>
                <a:uFillTx/>
                <a:latin typeface="Arial" panose="020B0604020202020204"/>
                <a:ea typeface="FZHei-B01" panose="03000509000000000000"/>
                <a:cs typeface="FZHei-B01" panose="03000509000000000000"/>
                <a:sym typeface="+mn-lt"/>
              </a:rPr>
              <a:t> </a:t>
            </a:r>
            <a:r>
              <a:rPr kumimoji="0" lang="en-US" altLang="zh-CN" sz="1800" b="0" i="0" u="none" strike="noStrike" kern="1200" cap="none" spc="0" normalizeH="0" baseline="0" noProof="0" dirty="0" err="1">
                <a:ln>
                  <a:noFill/>
                </a:ln>
                <a:solidFill>
                  <a:prstClr val="white"/>
                </a:solidFill>
                <a:effectLst/>
                <a:uLnTx/>
                <a:uFillTx/>
                <a:latin typeface="Arial" panose="020B0604020202020204"/>
                <a:ea typeface="FZHei-B01" panose="03000509000000000000"/>
                <a:cs typeface="FZHei-B01" panose="03000509000000000000"/>
                <a:sym typeface="+mn-lt"/>
              </a:rPr>
              <a:t>malesuada</a:t>
            </a:r>
            <a:r>
              <a:rPr kumimoji="0" lang="en-US" altLang="zh-CN" sz="1800" b="0" i="0" u="none" strike="noStrike" kern="1200" cap="none" spc="0" normalizeH="0" baseline="0" noProof="0" dirty="0">
                <a:ln>
                  <a:noFill/>
                </a:ln>
                <a:solidFill>
                  <a:prstClr val="white"/>
                </a:solidFill>
                <a:effectLst/>
                <a:uLnTx/>
                <a:uFillTx/>
                <a:latin typeface="Arial" panose="020B0604020202020204"/>
                <a:ea typeface="FZHei-B01" panose="03000509000000000000"/>
                <a:cs typeface="FZHei-B01" panose="03000509000000000000"/>
                <a:sym typeface="+mn-lt"/>
              </a:rPr>
              <a:t> libero, sit </a:t>
            </a:r>
            <a:r>
              <a:rPr kumimoji="0" lang="en-US" altLang="zh-CN" sz="1800" b="0" i="0" u="none" strike="noStrike" kern="1200" cap="none" spc="0" normalizeH="0" baseline="0" noProof="0" dirty="0" err="1">
                <a:ln>
                  <a:noFill/>
                </a:ln>
                <a:solidFill>
                  <a:prstClr val="white"/>
                </a:solidFill>
                <a:effectLst/>
                <a:uLnTx/>
                <a:uFillTx/>
                <a:latin typeface="Arial" panose="020B0604020202020204"/>
                <a:ea typeface="FZHei-B01" panose="03000509000000000000"/>
                <a:cs typeface="FZHei-B01" panose="03000509000000000000"/>
                <a:sym typeface="+mn-lt"/>
              </a:rPr>
              <a:t>amet</a:t>
            </a:r>
            <a:r>
              <a:rPr kumimoji="0" lang="en-US" altLang="zh-CN" sz="1800" b="0" i="0" u="none" strike="noStrike" kern="1200" cap="none" spc="0" normalizeH="0" baseline="0" noProof="0" dirty="0">
                <a:ln>
                  <a:noFill/>
                </a:ln>
                <a:solidFill>
                  <a:prstClr val="white"/>
                </a:solidFill>
                <a:effectLst/>
                <a:uLnTx/>
                <a:uFillTx/>
                <a:latin typeface="Arial" panose="020B0604020202020204"/>
                <a:ea typeface="FZHei-B01" panose="03000509000000000000"/>
                <a:cs typeface="FZHei-B01" panose="03000509000000000000"/>
                <a:sym typeface="+mn-lt"/>
              </a:rPr>
              <a:t> </a:t>
            </a:r>
            <a:r>
              <a:rPr kumimoji="0" lang="en-US" altLang="zh-CN" sz="1800" b="0" i="0" u="none" strike="noStrike" kern="1200" cap="none" spc="0" normalizeH="0" baseline="0" noProof="0" dirty="0" err="1">
                <a:ln>
                  <a:noFill/>
                </a:ln>
                <a:solidFill>
                  <a:prstClr val="white"/>
                </a:solidFill>
                <a:effectLst/>
                <a:uLnTx/>
                <a:uFillTx/>
                <a:latin typeface="Arial" panose="020B0604020202020204"/>
                <a:ea typeface="FZHei-B01" panose="03000509000000000000"/>
                <a:cs typeface="FZHei-B01" panose="03000509000000000000"/>
                <a:sym typeface="+mn-lt"/>
              </a:rPr>
              <a:t>commodo</a:t>
            </a:r>
            <a:r>
              <a:rPr kumimoji="0" lang="en-US" altLang="zh-CN" sz="1800" b="0" i="0" u="none" strike="noStrike" kern="1200" cap="none" spc="0" normalizeH="0" baseline="0" noProof="0" dirty="0">
                <a:ln>
                  <a:noFill/>
                </a:ln>
                <a:solidFill>
                  <a:prstClr val="white"/>
                </a:solidFill>
                <a:effectLst/>
                <a:uLnTx/>
                <a:uFillTx/>
                <a:latin typeface="Arial" panose="020B0604020202020204"/>
                <a:ea typeface="FZHei-B01" panose="03000509000000000000"/>
                <a:cs typeface="FZHei-B01" panose="03000509000000000000"/>
                <a:sym typeface="+mn-lt"/>
              </a:rPr>
              <a:t> magna </a:t>
            </a:r>
            <a:r>
              <a:rPr kumimoji="0" lang="en-US" altLang="zh-CN" sz="1800" b="0" i="0" u="none" strike="noStrike" kern="1200" cap="none" spc="0" normalizeH="0" baseline="0" noProof="0" dirty="0" err="1">
                <a:ln>
                  <a:noFill/>
                </a:ln>
                <a:solidFill>
                  <a:prstClr val="white"/>
                </a:solidFill>
                <a:effectLst/>
                <a:uLnTx/>
                <a:uFillTx/>
                <a:latin typeface="Arial" panose="020B0604020202020204"/>
                <a:ea typeface="FZHei-B01" panose="03000509000000000000"/>
                <a:cs typeface="FZHei-B01" panose="03000509000000000000"/>
                <a:sym typeface="+mn-lt"/>
              </a:rPr>
              <a:t>eros</a:t>
            </a:r>
            <a:r>
              <a:rPr kumimoji="0" lang="en-US" altLang="zh-CN" sz="1800" b="0" i="0" u="none" strike="noStrike" kern="1200" cap="none" spc="0" normalizeH="0" baseline="0" noProof="0" dirty="0">
                <a:ln>
                  <a:noFill/>
                </a:ln>
                <a:solidFill>
                  <a:prstClr val="white"/>
                </a:solidFill>
                <a:effectLst/>
                <a:uLnTx/>
                <a:uFillTx/>
                <a:latin typeface="Arial" panose="020B0604020202020204"/>
                <a:ea typeface="FZHei-B01" panose="03000509000000000000"/>
                <a:cs typeface="FZHei-B01" panose="03000509000000000000"/>
                <a:sym typeface="+mn-lt"/>
              </a:rPr>
              <a:t> </a:t>
            </a:r>
            <a:r>
              <a:rPr kumimoji="0" lang="en-US" altLang="zh-CN" sz="1800" b="0" i="0" u="none" strike="noStrike" kern="1200" cap="none" spc="0" normalizeH="0" baseline="0" noProof="0" dirty="0" err="1">
                <a:ln>
                  <a:noFill/>
                </a:ln>
                <a:solidFill>
                  <a:prstClr val="white"/>
                </a:solidFill>
                <a:effectLst/>
                <a:uLnTx/>
                <a:uFillTx/>
                <a:latin typeface="Arial" panose="020B0604020202020204"/>
                <a:ea typeface="FZHei-B01" panose="03000509000000000000"/>
                <a:cs typeface="FZHei-B01" panose="03000509000000000000"/>
                <a:sym typeface="+mn-lt"/>
              </a:rPr>
              <a:t>quis</a:t>
            </a:r>
            <a:r>
              <a:rPr kumimoji="0" lang="en-US" altLang="zh-CN" sz="1800" b="0" i="0" u="none" strike="noStrike" kern="1200" cap="none" spc="0" normalizeH="0" baseline="0" noProof="0" dirty="0">
                <a:ln>
                  <a:noFill/>
                </a:ln>
                <a:solidFill>
                  <a:prstClr val="white"/>
                </a:solidFill>
                <a:effectLst/>
                <a:uLnTx/>
                <a:uFillTx/>
                <a:latin typeface="Arial" panose="020B0604020202020204"/>
                <a:ea typeface="FZHei-B01" panose="03000509000000000000"/>
                <a:cs typeface="FZHei-B01" panose="03000509000000000000"/>
                <a:sym typeface="+mn-lt"/>
              </a:rPr>
              <a:t> </a:t>
            </a:r>
            <a:r>
              <a:rPr kumimoji="0" lang="en-US" altLang="zh-CN" sz="1800" b="0" i="0" u="none" strike="noStrike" kern="1200" cap="none" spc="0" normalizeH="0" baseline="0" noProof="0" dirty="0" err="1">
                <a:ln>
                  <a:noFill/>
                </a:ln>
                <a:solidFill>
                  <a:prstClr val="white"/>
                </a:solidFill>
                <a:effectLst/>
                <a:uLnTx/>
                <a:uFillTx/>
                <a:latin typeface="Arial" panose="020B0604020202020204"/>
                <a:ea typeface="FZHei-B01" panose="03000509000000000000"/>
                <a:cs typeface="FZHei-B01" panose="03000509000000000000"/>
                <a:sym typeface="+mn-lt"/>
              </a:rPr>
              <a:t>urna</a:t>
            </a:r>
            <a:r>
              <a:rPr kumimoji="0" lang="en-US" altLang="zh-CN" sz="1800" b="0" i="0" u="none" strike="noStrike" kern="1200" cap="none" spc="0" normalizeH="0" baseline="0" noProof="0" dirty="0">
                <a:ln>
                  <a:noFill/>
                </a:ln>
                <a:solidFill>
                  <a:prstClr val="white"/>
                </a:solidFill>
                <a:effectLst/>
                <a:uLnTx/>
                <a:uFillTx/>
                <a:latin typeface="Arial" panose="020B0604020202020204"/>
                <a:ea typeface="FZHei-B01" panose="03000509000000000000"/>
                <a:cs typeface="FZHei-B01" panose="03000509000000000000"/>
                <a:sym typeface="+mn-lt"/>
              </a:rPr>
              <a:t>.</a:t>
            </a:r>
            <a:endParaRPr kumimoji="0" lang="en-US" altLang="zh-CN" sz="1800" b="0" i="0" u="none" strike="noStrike" kern="1200" cap="none" spc="0" normalizeH="0" baseline="0" noProof="0" dirty="0">
              <a:ln>
                <a:noFill/>
              </a:ln>
              <a:solidFill>
                <a:prstClr val="white"/>
              </a:solidFill>
              <a:effectLst/>
              <a:uLnTx/>
              <a:uFillTx/>
              <a:latin typeface="Arial" panose="020B0604020202020204"/>
              <a:ea typeface="FZHei-B01" panose="03000509000000000000"/>
              <a:cs typeface="FZHei-B01" panose="03000509000000000000"/>
              <a:sym typeface="+mn-lt"/>
            </a:endParaRPr>
          </a:p>
        </p:txBody>
      </p:sp>
      <p:sp>
        <p:nvSpPr>
          <p:cNvPr id="17" name="文本框 16"/>
          <p:cNvSpPr txBox="1"/>
          <p:nvPr/>
        </p:nvSpPr>
        <p:spPr>
          <a:xfrm>
            <a:off x="3937000" y="3325129"/>
            <a:ext cx="2200275" cy="880497"/>
          </a:xfrm>
          <a:prstGeom prst="rect">
            <a:avLst/>
          </a:prstGeom>
          <a:noFill/>
        </p:spPr>
        <p:txBody>
          <a:bodyPr wrap="square" rtlCol="0">
            <a:spAutoFit/>
          </a:bodyPr>
          <a:lstStyle/>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defRPr/>
            </a:pPr>
            <a:r>
              <a:rPr kumimoji="0" lang="zh-CN" altLang="en-US" sz="1800" b="0" i="0" u="none" strike="noStrike" kern="1200" cap="none" spc="0" normalizeH="0" baseline="0" noProof="0" dirty="0">
                <a:ln>
                  <a:noFill/>
                </a:ln>
                <a:solidFill>
                  <a:prstClr val="white"/>
                </a:solidFill>
                <a:effectLst/>
                <a:uLnTx/>
                <a:uFillTx/>
                <a:latin typeface="Arial" panose="020B0604020202020204"/>
                <a:ea typeface="FZHei-B01" panose="03000509000000000000"/>
                <a:cs typeface="FZHei-B01" panose="03000509000000000000"/>
                <a:sym typeface="+mn-lt"/>
              </a:rPr>
              <a:t>在此输入文本在此输入文本</a:t>
            </a:r>
            <a:endParaRPr kumimoji="0" lang="zh-CN" altLang="en-US" sz="1800" b="0" i="0" u="none" strike="noStrike" kern="1200" cap="none" spc="0" normalizeH="0" baseline="0" noProof="0" dirty="0">
              <a:ln>
                <a:noFill/>
              </a:ln>
              <a:solidFill>
                <a:prstClr val="white"/>
              </a:solidFill>
              <a:effectLst/>
              <a:uLnTx/>
              <a:uFillTx/>
              <a:latin typeface="Arial" panose="020B0604020202020204"/>
              <a:ea typeface="FZHei-B01" panose="03000509000000000000"/>
              <a:cs typeface="FZHei-B01" panose="03000509000000000000"/>
              <a:sym typeface="+mn-lt"/>
            </a:endParaRPr>
          </a:p>
        </p:txBody>
      </p:sp>
      <p:sp>
        <p:nvSpPr>
          <p:cNvPr id="18" name="文本框 17"/>
          <p:cNvSpPr txBox="1"/>
          <p:nvPr/>
        </p:nvSpPr>
        <p:spPr>
          <a:xfrm>
            <a:off x="787400" y="3364597"/>
            <a:ext cx="2200275" cy="880497"/>
          </a:xfrm>
          <a:prstGeom prst="rect">
            <a:avLst/>
          </a:prstGeom>
          <a:noFill/>
        </p:spPr>
        <p:txBody>
          <a:bodyPr wrap="square" rtlCol="0">
            <a:spAutoFit/>
          </a:bodyPr>
          <a:lstStyle/>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defRPr/>
            </a:pPr>
            <a:r>
              <a:rPr kumimoji="0" lang="zh-CN" altLang="en-US" sz="1800" b="0" i="0" u="none" strike="noStrike" kern="1200" cap="none" spc="0" normalizeH="0" baseline="0" noProof="0" dirty="0">
                <a:ln>
                  <a:noFill/>
                </a:ln>
                <a:solidFill>
                  <a:prstClr val="white"/>
                </a:solidFill>
                <a:effectLst/>
                <a:uLnTx/>
                <a:uFillTx/>
                <a:latin typeface="Arial" panose="020B0604020202020204"/>
                <a:ea typeface="FZHei-B01" panose="03000509000000000000"/>
                <a:cs typeface="FZHei-B01" panose="03000509000000000000"/>
                <a:sym typeface="+mn-lt"/>
              </a:rPr>
              <a:t>在此输入文本在此输入文本</a:t>
            </a:r>
            <a:endParaRPr kumimoji="0" lang="zh-CN" altLang="en-US" sz="1800" b="0" i="0" u="none" strike="noStrike" kern="1200" cap="none" spc="0" normalizeH="0" baseline="0" noProof="0" dirty="0">
              <a:ln>
                <a:noFill/>
              </a:ln>
              <a:solidFill>
                <a:prstClr val="white"/>
              </a:solidFill>
              <a:effectLst/>
              <a:uLnTx/>
              <a:uFillTx/>
              <a:latin typeface="Arial" panose="020B0604020202020204"/>
              <a:ea typeface="FZHei-B01" panose="03000509000000000000"/>
              <a:cs typeface="FZHei-B01" panose="03000509000000000000"/>
              <a:sym typeface="+mn-lt"/>
            </a:endParaRPr>
          </a:p>
        </p:txBody>
      </p:sp>
      <p:sp>
        <p:nvSpPr>
          <p:cNvPr id="19" name="文本框 18"/>
          <p:cNvSpPr txBox="1"/>
          <p:nvPr/>
        </p:nvSpPr>
        <p:spPr>
          <a:xfrm>
            <a:off x="787400" y="5122034"/>
            <a:ext cx="2200275" cy="880497"/>
          </a:xfrm>
          <a:prstGeom prst="rect">
            <a:avLst/>
          </a:prstGeom>
          <a:noFill/>
        </p:spPr>
        <p:txBody>
          <a:bodyPr wrap="square" rtlCol="0">
            <a:spAutoFit/>
          </a:bodyPr>
          <a:lstStyle/>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defRPr/>
            </a:pPr>
            <a:r>
              <a:rPr kumimoji="0" lang="zh-CN" altLang="en-US" sz="1800" b="0" i="0" u="none" strike="noStrike" kern="1200" cap="none" spc="0" normalizeH="0" baseline="0" noProof="0" dirty="0">
                <a:ln>
                  <a:noFill/>
                </a:ln>
                <a:solidFill>
                  <a:prstClr val="white"/>
                </a:solidFill>
                <a:effectLst/>
                <a:uLnTx/>
                <a:uFillTx/>
                <a:latin typeface="Arial" panose="020B0604020202020204"/>
                <a:ea typeface="FZHei-B01" panose="03000509000000000000"/>
                <a:cs typeface="FZHei-B01" panose="03000509000000000000"/>
                <a:sym typeface="+mn-lt"/>
              </a:rPr>
              <a:t>在此输入文本在此输入文本</a:t>
            </a:r>
            <a:endParaRPr kumimoji="0" lang="zh-CN" altLang="en-US" sz="1800" b="0" i="0" u="none" strike="noStrike" kern="1200" cap="none" spc="0" normalizeH="0" baseline="0" noProof="0" dirty="0">
              <a:ln>
                <a:noFill/>
              </a:ln>
              <a:solidFill>
                <a:prstClr val="white"/>
              </a:solidFill>
              <a:effectLst/>
              <a:uLnTx/>
              <a:uFillTx/>
              <a:latin typeface="Arial" panose="020B0604020202020204"/>
              <a:ea typeface="FZHei-B01" panose="03000509000000000000"/>
              <a:cs typeface="FZHei-B01" panose="03000509000000000000"/>
              <a:sym typeface="+mn-lt"/>
            </a:endParaRPr>
          </a:p>
        </p:txBody>
      </p:sp>
      <p:sp>
        <p:nvSpPr>
          <p:cNvPr id="20" name="文本框 19"/>
          <p:cNvSpPr txBox="1"/>
          <p:nvPr/>
        </p:nvSpPr>
        <p:spPr>
          <a:xfrm>
            <a:off x="3937000" y="5122034"/>
            <a:ext cx="2200275" cy="880497"/>
          </a:xfrm>
          <a:prstGeom prst="rect">
            <a:avLst/>
          </a:prstGeom>
          <a:noFill/>
        </p:spPr>
        <p:txBody>
          <a:bodyPr wrap="square" rtlCol="0">
            <a:spAutoFit/>
          </a:bodyPr>
          <a:lstStyle/>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defRPr/>
            </a:pPr>
            <a:r>
              <a:rPr kumimoji="0" lang="zh-CN" altLang="en-US" sz="1800" b="0" i="0" u="none" strike="noStrike" kern="1200" cap="none" spc="0" normalizeH="0" baseline="0" noProof="0" dirty="0">
                <a:ln>
                  <a:noFill/>
                </a:ln>
                <a:solidFill>
                  <a:prstClr val="white"/>
                </a:solidFill>
                <a:effectLst/>
                <a:uLnTx/>
                <a:uFillTx/>
                <a:latin typeface="Arial" panose="020B0604020202020204"/>
                <a:ea typeface="FZHei-B01" panose="03000509000000000000"/>
                <a:cs typeface="FZHei-B01" panose="03000509000000000000"/>
                <a:sym typeface="+mn-lt"/>
              </a:rPr>
              <a:t>在此输入文本在此输入文本</a:t>
            </a:r>
            <a:endParaRPr kumimoji="0" lang="zh-CN" altLang="en-US" sz="1800" b="0" i="0" u="none" strike="noStrike" kern="1200" cap="none" spc="0" normalizeH="0" baseline="0" noProof="0" dirty="0">
              <a:ln>
                <a:noFill/>
              </a:ln>
              <a:solidFill>
                <a:prstClr val="white"/>
              </a:solidFill>
              <a:effectLst/>
              <a:uLnTx/>
              <a:uFillTx/>
              <a:latin typeface="Arial" panose="020B0604020202020204"/>
              <a:ea typeface="FZHei-B01" panose="03000509000000000000"/>
              <a:cs typeface="FZHei-B01" panose="03000509000000000000"/>
              <a:sym typeface="+mn-lt"/>
            </a:endParaRPr>
          </a:p>
        </p:txBody>
      </p:sp>
      <p:sp>
        <p:nvSpPr>
          <p:cNvPr id="3" name="文本框 2"/>
          <p:cNvSpPr txBox="1"/>
          <p:nvPr/>
        </p:nvSpPr>
        <p:spPr>
          <a:xfrm>
            <a:off x="795946" y="224461"/>
            <a:ext cx="249299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i="0" u="none" strike="noStrike" kern="1200" cap="none" spc="600" normalizeH="0" baseline="0" noProof="0" dirty="0">
                <a:ln>
                  <a:noFill/>
                </a:ln>
                <a:solidFill>
                  <a:schemeClr val="bg1"/>
                </a:solidFill>
                <a:effectLst/>
                <a:uLnTx/>
                <a:uFillTx/>
                <a:latin typeface="Arial" panose="020B0604020202020204"/>
                <a:ea typeface="FZHei-B01" panose="03000509000000000000"/>
                <a:cs typeface="FZHei-B01" panose="03000509000000000000"/>
                <a:sym typeface="+mn-lt"/>
              </a:rPr>
              <a:t>在此输入标题</a:t>
            </a:r>
            <a:endParaRPr kumimoji="0" lang="en-US" altLang="zh-CN" sz="2400" i="0" u="none" strike="noStrike" kern="1200" cap="none" spc="600" normalizeH="0" baseline="0" noProof="0" dirty="0">
              <a:ln>
                <a:noFill/>
              </a:ln>
              <a:solidFill>
                <a:schemeClr val="bg1"/>
              </a:solidFill>
              <a:effectLst/>
              <a:uLnTx/>
              <a:uFillTx/>
              <a:latin typeface="Arial" panose="020B0604020202020204"/>
              <a:ea typeface="FZHei-B01" panose="03000509000000000000"/>
              <a:cs typeface="FZHei-B01" panose="03000509000000000000"/>
              <a:sym typeface="+mn-lt"/>
            </a:endParaRPr>
          </a:p>
        </p:txBody>
      </p:sp>
      <p:sp>
        <p:nvSpPr>
          <p:cNvPr id="4" name="文本框 3"/>
          <p:cNvSpPr txBox="1"/>
          <p:nvPr/>
        </p:nvSpPr>
        <p:spPr>
          <a:xfrm>
            <a:off x="795946" y="624681"/>
            <a:ext cx="303480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i="0" u="none" strike="noStrike" kern="1200" cap="none" spc="600" normalizeH="0" baseline="0" noProof="0" dirty="0">
                <a:ln>
                  <a:noFill/>
                </a:ln>
                <a:solidFill>
                  <a:schemeClr val="bg1"/>
                </a:solidFill>
                <a:effectLst/>
                <a:uLnTx/>
                <a:uFillTx/>
                <a:latin typeface="Arial" panose="020B0604020202020204"/>
                <a:ea typeface="FZHei-B01" panose="03000509000000000000"/>
                <a:cs typeface="FZHei-B01" panose="03000509000000000000"/>
                <a:sym typeface="+mn-lt"/>
              </a:rPr>
              <a:t>dd your text here</a:t>
            </a:r>
            <a:endParaRPr kumimoji="0" lang="en-US" altLang="zh-CN" sz="1600" i="0" u="none" strike="noStrike" kern="1200" cap="none" spc="600" normalizeH="0" baseline="0" noProof="0" dirty="0">
              <a:ln>
                <a:noFill/>
              </a:ln>
              <a:solidFill>
                <a:schemeClr val="bg1"/>
              </a:solidFill>
              <a:effectLst/>
              <a:uLnTx/>
              <a:uFillTx/>
              <a:latin typeface="Arial" panose="020B0604020202020204"/>
              <a:ea typeface="FZHei-B01" panose="03000509000000000000"/>
              <a:cs typeface="FZHei-B01" panose="03000509000000000000"/>
              <a:sym typeface="+mn-lt"/>
            </a:endParaRPr>
          </a:p>
        </p:txBody>
      </p:sp>
      <p:sp>
        <p:nvSpPr>
          <p:cNvPr id="5" name="文本框 4"/>
          <p:cNvSpPr txBox="1"/>
          <p:nvPr/>
        </p:nvSpPr>
        <p:spPr>
          <a:xfrm>
            <a:off x="131237" y="112616"/>
            <a:ext cx="69762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6000" i="0" u="none" strike="noStrike" kern="1200" cap="none" spc="0" normalizeH="0" baseline="0" noProof="0" dirty="0">
                <a:ln>
                  <a:noFill/>
                </a:ln>
                <a:solidFill>
                  <a:schemeClr val="bg1"/>
                </a:solidFill>
                <a:effectLst/>
                <a:uLnTx/>
                <a:uFillTx/>
                <a:latin typeface="Arial" panose="020B0604020202020204"/>
                <a:ea typeface="FZHei-B01" panose="03000509000000000000"/>
                <a:cs typeface="+mn-cs"/>
              </a:rPr>
              <a:t>A</a:t>
            </a:r>
            <a:endParaRPr kumimoji="0" lang="zh-CN" altLang="en-US" sz="6000" i="0" u="none" strike="noStrike" kern="1200" cap="none" spc="0" normalizeH="0" baseline="0" noProof="0" dirty="0">
              <a:ln>
                <a:noFill/>
              </a:ln>
              <a:solidFill>
                <a:schemeClr val="bg1"/>
              </a:solidFill>
              <a:effectLst/>
              <a:uLnTx/>
              <a:uFillTx/>
              <a:latin typeface="Arial" panose="020B0604020202020204"/>
              <a:ea typeface="FZHei-B01" panose="03000509000000000000"/>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p:cNvPicPr>
            <a:picLocks noChangeAspect="1"/>
          </p:cNvPicPr>
          <p:nvPr/>
        </p:nvPicPr>
        <p:blipFill>
          <a:blip r:embed="rId1" cstate="hqprint">
            <a:extLst>
              <a:ext uri="{BEBA8EAE-BF5A-486C-A8C5-ECC9F3942E4B}">
                <a14:imgProps xmlns:a14="http://schemas.microsoft.com/office/drawing/2010/main">
                  <a14:imgLayer r:embed="rId2">
                    <a14:imgEffect>
                      <a14:saturation sat="0"/>
                    </a14:imgEffect>
                  </a14:imgLayer>
                </a14:imgProps>
              </a:ext>
            </a:extLst>
          </a:blip>
          <a:srcRect/>
          <a:stretch>
            <a:fillRect/>
          </a:stretch>
        </p:blipFill>
        <p:spPr>
          <a:xfrm>
            <a:off x="3941168" y="4225071"/>
            <a:ext cx="1620000" cy="1543905"/>
          </a:xfrm>
          <a:custGeom>
            <a:avLst/>
            <a:gdLst>
              <a:gd name="connsiteX0" fmla="*/ 0 w 1620000"/>
              <a:gd name="connsiteY0" fmla="*/ 0 h 1543905"/>
              <a:gd name="connsiteX1" fmla="*/ 1620000 w 1620000"/>
              <a:gd name="connsiteY1" fmla="*/ 0 h 1543905"/>
              <a:gd name="connsiteX2" fmla="*/ 1620000 w 1620000"/>
              <a:gd name="connsiteY2" fmla="*/ 1543905 h 1543905"/>
              <a:gd name="connsiteX3" fmla="*/ 0 w 1620000"/>
              <a:gd name="connsiteY3" fmla="*/ 1543905 h 1543905"/>
            </a:gdLst>
            <a:ahLst/>
            <a:cxnLst>
              <a:cxn ang="0">
                <a:pos x="connsiteX0" y="connsiteY0"/>
              </a:cxn>
              <a:cxn ang="0">
                <a:pos x="connsiteX1" y="connsiteY1"/>
              </a:cxn>
              <a:cxn ang="0">
                <a:pos x="connsiteX2" y="connsiteY2"/>
              </a:cxn>
              <a:cxn ang="0">
                <a:pos x="connsiteX3" y="connsiteY3"/>
              </a:cxn>
            </a:cxnLst>
            <a:rect l="l" t="t" r="r" b="b"/>
            <a:pathLst>
              <a:path w="1620000" h="1543905">
                <a:moveTo>
                  <a:pt x="0" y="0"/>
                </a:moveTo>
                <a:lnTo>
                  <a:pt x="1620000" y="0"/>
                </a:lnTo>
                <a:lnTo>
                  <a:pt x="1620000" y="1543905"/>
                </a:lnTo>
                <a:lnTo>
                  <a:pt x="0" y="1543905"/>
                </a:lnTo>
                <a:close/>
              </a:path>
            </a:pathLst>
          </a:custGeom>
        </p:spPr>
      </p:pic>
      <p:pic>
        <p:nvPicPr>
          <p:cNvPr id="22" name="图片 21"/>
          <p:cNvPicPr>
            <a:picLocks noChangeAspect="1"/>
          </p:cNvPicPr>
          <p:nvPr/>
        </p:nvPicPr>
        <p:blipFill>
          <a:blip r:embed="rId3" cstate="hqprint">
            <a:extLst>
              <a:ext uri="{BEBA8EAE-BF5A-486C-A8C5-ECC9F3942E4B}">
                <a14:imgProps xmlns:a14="http://schemas.microsoft.com/office/drawing/2010/main">
                  <a14:imgLayer r:embed="rId4">
                    <a14:imgEffect>
                      <a14:saturation sat="0"/>
                    </a14:imgEffect>
                  </a14:imgLayer>
                </a14:imgProps>
              </a:ext>
            </a:extLst>
          </a:blip>
          <a:srcRect/>
          <a:stretch>
            <a:fillRect/>
          </a:stretch>
        </p:blipFill>
        <p:spPr>
          <a:xfrm>
            <a:off x="1746631" y="2097088"/>
            <a:ext cx="1620000" cy="1543905"/>
          </a:xfrm>
          <a:custGeom>
            <a:avLst/>
            <a:gdLst>
              <a:gd name="connsiteX0" fmla="*/ 0 w 1620000"/>
              <a:gd name="connsiteY0" fmla="*/ 0 h 1543905"/>
              <a:gd name="connsiteX1" fmla="*/ 1620000 w 1620000"/>
              <a:gd name="connsiteY1" fmla="*/ 0 h 1543905"/>
              <a:gd name="connsiteX2" fmla="*/ 1620000 w 1620000"/>
              <a:gd name="connsiteY2" fmla="*/ 1543905 h 1543905"/>
              <a:gd name="connsiteX3" fmla="*/ 0 w 1620000"/>
              <a:gd name="connsiteY3" fmla="*/ 1543905 h 1543905"/>
            </a:gdLst>
            <a:ahLst/>
            <a:cxnLst>
              <a:cxn ang="0">
                <a:pos x="connsiteX0" y="connsiteY0"/>
              </a:cxn>
              <a:cxn ang="0">
                <a:pos x="connsiteX1" y="connsiteY1"/>
              </a:cxn>
              <a:cxn ang="0">
                <a:pos x="connsiteX2" y="connsiteY2"/>
              </a:cxn>
              <a:cxn ang="0">
                <a:pos x="connsiteX3" y="connsiteY3"/>
              </a:cxn>
            </a:cxnLst>
            <a:rect l="l" t="t" r="r" b="b"/>
            <a:pathLst>
              <a:path w="1620000" h="1543905">
                <a:moveTo>
                  <a:pt x="0" y="0"/>
                </a:moveTo>
                <a:lnTo>
                  <a:pt x="1620000" y="0"/>
                </a:lnTo>
                <a:lnTo>
                  <a:pt x="1620000" y="1543905"/>
                </a:lnTo>
                <a:lnTo>
                  <a:pt x="0" y="1543905"/>
                </a:lnTo>
                <a:close/>
              </a:path>
            </a:pathLst>
          </a:custGeom>
        </p:spPr>
      </p:pic>
      <p:sp>
        <p:nvSpPr>
          <p:cNvPr id="3" name="文本框 2"/>
          <p:cNvSpPr txBox="1"/>
          <p:nvPr/>
        </p:nvSpPr>
        <p:spPr>
          <a:xfrm>
            <a:off x="795946" y="224461"/>
            <a:ext cx="249299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i="0" u="none" strike="noStrike" kern="1200" cap="none" spc="60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rPr>
              <a:t>在此输入标题</a:t>
            </a:r>
            <a:endParaRPr kumimoji="0" lang="en-US" altLang="zh-CN" sz="2400" i="0" u="none" strike="noStrike" kern="1200" cap="none" spc="60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endParaRPr>
          </a:p>
        </p:txBody>
      </p:sp>
      <p:sp>
        <p:nvSpPr>
          <p:cNvPr id="4" name="文本框 3"/>
          <p:cNvSpPr txBox="1"/>
          <p:nvPr/>
        </p:nvSpPr>
        <p:spPr>
          <a:xfrm>
            <a:off x="795946" y="624681"/>
            <a:ext cx="303480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i="0" u="none" strike="noStrike" kern="1200" cap="none" spc="600" normalizeH="0" baseline="0" noProof="0" dirty="0">
                <a:ln>
                  <a:noFill/>
                </a:ln>
                <a:solidFill>
                  <a:srgbClr val="083EA7"/>
                </a:solidFill>
                <a:effectLst/>
                <a:uLnTx/>
                <a:uFillTx/>
                <a:latin typeface="Arial" panose="020B0604020202020204"/>
                <a:ea typeface="FZHei-B01" panose="03000509000000000000"/>
                <a:cs typeface="FZHei-B01" panose="03000509000000000000"/>
                <a:sym typeface="+mn-lt"/>
              </a:rPr>
              <a:t>dd your text here</a:t>
            </a:r>
            <a:endParaRPr kumimoji="0" lang="en-US" altLang="zh-CN" sz="1600" i="0" u="none" strike="noStrike" kern="1200" cap="none" spc="600" normalizeH="0" baseline="0" noProof="0" dirty="0">
              <a:ln>
                <a:noFill/>
              </a:ln>
              <a:solidFill>
                <a:srgbClr val="083EA7"/>
              </a:solidFill>
              <a:effectLst/>
              <a:uLnTx/>
              <a:uFillTx/>
              <a:latin typeface="Arial" panose="020B0604020202020204"/>
              <a:ea typeface="FZHei-B01" panose="03000509000000000000"/>
              <a:cs typeface="FZHei-B01" panose="03000509000000000000"/>
              <a:sym typeface="+mn-lt"/>
            </a:endParaRPr>
          </a:p>
        </p:txBody>
      </p:sp>
      <p:sp>
        <p:nvSpPr>
          <p:cNvPr id="5" name="文本框 4"/>
          <p:cNvSpPr txBox="1"/>
          <p:nvPr/>
        </p:nvSpPr>
        <p:spPr>
          <a:xfrm>
            <a:off x="131237" y="112616"/>
            <a:ext cx="69762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6000" i="0" u="none" strike="noStrike" kern="1200" cap="none" spc="0" normalizeH="0" baseline="0" noProof="0" dirty="0">
                <a:ln>
                  <a:noFill/>
                </a:ln>
                <a:solidFill>
                  <a:srgbClr val="083EA7"/>
                </a:solidFill>
                <a:effectLst/>
                <a:uLnTx/>
                <a:uFillTx/>
                <a:latin typeface="Arial" panose="020B0604020202020204"/>
                <a:ea typeface="FZHei-B01" panose="03000509000000000000"/>
                <a:cs typeface="+mn-cs"/>
              </a:rPr>
              <a:t>A</a:t>
            </a:r>
            <a:endParaRPr kumimoji="0" lang="zh-CN" altLang="en-US" sz="6000" i="0" u="none" strike="noStrike" kern="1200" cap="none" spc="0" normalizeH="0" baseline="0" noProof="0" dirty="0">
              <a:ln>
                <a:noFill/>
              </a:ln>
              <a:solidFill>
                <a:srgbClr val="083EA7"/>
              </a:solidFill>
              <a:effectLst/>
              <a:uLnTx/>
              <a:uFillTx/>
              <a:latin typeface="Arial" panose="020B0604020202020204"/>
              <a:ea typeface="FZHei-B01" panose="03000509000000000000"/>
              <a:cs typeface="+mn-cs"/>
            </a:endParaRPr>
          </a:p>
        </p:txBody>
      </p:sp>
      <p:sp>
        <p:nvSpPr>
          <p:cNvPr id="6" name="文本框 5"/>
          <p:cNvSpPr txBox="1"/>
          <p:nvPr/>
        </p:nvSpPr>
        <p:spPr>
          <a:xfrm>
            <a:off x="6464301" y="2225685"/>
            <a:ext cx="4096578" cy="1289905"/>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rPr>
              <a:t>在此输入文本在此输入文本在此输入文本在此输入文本在此输入文本在此输入文本在此输入文本</a:t>
            </a:r>
            <a:endParaRPr kumimoji="0" lang="zh-CN" altLang="en-US"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endParaRPr>
          </a:p>
        </p:txBody>
      </p:sp>
      <p:sp>
        <p:nvSpPr>
          <p:cNvPr id="8" name="矩形 7"/>
          <p:cNvSpPr/>
          <p:nvPr/>
        </p:nvSpPr>
        <p:spPr>
          <a:xfrm>
            <a:off x="3941168" y="2097088"/>
            <a:ext cx="1620000" cy="1543905"/>
          </a:xfrm>
          <a:prstGeom prst="rect">
            <a:avLst/>
          </a:prstGeom>
          <a:solidFill>
            <a:srgbClr val="083E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endParaRPr>
          </a:p>
        </p:txBody>
      </p:sp>
      <p:sp>
        <p:nvSpPr>
          <p:cNvPr id="9" name="矩形 8"/>
          <p:cNvSpPr/>
          <p:nvPr/>
        </p:nvSpPr>
        <p:spPr>
          <a:xfrm>
            <a:off x="1746631" y="4225070"/>
            <a:ext cx="1620000" cy="154390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endParaRPr>
          </a:p>
        </p:txBody>
      </p:sp>
      <p:sp>
        <p:nvSpPr>
          <p:cNvPr id="15" name="矩形 14"/>
          <p:cNvSpPr/>
          <p:nvPr/>
        </p:nvSpPr>
        <p:spPr>
          <a:xfrm>
            <a:off x="6464301" y="4464119"/>
            <a:ext cx="4096578" cy="1065805"/>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en-US" altLang="zh-CN"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rPr>
              <a:t>Lorem ipsum dolor sit </a:t>
            </a:r>
            <a:r>
              <a:rPr kumimoji="0" lang="en-US" altLang="zh-CN" sz="1800" b="0" i="0" u="none" strike="noStrike" kern="1200" cap="none" spc="0" normalizeH="0" baseline="0" noProof="0" dirty="0" err="1">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rPr>
              <a:t>amet</a:t>
            </a:r>
            <a:r>
              <a:rPr kumimoji="0" lang="en-US" altLang="zh-CN"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rPr>
              <a:t>, </a:t>
            </a:r>
            <a:r>
              <a:rPr kumimoji="0" lang="en-US" altLang="zh-CN" sz="1800" b="0" i="0" u="none" strike="noStrike" kern="1200" cap="none" spc="0" normalizeH="0" baseline="0" noProof="0" dirty="0" err="1">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rPr>
              <a:t>consectetuer</a:t>
            </a:r>
            <a:r>
              <a:rPr kumimoji="0" lang="en-US" altLang="zh-CN"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rPr>
              <a:t> </a:t>
            </a:r>
            <a:r>
              <a:rPr kumimoji="0" lang="en-US" altLang="zh-CN" sz="1800" b="0" i="0" u="none" strike="noStrike" kern="1200" cap="none" spc="0" normalizeH="0" baseline="0" noProof="0" dirty="0" err="1">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rPr>
              <a:t>adipiscing</a:t>
            </a:r>
            <a:r>
              <a:rPr kumimoji="0" lang="en-US" altLang="zh-CN"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rPr>
              <a:t> </a:t>
            </a:r>
            <a:r>
              <a:rPr kumimoji="0" lang="en-US" altLang="zh-CN" sz="1800" b="0" i="0" u="none" strike="noStrike" kern="1200" cap="none" spc="0" normalizeH="0" baseline="0" noProof="0" dirty="0" err="1">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rPr>
              <a:t>elit</a:t>
            </a:r>
            <a:r>
              <a:rPr kumimoji="0" lang="en-US" altLang="zh-CN"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rPr>
              <a:t>. Maecenas </a:t>
            </a:r>
            <a:r>
              <a:rPr kumimoji="0" lang="en-US" altLang="zh-CN" sz="1800" b="0" i="0" u="none" strike="noStrike" kern="1200" cap="none" spc="0" normalizeH="0" baseline="0" noProof="0" dirty="0" err="1">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rPr>
              <a:t>porttitor</a:t>
            </a:r>
            <a:r>
              <a:rPr kumimoji="0" lang="en-US" altLang="zh-CN"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rPr>
              <a:t> </a:t>
            </a:r>
            <a:r>
              <a:rPr kumimoji="0" lang="en-US" altLang="zh-CN" sz="1800" b="0" i="0" u="none" strike="noStrike" kern="1200" cap="none" spc="0" normalizeH="0" baseline="0" noProof="0" dirty="0" err="1">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rPr>
              <a:t>congue</a:t>
            </a:r>
            <a:r>
              <a:rPr kumimoji="0" lang="en-US" altLang="zh-CN"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rPr>
              <a:t> </a:t>
            </a:r>
            <a:r>
              <a:rPr kumimoji="0" lang="en-US" altLang="zh-CN" sz="1800" b="0" i="0" u="none" strike="noStrike" kern="1200" cap="none" spc="0" normalizeH="0" baseline="0" noProof="0" dirty="0" err="1">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rPr>
              <a:t>massa</a:t>
            </a:r>
            <a:r>
              <a:rPr kumimoji="0" lang="en-US" altLang="zh-CN"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rPr>
              <a:t>. </a:t>
            </a:r>
            <a:endParaRPr kumimoji="0" lang="en-US" altLang="zh-CN"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endParaRPr>
          </a:p>
        </p:txBody>
      </p:sp>
      <p:sp>
        <p:nvSpPr>
          <p:cNvPr id="16" name="networking_125759"/>
          <p:cNvSpPr>
            <a:spLocks noChangeAspect="1"/>
          </p:cNvSpPr>
          <p:nvPr/>
        </p:nvSpPr>
        <p:spPr bwMode="auto">
          <a:xfrm>
            <a:off x="2142004" y="4583022"/>
            <a:ext cx="829254" cy="828000"/>
          </a:xfrm>
          <a:custGeom>
            <a:avLst/>
            <a:gdLst>
              <a:gd name="connsiteX0" fmla="*/ 285241 w 606933"/>
              <a:gd name="connsiteY0" fmla="*/ 444068 h 606016"/>
              <a:gd name="connsiteX1" fmla="*/ 303420 w 606933"/>
              <a:gd name="connsiteY1" fmla="*/ 445197 h 606016"/>
              <a:gd name="connsiteX2" fmla="*/ 321693 w 606933"/>
              <a:gd name="connsiteY2" fmla="*/ 444068 h 606016"/>
              <a:gd name="connsiteX3" fmla="*/ 321693 w 606933"/>
              <a:gd name="connsiteY3" fmla="*/ 466921 h 606016"/>
              <a:gd name="connsiteX4" fmla="*/ 321693 w 606933"/>
              <a:gd name="connsiteY4" fmla="*/ 503693 h 606016"/>
              <a:gd name="connsiteX5" fmla="*/ 356356 w 606933"/>
              <a:gd name="connsiteY5" fmla="*/ 553162 h 606016"/>
              <a:gd name="connsiteX6" fmla="*/ 303420 w 606933"/>
              <a:gd name="connsiteY6" fmla="*/ 606016 h 606016"/>
              <a:gd name="connsiteX7" fmla="*/ 250578 w 606933"/>
              <a:gd name="connsiteY7" fmla="*/ 553162 h 606016"/>
              <a:gd name="connsiteX8" fmla="*/ 285241 w 606933"/>
              <a:gd name="connsiteY8" fmla="*/ 503693 h 606016"/>
              <a:gd name="connsiteX9" fmla="*/ 285241 w 606933"/>
              <a:gd name="connsiteY9" fmla="*/ 466921 h 606016"/>
              <a:gd name="connsiteX10" fmla="*/ 416083 w 606933"/>
              <a:gd name="connsiteY10" fmla="*/ 389803 h 606016"/>
              <a:gd name="connsiteX11" fmla="*/ 458471 w 606933"/>
              <a:gd name="connsiteY11" fmla="*/ 432034 h 606016"/>
              <a:gd name="connsiteX12" fmla="*/ 480701 w 606933"/>
              <a:gd name="connsiteY12" fmla="*/ 427143 h 606016"/>
              <a:gd name="connsiteX13" fmla="*/ 533545 w 606933"/>
              <a:gd name="connsiteY13" fmla="*/ 480003 h 606016"/>
              <a:gd name="connsiteX14" fmla="*/ 480701 w 606933"/>
              <a:gd name="connsiteY14" fmla="*/ 532769 h 606016"/>
              <a:gd name="connsiteX15" fmla="*/ 427764 w 606933"/>
              <a:gd name="connsiteY15" fmla="*/ 480003 h 606016"/>
              <a:gd name="connsiteX16" fmla="*/ 432662 w 606933"/>
              <a:gd name="connsiteY16" fmla="*/ 457806 h 606016"/>
              <a:gd name="connsiteX17" fmla="*/ 390368 w 606933"/>
              <a:gd name="connsiteY17" fmla="*/ 415480 h 606016"/>
              <a:gd name="connsiteX18" fmla="*/ 416083 w 606933"/>
              <a:gd name="connsiteY18" fmla="*/ 389803 h 606016"/>
              <a:gd name="connsiteX19" fmla="*/ 190658 w 606933"/>
              <a:gd name="connsiteY19" fmla="*/ 389803 h 606016"/>
              <a:gd name="connsiteX20" fmla="*/ 216283 w 606933"/>
              <a:gd name="connsiteY20" fmla="*/ 415480 h 606016"/>
              <a:gd name="connsiteX21" fmla="*/ 174076 w 606933"/>
              <a:gd name="connsiteY21" fmla="*/ 457806 h 606016"/>
              <a:gd name="connsiteX22" fmla="*/ 178975 w 606933"/>
              <a:gd name="connsiteY22" fmla="*/ 480003 h 606016"/>
              <a:gd name="connsiteX23" fmla="*/ 126123 w 606933"/>
              <a:gd name="connsiteY23" fmla="*/ 532769 h 606016"/>
              <a:gd name="connsiteX24" fmla="*/ 73176 w 606933"/>
              <a:gd name="connsiteY24" fmla="*/ 480003 h 606016"/>
              <a:gd name="connsiteX25" fmla="*/ 126123 w 606933"/>
              <a:gd name="connsiteY25" fmla="*/ 427143 h 606016"/>
              <a:gd name="connsiteX26" fmla="*/ 148357 w 606933"/>
              <a:gd name="connsiteY26" fmla="*/ 432034 h 606016"/>
              <a:gd name="connsiteX27" fmla="*/ 52836 w 606933"/>
              <a:gd name="connsiteY27" fmla="*/ 253330 h 606016"/>
              <a:gd name="connsiteX28" fmla="*/ 102470 w 606933"/>
              <a:gd name="connsiteY28" fmla="*/ 287852 h 606016"/>
              <a:gd name="connsiteX29" fmla="*/ 161711 w 606933"/>
              <a:gd name="connsiteY29" fmla="*/ 287852 h 606016"/>
              <a:gd name="connsiteX30" fmla="*/ 160958 w 606933"/>
              <a:gd name="connsiteY30" fmla="*/ 302997 h 606016"/>
              <a:gd name="connsiteX31" fmla="*/ 162653 w 606933"/>
              <a:gd name="connsiteY31" fmla="*/ 324350 h 606016"/>
              <a:gd name="connsiteX32" fmla="*/ 102470 w 606933"/>
              <a:gd name="connsiteY32" fmla="*/ 324350 h 606016"/>
              <a:gd name="connsiteX33" fmla="*/ 52836 w 606933"/>
              <a:gd name="connsiteY33" fmla="*/ 358966 h 606016"/>
              <a:gd name="connsiteX34" fmla="*/ 0 w 606933"/>
              <a:gd name="connsiteY34" fmla="*/ 306195 h 606016"/>
              <a:gd name="connsiteX35" fmla="*/ 52836 w 606933"/>
              <a:gd name="connsiteY35" fmla="*/ 253330 h 606016"/>
              <a:gd name="connsiteX36" fmla="*/ 553987 w 606933"/>
              <a:gd name="connsiteY36" fmla="*/ 250225 h 606016"/>
              <a:gd name="connsiteX37" fmla="*/ 606933 w 606933"/>
              <a:gd name="connsiteY37" fmla="*/ 302996 h 606016"/>
              <a:gd name="connsiteX38" fmla="*/ 553987 w 606933"/>
              <a:gd name="connsiteY38" fmla="*/ 355861 h 606016"/>
              <a:gd name="connsiteX39" fmla="*/ 505658 w 606933"/>
              <a:gd name="connsiteY39" fmla="*/ 324349 h 606016"/>
              <a:gd name="connsiteX40" fmla="*/ 444139 w 606933"/>
              <a:gd name="connsiteY40" fmla="*/ 324349 h 606016"/>
              <a:gd name="connsiteX41" fmla="*/ 445741 w 606933"/>
              <a:gd name="connsiteY41" fmla="*/ 302996 h 606016"/>
              <a:gd name="connsiteX42" fmla="*/ 444987 w 606933"/>
              <a:gd name="connsiteY42" fmla="*/ 287851 h 606016"/>
              <a:gd name="connsiteX43" fmla="*/ 503397 w 606933"/>
              <a:gd name="connsiteY43" fmla="*/ 287851 h 606016"/>
              <a:gd name="connsiteX44" fmla="*/ 553987 w 606933"/>
              <a:gd name="connsiteY44" fmla="*/ 250225 h 606016"/>
              <a:gd name="connsiteX45" fmla="*/ 303361 w 606933"/>
              <a:gd name="connsiteY45" fmla="*/ 231794 h 606016"/>
              <a:gd name="connsiteX46" fmla="*/ 232049 w 606933"/>
              <a:gd name="connsiteY46" fmla="*/ 302996 h 606016"/>
              <a:gd name="connsiteX47" fmla="*/ 249099 w 606933"/>
              <a:gd name="connsiteY47" fmla="*/ 320115 h 606016"/>
              <a:gd name="connsiteX48" fmla="*/ 266150 w 606933"/>
              <a:gd name="connsiteY48" fmla="*/ 302996 h 606016"/>
              <a:gd name="connsiteX49" fmla="*/ 303455 w 606933"/>
              <a:gd name="connsiteY49" fmla="*/ 265749 h 606016"/>
              <a:gd name="connsiteX50" fmla="*/ 320412 w 606933"/>
              <a:gd name="connsiteY50" fmla="*/ 248819 h 606016"/>
              <a:gd name="connsiteX51" fmla="*/ 303361 w 606933"/>
              <a:gd name="connsiteY51" fmla="*/ 231794 h 606016"/>
              <a:gd name="connsiteX52" fmla="*/ 303455 w 606933"/>
              <a:gd name="connsiteY52" fmla="*/ 188904 h 606016"/>
              <a:gd name="connsiteX53" fmla="*/ 417818 w 606933"/>
              <a:gd name="connsiteY53" fmla="*/ 302996 h 606016"/>
              <a:gd name="connsiteX54" fmla="*/ 303455 w 606933"/>
              <a:gd name="connsiteY54" fmla="*/ 417183 h 606016"/>
              <a:gd name="connsiteX55" fmla="*/ 189186 w 606933"/>
              <a:gd name="connsiteY55" fmla="*/ 302996 h 606016"/>
              <a:gd name="connsiteX56" fmla="*/ 303455 w 606933"/>
              <a:gd name="connsiteY56" fmla="*/ 188904 h 606016"/>
              <a:gd name="connsiteX57" fmla="*/ 480677 w 606933"/>
              <a:gd name="connsiteY57" fmla="*/ 73506 h 606016"/>
              <a:gd name="connsiteX58" fmla="*/ 518018 w 606933"/>
              <a:gd name="connsiteY58" fmla="*/ 88889 h 606016"/>
              <a:gd name="connsiteX59" fmla="*/ 518018 w 606933"/>
              <a:gd name="connsiteY59" fmla="*/ 163406 h 606016"/>
              <a:gd name="connsiteX60" fmla="*/ 458574 w 606933"/>
              <a:gd name="connsiteY60" fmla="*/ 173944 h 606016"/>
              <a:gd name="connsiteX61" fmla="*/ 416275 w 606933"/>
              <a:gd name="connsiteY61" fmla="*/ 216283 h 606016"/>
              <a:gd name="connsiteX62" fmla="*/ 390368 w 606933"/>
              <a:gd name="connsiteY62" fmla="*/ 190503 h 606016"/>
              <a:gd name="connsiteX63" fmla="*/ 405818 w 606933"/>
              <a:gd name="connsiteY63" fmla="*/ 175073 h 606016"/>
              <a:gd name="connsiteX64" fmla="*/ 432855 w 606933"/>
              <a:gd name="connsiteY64" fmla="*/ 148258 h 606016"/>
              <a:gd name="connsiteX65" fmla="*/ 443406 w 606933"/>
              <a:gd name="connsiteY65" fmla="*/ 88889 h 606016"/>
              <a:gd name="connsiteX66" fmla="*/ 480677 w 606933"/>
              <a:gd name="connsiteY66" fmla="*/ 73506 h 606016"/>
              <a:gd name="connsiteX67" fmla="*/ 126232 w 606933"/>
              <a:gd name="connsiteY67" fmla="*/ 73247 h 606016"/>
              <a:gd name="connsiteX68" fmla="*/ 179075 w 606933"/>
              <a:gd name="connsiteY68" fmla="*/ 126039 h 606016"/>
              <a:gd name="connsiteX69" fmla="*/ 174177 w 606933"/>
              <a:gd name="connsiteY69" fmla="*/ 148247 h 606016"/>
              <a:gd name="connsiteX70" fmla="*/ 216565 w 606933"/>
              <a:gd name="connsiteY70" fmla="*/ 190499 h 606016"/>
              <a:gd name="connsiteX71" fmla="*/ 190755 w 606933"/>
              <a:gd name="connsiteY71" fmla="*/ 216283 h 606016"/>
              <a:gd name="connsiteX72" fmla="*/ 148462 w 606933"/>
              <a:gd name="connsiteY72" fmla="*/ 173937 h 606016"/>
              <a:gd name="connsiteX73" fmla="*/ 126232 w 606933"/>
              <a:gd name="connsiteY73" fmla="*/ 178830 h 606016"/>
              <a:gd name="connsiteX74" fmla="*/ 73388 w 606933"/>
              <a:gd name="connsiteY74" fmla="*/ 126039 h 606016"/>
              <a:gd name="connsiteX75" fmla="*/ 126232 w 606933"/>
              <a:gd name="connsiteY75" fmla="*/ 73247 h 606016"/>
              <a:gd name="connsiteX76" fmla="*/ 303420 w 606933"/>
              <a:gd name="connsiteY76" fmla="*/ 0 h 606016"/>
              <a:gd name="connsiteX77" fmla="*/ 356356 w 606933"/>
              <a:gd name="connsiteY77" fmla="*/ 52775 h 606016"/>
              <a:gd name="connsiteX78" fmla="*/ 321693 w 606933"/>
              <a:gd name="connsiteY78" fmla="*/ 102352 h 606016"/>
              <a:gd name="connsiteX79" fmla="*/ 321693 w 606933"/>
              <a:gd name="connsiteY79" fmla="*/ 162089 h 606016"/>
              <a:gd name="connsiteX80" fmla="*/ 303420 w 606933"/>
              <a:gd name="connsiteY80" fmla="*/ 160960 h 606016"/>
              <a:gd name="connsiteX81" fmla="*/ 285241 w 606933"/>
              <a:gd name="connsiteY81" fmla="*/ 162089 h 606016"/>
              <a:gd name="connsiteX82" fmla="*/ 285241 w 606933"/>
              <a:gd name="connsiteY82" fmla="*/ 102352 h 606016"/>
              <a:gd name="connsiteX83" fmla="*/ 250578 w 606933"/>
              <a:gd name="connsiteY83" fmla="*/ 52775 h 606016"/>
              <a:gd name="connsiteX84" fmla="*/ 303420 w 606933"/>
              <a:gd name="connsiteY84" fmla="*/ 0 h 606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606933" h="606016">
                <a:moveTo>
                  <a:pt x="285241" y="444068"/>
                </a:moveTo>
                <a:cubicBezTo>
                  <a:pt x="291175" y="444820"/>
                  <a:pt x="297297" y="445197"/>
                  <a:pt x="303420" y="445197"/>
                </a:cubicBezTo>
                <a:cubicBezTo>
                  <a:pt x="309637" y="445197"/>
                  <a:pt x="315665" y="444820"/>
                  <a:pt x="321693" y="444068"/>
                </a:cubicBezTo>
                <a:lnTo>
                  <a:pt x="321693" y="466921"/>
                </a:lnTo>
                <a:lnTo>
                  <a:pt x="321693" y="503693"/>
                </a:lnTo>
                <a:cubicBezTo>
                  <a:pt x="341850" y="511029"/>
                  <a:pt x="356356" y="530497"/>
                  <a:pt x="356356" y="553162"/>
                </a:cubicBezTo>
                <a:cubicBezTo>
                  <a:pt x="356356" y="582410"/>
                  <a:pt x="332620" y="606016"/>
                  <a:pt x="303420" y="606016"/>
                </a:cubicBezTo>
                <a:cubicBezTo>
                  <a:pt x="274220" y="606016"/>
                  <a:pt x="250578" y="582316"/>
                  <a:pt x="250578" y="553162"/>
                </a:cubicBezTo>
                <a:cubicBezTo>
                  <a:pt x="250578" y="530497"/>
                  <a:pt x="264989" y="511029"/>
                  <a:pt x="285241" y="503693"/>
                </a:cubicBezTo>
                <a:lnTo>
                  <a:pt x="285241" y="466921"/>
                </a:lnTo>
                <a:close/>
                <a:moveTo>
                  <a:pt x="416083" y="389803"/>
                </a:moveTo>
                <a:lnTo>
                  <a:pt x="458471" y="432034"/>
                </a:lnTo>
                <a:cubicBezTo>
                  <a:pt x="465253" y="428931"/>
                  <a:pt x="472789" y="427143"/>
                  <a:pt x="480701" y="427143"/>
                </a:cubicBezTo>
                <a:cubicBezTo>
                  <a:pt x="509808" y="427143"/>
                  <a:pt x="533451" y="450752"/>
                  <a:pt x="533545" y="480003"/>
                </a:cubicBezTo>
                <a:cubicBezTo>
                  <a:pt x="533545" y="509161"/>
                  <a:pt x="509808" y="532769"/>
                  <a:pt x="480701" y="532769"/>
                </a:cubicBezTo>
                <a:cubicBezTo>
                  <a:pt x="451407" y="532769"/>
                  <a:pt x="427764" y="509067"/>
                  <a:pt x="427764" y="480003"/>
                </a:cubicBezTo>
                <a:cubicBezTo>
                  <a:pt x="427764" y="471914"/>
                  <a:pt x="429553" y="464578"/>
                  <a:pt x="432662" y="457806"/>
                </a:cubicBezTo>
                <a:lnTo>
                  <a:pt x="390368" y="415480"/>
                </a:lnTo>
                <a:cubicBezTo>
                  <a:pt x="400070" y="408144"/>
                  <a:pt x="408736" y="399491"/>
                  <a:pt x="416083" y="389803"/>
                </a:cubicBezTo>
                <a:close/>
                <a:moveTo>
                  <a:pt x="190658" y="389803"/>
                </a:moveTo>
                <a:cubicBezTo>
                  <a:pt x="198194" y="399491"/>
                  <a:pt x="206862" y="408144"/>
                  <a:pt x="216283" y="415480"/>
                </a:cubicBezTo>
                <a:lnTo>
                  <a:pt x="174076" y="457806"/>
                </a:lnTo>
                <a:cubicBezTo>
                  <a:pt x="177185" y="464578"/>
                  <a:pt x="178975" y="472103"/>
                  <a:pt x="178975" y="480003"/>
                </a:cubicBezTo>
                <a:cubicBezTo>
                  <a:pt x="178975" y="509161"/>
                  <a:pt x="155234" y="532769"/>
                  <a:pt x="126123" y="532769"/>
                </a:cubicBezTo>
                <a:cubicBezTo>
                  <a:pt x="96823" y="532769"/>
                  <a:pt x="73176" y="509161"/>
                  <a:pt x="73176" y="480003"/>
                </a:cubicBezTo>
                <a:cubicBezTo>
                  <a:pt x="73176" y="450752"/>
                  <a:pt x="96917" y="427143"/>
                  <a:pt x="126123" y="427143"/>
                </a:cubicBezTo>
                <a:cubicBezTo>
                  <a:pt x="134131" y="427143"/>
                  <a:pt x="141573" y="428931"/>
                  <a:pt x="148357" y="432034"/>
                </a:cubicBezTo>
                <a:close/>
                <a:moveTo>
                  <a:pt x="52836" y="253330"/>
                </a:moveTo>
                <a:cubicBezTo>
                  <a:pt x="75628" y="253330"/>
                  <a:pt x="95030" y="267628"/>
                  <a:pt x="102470" y="287852"/>
                </a:cubicBezTo>
                <a:lnTo>
                  <a:pt x="161711" y="287852"/>
                </a:lnTo>
                <a:cubicBezTo>
                  <a:pt x="161240" y="292838"/>
                  <a:pt x="160958" y="297917"/>
                  <a:pt x="160958" y="302997"/>
                </a:cubicBezTo>
                <a:cubicBezTo>
                  <a:pt x="160958" y="310334"/>
                  <a:pt x="161617" y="317483"/>
                  <a:pt x="162653" y="324350"/>
                </a:cubicBezTo>
                <a:lnTo>
                  <a:pt x="102470" y="324350"/>
                </a:lnTo>
                <a:cubicBezTo>
                  <a:pt x="95030" y="344386"/>
                  <a:pt x="75628" y="358872"/>
                  <a:pt x="52836" y="358966"/>
                </a:cubicBezTo>
                <a:cubicBezTo>
                  <a:pt x="23640" y="358966"/>
                  <a:pt x="0" y="335355"/>
                  <a:pt x="0" y="306195"/>
                </a:cubicBezTo>
                <a:cubicBezTo>
                  <a:pt x="0" y="276941"/>
                  <a:pt x="23734" y="253330"/>
                  <a:pt x="52836" y="253330"/>
                </a:cubicBezTo>
                <a:close/>
                <a:moveTo>
                  <a:pt x="553987" y="250225"/>
                </a:moveTo>
                <a:cubicBezTo>
                  <a:pt x="583192" y="250225"/>
                  <a:pt x="606933" y="273930"/>
                  <a:pt x="606933" y="302996"/>
                </a:cubicBezTo>
                <a:cubicBezTo>
                  <a:pt x="606933" y="332250"/>
                  <a:pt x="583192" y="355861"/>
                  <a:pt x="553987" y="355861"/>
                </a:cubicBezTo>
                <a:cubicBezTo>
                  <a:pt x="532413" y="355861"/>
                  <a:pt x="513854" y="342880"/>
                  <a:pt x="505658" y="324349"/>
                </a:cubicBezTo>
                <a:lnTo>
                  <a:pt x="444139" y="324349"/>
                </a:lnTo>
                <a:cubicBezTo>
                  <a:pt x="445270" y="317294"/>
                  <a:pt x="445741" y="310333"/>
                  <a:pt x="445741" y="302996"/>
                </a:cubicBezTo>
                <a:cubicBezTo>
                  <a:pt x="445741" y="297916"/>
                  <a:pt x="445458" y="292837"/>
                  <a:pt x="444987" y="287851"/>
                </a:cubicBezTo>
                <a:lnTo>
                  <a:pt x="503397" y="287851"/>
                </a:lnTo>
                <a:cubicBezTo>
                  <a:pt x="509897" y="266028"/>
                  <a:pt x="530152" y="250225"/>
                  <a:pt x="553987" y="250225"/>
                </a:cubicBezTo>
                <a:close/>
                <a:moveTo>
                  <a:pt x="303361" y="231794"/>
                </a:moveTo>
                <a:cubicBezTo>
                  <a:pt x="264078" y="231794"/>
                  <a:pt x="232049" y="263774"/>
                  <a:pt x="232049" y="302996"/>
                </a:cubicBezTo>
                <a:cubicBezTo>
                  <a:pt x="232049" y="312402"/>
                  <a:pt x="239679" y="320115"/>
                  <a:pt x="249099" y="320115"/>
                </a:cubicBezTo>
                <a:cubicBezTo>
                  <a:pt x="258520" y="320115"/>
                  <a:pt x="266150" y="312402"/>
                  <a:pt x="266150" y="302996"/>
                </a:cubicBezTo>
                <a:cubicBezTo>
                  <a:pt x="266150" y="282492"/>
                  <a:pt x="282919" y="265749"/>
                  <a:pt x="303455" y="265749"/>
                </a:cubicBezTo>
                <a:cubicBezTo>
                  <a:pt x="312875" y="265749"/>
                  <a:pt x="320600" y="258225"/>
                  <a:pt x="320412" y="248819"/>
                </a:cubicBezTo>
                <a:cubicBezTo>
                  <a:pt x="320412" y="239413"/>
                  <a:pt x="312781" y="231794"/>
                  <a:pt x="303361" y="231794"/>
                </a:cubicBezTo>
                <a:close/>
                <a:moveTo>
                  <a:pt x="303455" y="188904"/>
                </a:moveTo>
                <a:cubicBezTo>
                  <a:pt x="366665" y="188904"/>
                  <a:pt x="417818" y="239978"/>
                  <a:pt x="417818" y="302996"/>
                </a:cubicBezTo>
                <a:cubicBezTo>
                  <a:pt x="417818" y="366109"/>
                  <a:pt x="366665" y="417183"/>
                  <a:pt x="303455" y="417183"/>
                </a:cubicBezTo>
                <a:cubicBezTo>
                  <a:pt x="240339" y="417183"/>
                  <a:pt x="189186" y="366109"/>
                  <a:pt x="189186" y="302996"/>
                </a:cubicBezTo>
                <a:cubicBezTo>
                  <a:pt x="189186" y="239978"/>
                  <a:pt x="240339" y="188904"/>
                  <a:pt x="303455" y="188904"/>
                </a:cubicBezTo>
                <a:close/>
                <a:moveTo>
                  <a:pt x="480677" y="73506"/>
                </a:moveTo>
                <a:cubicBezTo>
                  <a:pt x="494184" y="73506"/>
                  <a:pt x="507702" y="78634"/>
                  <a:pt x="518018" y="88889"/>
                </a:cubicBezTo>
                <a:cubicBezTo>
                  <a:pt x="538555" y="109494"/>
                  <a:pt x="538555" y="142895"/>
                  <a:pt x="518018" y="163406"/>
                </a:cubicBezTo>
                <a:cubicBezTo>
                  <a:pt x="501909" y="179495"/>
                  <a:pt x="478074" y="182976"/>
                  <a:pt x="458574" y="173944"/>
                </a:cubicBezTo>
                <a:lnTo>
                  <a:pt x="416275" y="216283"/>
                </a:lnTo>
                <a:cubicBezTo>
                  <a:pt x="408738" y="206592"/>
                  <a:pt x="400071" y="197936"/>
                  <a:pt x="390368" y="190503"/>
                </a:cubicBezTo>
                <a:lnTo>
                  <a:pt x="405818" y="175073"/>
                </a:lnTo>
                <a:lnTo>
                  <a:pt x="432855" y="148258"/>
                </a:lnTo>
                <a:cubicBezTo>
                  <a:pt x="423811" y="128782"/>
                  <a:pt x="427297" y="104978"/>
                  <a:pt x="443406" y="88889"/>
                </a:cubicBezTo>
                <a:cubicBezTo>
                  <a:pt x="453674" y="78634"/>
                  <a:pt x="467170" y="73506"/>
                  <a:pt x="480677" y="73506"/>
                </a:cubicBezTo>
                <a:close/>
                <a:moveTo>
                  <a:pt x="126232" y="73247"/>
                </a:moveTo>
                <a:cubicBezTo>
                  <a:pt x="155526" y="73247"/>
                  <a:pt x="179075" y="96961"/>
                  <a:pt x="179075" y="126039"/>
                </a:cubicBezTo>
                <a:cubicBezTo>
                  <a:pt x="179075" y="134037"/>
                  <a:pt x="177380" y="141471"/>
                  <a:pt x="174177" y="148247"/>
                </a:cubicBezTo>
                <a:lnTo>
                  <a:pt x="216565" y="190499"/>
                </a:lnTo>
                <a:cubicBezTo>
                  <a:pt x="206863" y="197933"/>
                  <a:pt x="198197" y="206590"/>
                  <a:pt x="190755" y="216283"/>
                </a:cubicBezTo>
                <a:lnTo>
                  <a:pt x="148462" y="173937"/>
                </a:lnTo>
                <a:cubicBezTo>
                  <a:pt x="141680" y="177136"/>
                  <a:pt x="134144" y="178830"/>
                  <a:pt x="126232" y="178830"/>
                </a:cubicBezTo>
                <a:cubicBezTo>
                  <a:pt x="97125" y="178830"/>
                  <a:pt x="73482" y="155304"/>
                  <a:pt x="73388" y="126039"/>
                </a:cubicBezTo>
                <a:cubicBezTo>
                  <a:pt x="73388" y="96773"/>
                  <a:pt x="97125" y="73247"/>
                  <a:pt x="126232" y="73247"/>
                </a:cubicBezTo>
                <a:close/>
                <a:moveTo>
                  <a:pt x="303420" y="0"/>
                </a:moveTo>
                <a:cubicBezTo>
                  <a:pt x="332714" y="0"/>
                  <a:pt x="356356" y="23707"/>
                  <a:pt x="356356" y="52775"/>
                </a:cubicBezTo>
                <a:cubicBezTo>
                  <a:pt x="356356" y="75541"/>
                  <a:pt x="341850" y="94920"/>
                  <a:pt x="321693" y="102352"/>
                </a:cubicBezTo>
                <a:lnTo>
                  <a:pt x="321693" y="162089"/>
                </a:lnTo>
                <a:cubicBezTo>
                  <a:pt x="315759" y="161336"/>
                  <a:pt x="309637" y="160960"/>
                  <a:pt x="303420" y="160960"/>
                </a:cubicBezTo>
                <a:cubicBezTo>
                  <a:pt x="297297" y="160960"/>
                  <a:pt x="291269" y="161336"/>
                  <a:pt x="285241" y="162089"/>
                </a:cubicBezTo>
                <a:lnTo>
                  <a:pt x="285241" y="102352"/>
                </a:lnTo>
                <a:cubicBezTo>
                  <a:pt x="264989" y="94920"/>
                  <a:pt x="250578" y="75541"/>
                  <a:pt x="250578" y="52775"/>
                </a:cubicBezTo>
                <a:cubicBezTo>
                  <a:pt x="250578" y="23613"/>
                  <a:pt x="274314" y="0"/>
                  <a:pt x="303420" y="0"/>
                </a:cubicBezTo>
                <a:close/>
              </a:path>
            </a:pathLst>
          </a:custGeom>
          <a:solidFill>
            <a:schemeClr val="bg1"/>
          </a:solidFill>
          <a:ln>
            <a:noFill/>
          </a:ln>
        </p:spPr>
      </p:sp>
      <p:sp>
        <p:nvSpPr>
          <p:cNvPr id="17" name="scheme_126401"/>
          <p:cNvSpPr>
            <a:spLocks noChangeAspect="1"/>
          </p:cNvSpPr>
          <p:nvPr/>
        </p:nvSpPr>
        <p:spPr bwMode="auto">
          <a:xfrm>
            <a:off x="4336687" y="2455040"/>
            <a:ext cx="828963" cy="828000"/>
          </a:xfrm>
          <a:custGeom>
            <a:avLst/>
            <a:gdLst>
              <a:gd name="connsiteX0" fmla="*/ 285664 w 607709"/>
              <a:gd name="connsiteY0" fmla="*/ 459028 h 607004"/>
              <a:gd name="connsiteX1" fmla="*/ 303937 w 607709"/>
              <a:gd name="connsiteY1" fmla="*/ 460157 h 607004"/>
              <a:gd name="connsiteX2" fmla="*/ 322116 w 607709"/>
              <a:gd name="connsiteY2" fmla="*/ 459028 h 607004"/>
              <a:gd name="connsiteX3" fmla="*/ 322116 w 607709"/>
              <a:gd name="connsiteY3" fmla="*/ 467683 h 607004"/>
              <a:gd name="connsiteX4" fmla="*/ 322116 w 607709"/>
              <a:gd name="connsiteY4" fmla="*/ 504559 h 607004"/>
              <a:gd name="connsiteX5" fmla="*/ 356778 w 607709"/>
              <a:gd name="connsiteY5" fmla="*/ 554230 h 607004"/>
              <a:gd name="connsiteX6" fmla="*/ 303937 w 607709"/>
              <a:gd name="connsiteY6" fmla="*/ 607004 h 607004"/>
              <a:gd name="connsiteX7" fmla="*/ 251001 w 607709"/>
              <a:gd name="connsiteY7" fmla="*/ 554230 h 607004"/>
              <a:gd name="connsiteX8" fmla="*/ 285664 w 607709"/>
              <a:gd name="connsiteY8" fmla="*/ 504559 h 607004"/>
              <a:gd name="connsiteX9" fmla="*/ 285664 w 607709"/>
              <a:gd name="connsiteY9" fmla="*/ 467683 h 607004"/>
              <a:gd name="connsiteX10" fmla="*/ 426971 w 607709"/>
              <a:gd name="connsiteY10" fmla="*/ 400600 h 607004"/>
              <a:gd name="connsiteX11" fmla="*/ 459183 w 607709"/>
              <a:gd name="connsiteY11" fmla="*/ 432678 h 607004"/>
              <a:gd name="connsiteX12" fmla="*/ 481411 w 607709"/>
              <a:gd name="connsiteY12" fmla="*/ 427786 h 607004"/>
              <a:gd name="connsiteX13" fmla="*/ 534250 w 607709"/>
              <a:gd name="connsiteY13" fmla="*/ 480843 h 607004"/>
              <a:gd name="connsiteX14" fmla="*/ 481411 w 607709"/>
              <a:gd name="connsiteY14" fmla="*/ 533616 h 607004"/>
              <a:gd name="connsiteX15" fmla="*/ 428478 w 607709"/>
              <a:gd name="connsiteY15" fmla="*/ 480843 h 607004"/>
              <a:gd name="connsiteX16" fmla="*/ 433376 w 607709"/>
              <a:gd name="connsiteY16" fmla="*/ 458641 h 607004"/>
              <a:gd name="connsiteX17" fmla="*/ 401164 w 607709"/>
              <a:gd name="connsiteY17" fmla="*/ 426375 h 607004"/>
              <a:gd name="connsiteX18" fmla="*/ 426971 w 607709"/>
              <a:gd name="connsiteY18" fmla="*/ 400600 h 607004"/>
              <a:gd name="connsiteX19" fmla="*/ 180789 w 607709"/>
              <a:gd name="connsiteY19" fmla="*/ 400600 h 607004"/>
              <a:gd name="connsiteX20" fmla="*/ 206686 w 607709"/>
              <a:gd name="connsiteY20" fmla="*/ 426182 h 607004"/>
              <a:gd name="connsiteX21" fmla="*/ 174385 w 607709"/>
              <a:gd name="connsiteY21" fmla="*/ 458349 h 607004"/>
              <a:gd name="connsiteX22" fmla="*/ 179282 w 607709"/>
              <a:gd name="connsiteY22" fmla="*/ 480546 h 607004"/>
              <a:gd name="connsiteX23" fmla="*/ 126453 w 607709"/>
              <a:gd name="connsiteY23" fmla="*/ 533404 h 607004"/>
              <a:gd name="connsiteX24" fmla="*/ 73529 w 607709"/>
              <a:gd name="connsiteY24" fmla="*/ 480546 h 607004"/>
              <a:gd name="connsiteX25" fmla="*/ 126453 w 607709"/>
              <a:gd name="connsiteY25" fmla="*/ 427781 h 607004"/>
              <a:gd name="connsiteX26" fmla="*/ 148677 w 607709"/>
              <a:gd name="connsiteY26" fmla="*/ 432672 h 607004"/>
              <a:gd name="connsiteX27" fmla="*/ 361571 w 607709"/>
              <a:gd name="connsiteY27" fmla="*/ 349156 h 607004"/>
              <a:gd name="connsiteX28" fmla="*/ 341320 w 607709"/>
              <a:gd name="connsiteY28" fmla="*/ 390073 h 607004"/>
              <a:gd name="connsiteX29" fmla="*/ 386438 w 607709"/>
              <a:gd name="connsiteY29" fmla="*/ 349156 h 607004"/>
              <a:gd name="connsiteX30" fmla="*/ 313439 w 607709"/>
              <a:gd name="connsiteY30" fmla="*/ 349156 h 607004"/>
              <a:gd name="connsiteX31" fmla="*/ 313439 w 607709"/>
              <a:gd name="connsiteY31" fmla="*/ 393835 h 607004"/>
              <a:gd name="connsiteX32" fmla="*/ 341603 w 607709"/>
              <a:gd name="connsiteY32" fmla="*/ 349156 h 607004"/>
              <a:gd name="connsiteX33" fmla="*/ 266249 w 607709"/>
              <a:gd name="connsiteY33" fmla="*/ 349156 h 607004"/>
              <a:gd name="connsiteX34" fmla="*/ 294318 w 607709"/>
              <a:gd name="connsiteY34" fmla="*/ 393647 h 607004"/>
              <a:gd name="connsiteX35" fmla="*/ 294318 w 607709"/>
              <a:gd name="connsiteY35" fmla="*/ 349156 h 607004"/>
              <a:gd name="connsiteX36" fmla="*/ 221413 w 607709"/>
              <a:gd name="connsiteY36" fmla="*/ 349156 h 607004"/>
              <a:gd name="connsiteX37" fmla="*/ 266437 w 607709"/>
              <a:gd name="connsiteY37" fmla="*/ 390073 h 607004"/>
              <a:gd name="connsiteX38" fmla="*/ 246280 w 607709"/>
              <a:gd name="connsiteY38" fmla="*/ 349156 h 607004"/>
              <a:gd name="connsiteX39" fmla="*/ 365904 w 607709"/>
              <a:gd name="connsiteY39" fmla="*/ 276823 h 607004"/>
              <a:gd name="connsiteX40" fmla="*/ 368165 w 607709"/>
              <a:gd name="connsiteY40" fmla="*/ 303537 h 607004"/>
              <a:gd name="connsiteX41" fmla="*/ 365904 w 607709"/>
              <a:gd name="connsiteY41" fmla="*/ 330250 h 607004"/>
              <a:gd name="connsiteX42" fmla="*/ 394350 w 607709"/>
              <a:gd name="connsiteY42" fmla="*/ 330250 h 607004"/>
              <a:gd name="connsiteX43" fmla="*/ 398212 w 607709"/>
              <a:gd name="connsiteY43" fmla="*/ 303537 h 607004"/>
              <a:gd name="connsiteX44" fmla="*/ 394350 w 607709"/>
              <a:gd name="connsiteY44" fmla="*/ 276823 h 607004"/>
              <a:gd name="connsiteX45" fmla="*/ 313439 w 607709"/>
              <a:gd name="connsiteY45" fmla="*/ 276823 h 607004"/>
              <a:gd name="connsiteX46" fmla="*/ 313439 w 607709"/>
              <a:gd name="connsiteY46" fmla="*/ 330250 h 607004"/>
              <a:gd name="connsiteX47" fmla="*/ 346689 w 607709"/>
              <a:gd name="connsiteY47" fmla="*/ 330250 h 607004"/>
              <a:gd name="connsiteX48" fmla="*/ 349232 w 607709"/>
              <a:gd name="connsiteY48" fmla="*/ 303537 h 607004"/>
              <a:gd name="connsiteX49" fmla="*/ 346689 w 607709"/>
              <a:gd name="connsiteY49" fmla="*/ 276823 h 607004"/>
              <a:gd name="connsiteX50" fmla="*/ 261068 w 607709"/>
              <a:gd name="connsiteY50" fmla="*/ 276823 h 607004"/>
              <a:gd name="connsiteX51" fmla="*/ 258525 w 607709"/>
              <a:gd name="connsiteY51" fmla="*/ 303537 h 607004"/>
              <a:gd name="connsiteX52" fmla="*/ 261068 w 607709"/>
              <a:gd name="connsiteY52" fmla="*/ 330250 h 607004"/>
              <a:gd name="connsiteX53" fmla="*/ 294318 w 607709"/>
              <a:gd name="connsiteY53" fmla="*/ 330250 h 607004"/>
              <a:gd name="connsiteX54" fmla="*/ 294318 w 607709"/>
              <a:gd name="connsiteY54" fmla="*/ 276823 h 607004"/>
              <a:gd name="connsiteX55" fmla="*/ 213312 w 607709"/>
              <a:gd name="connsiteY55" fmla="*/ 276823 h 607004"/>
              <a:gd name="connsiteX56" fmla="*/ 209450 w 607709"/>
              <a:gd name="connsiteY56" fmla="*/ 303537 h 607004"/>
              <a:gd name="connsiteX57" fmla="*/ 213312 w 607709"/>
              <a:gd name="connsiteY57" fmla="*/ 330250 h 607004"/>
              <a:gd name="connsiteX58" fmla="*/ 241758 w 607709"/>
              <a:gd name="connsiteY58" fmla="*/ 330250 h 607004"/>
              <a:gd name="connsiteX59" fmla="*/ 239498 w 607709"/>
              <a:gd name="connsiteY59" fmla="*/ 303537 h 607004"/>
              <a:gd name="connsiteX60" fmla="*/ 241758 w 607709"/>
              <a:gd name="connsiteY60" fmla="*/ 276823 h 607004"/>
              <a:gd name="connsiteX61" fmla="*/ 52952 w 607709"/>
              <a:gd name="connsiteY61" fmla="*/ 253683 h 607004"/>
              <a:gd name="connsiteX62" fmla="*/ 102701 w 607709"/>
              <a:gd name="connsiteY62" fmla="*/ 288291 h 607004"/>
              <a:gd name="connsiteX63" fmla="*/ 147927 w 607709"/>
              <a:gd name="connsiteY63" fmla="*/ 288291 h 607004"/>
              <a:gd name="connsiteX64" fmla="*/ 147173 w 607709"/>
              <a:gd name="connsiteY64" fmla="*/ 303527 h 607004"/>
              <a:gd name="connsiteX65" fmla="*/ 148681 w 607709"/>
              <a:gd name="connsiteY65" fmla="*/ 324781 h 607004"/>
              <a:gd name="connsiteX66" fmla="*/ 102701 w 607709"/>
              <a:gd name="connsiteY66" fmla="*/ 324781 h 607004"/>
              <a:gd name="connsiteX67" fmla="*/ 52952 w 607709"/>
              <a:gd name="connsiteY67" fmla="*/ 359296 h 607004"/>
              <a:gd name="connsiteX68" fmla="*/ 0 w 607709"/>
              <a:gd name="connsiteY68" fmla="*/ 306536 h 607004"/>
              <a:gd name="connsiteX69" fmla="*/ 52952 w 607709"/>
              <a:gd name="connsiteY69" fmla="*/ 253683 h 607004"/>
              <a:gd name="connsiteX70" fmla="*/ 554868 w 607709"/>
              <a:gd name="connsiteY70" fmla="*/ 250648 h 607004"/>
              <a:gd name="connsiteX71" fmla="*/ 607709 w 607709"/>
              <a:gd name="connsiteY71" fmla="*/ 303631 h 607004"/>
              <a:gd name="connsiteX72" fmla="*/ 554868 w 607709"/>
              <a:gd name="connsiteY72" fmla="*/ 356426 h 607004"/>
              <a:gd name="connsiteX73" fmla="*/ 506359 w 607709"/>
              <a:gd name="connsiteY73" fmla="*/ 324805 h 607004"/>
              <a:gd name="connsiteX74" fmla="*/ 459169 w 607709"/>
              <a:gd name="connsiteY74" fmla="*/ 324805 h 607004"/>
              <a:gd name="connsiteX75" fmla="*/ 460676 w 607709"/>
              <a:gd name="connsiteY75" fmla="*/ 303537 h 607004"/>
              <a:gd name="connsiteX76" fmla="*/ 459923 w 607709"/>
              <a:gd name="connsiteY76" fmla="*/ 288291 h 607004"/>
              <a:gd name="connsiteX77" fmla="*/ 504098 w 607709"/>
              <a:gd name="connsiteY77" fmla="*/ 288291 h 607004"/>
              <a:gd name="connsiteX78" fmla="*/ 554868 w 607709"/>
              <a:gd name="connsiteY78" fmla="*/ 250648 h 607004"/>
              <a:gd name="connsiteX79" fmla="*/ 341320 w 607709"/>
              <a:gd name="connsiteY79" fmla="*/ 217001 h 607004"/>
              <a:gd name="connsiteX80" fmla="*/ 361571 w 607709"/>
              <a:gd name="connsiteY80" fmla="*/ 257823 h 607004"/>
              <a:gd name="connsiteX81" fmla="*/ 386438 w 607709"/>
              <a:gd name="connsiteY81" fmla="*/ 257823 h 607004"/>
              <a:gd name="connsiteX82" fmla="*/ 341320 w 607709"/>
              <a:gd name="connsiteY82" fmla="*/ 217001 h 607004"/>
              <a:gd name="connsiteX83" fmla="*/ 266437 w 607709"/>
              <a:gd name="connsiteY83" fmla="*/ 217001 h 607004"/>
              <a:gd name="connsiteX84" fmla="*/ 221413 w 607709"/>
              <a:gd name="connsiteY84" fmla="*/ 257823 h 607004"/>
              <a:gd name="connsiteX85" fmla="*/ 246280 w 607709"/>
              <a:gd name="connsiteY85" fmla="*/ 257823 h 607004"/>
              <a:gd name="connsiteX86" fmla="*/ 266437 w 607709"/>
              <a:gd name="connsiteY86" fmla="*/ 217001 h 607004"/>
              <a:gd name="connsiteX87" fmla="*/ 313439 w 607709"/>
              <a:gd name="connsiteY87" fmla="*/ 213332 h 607004"/>
              <a:gd name="connsiteX88" fmla="*/ 313439 w 607709"/>
              <a:gd name="connsiteY88" fmla="*/ 257823 h 607004"/>
              <a:gd name="connsiteX89" fmla="*/ 341603 w 607709"/>
              <a:gd name="connsiteY89" fmla="*/ 257823 h 607004"/>
              <a:gd name="connsiteX90" fmla="*/ 313439 w 607709"/>
              <a:gd name="connsiteY90" fmla="*/ 213332 h 607004"/>
              <a:gd name="connsiteX91" fmla="*/ 294318 w 607709"/>
              <a:gd name="connsiteY91" fmla="*/ 213238 h 607004"/>
              <a:gd name="connsiteX92" fmla="*/ 266249 w 607709"/>
              <a:gd name="connsiteY92" fmla="*/ 257823 h 607004"/>
              <a:gd name="connsiteX93" fmla="*/ 294318 w 607709"/>
              <a:gd name="connsiteY93" fmla="*/ 257823 h 607004"/>
              <a:gd name="connsiteX94" fmla="*/ 303926 w 607709"/>
              <a:gd name="connsiteY94" fmla="*/ 177119 h 607004"/>
              <a:gd name="connsiteX95" fmla="*/ 430520 w 607709"/>
              <a:gd name="connsiteY95" fmla="*/ 303537 h 607004"/>
              <a:gd name="connsiteX96" fmla="*/ 303926 w 607709"/>
              <a:gd name="connsiteY96" fmla="*/ 429955 h 607004"/>
              <a:gd name="connsiteX97" fmla="*/ 177331 w 607709"/>
              <a:gd name="connsiteY97" fmla="*/ 303537 h 607004"/>
              <a:gd name="connsiteX98" fmla="*/ 303926 w 607709"/>
              <a:gd name="connsiteY98" fmla="*/ 177119 h 607004"/>
              <a:gd name="connsiteX99" fmla="*/ 481407 w 607709"/>
              <a:gd name="connsiteY99" fmla="*/ 73505 h 607004"/>
              <a:gd name="connsiteX100" fmla="*/ 518779 w 607709"/>
              <a:gd name="connsiteY100" fmla="*/ 88885 h 607004"/>
              <a:gd name="connsiteX101" fmla="*/ 518779 w 607709"/>
              <a:gd name="connsiteY101" fmla="*/ 163578 h 607004"/>
              <a:gd name="connsiteX102" fmla="*/ 459266 w 607709"/>
              <a:gd name="connsiteY102" fmla="*/ 174208 h 607004"/>
              <a:gd name="connsiteX103" fmla="*/ 426966 w 607709"/>
              <a:gd name="connsiteY103" fmla="*/ 206475 h 607004"/>
              <a:gd name="connsiteX104" fmla="*/ 401164 w 607709"/>
              <a:gd name="connsiteY104" fmla="*/ 180605 h 607004"/>
              <a:gd name="connsiteX105" fmla="*/ 406438 w 607709"/>
              <a:gd name="connsiteY105" fmla="*/ 175337 h 607004"/>
              <a:gd name="connsiteX106" fmla="*/ 433369 w 607709"/>
              <a:gd name="connsiteY106" fmla="*/ 148339 h 607004"/>
              <a:gd name="connsiteX107" fmla="*/ 444105 w 607709"/>
              <a:gd name="connsiteY107" fmla="*/ 88885 h 607004"/>
              <a:gd name="connsiteX108" fmla="*/ 481407 w 607709"/>
              <a:gd name="connsiteY108" fmla="*/ 73505 h 607004"/>
              <a:gd name="connsiteX109" fmla="*/ 126565 w 607709"/>
              <a:gd name="connsiteY109" fmla="*/ 73459 h 607004"/>
              <a:gd name="connsiteX110" fmla="*/ 179414 w 607709"/>
              <a:gd name="connsiteY110" fmla="*/ 126317 h 607004"/>
              <a:gd name="connsiteX111" fmla="*/ 174515 w 607709"/>
              <a:gd name="connsiteY111" fmla="*/ 148514 h 607004"/>
              <a:gd name="connsiteX112" fmla="*/ 206827 w 607709"/>
              <a:gd name="connsiteY112" fmla="*/ 180680 h 607004"/>
              <a:gd name="connsiteX113" fmla="*/ 180921 w 607709"/>
              <a:gd name="connsiteY113" fmla="*/ 206545 h 607004"/>
              <a:gd name="connsiteX114" fmla="*/ 148703 w 607709"/>
              <a:gd name="connsiteY114" fmla="*/ 174284 h 607004"/>
              <a:gd name="connsiteX115" fmla="*/ 126471 w 607709"/>
              <a:gd name="connsiteY115" fmla="*/ 179175 h 607004"/>
              <a:gd name="connsiteX116" fmla="*/ 73717 w 607709"/>
              <a:gd name="connsiteY116" fmla="*/ 126317 h 607004"/>
              <a:gd name="connsiteX117" fmla="*/ 126565 w 607709"/>
              <a:gd name="connsiteY117" fmla="*/ 73459 h 607004"/>
              <a:gd name="connsiteX118" fmla="*/ 303937 w 607709"/>
              <a:gd name="connsiteY118" fmla="*/ 0 h 607004"/>
              <a:gd name="connsiteX119" fmla="*/ 356778 w 607709"/>
              <a:gd name="connsiteY119" fmla="*/ 52774 h 607004"/>
              <a:gd name="connsiteX120" fmla="*/ 322116 w 607709"/>
              <a:gd name="connsiteY120" fmla="*/ 102445 h 607004"/>
              <a:gd name="connsiteX121" fmla="*/ 322116 w 607709"/>
              <a:gd name="connsiteY121" fmla="*/ 147976 h 607004"/>
              <a:gd name="connsiteX122" fmla="*/ 303937 w 607709"/>
              <a:gd name="connsiteY122" fmla="*/ 146847 h 607004"/>
              <a:gd name="connsiteX123" fmla="*/ 285664 w 607709"/>
              <a:gd name="connsiteY123" fmla="*/ 147976 h 607004"/>
              <a:gd name="connsiteX124" fmla="*/ 285664 w 607709"/>
              <a:gd name="connsiteY124" fmla="*/ 102633 h 607004"/>
              <a:gd name="connsiteX125" fmla="*/ 251001 w 607709"/>
              <a:gd name="connsiteY125" fmla="*/ 52774 h 607004"/>
              <a:gd name="connsiteX126" fmla="*/ 303937 w 607709"/>
              <a:gd name="connsiteY126" fmla="*/ 0 h 607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607709" h="607004">
                <a:moveTo>
                  <a:pt x="285664" y="459028"/>
                </a:moveTo>
                <a:cubicBezTo>
                  <a:pt x="291598" y="459781"/>
                  <a:pt x="297720" y="460157"/>
                  <a:pt x="303937" y="460157"/>
                </a:cubicBezTo>
                <a:cubicBezTo>
                  <a:pt x="310059" y="460157"/>
                  <a:pt x="316087" y="459781"/>
                  <a:pt x="322116" y="459028"/>
                </a:cubicBezTo>
                <a:lnTo>
                  <a:pt x="322116" y="467683"/>
                </a:lnTo>
                <a:lnTo>
                  <a:pt x="322116" y="504559"/>
                </a:lnTo>
                <a:cubicBezTo>
                  <a:pt x="342367" y="511991"/>
                  <a:pt x="356778" y="531276"/>
                  <a:pt x="356778" y="554230"/>
                </a:cubicBezTo>
                <a:cubicBezTo>
                  <a:pt x="356778" y="583298"/>
                  <a:pt x="333136" y="607004"/>
                  <a:pt x="303937" y="607004"/>
                </a:cubicBezTo>
                <a:cubicBezTo>
                  <a:pt x="274737" y="607004"/>
                  <a:pt x="251001" y="583486"/>
                  <a:pt x="251001" y="554230"/>
                </a:cubicBezTo>
                <a:cubicBezTo>
                  <a:pt x="251001" y="531370"/>
                  <a:pt x="265507" y="511991"/>
                  <a:pt x="285664" y="504559"/>
                </a:cubicBezTo>
                <a:lnTo>
                  <a:pt x="285664" y="467683"/>
                </a:lnTo>
                <a:close/>
                <a:moveTo>
                  <a:pt x="426971" y="400600"/>
                </a:moveTo>
                <a:lnTo>
                  <a:pt x="459183" y="432678"/>
                </a:lnTo>
                <a:cubicBezTo>
                  <a:pt x="465965" y="429574"/>
                  <a:pt x="473500" y="427786"/>
                  <a:pt x="481411" y="427786"/>
                </a:cubicBezTo>
                <a:cubicBezTo>
                  <a:pt x="510609" y="427786"/>
                  <a:pt x="534250" y="451492"/>
                  <a:pt x="534250" y="480843"/>
                </a:cubicBezTo>
                <a:cubicBezTo>
                  <a:pt x="534250" y="509910"/>
                  <a:pt x="510609" y="533616"/>
                  <a:pt x="481411" y="533616"/>
                </a:cubicBezTo>
                <a:cubicBezTo>
                  <a:pt x="452213" y="533616"/>
                  <a:pt x="428478" y="510099"/>
                  <a:pt x="428478" y="480843"/>
                </a:cubicBezTo>
                <a:cubicBezTo>
                  <a:pt x="428478" y="472941"/>
                  <a:pt x="430268" y="465415"/>
                  <a:pt x="433376" y="458641"/>
                </a:cubicBezTo>
                <a:lnTo>
                  <a:pt x="401164" y="426375"/>
                </a:lnTo>
                <a:cubicBezTo>
                  <a:pt x="410771" y="418755"/>
                  <a:pt x="419436" y="410101"/>
                  <a:pt x="426971" y="400600"/>
                </a:cubicBezTo>
                <a:close/>
                <a:moveTo>
                  <a:pt x="180789" y="400600"/>
                </a:moveTo>
                <a:cubicBezTo>
                  <a:pt x="188417" y="410099"/>
                  <a:pt x="197080" y="418752"/>
                  <a:pt x="206686" y="426182"/>
                </a:cubicBezTo>
                <a:lnTo>
                  <a:pt x="174385" y="458349"/>
                </a:lnTo>
                <a:cubicBezTo>
                  <a:pt x="177493" y="465121"/>
                  <a:pt x="179282" y="472645"/>
                  <a:pt x="179282" y="480546"/>
                </a:cubicBezTo>
                <a:cubicBezTo>
                  <a:pt x="179282" y="509703"/>
                  <a:pt x="155645" y="533404"/>
                  <a:pt x="126453" y="533404"/>
                </a:cubicBezTo>
                <a:cubicBezTo>
                  <a:pt x="97260" y="533404"/>
                  <a:pt x="73529" y="509797"/>
                  <a:pt x="73529" y="480546"/>
                </a:cubicBezTo>
                <a:cubicBezTo>
                  <a:pt x="73529" y="451483"/>
                  <a:pt x="97166" y="427781"/>
                  <a:pt x="126453" y="427781"/>
                </a:cubicBezTo>
                <a:cubicBezTo>
                  <a:pt x="134363" y="427781"/>
                  <a:pt x="141897" y="429568"/>
                  <a:pt x="148677" y="432672"/>
                </a:cubicBezTo>
                <a:close/>
                <a:moveTo>
                  <a:pt x="361571" y="349156"/>
                </a:moveTo>
                <a:cubicBezTo>
                  <a:pt x="356485" y="365711"/>
                  <a:pt x="348950" y="379350"/>
                  <a:pt x="341320" y="390073"/>
                </a:cubicBezTo>
                <a:cubicBezTo>
                  <a:pt x="360441" y="381796"/>
                  <a:pt x="376360" y="367310"/>
                  <a:pt x="386438" y="349156"/>
                </a:cubicBezTo>
                <a:close/>
                <a:moveTo>
                  <a:pt x="313439" y="349156"/>
                </a:moveTo>
                <a:lnTo>
                  <a:pt x="313439" y="393835"/>
                </a:lnTo>
                <a:cubicBezTo>
                  <a:pt x="322576" y="384523"/>
                  <a:pt x="334161" y="369944"/>
                  <a:pt x="341603" y="349156"/>
                </a:cubicBezTo>
                <a:close/>
                <a:moveTo>
                  <a:pt x="266249" y="349156"/>
                </a:moveTo>
                <a:cubicBezTo>
                  <a:pt x="273784" y="369850"/>
                  <a:pt x="285181" y="384429"/>
                  <a:pt x="294318" y="393647"/>
                </a:cubicBezTo>
                <a:lnTo>
                  <a:pt x="294318" y="349156"/>
                </a:lnTo>
                <a:close/>
                <a:moveTo>
                  <a:pt x="221413" y="349156"/>
                </a:moveTo>
                <a:cubicBezTo>
                  <a:pt x="231397" y="367310"/>
                  <a:pt x="247410" y="381796"/>
                  <a:pt x="266437" y="390073"/>
                </a:cubicBezTo>
                <a:cubicBezTo>
                  <a:pt x="258807" y="379256"/>
                  <a:pt x="251366" y="365711"/>
                  <a:pt x="246280" y="349156"/>
                </a:cubicBezTo>
                <a:close/>
                <a:moveTo>
                  <a:pt x="365904" y="276823"/>
                </a:moveTo>
                <a:cubicBezTo>
                  <a:pt x="367411" y="285101"/>
                  <a:pt x="368165" y="293943"/>
                  <a:pt x="368165" y="303537"/>
                </a:cubicBezTo>
                <a:cubicBezTo>
                  <a:pt x="368165" y="313037"/>
                  <a:pt x="367317" y="321973"/>
                  <a:pt x="365904" y="330250"/>
                </a:cubicBezTo>
                <a:lnTo>
                  <a:pt x="394350" y="330250"/>
                </a:lnTo>
                <a:cubicBezTo>
                  <a:pt x="396799" y="321785"/>
                  <a:pt x="398212" y="312755"/>
                  <a:pt x="398212" y="303537"/>
                </a:cubicBezTo>
                <a:cubicBezTo>
                  <a:pt x="398212" y="294225"/>
                  <a:pt x="396799" y="285289"/>
                  <a:pt x="394350" y="276823"/>
                </a:cubicBezTo>
                <a:close/>
                <a:moveTo>
                  <a:pt x="313439" y="276823"/>
                </a:moveTo>
                <a:lnTo>
                  <a:pt x="313439" y="330250"/>
                </a:lnTo>
                <a:lnTo>
                  <a:pt x="346689" y="330250"/>
                </a:lnTo>
                <a:cubicBezTo>
                  <a:pt x="348384" y="322067"/>
                  <a:pt x="349232" y="313131"/>
                  <a:pt x="349232" y="303537"/>
                </a:cubicBezTo>
                <a:cubicBezTo>
                  <a:pt x="349232" y="293848"/>
                  <a:pt x="348384" y="284913"/>
                  <a:pt x="346689" y="276823"/>
                </a:cubicBezTo>
                <a:close/>
                <a:moveTo>
                  <a:pt x="261068" y="276823"/>
                </a:moveTo>
                <a:cubicBezTo>
                  <a:pt x="259467" y="284913"/>
                  <a:pt x="258525" y="293848"/>
                  <a:pt x="258525" y="303537"/>
                </a:cubicBezTo>
                <a:cubicBezTo>
                  <a:pt x="258525" y="313131"/>
                  <a:pt x="259467" y="322067"/>
                  <a:pt x="261068" y="330250"/>
                </a:cubicBezTo>
                <a:lnTo>
                  <a:pt x="294318" y="330250"/>
                </a:lnTo>
                <a:lnTo>
                  <a:pt x="294318" y="276823"/>
                </a:lnTo>
                <a:close/>
                <a:moveTo>
                  <a:pt x="213312" y="276823"/>
                </a:moveTo>
                <a:cubicBezTo>
                  <a:pt x="210863" y="285195"/>
                  <a:pt x="209450" y="294225"/>
                  <a:pt x="209450" y="303537"/>
                </a:cubicBezTo>
                <a:cubicBezTo>
                  <a:pt x="209450" y="312755"/>
                  <a:pt x="210863" y="321691"/>
                  <a:pt x="213312" y="330250"/>
                </a:cubicBezTo>
                <a:lnTo>
                  <a:pt x="241758" y="330250"/>
                </a:lnTo>
                <a:cubicBezTo>
                  <a:pt x="240251" y="321973"/>
                  <a:pt x="239498" y="313037"/>
                  <a:pt x="239498" y="303537"/>
                </a:cubicBezTo>
                <a:cubicBezTo>
                  <a:pt x="239498" y="293943"/>
                  <a:pt x="240346" y="285101"/>
                  <a:pt x="241758" y="276823"/>
                </a:cubicBezTo>
                <a:close/>
                <a:moveTo>
                  <a:pt x="52952" y="253683"/>
                </a:moveTo>
                <a:cubicBezTo>
                  <a:pt x="75754" y="253683"/>
                  <a:pt x="95257" y="268166"/>
                  <a:pt x="102701" y="288291"/>
                </a:cubicBezTo>
                <a:lnTo>
                  <a:pt x="147927" y="288291"/>
                </a:lnTo>
                <a:cubicBezTo>
                  <a:pt x="147362" y="293370"/>
                  <a:pt x="147173" y="298354"/>
                  <a:pt x="147173" y="303527"/>
                </a:cubicBezTo>
                <a:cubicBezTo>
                  <a:pt x="147173" y="310768"/>
                  <a:pt x="147644" y="317822"/>
                  <a:pt x="148681" y="324781"/>
                </a:cubicBezTo>
                <a:lnTo>
                  <a:pt x="102701" y="324781"/>
                </a:lnTo>
                <a:cubicBezTo>
                  <a:pt x="95163" y="345001"/>
                  <a:pt x="75754" y="359390"/>
                  <a:pt x="52952" y="359296"/>
                </a:cubicBezTo>
                <a:cubicBezTo>
                  <a:pt x="23744" y="359296"/>
                  <a:pt x="0" y="335690"/>
                  <a:pt x="0" y="306536"/>
                </a:cubicBezTo>
                <a:cubicBezTo>
                  <a:pt x="0" y="277382"/>
                  <a:pt x="23649" y="253683"/>
                  <a:pt x="52952" y="253683"/>
                </a:cubicBezTo>
                <a:close/>
                <a:moveTo>
                  <a:pt x="554868" y="250648"/>
                </a:moveTo>
                <a:cubicBezTo>
                  <a:pt x="584067" y="250648"/>
                  <a:pt x="607709" y="274551"/>
                  <a:pt x="607709" y="303631"/>
                </a:cubicBezTo>
                <a:cubicBezTo>
                  <a:pt x="607709" y="332710"/>
                  <a:pt x="584067" y="356426"/>
                  <a:pt x="554868" y="356426"/>
                </a:cubicBezTo>
                <a:cubicBezTo>
                  <a:pt x="533109" y="356426"/>
                  <a:pt x="514554" y="343439"/>
                  <a:pt x="506359" y="324805"/>
                </a:cubicBezTo>
                <a:lnTo>
                  <a:pt x="459169" y="324805"/>
                </a:lnTo>
                <a:cubicBezTo>
                  <a:pt x="460111" y="317841"/>
                  <a:pt x="460676" y="310783"/>
                  <a:pt x="460676" y="303537"/>
                </a:cubicBezTo>
                <a:cubicBezTo>
                  <a:pt x="460676" y="298361"/>
                  <a:pt x="460394" y="293373"/>
                  <a:pt x="459923" y="288291"/>
                </a:cubicBezTo>
                <a:lnTo>
                  <a:pt x="504098" y="288291"/>
                </a:lnTo>
                <a:cubicBezTo>
                  <a:pt x="510598" y="266646"/>
                  <a:pt x="530849" y="250648"/>
                  <a:pt x="554868" y="250648"/>
                </a:cubicBezTo>
                <a:close/>
                <a:moveTo>
                  <a:pt x="341320" y="217001"/>
                </a:moveTo>
                <a:cubicBezTo>
                  <a:pt x="348950" y="227724"/>
                  <a:pt x="356391" y="241268"/>
                  <a:pt x="361571" y="257823"/>
                </a:cubicBezTo>
                <a:lnTo>
                  <a:pt x="386438" y="257823"/>
                </a:lnTo>
                <a:cubicBezTo>
                  <a:pt x="376360" y="239669"/>
                  <a:pt x="360441" y="225278"/>
                  <a:pt x="341320" y="217001"/>
                </a:cubicBezTo>
                <a:close/>
                <a:moveTo>
                  <a:pt x="266437" y="217001"/>
                </a:moveTo>
                <a:cubicBezTo>
                  <a:pt x="247410" y="225278"/>
                  <a:pt x="231397" y="239669"/>
                  <a:pt x="221413" y="257823"/>
                </a:cubicBezTo>
                <a:lnTo>
                  <a:pt x="246280" y="257823"/>
                </a:lnTo>
                <a:cubicBezTo>
                  <a:pt x="251272" y="241268"/>
                  <a:pt x="258807" y="227630"/>
                  <a:pt x="266437" y="217001"/>
                </a:cubicBezTo>
                <a:close/>
                <a:moveTo>
                  <a:pt x="313439" y="213332"/>
                </a:moveTo>
                <a:lnTo>
                  <a:pt x="313439" y="257823"/>
                </a:lnTo>
                <a:lnTo>
                  <a:pt x="341603" y="257823"/>
                </a:lnTo>
                <a:cubicBezTo>
                  <a:pt x="334067" y="237130"/>
                  <a:pt x="322576" y="222644"/>
                  <a:pt x="313439" y="213332"/>
                </a:cubicBezTo>
                <a:close/>
                <a:moveTo>
                  <a:pt x="294318" y="213238"/>
                </a:moveTo>
                <a:cubicBezTo>
                  <a:pt x="285181" y="222456"/>
                  <a:pt x="273596" y="237036"/>
                  <a:pt x="266249" y="257823"/>
                </a:cubicBezTo>
                <a:lnTo>
                  <a:pt x="294318" y="257823"/>
                </a:lnTo>
                <a:close/>
                <a:moveTo>
                  <a:pt x="303926" y="177119"/>
                </a:moveTo>
                <a:cubicBezTo>
                  <a:pt x="373722" y="177119"/>
                  <a:pt x="430520" y="233743"/>
                  <a:pt x="430520" y="303537"/>
                </a:cubicBezTo>
                <a:cubicBezTo>
                  <a:pt x="430520" y="373236"/>
                  <a:pt x="373722" y="429955"/>
                  <a:pt x="303926" y="429955"/>
                </a:cubicBezTo>
                <a:cubicBezTo>
                  <a:pt x="234035" y="429955"/>
                  <a:pt x="177331" y="373236"/>
                  <a:pt x="177331" y="303537"/>
                </a:cubicBezTo>
                <a:cubicBezTo>
                  <a:pt x="177331" y="233743"/>
                  <a:pt x="234035" y="177119"/>
                  <a:pt x="303926" y="177119"/>
                </a:cubicBezTo>
                <a:close/>
                <a:moveTo>
                  <a:pt x="481407" y="73505"/>
                </a:moveTo>
                <a:cubicBezTo>
                  <a:pt x="494931" y="73505"/>
                  <a:pt x="508468" y="78632"/>
                  <a:pt x="518779" y="88885"/>
                </a:cubicBezTo>
                <a:cubicBezTo>
                  <a:pt x="539402" y="109487"/>
                  <a:pt x="539402" y="142976"/>
                  <a:pt x="518779" y="163578"/>
                </a:cubicBezTo>
                <a:cubicBezTo>
                  <a:pt x="502677" y="179758"/>
                  <a:pt x="478758" y="183239"/>
                  <a:pt x="459266" y="174208"/>
                </a:cubicBezTo>
                <a:lnTo>
                  <a:pt x="426966" y="206475"/>
                </a:lnTo>
                <a:cubicBezTo>
                  <a:pt x="419338" y="196879"/>
                  <a:pt x="410675" y="188225"/>
                  <a:pt x="401164" y="180605"/>
                </a:cubicBezTo>
                <a:lnTo>
                  <a:pt x="406438" y="175337"/>
                </a:lnTo>
                <a:lnTo>
                  <a:pt x="433369" y="148339"/>
                </a:lnTo>
                <a:cubicBezTo>
                  <a:pt x="424518" y="128772"/>
                  <a:pt x="428002" y="104972"/>
                  <a:pt x="444105" y="88885"/>
                </a:cubicBezTo>
                <a:cubicBezTo>
                  <a:pt x="454369" y="78632"/>
                  <a:pt x="467882" y="73505"/>
                  <a:pt x="481407" y="73505"/>
                </a:cubicBezTo>
                <a:close/>
                <a:moveTo>
                  <a:pt x="126565" y="73459"/>
                </a:moveTo>
                <a:cubicBezTo>
                  <a:pt x="155674" y="73459"/>
                  <a:pt x="179414" y="97066"/>
                  <a:pt x="179414" y="126317"/>
                </a:cubicBezTo>
                <a:cubicBezTo>
                  <a:pt x="179414" y="134217"/>
                  <a:pt x="177718" y="141742"/>
                  <a:pt x="174515" y="148514"/>
                </a:cubicBezTo>
                <a:lnTo>
                  <a:pt x="206827" y="180680"/>
                </a:lnTo>
                <a:cubicBezTo>
                  <a:pt x="197124" y="188392"/>
                  <a:pt x="188457" y="197045"/>
                  <a:pt x="180921" y="206545"/>
                </a:cubicBezTo>
                <a:lnTo>
                  <a:pt x="148703" y="174284"/>
                </a:lnTo>
                <a:cubicBezTo>
                  <a:pt x="141921" y="177482"/>
                  <a:pt x="134384" y="179175"/>
                  <a:pt x="126471" y="179175"/>
                </a:cubicBezTo>
                <a:cubicBezTo>
                  <a:pt x="97174" y="179175"/>
                  <a:pt x="73529" y="155474"/>
                  <a:pt x="73717" y="126317"/>
                </a:cubicBezTo>
                <a:cubicBezTo>
                  <a:pt x="73717" y="97160"/>
                  <a:pt x="97268" y="73459"/>
                  <a:pt x="126565" y="73459"/>
                </a:cubicBezTo>
                <a:close/>
                <a:moveTo>
                  <a:pt x="303937" y="0"/>
                </a:moveTo>
                <a:cubicBezTo>
                  <a:pt x="333042" y="0"/>
                  <a:pt x="356778" y="23612"/>
                  <a:pt x="356778" y="52774"/>
                </a:cubicBezTo>
                <a:cubicBezTo>
                  <a:pt x="356778" y="75634"/>
                  <a:pt x="342367" y="95107"/>
                  <a:pt x="322116" y="102445"/>
                </a:cubicBezTo>
                <a:lnTo>
                  <a:pt x="322116" y="147976"/>
                </a:lnTo>
                <a:cubicBezTo>
                  <a:pt x="316182" y="147223"/>
                  <a:pt x="310059" y="146847"/>
                  <a:pt x="303937" y="146847"/>
                </a:cubicBezTo>
                <a:cubicBezTo>
                  <a:pt x="297720" y="146847"/>
                  <a:pt x="291692" y="147223"/>
                  <a:pt x="285664" y="147976"/>
                </a:cubicBezTo>
                <a:lnTo>
                  <a:pt x="285664" y="102633"/>
                </a:lnTo>
                <a:cubicBezTo>
                  <a:pt x="265507" y="95107"/>
                  <a:pt x="251001" y="75728"/>
                  <a:pt x="251001" y="52774"/>
                </a:cubicBezTo>
                <a:cubicBezTo>
                  <a:pt x="251001" y="23706"/>
                  <a:pt x="274643" y="0"/>
                  <a:pt x="303937" y="0"/>
                </a:cubicBezTo>
                <a:close/>
              </a:path>
            </a:pathLst>
          </a:custGeom>
          <a:solidFill>
            <a:schemeClr val="bg1"/>
          </a:solidFill>
          <a:ln>
            <a:noFill/>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cstate="hqprint">
            <a:extLst>
              <a:ext uri="{BEBA8EAE-BF5A-486C-A8C5-ECC9F3942E4B}">
                <a14:imgProps xmlns:a14="http://schemas.microsoft.com/office/drawing/2010/main">
                  <a14:imgLayer r:embed="rId2">
                    <a14:imgEffect>
                      <a14:saturation sat="0"/>
                    </a14:imgEffect>
                  </a14:imgLayer>
                </a14:imgProps>
              </a:ext>
            </a:extLst>
          </a:blip>
          <a:srcRect/>
          <a:stretch>
            <a:fillRect/>
          </a:stretch>
        </p:blipFill>
        <p:spPr>
          <a:xfrm>
            <a:off x="-4719" y="0"/>
            <a:ext cx="12187283" cy="3429000"/>
          </a:xfrm>
          <a:prstGeom prst="rect">
            <a:avLst/>
          </a:prstGeom>
        </p:spPr>
      </p:pic>
      <p:sp>
        <p:nvSpPr>
          <p:cNvPr id="9" name="矩形 8"/>
          <p:cNvSpPr/>
          <p:nvPr/>
        </p:nvSpPr>
        <p:spPr>
          <a:xfrm>
            <a:off x="0" y="0"/>
            <a:ext cx="12192000" cy="3429000"/>
          </a:xfrm>
          <a:prstGeom prst="rect">
            <a:avLst/>
          </a:prstGeom>
          <a:solidFill>
            <a:srgbClr val="083EA7">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1212785" y="1747169"/>
            <a:ext cx="9842631" cy="2400657"/>
          </a:xfrm>
          <a:prstGeom prst="rect">
            <a:avLst/>
          </a:prstGeom>
          <a:noFill/>
        </p:spPr>
        <p:txBody>
          <a:bodyPr wrap="none" rtlCol="0">
            <a:spAutoFit/>
          </a:bodyPr>
          <a:lstStyle/>
          <a:p>
            <a:pPr algn="ctr"/>
            <a:r>
              <a:rPr lang="en-US" altLang="zh-CN" sz="15000" b="1" spc="800" dirty="0">
                <a:solidFill>
                  <a:srgbClr val="EAEAEA"/>
                </a:solidFill>
                <a:latin typeface="Arial Narrow" panose="020B0606020202030204" pitchFamily="34" charset="0"/>
              </a:rPr>
              <a:t>PART  TWO</a:t>
            </a:r>
            <a:endParaRPr lang="zh-CN" altLang="en-US" sz="15000" b="1" spc="800" dirty="0">
              <a:solidFill>
                <a:srgbClr val="EAEAEA"/>
              </a:solidFill>
              <a:latin typeface="Arial Narrow" panose="020B0606020202030204" pitchFamily="34" charset="0"/>
            </a:endParaRPr>
          </a:p>
        </p:txBody>
      </p:sp>
      <p:sp>
        <p:nvSpPr>
          <p:cNvPr id="8" name="矩形 7"/>
          <p:cNvSpPr/>
          <p:nvPr/>
        </p:nvSpPr>
        <p:spPr>
          <a:xfrm>
            <a:off x="0" y="3429000"/>
            <a:ext cx="12187282" cy="3429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4585357" y="4010452"/>
            <a:ext cx="3108544" cy="584775"/>
          </a:xfrm>
          <a:prstGeom prst="rect">
            <a:avLst/>
          </a:prstGeom>
          <a:noFill/>
        </p:spPr>
        <p:txBody>
          <a:bodyPr wrap="none" rtlCol="0">
            <a:spAutoFit/>
          </a:bodyPr>
          <a:lstStyle/>
          <a:p>
            <a:pPr algn="ctr"/>
            <a:r>
              <a:rPr lang="zh-CN" altLang="en-US" sz="3200" b="1" spc="600" dirty="0">
                <a:solidFill>
                  <a:schemeClr val="tx1">
                    <a:lumMod val="85000"/>
                    <a:lumOff val="15000"/>
                  </a:schemeClr>
                </a:solidFill>
                <a:cs typeface="+mn-ea"/>
                <a:sym typeface="+mn-lt"/>
              </a:rPr>
              <a:t>在此输入标题</a:t>
            </a:r>
            <a:endParaRPr lang="en-US" altLang="zh-CN" sz="3200" b="1" spc="600" dirty="0">
              <a:solidFill>
                <a:schemeClr val="tx1">
                  <a:lumMod val="85000"/>
                  <a:lumOff val="15000"/>
                </a:schemeClr>
              </a:solidFill>
              <a:cs typeface="+mn-ea"/>
              <a:sym typeface="+mn-lt"/>
            </a:endParaRPr>
          </a:p>
        </p:txBody>
      </p:sp>
      <p:sp>
        <p:nvSpPr>
          <p:cNvPr id="6" name="矩形 5"/>
          <p:cNvSpPr/>
          <p:nvPr/>
        </p:nvSpPr>
        <p:spPr>
          <a:xfrm>
            <a:off x="1474106" y="4746899"/>
            <a:ext cx="9269188" cy="726609"/>
          </a:xfrm>
          <a:prstGeom prst="rect">
            <a:avLst/>
          </a:prstGeom>
        </p:spPr>
        <p:txBody>
          <a:bodyPr wrap="square">
            <a:spAutoFit/>
          </a:bodyPr>
          <a:lstStyle/>
          <a:p>
            <a:pPr algn="ctr">
              <a:lnSpc>
                <a:spcPct val="120000"/>
              </a:lnSpc>
            </a:pPr>
            <a:r>
              <a:rPr lang="en-US" altLang="zh-CN" dirty="0">
                <a:solidFill>
                  <a:schemeClr val="tx1">
                    <a:lumMod val="85000"/>
                    <a:lumOff val="15000"/>
                  </a:schemeClr>
                </a:solidFill>
              </a:rPr>
              <a:t>Lorem ipsum dolor sit </a:t>
            </a:r>
            <a:r>
              <a:rPr lang="en-US" altLang="zh-CN" dirty="0" err="1">
                <a:solidFill>
                  <a:schemeClr val="tx1">
                    <a:lumMod val="85000"/>
                    <a:lumOff val="15000"/>
                  </a:schemeClr>
                </a:solidFill>
              </a:rPr>
              <a:t>amet</a:t>
            </a:r>
            <a:r>
              <a:rPr lang="en-US" altLang="zh-CN" dirty="0">
                <a:solidFill>
                  <a:schemeClr val="tx1">
                    <a:lumMod val="85000"/>
                    <a:lumOff val="15000"/>
                  </a:schemeClr>
                </a:solidFill>
              </a:rPr>
              <a:t>, </a:t>
            </a:r>
            <a:r>
              <a:rPr lang="en-US" altLang="zh-CN" dirty="0" err="1">
                <a:solidFill>
                  <a:schemeClr val="tx1">
                    <a:lumMod val="85000"/>
                    <a:lumOff val="15000"/>
                  </a:schemeClr>
                </a:solidFill>
              </a:rPr>
              <a:t>consectetuer</a:t>
            </a:r>
            <a:r>
              <a:rPr lang="en-US" altLang="zh-CN" dirty="0">
                <a:solidFill>
                  <a:schemeClr val="tx1">
                    <a:lumMod val="85000"/>
                    <a:lumOff val="15000"/>
                  </a:schemeClr>
                </a:solidFill>
              </a:rPr>
              <a:t> </a:t>
            </a:r>
            <a:r>
              <a:rPr lang="en-US" altLang="zh-CN" dirty="0" err="1">
                <a:solidFill>
                  <a:schemeClr val="tx1">
                    <a:lumMod val="85000"/>
                    <a:lumOff val="15000"/>
                  </a:schemeClr>
                </a:solidFill>
              </a:rPr>
              <a:t>adipiscing</a:t>
            </a:r>
            <a:r>
              <a:rPr lang="en-US" altLang="zh-CN" dirty="0">
                <a:solidFill>
                  <a:schemeClr val="tx1">
                    <a:lumMod val="85000"/>
                    <a:lumOff val="15000"/>
                  </a:schemeClr>
                </a:solidFill>
              </a:rPr>
              <a:t> </a:t>
            </a:r>
            <a:r>
              <a:rPr lang="en-US" altLang="zh-CN" dirty="0" err="1">
                <a:solidFill>
                  <a:schemeClr val="tx1">
                    <a:lumMod val="85000"/>
                    <a:lumOff val="15000"/>
                  </a:schemeClr>
                </a:solidFill>
              </a:rPr>
              <a:t>elit</a:t>
            </a:r>
            <a:r>
              <a:rPr lang="en-US" altLang="zh-CN" dirty="0">
                <a:solidFill>
                  <a:schemeClr val="tx1">
                    <a:lumMod val="85000"/>
                    <a:lumOff val="15000"/>
                  </a:schemeClr>
                </a:solidFill>
              </a:rPr>
              <a:t>. </a:t>
            </a:r>
            <a:r>
              <a:rPr lang="en-US" altLang="zh-CN" dirty="0" err="1">
                <a:solidFill>
                  <a:schemeClr val="tx1">
                    <a:lumMod val="85000"/>
                    <a:lumOff val="15000"/>
                  </a:schemeClr>
                </a:solidFill>
              </a:rPr>
              <a:t>Fusce</a:t>
            </a:r>
            <a:r>
              <a:rPr lang="en-US" altLang="zh-CN" dirty="0">
                <a:solidFill>
                  <a:schemeClr val="tx1">
                    <a:lumMod val="85000"/>
                    <a:lumOff val="15000"/>
                  </a:schemeClr>
                </a:solidFill>
              </a:rPr>
              <a:t> </a:t>
            </a:r>
            <a:r>
              <a:rPr lang="en-US" altLang="zh-CN" dirty="0" err="1">
                <a:solidFill>
                  <a:schemeClr val="tx1">
                    <a:lumMod val="85000"/>
                    <a:lumOff val="15000"/>
                  </a:schemeClr>
                </a:solidFill>
              </a:rPr>
              <a:t>posuere</a:t>
            </a:r>
            <a:r>
              <a:rPr lang="en-US" altLang="zh-CN" dirty="0">
                <a:solidFill>
                  <a:schemeClr val="tx1">
                    <a:lumMod val="85000"/>
                    <a:lumOff val="15000"/>
                  </a:schemeClr>
                </a:solidFill>
              </a:rPr>
              <a:t>, magna sed pulvinar </a:t>
            </a:r>
            <a:r>
              <a:rPr lang="en-US" altLang="zh-CN" dirty="0" err="1">
                <a:solidFill>
                  <a:schemeClr val="tx1">
                    <a:lumMod val="85000"/>
                    <a:lumOff val="15000"/>
                  </a:schemeClr>
                </a:solidFill>
              </a:rPr>
              <a:t>ultricies</a:t>
            </a:r>
            <a:r>
              <a:rPr lang="en-US" altLang="zh-CN" dirty="0">
                <a:solidFill>
                  <a:schemeClr val="tx1">
                    <a:lumMod val="85000"/>
                    <a:lumOff val="15000"/>
                  </a:schemeClr>
                </a:solidFill>
              </a:rPr>
              <a:t>, </a:t>
            </a:r>
            <a:r>
              <a:rPr lang="en-US" altLang="zh-CN" dirty="0" err="1">
                <a:solidFill>
                  <a:schemeClr val="tx1">
                    <a:lumMod val="85000"/>
                    <a:lumOff val="15000"/>
                  </a:schemeClr>
                </a:solidFill>
              </a:rPr>
              <a:t>purus</a:t>
            </a:r>
            <a:r>
              <a:rPr lang="en-US" altLang="zh-CN" dirty="0">
                <a:solidFill>
                  <a:schemeClr val="tx1">
                    <a:lumMod val="85000"/>
                    <a:lumOff val="15000"/>
                  </a:schemeClr>
                </a:solidFill>
              </a:rPr>
              <a:t> </a:t>
            </a:r>
            <a:r>
              <a:rPr lang="en-US" altLang="zh-CN" dirty="0" err="1">
                <a:solidFill>
                  <a:schemeClr val="tx1">
                    <a:lumMod val="85000"/>
                    <a:lumOff val="15000"/>
                  </a:schemeClr>
                </a:solidFill>
              </a:rPr>
              <a:t>lectus</a:t>
            </a:r>
            <a:r>
              <a:rPr lang="en-US" altLang="zh-CN" dirty="0">
                <a:solidFill>
                  <a:schemeClr val="tx1">
                    <a:lumMod val="85000"/>
                    <a:lumOff val="15000"/>
                  </a:schemeClr>
                </a:solidFill>
              </a:rPr>
              <a:t> </a:t>
            </a:r>
            <a:r>
              <a:rPr lang="en-US" altLang="zh-CN" dirty="0" err="1">
                <a:solidFill>
                  <a:schemeClr val="tx1">
                    <a:lumMod val="85000"/>
                    <a:lumOff val="15000"/>
                  </a:schemeClr>
                </a:solidFill>
              </a:rPr>
              <a:t>malesuada</a:t>
            </a:r>
            <a:r>
              <a:rPr lang="en-US" altLang="zh-CN" dirty="0">
                <a:solidFill>
                  <a:schemeClr val="tx1">
                    <a:lumMod val="85000"/>
                    <a:lumOff val="15000"/>
                  </a:schemeClr>
                </a:solidFill>
              </a:rPr>
              <a:t> libero, sit </a:t>
            </a:r>
            <a:r>
              <a:rPr lang="en-US" altLang="zh-CN" dirty="0" err="1">
                <a:solidFill>
                  <a:schemeClr val="tx1">
                    <a:lumMod val="85000"/>
                    <a:lumOff val="15000"/>
                  </a:schemeClr>
                </a:solidFill>
              </a:rPr>
              <a:t>amet</a:t>
            </a:r>
            <a:r>
              <a:rPr lang="en-US" altLang="zh-CN" dirty="0">
                <a:solidFill>
                  <a:schemeClr val="tx1">
                    <a:lumMod val="85000"/>
                    <a:lumOff val="15000"/>
                  </a:schemeClr>
                </a:solidFill>
              </a:rPr>
              <a:t> </a:t>
            </a:r>
            <a:r>
              <a:rPr lang="en-US" altLang="zh-CN" dirty="0" err="1">
                <a:solidFill>
                  <a:schemeClr val="tx1">
                    <a:lumMod val="85000"/>
                    <a:lumOff val="15000"/>
                  </a:schemeClr>
                </a:solidFill>
              </a:rPr>
              <a:t>commodo</a:t>
            </a:r>
            <a:r>
              <a:rPr lang="en-US" altLang="zh-CN" dirty="0">
                <a:solidFill>
                  <a:schemeClr val="tx1">
                    <a:lumMod val="85000"/>
                    <a:lumOff val="15000"/>
                  </a:schemeClr>
                </a:solidFill>
              </a:rPr>
              <a:t> magna </a:t>
            </a:r>
            <a:r>
              <a:rPr lang="en-US" altLang="zh-CN" dirty="0" err="1">
                <a:solidFill>
                  <a:schemeClr val="tx1">
                    <a:lumMod val="85000"/>
                    <a:lumOff val="15000"/>
                  </a:schemeClr>
                </a:solidFill>
              </a:rPr>
              <a:t>eros</a:t>
            </a:r>
            <a:r>
              <a:rPr lang="en-US" altLang="zh-CN" dirty="0">
                <a:solidFill>
                  <a:schemeClr val="tx1">
                    <a:lumMod val="85000"/>
                    <a:lumOff val="15000"/>
                  </a:schemeClr>
                </a:solidFill>
              </a:rPr>
              <a:t> </a:t>
            </a:r>
            <a:r>
              <a:rPr lang="en-US" altLang="zh-CN" dirty="0" err="1">
                <a:solidFill>
                  <a:schemeClr val="tx1">
                    <a:lumMod val="85000"/>
                    <a:lumOff val="15000"/>
                  </a:schemeClr>
                </a:solidFill>
              </a:rPr>
              <a:t>quis</a:t>
            </a:r>
            <a:r>
              <a:rPr lang="en-US" altLang="zh-CN" dirty="0">
                <a:solidFill>
                  <a:schemeClr val="tx1">
                    <a:lumMod val="85000"/>
                    <a:lumOff val="15000"/>
                  </a:schemeClr>
                </a:solidFill>
              </a:rPr>
              <a:t> </a:t>
            </a:r>
            <a:r>
              <a:rPr lang="en-US" altLang="zh-CN" dirty="0" err="1">
                <a:solidFill>
                  <a:schemeClr val="tx1">
                    <a:lumMod val="85000"/>
                    <a:lumOff val="15000"/>
                  </a:schemeClr>
                </a:solidFill>
              </a:rPr>
              <a:t>urna</a:t>
            </a:r>
            <a:r>
              <a:rPr lang="en-US" altLang="zh-CN" dirty="0">
                <a:solidFill>
                  <a:schemeClr val="tx1">
                    <a:lumMod val="85000"/>
                    <a:lumOff val="15000"/>
                  </a:schemeClr>
                </a:solidFill>
              </a:rPr>
              <a:t>.</a:t>
            </a:r>
            <a:endParaRPr lang="en-US" altLang="zh-CN" dirty="0">
              <a:solidFill>
                <a:schemeClr val="tx1">
                  <a:lumMod val="85000"/>
                  <a:lumOff val="15000"/>
                </a:schemeClr>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椭圆 12"/>
          <p:cNvSpPr/>
          <p:nvPr/>
        </p:nvSpPr>
        <p:spPr>
          <a:xfrm>
            <a:off x="11088020" y="3737635"/>
            <a:ext cx="1754456" cy="1754456"/>
          </a:xfrm>
          <a:prstGeom prst="ellipse">
            <a:avLst/>
          </a:prstGeom>
          <a:solidFill>
            <a:srgbClr val="083EA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 name="文本框 2"/>
          <p:cNvSpPr txBox="1"/>
          <p:nvPr/>
        </p:nvSpPr>
        <p:spPr>
          <a:xfrm>
            <a:off x="795946" y="224461"/>
            <a:ext cx="249299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i="0" u="none" strike="noStrike" kern="1200" cap="none" spc="60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rPr>
              <a:t>在此输入标题</a:t>
            </a:r>
            <a:endParaRPr kumimoji="0" lang="en-US" altLang="zh-CN" sz="2400" i="0" u="none" strike="noStrike" kern="1200" cap="none" spc="60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endParaRPr>
          </a:p>
        </p:txBody>
      </p:sp>
      <p:sp>
        <p:nvSpPr>
          <p:cNvPr id="4" name="文本框 3"/>
          <p:cNvSpPr txBox="1"/>
          <p:nvPr/>
        </p:nvSpPr>
        <p:spPr>
          <a:xfrm>
            <a:off x="795946" y="624681"/>
            <a:ext cx="303480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i="0" u="none" strike="noStrike" kern="1200" cap="none" spc="600" normalizeH="0" baseline="0" noProof="0" dirty="0">
                <a:ln>
                  <a:noFill/>
                </a:ln>
                <a:solidFill>
                  <a:srgbClr val="083EA7"/>
                </a:solidFill>
                <a:effectLst/>
                <a:uLnTx/>
                <a:uFillTx/>
                <a:latin typeface="Arial" panose="020B0604020202020204"/>
                <a:ea typeface="FZHei-B01" panose="03000509000000000000"/>
                <a:cs typeface="FZHei-B01" panose="03000509000000000000"/>
                <a:sym typeface="+mn-lt"/>
              </a:rPr>
              <a:t>dd your text here</a:t>
            </a:r>
            <a:endParaRPr kumimoji="0" lang="en-US" altLang="zh-CN" sz="1600" i="0" u="none" strike="noStrike" kern="1200" cap="none" spc="600" normalizeH="0" baseline="0" noProof="0" dirty="0">
              <a:ln>
                <a:noFill/>
              </a:ln>
              <a:solidFill>
                <a:srgbClr val="083EA7"/>
              </a:solidFill>
              <a:effectLst/>
              <a:uLnTx/>
              <a:uFillTx/>
              <a:latin typeface="Arial" panose="020B0604020202020204"/>
              <a:ea typeface="FZHei-B01" panose="03000509000000000000"/>
              <a:cs typeface="FZHei-B01" panose="03000509000000000000"/>
              <a:sym typeface="+mn-lt"/>
            </a:endParaRPr>
          </a:p>
        </p:txBody>
      </p:sp>
      <p:sp>
        <p:nvSpPr>
          <p:cNvPr id="5" name="文本框 4"/>
          <p:cNvSpPr txBox="1"/>
          <p:nvPr/>
        </p:nvSpPr>
        <p:spPr>
          <a:xfrm>
            <a:off x="131237" y="112616"/>
            <a:ext cx="69762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6000" i="0" u="none" strike="noStrike" kern="1200" cap="none" spc="0" normalizeH="0" baseline="0" noProof="0" dirty="0">
                <a:ln>
                  <a:noFill/>
                </a:ln>
                <a:solidFill>
                  <a:srgbClr val="083EA7"/>
                </a:solidFill>
                <a:effectLst/>
                <a:uLnTx/>
                <a:uFillTx/>
                <a:latin typeface="Arial" panose="020B0604020202020204"/>
                <a:ea typeface="FZHei-B01" panose="03000509000000000000"/>
                <a:cs typeface="+mn-cs"/>
              </a:rPr>
              <a:t>A</a:t>
            </a:r>
            <a:endParaRPr kumimoji="0" lang="zh-CN" altLang="en-US" sz="6000" i="0" u="none" strike="noStrike" kern="1200" cap="none" spc="0" normalizeH="0" baseline="0" noProof="0" dirty="0">
              <a:ln>
                <a:noFill/>
              </a:ln>
              <a:solidFill>
                <a:srgbClr val="083EA7"/>
              </a:solidFill>
              <a:effectLst/>
              <a:uLnTx/>
              <a:uFillTx/>
              <a:latin typeface="Arial" panose="020B0604020202020204"/>
              <a:ea typeface="FZHei-B01" panose="03000509000000000000"/>
              <a:cs typeface="+mn-cs"/>
            </a:endParaRPr>
          </a:p>
        </p:txBody>
      </p:sp>
      <p:sp>
        <p:nvSpPr>
          <p:cNvPr id="7" name="矩形 6"/>
          <p:cNvSpPr/>
          <p:nvPr/>
        </p:nvSpPr>
        <p:spPr>
          <a:xfrm>
            <a:off x="804458" y="5290551"/>
            <a:ext cx="8796742" cy="726609"/>
          </a:xfrm>
          <a:prstGeom prst="rect">
            <a:avLst/>
          </a:prstGeom>
        </p:spPr>
        <p:txBody>
          <a:bodyPr wrap="square">
            <a:spAutoFit/>
          </a:bodyPr>
          <a:lstStyle/>
          <a:p>
            <a:pPr marL="0" marR="0" lvl="0" indent="0" defTabSz="914400" rtl="0" eaLnBrk="1" fontAlgn="auto" latinLnBrk="0" hangingPunct="1">
              <a:lnSpc>
                <a:spcPct val="120000"/>
              </a:lnSpc>
              <a:spcBef>
                <a:spcPts val="0"/>
              </a:spcBef>
              <a:spcAft>
                <a:spcPts val="0"/>
              </a:spcAft>
              <a:buClrTx/>
              <a:buSzTx/>
              <a:buFontTx/>
              <a:buNone/>
              <a:defRPr/>
            </a:pPr>
            <a:r>
              <a:rPr kumimoji="0" lang="en-US" altLang="zh-CN" sz="1800" b="0" i="0" u="none" strike="noStrike" kern="1200" cap="none" spc="0" normalizeH="0" baseline="0" noProof="0" dirty="0" err="1">
                <a:ln>
                  <a:noFill/>
                </a:ln>
                <a:solidFill>
                  <a:schemeClr val="tx1">
                    <a:lumMod val="85000"/>
                    <a:lumOff val="15000"/>
                  </a:schemeClr>
                </a:solidFill>
                <a:effectLst/>
                <a:uLnTx/>
                <a:uFillTx/>
                <a:latin typeface="Arial" panose="020B0604020202020204"/>
                <a:ea typeface="FZHei-B01" panose="03000509000000000000"/>
                <a:cs typeface="+mn-cs"/>
              </a:rPr>
              <a:t>Fusce</a:t>
            </a:r>
            <a:r>
              <a:rPr kumimoji="0" lang="en-US" altLang="zh-CN"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mn-cs"/>
              </a:rPr>
              <a:t> </a:t>
            </a:r>
            <a:r>
              <a:rPr kumimoji="0" lang="en-US" altLang="zh-CN" sz="1800" b="0" i="0" u="none" strike="noStrike" kern="1200" cap="none" spc="0" normalizeH="0" baseline="0" noProof="0" dirty="0" err="1">
                <a:ln>
                  <a:noFill/>
                </a:ln>
                <a:solidFill>
                  <a:schemeClr val="tx1">
                    <a:lumMod val="85000"/>
                    <a:lumOff val="15000"/>
                  </a:schemeClr>
                </a:solidFill>
                <a:effectLst/>
                <a:uLnTx/>
                <a:uFillTx/>
                <a:latin typeface="Arial" panose="020B0604020202020204"/>
                <a:ea typeface="FZHei-B01" panose="03000509000000000000"/>
                <a:cs typeface="+mn-cs"/>
              </a:rPr>
              <a:t>posuere</a:t>
            </a:r>
            <a:r>
              <a:rPr kumimoji="0" lang="en-US" altLang="zh-CN"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mn-cs"/>
              </a:rPr>
              <a:t>, magna sed pulvinar </a:t>
            </a:r>
            <a:r>
              <a:rPr kumimoji="0" lang="en-US" altLang="zh-CN" sz="1800" b="0" i="0" u="none" strike="noStrike" kern="1200" cap="none" spc="0" normalizeH="0" baseline="0" noProof="0" dirty="0" err="1">
                <a:ln>
                  <a:noFill/>
                </a:ln>
                <a:solidFill>
                  <a:schemeClr val="tx1">
                    <a:lumMod val="85000"/>
                    <a:lumOff val="15000"/>
                  </a:schemeClr>
                </a:solidFill>
                <a:effectLst/>
                <a:uLnTx/>
                <a:uFillTx/>
                <a:latin typeface="Arial" panose="020B0604020202020204"/>
                <a:ea typeface="FZHei-B01" panose="03000509000000000000"/>
                <a:cs typeface="+mn-cs"/>
              </a:rPr>
              <a:t>ultricies</a:t>
            </a:r>
            <a:r>
              <a:rPr kumimoji="0" lang="en-US" altLang="zh-CN"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mn-cs"/>
              </a:rPr>
              <a:t>, </a:t>
            </a:r>
            <a:r>
              <a:rPr kumimoji="0" lang="en-US" altLang="zh-CN" sz="1800" b="0" i="0" u="none" strike="noStrike" kern="1200" cap="none" spc="0" normalizeH="0" baseline="0" noProof="0" dirty="0" err="1">
                <a:ln>
                  <a:noFill/>
                </a:ln>
                <a:solidFill>
                  <a:schemeClr val="tx1">
                    <a:lumMod val="85000"/>
                    <a:lumOff val="15000"/>
                  </a:schemeClr>
                </a:solidFill>
                <a:effectLst/>
                <a:uLnTx/>
                <a:uFillTx/>
                <a:latin typeface="Arial" panose="020B0604020202020204"/>
                <a:ea typeface="FZHei-B01" panose="03000509000000000000"/>
                <a:cs typeface="+mn-cs"/>
              </a:rPr>
              <a:t>purus</a:t>
            </a:r>
            <a:r>
              <a:rPr kumimoji="0" lang="en-US" altLang="zh-CN"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mn-cs"/>
              </a:rPr>
              <a:t> </a:t>
            </a:r>
            <a:r>
              <a:rPr kumimoji="0" lang="en-US" altLang="zh-CN" sz="1800" b="0" i="0" u="none" strike="noStrike" kern="1200" cap="none" spc="0" normalizeH="0" baseline="0" noProof="0" dirty="0" err="1">
                <a:ln>
                  <a:noFill/>
                </a:ln>
                <a:solidFill>
                  <a:schemeClr val="tx1">
                    <a:lumMod val="85000"/>
                    <a:lumOff val="15000"/>
                  </a:schemeClr>
                </a:solidFill>
                <a:effectLst/>
                <a:uLnTx/>
                <a:uFillTx/>
                <a:latin typeface="Arial" panose="020B0604020202020204"/>
                <a:ea typeface="FZHei-B01" panose="03000509000000000000"/>
                <a:cs typeface="+mn-cs"/>
              </a:rPr>
              <a:t>lectus</a:t>
            </a:r>
            <a:r>
              <a:rPr kumimoji="0" lang="en-US" altLang="zh-CN"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mn-cs"/>
              </a:rPr>
              <a:t> </a:t>
            </a:r>
            <a:r>
              <a:rPr kumimoji="0" lang="en-US" altLang="zh-CN" sz="1800" b="0" i="0" u="none" strike="noStrike" kern="1200" cap="none" spc="0" normalizeH="0" baseline="0" noProof="0" dirty="0" err="1">
                <a:ln>
                  <a:noFill/>
                </a:ln>
                <a:solidFill>
                  <a:schemeClr val="tx1">
                    <a:lumMod val="85000"/>
                    <a:lumOff val="15000"/>
                  </a:schemeClr>
                </a:solidFill>
                <a:effectLst/>
                <a:uLnTx/>
                <a:uFillTx/>
                <a:latin typeface="Arial" panose="020B0604020202020204"/>
                <a:ea typeface="FZHei-B01" panose="03000509000000000000"/>
                <a:cs typeface="+mn-cs"/>
              </a:rPr>
              <a:t>malesuada</a:t>
            </a:r>
            <a:r>
              <a:rPr kumimoji="0" lang="en-US" altLang="zh-CN"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mn-cs"/>
              </a:rPr>
              <a:t> libero, sit </a:t>
            </a:r>
            <a:r>
              <a:rPr kumimoji="0" lang="en-US" altLang="zh-CN" sz="1800" b="0" i="0" u="none" strike="noStrike" kern="1200" cap="none" spc="0" normalizeH="0" baseline="0" noProof="0" dirty="0" err="1">
                <a:ln>
                  <a:noFill/>
                </a:ln>
                <a:solidFill>
                  <a:schemeClr val="tx1">
                    <a:lumMod val="85000"/>
                    <a:lumOff val="15000"/>
                  </a:schemeClr>
                </a:solidFill>
                <a:effectLst/>
                <a:uLnTx/>
                <a:uFillTx/>
                <a:latin typeface="Arial" panose="020B0604020202020204"/>
                <a:ea typeface="FZHei-B01" panose="03000509000000000000"/>
                <a:cs typeface="+mn-cs"/>
              </a:rPr>
              <a:t>amet</a:t>
            </a:r>
            <a:r>
              <a:rPr kumimoji="0" lang="en-US" altLang="zh-CN"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mn-cs"/>
              </a:rPr>
              <a:t> </a:t>
            </a:r>
            <a:r>
              <a:rPr kumimoji="0" lang="en-US" altLang="zh-CN" sz="1800" b="0" i="0" u="none" strike="noStrike" kern="1200" cap="none" spc="0" normalizeH="0" baseline="0" noProof="0" dirty="0" err="1">
                <a:ln>
                  <a:noFill/>
                </a:ln>
                <a:solidFill>
                  <a:schemeClr val="tx1">
                    <a:lumMod val="85000"/>
                    <a:lumOff val="15000"/>
                  </a:schemeClr>
                </a:solidFill>
                <a:effectLst/>
                <a:uLnTx/>
                <a:uFillTx/>
                <a:latin typeface="Arial" panose="020B0604020202020204"/>
                <a:ea typeface="FZHei-B01" panose="03000509000000000000"/>
                <a:cs typeface="+mn-cs"/>
              </a:rPr>
              <a:t>commodo</a:t>
            </a:r>
            <a:r>
              <a:rPr kumimoji="0" lang="en-US" altLang="zh-CN"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mn-cs"/>
              </a:rPr>
              <a:t> magna </a:t>
            </a:r>
            <a:r>
              <a:rPr kumimoji="0" lang="en-US" altLang="zh-CN" sz="1800" b="0" i="0" u="none" strike="noStrike" kern="1200" cap="none" spc="0" normalizeH="0" baseline="0" noProof="0" dirty="0" err="1">
                <a:ln>
                  <a:noFill/>
                </a:ln>
                <a:solidFill>
                  <a:schemeClr val="tx1">
                    <a:lumMod val="85000"/>
                    <a:lumOff val="15000"/>
                  </a:schemeClr>
                </a:solidFill>
                <a:effectLst/>
                <a:uLnTx/>
                <a:uFillTx/>
                <a:latin typeface="Arial" panose="020B0604020202020204"/>
                <a:ea typeface="FZHei-B01" panose="03000509000000000000"/>
                <a:cs typeface="+mn-cs"/>
              </a:rPr>
              <a:t>eros</a:t>
            </a:r>
            <a:r>
              <a:rPr kumimoji="0" lang="en-US" altLang="zh-CN"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mn-cs"/>
              </a:rPr>
              <a:t> </a:t>
            </a:r>
            <a:r>
              <a:rPr kumimoji="0" lang="en-US" altLang="zh-CN" sz="1800" b="0" i="0" u="none" strike="noStrike" kern="1200" cap="none" spc="0" normalizeH="0" baseline="0" noProof="0" dirty="0" err="1">
                <a:ln>
                  <a:noFill/>
                </a:ln>
                <a:solidFill>
                  <a:schemeClr val="tx1">
                    <a:lumMod val="85000"/>
                    <a:lumOff val="15000"/>
                  </a:schemeClr>
                </a:solidFill>
                <a:effectLst/>
                <a:uLnTx/>
                <a:uFillTx/>
                <a:latin typeface="Arial" panose="020B0604020202020204"/>
                <a:ea typeface="FZHei-B01" panose="03000509000000000000"/>
                <a:cs typeface="+mn-cs"/>
              </a:rPr>
              <a:t>quis</a:t>
            </a:r>
            <a:r>
              <a:rPr kumimoji="0" lang="en-US" altLang="zh-CN"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mn-cs"/>
              </a:rPr>
              <a:t> </a:t>
            </a:r>
            <a:r>
              <a:rPr kumimoji="0" lang="en-US" altLang="zh-CN" sz="1800" b="0" i="0" u="none" strike="noStrike" kern="1200" cap="none" spc="0" normalizeH="0" baseline="0" noProof="0" dirty="0" err="1">
                <a:ln>
                  <a:noFill/>
                </a:ln>
                <a:solidFill>
                  <a:schemeClr val="tx1">
                    <a:lumMod val="85000"/>
                    <a:lumOff val="15000"/>
                  </a:schemeClr>
                </a:solidFill>
                <a:effectLst/>
                <a:uLnTx/>
                <a:uFillTx/>
                <a:latin typeface="Arial" panose="020B0604020202020204"/>
                <a:ea typeface="FZHei-B01" panose="03000509000000000000"/>
                <a:cs typeface="+mn-cs"/>
              </a:rPr>
              <a:t>urna</a:t>
            </a:r>
            <a:r>
              <a:rPr kumimoji="0" lang="en-US" altLang="zh-CN"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mn-cs"/>
              </a:rPr>
              <a:t>.</a:t>
            </a:r>
            <a:endParaRPr kumimoji="0" lang="en-US" altLang="zh-CN"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mn-cs"/>
            </a:endParaRPr>
          </a:p>
        </p:txBody>
      </p:sp>
      <p:pic>
        <p:nvPicPr>
          <p:cNvPr id="12" name="图片 11"/>
          <p:cNvPicPr>
            <a:picLocks noChangeAspect="1"/>
          </p:cNvPicPr>
          <p:nvPr/>
        </p:nvPicPr>
        <p:blipFill>
          <a:blip r:embed="rId1" cstate="hqprint">
            <a:extLst>
              <a:ext uri="{BEBA8EAE-BF5A-486C-A8C5-ECC9F3942E4B}">
                <a14:imgProps xmlns:a14="http://schemas.microsoft.com/office/drawing/2010/main">
                  <a14:imgLayer r:embed="rId2">
                    <a14:imgEffect>
                      <a14:saturation sat="0"/>
                    </a14:imgEffect>
                  </a14:imgLayer>
                </a14:imgProps>
              </a:ext>
            </a:extLst>
          </a:blip>
          <a:stretch>
            <a:fillRect/>
          </a:stretch>
        </p:blipFill>
        <p:spPr>
          <a:xfrm>
            <a:off x="7420986" y="1092200"/>
            <a:ext cx="5089597" cy="3345595"/>
          </a:xfrm>
          <a:prstGeom prst="rect">
            <a:avLst/>
          </a:prstGeom>
        </p:spPr>
      </p:pic>
      <p:pic>
        <p:nvPicPr>
          <p:cNvPr id="10" name="图片 9"/>
          <p:cNvPicPr>
            <a:picLocks noChangeAspect="1"/>
          </p:cNvPicPr>
          <p:nvPr/>
        </p:nvPicPr>
        <p:blipFill>
          <a:blip r:embed="rId3"/>
          <a:stretch>
            <a:fillRect/>
          </a:stretch>
        </p:blipFill>
        <p:spPr>
          <a:xfrm rot="16200000">
            <a:off x="8286468" y="46155"/>
            <a:ext cx="3656796" cy="5455220"/>
          </a:xfrm>
          <a:prstGeom prst="rect">
            <a:avLst/>
          </a:prstGeom>
        </p:spPr>
      </p:pic>
      <p:sp>
        <p:nvSpPr>
          <p:cNvPr id="15" name="文本框 14"/>
          <p:cNvSpPr txBox="1"/>
          <p:nvPr/>
        </p:nvSpPr>
        <p:spPr>
          <a:xfrm>
            <a:off x="2044700" y="1465995"/>
            <a:ext cx="3308538" cy="874085"/>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rPr>
              <a:t>在此输入文本在此输入文本在此输入文本</a:t>
            </a:r>
            <a:endParaRPr kumimoji="0" lang="zh-CN" altLang="en-US"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endParaRPr>
          </a:p>
        </p:txBody>
      </p:sp>
      <p:sp>
        <p:nvSpPr>
          <p:cNvPr id="16" name="椭圆 15"/>
          <p:cNvSpPr/>
          <p:nvPr/>
        </p:nvSpPr>
        <p:spPr>
          <a:xfrm>
            <a:off x="914099" y="1642537"/>
            <a:ext cx="648000" cy="648000"/>
          </a:xfrm>
          <a:prstGeom prst="ellipse">
            <a:avLst/>
          </a:prstGeom>
          <a:noFill/>
          <a:ln w="19050">
            <a:solidFill>
              <a:srgbClr val="083E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85000"/>
                  <a:lumOff val="15000"/>
                </a:schemeClr>
              </a:solidFill>
              <a:effectLst/>
              <a:uLnTx/>
              <a:uFillTx/>
              <a:latin typeface="Arial" panose="020B0604020202020204"/>
              <a:ea typeface="FZHei-B01" panose="03000509000000000000"/>
              <a:cs typeface="+mn-cs"/>
            </a:endParaRPr>
          </a:p>
        </p:txBody>
      </p:sp>
      <p:sp>
        <p:nvSpPr>
          <p:cNvPr id="17" name="文本框 16"/>
          <p:cNvSpPr txBox="1"/>
          <p:nvPr/>
        </p:nvSpPr>
        <p:spPr>
          <a:xfrm>
            <a:off x="2044700" y="2678740"/>
            <a:ext cx="3308538" cy="874085"/>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rPr>
              <a:t>在此输入文本在此输入文本在此输入文本在此输入文本</a:t>
            </a:r>
            <a:endParaRPr kumimoji="0" lang="zh-CN" altLang="en-US"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endParaRPr>
          </a:p>
        </p:txBody>
      </p:sp>
      <p:sp>
        <p:nvSpPr>
          <p:cNvPr id="18" name="椭圆 17"/>
          <p:cNvSpPr/>
          <p:nvPr/>
        </p:nvSpPr>
        <p:spPr>
          <a:xfrm>
            <a:off x="914099" y="2855282"/>
            <a:ext cx="648000" cy="648000"/>
          </a:xfrm>
          <a:prstGeom prst="ellipse">
            <a:avLst/>
          </a:prstGeom>
          <a:noFill/>
          <a:ln w="19050">
            <a:solidFill>
              <a:srgbClr val="083E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85000"/>
                  <a:lumOff val="15000"/>
                </a:schemeClr>
              </a:solidFill>
              <a:effectLst/>
              <a:uLnTx/>
              <a:uFillTx/>
              <a:latin typeface="Arial" panose="020B0604020202020204"/>
              <a:ea typeface="FZHei-B01" panose="03000509000000000000"/>
              <a:cs typeface="+mn-cs"/>
            </a:endParaRPr>
          </a:p>
        </p:txBody>
      </p:sp>
      <p:sp>
        <p:nvSpPr>
          <p:cNvPr id="19" name="文本框 18"/>
          <p:cNvSpPr txBox="1"/>
          <p:nvPr/>
        </p:nvSpPr>
        <p:spPr>
          <a:xfrm>
            <a:off x="2044700" y="3913815"/>
            <a:ext cx="3308538" cy="874085"/>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rPr>
              <a:t>在此输入文本在此输入文本在此输入文本</a:t>
            </a:r>
            <a:endParaRPr kumimoji="0" lang="zh-CN" altLang="en-US"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endParaRPr>
          </a:p>
        </p:txBody>
      </p:sp>
      <p:sp>
        <p:nvSpPr>
          <p:cNvPr id="20" name="椭圆 19"/>
          <p:cNvSpPr/>
          <p:nvPr/>
        </p:nvSpPr>
        <p:spPr>
          <a:xfrm>
            <a:off x="914099" y="4090357"/>
            <a:ext cx="648000" cy="648000"/>
          </a:xfrm>
          <a:prstGeom prst="ellipse">
            <a:avLst/>
          </a:prstGeom>
          <a:solidFill>
            <a:srgbClr val="083EA7"/>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85000"/>
                  <a:lumOff val="15000"/>
                </a:schemeClr>
              </a:solidFill>
              <a:effectLst/>
              <a:uLnTx/>
              <a:uFillTx/>
              <a:latin typeface="Arial" panose="020B0604020202020204"/>
              <a:ea typeface="FZHei-B01" panose="03000509000000000000"/>
              <a:cs typeface="+mn-cs"/>
            </a:endParaRPr>
          </a:p>
        </p:txBody>
      </p:sp>
      <p:sp>
        <p:nvSpPr>
          <p:cNvPr id="21" name="settings_348142"/>
          <p:cNvSpPr>
            <a:spLocks noChangeAspect="1"/>
          </p:cNvSpPr>
          <p:nvPr/>
        </p:nvSpPr>
        <p:spPr bwMode="auto">
          <a:xfrm>
            <a:off x="1090128" y="4252357"/>
            <a:ext cx="295942" cy="324000"/>
          </a:xfrm>
          <a:custGeom>
            <a:avLst/>
            <a:gdLst>
              <a:gd name="connsiteX0" fmla="*/ 235316 w 553601"/>
              <a:gd name="connsiteY0" fmla="*/ 172039 h 606087"/>
              <a:gd name="connsiteX1" fmla="*/ 298296 w 553601"/>
              <a:gd name="connsiteY1" fmla="*/ 234948 h 606087"/>
              <a:gd name="connsiteX2" fmla="*/ 235316 w 553601"/>
              <a:gd name="connsiteY2" fmla="*/ 297857 h 606087"/>
              <a:gd name="connsiteX3" fmla="*/ 172336 w 553601"/>
              <a:gd name="connsiteY3" fmla="*/ 234948 h 606087"/>
              <a:gd name="connsiteX4" fmla="*/ 235316 w 553601"/>
              <a:gd name="connsiteY4" fmla="*/ 172039 h 606087"/>
              <a:gd name="connsiteX5" fmla="*/ 214315 w 553601"/>
              <a:gd name="connsiteY5" fmla="*/ 74150 h 606087"/>
              <a:gd name="connsiteX6" fmla="*/ 207959 w 553601"/>
              <a:gd name="connsiteY6" fmla="*/ 112235 h 606087"/>
              <a:gd name="connsiteX7" fmla="*/ 167799 w 553601"/>
              <a:gd name="connsiteY7" fmla="*/ 128873 h 606087"/>
              <a:gd name="connsiteX8" fmla="*/ 136307 w 553601"/>
              <a:gd name="connsiteY8" fmla="*/ 106464 h 606087"/>
              <a:gd name="connsiteX9" fmla="*/ 106645 w 553601"/>
              <a:gd name="connsiteY9" fmla="*/ 136086 h 606087"/>
              <a:gd name="connsiteX10" fmla="*/ 129084 w 553601"/>
              <a:gd name="connsiteY10" fmla="*/ 167535 h 606087"/>
              <a:gd name="connsiteX11" fmla="*/ 112327 w 553601"/>
              <a:gd name="connsiteY11" fmla="*/ 207639 h 606087"/>
              <a:gd name="connsiteX12" fmla="*/ 74286 w 553601"/>
              <a:gd name="connsiteY12" fmla="*/ 213987 h 606087"/>
              <a:gd name="connsiteX13" fmla="*/ 74286 w 553601"/>
              <a:gd name="connsiteY13" fmla="*/ 255918 h 606087"/>
              <a:gd name="connsiteX14" fmla="*/ 112327 w 553601"/>
              <a:gd name="connsiteY14" fmla="*/ 262266 h 606087"/>
              <a:gd name="connsiteX15" fmla="*/ 129084 w 553601"/>
              <a:gd name="connsiteY15" fmla="*/ 302467 h 606087"/>
              <a:gd name="connsiteX16" fmla="*/ 106645 w 553601"/>
              <a:gd name="connsiteY16" fmla="*/ 333819 h 606087"/>
              <a:gd name="connsiteX17" fmla="*/ 136307 w 553601"/>
              <a:gd name="connsiteY17" fmla="*/ 363441 h 606087"/>
              <a:gd name="connsiteX18" fmla="*/ 167799 w 553601"/>
              <a:gd name="connsiteY18" fmla="*/ 341032 h 606087"/>
              <a:gd name="connsiteX19" fmla="*/ 207959 w 553601"/>
              <a:gd name="connsiteY19" fmla="*/ 357767 h 606087"/>
              <a:gd name="connsiteX20" fmla="*/ 214315 w 553601"/>
              <a:gd name="connsiteY20" fmla="*/ 395755 h 606087"/>
              <a:gd name="connsiteX21" fmla="*/ 256304 w 553601"/>
              <a:gd name="connsiteY21" fmla="*/ 395755 h 606087"/>
              <a:gd name="connsiteX22" fmla="*/ 262661 w 553601"/>
              <a:gd name="connsiteY22" fmla="*/ 357767 h 606087"/>
              <a:gd name="connsiteX23" fmla="*/ 302916 w 553601"/>
              <a:gd name="connsiteY23" fmla="*/ 341032 h 606087"/>
              <a:gd name="connsiteX24" fmla="*/ 334312 w 553601"/>
              <a:gd name="connsiteY24" fmla="*/ 363441 h 606087"/>
              <a:gd name="connsiteX25" fmla="*/ 363974 w 553601"/>
              <a:gd name="connsiteY25" fmla="*/ 333819 h 606087"/>
              <a:gd name="connsiteX26" fmla="*/ 341535 w 553601"/>
              <a:gd name="connsiteY26" fmla="*/ 302467 h 606087"/>
              <a:gd name="connsiteX27" fmla="*/ 358292 w 553601"/>
              <a:gd name="connsiteY27" fmla="*/ 262266 h 606087"/>
              <a:gd name="connsiteX28" fmla="*/ 396333 w 553601"/>
              <a:gd name="connsiteY28" fmla="*/ 255918 h 606087"/>
              <a:gd name="connsiteX29" fmla="*/ 396333 w 553601"/>
              <a:gd name="connsiteY29" fmla="*/ 213987 h 606087"/>
              <a:gd name="connsiteX30" fmla="*/ 358292 w 553601"/>
              <a:gd name="connsiteY30" fmla="*/ 207639 h 606087"/>
              <a:gd name="connsiteX31" fmla="*/ 341535 w 553601"/>
              <a:gd name="connsiteY31" fmla="*/ 167535 h 606087"/>
              <a:gd name="connsiteX32" fmla="*/ 363974 w 553601"/>
              <a:gd name="connsiteY32" fmla="*/ 136086 h 606087"/>
              <a:gd name="connsiteX33" fmla="*/ 334312 w 553601"/>
              <a:gd name="connsiteY33" fmla="*/ 106464 h 606087"/>
              <a:gd name="connsiteX34" fmla="*/ 302916 w 553601"/>
              <a:gd name="connsiteY34" fmla="*/ 128873 h 606087"/>
              <a:gd name="connsiteX35" fmla="*/ 262661 w 553601"/>
              <a:gd name="connsiteY35" fmla="*/ 112235 h 606087"/>
              <a:gd name="connsiteX36" fmla="*/ 256304 w 553601"/>
              <a:gd name="connsiteY36" fmla="*/ 74150 h 606087"/>
              <a:gd name="connsiteX37" fmla="*/ 238391 w 553601"/>
              <a:gd name="connsiteY37" fmla="*/ 0 h 606087"/>
              <a:gd name="connsiteX38" fmla="*/ 476460 w 553601"/>
              <a:gd name="connsiteY38" fmla="*/ 232164 h 606087"/>
              <a:gd name="connsiteX39" fmla="*/ 553601 w 553601"/>
              <a:gd name="connsiteY39" fmla="*/ 371038 h 606087"/>
              <a:gd name="connsiteX40" fmla="*/ 483009 w 553601"/>
              <a:gd name="connsiteY40" fmla="*/ 371038 h 606087"/>
              <a:gd name="connsiteX41" fmla="*/ 483009 w 553601"/>
              <a:gd name="connsiteY41" fmla="*/ 482408 h 606087"/>
              <a:gd name="connsiteX42" fmla="*/ 383910 w 553601"/>
              <a:gd name="connsiteY42" fmla="*/ 482408 h 606087"/>
              <a:gd name="connsiteX43" fmla="*/ 383910 w 553601"/>
              <a:gd name="connsiteY43" fmla="*/ 606087 h 606087"/>
              <a:gd name="connsiteX44" fmla="*/ 108089 w 553601"/>
              <a:gd name="connsiteY44" fmla="*/ 606087 h 606087"/>
              <a:gd name="connsiteX45" fmla="*/ 108089 w 553601"/>
              <a:gd name="connsiteY45" fmla="*/ 593681 h 606087"/>
              <a:gd name="connsiteX46" fmla="*/ 98555 w 553601"/>
              <a:gd name="connsiteY46" fmla="*/ 500585 h 606087"/>
              <a:gd name="connsiteX47" fmla="*/ 50113 w 553601"/>
              <a:gd name="connsiteY47" fmla="*/ 398544 h 606087"/>
              <a:gd name="connsiteX48" fmla="*/ 419 w 553601"/>
              <a:gd name="connsiteY48" fmla="*/ 234087 h 606087"/>
              <a:gd name="connsiteX49" fmla="*/ 238391 w 553601"/>
              <a:gd name="connsiteY49" fmla="*/ 0 h 606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553601" h="606087">
                <a:moveTo>
                  <a:pt x="235316" y="172039"/>
                </a:moveTo>
                <a:cubicBezTo>
                  <a:pt x="270099" y="172039"/>
                  <a:pt x="298296" y="200204"/>
                  <a:pt x="298296" y="234948"/>
                </a:cubicBezTo>
                <a:cubicBezTo>
                  <a:pt x="298296" y="269692"/>
                  <a:pt x="270099" y="297857"/>
                  <a:pt x="235316" y="297857"/>
                </a:cubicBezTo>
                <a:cubicBezTo>
                  <a:pt x="200533" y="297857"/>
                  <a:pt x="172336" y="269692"/>
                  <a:pt x="172336" y="234948"/>
                </a:cubicBezTo>
                <a:cubicBezTo>
                  <a:pt x="172336" y="200204"/>
                  <a:pt x="200533" y="172039"/>
                  <a:pt x="235316" y="172039"/>
                </a:cubicBezTo>
                <a:close/>
                <a:moveTo>
                  <a:pt x="214315" y="74150"/>
                </a:moveTo>
                <a:lnTo>
                  <a:pt x="207959" y="112235"/>
                </a:lnTo>
                <a:cubicBezTo>
                  <a:pt x="193417" y="115409"/>
                  <a:pt x="179934" y="121083"/>
                  <a:pt x="167799" y="128873"/>
                </a:cubicBezTo>
                <a:lnTo>
                  <a:pt x="136307" y="106464"/>
                </a:lnTo>
                <a:lnTo>
                  <a:pt x="106645" y="136086"/>
                </a:lnTo>
                <a:lnTo>
                  <a:pt x="129084" y="167535"/>
                </a:lnTo>
                <a:cubicBezTo>
                  <a:pt x="121283" y="179653"/>
                  <a:pt x="115601" y="193117"/>
                  <a:pt x="112327" y="207639"/>
                </a:cubicBezTo>
                <a:lnTo>
                  <a:pt x="74286" y="213987"/>
                </a:lnTo>
                <a:lnTo>
                  <a:pt x="74286" y="255918"/>
                </a:lnTo>
                <a:lnTo>
                  <a:pt x="112327" y="262266"/>
                </a:lnTo>
                <a:cubicBezTo>
                  <a:pt x="115601" y="276788"/>
                  <a:pt x="121283" y="290253"/>
                  <a:pt x="129084" y="302467"/>
                </a:cubicBezTo>
                <a:lnTo>
                  <a:pt x="106645" y="333819"/>
                </a:lnTo>
                <a:lnTo>
                  <a:pt x="136307" y="363441"/>
                </a:lnTo>
                <a:lnTo>
                  <a:pt x="167799" y="341032"/>
                </a:lnTo>
                <a:cubicBezTo>
                  <a:pt x="179934" y="348822"/>
                  <a:pt x="193417" y="354497"/>
                  <a:pt x="207959" y="357767"/>
                </a:cubicBezTo>
                <a:lnTo>
                  <a:pt x="214315" y="395755"/>
                </a:lnTo>
                <a:lnTo>
                  <a:pt x="256304" y="395755"/>
                </a:lnTo>
                <a:lnTo>
                  <a:pt x="262661" y="357767"/>
                </a:lnTo>
                <a:cubicBezTo>
                  <a:pt x="277203" y="354497"/>
                  <a:pt x="290686" y="348822"/>
                  <a:pt x="302916" y="341032"/>
                </a:cubicBezTo>
                <a:lnTo>
                  <a:pt x="334312" y="363441"/>
                </a:lnTo>
                <a:lnTo>
                  <a:pt x="363974" y="333819"/>
                </a:lnTo>
                <a:lnTo>
                  <a:pt x="341535" y="302467"/>
                </a:lnTo>
                <a:cubicBezTo>
                  <a:pt x="349336" y="290253"/>
                  <a:pt x="355018" y="276788"/>
                  <a:pt x="358292" y="262266"/>
                </a:cubicBezTo>
                <a:lnTo>
                  <a:pt x="396333" y="255918"/>
                </a:lnTo>
                <a:lnTo>
                  <a:pt x="396333" y="213987"/>
                </a:lnTo>
                <a:lnTo>
                  <a:pt x="358292" y="207639"/>
                </a:lnTo>
                <a:cubicBezTo>
                  <a:pt x="355018" y="193117"/>
                  <a:pt x="349336" y="179653"/>
                  <a:pt x="341535" y="167535"/>
                </a:cubicBezTo>
                <a:lnTo>
                  <a:pt x="363974" y="136086"/>
                </a:lnTo>
                <a:lnTo>
                  <a:pt x="334312" y="106464"/>
                </a:lnTo>
                <a:lnTo>
                  <a:pt x="302916" y="128873"/>
                </a:lnTo>
                <a:cubicBezTo>
                  <a:pt x="290686" y="121083"/>
                  <a:pt x="277203" y="115409"/>
                  <a:pt x="262661" y="112235"/>
                </a:cubicBezTo>
                <a:lnTo>
                  <a:pt x="256304" y="74150"/>
                </a:lnTo>
                <a:close/>
                <a:moveTo>
                  <a:pt x="238391" y="0"/>
                </a:moveTo>
                <a:cubicBezTo>
                  <a:pt x="368597" y="0"/>
                  <a:pt x="474726" y="103772"/>
                  <a:pt x="476460" y="232164"/>
                </a:cubicBezTo>
                <a:lnTo>
                  <a:pt x="553601" y="371038"/>
                </a:lnTo>
                <a:lnTo>
                  <a:pt x="483009" y="371038"/>
                </a:lnTo>
                <a:lnTo>
                  <a:pt x="483009" y="482408"/>
                </a:lnTo>
                <a:lnTo>
                  <a:pt x="383910" y="482408"/>
                </a:lnTo>
                <a:lnTo>
                  <a:pt x="383910" y="606087"/>
                </a:lnTo>
                <a:lnTo>
                  <a:pt x="108089" y="606087"/>
                </a:lnTo>
                <a:lnTo>
                  <a:pt x="108089" y="593681"/>
                </a:lnTo>
                <a:cubicBezTo>
                  <a:pt x="108089" y="562617"/>
                  <a:pt x="104045" y="523378"/>
                  <a:pt x="98555" y="500585"/>
                </a:cubicBezTo>
                <a:cubicBezTo>
                  <a:pt x="90562" y="466731"/>
                  <a:pt x="74575" y="433359"/>
                  <a:pt x="50113" y="398544"/>
                </a:cubicBezTo>
                <a:cubicBezTo>
                  <a:pt x="-6900" y="317374"/>
                  <a:pt x="130" y="237453"/>
                  <a:pt x="419" y="234087"/>
                </a:cubicBezTo>
                <a:cubicBezTo>
                  <a:pt x="419" y="105503"/>
                  <a:pt x="107126" y="0"/>
                  <a:pt x="238391" y="0"/>
                </a:cubicBezTo>
                <a:close/>
              </a:path>
            </a:pathLst>
          </a:custGeom>
          <a:solidFill>
            <a:srgbClr val="EAEAEA"/>
          </a:solidFill>
          <a:ln>
            <a:noFill/>
          </a:ln>
        </p:spPr>
      </p:sp>
      <p:sp>
        <p:nvSpPr>
          <p:cNvPr id="22" name="gearwheels-couple_31785"/>
          <p:cNvSpPr>
            <a:spLocks noChangeAspect="1"/>
          </p:cNvSpPr>
          <p:nvPr/>
        </p:nvSpPr>
        <p:spPr bwMode="auto">
          <a:xfrm>
            <a:off x="1077743" y="1804537"/>
            <a:ext cx="320712" cy="324000"/>
          </a:xfrm>
          <a:custGeom>
            <a:avLst/>
            <a:gdLst>
              <a:gd name="T0" fmla="*/ 4165 w 6033"/>
              <a:gd name="T1" fmla="*/ 3494 h 6104"/>
              <a:gd name="T2" fmla="*/ 4030 w 6033"/>
              <a:gd name="T3" fmla="*/ 2533 h 6104"/>
              <a:gd name="T4" fmla="*/ 4030 w 6033"/>
              <a:gd name="T5" fmla="*/ 2391 h 6104"/>
              <a:gd name="T6" fmla="*/ 3550 w 6033"/>
              <a:gd name="T7" fmla="*/ 2054 h 6104"/>
              <a:gd name="T8" fmla="*/ 2598 w 6033"/>
              <a:gd name="T9" fmla="*/ 1945 h 6104"/>
              <a:gd name="T10" fmla="*/ 2498 w 6033"/>
              <a:gd name="T11" fmla="*/ 1562 h 6104"/>
              <a:gd name="T12" fmla="*/ 1920 w 6033"/>
              <a:gd name="T13" fmla="*/ 1662 h 6104"/>
              <a:gd name="T14" fmla="*/ 1162 w 6033"/>
              <a:gd name="T15" fmla="*/ 2256 h 6104"/>
              <a:gd name="T16" fmla="*/ 826 w 6033"/>
              <a:gd name="T17" fmla="*/ 2063 h 6104"/>
              <a:gd name="T18" fmla="*/ 460 w 6033"/>
              <a:gd name="T19" fmla="*/ 2471 h 6104"/>
              <a:gd name="T20" fmla="*/ 679 w 6033"/>
              <a:gd name="T21" fmla="*/ 2731 h 6104"/>
              <a:gd name="T22" fmla="*/ 101 w 6033"/>
              <a:gd name="T23" fmla="*/ 3494 h 6104"/>
              <a:gd name="T24" fmla="*/ 0 w 6033"/>
              <a:gd name="T25" fmla="*/ 4071 h 6104"/>
              <a:gd name="T26" fmla="*/ 346 w 6033"/>
              <a:gd name="T27" fmla="*/ 4172 h 6104"/>
              <a:gd name="T28" fmla="*/ 480 w 6033"/>
              <a:gd name="T29" fmla="*/ 5124 h 6104"/>
              <a:gd name="T30" fmla="*/ 817 w 6033"/>
              <a:gd name="T31" fmla="*/ 5603 h 6104"/>
              <a:gd name="T32" fmla="*/ 959 w 6033"/>
              <a:gd name="T33" fmla="*/ 5603 h 6104"/>
              <a:gd name="T34" fmla="*/ 1920 w 6033"/>
              <a:gd name="T35" fmla="*/ 5763 h 6104"/>
              <a:gd name="T36" fmla="*/ 2021 w 6033"/>
              <a:gd name="T37" fmla="*/ 6104 h 6104"/>
              <a:gd name="T38" fmla="*/ 2598 w 6033"/>
              <a:gd name="T39" fmla="*/ 6004 h 6104"/>
              <a:gd name="T40" fmla="*/ 3382 w 6033"/>
              <a:gd name="T41" fmla="*/ 5435 h 6104"/>
              <a:gd name="T42" fmla="*/ 3701 w 6033"/>
              <a:gd name="T43" fmla="*/ 5612 h 6104"/>
              <a:gd name="T44" fmla="*/ 4038 w 6033"/>
              <a:gd name="T45" fmla="*/ 5133 h 6104"/>
              <a:gd name="T46" fmla="*/ 4173 w 6033"/>
              <a:gd name="T47" fmla="*/ 4172 h 6104"/>
              <a:gd name="T48" fmla="*/ 4543 w 6033"/>
              <a:gd name="T49" fmla="*/ 4071 h 6104"/>
              <a:gd name="T50" fmla="*/ 4443 w 6033"/>
              <a:gd name="T51" fmla="*/ 3494 h 6104"/>
              <a:gd name="T52" fmla="*/ 1214 w 6033"/>
              <a:gd name="T53" fmla="*/ 3833 h 6104"/>
              <a:gd name="T54" fmla="*/ 3330 w 6033"/>
              <a:gd name="T55" fmla="*/ 3833 h 6104"/>
              <a:gd name="T56" fmla="*/ 2674 w 6033"/>
              <a:gd name="T57" fmla="*/ 3833 h 6104"/>
              <a:gd name="T58" fmla="*/ 1870 w 6033"/>
              <a:gd name="T59" fmla="*/ 3833 h 6104"/>
              <a:gd name="T60" fmla="*/ 2674 w 6033"/>
              <a:gd name="T61" fmla="*/ 3833 h 6104"/>
              <a:gd name="T62" fmla="*/ 5843 w 6033"/>
              <a:gd name="T63" fmla="*/ 1525 h 6104"/>
              <a:gd name="T64" fmla="*/ 5990 w 6033"/>
              <a:gd name="T65" fmla="*/ 987 h 6104"/>
              <a:gd name="T66" fmla="*/ 5921 w 6033"/>
              <a:gd name="T67" fmla="*/ 659 h 6104"/>
              <a:gd name="T68" fmla="*/ 5699 w 6033"/>
              <a:gd name="T69" fmla="*/ 686 h 6104"/>
              <a:gd name="T70" fmla="*/ 5424 w 6033"/>
              <a:gd name="T71" fmla="*/ 204 h 6104"/>
              <a:gd name="T72" fmla="*/ 5394 w 6033"/>
              <a:gd name="T73" fmla="*/ 129 h 6104"/>
              <a:gd name="T74" fmla="*/ 5068 w 6033"/>
              <a:gd name="T75" fmla="*/ 51 h 6104"/>
              <a:gd name="T76" fmla="*/ 4540 w 6033"/>
              <a:gd name="T77" fmla="*/ 194 h 6104"/>
              <a:gd name="T78" fmla="*/ 4405 w 6033"/>
              <a:gd name="T79" fmla="*/ 12 h 6104"/>
              <a:gd name="T80" fmla="*/ 4120 w 6033"/>
              <a:gd name="T81" fmla="*/ 187 h 6104"/>
              <a:gd name="T82" fmla="*/ 3843 w 6033"/>
              <a:gd name="T83" fmla="*/ 663 h 6104"/>
              <a:gd name="T84" fmla="*/ 3624 w 6033"/>
              <a:gd name="T85" fmla="*/ 631 h 6104"/>
              <a:gd name="T86" fmla="*/ 3515 w 6033"/>
              <a:gd name="T87" fmla="*/ 925 h 6104"/>
              <a:gd name="T88" fmla="*/ 3687 w 6033"/>
              <a:gd name="T89" fmla="*/ 1017 h 6104"/>
              <a:gd name="T90" fmla="*/ 3541 w 6033"/>
              <a:gd name="T91" fmla="*/ 1545 h 6104"/>
              <a:gd name="T92" fmla="*/ 3610 w 6033"/>
              <a:gd name="T93" fmla="*/ 1872 h 6104"/>
              <a:gd name="T94" fmla="*/ 3814 w 6033"/>
              <a:gd name="T95" fmla="*/ 1853 h 6104"/>
              <a:gd name="T96" fmla="*/ 4087 w 6033"/>
              <a:gd name="T97" fmla="*/ 2330 h 6104"/>
              <a:gd name="T98" fmla="*/ 4367 w 6033"/>
              <a:gd name="T99" fmla="*/ 2513 h 6104"/>
              <a:gd name="T100" fmla="*/ 4442 w 6033"/>
              <a:gd name="T101" fmla="*/ 2483 h 6104"/>
              <a:gd name="T102" fmla="*/ 4986 w 6033"/>
              <a:gd name="T103" fmla="*/ 2365 h 6104"/>
              <a:gd name="T104" fmla="*/ 5112 w 6033"/>
              <a:gd name="T105" fmla="*/ 2525 h 6104"/>
              <a:gd name="T106" fmla="*/ 5397 w 6033"/>
              <a:gd name="T107" fmla="*/ 2350 h 6104"/>
              <a:gd name="T108" fmla="*/ 5693 w 6033"/>
              <a:gd name="T109" fmla="*/ 1882 h 6104"/>
              <a:gd name="T110" fmla="*/ 5900 w 6033"/>
              <a:gd name="T111" fmla="*/ 1909 h 6104"/>
              <a:gd name="T112" fmla="*/ 5978 w 6033"/>
              <a:gd name="T113" fmla="*/ 1583 h 6104"/>
              <a:gd name="T114" fmla="*/ 4203 w 6033"/>
              <a:gd name="T115" fmla="*/ 1489 h 6104"/>
              <a:gd name="T116" fmla="*/ 5327 w 6033"/>
              <a:gd name="T117" fmla="*/ 1042 h 6104"/>
              <a:gd name="T118" fmla="*/ 4979 w 6033"/>
              <a:gd name="T119" fmla="*/ 1181 h 6104"/>
              <a:gd name="T120" fmla="*/ 4552 w 6033"/>
              <a:gd name="T121" fmla="*/ 1351 h 6104"/>
              <a:gd name="T122" fmla="*/ 4979 w 6033"/>
              <a:gd name="T123" fmla="*/ 1181 h 6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033" h="6104">
                <a:moveTo>
                  <a:pt x="4443" y="3494"/>
                </a:moveTo>
                <a:lnTo>
                  <a:pt x="4165" y="3494"/>
                </a:lnTo>
                <a:cubicBezTo>
                  <a:pt x="4112" y="3217"/>
                  <a:pt x="4000" y="2955"/>
                  <a:pt x="3836" y="2726"/>
                </a:cubicBezTo>
                <a:lnTo>
                  <a:pt x="4030" y="2533"/>
                </a:lnTo>
                <a:cubicBezTo>
                  <a:pt x="4048" y="2514"/>
                  <a:pt x="4059" y="2488"/>
                  <a:pt x="4059" y="2462"/>
                </a:cubicBezTo>
                <a:cubicBezTo>
                  <a:pt x="4059" y="2435"/>
                  <a:pt x="4048" y="2410"/>
                  <a:pt x="4030" y="2391"/>
                </a:cubicBezTo>
                <a:lnTo>
                  <a:pt x="3692" y="2054"/>
                </a:lnTo>
                <a:cubicBezTo>
                  <a:pt x="3653" y="2015"/>
                  <a:pt x="3590" y="2015"/>
                  <a:pt x="3550" y="2054"/>
                </a:cubicBezTo>
                <a:lnTo>
                  <a:pt x="3351" y="2253"/>
                </a:lnTo>
                <a:cubicBezTo>
                  <a:pt x="3125" y="2098"/>
                  <a:pt x="2867" y="1992"/>
                  <a:pt x="2598" y="1945"/>
                </a:cubicBezTo>
                <a:lnTo>
                  <a:pt x="2598" y="1662"/>
                </a:lnTo>
                <a:cubicBezTo>
                  <a:pt x="2598" y="1607"/>
                  <a:pt x="2553" y="1562"/>
                  <a:pt x="2498" y="1562"/>
                </a:cubicBezTo>
                <a:lnTo>
                  <a:pt x="2021" y="1562"/>
                </a:lnTo>
                <a:cubicBezTo>
                  <a:pt x="1965" y="1562"/>
                  <a:pt x="1920" y="1607"/>
                  <a:pt x="1920" y="1662"/>
                </a:cubicBezTo>
                <a:lnTo>
                  <a:pt x="1920" y="1945"/>
                </a:lnTo>
                <a:cubicBezTo>
                  <a:pt x="1649" y="1993"/>
                  <a:pt x="1390" y="2099"/>
                  <a:pt x="1162" y="2256"/>
                </a:cubicBezTo>
                <a:lnTo>
                  <a:pt x="968" y="2063"/>
                </a:lnTo>
                <a:cubicBezTo>
                  <a:pt x="929" y="2023"/>
                  <a:pt x="865" y="2023"/>
                  <a:pt x="826" y="2063"/>
                </a:cubicBezTo>
                <a:lnTo>
                  <a:pt x="489" y="2400"/>
                </a:lnTo>
                <a:cubicBezTo>
                  <a:pt x="470" y="2419"/>
                  <a:pt x="460" y="2444"/>
                  <a:pt x="460" y="2471"/>
                </a:cubicBezTo>
                <a:cubicBezTo>
                  <a:pt x="460" y="2497"/>
                  <a:pt x="470" y="2523"/>
                  <a:pt x="489" y="2542"/>
                </a:cubicBezTo>
                <a:lnTo>
                  <a:pt x="679" y="2731"/>
                </a:lnTo>
                <a:cubicBezTo>
                  <a:pt x="517" y="2959"/>
                  <a:pt x="406" y="3220"/>
                  <a:pt x="354" y="3494"/>
                </a:cubicBezTo>
                <a:lnTo>
                  <a:pt x="101" y="3494"/>
                </a:lnTo>
                <a:cubicBezTo>
                  <a:pt x="45" y="3494"/>
                  <a:pt x="0" y="3539"/>
                  <a:pt x="0" y="3594"/>
                </a:cubicBezTo>
                <a:lnTo>
                  <a:pt x="0" y="4071"/>
                </a:lnTo>
                <a:cubicBezTo>
                  <a:pt x="0" y="4127"/>
                  <a:pt x="45" y="4172"/>
                  <a:pt x="101" y="4172"/>
                </a:cubicBezTo>
                <a:lnTo>
                  <a:pt x="346" y="4172"/>
                </a:lnTo>
                <a:cubicBezTo>
                  <a:pt x="392" y="4448"/>
                  <a:pt x="498" y="4713"/>
                  <a:pt x="658" y="4946"/>
                </a:cubicBezTo>
                <a:lnTo>
                  <a:pt x="480" y="5124"/>
                </a:lnTo>
                <a:cubicBezTo>
                  <a:pt x="441" y="5163"/>
                  <a:pt x="441" y="5227"/>
                  <a:pt x="480" y="5266"/>
                </a:cubicBezTo>
                <a:lnTo>
                  <a:pt x="817" y="5603"/>
                </a:lnTo>
                <a:cubicBezTo>
                  <a:pt x="836" y="5622"/>
                  <a:pt x="862" y="5633"/>
                  <a:pt x="888" y="5633"/>
                </a:cubicBezTo>
                <a:cubicBezTo>
                  <a:pt x="915" y="5633"/>
                  <a:pt x="940" y="5622"/>
                  <a:pt x="959" y="5603"/>
                </a:cubicBezTo>
                <a:lnTo>
                  <a:pt x="1131" y="5431"/>
                </a:lnTo>
                <a:cubicBezTo>
                  <a:pt x="1367" y="5599"/>
                  <a:pt x="1636" y="5713"/>
                  <a:pt x="1920" y="5763"/>
                </a:cubicBezTo>
                <a:lnTo>
                  <a:pt x="1920" y="6004"/>
                </a:lnTo>
                <a:cubicBezTo>
                  <a:pt x="1920" y="6059"/>
                  <a:pt x="1965" y="6104"/>
                  <a:pt x="2021" y="6104"/>
                </a:cubicBezTo>
                <a:lnTo>
                  <a:pt x="2498" y="6104"/>
                </a:lnTo>
                <a:cubicBezTo>
                  <a:pt x="2553" y="6104"/>
                  <a:pt x="2598" y="6059"/>
                  <a:pt x="2598" y="6004"/>
                </a:cubicBezTo>
                <a:lnTo>
                  <a:pt x="2598" y="5763"/>
                </a:lnTo>
                <a:cubicBezTo>
                  <a:pt x="2880" y="5713"/>
                  <a:pt x="3148" y="5601"/>
                  <a:pt x="3382" y="5435"/>
                </a:cubicBezTo>
                <a:lnTo>
                  <a:pt x="3559" y="5612"/>
                </a:lnTo>
                <a:cubicBezTo>
                  <a:pt x="3597" y="5650"/>
                  <a:pt x="3664" y="5650"/>
                  <a:pt x="3701" y="5612"/>
                </a:cubicBezTo>
                <a:lnTo>
                  <a:pt x="4038" y="5275"/>
                </a:lnTo>
                <a:cubicBezTo>
                  <a:pt x="4078" y="5235"/>
                  <a:pt x="4078" y="5172"/>
                  <a:pt x="4038" y="5133"/>
                </a:cubicBezTo>
                <a:lnTo>
                  <a:pt x="3857" y="4951"/>
                </a:lnTo>
                <a:cubicBezTo>
                  <a:pt x="4019" y="4717"/>
                  <a:pt x="4126" y="4450"/>
                  <a:pt x="4173" y="4172"/>
                </a:cubicBezTo>
                <a:lnTo>
                  <a:pt x="4443" y="4172"/>
                </a:lnTo>
                <a:cubicBezTo>
                  <a:pt x="4498" y="4172"/>
                  <a:pt x="4543" y="4127"/>
                  <a:pt x="4543" y="4071"/>
                </a:cubicBezTo>
                <a:lnTo>
                  <a:pt x="4543" y="3594"/>
                </a:lnTo>
                <a:cubicBezTo>
                  <a:pt x="4543" y="3539"/>
                  <a:pt x="4498" y="3494"/>
                  <a:pt x="4443" y="3494"/>
                </a:cubicBezTo>
                <a:close/>
                <a:moveTo>
                  <a:pt x="2272" y="4891"/>
                </a:moveTo>
                <a:cubicBezTo>
                  <a:pt x="1687" y="4891"/>
                  <a:pt x="1214" y="4417"/>
                  <a:pt x="1214" y="3833"/>
                </a:cubicBezTo>
                <a:cubicBezTo>
                  <a:pt x="1214" y="3248"/>
                  <a:pt x="1687" y="2775"/>
                  <a:pt x="2272" y="2775"/>
                </a:cubicBezTo>
                <a:cubicBezTo>
                  <a:pt x="2856" y="2775"/>
                  <a:pt x="3330" y="3248"/>
                  <a:pt x="3330" y="3833"/>
                </a:cubicBezTo>
                <a:cubicBezTo>
                  <a:pt x="3330" y="4417"/>
                  <a:pt x="2856" y="4891"/>
                  <a:pt x="2272" y="4891"/>
                </a:cubicBezTo>
                <a:close/>
                <a:moveTo>
                  <a:pt x="2674" y="3833"/>
                </a:moveTo>
                <a:cubicBezTo>
                  <a:pt x="2674" y="4055"/>
                  <a:pt x="2494" y="4235"/>
                  <a:pt x="2272" y="4235"/>
                </a:cubicBezTo>
                <a:cubicBezTo>
                  <a:pt x="2050" y="4235"/>
                  <a:pt x="1870" y="4055"/>
                  <a:pt x="1870" y="3833"/>
                </a:cubicBezTo>
                <a:cubicBezTo>
                  <a:pt x="1870" y="3611"/>
                  <a:pt x="2050" y="3431"/>
                  <a:pt x="2272" y="3431"/>
                </a:cubicBezTo>
                <a:cubicBezTo>
                  <a:pt x="2494" y="3431"/>
                  <a:pt x="2674" y="3611"/>
                  <a:pt x="2674" y="3833"/>
                </a:cubicBezTo>
                <a:close/>
                <a:moveTo>
                  <a:pt x="5978" y="1583"/>
                </a:moveTo>
                <a:lnTo>
                  <a:pt x="5843" y="1525"/>
                </a:lnTo>
                <a:cubicBezTo>
                  <a:pt x="5879" y="1366"/>
                  <a:pt x="5880" y="1202"/>
                  <a:pt x="5846" y="1044"/>
                </a:cubicBezTo>
                <a:lnTo>
                  <a:pt x="5990" y="987"/>
                </a:lnTo>
                <a:cubicBezTo>
                  <a:pt x="6019" y="975"/>
                  <a:pt x="6033" y="942"/>
                  <a:pt x="6022" y="913"/>
                </a:cubicBezTo>
                <a:lnTo>
                  <a:pt x="5921" y="659"/>
                </a:lnTo>
                <a:cubicBezTo>
                  <a:pt x="5909" y="630"/>
                  <a:pt x="5876" y="616"/>
                  <a:pt x="5846" y="627"/>
                </a:cubicBezTo>
                <a:lnTo>
                  <a:pt x="5699" y="686"/>
                </a:lnTo>
                <a:cubicBezTo>
                  <a:pt x="5612" y="550"/>
                  <a:pt x="5497" y="435"/>
                  <a:pt x="5362" y="348"/>
                </a:cubicBezTo>
                <a:lnTo>
                  <a:pt x="5424" y="204"/>
                </a:lnTo>
                <a:cubicBezTo>
                  <a:pt x="5430" y="190"/>
                  <a:pt x="5430" y="175"/>
                  <a:pt x="5424" y="160"/>
                </a:cubicBezTo>
                <a:cubicBezTo>
                  <a:pt x="5419" y="146"/>
                  <a:pt x="5408" y="135"/>
                  <a:pt x="5394" y="129"/>
                </a:cubicBezTo>
                <a:lnTo>
                  <a:pt x="5144" y="21"/>
                </a:lnTo>
                <a:cubicBezTo>
                  <a:pt x="5115" y="9"/>
                  <a:pt x="5081" y="22"/>
                  <a:pt x="5068" y="51"/>
                </a:cubicBezTo>
                <a:lnTo>
                  <a:pt x="5005" y="199"/>
                </a:lnTo>
                <a:cubicBezTo>
                  <a:pt x="4851" y="164"/>
                  <a:pt x="4693" y="163"/>
                  <a:pt x="4540" y="194"/>
                </a:cubicBezTo>
                <a:lnTo>
                  <a:pt x="4480" y="44"/>
                </a:lnTo>
                <a:cubicBezTo>
                  <a:pt x="4468" y="15"/>
                  <a:pt x="4435" y="0"/>
                  <a:pt x="4405" y="12"/>
                </a:cubicBezTo>
                <a:lnTo>
                  <a:pt x="4152" y="113"/>
                </a:lnTo>
                <a:cubicBezTo>
                  <a:pt x="4123" y="125"/>
                  <a:pt x="4108" y="158"/>
                  <a:pt x="4120" y="187"/>
                </a:cubicBezTo>
                <a:lnTo>
                  <a:pt x="4180" y="337"/>
                </a:lnTo>
                <a:cubicBezTo>
                  <a:pt x="4046" y="420"/>
                  <a:pt x="3931" y="532"/>
                  <a:pt x="3843" y="663"/>
                </a:cubicBezTo>
                <a:lnTo>
                  <a:pt x="3699" y="601"/>
                </a:lnTo>
                <a:cubicBezTo>
                  <a:pt x="3670" y="589"/>
                  <a:pt x="3636" y="602"/>
                  <a:pt x="3624" y="631"/>
                </a:cubicBezTo>
                <a:lnTo>
                  <a:pt x="3516" y="881"/>
                </a:lnTo>
                <a:cubicBezTo>
                  <a:pt x="3510" y="896"/>
                  <a:pt x="3510" y="911"/>
                  <a:pt x="3515" y="925"/>
                </a:cubicBezTo>
                <a:cubicBezTo>
                  <a:pt x="3521" y="940"/>
                  <a:pt x="3532" y="951"/>
                  <a:pt x="3546" y="957"/>
                </a:cubicBezTo>
                <a:lnTo>
                  <a:pt x="3687" y="1017"/>
                </a:lnTo>
                <a:cubicBezTo>
                  <a:pt x="3649" y="1173"/>
                  <a:pt x="3645" y="1334"/>
                  <a:pt x="3675" y="1491"/>
                </a:cubicBezTo>
                <a:lnTo>
                  <a:pt x="3541" y="1545"/>
                </a:lnTo>
                <a:cubicBezTo>
                  <a:pt x="3512" y="1556"/>
                  <a:pt x="3497" y="1590"/>
                  <a:pt x="3509" y="1619"/>
                </a:cubicBezTo>
                <a:lnTo>
                  <a:pt x="3610" y="1872"/>
                </a:lnTo>
                <a:cubicBezTo>
                  <a:pt x="3621" y="1902"/>
                  <a:pt x="3655" y="1916"/>
                  <a:pt x="3684" y="1904"/>
                </a:cubicBezTo>
                <a:lnTo>
                  <a:pt x="3814" y="1853"/>
                </a:lnTo>
                <a:cubicBezTo>
                  <a:pt x="3897" y="1990"/>
                  <a:pt x="4009" y="2108"/>
                  <a:pt x="4143" y="2198"/>
                </a:cubicBezTo>
                <a:lnTo>
                  <a:pt x="4087" y="2330"/>
                </a:lnTo>
                <a:cubicBezTo>
                  <a:pt x="4074" y="2359"/>
                  <a:pt x="4087" y="2393"/>
                  <a:pt x="4117" y="2405"/>
                </a:cubicBezTo>
                <a:lnTo>
                  <a:pt x="4367" y="2513"/>
                </a:lnTo>
                <a:cubicBezTo>
                  <a:pt x="4381" y="2519"/>
                  <a:pt x="4397" y="2519"/>
                  <a:pt x="4411" y="2514"/>
                </a:cubicBezTo>
                <a:cubicBezTo>
                  <a:pt x="4425" y="2508"/>
                  <a:pt x="4436" y="2497"/>
                  <a:pt x="4442" y="2483"/>
                </a:cubicBezTo>
                <a:lnTo>
                  <a:pt x="4497" y="2355"/>
                </a:lnTo>
                <a:cubicBezTo>
                  <a:pt x="4658" y="2395"/>
                  <a:pt x="4825" y="2398"/>
                  <a:pt x="4986" y="2365"/>
                </a:cubicBezTo>
                <a:lnTo>
                  <a:pt x="5037" y="2493"/>
                </a:lnTo>
                <a:cubicBezTo>
                  <a:pt x="5049" y="2522"/>
                  <a:pt x="5082" y="2537"/>
                  <a:pt x="5112" y="2525"/>
                </a:cubicBezTo>
                <a:lnTo>
                  <a:pt x="5365" y="2424"/>
                </a:lnTo>
                <a:cubicBezTo>
                  <a:pt x="5394" y="2413"/>
                  <a:pt x="5409" y="2379"/>
                  <a:pt x="5397" y="2350"/>
                </a:cubicBezTo>
                <a:lnTo>
                  <a:pt x="5346" y="2222"/>
                </a:lnTo>
                <a:cubicBezTo>
                  <a:pt x="5485" y="2136"/>
                  <a:pt x="5604" y="2020"/>
                  <a:pt x="5693" y="1882"/>
                </a:cubicBezTo>
                <a:lnTo>
                  <a:pt x="5825" y="1939"/>
                </a:lnTo>
                <a:cubicBezTo>
                  <a:pt x="5852" y="1951"/>
                  <a:pt x="5888" y="1937"/>
                  <a:pt x="5900" y="1909"/>
                </a:cubicBezTo>
                <a:lnTo>
                  <a:pt x="6008" y="1658"/>
                </a:lnTo>
                <a:cubicBezTo>
                  <a:pt x="6020" y="1629"/>
                  <a:pt x="6007" y="1595"/>
                  <a:pt x="5978" y="1583"/>
                </a:cubicBezTo>
                <a:close/>
                <a:moveTo>
                  <a:pt x="4989" y="1828"/>
                </a:moveTo>
                <a:cubicBezTo>
                  <a:pt x="4678" y="1951"/>
                  <a:pt x="4327" y="1800"/>
                  <a:pt x="4203" y="1489"/>
                </a:cubicBezTo>
                <a:cubicBezTo>
                  <a:pt x="4080" y="1179"/>
                  <a:pt x="4231" y="828"/>
                  <a:pt x="4542" y="704"/>
                </a:cubicBezTo>
                <a:cubicBezTo>
                  <a:pt x="4852" y="581"/>
                  <a:pt x="5204" y="732"/>
                  <a:pt x="5327" y="1042"/>
                </a:cubicBezTo>
                <a:cubicBezTo>
                  <a:pt x="5451" y="1353"/>
                  <a:pt x="5299" y="1704"/>
                  <a:pt x="4989" y="1828"/>
                </a:cubicBezTo>
                <a:close/>
                <a:moveTo>
                  <a:pt x="4979" y="1181"/>
                </a:moveTo>
                <a:cubicBezTo>
                  <a:pt x="5025" y="1299"/>
                  <a:pt x="4968" y="1432"/>
                  <a:pt x="4850" y="1479"/>
                </a:cubicBezTo>
                <a:cubicBezTo>
                  <a:pt x="4732" y="1526"/>
                  <a:pt x="4599" y="1468"/>
                  <a:pt x="4552" y="1351"/>
                </a:cubicBezTo>
                <a:cubicBezTo>
                  <a:pt x="4505" y="1233"/>
                  <a:pt x="4563" y="1099"/>
                  <a:pt x="4680" y="1053"/>
                </a:cubicBezTo>
                <a:cubicBezTo>
                  <a:pt x="4798" y="1006"/>
                  <a:pt x="4932" y="1063"/>
                  <a:pt x="4979" y="1181"/>
                </a:cubicBezTo>
                <a:close/>
              </a:path>
            </a:pathLst>
          </a:custGeom>
          <a:solidFill>
            <a:srgbClr val="083EA7"/>
          </a:solidFill>
          <a:ln>
            <a:noFill/>
          </a:ln>
        </p:spPr>
      </p:sp>
      <p:sp>
        <p:nvSpPr>
          <p:cNvPr id="23" name="pyramid-chart_64746"/>
          <p:cNvSpPr>
            <a:spLocks noChangeAspect="1"/>
          </p:cNvSpPr>
          <p:nvPr/>
        </p:nvSpPr>
        <p:spPr bwMode="auto">
          <a:xfrm>
            <a:off x="1077743" y="3017282"/>
            <a:ext cx="321993" cy="324000"/>
          </a:xfrm>
          <a:custGeom>
            <a:avLst/>
            <a:gdLst>
              <a:gd name="connsiteX0" fmla="*/ 71397 w 599947"/>
              <a:gd name="connsiteY0" fmla="*/ 336103 h 603687"/>
              <a:gd name="connsiteX1" fmla="*/ 299914 w 599947"/>
              <a:gd name="connsiteY1" fmla="*/ 451272 h 603687"/>
              <a:gd name="connsiteX2" fmla="*/ 528432 w 599947"/>
              <a:gd name="connsiteY2" fmla="*/ 336103 h 603687"/>
              <a:gd name="connsiteX3" fmla="*/ 599947 w 599947"/>
              <a:gd name="connsiteY3" fmla="*/ 431289 h 603687"/>
              <a:gd name="connsiteX4" fmla="*/ 299914 w 599947"/>
              <a:gd name="connsiteY4" fmla="*/ 603687 h 603687"/>
              <a:gd name="connsiteX5" fmla="*/ 0 w 599947"/>
              <a:gd name="connsiteY5" fmla="*/ 431289 h 603687"/>
              <a:gd name="connsiteX6" fmla="*/ 175572 w 599947"/>
              <a:gd name="connsiteY6" fmla="*/ 181494 h 603687"/>
              <a:gd name="connsiteX7" fmla="*/ 299879 w 599947"/>
              <a:gd name="connsiteY7" fmla="*/ 238829 h 603687"/>
              <a:gd name="connsiteX8" fmla="*/ 424187 w 599947"/>
              <a:gd name="connsiteY8" fmla="*/ 181494 h 603687"/>
              <a:gd name="connsiteX9" fmla="*/ 507295 w 599947"/>
              <a:gd name="connsiteY9" fmla="*/ 292263 h 603687"/>
              <a:gd name="connsiteX10" fmla="*/ 299879 w 599947"/>
              <a:gd name="connsiteY10" fmla="*/ 396648 h 603687"/>
              <a:gd name="connsiteX11" fmla="*/ 92582 w 599947"/>
              <a:gd name="connsiteY11" fmla="*/ 292263 h 603687"/>
              <a:gd name="connsiteX12" fmla="*/ 299903 w 599947"/>
              <a:gd name="connsiteY12" fmla="*/ 0 h 603687"/>
              <a:gd name="connsiteX13" fmla="*/ 403846 w 599947"/>
              <a:gd name="connsiteY13" fmla="*/ 138571 h 603687"/>
              <a:gd name="connsiteX14" fmla="*/ 299903 w 599947"/>
              <a:gd name="connsiteY14" fmla="*/ 186575 h 603687"/>
              <a:gd name="connsiteX15" fmla="*/ 195960 w 599947"/>
              <a:gd name="connsiteY15" fmla="*/ 138571 h 603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99947" h="603687">
                <a:moveTo>
                  <a:pt x="71397" y="336103"/>
                </a:moveTo>
                <a:lnTo>
                  <a:pt x="299914" y="451272"/>
                </a:lnTo>
                <a:lnTo>
                  <a:pt x="528432" y="336103"/>
                </a:lnTo>
                <a:lnTo>
                  <a:pt x="599947" y="431289"/>
                </a:lnTo>
                <a:lnTo>
                  <a:pt x="299914" y="603687"/>
                </a:lnTo>
                <a:lnTo>
                  <a:pt x="0" y="431289"/>
                </a:lnTo>
                <a:close/>
                <a:moveTo>
                  <a:pt x="175572" y="181494"/>
                </a:moveTo>
                <a:lnTo>
                  <a:pt x="299879" y="238829"/>
                </a:lnTo>
                <a:lnTo>
                  <a:pt x="424187" y="181494"/>
                </a:lnTo>
                <a:lnTo>
                  <a:pt x="507295" y="292263"/>
                </a:lnTo>
                <a:lnTo>
                  <a:pt x="299879" y="396648"/>
                </a:lnTo>
                <a:lnTo>
                  <a:pt x="92582" y="292263"/>
                </a:lnTo>
                <a:close/>
                <a:moveTo>
                  <a:pt x="299903" y="0"/>
                </a:moveTo>
                <a:lnTo>
                  <a:pt x="403846" y="138571"/>
                </a:lnTo>
                <a:lnTo>
                  <a:pt x="299903" y="186575"/>
                </a:lnTo>
                <a:lnTo>
                  <a:pt x="195960" y="138571"/>
                </a:lnTo>
                <a:close/>
              </a:path>
            </a:pathLst>
          </a:custGeom>
          <a:solidFill>
            <a:srgbClr val="083EA7"/>
          </a:solidFill>
          <a:ln>
            <a:noFill/>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3" name="直接连接符 32"/>
          <p:cNvCxnSpPr/>
          <p:nvPr/>
        </p:nvCxnSpPr>
        <p:spPr>
          <a:xfrm>
            <a:off x="-38100" y="2680905"/>
            <a:ext cx="12240000" cy="0"/>
          </a:xfrm>
          <a:prstGeom prst="line">
            <a:avLst/>
          </a:prstGeom>
          <a:ln w="38100">
            <a:solidFill>
              <a:srgbClr val="083EA7"/>
            </a:solidFill>
          </a:ln>
        </p:spPr>
        <p:style>
          <a:lnRef idx="1">
            <a:schemeClr val="accent1"/>
          </a:lnRef>
          <a:fillRef idx="0">
            <a:schemeClr val="accent1"/>
          </a:fillRef>
          <a:effectRef idx="0">
            <a:schemeClr val="accent1"/>
          </a:effectRef>
          <a:fontRef idx="minor">
            <a:schemeClr val="tx1"/>
          </a:fontRef>
        </p:style>
      </p:cxnSp>
      <p:pic>
        <p:nvPicPr>
          <p:cNvPr id="31" name="图片 30"/>
          <p:cNvPicPr>
            <a:picLocks noChangeAspect="1"/>
          </p:cNvPicPr>
          <p:nvPr/>
        </p:nvPicPr>
        <p:blipFill>
          <a:blip r:embed="rId1" cstate="hqprint">
            <a:extLst>
              <a:ext uri="{BEBA8EAE-BF5A-486C-A8C5-ECC9F3942E4B}">
                <a14:imgProps xmlns:a14="http://schemas.microsoft.com/office/drawing/2010/main">
                  <a14:imgLayer r:embed="rId2">
                    <a14:imgEffect>
                      <a14:saturation sat="0"/>
                    </a14:imgEffect>
                  </a14:imgLayer>
                </a14:imgProps>
              </a:ext>
            </a:extLst>
          </a:blip>
          <a:srcRect/>
          <a:stretch>
            <a:fillRect/>
          </a:stretch>
        </p:blipFill>
        <p:spPr>
          <a:xfrm>
            <a:off x="1289456" y="1819057"/>
            <a:ext cx="1692166" cy="1723697"/>
          </a:xfrm>
          <a:custGeom>
            <a:avLst/>
            <a:gdLst>
              <a:gd name="connsiteX0" fmla="*/ 0 w 1692166"/>
              <a:gd name="connsiteY0" fmla="*/ 0 h 1723697"/>
              <a:gd name="connsiteX1" fmla="*/ 1692166 w 1692166"/>
              <a:gd name="connsiteY1" fmla="*/ 0 h 1723697"/>
              <a:gd name="connsiteX2" fmla="*/ 1692166 w 1692166"/>
              <a:gd name="connsiteY2" fmla="*/ 1723697 h 1723697"/>
              <a:gd name="connsiteX3" fmla="*/ 0 w 1692166"/>
              <a:gd name="connsiteY3" fmla="*/ 1723697 h 1723697"/>
            </a:gdLst>
            <a:ahLst/>
            <a:cxnLst>
              <a:cxn ang="0">
                <a:pos x="connsiteX0" y="connsiteY0"/>
              </a:cxn>
              <a:cxn ang="0">
                <a:pos x="connsiteX1" y="connsiteY1"/>
              </a:cxn>
              <a:cxn ang="0">
                <a:pos x="connsiteX2" y="connsiteY2"/>
              </a:cxn>
              <a:cxn ang="0">
                <a:pos x="connsiteX3" y="connsiteY3"/>
              </a:cxn>
            </a:cxnLst>
            <a:rect l="l" t="t" r="r" b="b"/>
            <a:pathLst>
              <a:path w="1692166" h="1723697">
                <a:moveTo>
                  <a:pt x="0" y="0"/>
                </a:moveTo>
                <a:lnTo>
                  <a:pt x="1692166" y="0"/>
                </a:lnTo>
                <a:lnTo>
                  <a:pt x="1692166" y="1723697"/>
                </a:lnTo>
                <a:lnTo>
                  <a:pt x="0" y="1723697"/>
                </a:lnTo>
                <a:close/>
              </a:path>
            </a:pathLst>
          </a:custGeom>
          <a:ln w="38100">
            <a:solidFill>
              <a:srgbClr val="083EA7"/>
            </a:solidFill>
          </a:ln>
        </p:spPr>
      </p:pic>
      <p:pic>
        <p:nvPicPr>
          <p:cNvPr id="30" name="图片 29"/>
          <p:cNvPicPr>
            <a:picLocks noChangeAspect="1"/>
          </p:cNvPicPr>
          <p:nvPr/>
        </p:nvPicPr>
        <p:blipFill>
          <a:blip r:embed="rId3" cstate="hqprint">
            <a:extLst>
              <a:ext uri="{BEBA8EAE-BF5A-486C-A8C5-ECC9F3942E4B}">
                <a14:imgProps xmlns:a14="http://schemas.microsoft.com/office/drawing/2010/main">
                  <a14:imgLayer r:embed="rId4">
                    <a14:imgEffect>
                      <a14:saturation sat="0"/>
                    </a14:imgEffect>
                  </a14:imgLayer>
                </a14:imgProps>
              </a:ext>
            </a:extLst>
          </a:blip>
          <a:srcRect/>
          <a:stretch>
            <a:fillRect/>
          </a:stretch>
        </p:blipFill>
        <p:spPr>
          <a:xfrm>
            <a:off x="5259865" y="1819057"/>
            <a:ext cx="1692166" cy="1723697"/>
          </a:xfrm>
          <a:custGeom>
            <a:avLst/>
            <a:gdLst>
              <a:gd name="connsiteX0" fmla="*/ 0 w 1692166"/>
              <a:gd name="connsiteY0" fmla="*/ 0 h 1723697"/>
              <a:gd name="connsiteX1" fmla="*/ 1692166 w 1692166"/>
              <a:gd name="connsiteY1" fmla="*/ 0 h 1723697"/>
              <a:gd name="connsiteX2" fmla="*/ 1692166 w 1692166"/>
              <a:gd name="connsiteY2" fmla="*/ 1723697 h 1723697"/>
              <a:gd name="connsiteX3" fmla="*/ 0 w 1692166"/>
              <a:gd name="connsiteY3" fmla="*/ 1723697 h 1723697"/>
            </a:gdLst>
            <a:ahLst/>
            <a:cxnLst>
              <a:cxn ang="0">
                <a:pos x="connsiteX0" y="connsiteY0"/>
              </a:cxn>
              <a:cxn ang="0">
                <a:pos x="connsiteX1" y="connsiteY1"/>
              </a:cxn>
              <a:cxn ang="0">
                <a:pos x="connsiteX2" y="connsiteY2"/>
              </a:cxn>
              <a:cxn ang="0">
                <a:pos x="connsiteX3" y="connsiteY3"/>
              </a:cxn>
            </a:cxnLst>
            <a:rect l="l" t="t" r="r" b="b"/>
            <a:pathLst>
              <a:path w="1692166" h="1723697">
                <a:moveTo>
                  <a:pt x="0" y="0"/>
                </a:moveTo>
                <a:lnTo>
                  <a:pt x="1692166" y="0"/>
                </a:lnTo>
                <a:lnTo>
                  <a:pt x="1692166" y="1723697"/>
                </a:lnTo>
                <a:lnTo>
                  <a:pt x="0" y="1723697"/>
                </a:lnTo>
                <a:close/>
              </a:path>
            </a:pathLst>
          </a:custGeom>
          <a:ln w="38100">
            <a:solidFill>
              <a:srgbClr val="083EA7"/>
            </a:solidFill>
          </a:ln>
        </p:spPr>
      </p:pic>
      <p:pic>
        <p:nvPicPr>
          <p:cNvPr id="29" name="图片 28"/>
          <p:cNvPicPr>
            <a:picLocks noChangeAspect="1"/>
          </p:cNvPicPr>
          <p:nvPr/>
        </p:nvPicPr>
        <p:blipFill>
          <a:blip r:embed="rId5" cstate="hqprint">
            <a:extLst>
              <a:ext uri="{BEBA8EAE-BF5A-486C-A8C5-ECC9F3942E4B}">
                <a14:imgProps xmlns:a14="http://schemas.microsoft.com/office/drawing/2010/main">
                  <a14:imgLayer r:embed="rId6">
                    <a14:imgEffect>
                      <a14:saturation sat="0"/>
                    </a14:imgEffect>
                  </a14:imgLayer>
                </a14:imgProps>
              </a:ext>
            </a:extLst>
          </a:blip>
          <a:srcRect/>
          <a:stretch>
            <a:fillRect/>
          </a:stretch>
        </p:blipFill>
        <p:spPr>
          <a:xfrm>
            <a:off x="9230273" y="1824850"/>
            <a:ext cx="1692166" cy="1712111"/>
          </a:xfrm>
          <a:custGeom>
            <a:avLst/>
            <a:gdLst>
              <a:gd name="connsiteX0" fmla="*/ 0 w 1692166"/>
              <a:gd name="connsiteY0" fmla="*/ 0 h 1712111"/>
              <a:gd name="connsiteX1" fmla="*/ 1692166 w 1692166"/>
              <a:gd name="connsiteY1" fmla="*/ 0 h 1712111"/>
              <a:gd name="connsiteX2" fmla="*/ 1692166 w 1692166"/>
              <a:gd name="connsiteY2" fmla="*/ 1712111 h 1712111"/>
              <a:gd name="connsiteX3" fmla="*/ 0 w 1692166"/>
              <a:gd name="connsiteY3" fmla="*/ 1712111 h 1712111"/>
            </a:gdLst>
            <a:ahLst/>
            <a:cxnLst>
              <a:cxn ang="0">
                <a:pos x="connsiteX0" y="connsiteY0"/>
              </a:cxn>
              <a:cxn ang="0">
                <a:pos x="connsiteX1" y="connsiteY1"/>
              </a:cxn>
              <a:cxn ang="0">
                <a:pos x="connsiteX2" y="connsiteY2"/>
              </a:cxn>
              <a:cxn ang="0">
                <a:pos x="connsiteX3" y="connsiteY3"/>
              </a:cxn>
            </a:cxnLst>
            <a:rect l="l" t="t" r="r" b="b"/>
            <a:pathLst>
              <a:path w="1692166" h="1712111">
                <a:moveTo>
                  <a:pt x="0" y="0"/>
                </a:moveTo>
                <a:lnTo>
                  <a:pt x="1692166" y="0"/>
                </a:lnTo>
                <a:lnTo>
                  <a:pt x="1692166" y="1712111"/>
                </a:lnTo>
                <a:lnTo>
                  <a:pt x="0" y="1712111"/>
                </a:lnTo>
                <a:close/>
              </a:path>
            </a:pathLst>
          </a:custGeom>
          <a:ln w="38100">
            <a:solidFill>
              <a:srgbClr val="083EA7"/>
            </a:solidFill>
          </a:ln>
        </p:spPr>
      </p:pic>
      <p:sp>
        <p:nvSpPr>
          <p:cNvPr id="3" name="文本框 2"/>
          <p:cNvSpPr txBox="1"/>
          <p:nvPr/>
        </p:nvSpPr>
        <p:spPr>
          <a:xfrm>
            <a:off x="795946" y="224461"/>
            <a:ext cx="249299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i="0" u="none" strike="noStrike" kern="1200" cap="none" spc="60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rPr>
              <a:t>在此输入标题</a:t>
            </a:r>
            <a:endParaRPr kumimoji="0" lang="en-US" altLang="zh-CN" sz="2400" i="0" u="none" strike="noStrike" kern="1200" cap="none" spc="60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endParaRPr>
          </a:p>
        </p:txBody>
      </p:sp>
      <p:sp>
        <p:nvSpPr>
          <p:cNvPr id="4" name="文本框 3"/>
          <p:cNvSpPr txBox="1"/>
          <p:nvPr/>
        </p:nvSpPr>
        <p:spPr>
          <a:xfrm>
            <a:off x="795946" y="624681"/>
            <a:ext cx="303480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i="0" u="none" strike="noStrike" kern="1200" cap="none" spc="600" normalizeH="0" baseline="0" noProof="0" dirty="0">
                <a:ln>
                  <a:noFill/>
                </a:ln>
                <a:solidFill>
                  <a:srgbClr val="083EA7"/>
                </a:solidFill>
                <a:effectLst/>
                <a:uLnTx/>
                <a:uFillTx/>
                <a:latin typeface="Arial" panose="020B0604020202020204"/>
                <a:ea typeface="FZHei-B01" panose="03000509000000000000"/>
                <a:cs typeface="FZHei-B01" panose="03000509000000000000"/>
                <a:sym typeface="+mn-lt"/>
              </a:rPr>
              <a:t>dd your text here</a:t>
            </a:r>
            <a:endParaRPr kumimoji="0" lang="en-US" altLang="zh-CN" sz="1600" i="0" u="none" strike="noStrike" kern="1200" cap="none" spc="600" normalizeH="0" baseline="0" noProof="0" dirty="0">
              <a:ln>
                <a:noFill/>
              </a:ln>
              <a:solidFill>
                <a:srgbClr val="083EA7"/>
              </a:solidFill>
              <a:effectLst/>
              <a:uLnTx/>
              <a:uFillTx/>
              <a:latin typeface="Arial" panose="020B0604020202020204"/>
              <a:ea typeface="FZHei-B01" panose="03000509000000000000"/>
              <a:cs typeface="FZHei-B01" panose="03000509000000000000"/>
              <a:sym typeface="+mn-lt"/>
            </a:endParaRPr>
          </a:p>
        </p:txBody>
      </p:sp>
      <p:sp>
        <p:nvSpPr>
          <p:cNvPr id="5" name="文本框 4"/>
          <p:cNvSpPr txBox="1"/>
          <p:nvPr/>
        </p:nvSpPr>
        <p:spPr>
          <a:xfrm>
            <a:off x="131237" y="112616"/>
            <a:ext cx="69762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6000" i="0" u="none" strike="noStrike" kern="1200" cap="none" spc="0" normalizeH="0" baseline="0" noProof="0" dirty="0">
                <a:ln>
                  <a:noFill/>
                </a:ln>
                <a:solidFill>
                  <a:srgbClr val="083EA7"/>
                </a:solidFill>
                <a:effectLst/>
                <a:uLnTx/>
                <a:uFillTx/>
                <a:latin typeface="Arial" panose="020B0604020202020204"/>
                <a:ea typeface="FZHei-B01" panose="03000509000000000000"/>
                <a:cs typeface="+mn-cs"/>
              </a:rPr>
              <a:t>A</a:t>
            </a:r>
            <a:endParaRPr kumimoji="0" lang="zh-CN" altLang="en-US" sz="6000" i="0" u="none" strike="noStrike" kern="1200" cap="none" spc="0" normalizeH="0" baseline="0" noProof="0" dirty="0">
              <a:ln>
                <a:noFill/>
              </a:ln>
              <a:solidFill>
                <a:srgbClr val="083EA7"/>
              </a:solidFill>
              <a:effectLst/>
              <a:uLnTx/>
              <a:uFillTx/>
              <a:latin typeface="Arial" panose="020B0604020202020204"/>
              <a:ea typeface="FZHei-B01" panose="03000509000000000000"/>
              <a:cs typeface="+mn-cs"/>
            </a:endParaRPr>
          </a:p>
        </p:txBody>
      </p:sp>
      <p:sp>
        <p:nvSpPr>
          <p:cNvPr id="9" name="椭圆 8"/>
          <p:cNvSpPr/>
          <p:nvPr/>
        </p:nvSpPr>
        <p:spPr>
          <a:xfrm>
            <a:off x="9716356" y="4021906"/>
            <a:ext cx="720000" cy="720000"/>
          </a:xfrm>
          <a:prstGeom prst="ellipse">
            <a:avLst/>
          </a:prstGeom>
          <a:solidFill>
            <a:srgbClr val="083EA7"/>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85000"/>
                  <a:lumOff val="15000"/>
                </a:schemeClr>
              </a:solidFill>
              <a:effectLst/>
              <a:uLnTx/>
              <a:uFillTx/>
              <a:latin typeface="Arial" panose="020B0604020202020204"/>
              <a:ea typeface="FZHei-B01" panose="03000509000000000000"/>
              <a:cs typeface="+mn-cs"/>
            </a:endParaRPr>
          </a:p>
        </p:txBody>
      </p:sp>
      <p:sp>
        <p:nvSpPr>
          <p:cNvPr id="10" name="文本框 9"/>
          <p:cNvSpPr txBox="1"/>
          <p:nvPr/>
        </p:nvSpPr>
        <p:spPr>
          <a:xfrm>
            <a:off x="8740136" y="4937459"/>
            <a:ext cx="2672440" cy="880497"/>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rPr>
              <a:t>在此输入文本在此输入文本在此输入文本</a:t>
            </a:r>
            <a:endParaRPr kumimoji="0" lang="zh-CN" altLang="en-US"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endParaRPr>
          </a:p>
        </p:txBody>
      </p:sp>
      <p:sp>
        <p:nvSpPr>
          <p:cNvPr id="11" name="trade-center_89006"/>
          <p:cNvSpPr>
            <a:spLocks noChangeAspect="1"/>
          </p:cNvSpPr>
          <p:nvPr/>
        </p:nvSpPr>
        <p:spPr bwMode="auto">
          <a:xfrm>
            <a:off x="9924241" y="4235413"/>
            <a:ext cx="304231" cy="292987"/>
          </a:xfrm>
          <a:custGeom>
            <a:avLst/>
            <a:gdLst>
              <a:gd name="connsiteX0" fmla="*/ 216243 w 609050"/>
              <a:gd name="connsiteY0" fmla="*/ 412730 h 586540"/>
              <a:gd name="connsiteX1" fmla="*/ 216243 w 609050"/>
              <a:gd name="connsiteY1" fmla="*/ 456594 h 586540"/>
              <a:gd name="connsiteX2" fmla="*/ 293953 w 609050"/>
              <a:gd name="connsiteY2" fmla="*/ 456594 h 586540"/>
              <a:gd name="connsiteX3" fmla="*/ 293953 w 609050"/>
              <a:gd name="connsiteY3" fmla="*/ 412730 h 586540"/>
              <a:gd name="connsiteX4" fmla="*/ 69884 w 609050"/>
              <a:gd name="connsiteY4" fmla="*/ 412730 h 586540"/>
              <a:gd name="connsiteX5" fmla="*/ 69884 w 609050"/>
              <a:gd name="connsiteY5" fmla="*/ 456594 h 586540"/>
              <a:gd name="connsiteX6" fmla="*/ 147595 w 609050"/>
              <a:gd name="connsiteY6" fmla="*/ 456594 h 586540"/>
              <a:gd name="connsiteX7" fmla="*/ 147595 w 609050"/>
              <a:gd name="connsiteY7" fmla="*/ 412730 h 586540"/>
              <a:gd name="connsiteX8" fmla="*/ 460769 w 609050"/>
              <a:gd name="connsiteY8" fmla="*/ 376268 h 586540"/>
              <a:gd name="connsiteX9" fmla="*/ 460769 w 609050"/>
              <a:gd name="connsiteY9" fmla="*/ 414786 h 586540"/>
              <a:gd name="connsiteX10" fmla="*/ 555916 w 609050"/>
              <a:gd name="connsiteY10" fmla="*/ 414786 h 586540"/>
              <a:gd name="connsiteX11" fmla="*/ 555916 w 609050"/>
              <a:gd name="connsiteY11" fmla="*/ 376268 h 586540"/>
              <a:gd name="connsiteX12" fmla="*/ 216243 w 609050"/>
              <a:gd name="connsiteY12" fmla="*/ 339670 h 586540"/>
              <a:gd name="connsiteX13" fmla="*/ 216243 w 609050"/>
              <a:gd name="connsiteY13" fmla="*/ 383533 h 586540"/>
              <a:gd name="connsiteX14" fmla="*/ 293953 w 609050"/>
              <a:gd name="connsiteY14" fmla="*/ 383533 h 586540"/>
              <a:gd name="connsiteX15" fmla="*/ 293953 w 609050"/>
              <a:gd name="connsiteY15" fmla="*/ 339670 h 586540"/>
              <a:gd name="connsiteX16" fmla="*/ 69884 w 609050"/>
              <a:gd name="connsiteY16" fmla="*/ 339670 h 586540"/>
              <a:gd name="connsiteX17" fmla="*/ 69884 w 609050"/>
              <a:gd name="connsiteY17" fmla="*/ 383533 h 586540"/>
              <a:gd name="connsiteX18" fmla="*/ 147595 w 609050"/>
              <a:gd name="connsiteY18" fmla="*/ 383533 h 586540"/>
              <a:gd name="connsiteX19" fmla="*/ 147595 w 609050"/>
              <a:gd name="connsiteY19" fmla="*/ 339670 h 586540"/>
              <a:gd name="connsiteX20" fmla="*/ 460769 w 609050"/>
              <a:gd name="connsiteY20" fmla="*/ 303071 h 586540"/>
              <a:gd name="connsiteX21" fmla="*/ 460769 w 609050"/>
              <a:gd name="connsiteY21" fmla="*/ 341726 h 586540"/>
              <a:gd name="connsiteX22" fmla="*/ 555916 w 609050"/>
              <a:gd name="connsiteY22" fmla="*/ 341726 h 586540"/>
              <a:gd name="connsiteX23" fmla="*/ 555916 w 609050"/>
              <a:gd name="connsiteY23" fmla="*/ 303071 h 586540"/>
              <a:gd name="connsiteX24" fmla="*/ 216243 w 609050"/>
              <a:gd name="connsiteY24" fmla="*/ 266609 h 586540"/>
              <a:gd name="connsiteX25" fmla="*/ 216243 w 609050"/>
              <a:gd name="connsiteY25" fmla="*/ 310473 h 586540"/>
              <a:gd name="connsiteX26" fmla="*/ 293953 w 609050"/>
              <a:gd name="connsiteY26" fmla="*/ 310473 h 586540"/>
              <a:gd name="connsiteX27" fmla="*/ 293953 w 609050"/>
              <a:gd name="connsiteY27" fmla="*/ 266609 h 586540"/>
              <a:gd name="connsiteX28" fmla="*/ 69884 w 609050"/>
              <a:gd name="connsiteY28" fmla="*/ 266609 h 586540"/>
              <a:gd name="connsiteX29" fmla="*/ 69884 w 609050"/>
              <a:gd name="connsiteY29" fmla="*/ 310473 h 586540"/>
              <a:gd name="connsiteX30" fmla="*/ 147595 w 609050"/>
              <a:gd name="connsiteY30" fmla="*/ 310473 h 586540"/>
              <a:gd name="connsiteX31" fmla="*/ 147595 w 609050"/>
              <a:gd name="connsiteY31" fmla="*/ 266609 h 586540"/>
              <a:gd name="connsiteX32" fmla="*/ 460769 w 609050"/>
              <a:gd name="connsiteY32" fmla="*/ 230010 h 586540"/>
              <a:gd name="connsiteX33" fmla="*/ 460769 w 609050"/>
              <a:gd name="connsiteY33" fmla="*/ 268528 h 586540"/>
              <a:gd name="connsiteX34" fmla="*/ 555916 w 609050"/>
              <a:gd name="connsiteY34" fmla="*/ 268528 h 586540"/>
              <a:gd name="connsiteX35" fmla="*/ 555916 w 609050"/>
              <a:gd name="connsiteY35" fmla="*/ 230010 h 586540"/>
              <a:gd name="connsiteX36" fmla="*/ 216243 w 609050"/>
              <a:gd name="connsiteY36" fmla="*/ 193549 h 586540"/>
              <a:gd name="connsiteX37" fmla="*/ 216243 w 609050"/>
              <a:gd name="connsiteY37" fmla="*/ 237412 h 586540"/>
              <a:gd name="connsiteX38" fmla="*/ 293953 w 609050"/>
              <a:gd name="connsiteY38" fmla="*/ 237412 h 586540"/>
              <a:gd name="connsiteX39" fmla="*/ 293953 w 609050"/>
              <a:gd name="connsiteY39" fmla="*/ 193549 h 586540"/>
              <a:gd name="connsiteX40" fmla="*/ 69884 w 609050"/>
              <a:gd name="connsiteY40" fmla="*/ 193549 h 586540"/>
              <a:gd name="connsiteX41" fmla="*/ 69884 w 609050"/>
              <a:gd name="connsiteY41" fmla="*/ 237412 h 586540"/>
              <a:gd name="connsiteX42" fmla="*/ 147595 w 609050"/>
              <a:gd name="connsiteY42" fmla="*/ 237412 h 586540"/>
              <a:gd name="connsiteX43" fmla="*/ 147595 w 609050"/>
              <a:gd name="connsiteY43" fmla="*/ 193549 h 586540"/>
              <a:gd name="connsiteX44" fmla="*/ 460769 w 609050"/>
              <a:gd name="connsiteY44" fmla="*/ 156950 h 586540"/>
              <a:gd name="connsiteX45" fmla="*/ 460769 w 609050"/>
              <a:gd name="connsiteY45" fmla="*/ 195468 h 586540"/>
              <a:gd name="connsiteX46" fmla="*/ 555916 w 609050"/>
              <a:gd name="connsiteY46" fmla="*/ 195468 h 586540"/>
              <a:gd name="connsiteX47" fmla="*/ 555916 w 609050"/>
              <a:gd name="connsiteY47" fmla="*/ 156950 h 586540"/>
              <a:gd name="connsiteX48" fmla="*/ 192926 w 609050"/>
              <a:gd name="connsiteY48" fmla="*/ 96251 h 586540"/>
              <a:gd name="connsiteX49" fmla="*/ 361366 w 609050"/>
              <a:gd name="connsiteY49" fmla="*/ 96251 h 586540"/>
              <a:gd name="connsiteX50" fmla="*/ 361366 w 609050"/>
              <a:gd name="connsiteY50" fmla="*/ 114880 h 586540"/>
              <a:gd name="connsiteX51" fmla="*/ 192926 w 609050"/>
              <a:gd name="connsiteY51" fmla="*/ 114880 h 586540"/>
              <a:gd name="connsiteX52" fmla="*/ 192926 w 609050"/>
              <a:gd name="connsiteY52" fmla="*/ 49819 h 586540"/>
              <a:gd name="connsiteX53" fmla="*/ 361366 w 609050"/>
              <a:gd name="connsiteY53" fmla="*/ 49819 h 586540"/>
              <a:gd name="connsiteX54" fmla="*/ 361366 w 609050"/>
              <a:gd name="connsiteY54" fmla="*/ 68307 h 586540"/>
              <a:gd name="connsiteX55" fmla="*/ 192926 w 609050"/>
              <a:gd name="connsiteY55" fmla="*/ 68307 h 586540"/>
              <a:gd name="connsiteX56" fmla="*/ 166130 w 609050"/>
              <a:gd name="connsiteY56" fmla="*/ 25222 h 586540"/>
              <a:gd name="connsiteX57" fmla="*/ 166130 w 609050"/>
              <a:gd name="connsiteY57" fmla="*/ 155716 h 586540"/>
              <a:gd name="connsiteX58" fmla="*/ 338987 w 609050"/>
              <a:gd name="connsiteY58" fmla="*/ 155716 h 586540"/>
              <a:gd name="connsiteX59" fmla="*/ 338987 w 609050"/>
              <a:gd name="connsiteY59" fmla="*/ 341040 h 586540"/>
              <a:gd name="connsiteX60" fmla="*/ 338987 w 609050"/>
              <a:gd name="connsiteY60" fmla="*/ 531710 h 586540"/>
              <a:gd name="connsiteX61" fmla="*/ 366721 w 609050"/>
              <a:gd name="connsiteY61" fmla="*/ 531710 h 586540"/>
              <a:gd name="connsiteX62" fmla="*/ 366721 w 609050"/>
              <a:gd name="connsiteY62" fmla="*/ 341040 h 586540"/>
              <a:gd name="connsiteX63" fmla="*/ 366721 w 609050"/>
              <a:gd name="connsiteY63" fmla="*/ 155305 h 586540"/>
              <a:gd name="connsiteX64" fmla="*/ 388002 w 609050"/>
              <a:gd name="connsiteY64" fmla="*/ 143517 h 586540"/>
              <a:gd name="connsiteX65" fmla="*/ 388002 w 609050"/>
              <a:gd name="connsiteY65" fmla="*/ 25222 h 586540"/>
              <a:gd name="connsiteX66" fmla="*/ 140867 w 609050"/>
              <a:gd name="connsiteY66" fmla="*/ 0 h 586540"/>
              <a:gd name="connsiteX67" fmla="*/ 413402 w 609050"/>
              <a:gd name="connsiteY67" fmla="*/ 0 h 586540"/>
              <a:gd name="connsiteX68" fmla="*/ 413402 w 609050"/>
              <a:gd name="connsiteY68" fmla="*/ 129398 h 586540"/>
              <a:gd name="connsiteX69" fmla="*/ 432486 w 609050"/>
              <a:gd name="connsiteY69" fmla="*/ 118843 h 586540"/>
              <a:gd name="connsiteX70" fmla="*/ 584199 w 609050"/>
              <a:gd name="connsiteY70" fmla="*/ 118843 h 586540"/>
              <a:gd name="connsiteX71" fmla="*/ 584199 w 609050"/>
              <a:gd name="connsiteY71" fmla="*/ 531710 h 586540"/>
              <a:gd name="connsiteX72" fmla="*/ 609050 w 609050"/>
              <a:gd name="connsiteY72" fmla="*/ 531710 h 586540"/>
              <a:gd name="connsiteX73" fmla="*/ 609050 w 609050"/>
              <a:gd name="connsiteY73" fmla="*/ 586540 h 586540"/>
              <a:gd name="connsiteX74" fmla="*/ 0 w 609050"/>
              <a:gd name="connsiteY74" fmla="*/ 586540 h 586540"/>
              <a:gd name="connsiteX75" fmla="*/ 0 w 609050"/>
              <a:gd name="connsiteY75" fmla="*/ 531710 h 586540"/>
              <a:gd name="connsiteX76" fmla="*/ 24851 w 609050"/>
              <a:gd name="connsiteY76" fmla="*/ 531710 h 586540"/>
              <a:gd name="connsiteX77" fmla="*/ 24851 w 609050"/>
              <a:gd name="connsiteY77" fmla="*/ 155716 h 586540"/>
              <a:gd name="connsiteX78" fmla="*/ 140867 w 609050"/>
              <a:gd name="connsiteY78" fmla="*/ 155716 h 58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609050" h="586540">
                <a:moveTo>
                  <a:pt x="216243" y="412730"/>
                </a:moveTo>
                <a:lnTo>
                  <a:pt x="216243" y="456594"/>
                </a:lnTo>
                <a:lnTo>
                  <a:pt x="293953" y="456594"/>
                </a:lnTo>
                <a:lnTo>
                  <a:pt x="293953" y="412730"/>
                </a:lnTo>
                <a:close/>
                <a:moveTo>
                  <a:pt x="69884" y="412730"/>
                </a:moveTo>
                <a:lnTo>
                  <a:pt x="69884" y="456594"/>
                </a:lnTo>
                <a:lnTo>
                  <a:pt x="147595" y="456594"/>
                </a:lnTo>
                <a:lnTo>
                  <a:pt x="147595" y="412730"/>
                </a:lnTo>
                <a:close/>
                <a:moveTo>
                  <a:pt x="460769" y="376268"/>
                </a:moveTo>
                <a:lnTo>
                  <a:pt x="460769" y="414786"/>
                </a:lnTo>
                <a:lnTo>
                  <a:pt x="555916" y="414786"/>
                </a:lnTo>
                <a:lnTo>
                  <a:pt x="555916" y="376268"/>
                </a:lnTo>
                <a:close/>
                <a:moveTo>
                  <a:pt x="216243" y="339670"/>
                </a:moveTo>
                <a:lnTo>
                  <a:pt x="216243" y="383533"/>
                </a:lnTo>
                <a:lnTo>
                  <a:pt x="293953" y="383533"/>
                </a:lnTo>
                <a:lnTo>
                  <a:pt x="293953" y="339670"/>
                </a:lnTo>
                <a:close/>
                <a:moveTo>
                  <a:pt x="69884" y="339670"/>
                </a:moveTo>
                <a:lnTo>
                  <a:pt x="69884" y="383533"/>
                </a:lnTo>
                <a:lnTo>
                  <a:pt x="147595" y="383533"/>
                </a:lnTo>
                <a:lnTo>
                  <a:pt x="147595" y="339670"/>
                </a:lnTo>
                <a:close/>
                <a:moveTo>
                  <a:pt x="460769" y="303071"/>
                </a:moveTo>
                <a:lnTo>
                  <a:pt x="460769" y="341726"/>
                </a:lnTo>
                <a:lnTo>
                  <a:pt x="555916" y="341726"/>
                </a:lnTo>
                <a:lnTo>
                  <a:pt x="555916" y="303071"/>
                </a:lnTo>
                <a:close/>
                <a:moveTo>
                  <a:pt x="216243" y="266609"/>
                </a:moveTo>
                <a:lnTo>
                  <a:pt x="216243" y="310473"/>
                </a:lnTo>
                <a:lnTo>
                  <a:pt x="293953" y="310473"/>
                </a:lnTo>
                <a:lnTo>
                  <a:pt x="293953" y="266609"/>
                </a:lnTo>
                <a:close/>
                <a:moveTo>
                  <a:pt x="69884" y="266609"/>
                </a:moveTo>
                <a:lnTo>
                  <a:pt x="69884" y="310473"/>
                </a:lnTo>
                <a:lnTo>
                  <a:pt x="147595" y="310473"/>
                </a:lnTo>
                <a:lnTo>
                  <a:pt x="147595" y="266609"/>
                </a:lnTo>
                <a:close/>
                <a:moveTo>
                  <a:pt x="460769" y="230010"/>
                </a:moveTo>
                <a:lnTo>
                  <a:pt x="460769" y="268528"/>
                </a:lnTo>
                <a:lnTo>
                  <a:pt x="555916" y="268528"/>
                </a:lnTo>
                <a:lnTo>
                  <a:pt x="555916" y="230010"/>
                </a:lnTo>
                <a:close/>
                <a:moveTo>
                  <a:pt x="216243" y="193549"/>
                </a:moveTo>
                <a:lnTo>
                  <a:pt x="216243" y="237412"/>
                </a:lnTo>
                <a:lnTo>
                  <a:pt x="293953" y="237412"/>
                </a:lnTo>
                <a:lnTo>
                  <a:pt x="293953" y="193549"/>
                </a:lnTo>
                <a:close/>
                <a:moveTo>
                  <a:pt x="69884" y="193549"/>
                </a:moveTo>
                <a:lnTo>
                  <a:pt x="69884" y="237412"/>
                </a:lnTo>
                <a:lnTo>
                  <a:pt x="147595" y="237412"/>
                </a:lnTo>
                <a:lnTo>
                  <a:pt x="147595" y="193549"/>
                </a:lnTo>
                <a:close/>
                <a:moveTo>
                  <a:pt x="460769" y="156950"/>
                </a:moveTo>
                <a:lnTo>
                  <a:pt x="460769" y="195468"/>
                </a:lnTo>
                <a:lnTo>
                  <a:pt x="555916" y="195468"/>
                </a:lnTo>
                <a:lnTo>
                  <a:pt x="555916" y="156950"/>
                </a:lnTo>
                <a:close/>
                <a:moveTo>
                  <a:pt x="192926" y="96251"/>
                </a:moveTo>
                <a:lnTo>
                  <a:pt x="361366" y="96251"/>
                </a:lnTo>
                <a:lnTo>
                  <a:pt x="361366" y="114880"/>
                </a:lnTo>
                <a:lnTo>
                  <a:pt x="192926" y="114880"/>
                </a:lnTo>
                <a:close/>
                <a:moveTo>
                  <a:pt x="192926" y="49819"/>
                </a:moveTo>
                <a:lnTo>
                  <a:pt x="361366" y="49819"/>
                </a:lnTo>
                <a:lnTo>
                  <a:pt x="361366" y="68307"/>
                </a:lnTo>
                <a:lnTo>
                  <a:pt x="192926" y="68307"/>
                </a:lnTo>
                <a:close/>
                <a:moveTo>
                  <a:pt x="166130" y="25222"/>
                </a:moveTo>
                <a:lnTo>
                  <a:pt x="166130" y="155716"/>
                </a:lnTo>
                <a:lnTo>
                  <a:pt x="338987" y="155716"/>
                </a:lnTo>
                <a:lnTo>
                  <a:pt x="338987" y="341040"/>
                </a:lnTo>
                <a:lnTo>
                  <a:pt x="338987" y="531710"/>
                </a:lnTo>
                <a:lnTo>
                  <a:pt x="366721" y="531710"/>
                </a:lnTo>
                <a:lnTo>
                  <a:pt x="366721" y="341040"/>
                </a:lnTo>
                <a:lnTo>
                  <a:pt x="366721" y="155305"/>
                </a:lnTo>
                <a:lnTo>
                  <a:pt x="388002" y="143517"/>
                </a:lnTo>
                <a:lnTo>
                  <a:pt x="388002" y="25222"/>
                </a:lnTo>
                <a:close/>
                <a:moveTo>
                  <a:pt x="140867" y="0"/>
                </a:moveTo>
                <a:lnTo>
                  <a:pt x="413402" y="0"/>
                </a:lnTo>
                <a:lnTo>
                  <a:pt x="413402" y="129398"/>
                </a:lnTo>
                <a:lnTo>
                  <a:pt x="432486" y="118843"/>
                </a:lnTo>
                <a:lnTo>
                  <a:pt x="584199" y="118843"/>
                </a:lnTo>
                <a:lnTo>
                  <a:pt x="584199" y="531710"/>
                </a:lnTo>
                <a:lnTo>
                  <a:pt x="609050" y="531710"/>
                </a:lnTo>
                <a:lnTo>
                  <a:pt x="609050" y="586540"/>
                </a:lnTo>
                <a:lnTo>
                  <a:pt x="0" y="586540"/>
                </a:lnTo>
                <a:lnTo>
                  <a:pt x="0" y="531710"/>
                </a:lnTo>
                <a:lnTo>
                  <a:pt x="24851" y="531710"/>
                </a:lnTo>
                <a:lnTo>
                  <a:pt x="24851" y="155716"/>
                </a:lnTo>
                <a:lnTo>
                  <a:pt x="140867" y="155716"/>
                </a:lnTo>
                <a:close/>
              </a:path>
            </a:pathLst>
          </a:custGeom>
          <a:solidFill>
            <a:srgbClr val="EAEAEA"/>
          </a:solidFill>
          <a:ln>
            <a:noFill/>
          </a:ln>
        </p:spPr>
      </p:sp>
      <p:sp>
        <p:nvSpPr>
          <p:cNvPr id="12" name="文本框 11"/>
          <p:cNvSpPr txBox="1"/>
          <p:nvPr/>
        </p:nvSpPr>
        <p:spPr>
          <a:xfrm>
            <a:off x="4770693" y="4937459"/>
            <a:ext cx="2672440" cy="880497"/>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rPr>
              <a:t>在此输入文本在此输入文本在此输入文本</a:t>
            </a:r>
            <a:endParaRPr kumimoji="0" lang="zh-CN" altLang="en-US"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endParaRPr>
          </a:p>
        </p:txBody>
      </p:sp>
      <p:sp>
        <p:nvSpPr>
          <p:cNvPr id="13" name="椭圆 12"/>
          <p:cNvSpPr/>
          <p:nvPr/>
        </p:nvSpPr>
        <p:spPr>
          <a:xfrm>
            <a:off x="5746913" y="4021906"/>
            <a:ext cx="720000" cy="720000"/>
          </a:xfrm>
          <a:prstGeom prst="ellipse">
            <a:avLst/>
          </a:prstGeom>
          <a:solidFill>
            <a:srgbClr val="083EA7"/>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mn-cs"/>
            </a:endParaRPr>
          </a:p>
        </p:txBody>
      </p:sp>
      <p:sp>
        <p:nvSpPr>
          <p:cNvPr id="14" name="文本框 13"/>
          <p:cNvSpPr txBox="1"/>
          <p:nvPr/>
        </p:nvSpPr>
        <p:spPr>
          <a:xfrm>
            <a:off x="799319" y="4937459"/>
            <a:ext cx="2672440" cy="880497"/>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rPr>
              <a:t>在此输入文本在此输入文本在此输入文本</a:t>
            </a:r>
            <a:endParaRPr kumimoji="0" lang="zh-CN" altLang="en-US"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endParaRPr>
          </a:p>
        </p:txBody>
      </p:sp>
      <p:sp>
        <p:nvSpPr>
          <p:cNvPr id="15" name="椭圆 14"/>
          <p:cNvSpPr/>
          <p:nvPr/>
        </p:nvSpPr>
        <p:spPr>
          <a:xfrm>
            <a:off x="1775539" y="4021906"/>
            <a:ext cx="720000" cy="720000"/>
          </a:xfrm>
          <a:prstGeom prst="ellipse">
            <a:avLst/>
          </a:prstGeom>
          <a:solidFill>
            <a:srgbClr val="083EA7"/>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mn-cs"/>
            </a:endParaRPr>
          </a:p>
        </p:txBody>
      </p:sp>
      <p:sp>
        <p:nvSpPr>
          <p:cNvPr id="16" name="3d-buildings_63610"/>
          <p:cNvSpPr>
            <a:spLocks noChangeAspect="1"/>
          </p:cNvSpPr>
          <p:nvPr/>
        </p:nvSpPr>
        <p:spPr bwMode="auto">
          <a:xfrm>
            <a:off x="1957827" y="4219906"/>
            <a:ext cx="355425" cy="324000"/>
          </a:xfrm>
          <a:custGeom>
            <a:avLst/>
            <a:gdLst>
              <a:gd name="T0" fmla="*/ 3495 w 7671"/>
              <a:gd name="T1" fmla="*/ 13 h 7004"/>
              <a:gd name="T2" fmla="*/ 1231 w 7671"/>
              <a:gd name="T3" fmla="*/ 2655 h 7004"/>
              <a:gd name="T4" fmla="*/ 72 w 7671"/>
              <a:gd name="T5" fmla="*/ 2932 h 7004"/>
              <a:gd name="T6" fmla="*/ 847 w 7671"/>
              <a:gd name="T7" fmla="*/ 5568 h 7004"/>
              <a:gd name="T8" fmla="*/ 3486 w 7671"/>
              <a:gd name="T9" fmla="*/ 6995 h 7004"/>
              <a:gd name="T10" fmla="*/ 7670 w 7671"/>
              <a:gd name="T11" fmla="*/ 2832 h 7004"/>
              <a:gd name="T12" fmla="*/ 151 w 7671"/>
              <a:gd name="T13" fmla="*/ 4560 h 7004"/>
              <a:gd name="T14" fmla="*/ 336 w 7671"/>
              <a:gd name="T15" fmla="*/ 4160 h 7004"/>
              <a:gd name="T16" fmla="*/ 162 w 7671"/>
              <a:gd name="T17" fmla="*/ 3813 h 7004"/>
              <a:gd name="T18" fmla="*/ 321 w 7671"/>
              <a:gd name="T19" fmla="*/ 3331 h 7004"/>
              <a:gd name="T20" fmla="*/ 689 w 7671"/>
              <a:gd name="T21" fmla="*/ 4708 h 7004"/>
              <a:gd name="T22" fmla="*/ 509 w 7671"/>
              <a:gd name="T23" fmla="*/ 4140 h 7004"/>
              <a:gd name="T24" fmla="*/ 692 w 7671"/>
              <a:gd name="T25" fmla="*/ 3769 h 7004"/>
              <a:gd name="T26" fmla="*/ 495 w 7671"/>
              <a:gd name="T27" fmla="*/ 3269 h 7004"/>
              <a:gd name="T28" fmla="*/ 1721 w 7671"/>
              <a:gd name="T29" fmla="*/ 4980 h 7004"/>
              <a:gd name="T30" fmla="*/ 1432 w 7671"/>
              <a:gd name="T31" fmla="*/ 4244 h 7004"/>
              <a:gd name="T32" fmla="*/ 1700 w 7671"/>
              <a:gd name="T33" fmla="*/ 3686 h 7004"/>
              <a:gd name="T34" fmla="*/ 1449 w 7671"/>
              <a:gd name="T35" fmla="*/ 3018 h 7004"/>
              <a:gd name="T36" fmla="*/ 1713 w 7671"/>
              <a:gd name="T37" fmla="*/ 2381 h 7004"/>
              <a:gd name="T38" fmla="*/ 1438 w 7671"/>
              <a:gd name="T39" fmla="*/ 1807 h 7004"/>
              <a:gd name="T40" fmla="*/ 2329 w 7671"/>
              <a:gd name="T41" fmla="*/ 5112 h 7004"/>
              <a:gd name="T42" fmla="*/ 1930 w 7671"/>
              <a:gd name="T43" fmla="*/ 4323 h 7004"/>
              <a:gd name="T44" fmla="*/ 2329 w 7671"/>
              <a:gd name="T45" fmla="*/ 3597 h 7004"/>
              <a:gd name="T46" fmla="*/ 1930 w 7671"/>
              <a:gd name="T47" fmla="*/ 2923 h 7004"/>
              <a:gd name="T48" fmla="*/ 2329 w 7671"/>
              <a:gd name="T49" fmla="*/ 3597 h 7004"/>
              <a:gd name="T50" fmla="*/ 1930 w 7671"/>
              <a:gd name="T51" fmla="*/ 2223 h 7004"/>
              <a:gd name="T52" fmla="*/ 2329 w 7671"/>
              <a:gd name="T53" fmla="*/ 2082 h 7004"/>
              <a:gd name="T54" fmla="*/ 2650 w 7671"/>
              <a:gd name="T55" fmla="*/ 5254 h 7004"/>
              <a:gd name="T56" fmla="*/ 3152 w 7671"/>
              <a:gd name="T57" fmla="*/ 4435 h 7004"/>
              <a:gd name="T58" fmla="*/ 2636 w 7671"/>
              <a:gd name="T59" fmla="*/ 3595 h 7004"/>
              <a:gd name="T60" fmla="*/ 3152 w 7671"/>
              <a:gd name="T61" fmla="*/ 2623 h 7004"/>
              <a:gd name="T62" fmla="*/ 2663 w 7671"/>
              <a:gd name="T63" fmla="*/ 1956 h 7004"/>
              <a:gd name="T64" fmla="*/ 3131 w 7671"/>
              <a:gd name="T65" fmla="*/ 776 h 7004"/>
              <a:gd name="T66" fmla="*/ 4990 w 7671"/>
              <a:gd name="T67" fmla="*/ 1229 h 7004"/>
              <a:gd name="T68" fmla="*/ 5441 w 7671"/>
              <a:gd name="T69" fmla="*/ 2226 h 7004"/>
              <a:gd name="T70" fmla="*/ 4948 w 7671"/>
              <a:gd name="T71" fmla="*/ 2784 h 7004"/>
              <a:gd name="T72" fmla="*/ 5453 w 7671"/>
              <a:gd name="T73" fmla="*/ 3664 h 7004"/>
              <a:gd name="T74" fmla="*/ 3706 w 7671"/>
              <a:gd name="T75" fmla="*/ 694 h 7004"/>
              <a:gd name="T76" fmla="*/ 4408 w 7671"/>
              <a:gd name="T77" fmla="*/ 1907 h 7004"/>
              <a:gd name="T78" fmla="*/ 3688 w 7671"/>
              <a:gd name="T79" fmla="*/ 3518 h 7004"/>
              <a:gd name="T80" fmla="*/ 4448 w 7671"/>
              <a:gd name="T81" fmla="*/ 3557 h 7004"/>
              <a:gd name="T82" fmla="*/ 5014 w 7671"/>
              <a:gd name="T83" fmla="*/ 6300 h 7004"/>
              <a:gd name="T84" fmla="*/ 4045 w 7671"/>
              <a:gd name="T85" fmla="*/ 4424 h 7004"/>
              <a:gd name="T86" fmla="*/ 5014 w 7671"/>
              <a:gd name="T87" fmla="*/ 6300 h 7004"/>
              <a:gd name="T88" fmla="*/ 5413 w 7671"/>
              <a:gd name="T89" fmla="*/ 6118 h 7004"/>
              <a:gd name="T90" fmla="*/ 6087 w 7671"/>
              <a:gd name="T91" fmla="*/ 5892 h 7004"/>
              <a:gd name="T92" fmla="*/ 5822 w 7671"/>
              <a:gd name="T93" fmla="*/ 3640 h 7004"/>
              <a:gd name="T94" fmla="*/ 6258 w 7671"/>
              <a:gd name="T95" fmla="*/ 3660 h 7004"/>
              <a:gd name="T96" fmla="*/ 5851 w 7671"/>
              <a:gd name="T97" fmla="*/ 2352 h 7004"/>
              <a:gd name="T98" fmla="*/ 6258 w 7671"/>
              <a:gd name="T99" fmla="*/ 1803 h 7004"/>
              <a:gd name="T100" fmla="*/ 6669 w 7671"/>
              <a:gd name="T101" fmla="*/ 4852 h 7004"/>
              <a:gd name="T102" fmla="*/ 6955 w 7671"/>
              <a:gd name="T103" fmla="*/ 4202 h 7004"/>
              <a:gd name="T104" fmla="*/ 6927 w 7671"/>
              <a:gd name="T105" fmla="*/ 3741 h 7004"/>
              <a:gd name="T106" fmla="*/ 6677 w 7671"/>
              <a:gd name="T107" fmla="*/ 3084 h 7004"/>
              <a:gd name="T108" fmla="*/ 7371 w 7671"/>
              <a:gd name="T109" fmla="*/ 4717 h 7004"/>
              <a:gd name="T110" fmla="*/ 7155 w 7671"/>
              <a:gd name="T111" fmla="*/ 4176 h 7004"/>
              <a:gd name="T112" fmla="*/ 7404 w 7671"/>
              <a:gd name="T113" fmla="*/ 3726 h 7004"/>
              <a:gd name="T114" fmla="*/ 7117 w 7671"/>
              <a:gd name="T115" fmla="*/ 3219 h 7004"/>
              <a:gd name="T116" fmla="*/ 7404 w 7671"/>
              <a:gd name="T117" fmla="*/ 3726 h 70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671" h="7004">
                <a:moveTo>
                  <a:pt x="7585" y="2716"/>
                </a:moveTo>
                <a:lnTo>
                  <a:pt x="6499" y="2383"/>
                </a:lnTo>
                <a:lnTo>
                  <a:pt x="6499" y="1573"/>
                </a:lnTo>
                <a:cubicBezTo>
                  <a:pt x="6499" y="1527"/>
                  <a:pt x="6473" y="1485"/>
                  <a:pt x="6432" y="1465"/>
                </a:cubicBezTo>
                <a:lnTo>
                  <a:pt x="3498" y="13"/>
                </a:lnTo>
                <a:cubicBezTo>
                  <a:pt x="3497" y="13"/>
                  <a:pt x="3497" y="13"/>
                  <a:pt x="3495" y="13"/>
                </a:cubicBezTo>
                <a:cubicBezTo>
                  <a:pt x="3490" y="10"/>
                  <a:pt x="3468" y="0"/>
                  <a:pt x="3436" y="2"/>
                </a:cubicBezTo>
                <a:cubicBezTo>
                  <a:pt x="3403" y="4"/>
                  <a:pt x="3379" y="20"/>
                  <a:pt x="3374" y="23"/>
                </a:cubicBezTo>
                <a:lnTo>
                  <a:pt x="3374" y="23"/>
                </a:lnTo>
                <a:lnTo>
                  <a:pt x="1282" y="1515"/>
                </a:lnTo>
                <a:cubicBezTo>
                  <a:pt x="1250" y="1538"/>
                  <a:pt x="1231" y="1574"/>
                  <a:pt x="1231" y="1613"/>
                </a:cubicBezTo>
                <a:lnTo>
                  <a:pt x="1231" y="2655"/>
                </a:lnTo>
                <a:lnTo>
                  <a:pt x="842" y="2609"/>
                </a:lnTo>
                <a:cubicBezTo>
                  <a:pt x="842" y="2609"/>
                  <a:pt x="841" y="2609"/>
                  <a:pt x="839" y="2609"/>
                </a:cubicBezTo>
                <a:cubicBezTo>
                  <a:pt x="834" y="2609"/>
                  <a:pt x="822" y="2608"/>
                  <a:pt x="811" y="2610"/>
                </a:cubicBezTo>
                <a:cubicBezTo>
                  <a:pt x="797" y="2612"/>
                  <a:pt x="785" y="2616"/>
                  <a:pt x="780" y="2618"/>
                </a:cubicBezTo>
                <a:cubicBezTo>
                  <a:pt x="780" y="2618"/>
                  <a:pt x="779" y="2618"/>
                  <a:pt x="779" y="2618"/>
                </a:cubicBezTo>
                <a:lnTo>
                  <a:pt x="72" y="2932"/>
                </a:lnTo>
                <a:cubicBezTo>
                  <a:pt x="28" y="2951"/>
                  <a:pt x="0" y="2994"/>
                  <a:pt x="0" y="3042"/>
                </a:cubicBezTo>
                <a:lnTo>
                  <a:pt x="0" y="5060"/>
                </a:lnTo>
                <a:cubicBezTo>
                  <a:pt x="0" y="5105"/>
                  <a:pt x="24" y="5145"/>
                  <a:pt x="63" y="5166"/>
                </a:cubicBezTo>
                <a:lnTo>
                  <a:pt x="772" y="5555"/>
                </a:lnTo>
                <a:cubicBezTo>
                  <a:pt x="772" y="5555"/>
                  <a:pt x="790" y="5566"/>
                  <a:pt x="813" y="5568"/>
                </a:cubicBezTo>
                <a:cubicBezTo>
                  <a:pt x="833" y="5571"/>
                  <a:pt x="847" y="5568"/>
                  <a:pt x="847" y="5568"/>
                </a:cubicBezTo>
                <a:lnTo>
                  <a:pt x="1231" y="5513"/>
                </a:lnTo>
                <a:lnTo>
                  <a:pt x="1231" y="5735"/>
                </a:lnTo>
                <a:cubicBezTo>
                  <a:pt x="1231" y="5779"/>
                  <a:pt x="1255" y="5820"/>
                  <a:pt x="1294" y="5841"/>
                </a:cubicBezTo>
                <a:lnTo>
                  <a:pt x="3386" y="6987"/>
                </a:lnTo>
                <a:cubicBezTo>
                  <a:pt x="3386" y="6987"/>
                  <a:pt x="3409" y="7001"/>
                  <a:pt x="3440" y="7002"/>
                </a:cubicBezTo>
                <a:cubicBezTo>
                  <a:pt x="3463" y="7004"/>
                  <a:pt x="3486" y="6995"/>
                  <a:pt x="3486" y="6995"/>
                </a:cubicBezTo>
                <a:lnTo>
                  <a:pt x="3486" y="6994"/>
                </a:lnTo>
                <a:lnTo>
                  <a:pt x="3486" y="6994"/>
                </a:lnTo>
                <a:lnTo>
                  <a:pt x="6420" y="5879"/>
                </a:lnTo>
                <a:lnTo>
                  <a:pt x="7592" y="5433"/>
                </a:lnTo>
                <a:cubicBezTo>
                  <a:pt x="7639" y="5416"/>
                  <a:pt x="7670" y="5371"/>
                  <a:pt x="7670" y="5321"/>
                </a:cubicBezTo>
                <a:lnTo>
                  <a:pt x="7670" y="2832"/>
                </a:lnTo>
                <a:cubicBezTo>
                  <a:pt x="7671" y="2779"/>
                  <a:pt x="7636" y="2732"/>
                  <a:pt x="7585" y="2716"/>
                </a:cubicBezTo>
                <a:close/>
                <a:moveTo>
                  <a:pt x="337" y="4559"/>
                </a:moveTo>
                <a:cubicBezTo>
                  <a:pt x="337" y="4571"/>
                  <a:pt x="331" y="4583"/>
                  <a:pt x="321" y="4591"/>
                </a:cubicBezTo>
                <a:cubicBezTo>
                  <a:pt x="313" y="4596"/>
                  <a:pt x="305" y="4599"/>
                  <a:pt x="296" y="4599"/>
                </a:cubicBezTo>
                <a:cubicBezTo>
                  <a:pt x="293" y="4599"/>
                  <a:pt x="289" y="4598"/>
                  <a:pt x="286" y="4597"/>
                </a:cubicBezTo>
                <a:lnTo>
                  <a:pt x="151" y="4560"/>
                </a:lnTo>
                <a:cubicBezTo>
                  <a:pt x="134" y="4555"/>
                  <a:pt x="122" y="4539"/>
                  <a:pt x="122" y="4521"/>
                </a:cubicBezTo>
                <a:lnTo>
                  <a:pt x="122" y="4147"/>
                </a:lnTo>
                <a:cubicBezTo>
                  <a:pt x="122" y="4136"/>
                  <a:pt x="126" y="4125"/>
                  <a:pt x="135" y="4117"/>
                </a:cubicBezTo>
                <a:cubicBezTo>
                  <a:pt x="143" y="4109"/>
                  <a:pt x="155" y="4106"/>
                  <a:pt x="166" y="4107"/>
                </a:cubicBezTo>
                <a:lnTo>
                  <a:pt x="300" y="4120"/>
                </a:lnTo>
                <a:cubicBezTo>
                  <a:pt x="321" y="4122"/>
                  <a:pt x="336" y="4139"/>
                  <a:pt x="336" y="4160"/>
                </a:cubicBezTo>
                <a:lnTo>
                  <a:pt x="336" y="4559"/>
                </a:lnTo>
                <a:lnTo>
                  <a:pt x="337" y="4559"/>
                </a:lnTo>
                <a:close/>
                <a:moveTo>
                  <a:pt x="337" y="3761"/>
                </a:moveTo>
                <a:cubicBezTo>
                  <a:pt x="337" y="3782"/>
                  <a:pt x="321" y="3800"/>
                  <a:pt x="300" y="3802"/>
                </a:cubicBezTo>
                <a:lnTo>
                  <a:pt x="165" y="3813"/>
                </a:lnTo>
                <a:lnTo>
                  <a:pt x="162" y="3813"/>
                </a:lnTo>
                <a:cubicBezTo>
                  <a:pt x="152" y="3813"/>
                  <a:pt x="142" y="3809"/>
                  <a:pt x="135" y="3802"/>
                </a:cubicBezTo>
                <a:cubicBezTo>
                  <a:pt x="126" y="3795"/>
                  <a:pt x="122" y="3784"/>
                  <a:pt x="122" y="3773"/>
                </a:cubicBezTo>
                <a:lnTo>
                  <a:pt x="122" y="3398"/>
                </a:lnTo>
                <a:cubicBezTo>
                  <a:pt x="122" y="3380"/>
                  <a:pt x="134" y="3364"/>
                  <a:pt x="152" y="3359"/>
                </a:cubicBezTo>
                <a:lnTo>
                  <a:pt x="286" y="3324"/>
                </a:lnTo>
                <a:cubicBezTo>
                  <a:pt x="298" y="3321"/>
                  <a:pt x="311" y="3323"/>
                  <a:pt x="321" y="3331"/>
                </a:cubicBezTo>
                <a:cubicBezTo>
                  <a:pt x="331" y="3339"/>
                  <a:pt x="337" y="3350"/>
                  <a:pt x="337" y="3363"/>
                </a:cubicBezTo>
                <a:lnTo>
                  <a:pt x="337" y="3761"/>
                </a:lnTo>
                <a:lnTo>
                  <a:pt x="337" y="3761"/>
                </a:lnTo>
                <a:close/>
                <a:moveTo>
                  <a:pt x="729" y="4668"/>
                </a:moveTo>
                <a:cubicBezTo>
                  <a:pt x="729" y="4680"/>
                  <a:pt x="723" y="4692"/>
                  <a:pt x="714" y="4700"/>
                </a:cubicBezTo>
                <a:cubicBezTo>
                  <a:pt x="706" y="4705"/>
                  <a:pt x="698" y="4708"/>
                  <a:pt x="689" y="4708"/>
                </a:cubicBezTo>
                <a:cubicBezTo>
                  <a:pt x="686" y="4708"/>
                  <a:pt x="682" y="4707"/>
                  <a:pt x="678" y="4706"/>
                </a:cubicBezTo>
                <a:lnTo>
                  <a:pt x="494" y="4655"/>
                </a:lnTo>
                <a:cubicBezTo>
                  <a:pt x="477" y="4651"/>
                  <a:pt x="465" y="4635"/>
                  <a:pt x="465" y="4617"/>
                </a:cubicBezTo>
                <a:lnTo>
                  <a:pt x="465" y="4180"/>
                </a:lnTo>
                <a:cubicBezTo>
                  <a:pt x="465" y="4169"/>
                  <a:pt x="470" y="4158"/>
                  <a:pt x="478" y="4150"/>
                </a:cubicBezTo>
                <a:cubicBezTo>
                  <a:pt x="486" y="4143"/>
                  <a:pt x="498" y="4139"/>
                  <a:pt x="509" y="4140"/>
                </a:cubicBezTo>
                <a:lnTo>
                  <a:pt x="693" y="4158"/>
                </a:lnTo>
                <a:cubicBezTo>
                  <a:pt x="714" y="4160"/>
                  <a:pt x="729" y="4178"/>
                  <a:pt x="729" y="4198"/>
                </a:cubicBezTo>
                <a:lnTo>
                  <a:pt x="729" y="4668"/>
                </a:lnTo>
                <a:lnTo>
                  <a:pt x="729" y="4668"/>
                </a:lnTo>
                <a:close/>
                <a:moveTo>
                  <a:pt x="729" y="3729"/>
                </a:moveTo>
                <a:cubicBezTo>
                  <a:pt x="729" y="3750"/>
                  <a:pt x="713" y="3767"/>
                  <a:pt x="692" y="3769"/>
                </a:cubicBezTo>
                <a:lnTo>
                  <a:pt x="508" y="3784"/>
                </a:lnTo>
                <a:lnTo>
                  <a:pt x="505" y="3784"/>
                </a:lnTo>
                <a:cubicBezTo>
                  <a:pt x="495" y="3784"/>
                  <a:pt x="485" y="3781"/>
                  <a:pt x="478" y="3774"/>
                </a:cubicBezTo>
                <a:cubicBezTo>
                  <a:pt x="469" y="3766"/>
                  <a:pt x="465" y="3756"/>
                  <a:pt x="465" y="3744"/>
                </a:cubicBezTo>
                <a:lnTo>
                  <a:pt x="465" y="3308"/>
                </a:lnTo>
                <a:cubicBezTo>
                  <a:pt x="465" y="3290"/>
                  <a:pt x="477" y="3274"/>
                  <a:pt x="495" y="3269"/>
                </a:cubicBezTo>
                <a:lnTo>
                  <a:pt x="679" y="3221"/>
                </a:lnTo>
                <a:cubicBezTo>
                  <a:pt x="691" y="3217"/>
                  <a:pt x="704" y="3220"/>
                  <a:pt x="714" y="3228"/>
                </a:cubicBezTo>
                <a:cubicBezTo>
                  <a:pt x="723" y="3235"/>
                  <a:pt x="729" y="3247"/>
                  <a:pt x="729" y="3260"/>
                </a:cubicBezTo>
                <a:lnTo>
                  <a:pt x="729" y="3729"/>
                </a:lnTo>
                <a:close/>
                <a:moveTo>
                  <a:pt x="1737" y="4948"/>
                </a:moveTo>
                <a:cubicBezTo>
                  <a:pt x="1737" y="4960"/>
                  <a:pt x="1731" y="4972"/>
                  <a:pt x="1721" y="4980"/>
                </a:cubicBezTo>
                <a:cubicBezTo>
                  <a:pt x="1714" y="4985"/>
                  <a:pt x="1706" y="4988"/>
                  <a:pt x="1697" y="4988"/>
                </a:cubicBezTo>
                <a:cubicBezTo>
                  <a:pt x="1693" y="4988"/>
                  <a:pt x="1690" y="4987"/>
                  <a:pt x="1686" y="4986"/>
                </a:cubicBezTo>
                <a:lnTo>
                  <a:pt x="1449" y="4920"/>
                </a:lnTo>
                <a:cubicBezTo>
                  <a:pt x="1431" y="4916"/>
                  <a:pt x="1419" y="4900"/>
                  <a:pt x="1419" y="4882"/>
                </a:cubicBezTo>
                <a:lnTo>
                  <a:pt x="1419" y="4274"/>
                </a:lnTo>
                <a:cubicBezTo>
                  <a:pt x="1419" y="4262"/>
                  <a:pt x="1424" y="4251"/>
                  <a:pt x="1432" y="4244"/>
                </a:cubicBezTo>
                <a:cubicBezTo>
                  <a:pt x="1441" y="4236"/>
                  <a:pt x="1452" y="4232"/>
                  <a:pt x="1463" y="4233"/>
                </a:cubicBezTo>
                <a:lnTo>
                  <a:pt x="1701" y="4257"/>
                </a:lnTo>
                <a:cubicBezTo>
                  <a:pt x="1721" y="4259"/>
                  <a:pt x="1737" y="4276"/>
                  <a:pt x="1737" y="4297"/>
                </a:cubicBezTo>
                <a:lnTo>
                  <a:pt x="1737" y="4948"/>
                </a:lnTo>
                <a:close/>
                <a:moveTo>
                  <a:pt x="1737" y="3646"/>
                </a:moveTo>
                <a:cubicBezTo>
                  <a:pt x="1737" y="3667"/>
                  <a:pt x="1721" y="3684"/>
                  <a:pt x="1700" y="3686"/>
                </a:cubicBezTo>
                <a:lnTo>
                  <a:pt x="1463" y="3705"/>
                </a:lnTo>
                <a:cubicBezTo>
                  <a:pt x="1462" y="3706"/>
                  <a:pt x="1461" y="3706"/>
                  <a:pt x="1459" y="3706"/>
                </a:cubicBezTo>
                <a:cubicBezTo>
                  <a:pt x="1449" y="3706"/>
                  <a:pt x="1440" y="3702"/>
                  <a:pt x="1432" y="3695"/>
                </a:cubicBezTo>
                <a:cubicBezTo>
                  <a:pt x="1424" y="3687"/>
                  <a:pt x="1419" y="3677"/>
                  <a:pt x="1419" y="3665"/>
                </a:cubicBezTo>
                <a:lnTo>
                  <a:pt x="1419" y="3057"/>
                </a:lnTo>
                <a:cubicBezTo>
                  <a:pt x="1419" y="3039"/>
                  <a:pt x="1432" y="3023"/>
                  <a:pt x="1449" y="3018"/>
                </a:cubicBezTo>
                <a:lnTo>
                  <a:pt x="1687" y="2956"/>
                </a:lnTo>
                <a:cubicBezTo>
                  <a:pt x="1699" y="2953"/>
                  <a:pt x="1712" y="2955"/>
                  <a:pt x="1721" y="2963"/>
                </a:cubicBezTo>
                <a:cubicBezTo>
                  <a:pt x="1731" y="2970"/>
                  <a:pt x="1737" y="2982"/>
                  <a:pt x="1737" y="2995"/>
                </a:cubicBezTo>
                <a:lnTo>
                  <a:pt x="1737" y="3646"/>
                </a:lnTo>
                <a:close/>
                <a:moveTo>
                  <a:pt x="1737" y="2344"/>
                </a:moveTo>
                <a:cubicBezTo>
                  <a:pt x="1737" y="2360"/>
                  <a:pt x="1728" y="2374"/>
                  <a:pt x="1713" y="2381"/>
                </a:cubicBezTo>
                <a:lnTo>
                  <a:pt x="1476" y="2486"/>
                </a:lnTo>
                <a:cubicBezTo>
                  <a:pt x="1471" y="2488"/>
                  <a:pt x="1465" y="2489"/>
                  <a:pt x="1460" y="2489"/>
                </a:cubicBezTo>
                <a:cubicBezTo>
                  <a:pt x="1452" y="2489"/>
                  <a:pt x="1444" y="2487"/>
                  <a:pt x="1437" y="2483"/>
                </a:cubicBezTo>
                <a:cubicBezTo>
                  <a:pt x="1426" y="2475"/>
                  <a:pt x="1419" y="2463"/>
                  <a:pt x="1419" y="2449"/>
                </a:cubicBezTo>
                <a:lnTo>
                  <a:pt x="1419" y="1841"/>
                </a:lnTo>
                <a:cubicBezTo>
                  <a:pt x="1419" y="1827"/>
                  <a:pt x="1426" y="1814"/>
                  <a:pt x="1438" y="1807"/>
                </a:cubicBezTo>
                <a:lnTo>
                  <a:pt x="1676" y="1659"/>
                </a:lnTo>
                <a:cubicBezTo>
                  <a:pt x="1688" y="1651"/>
                  <a:pt x="1704" y="1651"/>
                  <a:pt x="1716" y="1658"/>
                </a:cubicBezTo>
                <a:cubicBezTo>
                  <a:pt x="1729" y="1665"/>
                  <a:pt x="1737" y="1678"/>
                  <a:pt x="1737" y="1693"/>
                </a:cubicBezTo>
                <a:lnTo>
                  <a:pt x="1737" y="2344"/>
                </a:lnTo>
                <a:lnTo>
                  <a:pt x="1737" y="2344"/>
                </a:lnTo>
                <a:close/>
                <a:moveTo>
                  <a:pt x="2329" y="5112"/>
                </a:moveTo>
                <a:cubicBezTo>
                  <a:pt x="2329" y="5124"/>
                  <a:pt x="2323" y="5136"/>
                  <a:pt x="2313" y="5144"/>
                </a:cubicBezTo>
                <a:cubicBezTo>
                  <a:pt x="2306" y="5149"/>
                  <a:pt x="2297" y="5152"/>
                  <a:pt x="2289" y="5152"/>
                </a:cubicBezTo>
                <a:cubicBezTo>
                  <a:pt x="2285" y="5152"/>
                  <a:pt x="2281" y="5152"/>
                  <a:pt x="2278" y="5151"/>
                </a:cubicBezTo>
                <a:lnTo>
                  <a:pt x="1960" y="5062"/>
                </a:lnTo>
                <a:cubicBezTo>
                  <a:pt x="1942" y="5058"/>
                  <a:pt x="1930" y="5042"/>
                  <a:pt x="1930" y="5024"/>
                </a:cubicBezTo>
                <a:lnTo>
                  <a:pt x="1930" y="4323"/>
                </a:lnTo>
                <a:cubicBezTo>
                  <a:pt x="1930" y="4312"/>
                  <a:pt x="1935" y="4301"/>
                  <a:pt x="1943" y="4293"/>
                </a:cubicBezTo>
                <a:cubicBezTo>
                  <a:pt x="1952" y="4286"/>
                  <a:pt x="1963" y="4282"/>
                  <a:pt x="1974" y="4283"/>
                </a:cubicBezTo>
                <a:lnTo>
                  <a:pt x="2292" y="4314"/>
                </a:lnTo>
                <a:cubicBezTo>
                  <a:pt x="2313" y="4316"/>
                  <a:pt x="2329" y="4334"/>
                  <a:pt x="2329" y="4354"/>
                </a:cubicBezTo>
                <a:lnTo>
                  <a:pt x="2329" y="5112"/>
                </a:lnTo>
                <a:close/>
                <a:moveTo>
                  <a:pt x="2329" y="3597"/>
                </a:moveTo>
                <a:cubicBezTo>
                  <a:pt x="2329" y="3618"/>
                  <a:pt x="2313" y="3635"/>
                  <a:pt x="2292" y="3637"/>
                </a:cubicBezTo>
                <a:lnTo>
                  <a:pt x="1974" y="3663"/>
                </a:lnTo>
                <a:cubicBezTo>
                  <a:pt x="1973" y="3663"/>
                  <a:pt x="1971" y="3664"/>
                  <a:pt x="1970" y="3664"/>
                </a:cubicBezTo>
                <a:cubicBezTo>
                  <a:pt x="1960" y="3664"/>
                  <a:pt x="1951" y="3660"/>
                  <a:pt x="1943" y="3653"/>
                </a:cubicBezTo>
                <a:cubicBezTo>
                  <a:pt x="1935" y="3645"/>
                  <a:pt x="1930" y="3634"/>
                  <a:pt x="1930" y="3623"/>
                </a:cubicBezTo>
                <a:lnTo>
                  <a:pt x="1930" y="2923"/>
                </a:lnTo>
                <a:cubicBezTo>
                  <a:pt x="1930" y="2905"/>
                  <a:pt x="1942" y="2889"/>
                  <a:pt x="1960" y="2884"/>
                </a:cubicBezTo>
                <a:lnTo>
                  <a:pt x="2278" y="2800"/>
                </a:lnTo>
                <a:cubicBezTo>
                  <a:pt x="2290" y="2797"/>
                  <a:pt x="2303" y="2800"/>
                  <a:pt x="2313" y="2807"/>
                </a:cubicBezTo>
                <a:cubicBezTo>
                  <a:pt x="2323" y="2815"/>
                  <a:pt x="2329" y="2827"/>
                  <a:pt x="2329" y="2839"/>
                </a:cubicBezTo>
                <a:lnTo>
                  <a:pt x="2329" y="3597"/>
                </a:lnTo>
                <a:lnTo>
                  <a:pt x="2329" y="3597"/>
                </a:lnTo>
                <a:close/>
                <a:moveTo>
                  <a:pt x="2329" y="2082"/>
                </a:moveTo>
                <a:cubicBezTo>
                  <a:pt x="2329" y="2098"/>
                  <a:pt x="2319" y="2112"/>
                  <a:pt x="2305" y="2119"/>
                </a:cubicBezTo>
                <a:lnTo>
                  <a:pt x="1987" y="2260"/>
                </a:lnTo>
                <a:cubicBezTo>
                  <a:pt x="1982" y="2262"/>
                  <a:pt x="1976" y="2263"/>
                  <a:pt x="1970" y="2263"/>
                </a:cubicBezTo>
                <a:cubicBezTo>
                  <a:pt x="1963" y="2263"/>
                  <a:pt x="1955" y="2261"/>
                  <a:pt x="1949" y="2257"/>
                </a:cubicBezTo>
                <a:cubicBezTo>
                  <a:pt x="1937" y="2249"/>
                  <a:pt x="1930" y="2236"/>
                  <a:pt x="1930" y="2223"/>
                </a:cubicBezTo>
                <a:lnTo>
                  <a:pt x="1930" y="1523"/>
                </a:lnTo>
                <a:cubicBezTo>
                  <a:pt x="1930" y="1509"/>
                  <a:pt x="1938" y="1496"/>
                  <a:pt x="1949" y="1489"/>
                </a:cubicBezTo>
                <a:lnTo>
                  <a:pt x="2267" y="1290"/>
                </a:lnTo>
                <a:cubicBezTo>
                  <a:pt x="2280" y="1282"/>
                  <a:pt x="2295" y="1282"/>
                  <a:pt x="2308" y="1289"/>
                </a:cubicBezTo>
                <a:cubicBezTo>
                  <a:pt x="2321" y="1296"/>
                  <a:pt x="2329" y="1310"/>
                  <a:pt x="2329" y="1324"/>
                </a:cubicBezTo>
                <a:lnTo>
                  <a:pt x="2329" y="2082"/>
                </a:lnTo>
                <a:lnTo>
                  <a:pt x="2329" y="2082"/>
                </a:lnTo>
                <a:close/>
                <a:moveTo>
                  <a:pt x="3152" y="5341"/>
                </a:moveTo>
                <a:cubicBezTo>
                  <a:pt x="3152" y="5352"/>
                  <a:pt x="3147" y="5364"/>
                  <a:pt x="3139" y="5372"/>
                </a:cubicBezTo>
                <a:cubicBezTo>
                  <a:pt x="3124" y="5387"/>
                  <a:pt x="3104" y="5387"/>
                  <a:pt x="3098" y="5387"/>
                </a:cubicBezTo>
                <a:lnTo>
                  <a:pt x="3097" y="5387"/>
                </a:lnTo>
                <a:cubicBezTo>
                  <a:pt x="3018" y="5387"/>
                  <a:pt x="2710" y="5276"/>
                  <a:pt x="2650" y="5254"/>
                </a:cubicBezTo>
                <a:cubicBezTo>
                  <a:pt x="2634" y="5248"/>
                  <a:pt x="2623" y="5233"/>
                  <a:pt x="2623" y="5216"/>
                </a:cubicBezTo>
                <a:lnTo>
                  <a:pt x="2623" y="4391"/>
                </a:lnTo>
                <a:cubicBezTo>
                  <a:pt x="2623" y="4380"/>
                  <a:pt x="2628" y="4369"/>
                  <a:pt x="2636" y="4361"/>
                </a:cubicBezTo>
                <a:cubicBezTo>
                  <a:pt x="2645" y="4354"/>
                  <a:pt x="2656" y="4350"/>
                  <a:pt x="2667" y="4351"/>
                </a:cubicBezTo>
                <a:lnTo>
                  <a:pt x="3115" y="4395"/>
                </a:lnTo>
                <a:cubicBezTo>
                  <a:pt x="3136" y="4397"/>
                  <a:pt x="3152" y="4414"/>
                  <a:pt x="3152" y="4435"/>
                </a:cubicBezTo>
                <a:cubicBezTo>
                  <a:pt x="3152" y="4444"/>
                  <a:pt x="3152" y="5302"/>
                  <a:pt x="3152" y="5341"/>
                </a:cubicBezTo>
                <a:close/>
                <a:moveTo>
                  <a:pt x="3152" y="3529"/>
                </a:moveTo>
                <a:cubicBezTo>
                  <a:pt x="3152" y="3550"/>
                  <a:pt x="3136" y="3567"/>
                  <a:pt x="3115" y="3569"/>
                </a:cubicBezTo>
                <a:lnTo>
                  <a:pt x="2667" y="3606"/>
                </a:lnTo>
                <a:cubicBezTo>
                  <a:pt x="2665" y="3606"/>
                  <a:pt x="2664" y="3606"/>
                  <a:pt x="2663" y="3606"/>
                </a:cubicBezTo>
                <a:cubicBezTo>
                  <a:pt x="2653" y="3606"/>
                  <a:pt x="2643" y="3602"/>
                  <a:pt x="2636" y="3595"/>
                </a:cubicBezTo>
                <a:cubicBezTo>
                  <a:pt x="2628" y="3588"/>
                  <a:pt x="2623" y="3577"/>
                  <a:pt x="2623" y="3566"/>
                </a:cubicBezTo>
                <a:lnTo>
                  <a:pt x="2623" y="2741"/>
                </a:lnTo>
                <a:cubicBezTo>
                  <a:pt x="2623" y="2722"/>
                  <a:pt x="2635" y="2706"/>
                  <a:pt x="2653" y="2702"/>
                </a:cubicBezTo>
                <a:lnTo>
                  <a:pt x="3101" y="2584"/>
                </a:lnTo>
                <a:cubicBezTo>
                  <a:pt x="3113" y="2581"/>
                  <a:pt x="3126" y="2583"/>
                  <a:pt x="3136" y="2591"/>
                </a:cubicBezTo>
                <a:cubicBezTo>
                  <a:pt x="3146" y="2599"/>
                  <a:pt x="3152" y="2610"/>
                  <a:pt x="3152" y="2623"/>
                </a:cubicBezTo>
                <a:lnTo>
                  <a:pt x="3152" y="3529"/>
                </a:lnTo>
                <a:lnTo>
                  <a:pt x="3152" y="3529"/>
                </a:lnTo>
                <a:close/>
                <a:moveTo>
                  <a:pt x="3152" y="1717"/>
                </a:moveTo>
                <a:cubicBezTo>
                  <a:pt x="3152" y="1733"/>
                  <a:pt x="3142" y="1748"/>
                  <a:pt x="3128" y="1754"/>
                </a:cubicBezTo>
                <a:lnTo>
                  <a:pt x="2680" y="1953"/>
                </a:lnTo>
                <a:cubicBezTo>
                  <a:pt x="2674" y="1955"/>
                  <a:pt x="2669" y="1956"/>
                  <a:pt x="2663" y="1956"/>
                </a:cubicBezTo>
                <a:cubicBezTo>
                  <a:pt x="2656" y="1956"/>
                  <a:pt x="2648" y="1954"/>
                  <a:pt x="2641" y="1950"/>
                </a:cubicBezTo>
                <a:cubicBezTo>
                  <a:pt x="2630" y="1942"/>
                  <a:pt x="2623" y="1930"/>
                  <a:pt x="2623" y="1916"/>
                </a:cubicBezTo>
                <a:lnTo>
                  <a:pt x="2623" y="1091"/>
                </a:lnTo>
                <a:cubicBezTo>
                  <a:pt x="2623" y="1077"/>
                  <a:pt x="2630" y="1064"/>
                  <a:pt x="2642" y="1057"/>
                </a:cubicBezTo>
                <a:lnTo>
                  <a:pt x="3090" y="777"/>
                </a:lnTo>
                <a:cubicBezTo>
                  <a:pt x="3103" y="769"/>
                  <a:pt x="3118" y="769"/>
                  <a:pt x="3131" y="776"/>
                </a:cubicBezTo>
                <a:cubicBezTo>
                  <a:pt x="3144" y="783"/>
                  <a:pt x="3152" y="797"/>
                  <a:pt x="3152" y="811"/>
                </a:cubicBezTo>
                <a:lnTo>
                  <a:pt x="3152" y="1717"/>
                </a:lnTo>
                <a:lnTo>
                  <a:pt x="3152" y="1717"/>
                </a:lnTo>
                <a:close/>
                <a:moveTo>
                  <a:pt x="4934" y="1266"/>
                </a:moveTo>
                <a:cubicBezTo>
                  <a:pt x="4934" y="1252"/>
                  <a:pt x="4941" y="1240"/>
                  <a:pt x="4952" y="1232"/>
                </a:cubicBezTo>
                <a:cubicBezTo>
                  <a:pt x="4963" y="1225"/>
                  <a:pt x="4978" y="1224"/>
                  <a:pt x="4990" y="1229"/>
                </a:cubicBezTo>
                <a:lnTo>
                  <a:pt x="5469" y="1436"/>
                </a:lnTo>
                <a:cubicBezTo>
                  <a:pt x="5483" y="1442"/>
                  <a:pt x="5493" y="1457"/>
                  <a:pt x="5493" y="1473"/>
                </a:cubicBezTo>
                <a:lnTo>
                  <a:pt x="5493" y="2187"/>
                </a:lnTo>
                <a:cubicBezTo>
                  <a:pt x="5493" y="2200"/>
                  <a:pt x="5487" y="2212"/>
                  <a:pt x="5477" y="2220"/>
                </a:cubicBezTo>
                <a:cubicBezTo>
                  <a:pt x="5470" y="2225"/>
                  <a:pt x="5461" y="2228"/>
                  <a:pt x="5453" y="2228"/>
                </a:cubicBezTo>
                <a:cubicBezTo>
                  <a:pt x="5449" y="2228"/>
                  <a:pt x="5445" y="2227"/>
                  <a:pt x="5441" y="2226"/>
                </a:cubicBezTo>
                <a:lnTo>
                  <a:pt x="4963" y="2079"/>
                </a:lnTo>
                <a:cubicBezTo>
                  <a:pt x="4946" y="2074"/>
                  <a:pt x="4934" y="2058"/>
                  <a:pt x="4934" y="2040"/>
                </a:cubicBezTo>
                <a:lnTo>
                  <a:pt x="4934" y="1266"/>
                </a:lnTo>
                <a:lnTo>
                  <a:pt x="4934" y="1266"/>
                </a:lnTo>
                <a:close/>
                <a:moveTo>
                  <a:pt x="4934" y="2815"/>
                </a:moveTo>
                <a:cubicBezTo>
                  <a:pt x="4934" y="2803"/>
                  <a:pt x="4939" y="2791"/>
                  <a:pt x="4948" y="2784"/>
                </a:cubicBezTo>
                <a:cubicBezTo>
                  <a:pt x="4958" y="2776"/>
                  <a:pt x="4970" y="2773"/>
                  <a:pt x="4981" y="2775"/>
                </a:cubicBezTo>
                <a:lnTo>
                  <a:pt x="5460" y="2862"/>
                </a:lnTo>
                <a:cubicBezTo>
                  <a:pt x="5479" y="2866"/>
                  <a:pt x="5493" y="2882"/>
                  <a:pt x="5493" y="2902"/>
                </a:cubicBezTo>
                <a:lnTo>
                  <a:pt x="5493" y="3623"/>
                </a:lnTo>
                <a:cubicBezTo>
                  <a:pt x="5493" y="3634"/>
                  <a:pt x="5488" y="3645"/>
                  <a:pt x="5480" y="3653"/>
                </a:cubicBezTo>
                <a:cubicBezTo>
                  <a:pt x="5473" y="3660"/>
                  <a:pt x="5463" y="3664"/>
                  <a:pt x="5453" y="3664"/>
                </a:cubicBezTo>
                <a:cubicBezTo>
                  <a:pt x="5452" y="3664"/>
                  <a:pt x="5451" y="3663"/>
                  <a:pt x="5450" y="3663"/>
                </a:cubicBezTo>
                <a:lnTo>
                  <a:pt x="4971" y="3629"/>
                </a:lnTo>
                <a:cubicBezTo>
                  <a:pt x="4950" y="3628"/>
                  <a:pt x="4934" y="3610"/>
                  <a:pt x="4934" y="3589"/>
                </a:cubicBezTo>
                <a:lnTo>
                  <a:pt x="4934" y="2815"/>
                </a:lnTo>
                <a:close/>
                <a:moveTo>
                  <a:pt x="3688" y="727"/>
                </a:moveTo>
                <a:cubicBezTo>
                  <a:pt x="3688" y="714"/>
                  <a:pt x="3695" y="701"/>
                  <a:pt x="3706" y="694"/>
                </a:cubicBezTo>
                <a:cubicBezTo>
                  <a:pt x="3718" y="686"/>
                  <a:pt x="3732" y="685"/>
                  <a:pt x="3744" y="690"/>
                </a:cubicBezTo>
                <a:lnTo>
                  <a:pt x="4424" y="984"/>
                </a:lnTo>
                <a:cubicBezTo>
                  <a:pt x="4439" y="991"/>
                  <a:pt x="4449" y="1005"/>
                  <a:pt x="4449" y="1021"/>
                </a:cubicBezTo>
                <a:lnTo>
                  <a:pt x="4449" y="1867"/>
                </a:lnTo>
                <a:cubicBezTo>
                  <a:pt x="4449" y="1879"/>
                  <a:pt x="4442" y="1891"/>
                  <a:pt x="4432" y="1899"/>
                </a:cubicBezTo>
                <a:cubicBezTo>
                  <a:pt x="4425" y="1904"/>
                  <a:pt x="4417" y="1907"/>
                  <a:pt x="4408" y="1907"/>
                </a:cubicBezTo>
                <a:cubicBezTo>
                  <a:pt x="4404" y="1907"/>
                  <a:pt x="4400" y="1906"/>
                  <a:pt x="4396" y="1905"/>
                </a:cubicBezTo>
                <a:lnTo>
                  <a:pt x="3717" y="1696"/>
                </a:lnTo>
                <a:cubicBezTo>
                  <a:pt x="3700" y="1691"/>
                  <a:pt x="3688" y="1675"/>
                  <a:pt x="3688" y="1658"/>
                </a:cubicBezTo>
                <a:lnTo>
                  <a:pt x="3688" y="727"/>
                </a:lnTo>
                <a:lnTo>
                  <a:pt x="3688" y="727"/>
                </a:lnTo>
                <a:close/>
                <a:moveTo>
                  <a:pt x="3688" y="3518"/>
                </a:moveTo>
                <a:lnTo>
                  <a:pt x="3688" y="2588"/>
                </a:lnTo>
                <a:cubicBezTo>
                  <a:pt x="3688" y="2576"/>
                  <a:pt x="3694" y="2564"/>
                  <a:pt x="3703" y="2557"/>
                </a:cubicBezTo>
                <a:cubicBezTo>
                  <a:pt x="3712" y="2549"/>
                  <a:pt x="3724" y="2546"/>
                  <a:pt x="3736" y="2548"/>
                </a:cubicBezTo>
                <a:lnTo>
                  <a:pt x="4415" y="2672"/>
                </a:lnTo>
                <a:cubicBezTo>
                  <a:pt x="4434" y="2676"/>
                  <a:pt x="4448" y="2692"/>
                  <a:pt x="4448" y="2712"/>
                </a:cubicBezTo>
                <a:lnTo>
                  <a:pt x="4448" y="3557"/>
                </a:lnTo>
                <a:cubicBezTo>
                  <a:pt x="4448" y="3568"/>
                  <a:pt x="4444" y="3579"/>
                  <a:pt x="4436" y="3586"/>
                </a:cubicBezTo>
                <a:cubicBezTo>
                  <a:pt x="4428" y="3593"/>
                  <a:pt x="4418" y="3597"/>
                  <a:pt x="4408" y="3597"/>
                </a:cubicBezTo>
                <a:cubicBezTo>
                  <a:pt x="4407" y="3597"/>
                  <a:pt x="4407" y="3597"/>
                  <a:pt x="4406" y="3597"/>
                </a:cubicBezTo>
                <a:lnTo>
                  <a:pt x="3726" y="3558"/>
                </a:lnTo>
                <a:cubicBezTo>
                  <a:pt x="3705" y="3557"/>
                  <a:pt x="3688" y="3539"/>
                  <a:pt x="3688" y="3518"/>
                </a:cubicBezTo>
                <a:close/>
                <a:moveTo>
                  <a:pt x="5014" y="6300"/>
                </a:moveTo>
                <a:cubicBezTo>
                  <a:pt x="5014" y="6317"/>
                  <a:pt x="5004" y="6331"/>
                  <a:pt x="4989" y="6338"/>
                </a:cubicBezTo>
                <a:lnTo>
                  <a:pt x="4099" y="6676"/>
                </a:lnTo>
                <a:cubicBezTo>
                  <a:pt x="4094" y="6677"/>
                  <a:pt x="4089" y="6678"/>
                  <a:pt x="4085" y="6678"/>
                </a:cubicBezTo>
                <a:cubicBezTo>
                  <a:pt x="4077" y="6678"/>
                  <a:pt x="4069" y="6676"/>
                  <a:pt x="4062" y="6671"/>
                </a:cubicBezTo>
                <a:cubicBezTo>
                  <a:pt x="4051" y="6664"/>
                  <a:pt x="4045" y="6651"/>
                  <a:pt x="4045" y="6638"/>
                </a:cubicBezTo>
                <a:lnTo>
                  <a:pt x="4045" y="4424"/>
                </a:lnTo>
                <a:cubicBezTo>
                  <a:pt x="4045" y="4403"/>
                  <a:pt x="4061" y="4385"/>
                  <a:pt x="4082" y="4384"/>
                </a:cubicBezTo>
                <a:lnTo>
                  <a:pt x="4972" y="4323"/>
                </a:lnTo>
                <a:cubicBezTo>
                  <a:pt x="4983" y="4323"/>
                  <a:pt x="4994" y="4327"/>
                  <a:pt x="5002" y="4334"/>
                </a:cubicBezTo>
                <a:cubicBezTo>
                  <a:pt x="5010" y="4342"/>
                  <a:pt x="5015" y="4352"/>
                  <a:pt x="5015" y="4364"/>
                </a:cubicBezTo>
                <a:lnTo>
                  <a:pt x="5015" y="6300"/>
                </a:lnTo>
                <a:lnTo>
                  <a:pt x="5014" y="6300"/>
                </a:lnTo>
                <a:close/>
                <a:moveTo>
                  <a:pt x="6087" y="5892"/>
                </a:moveTo>
                <a:cubicBezTo>
                  <a:pt x="6087" y="5909"/>
                  <a:pt x="6076" y="5924"/>
                  <a:pt x="6061" y="5930"/>
                </a:cubicBezTo>
                <a:lnTo>
                  <a:pt x="5467" y="6156"/>
                </a:lnTo>
                <a:cubicBezTo>
                  <a:pt x="5462" y="6157"/>
                  <a:pt x="5458" y="6158"/>
                  <a:pt x="5453" y="6158"/>
                </a:cubicBezTo>
                <a:cubicBezTo>
                  <a:pt x="5445" y="6158"/>
                  <a:pt x="5437" y="6156"/>
                  <a:pt x="5430" y="6151"/>
                </a:cubicBezTo>
                <a:cubicBezTo>
                  <a:pt x="5419" y="6144"/>
                  <a:pt x="5413" y="6131"/>
                  <a:pt x="5413" y="6118"/>
                </a:cubicBezTo>
                <a:lnTo>
                  <a:pt x="5413" y="4331"/>
                </a:lnTo>
                <a:cubicBezTo>
                  <a:pt x="5413" y="4310"/>
                  <a:pt x="5429" y="4293"/>
                  <a:pt x="5450" y="4291"/>
                </a:cubicBezTo>
                <a:lnTo>
                  <a:pt x="6044" y="4251"/>
                </a:lnTo>
                <a:cubicBezTo>
                  <a:pt x="6055" y="4250"/>
                  <a:pt x="6066" y="4254"/>
                  <a:pt x="6074" y="4262"/>
                </a:cubicBezTo>
                <a:cubicBezTo>
                  <a:pt x="6082" y="4269"/>
                  <a:pt x="6087" y="4280"/>
                  <a:pt x="6087" y="4291"/>
                </a:cubicBezTo>
                <a:lnTo>
                  <a:pt x="6087" y="5892"/>
                </a:lnTo>
                <a:close/>
                <a:moveTo>
                  <a:pt x="6258" y="3660"/>
                </a:moveTo>
                <a:cubicBezTo>
                  <a:pt x="6258" y="3671"/>
                  <a:pt x="6253" y="3682"/>
                  <a:pt x="6245" y="3690"/>
                </a:cubicBezTo>
                <a:cubicBezTo>
                  <a:pt x="6238" y="3697"/>
                  <a:pt x="6228" y="3701"/>
                  <a:pt x="6218" y="3701"/>
                </a:cubicBezTo>
                <a:lnTo>
                  <a:pt x="6215" y="3701"/>
                </a:lnTo>
                <a:lnTo>
                  <a:pt x="5860" y="3680"/>
                </a:lnTo>
                <a:cubicBezTo>
                  <a:pt x="5839" y="3679"/>
                  <a:pt x="5822" y="3662"/>
                  <a:pt x="5822" y="3640"/>
                </a:cubicBezTo>
                <a:lnTo>
                  <a:pt x="5822" y="2977"/>
                </a:lnTo>
                <a:cubicBezTo>
                  <a:pt x="5822" y="2965"/>
                  <a:pt x="5828" y="2953"/>
                  <a:pt x="5837" y="2946"/>
                </a:cubicBezTo>
                <a:cubicBezTo>
                  <a:pt x="5846" y="2938"/>
                  <a:pt x="5858" y="2935"/>
                  <a:pt x="5870" y="2937"/>
                </a:cubicBezTo>
                <a:lnTo>
                  <a:pt x="6225" y="3002"/>
                </a:lnTo>
                <a:cubicBezTo>
                  <a:pt x="6244" y="3005"/>
                  <a:pt x="6258" y="3022"/>
                  <a:pt x="6258" y="3041"/>
                </a:cubicBezTo>
                <a:lnTo>
                  <a:pt x="6258" y="3660"/>
                </a:lnTo>
                <a:lnTo>
                  <a:pt x="6258" y="3660"/>
                </a:lnTo>
                <a:close/>
                <a:moveTo>
                  <a:pt x="6258" y="2422"/>
                </a:moveTo>
                <a:cubicBezTo>
                  <a:pt x="6258" y="2435"/>
                  <a:pt x="6252" y="2447"/>
                  <a:pt x="6242" y="2455"/>
                </a:cubicBezTo>
                <a:cubicBezTo>
                  <a:pt x="6235" y="2460"/>
                  <a:pt x="6226" y="2463"/>
                  <a:pt x="6218" y="2463"/>
                </a:cubicBezTo>
                <a:cubicBezTo>
                  <a:pt x="6214" y="2463"/>
                  <a:pt x="6210" y="2462"/>
                  <a:pt x="6206" y="2461"/>
                </a:cubicBezTo>
                <a:lnTo>
                  <a:pt x="5851" y="2352"/>
                </a:lnTo>
                <a:cubicBezTo>
                  <a:pt x="5834" y="2346"/>
                  <a:pt x="5823" y="2331"/>
                  <a:pt x="5823" y="2313"/>
                </a:cubicBezTo>
                <a:lnTo>
                  <a:pt x="5823" y="1650"/>
                </a:lnTo>
                <a:cubicBezTo>
                  <a:pt x="5823" y="1636"/>
                  <a:pt x="5829" y="1624"/>
                  <a:pt x="5841" y="1616"/>
                </a:cubicBezTo>
                <a:cubicBezTo>
                  <a:pt x="5852" y="1609"/>
                  <a:pt x="5866" y="1608"/>
                  <a:pt x="5879" y="1613"/>
                </a:cubicBezTo>
                <a:lnTo>
                  <a:pt x="6234" y="1766"/>
                </a:lnTo>
                <a:cubicBezTo>
                  <a:pt x="6249" y="1773"/>
                  <a:pt x="6258" y="1787"/>
                  <a:pt x="6258" y="1803"/>
                </a:cubicBezTo>
                <a:lnTo>
                  <a:pt x="6258" y="2422"/>
                </a:lnTo>
                <a:lnTo>
                  <a:pt x="6258" y="2422"/>
                </a:lnTo>
                <a:close/>
                <a:moveTo>
                  <a:pt x="6968" y="4762"/>
                </a:moveTo>
                <a:cubicBezTo>
                  <a:pt x="6968" y="4781"/>
                  <a:pt x="6954" y="4798"/>
                  <a:pt x="6935" y="4801"/>
                </a:cubicBezTo>
                <a:lnTo>
                  <a:pt x="6677" y="4851"/>
                </a:lnTo>
                <a:cubicBezTo>
                  <a:pt x="6674" y="4852"/>
                  <a:pt x="6672" y="4852"/>
                  <a:pt x="6669" y="4852"/>
                </a:cubicBezTo>
                <a:cubicBezTo>
                  <a:pt x="6660" y="4852"/>
                  <a:pt x="6651" y="4848"/>
                  <a:pt x="6644" y="4842"/>
                </a:cubicBezTo>
                <a:cubicBezTo>
                  <a:pt x="6635" y="4835"/>
                  <a:pt x="6629" y="4824"/>
                  <a:pt x="6629" y="4812"/>
                </a:cubicBezTo>
                <a:lnTo>
                  <a:pt x="6629" y="4249"/>
                </a:lnTo>
                <a:cubicBezTo>
                  <a:pt x="6629" y="4228"/>
                  <a:pt x="6646" y="4210"/>
                  <a:pt x="6667" y="4209"/>
                </a:cubicBezTo>
                <a:lnTo>
                  <a:pt x="6925" y="4191"/>
                </a:lnTo>
                <a:cubicBezTo>
                  <a:pt x="6936" y="4191"/>
                  <a:pt x="6947" y="4195"/>
                  <a:pt x="6955" y="4202"/>
                </a:cubicBezTo>
                <a:cubicBezTo>
                  <a:pt x="6963" y="4210"/>
                  <a:pt x="6968" y="4220"/>
                  <a:pt x="6968" y="4232"/>
                </a:cubicBezTo>
                <a:lnTo>
                  <a:pt x="6968" y="4762"/>
                </a:lnTo>
                <a:lnTo>
                  <a:pt x="6968" y="4762"/>
                </a:lnTo>
                <a:close/>
                <a:moveTo>
                  <a:pt x="6968" y="3701"/>
                </a:moveTo>
                <a:cubicBezTo>
                  <a:pt x="6968" y="3712"/>
                  <a:pt x="6963" y="3723"/>
                  <a:pt x="6955" y="3730"/>
                </a:cubicBezTo>
                <a:cubicBezTo>
                  <a:pt x="6947" y="3737"/>
                  <a:pt x="6938" y="3741"/>
                  <a:pt x="6927" y="3741"/>
                </a:cubicBezTo>
                <a:lnTo>
                  <a:pt x="6925" y="3741"/>
                </a:lnTo>
                <a:lnTo>
                  <a:pt x="6667" y="3726"/>
                </a:lnTo>
                <a:cubicBezTo>
                  <a:pt x="6646" y="3725"/>
                  <a:pt x="6629" y="3708"/>
                  <a:pt x="6629" y="3686"/>
                </a:cubicBezTo>
                <a:lnTo>
                  <a:pt x="6629" y="3124"/>
                </a:lnTo>
                <a:cubicBezTo>
                  <a:pt x="6629" y="3112"/>
                  <a:pt x="6634" y="3101"/>
                  <a:pt x="6644" y="3093"/>
                </a:cubicBezTo>
                <a:cubicBezTo>
                  <a:pt x="6653" y="3085"/>
                  <a:pt x="6665" y="3082"/>
                  <a:pt x="6677" y="3084"/>
                </a:cubicBezTo>
                <a:lnTo>
                  <a:pt x="6934" y="3131"/>
                </a:lnTo>
                <a:cubicBezTo>
                  <a:pt x="6953" y="3135"/>
                  <a:pt x="6967" y="3151"/>
                  <a:pt x="6967" y="3171"/>
                </a:cubicBezTo>
                <a:lnTo>
                  <a:pt x="6967" y="3701"/>
                </a:lnTo>
                <a:lnTo>
                  <a:pt x="6968" y="3701"/>
                </a:lnTo>
                <a:close/>
                <a:moveTo>
                  <a:pt x="7404" y="4678"/>
                </a:moveTo>
                <a:cubicBezTo>
                  <a:pt x="7404" y="4697"/>
                  <a:pt x="7390" y="4714"/>
                  <a:pt x="7371" y="4717"/>
                </a:cubicBezTo>
                <a:lnTo>
                  <a:pt x="7165" y="4757"/>
                </a:lnTo>
                <a:cubicBezTo>
                  <a:pt x="7162" y="4757"/>
                  <a:pt x="7160" y="4758"/>
                  <a:pt x="7157" y="4758"/>
                </a:cubicBezTo>
                <a:cubicBezTo>
                  <a:pt x="7148" y="4758"/>
                  <a:pt x="7139" y="4754"/>
                  <a:pt x="7132" y="4748"/>
                </a:cubicBezTo>
                <a:cubicBezTo>
                  <a:pt x="7122" y="4741"/>
                  <a:pt x="7117" y="4729"/>
                  <a:pt x="7117" y="4717"/>
                </a:cubicBezTo>
                <a:lnTo>
                  <a:pt x="7117" y="4216"/>
                </a:lnTo>
                <a:cubicBezTo>
                  <a:pt x="7117" y="4195"/>
                  <a:pt x="7134" y="4177"/>
                  <a:pt x="7155" y="4176"/>
                </a:cubicBezTo>
                <a:lnTo>
                  <a:pt x="7361" y="4162"/>
                </a:lnTo>
                <a:cubicBezTo>
                  <a:pt x="7372" y="4161"/>
                  <a:pt x="7383" y="4165"/>
                  <a:pt x="7391" y="4172"/>
                </a:cubicBezTo>
                <a:cubicBezTo>
                  <a:pt x="7399" y="4180"/>
                  <a:pt x="7404" y="4191"/>
                  <a:pt x="7404" y="4202"/>
                </a:cubicBezTo>
                <a:lnTo>
                  <a:pt x="7404" y="4678"/>
                </a:lnTo>
                <a:lnTo>
                  <a:pt x="7404" y="4678"/>
                </a:lnTo>
                <a:close/>
                <a:moveTo>
                  <a:pt x="7404" y="3726"/>
                </a:moveTo>
                <a:cubicBezTo>
                  <a:pt x="7404" y="3737"/>
                  <a:pt x="7399" y="3748"/>
                  <a:pt x="7391" y="3755"/>
                </a:cubicBezTo>
                <a:cubicBezTo>
                  <a:pt x="7384" y="3762"/>
                  <a:pt x="7374" y="3766"/>
                  <a:pt x="7364" y="3766"/>
                </a:cubicBezTo>
                <a:cubicBezTo>
                  <a:pt x="7363" y="3766"/>
                  <a:pt x="7362" y="3766"/>
                  <a:pt x="7361" y="3766"/>
                </a:cubicBezTo>
                <a:lnTo>
                  <a:pt x="7155" y="3754"/>
                </a:lnTo>
                <a:cubicBezTo>
                  <a:pt x="7134" y="3753"/>
                  <a:pt x="7117" y="3736"/>
                  <a:pt x="7117" y="3714"/>
                </a:cubicBezTo>
                <a:lnTo>
                  <a:pt x="7117" y="3219"/>
                </a:lnTo>
                <a:cubicBezTo>
                  <a:pt x="7117" y="3207"/>
                  <a:pt x="7122" y="3196"/>
                  <a:pt x="7131" y="3188"/>
                </a:cubicBezTo>
                <a:cubicBezTo>
                  <a:pt x="7140" y="3181"/>
                  <a:pt x="7152" y="3177"/>
                  <a:pt x="7164" y="3179"/>
                </a:cubicBezTo>
                <a:lnTo>
                  <a:pt x="7370" y="3210"/>
                </a:lnTo>
                <a:cubicBezTo>
                  <a:pt x="7390" y="3213"/>
                  <a:pt x="7404" y="3230"/>
                  <a:pt x="7404" y="3250"/>
                </a:cubicBezTo>
                <a:lnTo>
                  <a:pt x="7404" y="3726"/>
                </a:lnTo>
                <a:lnTo>
                  <a:pt x="7404" y="3726"/>
                </a:lnTo>
                <a:close/>
              </a:path>
            </a:pathLst>
          </a:custGeom>
          <a:solidFill>
            <a:srgbClr val="EAEAEA"/>
          </a:solidFill>
          <a:ln>
            <a:noFill/>
          </a:ln>
        </p:spPr>
      </p:sp>
      <p:sp>
        <p:nvSpPr>
          <p:cNvPr id="17" name="three-dollar-coins-stacks_81028"/>
          <p:cNvSpPr>
            <a:spLocks noChangeAspect="1"/>
          </p:cNvSpPr>
          <p:nvPr/>
        </p:nvSpPr>
        <p:spPr bwMode="auto">
          <a:xfrm>
            <a:off x="5962913" y="4203378"/>
            <a:ext cx="288000" cy="357056"/>
          </a:xfrm>
          <a:custGeom>
            <a:avLst/>
            <a:gdLst>
              <a:gd name="connsiteX0" fmla="*/ 433201 w 490006"/>
              <a:gd name="connsiteY0" fmla="*/ 523949 h 607498"/>
              <a:gd name="connsiteX1" fmla="*/ 433201 w 490006"/>
              <a:gd name="connsiteY1" fmla="*/ 565984 h 607498"/>
              <a:gd name="connsiteX2" fmla="*/ 303860 w 490006"/>
              <a:gd name="connsiteY2" fmla="*/ 607498 h 607498"/>
              <a:gd name="connsiteX3" fmla="*/ 174649 w 490006"/>
              <a:gd name="connsiteY3" fmla="*/ 565984 h 607498"/>
              <a:gd name="connsiteX4" fmla="*/ 174649 w 490006"/>
              <a:gd name="connsiteY4" fmla="*/ 560518 h 607498"/>
              <a:gd name="connsiteX5" fmla="*/ 174780 w 490006"/>
              <a:gd name="connsiteY5" fmla="*/ 559737 h 607498"/>
              <a:gd name="connsiteX6" fmla="*/ 174780 w 490006"/>
              <a:gd name="connsiteY6" fmla="*/ 559347 h 607498"/>
              <a:gd name="connsiteX7" fmla="*/ 174780 w 490006"/>
              <a:gd name="connsiteY7" fmla="*/ 524079 h 607498"/>
              <a:gd name="connsiteX8" fmla="*/ 303860 w 490006"/>
              <a:gd name="connsiteY8" fmla="*/ 553881 h 607498"/>
              <a:gd name="connsiteX9" fmla="*/ 433201 w 490006"/>
              <a:gd name="connsiteY9" fmla="*/ 523949 h 607498"/>
              <a:gd name="connsiteX10" fmla="*/ 0 w 490006"/>
              <a:gd name="connsiteY10" fmla="*/ 468978 h 607498"/>
              <a:gd name="connsiteX11" fmla="*/ 23849 w 490006"/>
              <a:gd name="connsiteY11" fmla="*/ 481871 h 607498"/>
              <a:gd name="connsiteX12" fmla="*/ 24240 w 490006"/>
              <a:gd name="connsiteY12" fmla="*/ 482001 h 607498"/>
              <a:gd name="connsiteX13" fmla="*/ 129281 w 490006"/>
              <a:gd name="connsiteY13" fmla="*/ 498931 h 607498"/>
              <a:gd name="connsiteX14" fmla="*/ 157431 w 490006"/>
              <a:gd name="connsiteY14" fmla="*/ 497890 h 607498"/>
              <a:gd name="connsiteX15" fmla="*/ 157431 w 490006"/>
              <a:gd name="connsiteY15" fmla="*/ 498020 h 607498"/>
              <a:gd name="connsiteX16" fmla="*/ 157301 w 490006"/>
              <a:gd name="connsiteY16" fmla="*/ 498931 h 607498"/>
              <a:gd name="connsiteX17" fmla="*/ 157301 w 490006"/>
              <a:gd name="connsiteY17" fmla="*/ 551415 h 607498"/>
              <a:gd name="connsiteX18" fmla="*/ 129151 w 490006"/>
              <a:gd name="connsiteY18" fmla="*/ 552457 h 607498"/>
              <a:gd name="connsiteX19" fmla="*/ 0 w 490006"/>
              <a:gd name="connsiteY19" fmla="*/ 511043 h 607498"/>
              <a:gd name="connsiteX20" fmla="*/ 433200 w 490006"/>
              <a:gd name="connsiteY20" fmla="*/ 453101 h 607498"/>
              <a:gd name="connsiteX21" fmla="*/ 433200 w 490006"/>
              <a:gd name="connsiteY21" fmla="*/ 495166 h 607498"/>
              <a:gd name="connsiteX22" fmla="*/ 303865 w 490006"/>
              <a:gd name="connsiteY22" fmla="*/ 536580 h 607498"/>
              <a:gd name="connsiteX23" fmla="*/ 174790 w 490006"/>
              <a:gd name="connsiteY23" fmla="*/ 496208 h 607498"/>
              <a:gd name="connsiteX24" fmla="*/ 174790 w 490006"/>
              <a:gd name="connsiteY24" fmla="*/ 488394 h 607498"/>
              <a:gd name="connsiteX25" fmla="*/ 174790 w 490006"/>
              <a:gd name="connsiteY25" fmla="*/ 453231 h 607498"/>
              <a:gd name="connsiteX26" fmla="*/ 303865 w 490006"/>
              <a:gd name="connsiteY26" fmla="*/ 483054 h 607498"/>
              <a:gd name="connsiteX27" fmla="*/ 433200 w 490006"/>
              <a:gd name="connsiteY27" fmla="*/ 453101 h 607498"/>
              <a:gd name="connsiteX28" fmla="*/ 0 w 490006"/>
              <a:gd name="connsiteY28" fmla="*/ 398201 h 607498"/>
              <a:gd name="connsiteX29" fmla="*/ 61774 w 490006"/>
              <a:gd name="connsiteY29" fmla="*/ 421900 h 607498"/>
              <a:gd name="connsiteX30" fmla="*/ 62034 w 490006"/>
              <a:gd name="connsiteY30" fmla="*/ 421900 h 607498"/>
              <a:gd name="connsiteX31" fmla="*/ 129281 w 490006"/>
              <a:gd name="connsiteY31" fmla="*/ 428020 h 607498"/>
              <a:gd name="connsiteX32" fmla="*/ 157431 w 490006"/>
              <a:gd name="connsiteY32" fmla="*/ 426979 h 607498"/>
              <a:gd name="connsiteX33" fmla="*/ 157431 w 490006"/>
              <a:gd name="connsiteY33" fmla="*/ 427239 h 607498"/>
              <a:gd name="connsiteX34" fmla="*/ 157301 w 490006"/>
              <a:gd name="connsiteY34" fmla="*/ 428020 h 607498"/>
              <a:gd name="connsiteX35" fmla="*/ 157301 w 490006"/>
              <a:gd name="connsiteY35" fmla="*/ 480497 h 607498"/>
              <a:gd name="connsiteX36" fmla="*/ 129151 w 490006"/>
              <a:gd name="connsiteY36" fmla="*/ 481539 h 607498"/>
              <a:gd name="connsiteX37" fmla="*/ 30366 w 490006"/>
              <a:gd name="connsiteY37" fmla="*/ 465783 h 607498"/>
              <a:gd name="connsiteX38" fmla="*/ 30235 w 490006"/>
              <a:gd name="connsiteY38" fmla="*/ 465783 h 607498"/>
              <a:gd name="connsiteX39" fmla="*/ 131 w 490006"/>
              <a:gd name="connsiteY39" fmla="*/ 440130 h 607498"/>
              <a:gd name="connsiteX40" fmla="*/ 0 w 490006"/>
              <a:gd name="connsiteY40" fmla="*/ 439219 h 607498"/>
              <a:gd name="connsiteX41" fmla="*/ 174790 w 490006"/>
              <a:gd name="connsiteY41" fmla="*/ 382324 h 607498"/>
              <a:gd name="connsiteX42" fmla="*/ 303995 w 490006"/>
              <a:gd name="connsiteY42" fmla="*/ 412118 h 607498"/>
              <a:gd name="connsiteX43" fmla="*/ 433200 w 490006"/>
              <a:gd name="connsiteY43" fmla="*/ 382324 h 607498"/>
              <a:gd name="connsiteX44" fmla="*/ 433200 w 490006"/>
              <a:gd name="connsiteY44" fmla="*/ 424218 h 607498"/>
              <a:gd name="connsiteX45" fmla="*/ 303865 w 490006"/>
              <a:gd name="connsiteY45" fmla="*/ 465591 h 607498"/>
              <a:gd name="connsiteX46" fmla="*/ 174790 w 490006"/>
              <a:gd name="connsiteY46" fmla="*/ 425389 h 607498"/>
              <a:gd name="connsiteX47" fmla="*/ 174790 w 490006"/>
              <a:gd name="connsiteY47" fmla="*/ 417582 h 607498"/>
              <a:gd name="connsiteX48" fmla="*/ 174790 w 490006"/>
              <a:gd name="connsiteY48" fmla="*/ 417452 h 607498"/>
              <a:gd name="connsiteX49" fmla="*/ 489865 w 490006"/>
              <a:gd name="connsiteY49" fmla="*/ 354874 h 607498"/>
              <a:gd name="connsiteX50" fmla="*/ 489865 w 490006"/>
              <a:gd name="connsiteY50" fmla="*/ 397184 h 607498"/>
              <a:gd name="connsiteX51" fmla="*/ 450419 w 490006"/>
              <a:gd name="connsiteY51" fmla="*/ 426216 h 607498"/>
              <a:gd name="connsiteX52" fmla="*/ 450549 w 490006"/>
              <a:gd name="connsiteY52" fmla="*/ 424263 h 607498"/>
              <a:gd name="connsiteX53" fmla="*/ 450549 w 490006"/>
              <a:gd name="connsiteY53" fmla="*/ 373100 h 607498"/>
              <a:gd name="connsiteX54" fmla="*/ 489865 w 490006"/>
              <a:gd name="connsiteY54" fmla="*/ 354874 h 607498"/>
              <a:gd name="connsiteX55" fmla="*/ 302952 w 490006"/>
              <a:gd name="connsiteY55" fmla="*/ 333376 h 607498"/>
              <a:gd name="connsiteX56" fmla="*/ 290045 w 490006"/>
              <a:gd name="connsiteY56" fmla="*/ 333766 h 607498"/>
              <a:gd name="connsiteX57" fmla="*/ 287307 w 490006"/>
              <a:gd name="connsiteY57" fmla="*/ 334938 h 607498"/>
              <a:gd name="connsiteX58" fmla="*/ 288741 w 490006"/>
              <a:gd name="connsiteY58" fmla="*/ 337671 h 607498"/>
              <a:gd name="connsiteX59" fmla="*/ 271531 w 490006"/>
              <a:gd name="connsiteY59" fmla="*/ 347043 h 607498"/>
              <a:gd name="connsiteX60" fmla="*/ 307646 w 490006"/>
              <a:gd name="connsiteY60" fmla="*/ 356935 h 607498"/>
              <a:gd name="connsiteX61" fmla="*/ 325377 w 490006"/>
              <a:gd name="connsiteY61" fmla="*/ 360320 h 607498"/>
              <a:gd name="connsiteX62" fmla="*/ 312209 w 490006"/>
              <a:gd name="connsiteY62" fmla="*/ 363053 h 607498"/>
              <a:gd name="connsiteX63" fmla="*/ 293043 w 490006"/>
              <a:gd name="connsiteY63" fmla="*/ 360971 h 607498"/>
              <a:gd name="connsiteX64" fmla="*/ 290566 w 490006"/>
              <a:gd name="connsiteY64" fmla="*/ 360710 h 607498"/>
              <a:gd name="connsiteX65" fmla="*/ 288480 w 490006"/>
              <a:gd name="connsiteY65" fmla="*/ 361101 h 607498"/>
              <a:gd name="connsiteX66" fmla="*/ 280658 w 490006"/>
              <a:gd name="connsiteY66" fmla="*/ 364485 h 607498"/>
              <a:gd name="connsiteX67" fmla="*/ 281309 w 490006"/>
              <a:gd name="connsiteY67" fmla="*/ 366047 h 607498"/>
              <a:gd name="connsiteX68" fmla="*/ 305429 w 490006"/>
              <a:gd name="connsiteY68" fmla="*/ 369691 h 607498"/>
              <a:gd name="connsiteX69" fmla="*/ 306733 w 490006"/>
              <a:gd name="connsiteY69" fmla="*/ 372295 h 607498"/>
              <a:gd name="connsiteX70" fmla="*/ 310514 w 490006"/>
              <a:gd name="connsiteY70" fmla="*/ 373336 h 607498"/>
              <a:gd name="connsiteX71" fmla="*/ 323422 w 490006"/>
              <a:gd name="connsiteY71" fmla="*/ 372946 h 607498"/>
              <a:gd name="connsiteX72" fmla="*/ 326160 w 490006"/>
              <a:gd name="connsiteY72" fmla="*/ 371774 h 607498"/>
              <a:gd name="connsiteX73" fmla="*/ 324856 w 490006"/>
              <a:gd name="connsiteY73" fmla="*/ 369301 h 607498"/>
              <a:gd name="connsiteX74" fmla="*/ 344804 w 490006"/>
              <a:gd name="connsiteY74" fmla="*/ 359799 h 607498"/>
              <a:gd name="connsiteX75" fmla="*/ 309993 w 490006"/>
              <a:gd name="connsiteY75" fmla="*/ 350297 h 607498"/>
              <a:gd name="connsiteX76" fmla="*/ 290957 w 490006"/>
              <a:gd name="connsiteY76" fmla="*/ 346522 h 607498"/>
              <a:gd name="connsiteX77" fmla="*/ 304647 w 490006"/>
              <a:gd name="connsiteY77" fmla="*/ 343529 h 607498"/>
              <a:gd name="connsiteX78" fmla="*/ 320684 w 490006"/>
              <a:gd name="connsiteY78" fmla="*/ 344570 h 607498"/>
              <a:gd name="connsiteX79" fmla="*/ 324986 w 490006"/>
              <a:gd name="connsiteY79" fmla="*/ 344179 h 607498"/>
              <a:gd name="connsiteX80" fmla="*/ 330071 w 490006"/>
              <a:gd name="connsiteY80" fmla="*/ 340144 h 607498"/>
              <a:gd name="connsiteX81" fmla="*/ 328246 w 490006"/>
              <a:gd name="connsiteY81" fmla="*/ 338713 h 607498"/>
              <a:gd name="connsiteX82" fmla="*/ 308037 w 490006"/>
              <a:gd name="connsiteY82" fmla="*/ 336760 h 607498"/>
              <a:gd name="connsiteX83" fmla="*/ 306864 w 490006"/>
              <a:gd name="connsiteY83" fmla="*/ 334417 h 607498"/>
              <a:gd name="connsiteX84" fmla="*/ 302952 w 490006"/>
              <a:gd name="connsiteY84" fmla="*/ 333376 h 607498"/>
              <a:gd name="connsiteX85" fmla="*/ 0 w 490006"/>
              <a:gd name="connsiteY85" fmla="*/ 327283 h 607498"/>
              <a:gd name="connsiteX86" fmla="*/ 43919 w 490006"/>
              <a:gd name="connsiteY86" fmla="*/ 346674 h 607498"/>
              <a:gd name="connsiteX87" fmla="*/ 102435 w 490006"/>
              <a:gd name="connsiteY87" fmla="*/ 356174 h 607498"/>
              <a:gd name="connsiteX88" fmla="*/ 129281 w 490006"/>
              <a:gd name="connsiteY88" fmla="*/ 357215 h 607498"/>
              <a:gd name="connsiteX89" fmla="*/ 143747 w 490006"/>
              <a:gd name="connsiteY89" fmla="*/ 356955 h 607498"/>
              <a:gd name="connsiteX90" fmla="*/ 151306 w 490006"/>
              <a:gd name="connsiteY90" fmla="*/ 356564 h 607498"/>
              <a:gd name="connsiteX91" fmla="*/ 157431 w 490006"/>
              <a:gd name="connsiteY91" fmla="*/ 356304 h 607498"/>
              <a:gd name="connsiteX92" fmla="*/ 157301 w 490006"/>
              <a:gd name="connsiteY92" fmla="*/ 363201 h 607498"/>
              <a:gd name="connsiteX93" fmla="*/ 157301 w 490006"/>
              <a:gd name="connsiteY93" fmla="*/ 378037 h 607498"/>
              <a:gd name="connsiteX94" fmla="*/ 157301 w 490006"/>
              <a:gd name="connsiteY94" fmla="*/ 407188 h 607498"/>
              <a:gd name="connsiteX95" fmla="*/ 157301 w 490006"/>
              <a:gd name="connsiteY95" fmla="*/ 409531 h 607498"/>
              <a:gd name="connsiteX96" fmla="*/ 143356 w 490006"/>
              <a:gd name="connsiteY96" fmla="*/ 410442 h 607498"/>
              <a:gd name="connsiteX97" fmla="*/ 111166 w 490006"/>
              <a:gd name="connsiteY97" fmla="*/ 410181 h 607498"/>
              <a:gd name="connsiteX98" fmla="*/ 49654 w 490006"/>
              <a:gd name="connsiteY98" fmla="*/ 401202 h 607498"/>
              <a:gd name="connsiteX99" fmla="*/ 9514 w 490006"/>
              <a:gd name="connsiteY99" fmla="*/ 383373 h 607498"/>
              <a:gd name="connsiteX100" fmla="*/ 1303 w 490006"/>
              <a:gd name="connsiteY100" fmla="*/ 374133 h 607498"/>
              <a:gd name="connsiteX101" fmla="*/ 0 w 490006"/>
              <a:gd name="connsiteY101" fmla="*/ 366975 h 607498"/>
              <a:gd name="connsiteX102" fmla="*/ 0 w 490006"/>
              <a:gd name="connsiteY102" fmla="*/ 327283 h 607498"/>
              <a:gd name="connsiteX103" fmla="*/ 303995 w 490006"/>
              <a:gd name="connsiteY103" fmla="*/ 311899 h 607498"/>
              <a:gd name="connsiteX104" fmla="*/ 433200 w 490006"/>
              <a:gd name="connsiteY104" fmla="*/ 353291 h 607498"/>
              <a:gd name="connsiteX105" fmla="*/ 303995 w 490006"/>
              <a:gd name="connsiteY105" fmla="*/ 394813 h 607498"/>
              <a:gd name="connsiteX106" fmla="*/ 174790 w 490006"/>
              <a:gd name="connsiteY106" fmla="*/ 353291 h 607498"/>
              <a:gd name="connsiteX107" fmla="*/ 303995 w 490006"/>
              <a:gd name="connsiteY107" fmla="*/ 311899 h 607498"/>
              <a:gd name="connsiteX108" fmla="*/ 489865 w 490006"/>
              <a:gd name="connsiteY108" fmla="*/ 282967 h 607498"/>
              <a:gd name="connsiteX109" fmla="*/ 489865 w 490006"/>
              <a:gd name="connsiteY109" fmla="*/ 325954 h 607498"/>
              <a:gd name="connsiteX110" fmla="*/ 450504 w 490006"/>
              <a:gd name="connsiteY110" fmla="*/ 354873 h 607498"/>
              <a:gd name="connsiteX111" fmla="*/ 450635 w 490006"/>
              <a:gd name="connsiteY111" fmla="*/ 353310 h 607498"/>
              <a:gd name="connsiteX112" fmla="*/ 405539 w 490006"/>
              <a:gd name="connsiteY112" fmla="*/ 310192 h 607498"/>
              <a:gd name="connsiteX113" fmla="*/ 489865 w 490006"/>
              <a:gd name="connsiteY113" fmla="*/ 282967 h 607498"/>
              <a:gd name="connsiteX114" fmla="*/ 231525 w 490006"/>
              <a:gd name="connsiteY114" fmla="*/ 282967 h 607498"/>
              <a:gd name="connsiteX115" fmla="*/ 259116 w 490006"/>
              <a:gd name="connsiteY115" fmla="*/ 297322 h 607498"/>
              <a:gd name="connsiteX116" fmla="*/ 231525 w 490006"/>
              <a:gd name="connsiteY116" fmla="*/ 302020 h 607498"/>
              <a:gd name="connsiteX117" fmla="*/ 125663 w 490006"/>
              <a:gd name="connsiteY117" fmla="*/ 272560 h 607498"/>
              <a:gd name="connsiteX118" fmla="*/ 112759 w 490006"/>
              <a:gd name="connsiteY118" fmla="*/ 272820 h 607498"/>
              <a:gd name="connsiteX119" fmla="*/ 110021 w 490006"/>
              <a:gd name="connsiteY119" fmla="*/ 273993 h 607498"/>
              <a:gd name="connsiteX120" fmla="*/ 111455 w 490006"/>
              <a:gd name="connsiteY120" fmla="*/ 276728 h 607498"/>
              <a:gd name="connsiteX121" fmla="*/ 94250 w 490006"/>
              <a:gd name="connsiteY121" fmla="*/ 286107 h 607498"/>
              <a:gd name="connsiteX122" fmla="*/ 130355 w 490006"/>
              <a:gd name="connsiteY122" fmla="*/ 296137 h 607498"/>
              <a:gd name="connsiteX123" fmla="*/ 148082 w 490006"/>
              <a:gd name="connsiteY123" fmla="*/ 299393 h 607498"/>
              <a:gd name="connsiteX124" fmla="*/ 134917 w 490006"/>
              <a:gd name="connsiteY124" fmla="*/ 302259 h 607498"/>
              <a:gd name="connsiteX125" fmla="*/ 115756 w 490006"/>
              <a:gd name="connsiteY125" fmla="*/ 300175 h 607498"/>
              <a:gd name="connsiteX126" fmla="*/ 113280 w 490006"/>
              <a:gd name="connsiteY126" fmla="*/ 299914 h 607498"/>
              <a:gd name="connsiteX127" fmla="*/ 111194 w 490006"/>
              <a:gd name="connsiteY127" fmla="*/ 300175 h 607498"/>
              <a:gd name="connsiteX128" fmla="*/ 103374 w 490006"/>
              <a:gd name="connsiteY128" fmla="*/ 303561 h 607498"/>
              <a:gd name="connsiteX129" fmla="*/ 104025 w 490006"/>
              <a:gd name="connsiteY129" fmla="*/ 305124 h 607498"/>
              <a:gd name="connsiteX130" fmla="*/ 128139 w 490006"/>
              <a:gd name="connsiteY130" fmla="*/ 308772 h 607498"/>
              <a:gd name="connsiteX131" fmla="*/ 129443 w 490006"/>
              <a:gd name="connsiteY131" fmla="*/ 311377 h 607498"/>
              <a:gd name="connsiteX132" fmla="*/ 133223 w 490006"/>
              <a:gd name="connsiteY132" fmla="*/ 312419 h 607498"/>
              <a:gd name="connsiteX133" fmla="*/ 146127 w 490006"/>
              <a:gd name="connsiteY133" fmla="*/ 312158 h 607498"/>
              <a:gd name="connsiteX134" fmla="*/ 148864 w 490006"/>
              <a:gd name="connsiteY134" fmla="*/ 310986 h 607498"/>
              <a:gd name="connsiteX135" fmla="*/ 147560 w 490006"/>
              <a:gd name="connsiteY135" fmla="*/ 308511 h 607498"/>
              <a:gd name="connsiteX136" fmla="*/ 167503 w 490006"/>
              <a:gd name="connsiteY136" fmla="*/ 299002 h 607498"/>
              <a:gd name="connsiteX137" fmla="*/ 132701 w 490006"/>
              <a:gd name="connsiteY137" fmla="*/ 289493 h 607498"/>
              <a:gd name="connsiteX138" fmla="*/ 113671 w 490006"/>
              <a:gd name="connsiteY138" fmla="*/ 285586 h 607498"/>
              <a:gd name="connsiteX139" fmla="*/ 127357 w 490006"/>
              <a:gd name="connsiteY139" fmla="*/ 282720 h 607498"/>
              <a:gd name="connsiteX140" fmla="*/ 143389 w 490006"/>
              <a:gd name="connsiteY140" fmla="*/ 283762 h 607498"/>
              <a:gd name="connsiteX141" fmla="*/ 147691 w 490006"/>
              <a:gd name="connsiteY141" fmla="*/ 283241 h 607498"/>
              <a:gd name="connsiteX142" fmla="*/ 152774 w 490006"/>
              <a:gd name="connsiteY142" fmla="*/ 279333 h 607498"/>
              <a:gd name="connsiteX143" fmla="*/ 150949 w 490006"/>
              <a:gd name="connsiteY143" fmla="*/ 277770 h 607498"/>
              <a:gd name="connsiteX144" fmla="*/ 130746 w 490006"/>
              <a:gd name="connsiteY144" fmla="*/ 275947 h 607498"/>
              <a:gd name="connsiteX145" fmla="*/ 129573 w 490006"/>
              <a:gd name="connsiteY145" fmla="*/ 273602 h 607498"/>
              <a:gd name="connsiteX146" fmla="*/ 125663 w 490006"/>
              <a:gd name="connsiteY146" fmla="*/ 272560 h 607498"/>
              <a:gd name="connsiteX147" fmla="*/ 129312 w 490006"/>
              <a:gd name="connsiteY147" fmla="*/ 256929 h 607498"/>
              <a:gd name="connsiteX148" fmla="*/ 211690 w 490006"/>
              <a:gd name="connsiteY148" fmla="*/ 267089 h 607498"/>
              <a:gd name="connsiteX149" fmla="*/ 214166 w 490006"/>
              <a:gd name="connsiteY149" fmla="*/ 267480 h 607498"/>
              <a:gd name="connsiteX150" fmla="*/ 214166 w 490006"/>
              <a:gd name="connsiteY150" fmla="*/ 306427 h 607498"/>
              <a:gd name="connsiteX151" fmla="*/ 161638 w 490006"/>
              <a:gd name="connsiteY151" fmla="*/ 338340 h 607498"/>
              <a:gd name="connsiteX152" fmla="*/ 129312 w 490006"/>
              <a:gd name="connsiteY152" fmla="*/ 339773 h 607498"/>
              <a:gd name="connsiteX153" fmla="*/ 141 w 490006"/>
              <a:gd name="connsiteY153" fmla="*/ 298351 h 607498"/>
              <a:gd name="connsiteX154" fmla="*/ 129312 w 490006"/>
              <a:gd name="connsiteY154" fmla="*/ 256929 h 607498"/>
              <a:gd name="connsiteX155" fmla="*/ 489865 w 490006"/>
              <a:gd name="connsiteY155" fmla="*/ 212049 h 607498"/>
              <a:gd name="connsiteX156" fmla="*/ 489865 w 490006"/>
              <a:gd name="connsiteY156" fmla="*/ 254084 h 607498"/>
              <a:gd name="connsiteX157" fmla="*/ 360695 w 490006"/>
              <a:gd name="connsiteY157" fmla="*/ 295598 h 607498"/>
              <a:gd name="connsiteX158" fmla="*/ 231525 w 490006"/>
              <a:gd name="connsiteY158" fmla="*/ 254084 h 607498"/>
              <a:gd name="connsiteX159" fmla="*/ 231525 w 490006"/>
              <a:gd name="connsiteY159" fmla="*/ 212179 h 607498"/>
              <a:gd name="connsiteX160" fmla="*/ 360695 w 490006"/>
              <a:gd name="connsiteY160" fmla="*/ 241981 h 607498"/>
              <a:gd name="connsiteX161" fmla="*/ 489865 w 490006"/>
              <a:gd name="connsiteY161" fmla="*/ 212049 h 607498"/>
              <a:gd name="connsiteX162" fmla="*/ 231525 w 490006"/>
              <a:gd name="connsiteY162" fmla="*/ 141201 h 607498"/>
              <a:gd name="connsiteX163" fmla="*/ 292135 w 490006"/>
              <a:gd name="connsiteY163" fmla="*/ 164513 h 607498"/>
              <a:gd name="connsiteX164" fmla="*/ 360826 w 490006"/>
              <a:gd name="connsiteY164" fmla="*/ 171154 h 607498"/>
              <a:gd name="connsiteX165" fmla="*/ 489865 w 490006"/>
              <a:gd name="connsiteY165" fmla="*/ 141201 h 607498"/>
              <a:gd name="connsiteX166" fmla="*/ 489865 w 490006"/>
              <a:gd name="connsiteY166" fmla="*/ 183136 h 607498"/>
              <a:gd name="connsiteX167" fmla="*/ 360695 w 490006"/>
              <a:gd name="connsiteY167" fmla="*/ 224680 h 607498"/>
              <a:gd name="connsiteX168" fmla="*/ 231525 w 490006"/>
              <a:gd name="connsiteY168" fmla="*/ 183136 h 607498"/>
              <a:gd name="connsiteX169" fmla="*/ 231525 w 490006"/>
              <a:gd name="connsiteY169" fmla="*/ 70283 h 607498"/>
              <a:gd name="connsiteX170" fmla="*/ 360826 w 490006"/>
              <a:gd name="connsiteY170" fmla="*/ 100236 h 607498"/>
              <a:gd name="connsiteX171" fmla="*/ 489865 w 490006"/>
              <a:gd name="connsiteY171" fmla="*/ 70413 h 607498"/>
              <a:gd name="connsiteX172" fmla="*/ 489865 w 490006"/>
              <a:gd name="connsiteY172" fmla="*/ 112348 h 607498"/>
              <a:gd name="connsiteX173" fmla="*/ 360695 w 490006"/>
              <a:gd name="connsiteY173" fmla="*/ 153762 h 607498"/>
              <a:gd name="connsiteX174" fmla="*/ 295393 w 490006"/>
              <a:gd name="connsiteY174" fmla="*/ 147641 h 607498"/>
              <a:gd name="connsiteX175" fmla="*/ 231656 w 490006"/>
              <a:gd name="connsiteY175" fmla="*/ 112348 h 607498"/>
              <a:gd name="connsiteX176" fmla="*/ 231525 w 490006"/>
              <a:gd name="connsiteY176" fmla="*/ 111306 h 607498"/>
              <a:gd name="connsiteX177" fmla="*/ 355101 w 490006"/>
              <a:gd name="connsiteY177" fmla="*/ 17963 h 607498"/>
              <a:gd name="connsiteX178" fmla="*/ 342197 w 490006"/>
              <a:gd name="connsiteY178" fmla="*/ 18223 h 607498"/>
              <a:gd name="connsiteX179" fmla="*/ 339460 w 490006"/>
              <a:gd name="connsiteY179" fmla="*/ 19394 h 607498"/>
              <a:gd name="connsiteX180" fmla="*/ 340894 w 490006"/>
              <a:gd name="connsiteY180" fmla="*/ 22128 h 607498"/>
              <a:gd name="connsiteX181" fmla="*/ 323688 w 490006"/>
              <a:gd name="connsiteY181" fmla="*/ 31500 h 607498"/>
              <a:gd name="connsiteX182" fmla="*/ 359794 w 490006"/>
              <a:gd name="connsiteY182" fmla="*/ 41522 h 607498"/>
              <a:gd name="connsiteX183" fmla="*/ 377520 w 490006"/>
              <a:gd name="connsiteY183" fmla="*/ 44776 h 607498"/>
              <a:gd name="connsiteX184" fmla="*/ 364356 w 490006"/>
              <a:gd name="connsiteY184" fmla="*/ 47640 h 607498"/>
              <a:gd name="connsiteX185" fmla="*/ 345195 w 490006"/>
              <a:gd name="connsiteY185" fmla="*/ 45557 h 607498"/>
              <a:gd name="connsiteX186" fmla="*/ 342719 w 490006"/>
              <a:gd name="connsiteY186" fmla="*/ 45297 h 607498"/>
              <a:gd name="connsiteX187" fmla="*/ 340633 w 490006"/>
              <a:gd name="connsiteY187" fmla="*/ 45687 h 607498"/>
              <a:gd name="connsiteX188" fmla="*/ 332812 w 490006"/>
              <a:gd name="connsiteY188" fmla="*/ 48941 h 607498"/>
              <a:gd name="connsiteX189" fmla="*/ 333464 w 490006"/>
              <a:gd name="connsiteY189" fmla="*/ 50503 h 607498"/>
              <a:gd name="connsiteX190" fmla="*/ 357578 w 490006"/>
              <a:gd name="connsiteY190" fmla="*/ 54278 h 607498"/>
              <a:gd name="connsiteX191" fmla="*/ 358881 w 490006"/>
              <a:gd name="connsiteY191" fmla="*/ 56751 h 607498"/>
              <a:gd name="connsiteX192" fmla="*/ 362661 w 490006"/>
              <a:gd name="connsiteY192" fmla="*/ 57792 h 607498"/>
              <a:gd name="connsiteX193" fmla="*/ 375565 w 490006"/>
              <a:gd name="connsiteY193" fmla="*/ 57532 h 607498"/>
              <a:gd name="connsiteX194" fmla="*/ 378302 w 490006"/>
              <a:gd name="connsiteY194" fmla="*/ 56361 h 607498"/>
              <a:gd name="connsiteX195" fmla="*/ 376999 w 490006"/>
              <a:gd name="connsiteY195" fmla="*/ 53888 h 607498"/>
              <a:gd name="connsiteX196" fmla="*/ 396941 w 490006"/>
              <a:gd name="connsiteY196" fmla="*/ 44386 h 607498"/>
              <a:gd name="connsiteX197" fmla="*/ 362140 w 490006"/>
              <a:gd name="connsiteY197" fmla="*/ 34884 h 607498"/>
              <a:gd name="connsiteX198" fmla="*/ 343110 w 490006"/>
              <a:gd name="connsiteY198" fmla="*/ 31109 h 607498"/>
              <a:gd name="connsiteX199" fmla="*/ 356796 w 490006"/>
              <a:gd name="connsiteY199" fmla="*/ 28115 h 607498"/>
              <a:gd name="connsiteX200" fmla="*/ 372828 w 490006"/>
              <a:gd name="connsiteY200" fmla="*/ 29157 h 607498"/>
              <a:gd name="connsiteX201" fmla="*/ 377129 w 490006"/>
              <a:gd name="connsiteY201" fmla="*/ 28636 h 607498"/>
              <a:gd name="connsiteX202" fmla="*/ 382213 w 490006"/>
              <a:gd name="connsiteY202" fmla="*/ 24731 h 607498"/>
              <a:gd name="connsiteX203" fmla="*/ 380388 w 490006"/>
              <a:gd name="connsiteY203" fmla="*/ 23169 h 607498"/>
              <a:gd name="connsiteX204" fmla="*/ 360185 w 490006"/>
              <a:gd name="connsiteY204" fmla="*/ 21347 h 607498"/>
              <a:gd name="connsiteX205" fmla="*/ 359011 w 490006"/>
              <a:gd name="connsiteY205" fmla="*/ 19004 h 607498"/>
              <a:gd name="connsiteX206" fmla="*/ 355101 w 490006"/>
              <a:gd name="connsiteY206" fmla="*/ 17963 h 607498"/>
              <a:gd name="connsiteX207" fmla="*/ 360836 w 490006"/>
              <a:gd name="connsiteY207" fmla="*/ 0 h 607498"/>
              <a:gd name="connsiteX208" fmla="*/ 490006 w 490006"/>
              <a:gd name="connsiteY208" fmla="*/ 41392 h 607498"/>
              <a:gd name="connsiteX209" fmla="*/ 360836 w 490006"/>
              <a:gd name="connsiteY209" fmla="*/ 82914 h 607498"/>
              <a:gd name="connsiteX210" fmla="*/ 231666 w 490006"/>
              <a:gd name="connsiteY210" fmla="*/ 41392 h 607498"/>
              <a:gd name="connsiteX211" fmla="*/ 360836 w 490006"/>
              <a:gd name="connsiteY211" fmla="*/ 0 h 607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Lst>
            <a:rect l="l" t="t" r="r" b="b"/>
            <a:pathLst>
              <a:path w="490006" h="607498">
                <a:moveTo>
                  <a:pt x="433201" y="523949"/>
                </a:moveTo>
                <a:lnTo>
                  <a:pt x="433201" y="565984"/>
                </a:lnTo>
                <a:cubicBezTo>
                  <a:pt x="433201" y="583292"/>
                  <a:pt x="383916" y="607498"/>
                  <a:pt x="303860" y="607498"/>
                </a:cubicBezTo>
                <a:cubicBezTo>
                  <a:pt x="223804" y="607498"/>
                  <a:pt x="174649" y="583292"/>
                  <a:pt x="174649" y="565984"/>
                </a:cubicBezTo>
                <a:lnTo>
                  <a:pt x="174649" y="560518"/>
                </a:lnTo>
                <a:cubicBezTo>
                  <a:pt x="174780" y="560258"/>
                  <a:pt x="174780" y="559997"/>
                  <a:pt x="174780" y="559737"/>
                </a:cubicBezTo>
                <a:cubicBezTo>
                  <a:pt x="174780" y="559607"/>
                  <a:pt x="174780" y="559477"/>
                  <a:pt x="174780" y="559347"/>
                </a:cubicBezTo>
                <a:lnTo>
                  <a:pt x="174780" y="524079"/>
                </a:lnTo>
                <a:cubicBezTo>
                  <a:pt x="201248" y="543600"/>
                  <a:pt x="253662" y="553881"/>
                  <a:pt x="303860" y="553881"/>
                </a:cubicBezTo>
                <a:cubicBezTo>
                  <a:pt x="354188" y="553881"/>
                  <a:pt x="406864" y="543600"/>
                  <a:pt x="433201" y="523949"/>
                </a:cubicBezTo>
                <a:close/>
                <a:moveTo>
                  <a:pt x="0" y="468978"/>
                </a:moveTo>
                <a:cubicBezTo>
                  <a:pt x="5865" y="473406"/>
                  <a:pt x="13684" y="477834"/>
                  <a:pt x="23849" y="481871"/>
                </a:cubicBezTo>
                <a:cubicBezTo>
                  <a:pt x="23980" y="481871"/>
                  <a:pt x="24110" y="482001"/>
                  <a:pt x="24240" y="482001"/>
                </a:cubicBezTo>
                <a:cubicBezTo>
                  <a:pt x="51348" y="492811"/>
                  <a:pt x="89533" y="498931"/>
                  <a:pt x="129281" y="498931"/>
                </a:cubicBezTo>
                <a:cubicBezTo>
                  <a:pt x="138665" y="498931"/>
                  <a:pt x="148178" y="498541"/>
                  <a:pt x="157431" y="497890"/>
                </a:cubicBezTo>
                <a:lnTo>
                  <a:pt x="157431" y="498020"/>
                </a:lnTo>
                <a:cubicBezTo>
                  <a:pt x="157431" y="498411"/>
                  <a:pt x="157301" y="498671"/>
                  <a:pt x="157301" y="498931"/>
                </a:cubicBezTo>
                <a:lnTo>
                  <a:pt x="157301" y="551415"/>
                </a:lnTo>
                <a:cubicBezTo>
                  <a:pt x="148048" y="552066"/>
                  <a:pt x="138665" y="552457"/>
                  <a:pt x="129151" y="552457"/>
                </a:cubicBezTo>
                <a:cubicBezTo>
                  <a:pt x="49132" y="552457"/>
                  <a:pt x="0" y="528364"/>
                  <a:pt x="0" y="511043"/>
                </a:cubicBezTo>
                <a:close/>
                <a:moveTo>
                  <a:pt x="433200" y="453101"/>
                </a:moveTo>
                <a:lnTo>
                  <a:pt x="433200" y="495166"/>
                </a:lnTo>
                <a:cubicBezTo>
                  <a:pt x="433200" y="512357"/>
                  <a:pt x="383917" y="536580"/>
                  <a:pt x="303865" y="536580"/>
                </a:cubicBezTo>
                <a:cubicBezTo>
                  <a:pt x="225638" y="536580"/>
                  <a:pt x="176876" y="513399"/>
                  <a:pt x="174790" y="496208"/>
                </a:cubicBezTo>
                <a:lnTo>
                  <a:pt x="174790" y="488394"/>
                </a:lnTo>
                <a:lnTo>
                  <a:pt x="174790" y="453231"/>
                </a:lnTo>
                <a:cubicBezTo>
                  <a:pt x="201257" y="472766"/>
                  <a:pt x="253669" y="483054"/>
                  <a:pt x="303865" y="483054"/>
                </a:cubicBezTo>
                <a:cubicBezTo>
                  <a:pt x="354191" y="483054"/>
                  <a:pt x="406864" y="472636"/>
                  <a:pt x="433200" y="453101"/>
                </a:cubicBezTo>
                <a:close/>
                <a:moveTo>
                  <a:pt x="0" y="398201"/>
                </a:moveTo>
                <a:cubicBezTo>
                  <a:pt x="13554" y="408358"/>
                  <a:pt x="34536" y="416431"/>
                  <a:pt x="61774" y="421900"/>
                </a:cubicBezTo>
                <a:cubicBezTo>
                  <a:pt x="61904" y="421900"/>
                  <a:pt x="61904" y="421900"/>
                  <a:pt x="62034" y="421900"/>
                </a:cubicBezTo>
                <a:cubicBezTo>
                  <a:pt x="82495" y="425937"/>
                  <a:pt x="105823" y="428020"/>
                  <a:pt x="129281" y="428020"/>
                </a:cubicBezTo>
                <a:cubicBezTo>
                  <a:pt x="138665" y="428020"/>
                  <a:pt x="148178" y="427760"/>
                  <a:pt x="157431" y="426979"/>
                </a:cubicBezTo>
                <a:lnTo>
                  <a:pt x="157431" y="427239"/>
                </a:lnTo>
                <a:cubicBezTo>
                  <a:pt x="157431" y="427500"/>
                  <a:pt x="157301" y="427760"/>
                  <a:pt x="157301" y="428020"/>
                </a:cubicBezTo>
                <a:lnTo>
                  <a:pt x="157301" y="480497"/>
                </a:lnTo>
                <a:cubicBezTo>
                  <a:pt x="148048" y="481279"/>
                  <a:pt x="138665" y="481539"/>
                  <a:pt x="129151" y="481539"/>
                </a:cubicBezTo>
                <a:cubicBezTo>
                  <a:pt x="91487" y="481539"/>
                  <a:pt x="55518" y="475810"/>
                  <a:pt x="30366" y="465783"/>
                </a:cubicBezTo>
                <a:cubicBezTo>
                  <a:pt x="30366" y="465783"/>
                  <a:pt x="30366" y="465783"/>
                  <a:pt x="30235" y="465783"/>
                </a:cubicBezTo>
                <a:cubicBezTo>
                  <a:pt x="11338" y="458230"/>
                  <a:pt x="131" y="448594"/>
                  <a:pt x="131" y="440130"/>
                </a:cubicBezTo>
                <a:cubicBezTo>
                  <a:pt x="131" y="439870"/>
                  <a:pt x="0" y="439479"/>
                  <a:pt x="0" y="439219"/>
                </a:cubicBezTo>
                <a:close/>
                <a:moveTo>
                  <a:pt x="174790" y="382324"/>
                </a:moveTo>
                <a:cubicBezTo>
                  <a:pt x="201257" y="401840"/>
                  <a:pt x="253800" y="412118"/>
                  <a:pt x="303995" y="412118"/>
                </a:cubicBezTo>
                <a:cubicBezTo>
                  <a:pt x="354321" y="412118"/>
                  <a:pt x="406733" y="401840"/>
                  <a:pt x="433200" y="382324"/>
                </a:cubicBezTo>
                <a:lnTo>
                  <a:pt x="433200" y="424218"/>
                </a:lnTo>
                <a:cubicBezTo>
                  <a:pt x="433200" y="441522"/>
                  <a:pt x="383917" y="465591"/>
                  <a:pt x="303865" y="465591"/>
                </a:cubicBezTo>
                <a:cubicBezTo>
                  <a:pt x="225638" y="465591"/>
                  <a:pt x="176876" y="442562"/>
                  <a:pt x="174790" y="425389"/>
                </a:cubicBezTo>
                <a:lnTo>
                  <a:pt x="174790" y="417582"/>
                </a:lnTo>
                <a:lnTo>
                  <a:pt x="174790" y="417452"/>
                </a:lnTo>
                <a:close/>
                <a:moveTo>
                  <a:pt x="489865" y="354874"/>
                </a:moveTo>
                <a:lnTo>
                  <a:pt x="489865" y="397184"/>
                </a:lnTo>
                <a:cubicBezTo>
                  <a:pt x="489865" y="407079"/>
                  <a:pt x="474634" y="418144"/>
                  <a:pt x="450419" y="426216"/>
                </a:cubicBezTo>
                <a:cubicBezTo>
                  <a:pt x="450549" y="425565"/>
                  <a:pt x="450549" y="424914"/>
                  <a:pt x="450549" y="424263"/>
                </a:cubicBezTo>
                <a:lnTo>
                  <a:pt x="450549" y="373100"/>
                </a:lnTo>
                <a:cubicBezTo>
                  <a:pt x="467213" y="368153"/>
                  <a:pt x="480492" y="362034"/>
                  <a:pt x="489865" y="354874"/>
                </a:cubicBezTo>
                <a:close/>
                <a:moveTo>
                  <a:pt x="302952" y="333376"/>
                </a:moveTo>
                <a:lnTo>
                  <a:pt x="290045" y="333766"/>
                </a:lnTo>
                <a:cubicBezTo>
                  <a:pt x="288219" y="333766"/>
                  <a:pt x="287046" y="334287"/>
                  <a:pt x="287307" y="334938"/>
                </a:cubicBezTo>
                <a:lnTo>
                  <a:pt x="288741" y="337671"/>
                </a:lnTo>
                <a:cubicBezTo>
                  <a:pt x="275834" y="339233"/>
                  <a:pt x="269315" y="342748"/>
                  <a:pt x="271531" y="347043"/>
                </a:cubicBezTo>
                <a:cubicBezTo>
                  <a:pt x="275312" y="354462"/>
                  <a:pt x="294869" y="356024"/>
                  <a:pt x="307646" y="356935"/>
                </a:cubicBezTo>
                <a:cubicBezTo>
                  <a:pt x="321466" y="357977"/>
                  <a:pt x="324465" y="358628"/>
                  <a:pt x="325377" y="360320"/>
                </a:cubicBezTo>
                <a:cubicBezTo>
                  <a:pt x="326290" y="362272"/>
                  <a:pt x="317555" y="362923"/>
                  <a:pt x="312209" y="363053"/>
                </a:cubicBezTo>
                <a:cubicBezTo>
                  <a:pt x="305690" y="363183"/>
                  <a:pt x="297737" y="362402"/>
                  <a:pt x="293043" y="360971"/>
                </a:cubicBezTo>
                <a:cubicBezTo>
                  <a:pt x="292392" y="360840"/>
                  <a:pt x="291479" y="360710"/>
                  <a:pt x="290566" y="360710"/>
                </a:cubicBezTo>
                <a:cubicBezTo>
                  <a:pt x="289784" y="360710"/>
                  <a:pt x="289002" y="360840"/>
                  <a:pt x="288480" y="361101"/>
                </a:cubicBezTo>
                <a:lnTo>
                  <a:pt x="280658" y="364485"/>
                </a:lnTo>
                <a:cubicBezTo>
                  <a:pt x="279614" y="364875"/>
                  <a:pt x="279875" y="365656"/>
                  <a:pt x="281309" y="366047"/>
                </a:cubicBezTo>
                <a:cubicBezTo>
                  <a:pt x="287828" y="367869"/>
                  <a:pt x="296433" y="369171"/>
                  <a:pt x="305429" y="369691"/>
                </a:cubicBezTo>
                <a:lnTo>
                  <a:pt x="306733" y="372295"/>
                </a:lnTo>
                <a:cubicBezTo>
                  <a:pt x="306994" y="372946"/>
                  <a:pt x="308689" y="373336"/>
                  <a:pt x="310514" y="373336"/>
                </a:cubicBezTo>
                <a:lnTo>
                  <a:pt x="323422" y="372946"/>
                </a:lnTo>
                <a:cubicBezTo>
                  <a:pt x="325247" y="372946"/>
                  <a:pt x="326420" y="372425"/>
                  <a:pt x="326160" y="371774"/>
                </a:cubicBezTo>
                <a:lnTo>
                  <a:pt x="324856" y="369301"/>
                </a:lnTo>
                <a:cubicBezTo>
                  <a:pt x="339328" y="367999"/>
                  <a:pt x="347150" y="364355"/>
                  <a:pt x="344804" y="359799"/>
                </a:cubicBezTo>
                <a:cubicBezTo>
                  <a:pt x="341283" y="352770"/>
                  <a:pt x="322379" y="351338"/>
                  <a:pt x="309993" y="350297"/>
                </a:cubicBezTo>
                <a:cubicBezTo>
                  <a:pt x="295390" y="349256"/>
                  <a:pt x="292000" y="348605"/>
                  <a:pt x="290957" y="346522"/>
                </a:cubicBezTo>
                <a:cubicBezTo>
                  <a:pt x="289784" y="344440"/>
                  <a:pt x="299041" y="343659"/>
                  <a:pt x="304647" y="343529"/>
                </a:cubicBezTo>
                <a:cubicBezTo>
                  <a:pt x="309862" y="343399"/>
                  <a:pt x="316512" y="343789"/>
                  <a:pt x="320684" y="344570"/>
                </a:cubicBezTo>
                <a:cubicBezTo>
                  <a:pt x="322379" y="344830"/>
                  <a:pt x="324334" y="344700"/>
                  <a:pt x="324986" y="344179"/>
                </a:cubicBezTo>
                <a:lnTo>
                  <a:pt x="330071" y="340144"/>
                </a:lnTo>
                <a:cubicBezTo>
                  <a:pt x="330723" y="339624"/>
                  <a:pt x="329941" y="338973"/>
                  <a:pt x="328246" y="338713"/>
                </a:cubicBezTo>
                <a:cubicBezTo>
                  <a:pt x="322509" y="337671"/>
                  <a:pt x="315208" y="336890"/>
                  <a:pt x="308037" y="336760"/>
                </a:cubicBezTo>
                <a:lnTo>
                  <a:pt x="306864" y="334417"/>
                </a:lnTo>
                <a:cubicBezTo>
                  <a:pt x="306472" y="333766"/>
                  <a:pt x="304778" y="333376"/>
                  <a:pt x="302952" y="333376"/>
                </a:cubicBezTo>
                <a:close/>
                <a:moveTo>
                  <a:pt x="0" y="327283"/>
                </a:moveTo>
                <a:cubicBezTo>
                  <a:pt x="12902" y="336783"/>
                  <a:pt x="28541" y="342509"/>
                  <a:pt x="43919" y="346674"/>
                </a:cubicBezTo>
                <a:cubicBezTo>
                  <a:pt x="62947" y="351879"/>
                  <a:pt x="82756" y="354742"/>
                  <a:pt x="102435" y="356174"/>
                </a:cubicBezTo>
                <a:cubicBezTo>
                  <a:pt x="111427" y="356824"/>
                  <a:pt x="120289" y="357215"/>
                  <a:pt x="129281" y="357215"/>
                </a:cubicBezTo>
                <a:cubicBezTo>
                  <a:pt x="134103" y="357215"/>
                  <a:pt x="138925" y="357085"/>
                  <a:pt x="143747" y="356955"/>
                </a:cubicBezTo>
                <a:cubicBezTo>
                  <a:pt x="146223" y="356824"/>
                  <a:pt x="148830" y="356694"/>
                  <a:pt x="151306" y="356564"/>
                </a:cubicBezTo>
                <a:cubicBezTo>
                  <a:pt x="151958" y="356564"/>
                  <a:pt x="157431" y="356174"/>
                  <a:pt x="157431" y="356304"/>
                </a:cubicBezTo>
                <a:cubicBezTo>
                  <a:pt x="157171" y="358516"/>
                  <a:pt x="157301" y="360859"/>
                  <a:pt x="157301" y="363201"/>
                </a:cubicBezTo>
                <a:cubicBezTo>
                  <a:pt x="157301" y="368147"/>
                  <a:pt x="157301" y="373092"/>
                  <a:pt x="157301" y="378037"/>
                </a:cubicBezTo>
                <a:cubicBezTo>
                  <a:pt x="157301" y="387797"/>
                  <a:pt x="157301" y="397558"/>
                  <a:pt x="157301" y="407188"/>
                </a:cubicBezTo>
                <a:cubicBezTo>
                  <a:pt x="157301" y="407969"/>
                  <a:pt x="157301" y="408750"/>
                  <a:pt x="157301" y="409531"/>
                </a:cubicBezTo>
                <a:cubicBezTo>
                  <a:pt x="157301" y="409921"/>
                  <a:pt x="144660" y="410311"/>
                  <a:pt x="143356" y="410442"/>
                </a:cubicBezTo>
                <a:cubicBezTo>
                  <a:pt x="132670" y="410832"/>
                  <a:pt x="121853" y="410832"/>
                  <a:pt x="111166" y="410181"/>
                </a:cubicBezTo>
                <a:cubicBezTo>
                  <a:pt x="90445" y="409140"/>
                  <a:pt x="69723" y="406537"/>
                  <a:pt x="49654" y="401202"/>
                </a:cubicBezTo>
                <a:cubicBezTo>
                  <a:pt x="35709" y="397428"/>
                  <a:pt x="20982" y="392482"/>
                  <a:pt x="9514" y="383373"/>
                </a:cubicBezTo>
                <a:cubicBezTo>
                  <a:pt x="6256" y="380900"/>
                  <a:pt x="3128" y="377907"/>
                  <a:pt x="1303" y="374133"/>
                </a:cubicBezTo>
                <a:cubicBezTo>
                  <a:pt x="261" y="371921"/>
                  <a:pt x="0" y="369448"/>
                  <a:pt x="0" y="366975"/>
                </a:cubicBezTo>
                <a:cubicBezTo>
                  <a:pt x="0" y="353701"/>
                  <a:pt x="0" y="340427"/>
                  <a:pt x="0" y="327283"/>
                </a:cubicBezTo>
                <a:close/>
                <a:moveTo>
                  <a:pt x="303995" y="311899"/>
                </a:moveTo>
                <a:cubicBezTo>
                  <a:pt x="384048" y="311899"/>
                  <a:pt x="433200" y="336109"/>
                  <a:pt x="433200" y="353291"/>
                </a:cubicBezTo>
                <a:cubicBezTo>
                  <a:pt x="433200" y="370603"/>
                  <a:pt x="384048" y="394813"/>
                  <a:pt x="303995" y="394813"/>
                </a:cubicBezTo>
                <a:cubicBezTo>
                  <a:pt x="223943" y="394813"/>
                  <a:pt x="174790" y="370603"/>
                  <a:pt x="174790" y="353291"/>
                </a:cubicBezTo>
                <a:cubicBezTo>
                  <a:pt x="174790" y="336109"/>
                  <a:pt x="223943" y="311899"/>
                  <a:pt x="303995" y="311899"/>
                </a:cubicBezTo>
                <a:close/>
                <a:moveTo>
                  <a:pt x="489865" y="282967"/>
                </a:moveTo>
                <a:lnTo>
                  <a:pt x="489865" y="325954"/>
                </a:lnTo>
                <a:cubicBezTo>
                  <a:pt x="489865" y="335854"/>
                  <a:pt x="474616" y="346927"/>
                  <a:pt x="450504" y="354873"/>
                </a:cubicBezTo>
                <a:cubicBezTo>
                  <a:pt x="450504" y="354352"/>
                  <a:pt x="450635" y="353831"/>
                  <a:pt x="450635" y="353310"/>
                </a:cubicBezTo>
                <a:cubicBezTo>
                  <a:pt x="450635" y="334682"/>
                  <a:pt x="432388" y="320092"/>
                  <a:pt x="405539" y="310192"/>
                </a:cubicBezTo>
                <a:cubicBezTo>
                  <a:pt x="439947" y="305894"/>
                  <a:pt x="471358" y="296775"/>
                  <a:pt x="489865" y="282967"/>
                </a:cubicBezTo>
                <a:close/>
                <a:moveTo>
                  <a:pt x="231525" y="282967"/>
                </a:moveTo>
                <a:cubicBezTo>
                  <a:pt x="238944" y="288448"/>
                  <a:pt x="248314" y="293277"/>
                  <a:pt x="259116" y="297322"/>
                </a:cubicBezTo>
                <a:cubicBezTo>
                  <a:pt x="249616" y="298497"/>
                  <a:pt x="240375" y="300063"/>
                  <a:pt x="231525" y="302020"/>
                </a:cubicBezTo>
                <a:close/>
                <a:moveTo>
                  <a:pt x="125663" y="272560"/>
                </a:moveTo>
                <a:lnTo>
                  <a:pt x="112759" y="272820"/>
                </a:lnTo>
                <a:cubicBezTo>
                  <a:pt x="110934" y="272820"/>
                  <a:pt x="109761" y="273472"/>
                  <a:pt x="110021" y="273993"/>
                </a:cubicBezTo>
                <a:lnTo>
                  <a:pt x="111455" y="276728"/>
                </a:lnTo>
                <a:cubicBezTo>
                  <a:pt x="98551" y="278291"/>
                  <a:pt x="92034" y="281808"/>
                  <a:pt x="94250" y="286107"/>
                </a:cubicBezTo>
                <a:cubicBezTo>
                  <a:pt x="98030" y="293662"/>
                  <a:pt x="117451" y="295095"/>
                  <a:pt x="130355" y="296137"/>
                </a:cubicBezTo>
                <a:cubicBezTo>
                  <a:pt x="144171" y="297179"/>
                  <a:pt x="147169" y="297700"/>
                  <a:pt x="148082" y="299393"/>
                </a:cubicBezTo>
                <a:cubicBezTo>
                  <a:pt x="148994" y="301347"/>
                  <a:pt x="140261" y="302128"/>
                  <a:pt x="134917" y="302259"/>
                </a:cubicBezTo>
                <a:cubicBezTo>
                  <a:pt x="128400" y="302389"/>
                  <a:pt x="120449" y="301477"/>
                  <a:pt x="115756" y="300175"/>
                </a:cubicBezTo>
                <a:cubicBezTo>
                  <a:pt x="115105" y="299914"/>
                  <a:pt x="114192" y="299914"/>
                  <a:pt x="113280" y="299914"/>
                </a:cubicBezTo>
                <a:cubicBezTo>
                  <a:pt x="112498" y="299914"/>
                  <a:pt x="111716" y="300044"/>
                  <a:pt x="111194" y="300175"/>
                </a:cubicBezTo>
                <a:lnTo>
                  <a:pt x="103374" y="303561"/>
                </a:lnTo>
                <a:cubicBezTo>
                  <a:pt x="102331" y="304082"/>
                  <a:pt x="102592" y="304734"/>
                  <a:pt x="104025" y="305124"/>
                </a:cubicBezTo>
                <a:cubicBezTo>
                  <a:pt x="110543" y="307078"/>
                  <a:pt x="119145" y="308381"/>
                  <a:pt x="128139" y="308772"/>
                </a:cubicBezTo>
                <a:lnTo>
                  <a:pt x="129443" y="311377"/>
                </a:lnTo>
                <a:cubicBezTo>
                  <a:pt x="129703" y="312028"/>
                  <a:pt x="131398" y="312549"/>
                  <a:pt x="133223" y="312419"/>
                </a:cubicBezTo>
                <a:lnTo>
                  <a:pt x="146127" y="312158"/>
                </a:lnTo>
                <a:cubicBezTo>
                  <a:pt x="147951" y="312028"/>
                  <a:pt x="149125" y="311507"/>
                  <a:pt x="148864" y="310986"/>
                </a:cubicBezTo>
                <a:lnTo>
                  <a:pt x="147560" y="308511"/>
                </a:lnTo>
                <a:cubicBezTo>
                  <a:pt x="162029" y="307078"/>
                  <a:pt x="169849" y="303431"/>
                  <a:pt x="167503" y="299002"/>
                </a:cubicBezTo>
                <a:cubicBezTo>
                  <a:pt x="163984" y="291838"/>
                  <a:pt x="145084" y="290405"/>
                  <a:pt x="132701" y="289493"/>
                </a:cubicBezTo>
                <a:cubicBezTo>
                  <a:pt x="118103" y="288321"/>
                  <a:pt x="114714" y="287670"/>
                  <a:pt x="113671" y="285586"/>
                </a:cubicBezTo>
                <a:cubicBezTo>
                  <a:pt x="112498" y="283632"/>
                  <a:pt x="121752" y="282850"/>
                  <a:pt x="127357" y="282720"/>
                </a:cubicBezTo>
                <a:cubicBezTo>
                  <a:pt x="132571" y="282590"/>
                  <a:pt x="139218" y="282981"/>
                  <a:pt x="143389" y="283762"/>
                </a:cubicBezTo>
                <a:cubicBezTo>
                  <a:pt x="145084" y="284023"/>
                  <a:pt x="147039" y="283762"/>
                  <a:pt x="147691" y="283241"/>
                </a:cubicBezTo>
                <a:lnTo>
                  <a:pt x="152774" y="279333"/>
                </a:lnTo>
                <a:cubicBezTo>
                  <a:pt x="153426" y="278812"/>
                  <a:pt x="152644" y="278031"/>
                  <a:pt x="150949" y="277770"/>
                </a:cubicBezTo>
                <a:cubicBezTo>
                  <a:pt x="145214" y="276728"/>
                  <a:pt x="137915" y="276077"/>
                  <a:pt x="130746" y="275947"/>
                </a:cubicBezTo>
                <a:lnTo>
                  <a:pt x="129573" y="273602"/>
                </a:lnTo>
                <a:cubicBezTo>
                  <a:pt x="129182" y="272951"/>
                  <a:pt x="127487" y="272430"/>
                  <a:pt x="125663" y="272560"/>
                </a:cubicBezTo>
                <a:close/>
                <a:moveTo>
                  <a:pt x="129312" y="256929"/>
                </a:moveTo>
                <a:cubicBezTo>
                  <a:pt x="159552" y="256929"/>
                  <a:pt x="187967" y="260446"/>
                  <a:pt x="211690" y="267089"/>
                </a:cubicBezTo>
                <a:cubicBezTo>
                  <a:pt x="212472" y="267350"/>
                  <a:pt x="213254" y="267480"/>
                  <a:pt x="214166" y="267480"/>
                </a:cubicBezTo>
                <a:lnTo>
                  <a:pt x="214166" y="306427"/>
                </a:lnTo>
                <a:cubicBezTo>
                  <a:pt x="189271" y="313721"/>
                  <a:pt x="169849" y="324533"/>
                  <a:pt x="161638" y="338340"/>
                </a:cubicBezTo>
                <a:cubicBezTo>
                  <a:pt x="151080" y="339252"/>
                  <a:pt x="140261" y="339773"/>
                  <a:pt x="129312" y="339773"/>
                </a:cubicBezTo>
                <a:cubicBezTo>
                  <a:pt x="49281" y="339773"/>
                  <a:pt x="141" y="315675"/>
                  <a:pt x="141" y="298351"/>
                </a:cubicBezTo>
                <a:cubicBezTo>
                  <a:pt x="141" y="281027"/>
                  <a:pt x="49281" y="256929"/>
                  <a:pt x="129312" y="256929"/>
                </a:cubicBezTo>
                <a:close/>
                <a:moveTo>
                  <a:pt x="489865" y="212049"/>
                </a:moveTo>
                <a:lnTo>
                  <a:pt x="489865" y="254084"/>
                </a:lnTo>
                <a:cubicBezTo>
                  <a:pt x="489865" y="271392"/>
                  <a:pt x="440726" y="295598"/>
                  <a:pt x="360695" y="295598"/>
                </a:cubicBezTo>
                <a:cubicBezTo>
                  <a:pt x="280665" y="295598"/>
                  <a:pt x="231525" y="271392"/>
                  <a:pt x="231525" y="254084"/>
                </a:cubicBezTo>
                <a:lnTo>
                  <a:pt x="231525" y="212179"/>
                </a:lnTo>
                <a:cubicBezTo>
                  <a:pt x="257985" y="231700"/>
                  <a:pt x="310383" y="241981"/>
                  <a:pt x="360695" y="241981"/>
                </a:cubicBezTo>
                <a:cubicBezTo>
                  <a:pt x="411008" y="241981"/>
                  <a:pt x="463536" y="231700"/>
                  <a:pt x="489865" y="212049"/>
                </a:cubicBezTo>
                <a:close/>
                <a:moveTo>
                  <a:pt x="231525" y="141201"/>
                </a:moveTo>
                <a:cubicBezTo>
                  <a:pt x="245733" y="151750"/>
                  <a:pt x="267370" y="159564"/>
                  <a:pt x="292135" y="164513"/>
                </a:cubicBezTo>
                <a:cubicBezTo>
                  <a:pt x="313641" y="168941"/>
                  <a:pt x="337494" y="171154"/>
                  <a:pt x="360826" y="171154"/>
                </a:cubicBezTo>
                <a:cubicBezTo>
                  <a:pt x="411008" y="171154"/>
                  <a:pt x="463536" y="160736"/>
                  <a:pt x="489865" y="141201"/>
                </a:cubicBezTo>
                <a:lnTo>
                  <a:pt x="489865" y="183136"/>
                </a:lnTo>
                <a:cubicBezTo>
                  <a:pt x="489865" y="200457"/>
                  <a:pt x="440726" y="224680"/>
                  <a:pt x="360695" y="224680"/>
                </a:cubicBezTo>
                <a:cubicBezTo>
                  <a:pt x="280665" y="224680"/>
                  <a:pt x="231525" y="200457"/>
                  <a:pt x="231525" y="183136"/>
                </a:cubicBezTo>
                <a:close/>
                <a:moveTo>
                  <a:pt x="231525" y="70283"/>
                </a:moveTo>
                <a:cubicBezTo>
                  <a:pt x="257855" y="89948"/>
                  <a:pt x="310513" y="100236"/>
                  <a:pt x="360826" y="100236"/>
                </a:cubicBezTo>
                <a:cubicBezTo>
                  <a:pt x="411008" y="100236"/>
                  <a:pt x="463536" y="89948"/>
                  <a:pt x="489865" y="70413"/>
                </a:cubicBezTo>
                <a:lnTo>
                  <a:pt x="489865" y="112348"/>
                </a:lnTo>
                <a:cubicBezTo>
                  <a:pt x="489865" y="129669"/>
                  <a:pt x="440726" y="153762"/>
                  <a:pt x="360695" y="153762"/>
                </a:cubicBezTo>
                <a:cubicBezTo>
                  <a:pt x="335669" y="153762"/>
                  <a:pt x="313772" y="151418"/>
                  <a:pt x="295393" y="147641"/>
                </a:cubicBezTo>
                <a:cubicBezTo>
                  <a:pt x="254857" y="139436"/>
                  <a:pt x="231656" y="124199"/>
                  <a:pt x="231656" y="112348"/>
                </a:cubicBezTo>
                <a:cubicBezTo>
                  <a:pt x="231656" y="111957"/>
                  <a:pt x="231525" y="111697"/>
                  <a:pt x="231525" y="111306"/>
                </a:cubicBezTo>
                <a:close/>
                <a:moveTo>
                  <a:pt x="355101" y="17963"/>
                </a:moveTo>
                <a:lnTo>
                  <a:pt x="342197" y="18223"/>
                </a:lnTo>
                <a:cubicBezTo>
                  <a:pt x="340372" y="18353"/>
                  <a:pt x="339199" y="18874"/>
                  <a:pt x="339460" y="19394"/>
                </a:cubicBezTo>
                <a:lnTo>
                  <a:pt x="340894" y="22128"/>
                </a:lnTo>
                <a:cubicBezTo>
                  <a:pt x="327990" y="23690"/>
                  <a:pt x="321473" y="27334"/>
                  <a:pt x="323688" y="31500"/>
                </a:cubicBezTo>
                <a:cubicBezTo>
                  <a:pt x="327468" y="39049"/>
                  <a:pt x="346890" y="40481"/>
                  <a:pt x="359794" y="41522"/>
                </a:cubicBezTo>
                <a:cubicBezTo>
                  <a:pt x="373610" y="42563"/>
                  <a:pt x="376608" y="43084"/>
                  <a:pt x="377520" y="44776"/>
                </a:cubicBezTo>
                <a:cubicBezTo>
                  <a:pt x="378433" y="46729"/>
                  <a:pt x="369700" y="47510"/>
                  <a:pt x="364356" y="47640"/>
                </a:cubicBezTo>
                <a:cubicBezTo>
                  <a:pt x="357838" y="47770"/>
                  <a:pt x="349887" y="46989"/>
                  <a:pt x="345195" y="45557"/>
                </a:cubicBezTo>
                <a:cubicBezTo>
                  <a:pt x="344543" y="45297"/>
                  <a:pt x="343631" y="45297"/>
                  <a:pt x="342719" y="45297"/>
                </a:cubicBezTo>
                <a:cubicBezTo>
                  <a:pt x="341936" y="45297"/>
                  <a:pt x="341154" y="45427"/>
                  <a:pt x="340633" y="45687"/>
                </a:cubicBezTo>
                <a:lnTo>
                  <a:pt x="332812" y="48941"/>
                </a:lnTo>
                <a:cubicBezTo>
                  <a:pt x="331770" y="49462"/>
                  <a:pt x="332030" y="50113"/>
                  <a:pt x="333464" y="50503"/>
                </a:cubicBezTo>
                <a:cubicBezTo>
                  <a:pt x="339981" y="52456"/>
                  <a:pt x="348584" y="53757"/>
                  <a:pt x="357578" y="54278"/>
                </a:cubicBezTo>
                <a:lnTo>
                  <a:pt x="358881" y="56751"/>
                </a:lnTo>
                <a:cubicBezTo>
                  <a:pt x="359142" y="57402"/>
                  <a:pt x="360836" y="57923"/>
                  <a:pt x="362661" y="57792"/>
                </a:cubicBezTo>
                <a:lnTo>
                  <a:pt x="375565" y="57532"/>
                </a:lnTo>
                <a:cubicBezTo>
                  <a:pt x="377390" y="57532"/>
                  <a:pt x="378563" y="56881"/>
                  <a:pt x="378302" y="56361"/>
                </a:cubicBezTo>
                <a:lnTo>
                  <a:pt x="376999" y="53888"/>
                </a:lnTo>
                <a:cubicBezTo>
                  <a:pt x="391467" y="52456"/>
                  <a:pt x="399287" y="48811"/>
                  <a:pt x="396941" y="44386"/>
                </a:cubicBezTo>
                <a:cubicBezTo>
                  <a:pt x="393422" y="37227"/>
                  <a:pt x="374522" y="35795"/>
                  <a:pt x="362140" y="34884"/>
                </a:cubicBezTo>
                <a:cubicBezTo>
                  <a:pt x="347541" y="33712"/>
                  <a:pt x="344152" y="33061"/>
                  <a:pt x="343110" y="31109"/>
                </a:cubicBezTo>
                <a:cubicBezTo>
                  <a:pt x="341936" y="29026"/>
                  <a:pt x="351191" y="28245"/>
                  <a:pt x="356796" y="28115"/>
                </a:cubicBezTo>
                <a:cubicBezTo>
                  <a:pt x="362009" y="27985"/>
                  <a:pt x="368657" y="28376"/>
                  <a:pt x="372828" y="29157"/>
                </a:cubicBezTo>
                <a:cubicBezTo>
                  <a:pt x="374522" y="29417"/>
                  <a:pt x="376477" y="29287"/>
                  <a:pt x="377129" y="28636"/>
                </a:cubicBezTo>
                <a:lnTo>
                  <a:pt x="382213" y="24731"/>
                </a:lnTo>
                <a:cubicBezTo>
                  <a:pt x="382864" y="24210"/>
                  <a:pt x="382082" y="23429"/>
                  <a:pt x="380388" y="23169"/>
                </a:cubicBezTo>
                <a:cubicBezTo>
                  <a:pt x="374653" y="22128"/>
                  <a:pt x="367353" y="21477"/>
                  <a:pt x="360185" y="21347"/>
                </a:cubicBezTo>
                <a:lnTo>
                  <a:pt x="359011" y="19004"/>
                </a:lnTo>
                <a:cubicBezTo>
                  <a:pt x="358620" y="18353"/>
                  <a:pt x="356926" y="17832"/>
                  <a:pt x="355101" y="17963"/>
                </a:cubicBezTo>
                <a:close/>
                <a:moveTo>
                  <a:pt x="360836" y="0"/>
                </a:moveTo>
                <a:cubicBezTo>
                  <a:pt x="440867" y="0"/>
                  <a:pt x="490006" y="24080"/>
                  <a:pt x="490006" y="41392"/>
                </a:cubicBezTo>
                <a:cubicBezTo>
                  <a:pt x="490006" y="58704"/>
                  <a:pt x="440867" y="82914"/>
                  <a:pt x="360836" y="82914"/>
                </a:cubicBezTo>
                <a:cubicBezTo>
                  <a:pt x="280806" y="82914"/>
                  <a:pt x="231666" y="58704"/>
                  <a:pt x="231666" y="41392"/>
                </a:cubicBezTo>
                <a:cubicBezTo>
                  <a:pt x="231666" y="24080"/>
                  <a:pt x="280806" y="0"/>
                  <a:pt x="360836" y="0"/>
                </a:cubicBezTo>
                <a:close/>
              </a:path>
            </a:pathLst>
          </a:custGeom>
          <a:solidFill>
            <a:srgbClr val="EAEAEA"/>
          </a:solidFill>
          <a:ln>
            <a:noFill/>
          </a:ln>
        </p:spPr>
      </p:sp>
      <p:sp>
        <p:nvSpPr>
          <p:cNvPr id="18" name="椭圆 17"/>
          <p:cNvSpPr/>
          <p:nvPr/>
        </p:nvSpPr>
        <p:spPr>
          <a:xfrm>
            <a:off x="1829539" y="4075906"/>
            <a:ext cx="612000" cy="612000"/>
          </a:xfrm>
          <a:prstGeom prst="ellipse">
            <a:avLst/>
          </a:prstGeom>
          <a:noFill/>
          <a:ln w="3175">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mn-cs"/>
            </a:endParaRPr>
          </a:p>
        </p:txBody>
      </p:sp>
      <p:sp>
        <p:nvSpPr>
          <p:cNvPr id="19" name="椭圆 18"/>
          <p:cNvSpPr/>
          <p:nvPr/>
        </p:nvSpPr>
        <p:spPr>
          <a:xfrm>
            <a:off x="5800913" y="4075906"/>
            <a:ext cx="612000" cy="612000"/>
          </a:xfrm>
          <a:prstGeom prst="ellipse">
            <a:avLst/>
          </a:prstGeom>
          <a:noFill/>
          <a:ln w="3175">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mn-cs"/>
            </a:endParaRPr>
          </a:p>
        </p:txBody>
      </p:sp>
      <p:sp>
        <p:nvSpPr>
          <p:cNvPr id="20" name="椭圆 19"/>
          <p:cNvSpPr/>
          <p:nvPr/>
        </p:nvSpPr>
        <p:spPr>
          <a:xfrm>
            <a:off x="9770356" y="4075906"/>
            <a:ext cx="612000" cy="612000"/>
          </a:xfrm>
          <a:prstGeom prst="ellipse">
            <a:avLst/>
          </a:prstGeom>
          <a:noFill/>
          <a:ln w="3175">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mn-c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877039" y="2102130"/>
            <a:ext cx="2700000" cy="4068000"/>
          </a:xfrm>
          <a:prstGeom prst="rect">
            <a:avLst/>
          </a:prstGeom>
          <a:noFill/>
          <a:ln w="38100">
            <a:solidFill>
              <a:srgbClr val="083EA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 name="文本框 2"/>
          <p:cNvSpPr txBox="1"/>
          <p:nvPr/>
        </p:nvSpPr>
        <p:spPr>
          <a:xfrm>
            <a:off x="795946" y="224461"/>
            <a:ext cx="249299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i="0" u="none" strike="noStrike" kern="1200" cap="none" spc="60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rPr>
              <a:t>在此输入标题</a:t>
            </a:r>
            <a:endParaRPr kumimoji="0" lang="en-US" altLang="zh-CN" sz="2400" i="0" u="none" strike="noStrike" kern="1200" cap="none" spc="60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endParaRPr>
          </a:p>
        </p:txBody>
      </p:sp>
      <p:sp>
        <p:nvSpPr>
          <p:cNvPr id="4" name="文本框 3"/>
          <p:cNvSpPr txBox="1"/>
          <p:nvPr/>
        </p:nvSpPr>
        <p:spPr>
          <a:xfrm>
            <a:off x="795946" y="624681"/>
            <a:ext cx="303480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i="0" u="none" strike="noStrike" kern="1200" cap="none" spc="600" normalizeH="0" baseline="0" noProof="0" dirty="0">
                <a:ln>
                  <a:noFill/>
                </a:ln>
                <a:solidFill>
                  <a:srgbClr val="083EA7"/>
                </a:solidFill>
                <a:effectLst/>
                <a:uLnTx/>
                <a:uFillTx/>
                <a:latin typeface="Arial" panose="020B0604020202020204"/>
                <a:ea typeface="FZHei-B01" panose="03000509000000000000"/>
                <a:cs typeface="FZHei-B01" panose="03000509000000000000"/>
                <a:sym typeface="+mn-lt"/>
              </a:rPr>
              <a:t>dd your text here</a:t>
            </a:r>
            <a:endParaRPr kumimoji="0" lang="en-US" altLang="zh-CN" sz="1600" i="0" u="none" strike="noStrike" kern="1200" cap="none" spc="600" normalizeH="0" baseline="0" noProof="0" dirty="0">
              <a:ln>
                <a:noFill/>
              </a:ln>
              <a:solidFill>
                <a:srgbClr val="083EA7"/>
              </a:solidFill>
              <a:effectLst/>
              <a:uLnTx/>
              <a:uFillTx/>
              <a:latin typeface="Arial" panose="020B0604020202020204"/>
              <a:ea typeface="FZHei-B01" panose="03000509000000000000"/>
              <a:cs typeface="FZHei-B01" panose="03000509000000000000"/>
              <a:sym typeface="+mn-lt"/>
            </a:endParaRPr>
          </a:p>
        </p:txBody>
      </p:sp>
      <p:sp>
        <p:nvSpPr>
          <p:cNvPr id="5" name="文本框 4"/>
          <p:cNvSpPr txBox="1"/>
          <p:nvPr/>
        </p:nvSpPr>
        <p:spPr>
          <a:xfrm>
            <a:off x="131237" y="112616"/>
            <a:ext cx="69762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6000" i="0" u="none" strike="noStrike" kern="1200" cap="none" spc="0" normalizeH="0" baseline="0" noProof="0" dirty="0">
                <a:ln>
                  <a:noFill/>
                </a:ln>
                <a:solidFill>
                  <a:srgbClr val="083EA7"/>
                </a:solidFill>
                <a:effectLst/>
                <a:uLnTx/>
                <a:uFillTx/>
                <a:latin typeface="Arial" panose="020B0604020202020204"/>
                <a:ea typeface="FZHei-B01" panose="03000509000000000000"/>
                <a:cs typeface="+mn-cs"/>
              </a:rPr>
              <a:t>A</a:t>
            </a:r>
            <a:endParaRPr kumimoji="0" lang="zh-CN" altLang="en-US" sz="6000" i="0" u="none" strike="noStrike" kern="1200" cap="none" spc="0" normalizeH="0" baseline="0" noProof="0" dirty="0">
              <a:ln>
                <a:noFill/>
              </a:ln>
              <a:solidFill>
                <a:srgbClr val="083EA7"/>
              </a:solidFill>
              <a:effectLst/>
              <a:uLnTx/>
              <a:uFillTx/>
              <a:latin typeface="Arial" panose="020B0604020202020204"/>
              <a:ea typeface="FZHei-B01" panose="03000509000000000000"/>
              <a:cs typeface="+mn-cs"/>
            </a:endParaRPr>
          </a:p>
        </p:txBody>
      </p:sp>
      <p:sp>
        <p:nvSpPr>
          <p:cNvPr id="6" name="文本框 5"/>
          <p:cNvSpPr txBox="1"/>
          <p:nvPr/>
        </p:nvSpPr>
        <p:spPr>
          <a:xfrm>
            <a:off x="5998819" y="2757488"/>
            <a:ext cx="2243481" cy="880497"/>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rPr>
              <a:t>在此输入文本在此输入文本</a:t>
            </a:r>
            <a:endParaRPr kumimoji="0" lang="zh-CN" altLang="en-US"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endParaRPr>
          </a:p>
        </p:txBody>
      </p:sp>
      <p:sp>
        <p:nvSpPr>
          <p:cNvPr id="7" name="椭圆 6"/>
          <p:cNvSpPr/>
          <p:nvPr/>
        </p:nvSpPr>
        <p:spPr>
          <a:xfrm>
            <a:off x="6670559" y="1652130"/>
            <a:ext cx="900000" cy="900000"/>
          </a:xfrm>
          <a:prstGeom prst="ellipse">
            <a:avLst/>
          </a:prstGeom>
          <a:noFill/>
          <a:ln w="19050">
            <a:solidFill>
              <a:srgbClr val="083E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endParaRPr>
          </a:p>
        </p:txBody>
      </p:sp>
      <p:sp>
        <p:nvSpPr>
          <p:cNvPr id="8" name="文本框 7"/>
          <p:cNvSpPr txBox="1"/>
          <p:nvPr/>
        </p:nvSpPr>
        <p:spPr>
          <a:xfrm>
            <a:off x="9162707" y="2757488"/>
            <a:ext cx="2243481" cy="880497"/>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rPr>
              <a:t>在此输入文本在此输入文本</a:t>
            </a:r>
            <a:endParaRPr kumimoji="0" lang="zh-CN" altLang="en-US"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endParaRPr>
          </a:p>
        </p:txBody>
      </p:sp>
      <p:sp>
        <p:nvSpPr>
          <p:cNvPr id="9" name="椭圆 8"/>
          <p:cNvSpPr/>
          <p:nvPr/>
        </p:nvSpPr>
        <p:spPr>
          <a:xfrm>
            <a:off x="9834447" y="1652130"/>
            <a:ext cx="900000" cy="900000"/>
          </a:xfrm>
          <a:prstGeom prst="ellipse">
            <a:avLst/>
          </a:prstGeom>
          <a:noFill/>
          <a:ln w="19050">
            <a:solidFill>
              <a:srgbClr val="083E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endParaRPr>
          </a:p>
        </p:txBody>
      </p:sp>
      <p:sp>
        <p:nvSpPr>
          <p:cNvPr id="10" name="文本框 9"/>
          <p:cNvSpPr txBox="1"/>
          <p:nvPr/>
        </p:nvSpPr>
        <p:spPr>
          <a:xfrm>
            <a:off x="5998819" y="5119688"/>
            <a:ext cx="2243481" cy="880497"/>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rPr>
              <a:t>在此输入文本在此输入文本</a:t>
            </a:r>
            <a:endParaRPr kumimoji="0" lang="zh-CN" altLang="en-US"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endParaRPr>
          </a:p>
        </p:txBody>
      </p:sp>
      <p:sp>
        <p:nvSpPr>
          <p:cNvPr id="11" name="椭圆 10"/>
          <p:cNvSpPr/>
          <p:nvPr/>
        </p:nvSpPr>
        <p:spPr>
          <a:xfrm>
            <a:off x="6670559" y="4039730"/>
            <a:ext cx="900000" cy="900000"/>
          </a:xfrm>
          <a:prstGeom prst="ellipse">
            <a:avLst/>
          </a:prstGeom>
          <a:noFill/>
          <a:ln w="19050">
            <a:solidFill>
              <a:srgbClr val="083E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endParaRPr>
          </a:p>
        </p:txBody>
      </p:sp>
      <p:sp>
        <p:nvSpPr>
          <p:cNvPr id="12" name="文本框 11"/>
          <p:cNvSpPr txBox="1"/>
          <p:nvPr/>
        </p:nvSpPr>
        <p:spPr>
          <a:xfrm>
            <a:off x="9162707" y="5119688"/>
            <a:ext cx="2243481" cy="880497"/>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rPr>
              <a:t>在此输入文本在此输入文本</a:t>
            </a:r>
            <a:endParaRPr kumimoji="0" lang="zh-CN" altLang="en-US"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endParaRPr>
          </a:p>
        </p:txBody>
      </p:sp>
      <p:sp>
        <p:nvSpPr>
          <p:cNvPr id="13" name="椭圆 12"/>
          <p:cNvSpPr/>
          <p:nvPr/>
        </p:nvSpPr>
        <p:spPr>
          <a:xfrm>
            <a:off x="9834447" y="4039730"/>
            <a:ext cx="900000" cy="900000"/>
          </a:xfrm>
          <a:prstGeom prst="ellipse">
            <a:avLst/>
          </a:prstGeom>
          <a:noFill/>
          <a:ln w="19050">
            <a:solidFill>
              <a:srgbClr val="083E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endParaRPr>
          </a:p>
        </p:txBody>
      </p:sp>
      <p:sp>
        <p:nvSpPr>
          <p:cNvPr id="18" name="financial-bars-stats_70784"/>
          <p:cNvSpPr>
            <a:spLocks noChangeAspect="1"/>
          </p:cNvSpPr>
          <p:nvPr/>
        </p:nvSpPr>
        <p:spPr bwMode="auto">
          <a:xfrm>
            <a:off x="6885493" y="1886130"/>
            <a:ext cx="470132" cy="432000"/>
          </a:xfrm>
          <a:custGeom>
            <a:avLst/>
            <a:gdLst>
              <a:gd name="connsiteX0" fmla="*/ 360652 w 604675"/>
              <a:gd name="connsiteY0" fmla="*/ 388795 h 555632"/>
              <a:gd name="connsiteX1" fmla="*/ 360652 w 604675"/>
              <a:gd name="connsiteY1" fmla="*/ 476346 h 555632"/>
              <a:gd name="connsiteX2" fmla="*/ 357878 w 604675"/>
              <a:gd name="connsiteY2" fmla="*/ 482006 h 555632"/>
              <a:gd name="connsiteX3" fmla="*/ 421681 w 604675"/>
              <a:gd name="connsiteY3" fmla="*/ 482006 h 555632"/>
              <a:gd name="connsiteX4" fmla="*/ 418907 w 604675"/>
              <a:gd name="connsiteY4" fmla="*/ 476346 h 555632"/>
              <a:gd name="connsiteX5" fmla="*/ 418907 w 604675"/>
              <a:gd name="connsiteY5" fmla="*/ 388795 h 555632"/>
              <a:gd name="connsiteX6" fmla="*/ 185767 w 604675"/>
              <a:gd name="connsiteY6" fmla="*/ 388795 h 555632"/>
              <a:gd name="connsiteX7" fmla="*/ 185767 w 604675"/>
              <a:gd name="connsiteY7" fmla="*/ 476346 h 555632"/>
              <a:gd name="connsiteX8" fmla="*/ 182993 w 604675"/>
              <a:gd name="connsiteY8" fmla="*/ 482006 h 555632"/>
              <a:gd name="connsiteX9" fmla="*/ 246796 w 604675"/>
              <a:gd name="connsiteY9" fmla="*/ 482006 h 555632"/>
              <a:gd name="connsiteX10" fmla="*/ 244022 w 604675"/>
              <a:gd name="connsiteY10" fmla="*/ 476346 h 555632"/>
              <a:gd name="connsiteX11" fmla="*/ 244022 w 604675"/>
              <a:gd name="connsiteY11" fmla="*/ 388795 h 555632"/>
              <a:gd name="connsiteX12" fmla="*/ 437240 w 604675"/>
              <a:gd name="connsiteY12" fmla="*/ 165281 h 555632"/>
              <a:gd name="connsiteX13" fmla="*/ 401660 w 604675"/>
              <a:gd name="connsiteY13" fmla="*/ 192979 h 555632"/>
              <a:gd name="connsiteX14" fmla="*/ 460036 w 604675"/>
              <a:gd name="connsiteY14" fmla="*/ 192979 h 555632"/>
              <a:gd name="connsiteX15" fmla="*/ 456900 w 604675"/>
              <a:gd name="connsiteY15" fmla="*/ 190571 h 555632"/>
              <a:gd name="connsiteX16" fmla="*/ 498390 w 604675"/>
              <a:gd name="connsiteY16" fmla="*/ 88689 h 555632"/>
              <a:gd name="connsiteX17" fmla="*/ 505747 w 604675"/>
              <a:gd name="connsiteY17" fmla="*/ 91699 h 555632"/>
              <a:gd name="connsiteX18" fmla="*/ 507556 w 604675"/>
              <a:gd name="connsiteY18" fmla="*/ 96637 h 555632"/>
              <a:gd name="connsiteX19" fmla="*/ 556886 w 604675"/>
              <a:gd name="connsiteY19" fmla="*/ 96637 h 555632"/>
              <a:gd name="connsiteX20" fmla="*/ 558454 w 604675"/>
              <a:gd name="connsiteY20" fmla="*/ 98203 h 555632"/>
              <a:gd name="connsiteX21" fmla="*/ 556886 w 604675"/>
              <a:gd name="connsiteY21" fmla="*/ 99768 h 555632"/>
              <a:gd name="connsiteX22" fmla="*/ 506833 w 604675"/>
              <a:gd name="connsiteY22" fmla="*/ 99768 h 555632"/>
              <a:gd name="connsiteX23" fmla="*/ 470770 w 604675"/>
              <a:gd name="connsiteY23" fmla="*/ 188644 h 555632"/>
              <a:gd name="connsiteX24" fmla="*/ 466549 w 604675"/>
              <a:gd name="connsiteY24" fmla="*/ 192979 h 555632"/>
              <a:gd name="connsiteX25" fmla="*/ 556886 w 604675"/>
              <a:gd name="connsiteY25" fmla="*/ 192979 h 555632"/>
              <a:gd name="connsiteX26" fmla="*/ 558454 w 604675"/>
              <a:gd name="connsiteY26" fmla="*/ 194545 h 555632"/>
              <a:gd name="connsiteX27" fmla="*/ 556886 w 604675"/>
              <a:gd name="connsiteY27" fmla="*/ 196110 h 555632"/>
              <a:gd name="connsiteX28" fmla="*/ 397559 w 604675"/>
              <a:gd name="connsiteY28" fmla="*/ 196110 h 555632"/>
              <a:gd name="connsiteX29" fmla="*/ 312287 w 604675"/>
              <a:gd name="connsiteY29" fmla="*/ 262466 h 555632"/>
              <a:gd name="connsiteX30" fmla="*/ 306619 w 604675"/>
              <a:gd name="connsiteY30" fmla="*/ 265356 h 555632"/>
              <a:gd name="connsiteX31" fmla="*/ 220503 w 604675"/>
              <a:gd name="connsiteY31" fmla="*/ 289321 h 555632"/>
              <a:gd name="connsiteX32" fmla="*/ 418907 w 604675"/>
              <a:gd name="connsiteY32" fmla="*/ 289321 h 555632"/>
              <a:gd name="connsiteX33" fmla="*/ 418907 w 604675"/>
              <a:gd name="connsiteY33" fmla="*/ 216101 h 555632"/>
              <a:gd name="connsiteX34" fmla="*/ 426265 w 604675"/>
              <a:gd name="connsiteY34" fmla="*/ 208755 h 555632"/>
              <a:gd name="connsiteX35" fmla="*/ 528301 w 604675"/>
              <a:gd name="connsiteY35" fmla="*/ 208755 h 555632"/>
              <a:gd name="connsiteX36" fmla="*/ 535538 w 604675"/>
              <a:gd name="connsiteY36" fmla="*/ 216101 h 555632"/>
              <a:gd name="connsiteX37" fmla="*/ 535538 w 604675"/>
              <a:gd name="connsiteY37" fmla="*/ 289321 h 555632"/>
              <a:gd name="connsiteX38" fmla="*/ 556886 w 604675"/>
              <a:gd name="connsiteY38" fmla="*/ 289321 h 555632"/>
              <a:gd name="connsiteX39" fmla="*/ 558454 w 604675"/>
              <a:gd name="connsiteY39" fmla="*/ 290887 h 555632"/>
              <a:gd name="connsiteX40" fmla="*/ 556886 w 604675"/>
              <a:gd name="connsiteY40" fmla="*/ 292453 h 555632"/>
              <a:gd name="connsiteX41" fmla="*/ 535538 w 604675"/>
              <a:gd name="connsiteY41" fmla="*/ 292453 h 555632"/>
              <a:gd name="connsiteX42" fmla="*/ 535538 w 604675"/>
              <a:gd name="connsiteY42" fmla="*/ 385664 h 555632"/>
              <a:gd name="connsiteX43" fmla="*/ 556886 w 604675"/>
              <a:gd name="connsiteY43" fmla="*/ 385664 h 555632"/>
              <a:gd name="connsiteX44" fmla="*/ 558454 w 604675"/>
              <a:gd name="connsiteY44" fmla="*/ 387229 h 555632"/>
              <a:gd name="connsiteX45" fmla="*/ 556886 w 604675"/>
              <a:gd name="connsiteY45" fmla="*/ 388795 h 555632"/>
              <a:gd name="connsiteX46" fmla="*/ 535538 w 604675"/>
              <a:gd name="connsiteY46" fmla="*/ 388795 h 555632"/>
              <a:gd name="connsiteX47" fmla="*/ 535538 w 604675"/>
              <a:gd name="connsiteY47" fmla="*/ 476346 h 555632"/>
              <a:gd name="connsiteX48" fmla="*/ 532764 w 604675"/>
              <a:gd name="connsiteY48" fmla="*/ 482006 h 555632"/>
              <a:gd name="connsiteX49" fmla="*/ 556886 w 604675"/>
              <a:gd name="connsiteY49" fmla="*/ 482006 h 555632"/>
              <a:gd name="connsiteX50" fmla="*/ 558454 w 604675"/>
              <a:gd name="connsiteY50" fmla="*/ 483571 h 555632"/>
              <a:gd name="connsiteX51" fmla="*/ 556886 w 604675"/>
              <a:gd name="connsiteY51" fmla="*/ 485137 h 555632"/>
              <a:gd name="connsiteX52" fmla="*/ 47909 w 604675"/>
              <a:gd name="connsiteY52" fmla="*/ 485137 h 555632"/>
              <a:gd name="connsiteX53" fmla="*/ 46220 w 604675"/>
              <a:gd name="connsiteY53" fmla="*/ 483571 h 555632"/>
              <a:gd name="connsiteX54" fmla="*/ 47909 w 604675"/>
              <a:gd name="connsiteY54" fmla="*/ 482006 h 555632"/>
              <a:gd name="connsiteX55" fmla="*/ 71910 w 604675"/>
              <a:gd name="connsiteY55" fmla="*/ 482006 h 555632"/>
              <a:gd name="connsiteX56" fmla="*/ 69136 w 604675"/>
              <a:gd name="connsiteY56" fmla="*/ 476346 h 555632"/>
              <a:gd name="connsiteX57" fmla="*/ 69136 w 604675"/>
              <a:gd name="connsiteY57" fmla="*/ 388795 h 555632"/>
              <a:gd name="connsiteX58" fmla="*/ 47909 w 604675"/>
              <a:gd name="connsiteY58" fmla="*/ 388795 h 555632"/>
              <a:gd name="connsiteX59" fmla="*/ 46220 w 604675"/>
              <a:gd name="connsiteY59" fmla="*/ 387229 h 555632"/>
              <a:gd name="connsiteX60" fmla="*/ 47909 w 604675"/>
              <a:gd name="connsiteY60" fmla="*/ 385664 h 555632"/>
              <a:gd name="connsiteX61" fmla="*/ 69136 w 604675"/>
              <a:gd name="connsiteY61" fmla="*/ 385664 h 555632"/>
              <a:gd name="connsiteX62" fmla="*/ 69136 w 604675"/>
              <a:gd name="connsiteY62" fmla="*/ 357363 h 555632"/>
              <a:gd name="connsiteX63" fmla="*/ 76493 w 604675"/>
              <a:gd name="connsiteY63" fmla="*/ 350137 h 555632"/>
              <a:gd name="connsiteX64" fmla="*/ 178530 w 604675"/>
              <a:gd name="connsiteY64" fmla="*/ 350137 h 555632"/>
              <a:gd name="connsiteX65" fmla="*/ 185767 w 604675"/>
              <a:gd name="connsiteY65" fmla="*/ 357363 h 555632"/>
              <a:gd name="connsiteX66" fmla="*/ 185767 w 604675"/>
              <a:gd name="connsiteY66" fmla="*/ 385664 h 555632"/>
              <a:gd name="connsiteX67" fmla="*/ 244022 w 604675"/>
              <a:gd name="connsiteY67" fmla="*/ 385664 h 555632"/>
              <a:gd name="connsiteX68" fmla="*/ 244022 w 604675"/>
              <a:gd name="connsiteY68" fmla="*/ 311239 h 555632"/>
              <a:gd name="connsiteX69" fmla="*/ 251379 w 604675"/>
              <a:gd name="connsiteY69" fmla="*/ 303893 h 555632"/>
              <a:gd name="connsiteX70" fmla="*/ 353416 w 604675"/>
              <a:gd name="connsiteY70" fmla="*/ 303893 h 555632"/>
              <a:gd name="connsiteX71" fmla="*/ 360652 w 604675"/>
              <a:gd name="connsiteY71" fmla="*/ 311239 h 555632"/>
              <a:gd name="connsiteX72" fmla="*/ 360652 w 604675"/>
              <a:gd name="connsiteY72" fmla="*/ 385664 h 555632"/>
              <a:gd name="connsiteX73" fmla="*/ 418907 w 604675"/>
              <a:gd name="connsiteY73" fmla="*/ 385664 h 555632"/>
              <a:gd name="connsiteX74" fmla="*/ 418907 w 604675"/>
              <a:gd name="connsiteY74" fmla="*/ 292453 h 555632"/>
              <a:gd name="connsiteX75" fmla="*/ 208924 w 604675"/>
              <a:gd name="connsiteY75" fmla="*/ 292453 h 555632"/>
              <a:gd name="connsiteX76" fmla="*/ 112194 w 604675"/>
              <a:gd name="connsiteY76" fmla="*/ 319428 h 555632"/>
              <a:gd name="connsiteX77" fmla="*/ 107852 w 604675"/>
              <a:gd name="connsiteY77" fmla="*/ 320030 h 555632"/>
              <a:gd name="connsiteX78" fmla="*/ 92414 w 604675"/>
              <a:gd name="connsiteY78" fmla="*/ 308229 h 555632"/>
              <a:gd name="connsiteX79" fmla="*/ 96635 w 604675"/>
              <a:gd name="connsiteY79" fmla="*/ 292453 h 555632"/>
              <a:gd name="connsiteX80" fmla="*/ 47909 w 604675"/>
              <a:gd name="connsiteY80" fmla="*/ 292453 h 555632"/>
              <a:gd name="connsiteX81" fmla="*/ 46220 w 604675"/>
              <a:gd name="connsiteY81" fmla="*/ 290887 h 555632"/>
              <a:gd name="connsiteX82" fmla="*/ 47909 w 604675"/>
              <a:gd name="connsiteY82" fmla="*/ 289321 h 555632"/>
              <a:gd name="connsiteX83" fmla="*/ 101339 w 604675"/>
              <a:gd name="connsiteY83" fmla="*/ 289321 h 555632"/>
              <a:gd name="connsiteX84" fmla="*/ 103510 w 604675"/>
              <a:gd name="connsiteY84" fmla="*/ 288478 h 555632"/>
              <a:gd name="connsiteX85" fmla="*/ 295040 w 604675"/>
              <a:gd name="connsiteY85" fmla="*/ 235249 h 555632"/>
              <a:gd name="connsiteX86" fmla="*/ 345214 w 604675"/>
              <a:gd name="connsiteY86" fmla="*/ 196110 h 555632"/>
              <a:gd name="connsiteX87" fmla="*/ 47909 w 604675"/>
              <a:gd name="connsiteY87" fmla="*/ 196110 h 555632"/>
              <a:gd name="connsiteX88" fmla="*/ 46220 w 604675"/>
              <a:gd name="connsiteY88" fmla="*/ 194545 h 555632"/>
              <a:gd name="connsiteX89" fmla="*/ 47909 w 604675"/>
              <a:gd name="connsiteY89" fmla="*/ 192979 h 555632"/>
              <a:gd name="connsiteX90" fmla="*/ 349315 w 604675"/>
              <a:gd name="connsiteY90" fmla="*/ 192979 h 555632"/>
              <a:gd name="connsiteX91" fmla="*/ 417460 w 604675"/>
              <a:gd name="connsiteY91" fmla="*/ 139991 h 555632"/>
              <a:gd name="connsiteX92" fmla="*/ 397800 w 604675"/>
              <a:gd name="connsiteY92" fmla="*/ 114701 h 555632"/>
              <a:gd name="connsiteX93" fmla="*/ 396715 w 604675"/>
              <a:gd name="connsiteY93" fmla="*/ 106753 h 555632"/>
              <a:gd name="connsiteX94" fmla="*/ 403107 w 604675"/>
              <a:gd name="connsiteY94" fmla="*/ 101815 h 555632"/>
              <a:gd name="connsiteX95" fmla="*/ 417822 w 604675"/>
              <a:gd name="connsiteY95" fmla="*/ 99768 h 555632"/>
              <a:gd name="connsiteX96" fmla="*/ 47909 w 604675"/>
              <a:gd name="connsiteY96" fmla="*/ 99768 h 555632"/>
              <a:gd name="connsiteX97" fmla="*/ 46220 w 604675"/>
              <a:gd name="connsiteY97" fmla="*/ 98203 h 555632"/>
              <a:gd name="connsiteX98" fmla="*/ 47909 w 604675"/>
              <a:gd name="connsiteY98" fmla="*/ 96637 h 555632"/>
              <a:gd name="connsiteX99" fmla="*/ 440979 w 604675"/>
              <a:gd name="connsiteY99" fmla="*/ 96637 h 555632"/>
              <a:gd name="connsiteX100" fmla="*/ 16043 w 604675"/>
              <a:gd name="connsiteY100" fmla="*/ 0 h 555632"/>
              <a:gd name="connsiteX101" fmla="*/ 32206 w 604675"/>
              <a:gd name="connsiteY101" fmla="*/ 16020 h 555632"/>
              <a:gd name="connsiteX102" fmla="*/ 32206 w 604675"/>
              <a:gd name="connsiteY102" fmla="*/ 523593 h 555632"/>
              <a:gd name="connsiteX103" fmla="*/ 588632 w 604675"/>
              <a:gd name="connsiteY103" fmla="*/ 523593 h 555632"/>
              <a:gd name="connsiteX104" fmla="*/ 604675 w 604675"/>
              <a:gd name="connsiteY104" fmla="*/ 539612 h 555632"/>
              <a:gd name="connsiteX105" fmla="*/ 588632 w 604675"/>
              <a:gd name="connsiteY105" fmla="*/ 555632 h 555632"/>
              <a:gd name="connsiteX106" fmla="*/ 16043 w 604675"/>
              <a:gd name="connsiteY106" fmla="*/ 555632 h 555632"/>
              <a:gd name="connsiteX107" fmla="*/ 0 w 604675"/>
              <a:gd name="connsiteY107" fmla="*/ 539612 h 555632"/>
              <a:gd name="connsiteX108" fmla="*/ 0 w 604675"/>
              <a:gd name="connsiteY108" fmla="*/ 16020 h 555632"/>
              <a:gd name="connsiteX109" fmla="*/ 16043 w 604675"/>
              <a:gd name="connsiteY109" fmla="*/ 0 h 555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604675" h="555632">
                <a:moveTo>
                  <a:pt x="360652" y="388795"/>
                </a:moveTo>
                <a:lnTo>
                  <a:pt x="360652" y="476346"/>
                </a:lnTo>
                <a:cubicBezTo>
                  <a:pt x="360652" y="478634"/>
                  <a:pt x="359567" y="480681"/>
                  <a:pt x="357878" y="482006"/>
                </a:cubicBezTo>
                <a:lnTo>
                  <a:pt x="421681" y="482006"/>
                </a:lnTo>
                <a:cubicBezTo>
                  <a:pt x="419993" y="480681"/>
                  <a:pt x="418907" y="478634"/>
                  <a:pt x="418907" y="476346"/>
                </a:cubicBezTo>
                <a:lnTo>
                  <a:pt x="418907" y="388795"/>
                </a:lnTo>
                <a:close/>
                <a:moveTo>
                  <a:pt x="185767" y="388795"/>
                </a:moveTo>
                <a:lnTo>
                  <a:pt x="185767" y="476346"/>
                </a:lnTo>
                <a:cubicBezTo>
                  <a:pt x="185767" y="478634"/>
                  <a:pt x="184681" y="480681"/>
                  <a:pt x="182993" y="482006"/>
                </a:cubicBezTo>
                <a:lnTo>
                  <a:pt x="246796" y="482006"/>
                </a:lnTo>
                <a:cubicBezTo>
                  <a:pt x="245107" y="480681"/>
                  <a:pt x="244022" y="478634"/>
                  <a:pt x="244022" y="476346"/>
                </a:cubicBezTo>
                <a:lnTo>
                  <a:pt x="244022" y="388795"/>
                </a:lnTo>
                <a:close/>
                <a:moveTo>
                  <a:pt x="437240" y="165281"/>
                </a:moveTo>
                <a:lnTo>
                  <a:pt x="401660" y="192979"/>
                </a:lnTo>
                <a:lnTo>
                  <a:pt x="460036" y="192979"/>
                </a:lnTo>
                <a:cubicBezTo>
                  <a:pt x="458830" y="192377"/>
                  <a:pt x="457744" y="191654"/>
                  <a:pt x="456900" y="190571"/>
                </a:cubicBezTo>
                <a:close/>
                <a:moveTo>
                  <a:pt x="498390" y="88689"/>
                </a:moveTo>
                <a:cubicBezTo>
                  <a:pt x="501164" y="88207"/>
                  <a:pt x="504059" y="89411"/>
                  <a:pt x="505747" y="91699"/>
                </a:cubicBezTo>
                <a:cubicBezTo>
                  <a:pt x="506953" y="93145"/>
                  <a:pt x="507556" y="94831"/>
                  <a:pt x="507556" y="96637"/>
                </a:cubicBezTo>
                <a:lnTo>
                  <a:pt x="556886" y="96637"/>
                </a:lnTo>
                <a:cubicBezTo>
                  <a:pt x="557730" y="96637"/>
                  <a:pt x="558454" y="97360"/>
                  <a:pt x="558454" y="98203"/>
                </a:cubicBezTo>
                <a:cubicBezTo>
                  <a:pt x="558454" y="99046"/>
                  <a:pt x="557730" y="99768"/>
                  <a:pt x="556886" y="99768"/>
                </a:cubicBezTo>
                <a:lnTo>
                  <a:pt x="506833" y="99768"/>
                </a:lnTo>
                <a:lnTo>
                  <a:pt x="470770" y="188644"/>
                </a:lnTo>
                <a:cubicBezTo>
                  <a:pt x="469926" y="190571"/>
                  <a:pt x="468358" y="192136"/>
                  <a:pt x="466549" y="192979"/>
                </a:cubicBezTo>
                <a:lnTo>
                  <a:pt x="556886" y="192979"/>
                </a:lnTo>
                <a:cubicBezTo>
                  <a:pt x="557730" y="192979"/>
                  <a:pt x="558454" y="193702"/>
                  <a:pt x="558454" y="194545"/>
                </a:cubicBezTo>
                <a:cubicBezTo>
                  <a:pt x="558454" y="195388"/>
                  <a:pt x="557730" y="196110"/>
                  <a:pt x="556886" y="196110"/>
                </a:cubicBezTo>
                <a:lnTo>
                  <a:pt x="397559" y="196110"/>
                </a:lnTo>
                <a:lnTo>
                  <a:pt x="312287" y="262466"/>
                </a:lnTo>
                <a:cubicBezTo>
                  <a:pt x="310599" y="263791"/>
                  <a:pt x="308669" y="264754"/>
                  <a:pt x="306619" y="265356"/>
                </a:cubicBezTo>
                <a:lnTo>
                  <a:pt x="220503" y="289321"/>
                </a:lnTo>
                <a:lnTo>
                  <a:pt x="418907" y="289321"/>
                </a:lnTo>
                <a:lnTo>
                  <a:pt x="418907" y="216101"/>
                </a:lnTo>
                <a:cubicBezTo>
                  <a:pt x="418907" y="212007"/>
                  <a:pt x="422164" y="208755"/>
                  <a:pt x="426265" y="208755"/>
                </a:cubicBezTo>
                <a:lnTo>
                  <a:pt x="528301" y="208755"/>
                </a:lnTo>
                <a:cubicBezTo>
                  <a:pt x="532281" y="208755"/>
                  <a:pt x="535538" y="212007"/>
                  <a:pt x="535538" y="216101"/>
                </a:cubicBezTo>
                <a:lnTo>
                  <a:pt x="535538" y="289321"/>
                </a:lnTo>
                <a:lnTo>
                  <a:pt x="556886" y="289321"/>
                </a:lnTo>
                <a:cubicBezTo>
                  <a:pt x="557730" y="289321"/>
                  <a:pt x="558454" y="290044"/>
                  <a:pt x="558454" y="290887"/>
                </a:cubicBezTo>
                <a:cubicBezTo>
                  <a:pt x="558454" y="291730"/>
                  <a:pt x="557730" y="292453"/>
                  <a:pt x="556886" y="292453"/>
                </a:cubicBezTo>
                <a:lnTo>
                  <a:pt x="535538" y="292453"/>
                </a:lnTo>
                <a:lnTo>
                  <a:pt x="535538" y="385664"/>
                </a:lnTo>
                <a:lnTo>
                  <a:pt x="556886" y="385664"/>
                </a:lnTo>
                <a:cubicBezTo>
                  <a:pt x="557730" y="385664"/>
                  <a:pt x="558454" y="386386"/>
                  <a:pt x="558454" y="387229"/>
                </a:cubicBezTo>
                <a:cubicBezTo>
                  <a:pt x="558454" y="388072"/>
                  <a:pt x="557730" y="388795"/>
                  <a:pt x="556886" y="388795"/>
                </a:cubicBezTo>
                <a:lnTo>
                  <a:pt x="535538" y="388795"/>
                </a:lnTo>
                <a:lnTo>
                  <a:pt x="535538" y="476346"/>
                </a:lnTo>
                <a:cubicBezTo>
                  <a:pt x="535538" y="478634"/>
                  <a:pt x="534452" y="480681"/>
                  <a:pt x="532764" y="482006"/>
                </a:cubicBezTo>
                <a:lnTo>
                  <a:pt x="556886" y="482006"/>
                </a:lnTo>
                <a:cubicBezTo>
                  <a:pt x="557730" y="482006"/>
                  <a:pt x="558454" y="482728"/>
                  <a:pt x="558454" y="483571"/>
                </a:cubicBezTo>
                <a:cubicBezTo>
                  <a:pt x="558454" y="484414"/>
                  <a:pt x="557730" y="485137"/>
                  <a:pt x="556886" y="485137"/>
                </a:cubicBezTo>
                <a:lnTo>
                  <a:pt x="47909" y="485137"/>
                </a:lnTo>
                <a:cubicBezTo>
                  <a:pt x="46944" y="485137"/>
                  <a:pt x="46220" y="484414"/>
                  <a:pt x="46220" y="483571"/>
                </a:cubicBezTo>
                <a:cubicBezTo>
                  <a:pt x="46220" y="482728"/>
                  <a:pt x="46944" y="482006"/>
                  <a:pt x="47909" y="482006"/>
                </a:cubicBezTo>
                <a:lnTo>
                  <a:pt x="71910" y="482006"/>
                </a:lnTo>
                <a:cubicBezTo>
                  <a:pt x="70222" y="480681"/>
                  <a:pt x="69136" y="478634"/>
                  <a:pt x="69136" y="476346"/>
                </a:cubicBezTo>
                <a:lnTo>
                  <a:pt x="69136" y="388795"/>
                </a:lnTo>
                <a:lnTo>
                  <a:pt x="47909" y="388795"/>
                </a:lnTo>
                <a:cubicBezTo>
                  <a:pt x="46944" y="388795"/>
                  <a:pt x="46220" y="388072"/>
                  <a:pt x="46220" y="387229"/>
                </a:cubicBezTo>
                <a:cubicBezTo>
                  <a:pt x="46220" y="386386"/>
                  <a:pt x="46944" y="385664"/>
                  <a:pt x="47909" y="385664"/>
                </a:cubicBezTo>
                <a:lnTo>
                  <a:pt x="69136" y="385664"/>
                </a:lnTo>
                <a:lnTo>
                  <a:pt x="69136" y="357363"/>
                </a:lnTo>
                <a:cubicBezTo>
                  <a:pt x="69136" y="353389"/>
                  <a:pt x="72393" y="350137"/>
                  <a:pt x="76493" y="350137"/>
                </a:cubicBezTo>
                <a:lnTo>
                  <a:pt x="178530" y="350137"/>
                </a:lnTo>
                <a:cubicBezTo>
                  <a:pt x="182510" y="350137"/>
                  <a:pt x="185767" y="353389"/>
                  <a:pt x="185767" y="357363"/>
                </a:cubicBezTo>
                <a:lnTo>
                  <a:pt x="185767" y="385664"/>
                </a:lnTo>
                <a:lnTo>
                  <a:pt x="244022" y="385664"/>
                </a:lnTo>
                <a:lnTo>
                  <a:pt x="244022" y="311239"/>
                </a:lnTo>
                <a:cubicBezTo>
                  <a:pt x="244022" y="307145"/>
                  <a:pt x="247278" y="303893"/>
                  <a:pt x="251379" y="303893"/>
                </a:cubicBezTo>
                <a:lnTo>
                  <a:pt x="353416" y="303893"/>
                </a:lnTo>
                <a:cubicBezTo>
                  <a:pt x="357396" y="303893"/>
                  <a:pt x="360652" y="307145"/>
                  <a:pt x="360652" y="311239"/>
                </a:cubicBezTo>
                <a:lnTo>
                  <a:pt x="360652" y="385664"/>
                </a:lnTo>
                <a:lnTo>
                  <a:pt x="418907" y="385664"/>
                </a:lnTo>
                <a:lnTo>
                  <a:pt x="418907" y="292453"/>
                </a:lnTo>
                <a:lnTo>
                  <a:pt x="208924" y="292453"/>
                </a:lnTo>
                <a:lnTo>
                  <a:pt x="112194" y="319428"/>
                </a:lnTo>
                <a:cubicBezTo>
                  <a:pt x="110747" y="319790"/>
                  <a:pt x="109299" y="320030"/>
                  <a:pt x="107852" y="320030"/>
                </a:cubicBezTo>
                <a:cubicBezTo>
                  <a:pt x="100857" y="320030"/>
                  <a:pt x="94344" y="315334"/>
                  <a:pt x="92414" y="308229"/>
                </a:cubicBezTo>
                <a:cubicBezTo>
                  <a:pt x="90725" y="302448"/>
                  <a:pt x="92535" y="296427"/>
                  <a:pt x="96635" y="292453"/>
                </a:cubicBezTo>
                <a:lnTo>
                  <a:pt x="47909" y="292453"/>
                </a:lnTo>
                <a:cubicBezTo>
                  <a:pt x="46944" y="292453"/>
                  <a:pt x="46220" y="291730"/>
                  <a:pt x="46220" y="290887"/>
                </a:cubicBezTo>
                <a:cubicBezTo>
                  <a:pt x="46220" y="290044"/>
                  <a:pt x="46944" y="289321"/>
                  <a:pt x="47909" y="289321"/>
                </a:cubicBezTo>
                <a:lnTo>
                  <a:pt x="101339" y="289321"/>
                </a:lnTo>
                <a:cubicBezTo>
                  <a:pt x="102063" y="288960"/>
                  <a:pt x="102786" y="288719"/>
                  <a:pt x="103510" y="288478"/>
                </a:cubicBezTo>
                <a:lnTo>
                  <a:pt x="295040" y="235249"/>
                </a:lnTo>
                <a:lnTo>
                  <a:pt x="345214" y="196110"/>
                </a:lnTo>
                <a:lnTo>
                  <a:pt x="47909" y="196110"/>
                </a:lnTo>
                <a:cubicBezTo>
                  <a:pt x="46944" y="196110"/>
                  <a:pt x="46220" y="195388"/>
                  <a:pt x="46220" y="194545"/>
                </a:cubicBezTo>
                <a:cubicBezTo>
                  <a:pt x="46220" y="193702"/>
                  <a:pt x="46944" y="192979"/>
                  <a:pt x="47909" y="192979"/>
                </a:cubicBezTo>
                <a:lnTo>
                  <a:pt x="349315" y="192979"/>
                </a:lnTo>
                <a:lnTo>
                  <a:pt x="417460" y="139991"/>
                </a:lnTo>
                <a:lnTo>
                  <a:pt x="397800" y="114701"/>
                </a:lnTo>
                <a:cubicBezTo>
                  <a:pt x="396112" y="112533"/>
                  <a:pt x="395629" y="109402"/>
                  <a:pt x="396715" y="106753"/>
                </a:cubicBezTo>
                <a:cubicBezTo>
                  <a:pt x="397800" y="104103"/>
                  <a:pt x="400213" y="102297"/>
                  <a:pt x="403107" y="101815"/>
                </a:cubicBezTo>
                <a:lnTo>
                  <a:pt x="417822" y="99768"/>
                </a:lnTo>
                <a:lnTo>
                  <a:pt x="47909" y="99768"/>
                </a:lnTo>
                <a:cubicBezTo>
                  <a:pt x="46944" y="99768"/>
                  <a:pt x="46220" y="99046"/>
                  <a:pt x="46220" y="98203"/>
                </a:cubicBezTo>
                <a:cubicBezTo>
                  <a:pt x="46220" y="97360"/>
                  <a:pt x="46944" y="96637"/>
                  <a:pt x="47909" y="96637"/>
                </a:cubicBezTo>
                <a:lnTo>
                  <a:pt x="440979" y="96637"/>
                </a:lnTo>
                <a:close/>
                <a:moveTo>
                  <a:pt x="16043" y="0"/>
                </a:moveTo>
                <a:cubicBezTo>
                  <a:pt x="24969" y="0"/>
                  <a:pt x="32206" y="7227"/>
                  <a:pt x="32206" y="16020"/>
                </a:cubicBezTo>
                <a:lnTo>
                  <a:pt x="32206" y="523593"/>
                </a:lnTo>
                <a:lnTo>
                  <a:pt x="588632" y="523593"/>
                </a:lnTo>
                <a:cubicBezTo>
                  <a:pt x="597558" y="523593"/>
                  <a:pt x="604675" y="530699"/>
                  <a:pt x="604675" y="539612"/>
                </a:cubicBezTo>
                <a:cubicBezTo>
                  <a:pt x="604675" y="548526"/>
                  <a:pt x="597558" y="555632"/>
                  <a:pt x="588632" y="555632"/>
                </a:cubicBezTo>
                <a:lnTo>
                  <a:pt x="16043" y="555632"/>
                </a:lnTo>
                <a:cubicBezTo>
                  <a:pt x="7237" y="555632"/>
                  <a:pt x="0" y="548526"/>
                  <a:pt x="0" y="539612"/>
                </a:cubicBezTo>
                <a:lnTo>
                  <a:pt x="0" y="16020"/>
                </a:lnTo>
                <a:cubicBezTo>
                  <a:pt x="0" y="7227"/>
                  <a:pt x="7237" y="0"/>
                  <a:pt x="16043" y="0"/>
                </a:cubicBezTo>
                <a:close/>
              </a:path>
            </a:pathLst>
          </a:custGeom>
          <a:solidFill>
            <a:srgbClr val="083EA7"/>
          </a:solidFill>
          <a:ln>
            <a:noFill/>
          </a:ln>
        </p:spPr>
      </p:sp>
      <p:sp>
        <p:nvSpPr>
          <p:cNvPr id="19" name="businessmen_150183"/>
          <p:cNvSpPr>
            <a:spLocks noChangeAspect="1"/>
          </p:cNvSpPr>
          <p:nvPr/>
        </p:nvSpPr>
        <p:spPr bwMode="auto">
          <a:xfrm>
            <a:off x="10068115" y="4273730"/>
            <a:ext cx="427297" cy="432000"/>
          </a:xfrm>
          <a:custGeom>
            <a:avLst/>
            <a:gdLst>
              <a:gd name="connsiteX0" fmla="*/ 32552 w 571147"/>
              <a:gd name="connsiteY0" fmla="*/ 406999 h 577432"/>
              <a:gd name="connsiteX1" fmla="*/ 111849 w 571147"/>
              <a:gd name="connsiteY1" fmla="*/ 406999 h 577432"/>
              <a:gd name="connsiteX2" fmla="*/ 137666 w 571147"/>
              <a:gd name="connsiteY2" fmla="*/ 432794 h 577432"/>
              <a:gd name="connsiteX3" fmla="*/ 137666 w 571147"/>
              <a:gd name="connsiteY3" fmla="*/ 550715 h 577432"/>
              <a:gd name="connsiteX4" fmla="*/ 111849 w 571147"/>
              <a:gd name="connsiteY4" fmla="*/ 577432 h 577432"/>
              <a:gd name="connsiteX5" fmla="*/ 32552 w 571147"/>
              <a:gd name="connsiteY5" fmla="*/ 577432 h 577432"/>
              <a:gd name="connsiteX6" fmla="*/ 6734 w 571147"/>
              <a:gd name="connsiteY6" fmla="*/ 550715 h 577432"/>
              <a:gd name="connsiteX7" fmla="*/ 6734 w 571147"/>
              <a:gd name="connsiteY7" fmla="*/ 432794 h 577432"/>
              <a:gd name="connsiteX8" fmla="*/ 32552 w 571147"/>
              <a:gd name="connsiteY8" fmla="*/ 406999 h 577432"/>
              <a:gd name="connsiteX9" fmla="*/ 236302 w 571147"/>
              <a:gd name="connsiteY9" fmla="*/ 314976 h 577432"/>
              <a:gd name="connsiteX10" fmla="*/ 315688 w 571147"/>
              <a:gd name="connsiteY10" fmla="*/ 314976 h 577432"/>
              <a:gd name="connsiteX11" fmla="*/ 341535 w 571147"/>
              <a:gd name="connsiteY11" fmla="*/ 340761 h 577432"/>
              <a:gd name="connsiteX12" fmla="*/ 341535 w 571147"/>
              <a:gd name="connsiteY12" fmla="*/ 550726 h 577432"/>
              <a:gd name="connsiteX13" fmla="*/ 315688 w 571147"/>
              <a:gd name="connsiteY13" fmla="*/ 577432 h 577432"/>
              <a:gd name="connsiteX14" fmla="*/ 236302 w 571147"/>
              <a:gd name="connsiteY14" fmla="*/ 577432 h 577432"/>
              <a:gd name="connsiteX15" fmla="*/ 210455 w 571147"/>
              <a:gd name="connsiteY15" fmla="*/ 550726 h 577432"/>
              <a:gd name="connsiteX16" fmla="*/ 210455 w 571147"/>
              <a:gd name="connsiteY16" fmla="*/ 340761 h 577432"/>
              <a:gd name="connsiteX17" fmla="*/ 236302 w 571147"/>
              <a:gd name="connsiteY17" fmla="*/ 314976 h 577432"/>
              <a:gd name="connsiteX18" fmla="*/ 440171 w 571147"/>
              <a:gd name="connsiteY18" fmla="*/ 209935 h 577432"/>
              <a:gd name="connsiteX19" fmla="*/ 518634 w 571147"/>
              <a:gd name="connsiteY19" fmla="*/ 209935 h 577432"/>
              <a:gd name="connsiteX20" fmla="*/ 545404 w 571147"/>
              <a:gd name="connsiteY20" fmla="*/ 235724 h 577432"/>
              <a:gd name="connsiteX21" fmla="*/ 545404 w 571147"/>
              <a:gd name="connsiteY21" fmla="*/ 550722 h 577432"/>
              <a:gd name="connsiteX22" fmla="*/ 518634 w 571147"/>
              <a:gd name="connsiteY22" fmla="*/ 577432 h 577432"/>
              <a:gd name="connsiteX23" fmla="*/ 440171 w 571147"/>
              <a:gd name="connsiteY23" fmla="*/ 577432 h 577432"/>
              <a:gd name="connsiteX24" fmla="*/ 414324 w 571147"/>
              <a:gd name="connsiteY24" fmla="*/ 550722 h 577432"/>
              <a:gd name="connsiteX25" fmla="*/ 414324 w 571147"/>
              <a:gd name="connsiteY25" fmla="*/ 235724 h 577432"/>
              <a:gd name="connsiteX26" fmla="*/ 440171 w 571147"/>
              <a:gd name="connsiteY26" fmla="*/ 209935 h 577432"/>
              <a:gd name="connsiteX27" fmla="*/ 296320 w 571147"/>
              <a:gd name="connsiteY27" fmla="*/ 121530 h 577432"/>
              <a:gd name="connsiteX28" fmla="*/ 361828 w 571147"/>
              <a:gd name="connsiteY28" fmla="*/ 134423 h 577432"/>
              <a:gd name="connsiteX29" fmla="*/ 370132 w 571147"/>
              <a:gd name="connsiteY29" fmla="*/ 141791 h 577432"/>
              <a:gd name="connsiteX30" fmla="*/ 371055 w 571147"/>
              <a:gd name="connsiteY30" fmla="*/ 152843 h 577432"/>
              <a:gd name="connsiteX31" fmla="*/ 346143 w 571147"/>
              <a:gd name="connsiteY31" fmla="*/ 213626 h 577432"/>
              <a:gd name="connsiteX32" fmla="*/ 334149 w 571147"/>
              <a:gd name="connsiteY32" fmla="*/ 221915 h 577432"/>
              <a:gd name="connsiteX33" fmla="*/ 333226 w 571147"/>
              <a:gd name="connsiteY33" fmla="*/ 221915 h 577432"/>
              <a:gd name="connsiteX34" fmla="*/ 322154 w 571147"/>
              <a:gd name="connsiteY34" fmla="*/ 215468 h 577432"/>
              <a:gd name="connsiteX35" fmla="*/ 308314 w 571147"/>
              <a:gd name="connsiteY35" fmla="*/ 190602 h 577432"/>
              <a:gd name="connsiteX36" fmla="*/ 19522 w 571147"/>
              <a:gd name="connsiteY36" fmla="*/ 339798 h 577432"/>
              <a:gd name="connsiteX37" fmla="*/ 13064 w 571147"/>
              <a:gd name="connsiteY37" fmla="*/ 340719 h 577432"/>
              <a:gd name="connsiteX38" fmla="*/ 1069 w 571147"/>
              <a:gd name="connsiteY38" fmla="*/ 334272 h 577432"/>
              <a:gd name="connsiteX39" fmla="*/ 7528 w 571147"/>
              <a:gd name="connsiteY39" fmla="*/ 315853 h 577432"/>
              <a:gd name="connsiteX40" fmla="*/ 296320 w 571147"/>
              <a:gd name="connsiteY40" fmla="*/ 167578 h 577432"/>
              <a:gd name="connsiteX41" fmla="*/ 281557 w 571147"/>
              <a:gd name="connsiteY41" fmla="*/ 139949 h 577432"/>
              <a:gd name="connsiteX42" fmla="*/ 283402 w 571147"/>
              <a:gd name="connsiteY42" fmla="*/ 126135 h 577432"/>
              <a:gd name="connsiteX43" fmla="*/ 296320 w 571147"/>
              <a:gd name="connsiteY43" fmla="*/ 121530 h 577432"/>
              <a:gd name="connsiteX44" fmla="*/ 484451 w 571147"/>
              <a:gd name="connsiteY44" fmla="*/ 100307 h 577432"/>
              <a:gd name="connsiteX45" fmla="*/ 502944 w 571147"/>
              <a:gd name="connsiteY45" fmla="*/ 115101 h 577432"/>
              <a:gd name="connsiteX46" fmla="*/ 484451 w 571147"/>
              <a:gd name="connsiteY46" fmla="*/ 129896 h 577432"/>
              <a:gd name="connsiteX47" fmla="*/ 475278 w 571147"/>
              <a:gd name="connsiteY47" fmla="*/ 51633 h 577432"/>
              <a:gd name="connsiteX48" fmla="*/ 475278 w 571147"/>
              <a:gd name="connsiteY48" fmla="*/ 78263 h 577432"/>
              <a:gd name="connsiteX49" fmla="*/ 458708 w 571147"/>
              <a:gd name="connsiteY49" fmla="*/ 64489 h 577432"/>
              <a:gd name="connsiteX50" fmla="*/ 475278 w 571147"/>
              <a:gd name="connsiteY50" fmla="*/ 51633 h 577432"/>
              <a:gd name="connsiteX51" fmla="*/ 479865 w 571147"/>
              <a:gd name="connsiteY51" fmla="*/ 23014 h 577432"/>
              <a:gd name="connsiteX52" fmla="*/ 475254 w 571147"/>
              <a:gd name="connsiteY52" fmla="*/ 27617 h 577432"/>
              <a:gd name="connsiteX53" fmla="*/ 475254 w 571147"/>
              <a:gd name="connsiteY53" fmla="*/ 35901 h 577432"/>
              <a:gd name="connsiteX54" fmla="*/ 439295 w 571147"/>
              <a:gd name="connsiteY54" fmla="*/ 67200 h 577432"/>
              <a:gd name="connsiteX55" fmla="*/ 475254 w 571147"/>
              <a:gd name="connsiteY55" fmla="*/ 98499 h 577432"/>
              <a:gd name="connsiteX56" fmla="*/ 475254 w 571147"/>
              <a:gd name="connsiteY56" fmla="*/ 129798 h 577432"/>
              <a:gd name="connsiteX57" fmla="*/ 446671 w 571147"/>
              <a:gd name="connsiteY57" fmla="*/ 107704 h 577432"/>
              <a:gd name="connsiteX58" fmla="*/ 437451 w 571147"/>
              <a:gd name="connsiteY58" fmla="*/ 117830 h 577432"/>
              <a:gd name="connsiteX59" fmla="*/ 475254 w 571147"/>
              <a:gd name="connsiteY59" fmla="*/ 145447 h 577432"/>
              <a:gd name="connsiteX60" fmla="*/ 475254 w 571147"/>
              <a:gd name="connsiteY60" fmla="*/ 154652 h 577432"/>
              <a:gd name="connsiteX61" fmla="*/ 479865 w 571147"/>
              <a:gd name="connsiteY61" fmla="*/ 159255 h 577432"/>
              <a:gd name="connsiteX62" fmla="*/ 484475 w 571147"/>
              <a:gd name="connsiteY62" fmla="*/ 154652 h 577432"/>
              <a:gd name="connsiteX63" fmla="*/ 484475 w 571147"/>
              <a:gd name="connsiteY63" fmla="*/ 145447 h 577432"/>
              <a:gd name="connsiteX64" fmla="*/ 522279 w 571147"/>
              <a:gd name="connsiteY64" fmla="*/ 113228 h 577432"/>
              <a:gd name="connsiteX65" fmla="*/ 484475 w 571147"/>
              <a:gd name="connsiteY65" fmla="*/ 80088 h 577432"/>
              <a:gd name="connsiteX66" fmla="*/ 484475 w 571147"/>
              <a:gd name="connsiteY66" fmla="*/ 51551 h 577432"/>
              <a:gd name="connsiteX67" fmla="*/ 511214 w 571147"/>
              <a:gd name="connsiteY67" fmla="*/ 68121 h 577432"/>
              <a:gd name="connsiteX68" fmla="*/ 520435 w 571147"/>
              <a:gd name="connsiteY68" fmla="*/ 58915 h 577432"/>
              <a:gd name="connsiteX69" fmla="*/ 484475 w 571147"/>
              <a:gd name="connsiteY69" fmla="*/ 35901 h 577432"/>
              <a:gd name="connsiteX70" fmla="*/ 484475 w 571147"/>
              <a:gd name="connsiteY70" fmla="*/ 27617 h 577432"/>
              <a:gd name="connsiteX71" fmla="*/ 479865 w 571147"/>
              <a:gd name="connsiteY71" fmla="*/ 23014 h 577432"/>
              <a:gd name="connsiteX72" fmla="*/ 479865 w 571147"/>
              <a:gd name="connsiteY72" fmla="*/ 0 h 577432"/>
              <a:gd name="connsiteX73" fmla="*/ 571147 w 571147"/>
              <a:gd name="connsiteY73" fmla="*/ 91135 h 577432"/>
              <a:gd name="connsiteX74" fmla="*/ 479865 w 571147"/>
              <a:gd name="connsiteY74" fmla="*/ 182269 h 577432"/>
              <a:gd name="connsiteX75" fmla="*/ 388582 w 571147"/>
              <a:gd name="connsiteY75" fmla="*/ 91135 h 577432"/>
              <a:gd name="connsiteX76" fmla="*/ 479865 w 571147"/>
              <a:gd name="connsiteY76" fmla="*/ 0 h 57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571147" h="577432">
                <a:moveTo>
                  <a:pt x="32552" y="406999"/>
                </a:moveTo>
                <a:lnTo>
                  <a:pt x="111849" y="406999"/>
                </a:lnTo>
                <a:cubicBezTo>
                  <a:pt x="125679" y="406999"/>
                  <a:pt x="137666" y="418054"/>
                  <a:pt x="137666" y="432794"/>
                </a:cubicBezTo>
                <a:lnTo>
                  <a:pt x="137666" y="550715"/>
                </a:lnTo>
                <a:cubicBezTo>
                  <a:pt x="137666" y="565456"/>
                  <a:pt x="125679" y="577432"/>
                  <a:pt x="111849" y="577432"/>
                </a:cubicBezTo>
                <a:lnTo>
                  <a:pt x="32552" y="577432"/>
                </a:lnTo>
                <a:cubicBezTo>
                  <a:pt x="18721" y="577432"/>
                  <a:pt x="6734" y="565456"/>
                  <a:pt x="6734" y="550715"/>
                </a:cubicBezTo>
                <a:lnTo>
                  <a:pt x="6734" y="432794"/>
                </a:lnTo>
                <a:cubicBezTo>
                  <a:pt x="6734" y="418054"/>
                  <a:pt x="18721" y="406999"/>
                  <a:pt x="32552" y="406999"/>
                </a:cubicBezTo>
                <a:close/>
                <a:moveTo>
                  <a:pt x="236302" y="314976"/>
                </a:moveTo>
                <a:lnTo>
                  <a:pt x="315688" y="314976"/>
                </a:lnTo>
                <a:cubicBezTo>
                  <a:pt x="329535" y="314976"/>
                  <a:pt x="341535" y="326948"/>
                  <a:pt x="341535" y="340761"/>
                </a:cubicBezTo>
                <a:lnTo>
                  <a:pt x="341535" y="550726"/>
                </a:lnTo>
                <a:cubicBezTo>
                  <a:pt x="341535" y="565460"/>
                  <a:pt x="329535" y="577432"/>
                  <a:pt x="315688" y="577432"/>
                </a:cubicBezTo>
                <a:lnTo>
                  <a:pt x="236302" y="577432"/>
                </a:lnTo>
                <a:cubicBezTo>
                  <a:pt x="221532" y="577432"/>
                  <a:pt x="210455" y="565460"/>
                  <a:pt x="210455" y="550726"/>
                </a:cubicBezTo>
                <a:lnTo>
                  <a:pt x="210455" y="340761"/>
                </a:lnTo>
                <a:cubicBezTo>
                  <a:pt x="210455" y="326948"/>
                  <a:pt x="221532" y="314976"/>
                  <a:pt x="236302" y="314976"/>
                </a:cubicBezTo>
                <a:close/>
                <a:moveTo>
                  <a:pt x="440171" y="209935"/>
                </a:moveTo>
                <a:lnTo>
                  <a:pt x="518634" y="209935"/>
                </a:lnTo>
                <a:cubicBezTo>
                  <a:pt x="533404" y="209935"/>
                  <a:pt x="545404" y="221909"/>
                  <a:pt x="545404" y="235724"/>
                </a:cubicBezTo>
                <a:lnTo>
                  <a:pt x="545404" y="550722"/>
                </a:lnTo>
                <a:cubicBezTo>
                  <a:pt x="545404" y="565458"/>
                  <a:pt x="533404" y="577432"/>
                  <a:pt x="518634" y="577432"/>
                </a:cubicBezTo>
                <a:lnTo>
                  <a:pt x="440171" y="577432"/>
                </a:lnTo>
                <a:cubicBezTo>
                  <a:pt x="425401" y="577432"/>
                  <a:pt x="414324" y="565458"/>
                  <a:pt x="414324" y="550722"/>
                </a:cubicBezTo>
                <a:lnTo>
                  <a:pt x="414324" y="235724"/>
                </a:lnTo>
                <a:cubicBezTo>
                  <a:pt x="414324" y="221909"/>
                  <a:pt x="425401" y="209935"/>
                  <a:pt x="440171" y="209935"/>
                </a:cubicBezTo>
                <a:close/>
                <a:moveTo>
                  <a:pt x="296320" y="121530"/>
                </a:moveTo>
                <a:lnTo>
                  <a:pt x="361828" y="134423"/>
                </a:lnTo>
                <a:cubicBezTo>
                  <a:pt x="365519" y="135344"/>
                  <a:pt x="368287" y="138107"/>
                  <a:pt x="370132" y="141791"/>
                </a:cubicBezTo>
                <a:cubicBezTo>
                  <a:pt x="371977" y="144554"/>
                  <a:pt x="372900" y="149159"/>
                  <a:pt x="371055" y="152843"/>
                </a:cubicBezTo>
                <a:lnTo>
                  <a:pt x="346143" y="213626"/>
                </a:lnTo>
                <a:cubicBezTo>
                  <a:pt x="344298" y="219152"/>
                  <a:pt x="339684" y="221915"/>
                  <a:pt x="334149" y="221915"/>
                </a:cubicBezTo>
                <a:cubicBezTo>
                  <a:pt x="334149" y="221915"/>
                  <a:pt x="334149" y="221915"/>
                  <a:pt x="333226" y="221915"/>
                </a:cubicBezTo>
                <a:cubicBezTo>
                  <a:pt x="328613" y="221915"/>
                  <a:pt x="323999" y="219152"/>
                  <a:pt x="322154" y="215468"/>
                </a:cubicBezTo>
                <a:lnTo>
                  <a:pt x="308314" y="190602"/>
                </a:lnTo>
                <a:lnTo>
                  <a:pt x="19522" y="339798"/>
                </a:lnTo>
                <a:cubicBezTo>
                  <a:pt x="16754" y="340719"/>
                  <a:pt x="14909" y="340719"/>
                  <a:pt x="13064" y="340719"/>
                </a:cubicBezTo>
                <a:cubicBezTo>
                  <a:pt x="8450" y="340719"/>
                  <a:pt x="3837" y="337956"/>
                  <a:pt x="1069" y="334272"/>
                </a:cubicBezTo>
                <a:cubicBezTo>
                  <a:pt x="-1699" y="327826"/>
                  <a:pt x="1069" y="319537"/>
                  <a:pt x="7528" y="315853"/>
                </a:cubicBezTo>
                <a:lnTo>
                  <a:pt x="296320" y="167578"/>
                </a:lnTo>
                <a:lnTo>
                  <a:pt x="281557" y="139949"/>
                </a:lnTo>
                <a:cubicBezTo>
                  <a:pt x="279712" y="135344"/>
                  <a:pt x="279712" y="129819"/>
                  <a:pt x="283402" y="126135"/>
                </a:cubicBezTo>
                <a:cubicBezTo>
                  <a:pt x="286170" y="121530"/>
                  <a:pt x="291706" y="119688"/>
                  <a:pt x="296320" y="121530"/>
                </a:cubicBezTo>
                <a:close/>
                <a:moveTo>
                  <a:pt x="484451" y="100307"/>
                </a:moveTo>
                <a:cubicBezTo>
                  <a:pt x="492773" y="102156"/>
                  <a:pt x="502944" y="104930"/>
                  <a:pt x="502944" y="115101"/>
                </a:cubicBezTo>
                <a:cubicBezTo>
                  <a:pt x="502944" y="125273"/>
                  <a:pt x="493698" y="128971"/>
                  <a:pt x="484451" y="129896"/>
                </a:cubicBezTo>
                <a:close/>
                <a:moveTo>
                  <a:pt x="475278" y="51633"/>
                </a:moveTo>
                <a:lnTo>
                  <a:pt x="475278" y="78263"/>
                </a:lnTo>
                <a:cubicBezTo>
                  <a:pt x="464231" y="76426"/>
                  <a:pt x="458708" y="71835"/>
                  <a:pt x="458708" y="64489"/>
                </a:cubicBezTo>
                <a:cubicBezTo>
                  <a:pt x="458708" y="58061"/>
                  <a:pt x="465152" y="51633"/>
                  <a:pt x="475278" y="51633"/>
                </a:cubicBezTo>
                <a:close/>
                <a:moveTo>
                  <a:pt x="479865" y="23014"/>
                </a:moveTo>
                <a:cubicBezTo>
                  <a:pt x="477098" y="23014"/>
                  <a:pt x="475254" y="25775"/>
                  <a:pt x="475254" y="27617"/>
                </a:cubicBezTo>
                <a:lnTo>
                  <a:pt x="475254" y="35901"/>
                </a:lnTo>
                <a:cubicBezTo>
                  <a:pt x="456813" y="36822"/>
                  <a:pt x="439295" y="46948"/>
                  <a:pt x="439295" y="67200"/>
                </a:cubicBezTo>
                <a:cubicBezTo>
                  <a:pt x="439295" y="84691"/>
                  <a:pt x="453125" y="93896"/>
                  <a:pt x="475254" y="98499"/>
                </a:cubicBezTo>
                <a:lnTo>
                  <a:pt x="475254" y="129798"/>
                </a:lnTo>
                <a:cubicBezTo>
                  <a:pt x="450359" y="128877"/>
                  <a:pt x="463268" y="107704"/>
                  <a:pt x="446671" y="107704"/>
                </a:cubicBezTo>
                <a:cubicBezTo>
                  <a:pt x="441139" y="107704"/>
                  <a:pt x="437451" y="111387"/>
                  <a:pt x="437451" y="117830"/>
                </a:cubicBezTo>
                <a:cubicBezTo>
                  <a:pt x="437451" y="129798"/>
                  <a:pt x="450359" y="144526"/>
                  <a:pt x="475254" y="145447"/>
                </a:cubicBezTo>
                <a:lnTo>
                  <a:pt x="475254" y="154652"/>
                </a:lnTo>
                <a:cubicBezTo>
                  <a:pt x="475254" y="157414"/>
                  <a:pt x="477098" y="159255"/>
                  <a:pt x="479865" y="159255"/>
                </a:cubicBezTo>
                <a:cubicBezTo>
                  <a:pt x="482631" y="159255"/>
                  <a:pt x="484475" y="157414"/>
                  <a:pt x="484475" y="154652"/>
                </a:cubicBezTo>
                <a:lnTo>
                  <a:pt x="484475" y="145447"/>
                </a:lnTo>
                <a:cubicBezTo>
                  <a:pt x="506604" y="143606"/>
                  <a:pt x="522279" y="133480"/>
                  <a:pt x="522279" y="113228"/>
                </a:cubicBezTo>
                <a:cubicBezTo>
                  <a:pt x="522279" y="90214"/>
                  <a:pt x="504760" y="84691"/>
                  <a:pt x="484475" y="80088"/>
                </a:cubicBezTo>
                <a:lnTo>
                  <a:pt x="484475" y="51551"/>
                </a:lnTo>
                <a:cubicBezTo>
                  <a:pt x="501072" y="51551"/>
                  <a:pt x="501072" y="68121"/>
                  <a:pt x="511214" y="68121"/>
                </a:cubicBezTo>
                <a:cubicBezTo>
                  <a:pt x="515824" y="68121"/>
                  <a:pt x="520435" y="64439"/>
                  <a:pt x="520435" y="58915"/>
                </a:cubicBezTo>
                <a:cubicBezTo>
                  <a:pt x="520435" y="43266"/>
                  <a:pt x="496461" y="35901"/>
                  <a:pt x="484475" y="35901"/>
                </a:cubicBezTo>
                <a:lnTo>
                  <a:pt x="484475" y="27617"/>
                </a:lnTo>
                <a:cubicBezTo>
                  <a:pt x="484475" y="25775"/>
                  <a:pt x="482631" y="23014"/>
                  <a:pt x="479865" y="23014"/>
                </a:cubicBezTo>
                <a:close/>
                <a:moveTo>
                  <a:pt x="479865" y="0"/>
                </a:moveTo>
                <a:cubicBezTo>
                  <a:pt x="529655" y="0"/>
                  <a:pt x="571147" y="40504"/>
                  <a:pt x="571147" y="91135"/>
                </a:cubicBezTo>
                <a:cubicBezTo>
                  <a:pt x="571147" y="141765"/>
                  <a:pt x="529655" y="182269"/>
                  <a:pt x="479865" y="182269"/>
                </a:cubicBezTo>
                <a:cubicBezTo>
                  <a:pt x="429152" y="182269"/>
                  <a:pt x="388582" y="141765"/>
                  <a:pt x="388582" y="91135"/>
                </a:cubicBezTo>
                <a:cubicBezTo>
                  <a:pt x="388582" y="40504"/>
                  <a:pt x="429152" y="0"/>
                  <a:pt x="479865" y="0"/>
                </a:cubicBezTo>
                <a:close/>
              </a:path>
            </a:pathLst>
          </a:custGeom>
          <a:solidFill>
            <a:srgbClr val="083EA7"/>
          </a:solidFill>
          <a:ln>
            <a:noFill/>
          </a:ln>
        </p:spPr>
        <p:txBody>
          <a:bodyPr/>
          <a:lstStyle/>
          <a:p>
            <a:endParaRPr lang="zh-CN" altLang="en-US"/>
          </a:p>
        </p:txBody>
      </p:sp>
      <p:sp>
        <p:nvSpPr>
          <p:cNvPr id="20" name="bar-chart_232597"/>
          <p:cNvSpPr>
            <a:spLocks noChangeAspect="1"/>
          </p:cNvSpPr>
          <p:nvPr/>
        </p:nvSpPr>
        <p:spPr bwMode="auto">
          <a:xfrm>
            <a:off x="6878406" y="4273730"/>
            <a:ext cx="484306" cy="432000"/>
          </a:xfrm>
          <a:custGeom>
            <a:avLst/>
            <a:gdLst>
              <a:gd name="connsiteX0" fmla="*/ 19848 w 607639"/>
              <a:gd name="connsiteY0" fmla="*/ 502355 h 542013"/>
              <a:gd name="connsiteX1" fmla="*/ 587791 w 607639"/>
              <a:gd name="connsiteY1" fmla="*/ 502355 h 542013"/>
              <a:gd name="connsiteX2" fmla="*/ 607639 w 607639"/>
              <a:gd name="connsiteY2" fmla="*/ 522184 h 542013"/>
              <a:gd name="connsiteX3" fmla="*/ 587791 w 607639"/>
              <a:gd name="connsiteY3" fmla="*/ 542013 h 542013"/>
              <a:gd name="connsiteX4" fmla="*/ 19848 w 607639"/>
              <a:gd name="connsiteY4" fmla="*/ 542013 h 542013"/>
              <a:gd name="connsiteX5" fmla="*/ 0 w 607639"/>
              <a:gd name="connsiteY5" fmla="*/ 522184 h 542013"/>
              <a:gd name="connsiteX6" fmla="*/ 19848 w 607639"/>
              <a:gd name="connsiteY6" fmla="*/ 502355 h 542013"/>
              <a:gd name="connsiteX7" fmla="*/ 19846 w 607639"/>
              <a:gd name="connsiteY7" fmla="*/ 238017 h 542013"/>
              <a:gd name="connsiteX8" fmla="*/ 105903 w 607639"/>
              <a:gd name="connsiteY8" fmla="*/ 238017 h 542013"/>
              <a:gd name="connsiteX9" fmla="*/ 125748 w 607639"/>
              <a:gd name="connsiteY9" fmla="*/ 257836 h 542013"/>
              <a:gd name="connsiteX10" fmla="*/ 125748 w 607639"/>
              <a:gd name="connsiteY10" fmla="*/ 441538 h 542013"/>
              <a:gd name="connsiteX11" fmla="*/ 105903 w 607639"/>
              <a:gd name="connsiteY11" fmla="*/ 461357 h 542013"/>
              <a:gd name="connsiteX12" fmla="*/ 19846 w 607639"/>
              <a:gd name="connsiteY12" fmla="*/ 461357 h 542013"/>
              <a:gd name="connsiteX13" fmla="*/ 0 w 607639"/>
              <a:gd name="connsiteY13" fmla="*/ 441538 h 542013"/>
              <a:gd name="connsiteX14" fmla="*/ 0 w 607639"/>
              <a:gd name="connsiteY14" fmla="*/ 257836 h 542013"/>
              <a:gd name="connsiteX15" fmla="*/ 19846 w 607639"/>
              <a:gd name="connsiteY15" fmla="*/ 238017 h 542013"/>
              <a:gd name="connsiteX16" fmla="*/ 180524 w 607639"/>
              <a:gd name="connsiteY16" fmla="*/ 158702 h 542013"/>
              <a:gd name="connsiteX17" fmla="*/ 266492 w 607639"/>
              <a:gd name="connsiteY17" fmla="*/ 158702 h 542013"/>
              <a:gd name="connsiteX18" fmla="*/ 286426 w 607639"/>
              <a:gd name="connsiteY18" fmla="*/ 178518 h 542013"/>
              <a:gd name="connsiteX19" fmla="*/ 286426 w 607639"/>
              <a:gd name="connsiteY19" fmla="*/ 441541 h 542013"/>
              <a:gd name="connsiteX20" fmla="*/ 266492 w 607639"/>
              <a:gd name="connsiteY20" fmla="*/ 461357 h 542013"/>
              <a:gd name="connsiteX21" fmla="*/ 180524 w 607639"/>
              <a:gd name="connsiteY21" fmla="*/ 461357 h 542013"/>
              <a:gd name="connsiteX22" fmla="*/ 160678 w 607639"/>
              <a:gd name="connsiteY22" fmla="*/ 441541 h 542013"/>
              <a:gd name="connsiteX23" fmla="*/ 160678 w 607639"/>
              <a:gd name="connsiteY23" fmla="*/ 178518 h 542013"/>
              <a:gd name="connsiteX24" fmla="*/ 180524 w 607639"/>
              <a:gd name="connsiteY24" fmla="*/ 158702 h 542013"/>
              <a:gd name="connsiteX25" fmla="*/ 341060 w 607639"/>
              <a:gd name="connsiteY25" fmla="*/ 79386 h 542013"/>
              <a:gd name="connsiteX26" fmla="*/ 427117 w 607639"/>
              <a:gd name="connsiteY26" fmla="*/ 79386 h 542013"/>
              <a:gd name="connsiteX27" fmla="*/ 446962 w 607639"/>
              <a:gd name="connsiteY27" fmla="*/ 99204 h 542013"/>
              <a:gd name="connsiteX28" fmla="*/ 446962 w 607639"/>
              <a:gd name="connsiteY28" fmla="*/ 441538 h 542013"/>
              <a:gd name="connsiteX29" fmla="*/ 427117 w 607639"/>
              <a:gd name="connsiteY29" fmla="*/ 461357 h 542013"/>
              <a:gd name="connsiteX30" fmla="*/ 341060 w 607639"/>
              <a:gd name="connsiteY30" fmla="*/ 461357 h 542013"/>
              <a:gd name="connsiteX31" fmla="*/ 321214 w 607639"/>
              <a:gd name="connsiteY31" fmla="*/ 441538 h 542013"/>
              <a:gd name="connsiteX32" fmla="*/ 321214 w 607639"/>
              <a:gd name="connsiteY32" fmla="*/ 99204 h 542013"/>
              <a:gd name="connsiteX33" fmla="*/ 341060 w 607639"/>
              <a:gd name="connsiteY33" fmla="*/ 79386 h 542013"/>
              <a:gd name="connsiteX34" fmla="*/ 501737 w 607639"/>
              <a:gd name="connsiteY34" fmla="*/ 0 h 542013"/>
              <a:gd name="connsiteX35" fmla="*/ 587794 w 607639"/>
              <a:gd name="connsiteY35" fmla="*/ 0 h 542013"/>
              <a:gd name="connsiteX36" fmla="*/ 607639 w 607639"/>
              <a:gd name="connsiteY36" fmla="*/ 19819 h 542013"/>
              <a:gd name="connsiteX37" fmla="*/ 607639 w 607639"/>
              <a:gd name="connsiteY37" fmla="*/ 441537 h 542013"/>
              <a:gd name="connsiteX38" fmla="*/ 587794 w 607639"/>
              <a:gd name="connsiteY38" fmla="*/ 461357 h 542013"/>
              <a:gd name="connsiteX39" fmla="*/ 501737 w 607639"/>
              <a:gd name="connsiteY39" fmla="*/ 461357 h 542013"/>
              <a:gd name="connsiteX40" fmla="*/ 481891 w 607639"/>
              <a:gd name="connsiteY40" fmla="*/ 441537 h 542013"/>
              <a:gd name="connsiteX41" fmla="*/ 481891 w 607639"/>
              <a:gd name="connsiteY41" fmla="*/ 19819 h 542013"/>
              <a:gd name="connsiteX42" fmla="*/ 501737 w 607639"/>
              <a:gd name="connsiteY42" fmla="*/ 0 h 542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07639" h="542013">
                <a:moveTo>
                  <a:pt x="19848" y="502355"/>
                </a:moveTo>
                <a:lnTo>
                  <a:pt x="587791" y="502355"/>
                </a:lnTo>
                <a:cubicBezTo>
                  <a:pt x="598739" y="502355"/>
                  <a:pt x="607639" y="511247"/>
                  <a:pt x="607639" y="522184"/>
                </a:cubicBezTo>
                <a:cubicBezTo>
                  <a:pt x="607639" y="533121"/>
                  <a:pt x="598739" y="542013"/>
                  <a:pt x="587791" y="542013"/>
                </a:cubicBezTo>
                <a:lnTo>
                  <a:pt x="19848" y="542013"/>
                </a:lnTo>
                <a:cubicBezTo>
                  <a:pt x="8901" y="542013"/>
                  <a:pt x="0" y="533121"/>
                  <a:pt x="0" y="522184"/>
                </a:cubicBezTo>
                <a:cubicBezTo>
                  <a:pt x="0" y="511247"/>
                  <a:pt x="8901" y="502355"/>
                  <a:pt x="19848" y="502355"/>
                </a:cubicBezTo>
                <a:close/>
                <a:moveTo>
                  <a:pt x="19846" y="238017"/>
                </a:moveTo>
                <a:lnTo>
                  <a:pt x="105903" y="238017"/>
                </a:lnTo>
                <a:cubicBezTo>
                  <a:pt x="116849" y="238017"/>
                  <a:pt x="125748" y="246815"/>
                  <a:pt x="125748" y="257836"/>
                </a:cubicBezTo>
                <a:lnTo>
                  <a:pt x="125748" y="441538"/>
                </a:lnTo>
                <a:cubicBezTo>
                  <a:pt x="125748" y="452469"/>
                  <a:pt x="116849" y="461357"/>
                  <a:pt x="105903" y="461357"/>
                </a:cubicBezTo>
                <a:lnTo>
                  <a:pt x="19846" y="461357"/>
                </a:lnTo>
                <a:cubicBezTo>
                  <a:pt x="8899" y="461357"/>
                  <a:pt x="0" y="452469"/>
                  <a:pt x="0" y="441538"/>
                </a:cubicBezTo>
                <a:lnTo>
                  <a:pt x="0" y="257836"/>
                </a:lnTo>
                <a:cubicBezTo>
                  <a:pt x="0" y="246815"/>
                  <a:pt x="8899" y="238017"/>
                  <a:pt x="19846" y="238017"/>
                </a:cubicBezTo>
                <a:close/>
                <a:moveTo>
                  <a:pt x="180524" y="158702"/>
                </a:moveTo>
                <a:lnTo>
                  <a:pt x="266492" y="158702"/>
                </a:lnTo>
                <a:cubicBezTo>
                  <a:pt x="277527" y="158702"/>
                  <a:pt x="286426" y="167588"/>
                  <a:pt x="286426" y="178518"/>
                </a:cubicBezTo>
                <a:lnTo>
                  <a:pt x="286426" y="441541"/>
                </a:lnTo>
                <a:cubicBezTo>
                  <a:pt x="286426" y="452471"/>
                  <a:pt x="277527" y="461357"/>
                  <a:pt x="266492" y="461357"/>
                </a:cubicBezTo>
                <a:lnTo>
                  <a:pt x="180524" y="461357"/>
                </a:lnTo>
                <a:cubicBezTo>
                  <a:pt x="169488" y="461357"/>
                  <a:pt x="160678" y="452471"/>
                  <a:pt x="160678" y="441541"/>
                </a:cubicBezTo>
                <a:lnTo>
                  <a:pt x="160678" y="178518"/>
                </a:lnTo>
                <a:cubicBezTo>
                  <a:pt x="160678" y="167588"/>
                  <a:pt x="169488" y="158702"/>
                  <a:pt x="180524" y="158702"/>
                </a:cubicBezTo>
                <a:close/>
                <a:moveTo>
                  <a:pt x="341060" y="79386"/>
                </a:moveTo>
                <a:lnTo>
                  <a:pt x="427117" y="79386"/>
                </a:lnTo>
                <a:cubicBezTo>
                  <a:pt x="438063" y="79386"/>
                  <a:pt x="446962" y="88273"/>
                  <a:pt x="446962" y="99204"/>
                </a:cubicBezTo>
                <a:lnTo>
                  <a:pt x="446962" y="441538"/>
                </a:lnTo>
                <a:cubicBezTo>
                  <a:pt x="446962" y="452470"/>
                  <a:pt x="438063" y="461357"/>
                  <a:pt x="427117" y="461357"/>
                </a:cubicBezTo>
                <a:lnTo>
                  <a:pt x="341060" y="461357"/>
                </a:lnTo>
                <a:cubicBezTo>
                  <a:pt x="330113" y="461357"/>
                  <a:pt x="321214" y="452470"/>
                  <a:pt x="321214" y="441538"/>
                </a:cubicBezTo>
                <a:lnTo>
                  <a:pt x="321214" y="99204"/>
                </a:lnTo>
                <a:cubicBezTo>
                  <a:pt x="321214" y="88273"/>
                  <a:pt x="330113" y="79386"/>
                  <a:pt x="341060" y="79386"/>
                </a:cubicBezTo>
                <a:close/>
                <a:moveTo>
                  <a:pt x="501737" y="0"/>
                </a:moveTo>
                <a:lnTo>
                  <a:pt x="587794" y="0"/>
                </a:lnTo>
                <a:cubicBezTo>
                  <a:pt x="598740" y="0"/>
                  <a:pt x="607639" y="8888"/>
                  <a:pt x="607639" y="19819"/>
                </a:cubicBezTo>
                <a:lnTo>
                  <a:pt x="607639" y="441537"/>
                </a:lnTo>
                <a:cubicBezTo>
                  <a:pt x="607639" y="452469"/>
                  <a:pt x="598740" y="461357"/>
                  <a:pt x="587794" y="461357"/>
                </a:cubicBezTo>
                <a:lnTo>
                  <a:pt x="501737" y="461357"/>
                </a:lnTo>
                <a:cubicBezTo>
                  <a:pt x="490790" y="461357"/>
                  <a:pt x="481891" y="452469"/>
                  <a:pt x="481891" y="441537"/>
                </a:cubicBezTo>
                <a:lnTo>
                  <a:pt x="481891" y="19819"/>
                </a:lnTo>
                <a:cubicBezTo>
                  <a:pt x="481891" y="8888"/>
                  <a:pt x="490790" y="0"/>
                  <a:pt x="501737" y="0"/>
                </a:cubicBezTo>
                <a:close/>
              </a:path>
            </a:pathLst>
          </a:custGeom>
          <a:solidFill>
            <a:srgbClr val="083EA7"/>
          </a:solidFill>
          <a:ln>
            <a:noFill/>
          </a:ln>
        </p:spPr>
      </p:sp>
      <p:sp>
        <p:nvSpPr>
          <p:cNvPr id="21" name="economic-investment_66030"/>
          <p:cNvSpPr>
            <a:spLocks noChangeAspect="1"/>
          </p:cNvSpPr>
          <p:nvPr/>
        </p:nvSpPr>
        <p:spPr bwMode="auto">
          <a:xfrm>
            <a:off x="10068115" y="1886130"/>
            <a:ext cx="432664" cy="432000"/>
          </a:xfrm>
          <a:custGeom>
            <a:avLst/>
            <a:gdLst>
              <a:gd name="connsiteX0" fmla="*/ 333891 w 578320"/>
              <a:gd name="connsiteY0" fmla="*/ 314976 h 577432"/>
              <a:gd name="connsiteX1" fmla="*/ 398475 w 578320"/>
              <a:gd name="connsiteY1" fmla="*/ 314976 h 577432"/>
              <a:gd name="connsiteX2" fmla="*/ 424308 w 578320"/>
              <a:gd name="connsiteY2" fmla="*/ 340761 h 577432"/>
              <a:gd name="connsiteX3" fmla="*/ 424308 w 578320"/>
              <a:gd name="connsiteY3" fmla="*/ 550726 h 577432"/>
              <a:gd name="connsiteX4" fmla="*/ 398475 w 578320"/>
              <a:gd name="connsiteY4" fmla="*/ 577432 h 577432"/>
              <a:gd name="connsiteX5" fmla="*/ 333891 w 578320"/>
              <a:gd name="connsiteY5" fmla="*/ 577432 h 577432"/>
              <a:gd name="connsiteX6" fmla="*/ 307135 w 578320"/>
              <a:gd name="connsiteY6" fmla="*/ 550726 h 577432"/>
              <a:gd name="connsiteX7" fmla="*/ 307135 w 578320"/>
              <a:gd name="connsiteY7" fmla="*/ 340761 h 577432"/>
              <a:gd name="connsiteX8" fmla="*/ 333891 w 578320"/>
              <a:gd name="connsiteY8" fmla="*/ 314976 h 577432"/>
              <a:gd name="connsiteX9" fmla="*/ 179853 w 578320"/>
              <a:gd name="connsiteY9" fmla="*/ 314976 h 577432"/>
              <a:gd name="connsiteX10" fmla="*/ 244456 w 578320"/>
              <a:gd name="connsiteY10" fmla="*/ 314976 h 577432"/>
              <a:gd name="connsiteX11" fmla="*/ 270297 w 578320"/>
              <a:gd name="connsiteY11" fmla="*/ 340761 h 577432"/>
              <a:gd name="connsiteX12" fmla="*/ 270297 w 578320"/>
              <a:gd name="connsiteY12" fmla="*/ 550726 h 577432"/>
              <a:gd name="connsiteX13" fmla="*/ 244456 w 578320"/>
              <a:gd name="connsiteY13" fmla="*/ 577432 h 577432"/>
              <a:gd name="connsiteX14" fmla="*/ 179853 w 578320"/>
              <a:gd name="connsiteY14" fmla="*/ 577432 h 577432"/>
              <a:gd name="connsiteX15" fmla="*/ 154012 w 578320"/>
              <a:gd name="connsiteY15" fmla="*/ 550726 h 577432"/>
              <a:gd name="connsiteX16" fmla="*/ 154012 w 578320"/>
              <a:gd name="connsiteY16" fmla="*/ 340761 h 577432"/>
              <a:gd name="connsiteX17" fmla="*/ 179853 w 578320"/>
              <a:gd name="connsiteY17" fmla="*/ 314976 h 577432"/>
              <a:gd name="connsiteX18" fmla="*/ 486981 w 578320"/>
              <a:gd name="connsiteY18" fmla="*/ 235677 h 577432"/>
              <a:gd name="connsiteX19" fmla="*/ 551564 w 578320"/>
              <a:gd name="connsiteY19" fmla="*/ 235677 h 577432"/>
              <a:gd name="connsiteX20" fmla="*/ 578320 w 578320"/>
              <a:gd name="connsiteY20" fmla="*/ 262391 h 577432"/>
              <a:gd name="connsiteX21" fmla="*/ 578320 w 578320"/>
              <a:gd name="connsiteY21" fmla="*/ 550718 h 577432"/>
              <a:gd name="connsiteX22" fmla="*/ 551564 w 578320"/>
              <a:gd name="connsiteY22" fmla="*/ 577432 h 577432"/>
              <a:gd name="connsiteX23" fmla="*/ 486981 w 578320"/>
              <a:gd name="connsiteY23" fmla="*/ 577432 h 577432"/>
              <a:gd name="connsiteX24" fmla="*/ 461147 w 578320"/>
              <a:gd name="connsiteY24" fmla="*/ 550718 h 577432"/>
              <a:gd name="connsiteX25" fmla="*/ 461147 w 578320"/>
              <a:gd name="connsiteY25" fmla="*/ 262391 h 577432"/>
              <a:gd name="connsiteX26" fmla="*/ 486981 w 578320"/>
              <a:gd name="connsiteY26" fmla="*/ 235677 h 577432"/>
              <a:gd name="connsiteX27" fmla="*/ 25833 w 578320"/>
              <a:gd name="connsiteY27" fmla="*/ 235677 h 577432"/>
              <a:gd name="connsiteX28" fmla="*/ 90417 w 578320"/>
              <a:gd name="connsiteY28" fmla="*/ 235677 h 577432"/>
              <a:gd name="connsiteX29" fmla="*/ 117173 w 578320"/>
              <a:gd name="connsiteY29" fmla="*/ 262391 h 577432"/>
              <a:gd name="connsiteX30" fmla="*/ 117173 w 578320"/>
              <a:gd name="connsiteY30" fmla="*/ 550718 h 577432"/>
              <a:gd name="connsiteX31" fmla="*/ 90417 w 578320"/>
              <a:gd name="connsiteY31" fmla="*/ 577432 h 577432"/>
              <a:gd name="connsiteX32" fmla="*/ 25833 w 578320"/>
              <a:gd name="connsiteY32" fmla="*/ 577432 h 577432"/>
              <a:gd name="connsiteX33" fmla="*/ 0 w 578320"/>
              <a:gd name="connsiteY33" fmla="*/ 550718 h 577432"/>
              <a:gd name="connsiteX34" fmla="*/ 0 w 578320"/>
              <a:gd name="connsiteY34" fmla="*/ 262391 h 577432"/>
              <a:gd name="connsiteX35" fmla="*/ 25833 w 578320"/>
              <a:gd name="connsiteY35" fmla="*/ 235677 h 577432"/>
              <a:gd name="connsiteX36" fmla="*/ 297075 w 578320"/>
              <a:gd name="connsiteY36" fmla="*/ 158450 h 577432"/>
              <a:gd name="connsiteX37" fmla="*/ 326516 w 578320"/>
              <a:gd name="connsiteY37" fmla="*/ 181440 h 577432"/>
              <a:gd name="connsiteX38" fmla="*/ 297075 w 578320"/>
              <a:gd name="connsiteY38" fmla="*/ 205349 h 577432"/>
              <a:gd name="connsiteX39" fmla="*/ 282280 w 578320"/>
              <a:gd name="connsiteY39" fmla="*/ 81074 h 577432"/>
              <a:gd name="connsiteX40" fmla="*/ 282280 w 578320"/>
              <a:gd name="connsiteY40" fmla="*/ 124274 h 577432"/>
              <a:gd name="connsiteX41" fmla="*/ 255502 w 578320"/>
              <a:gd name="connsiteY41" fmla="*/ 101295 h 577432"/>
              <a:gd name="connsiteX42" fmla="*/ 282280 w 578320"/>
              <a:gd name="connsiteY42" fmla="*/ 81074 h 577432"/>
              <a:gd name="connsiteX43" fmla="*/ 289621 w 578320"/>
              <a:gd name="connsiteY43" fmla="*/ 35910 h 577432"/>
              <a:gd name="connsiteX44" fmla="*/ 282244 w 578320"/>
              <a:gd name="connsiteY44" fmla="*/ 44197 h 577432"/>
              <a:gd name="connsiteX45" fmla="*/ 282244 w 578320"/>
              <a:gd name="connsiteY45" fmla="*/ 57087 h 577432"/>
              <a:gd name="connsiteX46" fmla="*/ 225069 w 578320"/>
              <a:gd name="connsiteY46" fmla="*/ 106808 h 577432"/>
              <a:gd name="connsiteX47" fmla="*/ 282244 w 578320"/>
              <a:gd name="connsiteY47" fmla="*/ 155609 h 577432"/>
              <a:gd name="connsiteX48" fmla="*/ 282244 w 578320"/>
              <a:gd name="connsiteY48" fmla="*/ 205330 h 577432"/>
              <a:gd name="connsiteX49" fmla="*/ 237057 w 578320"/>
              <a:gd name="connsiteY49" fmla="*/ 170341 h 577432"/>
              <a:gd name="connsiteX50" fmla="*/ 222302 w 578320"/>
              <a:gd name="connsiteY50" fmla="*/ 185994 h 577432"/>
              <a:gd name="connsiteX51" fmla="*/ 282244 w 578320"/>
              <a:gd name="connsiteY51" fmla="*/ 229269 h 577432"/>
              <a:gd name="connsiteX52" fmla="*/ 282244 w 578320"/>
              <a:gd name="connsiteY52" fmla="*/ 244002 h 577432"/>
              <a:gd name="connsiteX53" fmla="*/ 289621 w 578320"/>
              <a:gd name="connsiteY53" fmla="*/ 252288 h 577432"/>
              <a:gd name="connsiteX54" fmla="*/ 296999 w 578320"/>
              <a:gd name="connsiteY54" fmla="*/ 244002 h 577432"/>
              <a:gd name="connsiteX55" fmla="*/ 296999 w 578320"/>
              <a:gd name="connsiteY55" fmla="*/ 229269 h 577432"/>
              <a:gd name="connsiteX56" fmla="*/ 356018 w 578320"/>
              <a:gd name="connsiteY56" fmla="*/ 179548 h 577432"/>
              <a:gd name="connsiteX57" fmla="*/ 296999 w 578320"/>
              <a:gd name="connsiteY57" fmla="*/ 126144 h 577432"/>
              <a:gd name="connsiteX58" fmla="*/ 296999 w 578320"/>
              <a:gd name="connsiteY58" fmla="*/ 81027 h 577432"/>
              <a:gd name="connsiteX59" fmla="*/ 338497 w 578320"/>
              <a:gd name="connsiteY59" fmla="*/ 106808 h 577432"/>
              <a:gd name="connsiteX60" fmla="*/ 353252 w 578320"/>
              <a:gd name="connsiteY60" fmla="*/ 92076 h 577432"/>
              <a:gd name="connsiteX61" fmla="*/ 296999 w 578320"/>
              <a:gd name="connsiteY61" fmla="*/ 57087 h 577432"/>
              <a:gd name="connsiteX62" fmla="*/ 296999 w 578320"/>
              <a:gd name="connsiteY62" fmla="*/ 44197 h 577432"/>
              <a:gd name="connsiteX63" fmla="*/ 289621 w 578320"/>
              <a:gd name="connsiteY63" fmla="*/ 35910 h 577432"/>
              <a:gd name="connsiteX64" fmla="*/ 288699 w 578320"/>
              <a:gd name="connsiteY64" fmla="*/ 0 h 577432"/>
              <a:gd name="connsiteX65" fmla="*/ 433481 w 578320"/>
              <a:gd name="connsiteY65" fmla="*/ 144559 h 577432"/>
              <a:gd name="connsiteX66" fmla="*/ 288699 w 578320"/>
              <a:gd name="connsiteY66" fmla="*/ 288198 h 577432"/>
              <a:gd name="connsiteX67" fmla="*/ 144839 w 578320"/>
              <a:gd name="connsiteY67" fmla="*/ 144559 h 577432"/>
              <a:gd name="connsiteX68" fmla="*/ 288699 w 578320"/>
              <a:gd name="connsiteY68" fmla="*/ 0 h 57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578320" h="577432">
                <a:moveTo>
                  <a:pt x="333891" y="314976"/>
                </a:moveTo>
                <a:lnTo>
                  <a:pt x="398475" y="314976"/>
                </a:lnTo>
                <a:cubicBezTo>
                  <a:pt x="412314" y="314976"/>
                  <a:pt x="424308" y="326948"/>
                  <a:pt x="424308" y="340761"/>
                </a:cubicBezTo>
                <a:lnTo>
                  <a:pt x="424308" y="550726"/>
                </a:lnTo>
                <a:cubicBezTo>
                  <a:pt x="424308" y="565460"/>
                  <a:pt x="412314" y="577432"/>
                  <a:pt x="398475" y="577432"/>
                </a:cubicBezTo>
                <a:lnTo>
                  <a:pt x="333891" y="577432"/>
                </a:lnTo>
                <a:cubicBezTo>
                  <a:pt x="319129" y="577432"/>
                  <a:pt x="307135" y="565460"/>
                  <a:pt x="307135" y="550726"/>
                </a:cubicBezTo>
                <a:lnTo>
                  <a:pt x="307135" y="340761"/>
                </a:lnTo>
                <a:cubicBezTo>
                  <a:pt x="307135" y="326948"/>
                  <a:pt x="319129" y="314976"/>
                  <a:pt x="333891" y="314976"/>
                </a:cubicBezTo>
                <a:close/>
                <a:moveTo>
                  <a:pt x="179853" y="314976"/>
                </a:moveTo>
                <a:lnTo>
                  <a:pt x="244456" y="314976"/>
                </a:lnTo>
                <a:cubicBezTo>
                  <a:pt x="259222" y="314976"/>
                  <a:pt x="270297" y="326948"/>
                  <a:pt x="270297" y="340761"/>
                </a:cubicBezTo>
                <a:lnTo>
                  <a:pt x="270297" y="550726"/>
                </a:lnTo>
                <a:cubicBezTo>
                  <a:pt x="270297" y="565460"/>
                  <a:pt x="259222" y="577432"/>
                  <a:pt x="244456" y="577432"/>
                </a:cubicBezTo>
                <a:lnTo>
                  <a:pt x="179853" y="577432"/>
                </a:lnTo>
                <a:cubicBezTo>
                  <a:pt x="165087" y="577432"/>
                  <a:pt x="154012" y="565460"/>
                  <a:pt x="154012" y="550726"/>
                </a:cubicBezTo>
                <a:lnTo>
                  <a:pt x="154012" y="340761"/>
                </a:lnTo>
                <a:cubicBezTo>
                  <a:pt x="154012" y="326948"/>
                  <a:pt x="165087" y="314976"/>
                  <a:pt x="179853" y="314976"/>
                </a:cubicBezTo>
                <a:close/>
                <a:moveTo>
                  <a:pt x="486981" y="235677"/>
                </a:moveTo>
                <a:lnTo>
                  <a:pt x="551564" y="235677"/>
                </a:lnTo>
                <a:cubicBezTo>
                  <a:pt x="566326" y="235677"/>
                  <a:pt x="578320" y="247652"/>
                  <a:pt x="578320" y="262391"/>
                </a:cubicBezTo>
                <a:lnTo>
                  <a:pt x="578320" y="550718"/>
                </a:lnTo>
                <a:cubicBezTo>
                  <a:pt x="578320" y="565457"/>
                  <a:pt x="566326" y="577432"/>
                  <a:pt x="551564" y="577432"/>
                </a:cubicBezTo>
                <a:lnTo>
                  <a:pt x="486981" y="577432"/>
                </a:lnTo>
                <a:cubicBezTo>
                  <a:pt x="473141" y="577432"/>
                  <a:pt x="461147" y="565457"/>
                  <a:pt x="461147" y="550718"/>
                </a:cubicBezTo>
                <a:lnTo>
                  <a:pt x="461147" y="262391"/>
                </a:lnTo>
                <a:cubicBezTo>
                  <a:pt x="461147" y="247652"/>
                  <a:pt x="473141" y="235677"/>
                  <a:pt x="486981" y="235677"/>
                </a:cubicBezTo>
                <a:close/>
                <a:moveTo>
                  <a:pt x="25833" y="235677"/>
                </a:moveTo>
                <a:lnTo>
                  <a:pt x="90417" y="235677"/>
                </a:lnTo>
                <a:cubicBezTo>
                  <a:pt x="105179" y="235677"/>
                  <a:pt x="117173" y="247652"/>
                  <a:pt x="117173" y="262391"/>
                </a:cubicBezTo>
                <a:lnTo>
                  <a:pt x="117173" y="550718"/>
                </a:lnTo>
                <a:cubicBezTo>
                  <a:pt x="117173" y="565457"/>
                  <a:pt x="105179" y="577432"/>
                  <a:pt x="90417" y="577432"/>
                </a:cubicBezTo>
                <a:lnTo>
                  <a:pt x="25833" y="577432"/>
                </a:lnTo>
                <a:cubicBezTo>
                  <a:pt x="11994" y="577432"/>
                  <a:pt x="0" y="565457"/>
                  <a:pt x="0" y="550718"/>
                </a:cubicBezTo>
                <a:lnTo>
                  <a:pt x="0" y="262391"/>
                </a:lnTo>
                <a:cubicBezTo>
                  <a:pt x="0" y="247652"/>
                  <a:pt x="11994" y="235677"/>
                  <a:pt x="25833" y="235677"/>
                </a:cubicBezTo>
                <a:close/>
                <a:moveTo>
                  <a:pt x="297075" y="158450"/>
                </a:moveTo>
                <a:cubicBezTo>
                  <a:pt x="309956" y="161209"/>
                  <a:pt x="326516" y="165807"/>
                  <a:pt x="326516" y="181440"/>
                </a:cubicBezTo>
                <a:cubicBezTo>
                  <a:pt x="326516" y="197992"/>
                  <a:pt x="310876" y="204429"/>
                  <a:pt x="297075" y="205349"/>
                </a:cubicBezTo>
                <a:close/>
                <a:moveTo>
                  <a:pt x="282280" y="81074"/>
                </a:moveTo>
                <a:lnTo>
                  <a:pt x="282280" y="124274"/>
                </a:lnTo>
                <a:cubicBezTo>
                  <a:pt x="264736" y="120597"/>
                  <a:pt x="255502" y="113244"/>
                  <a:pt x="255502" y="101295"/>
                </a:cubicBezTo>
                <a:cubicBezTo>
                  <a:pt x="255502" y="91185"/>
                  <a:pt x="265659" y="81993"/>
                  <a:pt x="282280" y="81074"/>
                </a:cubicBezTo>
                <a:close/>
                <a:moveTo>
                  <a:pt x="289621" y="35910"/>
                </a:moveTo>
                <a:cubicBezTo>
                  <a:pt x="285010" y="35910"/>
                  <a:pt x="282244" y="40514"/>
                  <a:pt x="282244" y="44197"/>
                </a:cubicBezTo>
                <a:lnTo>
                  <a:pt x="282244" y="57087"/>
                </a:lnTo>
                <a:cubicBezTo>
                  <a:pt x="252734" y="58008"/>
                  <a:pt x="225069" y="74582"/>
                  <a:pt x="225069" y="106808"/>
                </a:cubicBezTo>
                <a:cubicBezTo>
                  <a:pt x="225069" y="133510"/>
                  <a:pt x="247201" y="149163"/>
                  <a:pt x="282244" y="155609"/>
                </a:cubicBezTo>
                <a:lnTo>
                  <a:pt x="282244" y="205330"/>
                </a:lnTo>
                <a:cubicBezTo>
                  <a:pt x="242590" y="203488"/>
                  <a:pt x="263800" y="170341"/>
                  <a:pt x="237057" y="170341"/>
                </a:cubicBezTo>
                <a:cubicBezTo>
                  <a:pt x="227835" y="170341"/>
                  <a:pt x="222302" y="175865"/>
                  <a:pt x="222302" y="185994"/>
                </a:cubicBezTo>
                <a:cubicBezTo>
                  <a:pt x="222302" y="204409"/>
                  <a:pt x="241668" y="228349"/>
                  <a:pt x="282244" y="229269"/>
                </a:cubicBezTo>
                <a:lnTo>
                  <a:pt x="282244" y="244002"/>
                </a:lnTo>
                <a:cubicBezTo>
                  <a:pt x="282244" y="248605"/>
                  <a:pt x="285010" y="252288"/>
                  <a:pt x="289621" y="252288"/>
                </a:cubicBezTo>
                <a:cubicBezTo>
                  <a:pt x="293310" y="252288"/>
                  <a:pt x="296999" y="248605"/>
                  <a:pt x="296999" y="244002"/>
                </a:cubicBezTo>
                <a:lnTo>
                  <a:pt x="296999" y="229269"/>
                </a:lnTo>
                <a:cubicBezTo>
                  <a:pt x="332042" y="227428"/>
                  <a:pt x="356018" y="210854"/>
                  <a:pt x="356018" y="179548"/>
                </a:cubicBezTo>
                <a:cubicBezTo>
                  <a:pt x="356018" y="142718"/>
                  <a:pt x="328353" y="133510"/>
                  <a:pt x="296999" y="126144"/>
                </a:cubicBezTo>
                <a:lnTo>
                  <a:pt x="296999" y="81027"/>
                </a:lnTo>
                <a:cubicBezTo>
                  <a:pt x="322820" y="81948"/>
                  <a:pt x="322820" y="106808"/>
                  <a:pt x="338497" y="106808"/>
                </a:cubicBezTo>
                <a:cubicBezTo>
                  <a:pt x="346796" y="106808"/>
                  <a:pt x="353252" y="101284"/>
                  <a:pt x="353252" y="92076"/>
                </a:cubicBezTo>
                <a:cubicBezTo>
                  <a:pt x="353252" y="69057"/>
                  <a:pt x="315442" y="57087"/>
                  <a:pt x="296999" y="57087"/>
                </a:cubicBezTo>
                <a:lnTo>
                  <a:pt x="296999" y="44197"/>
                </a:lnTo>
                <a:cubicBezTo>
                  <a:pt x="296999" y="40514"/>
                  <a:pt x="293310" y="35910"/>
                  <a:pt x="289621" y="35910"/>
                </a:cubicBezTo>
                <a:close/>
                <a:moveTo>
                  <a:pt x="288699" y="0"/>
                </a:moveTo>
                <a:cubicBezTo>
                  <a:pt x="368929" y="0"/>
                  <a:pt x="433481" y="64453"/>
                  <a:pt x="433481" y="144559"/>
                </a:cubicBezTo>
                <a:cubicBezTo>
                  <a:pt x="433481" y="223745"/>
                  <a:pt x="368929" y="288198"/>
                  <a:pt x="288699" y="288198"/>
                </a:cubicBezTo>
                <a:cubicBezTo>
                  <a:pt x="209392" y="288198"/>
                  <a:pt x="144839" y="223745"/>
                  <a:pt x="144839" y="144559"/>
                </a:cubicBezTo>
                <a:cubicBezTo>
                  <a:pt x="144839" y="64453"/>
                  <a:pt x="209392" y="0"/>
                  <a:pt x="288699" y="0"/>
                </a:cubicBezTo>
                <a:close/>
              </a:path>
            </a:pathLst>
          </a:custGeom>
          <a:solidFill>
            <a:srgbClr val="083EA7"/>
          </a:solidFill>
          <a:ln>
            <a:noFill/>
          </a:ln>
        </p:spPr>
      </p:sp>
      <p:pic>
        <p:nvPicPr>
          <p:cNvPr id="22" name="图片 21"/>
          <p:cNvPicPr>
            <a:picLocks noChangeAspect="1"/>
          </p:cNvPicPr>
          <p:nvPr/>
        </p:nvPicPr>
        <p:blipFill>
          <a:blip r:embed="rId1" cstate="hqprint">
            <a:extLst>
              <a:ext uri="{BEBA8EAE-BF5A-486C-A8C5-ECC9F3942E4B}">
                <a14:imgProps xmlns:a14="http://schemas.microsoft.com/office/drawing/2010/main">
                  <a14:imgLayer r:embed="rId2">
                    <a14:imgEffect>
                      <a14:saturation sat="0"/>
                    </a14:imgEffect>
                  </a14:imgLayer>
                </a14:imgProps>
              </a:ext>
            </a:extLst>
          </a:blip>
          <a:stretch>
            <a:fillRect/>
          </a:stretch>
        </p:blipFill>
        <p:spPr>
          <a:xfrm>
            <a:off x="0" y="2793503"/>
            <a:ext cx="2700000" cy="4064497"/>
          </a:xfrm>
          <a:prstGeom prst="rect">
            <a:avLst/>
          </a:prstGeom>
        </p:spPr>
      </p:pic>
      <p:sp>
        <p:nvSpPr>
          <p:cNvPr id="24" name="矩形 23"/>
          <p:cNvSpPr/>
          <p:nvPr/>
        </p:nvSpPr>
        <p:spPr>
          <a:xfrm>
            <a:off x="3127039" y="3686130"/>
            <a:ext cx="900000" cy="900000"/>
          </a:xfrm>
          <a:prstGeom prst="rect">
            <a:avLst/>
          </a:prstGeom>
          <a:solidFill>
            <a:srgbClr val="083EA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6" name="server_30454"/>
          <p:cNvSpPr>
            <a:spLocks noChangeAspect="1"/>
          </p:cNvSpPr>
          <p:nvPr/>
        </p:nvSpPr>
        <p:spPr bwMode="auto">
          <a:xfrm>
            <a:off x="3388728" y="3956130"/>
            <a:ext cx="376622" cy="360000"/>
          </a:xfrm>
          <a:custGeom>
            <a:avLst/>
            <a:gdLst>
              <a:gd name="connsiteX0" fmla="*/ 0 w 604393"/>
              <a:gd name="connsiteY0" fmla="*/ 491982 h 577719"/>
              <a:gd name="connsiteX1" fmla="*/ 107471 w 604393"/>
              <a:gd name="connsiteY1" fmla="*/ 534851 h 577719"/>
              <a:gd name="connsiteX2" fmla="*/ 214942 w 604393"/>
              <a:gd name="connsiteY2" fmla="*/ 491982 h 577719"/>
              <a:gd name="connsiteX3" fmla="*/ 214942 w 604393"/>
              <a:gd name="connsiteY3" fmla="*/ 534851 h 577719"/>
              <a:gd name="connsiteX4" fmla="*/ 107471 w 604393"/>
              <a:gd name="connsiteY4" fmla="*/ 577719 h 577719"/>
              <a:gd name="connsiteX5" fmla="*/ 0 w 604393"/>
              <a:gd name="connsiteY5" fmla="*/ 534851 h 577719"/>
              <a:gd name="connsiteX6" fmla="*/ 0 w 604393"/>
              <a:gd name="connsiteY6" fmla="*/ 427556 h 577719"/>
              <a:gd name="connsiteX7" fmla="*/ 107471 w 604393"/>
              <a:gd name="connsiteY7" fmla="*/ 470425 h 577719"/>
              <a:gd name="connsiteX8" fmla="*/ 214942 w 604393"/>
              <a:gd name="connsiteY8" fmla="*/ 427556 h 577719"/>
              <a:gd name="connsiteX9" fmla="*/ 214942 w 604393"/>
              <a:gd name="connsiteY9" fmla="*/ 470425 h 577719"/>
              <a:gd name="connsiteX10" fmla="*/ 107471 w 604393"/>
              <a:gd name="connsiteY10" fmla="*/ 513293 h 577719"/>
              <a:gd name="connsiteX11" fmla="*/ 0 w 604393"/>
              <a:gd name="connsiteY11" fmla="*/ 470425 h 577719"/>
              <a:gd name="connsiteX12" fmla="*/ 107471 w 604393"/>
              <a:gd name="connsiteY12" fmla="*/ 331151 h 577719"/>
              <a:gd name="connsiteX13" fmla="*/ 10663 w 604393"/>
              <a:gd name="connsiteY13" fmla="*/ 363083 h 577719"/>
              <a:gd name="connsiteX14" fmla="*/ 107471 w 604393"/>
              <a:gd name="connsiteY14" fmla="*/ 395296 h 577719"/>
              <a:gd name="connsiteX15" fmla="*/ 203999 w 604393"/>
              <a:gd name="connsiteY15" fmla="*/ 363083 h 577719"/>
              <a:gd name="connsiteX16" fmla="*/ 107471 w 604393"/>
              <a:gd name="connsiteY16" fmla="*/ 331151 h 577719"/>
              <a:gd name="connsiteX17" fmla="*/ 558372 w 604393"/>
              <a:gd name="connsiteY17" fmla="*/ 325019 h 577719"/>
              <a:gd name="connsiteX18" fmla="*/ 540974 w 604393"/>
              <a:gd name="connsiteY18" fmla="*/ 342390 h 577719"/>
              <a:gd name="connsiteX19" fmla="*/ 558372 w 604393"/>
              <a:gd name="connsiteY19" fmla="*/ 359482 h 577719"/>
              <a:gd name="connsiteX20" fmla="*/ 575770 w 604393"/>
              <a:gd name="connsiteY20" fmla="*/ 342390 h 577719"/>
              <a:gd name="connsiteX21" fmla="*/ 558372 w 604393"/>
              <a:gd name="connsiteY21" fmla="*/ 325019 h 577719"/>
              <a:gd name="connsiteX22" fmla="*/ 107471 w 604393"/>
              <a:gd name="connsiteY22" fmla="*/ 320226 h 577719"/>
              <a:gd name="connsiteX23" fmla="*/ 214942 w 604393"/>
              <a:gd name="connsiteY23" fmla="*/ 363083 h 577719"/>
              <a:gd name="connsiteX24" fmla="*/ 214942 w 604393"/>
              <a:gd name="connsiteY24" fmla="*/ 405941 h 577719"/>
              <a:gd name="connsiteX25" fmla="*/ 107471 w 604393"/>
              <a:gd name="connsiteY25" fmla="*/ 449078 h 577719"/>
              <a:gd name="connsiteX26" fmla="*/ 0 w 604393"/>
              <a:gd name="connsiteY26" fmla="*/ 405941 h 577719"/>
              <a:gd name="connsiteX27" fmla="*/ 0 w 604393"/>
              <a:gd name="connsiteY27" fmla="*/ 363083 h 577719"/>
              <a:gd name="connsiteX28" fmla="*/ 107471 w 604393"/>
              <a:gd name="connsiteY28" fmla="*/ 320226 h 577719"/>
              <a:gd name="connsiteX29" fmla="*/ 327706 w 604393"/>
              <a:gd name="connsiteY29" fmla="*/ 0 h 577719"/>
              <a:gd name="connsiteX30" fmla="*/ 604393 w 604393"/>
              <a:gd name="connsiteY30" fmla="*/ 55477 h 577719"/>
              <a:gd name="connsiteX31" fmla="*/ 604393 w 604393"/>
              <a:gd name="connsiteY31" fmla="*/ 553092 h 577719"/>
              <a:gd name="connsiteX32" fmla="*/ 327706 w 604393"/>
              <a:gd name="connsiteY32" fmla="*/ 553092 h 577719"/>
              <a:gd name="connsiteX33" fmla="*/ 327706 w 604393"/>
              <a:gd name="connsiteY33" fmla="*/ 265619 h 577719"/>
              <a:gd name="connsiteX34" fmla="*/ 572684 w 604393"/>
              <a:gd name="connsiteY34" fmla="*/ 294198 h 577719"/>
              <a:gd name="connsiteX35" fmla="*/ 575209 w 604393"/>
              <a:gd name="connsiteY35" fmla="*/ 294478 h 577719"/>
              <a:gd name="connsiteX36" fmla="*/ 595694 w 604393"/>
              <a:gd name="connsiteY36" fmla="*/ 275985 h 577719"/>
              <a:gd name="connsiteX37" fmla="*/ 577454 w 604393"/>
              <a:gd name="connsiteY37" fmla="*/ 253010 h 577719"/>
              <a:gd name="connsiteX38" fmla="*/ 329951 w 604393"/>
              <a:gd name="connsiteY38" fmla="*/ 224151 h 577719"/>
              <a:gd name="connsiteX39" fmla="*/ 327706 w 604393"/>
              <a:gd name="connsiteY39" fmla="*/ 224151 h 577719"/>
              <a:gd name="connsiteX40" fmla="*/ 327706 w 604393"/>
              <a:gd name="connsiteY40" fmla="*/ 203417 h 577719"/>
              <a:gd name="connsiteX41" fmla="*/ 572122 w 604393"/>
              <a:gd name="connsiteY41" fmla="*/ 239001 h 577719"/>
              <a:gd name="connsiteX42" fmla="*/ 575209 w 604393"/>
              <a:gd name="connsiteY42" fmla="*/ 239001 h 577719"/>
              <a:gd name="connsiteX43" fmla="*/ 595694 w 604393"/>
              <a:gd name="connsiteY43" fmla="*/ 221349 h 577719"/>
              <a:gd name="connsiteX44" fmla="*/ 578015 w 604393"/>
              <a:gd name="connsiteY44" fmla="*/ 197813 h 577719"/>
              <a:gd name="connsiteX45" fmla="*/ 330512 w 604393"/>
              <a:gd name="connsiteY45" fmla="*/ 161949 h 577719"/>
              <a:gd name="connsiteX46" fmla="*/ 327706 w 604393"/>
              <a:gd name="connsiteY46" fmla="*/ 162229 h 577719"/>
              <a:gd name="connsiteX47" fmla="*/ 327706 w 604393"/>
              <a:gd name="connsiteY47" fmla="*/ 143737 h 577719"/>
              <a:gd name="connsiteX48" fmla="*/ 571842 w 604393"/>
              <a:gd name="connsiteY48" fmla="*/ 183523 h 577719"/>
              <a:gd name="connsiteX49" fmla="*/ 575209 w 604393"/>
              <a:gd name="connsiteY49" fmla="*/ 183803 h 577719"/>
              <a:gd name="connsiteX50" fmla="*/ 595694 w 604393"/>
              <a:gd name="connsiteY50" fmla="*/ 166432 h 577719"/>
              <a:gd name="connsiteX51" fmla="*/ 578577 w 604393"/>
              <a:gd name="connsiteY51" fmla="*/ 142616 h 577719"/>
              <a:gd name="connsiteX52" fmla="*/ 331074 w 604393"/>
              <a:gd name="connsiteY52" fmla="*/ 102269 h 577719"/>
              <a:gd name="connsiteX53" fmla="*/ 327706 w 604393"/>
              <a:gd name="connsiteY53" fmla="*/ 102549 h 577719"/>
              <a:gd name="connsiteX54" fmla="*/ 327706 w 604393"/>
              <a:gd name="connsiteY54" fmla="*/ 79573 h 577719"/>
              <a:gd name="connsiteX55" fmla="*/ 571000 w 604393"/>
              <a:gd name="connsiteY55" fmla="*/ 128046 h 577719"/>
              <a:gd name="connsiteX56" fmla="*/ 575209 w 604393"/>
              <a:gd name="connsiteY56" fmla="*/ 128606 h 577719"/>
              <a:gd name="connsiteX57" fmla="*/ 595414 w 604393"/>
              <a:gd name="connsiteY57" fmla="*/ 111795 h 577719"/>
              <a:gd name="connsiteX58" fmla="*/ 579138 w 604393"/>
              <a:gd name="connsiteY58" fmla="*/ 87419 h 577719"/>
              <a:gd name="connsiteX59" fmla="*/ 331635 w 604393"/>
              <a:gd name="connsiteY59" fmla="*/ 38106 h 577719"/>
              <a:gd name="connsiteX60" fmla="*/ 327706 w 604393"/>
              <a:gd name="connsiteY60" fmla="*/ 38106 h 577719"/>
              <a:gd name="connsiteX61" fmla="*/ 313734 w 604393"/>
              <a:gd name="connsiteY61" fmla="*/ 0 h 577719"/>
              <a:gd name="connsiteX62" fmla="*/ 313734 w 604393"/>
              <a:gd name="connsiteY62" fmla="*/ 553092 h 577719"/>
              <a:gd name="connsiteX63" fmla="*/ 239362 w 604393"/>
              <a:gd name="connsiteY63" fmla="*/ 553092 h 577719"/>
              <a:gd name="connsiteX64" fmla="*/ 243010 w 604393"/>
              <a:gd name="connsiteY64" fmla="*/ 534880 h 577719"/>
              <a:gd name="connsiteX65" fmla="*/ 243010 w 604393"/>
              <a:gd name="connsiteY65" fmla="*/ 363124 h 577719"/>
              <a:gd name="connsiteX66" fmla="*/ 107455 w 604393"/>
              <a:gd name="connsiteY66" fmla="*/ 292236 h 577719"/>
              <a:gd name="connsiteX67" fmla="*/ 92300 w 604393"/>
              <a:gd name="connsiteY67" fmla="*/ 292797 h 577719"/>
              <a:gd name="connsiteX68" fmla="*/ 92300 w 604393"/>
              <a:gd name="connsiteY68" fmla="*/ 110674 h 577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04393" h="577719">
                <a:moveTo>
                  <a:pt x="0" y="491982"/>
                </a:moveTo>
                <a:cubicBezTo>
                  <a:pt x="0" y="515518"/>
                  <a:pt x="47983" y="534851"/>
                  <a:pt x="107471" y="534851"/>
                </a:cubicBezTo>
                <a:cubicBezTo>
                  <a:pt x="166679" y="534851"/>
                  <a:pt x="214942" y="515518"/>
                  <a:pt x="214942" y="491982"/>
                </a:cubicBezTo>
                <a:lnTo>
                  <a:pt x="214942" y="534851"/>
                </a:lnTo>
                <a:cubicBezTo>
                  <a:pt x="214942" y="558666"/>
                  <a:pt x="166679" y="577719"/>
                  <a:pt x="107471" y="577719"/>
                </a:cubicBezTo>
                <a:cubicBezTo>
                  <a:pt x="47983" y="577719"/>
                  <a:pt x="0" y="558666"/>
                  <a:pt x="0" y="534851"/>
                </a:cubicBezTo>
                <a:close/>
                <a:moveTo>
                  <a:pt x="0" y="427556"/>
                </a:moveTo>
                <a:cubicBezTo>
                  <a:pt x="0" y="451372"/>
                  <a:pt x="47983" y="470425"/>
                  <a:pt x="107471" y="470425"/>
                </a:cubicBezTo>
                <a:cubicBezTo>
                  <a:pt x="166679" y="470425"/>
                  <a:pt x="214942" y="451372"/>
                  <a:pt x="214942" y="427556"/>
                </a:cubicBezTo>
                <a:lnTo>
                  <a:pt x="214942" y="470425"/>
                </a:lnTo>
                <a:cubicBezTo>
                  <a:pt x="214942" y="494240"/>
                  <a:pt x="166679" y="513293"/>
                  <a:pt x="107471" y="513293"/>
                </a:cubicBezTo>
                <a:cubicBezTo>
                  <a:pt x="47983" y="513293"/>
                  <a:pt x="0" y="494240"/>
                  <a:pt x="0" y="470425"/>
                </a:cubicBezTo>
                <a:close/>
                <a:moveTo>
                  <a:pt x="107471" y="331151"/>
                </a:moveTo>
                <a:cubicBezTo>
                  <a:pt x="48264" y="331151"/>
                  <a:pt x="10663" y="350198"/>
                  <a:pt x="10663" y="363083"/>
                </a:cubicBezTo>
                <a:cubicBezTo>
                  <a:pt x="10663" y="376249"/>
                  <a:pt x="48264" y="395296"/>
                  <a:pt x="107471" y="395296"/>
                </a:cubicBezTo>
                <a:cubicBezTo>
                  <a:pt x="166398" y="395296"/>
                  <a:pt x="203999" y="376249"/>
                  <a:pt x="203999" y="363083"/>
                </a:cubicBezTo>
                <a:cubicBezTo>
                  <a:pt x="203999" y="350198"/>
                  <a:pt x="166398" y="331151"/>
                  <a:pt x="107471" y="331151"/>
                </a:cubicBezTo>
                <a:close/>
                <a:moveTo>
                  <a:pt x="558372" y="325019"/>
                </a:moveTo>
                <a:cubicBezTo>
                  <a:pt x="548831" y="325019"/>
                  <a:pt x="540974" y="332584"/>
                  <a:pt x="540974" y="342390"/>
                </a:cubicBezTo>
                <a:cubicBezTo>
                  <a:pt x="540974" y="351917"/>
                  <a:pt x="548831" y="359482"/>
                  <a:pt x="558372" y="359482"/>
                </a:cubicBezTo>
                <a:cubicBezTo>
                  <a:pt x="567913" y="359482"/>
                  <a:pt x="575770" y="351917"/>
                  <a:pt x="575770" y="342390"/>
                </a:cubicBezTo>
                <a:cubicBezTo>
                  <a:pt x="575770" y="332584"/>
                  <a:pt x="567913" y="325019"/>
                  <a:pt x="558372" y="325019"/>
                </a:cubicBezTo>
                <a:close/>
                <a:moveTo>
                  <a:pt x="107471" y="320226"/>
                </a:moveTo>
                <a:cubicBezTo>
                  <a:pt x="166679" y="320226"/>
                  <a:pt x="214942" y="339554"/>
                  <a:pt x="214942" y="363083"/>
                </a:cubicBezTo>
                <a:lnTo>
                  <a:pt x="214942" y="405941"/>
                </a:lnTo>
                <a:cubicBezTo>
                  <a:pt x="214942" y="429750"/>
                  <a:pt x="166679" y="449078"/>
                  <a:pt x="107471" y="449078"/>
                </a:cubicBezTo>
                <a:cubicBezTo>
                  <a:pt x="47983" y="449078"/>
                  <a:pt x="0" y="429750"/>
                  <a:pt x="0" y="405941"/>
                </a:cubicBezTo>
                <a:lnTo>
                  <a:pt x="0" y="363083"/>
                </a:lnTo>
                <a:cubicBezTo>
                  <a:pt x="0" y="339554"/>
                  <a:pt x="47983" y="320226"/>
                  <a:pt x="107471" y="320226"/>
                </a:cubicBezTo>
                <a:close/>
                <a:moveTo>
                  <a:pt x="327706" y="0"/>
                </a:moveTo>
                <a:lnTo>
                  <a:pt x="604393" y="55477"/>
                </a:lnTo>
                <a:lnTo>
                  <a:pt x="604393" y="553092"/>
                </a:lnTo>
                <a:lnTo>
                  <a:pt x="327706" y="553092"/>
                </a:lnTo>
                <a:lnTo>
                  <a:pt x="327706" y="265619"/>
                </a:lnTo>
                <a:lnTo>
                  <a:pt x="572684" y="294198"/>
                </a:lnTo>
                <a:cubicBezTo>
                  <a:pt x="573526" y="294478"/>
                  <a:pt x="574367" y="294478"/>
                  <a:pt x="575209" y="294478"/>
                </a:cubicBezTo>
                <a:cubicBezTo>
                  <a:pt x="585592" y="294478"/>
                  <a:pt x="594572" y="286633"/>
                  <a:pt x="595694" y="275985"/>
                </a:cubicBezTo>
                <a:cubicBezTo>
                  <a:pt x="597097" y="264778"/>
                  <a:pt x="588959" y="254411"/>
                  <a:pt x="577454" y="253010"/>
                </a:cubicBezTo>
                <a:lnTo>
                  <a:pt x="329951" y="224151"/>
                </a:lnTo>
                <a:cubicBezTo>
                  <a:pt x="329109" y="223870"/>
                  <a:pt x="328548" y="224151"/>
                  <a:pt x="327706" y="224151"/>
                </a:cubicBezTo>
                <a:lnTo>
                  <a:pt x="327706" y="203417"/>
                </a:lnTo>
                <a:lnTo>
                  <a:pt x="572122" y="239001"/>
                </a:lnTo>
                <a:cubicBezTo>
                  <a:pt x="573245" y="239001"/>
                  <a:pt x="574087" y="239001"/>
                  <a:pt x="575209" y="239001"/>
                </a:cubicBezTo>
                <a:cubicBezTo>
                  <a:pt x="585311" y="239001"/>
                  <a:pt x="594010" y="231716"/>
                  <a:pt x="595694" y="221349"/>
                </a:cubicBezTo>
                <a:cubicBezTo>
                  <a:pt x="597378" y="210141"/>
                  <a:pt x="589521" y="199494"/>
                  <a:pt x="578015" y="197813"/>
                </a:cubicBezTo>
                <a:lnTo>
                  <a:pt x="330512" y="161949"/>
                </a:lnTo>
                <a:cubicBezTo>
                  <a:pt x="329671" y="161669"/>
                  <a:pt x="328548" y="161949"/>
                  <a:pt x="327706" y="162229"/>
                </a:cubicBezTo>
                <a:lnTo>
                  <a:pt x="327706" y="143737"/>
                </a:lnTo>
                <a:lnTo>
                  <a:pt x="571842" y="183523"/>
                </a:lnTo>
                <a:cubicBezTo>
                  <a:pt x="572964" y="183803"/>
                  <a:pt x="574087" y="183803"/>
                  <a:pt x="575209" y="183803"/>
                </a:cubicBezTo>
                <a:cubicBezTo>
                  <a:pt x="585031" y="183803"/>
                  <a:pt x="594010" y="176519"/>
                  <a:pt x="595694" y="166432"/>
                </a:cubicBezTo>
                <a:cubicBezTo>
                  <a:pt x="597378" y="154944"/>
                  <a:pt x="589801" y="144297"/>
                  <a:pt x="578577" y="142616"/>
                </a:cubicBezTo>
                <a:lnTo>
                  <a:pt x="331074" y="102269"/>
                </a:lnTo>
                <a:cubicBezTo>
                  <a:pt x="329951" y="102269"/>
                  <a:pt x="328829" y="102549"/>
                  <a:pt x="327706" y="102549"/>
                </a:cubicBezTo>
                <a:lnTo>
                  <a:pt x="327706" y="79573"/>
                </a:lnTo>
                <a:lnTo>
                  <a:pt x="571000" y="128046"/>
                </a:lnTo>
                <a:cubicBezTo>
                  <a:pt x="572403" y="128326"/>
                  <a:pt x="573806" y="128606"/>
                  <a:pt x="575209" y="128606"/>
                </a:cubicBezTo>
                <a:cubicBezTo>
                  <a:pt x="584750" y="128606"/>
                  <a:pt x="593449" y="121602"/>
                  <a:pt x="595414" y="111795"/>
                </a:cubicBezTo>
                <a:cubicBezTo>
                  <a:pt x="597658" y="100588"/>
                  <a:pt x="590362" y="89660"/>
                  <a:pt x="579138" y="87419"/>
                </a:cubicBezTo>
                <a:lnTo>
                  <a:pt x="331635" y="38106"/>
                </a:lnTo>
                <a:cubicBezTo>
                  <a:pt x="330232" y="37825"/>
                  <a:pt x="329109" y="38106"/>
                  <a:pt x="327706" y="38106"/>
                </a:cubicBezTo>
                <a:close/>
                <a:moveTo>
                  <a:pt x="313734" y="0"/>
                </a:moveTo>
                <a:lnTo>
                  <a:pt x="313734" y="553092"/>
                </a:lnTo>
                <a:lnTo>
                  <a:pt x="239362" y="553092"/>
                </a:lnTo>
                <a:cubicBezTo>
                  <a:pt x="241607" y="547488"/>
                  <a:pt x="243010" y="541324"/>
                  <a:pt x="243010" y="534880"/>
                </a:cubicBezTo>
                <a:lnTo>
                  <a:pt x="243010" y="363124"/>
                </a:lnTo>
                <a:cubicBezTo>
                  <a:pt x="243010" y="314371"/>
                  <a:pt x="172847" y="292236"/>
                  <a:pt x="107455" y="292236"/>
                </a:cubicBezTo>
                <a:cubicBezTo>
                  <a:pt x="102404" y="292236"/>
                  <a:pt x="97352" y="292517"/>
                  <a:pt x="92300" y="292797"/>
                </a:cubicBezTo>
                <a:lnTo>
                  <a:pt x="92300" y="110674"/>
                </a:lnTo>
                <a:close/>
              </a:path>
            </a:pathLst>
          </a:custGeom>
          <a:solidFill>
            <a:srgbClr val="EAEAEA"/>
          </a:solidFill>
          <a:ln>
            <a:noFill/>
          </a:ln>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cstate="hqprint">
            <a:extLst>
              <a:ext uri="{BEBA8EAE-BF5A-486C-A8C5-ECC9F3942E4B}">
                <a14:imgProps xmlns:a14="http://schemas.microsoft.com/office/drawing/2010/main">
                  <a14:imgLayer r:embed="rId2">
                    <a14:imgEffect>
                      <a14:saturation sat="0"/>
                    </a14:imgEffect>
                  </a14:imgLayer>
                </a14:imgProps>
              </a:ext>
            </a:extLst>
          </a:blip>
          <a:srcRect/>
          <a:stretch>
            <a:fillRect/>
          </a:stretch>
        </p:blipFill>
        <p:spPr>
          <a:xfrm>
            <a:off x="4718" y="-1"/>
            <a:ext cx="12182564" cy="3429001"/>
          </a:xfrm>
          <a:prstGeom prst="rect">
            <a:avLst/>
          </a:prstGeom>
        </p:spPr>
      </p:pic>
      <p:sp>
        <p:nvSpPr>
          <p:cNvPr id="9" name="矩形 8"/>
          <p:cNvSpPr/>
          <p:nvPr/>
        </p:nvSpPr>
        <p:spPr>
          <a:xfrm>
            <a:off x="0" y="0"/>
            <a:ext cx="12192000" cy="3429000"/>
          </a:xfrm>
          <a:prstGeom prst="rect">
            <a:avLst/>
          </a:prstGeom>
          <a:solidFill>
            <a:srgbClr val="083EA7">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279037" y="1810669"/>
            <a:ext cx="11710130" cy="2400657"/>
          </a:xfrm>
          <a:prstGeom prst="rect">
            <a:avLst/>
          </a:prstGeom>
          <a:noFill/>
        </p:spPr>
        <p:txBody>
          <a:bodyPr wrap="none" rtlCol="0">
            <a:spAutoFit/>
          </a:bodyPr>
          <a:lstStyle/>
          <a:p>
            <a:pPr algn="ctr"/>
            <a:r>
              <a:rPr lang="en-US" altLang="zh-CN" sz="14500" b="1" spc="800" dirty="0">
                <a:solidFill>
                  <a:srgbClr val="EAEAEA"/>
                </a:solidFill>
                <a:latin typeface="Arial Narrow" panose="020B0606020202030204" pitchFamily="34" charset="0"/>
              </a:rPr>
              <a:t>PART  THREE</a:t>
            </a:r>
            <a:endParaRPr lang="zh-CN" altLang="en-US" sz="14500" b="1" spc="800" dirty="0">
              <a:solidFill>
                <a:srgbClr val="EAEAEA"/>
              </a:solidFill>
              <a:latin typeface="Arial Narrow" panose="020B0606020202030204" pitchFamily="34" charset="0"/>
            </a:endParaRPr>
          </a:p>
        </p:txBody>
      </p:sp>
      <p:sp>
        <p:nvSpPr>
          <p:cNvPr id="8" name="矩形 7"/>
          <p:cNvSpPr/>
          <p:nvPr/>
        </p:nvSpPr>
        <p:spPr>
          <a:xfrm>
            <a:off x="0" y="3429000"/>
            <a:ext cx="12187282" cy="3429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4585357" y="4010452"/>
            <a:ext cx="3108544" cy="584775"/>
          </a:xfrm>
          <a:prstGeom prst="rect">
            <a:avLst/>
          </a:prstGeom>
          <a:noFill/>
        </p:spPr>
        <p:txBody>
          <a:bodyPr wrap="none" rtlCol="0">
            <a:spAutoFit/>
          </a:bodyPr>
          <a:lstStyle/>
          <a:p>
            <a:pPr algn="ctr"/>
            <a:r>
              <a:rPr lang="zh-CN" altLang="en-US" sz="3200" b="1" spc="600" dirty="0">
                <a:solidFill>
                  <a:schemeClr val="tx1">
                    <a:lumMod val="85000"/>
                    <a:lumOff val="15000"/>
                  </a:schemeClr>
                </a:solidFill>
                <a:cs typeface="+mn-ea"/>
                <a:sym typeface="+mn-lt"/>
              </a:rPr>
              <a:t>在此输入标题</a:t>
            </a:r>
            <a:endParaRPr lang="en-US" altLang="zh-CN" sz="3200" b="1" spc="600" dirty="0">
              <a:solidFill>
                <a:schemeClr val="tx1">
                  <a:lumMod val="85000"/>
                  <a:lumOff val="15000"/>
                </a:schemeClr>
              </a:solidFill>
              <a:cs typeface="+mn-ea"/>
              <a:sym typeface="+mn-lt"/>
            </a:endParaRPr>
          </a:p>
        </p:txBody>
      </p:sp>
      <p:sp>
        <p:nvSpPr>
          <p:cNvPr id="6" name="矩形 5"/>
          <p:cNvSpPr/>
          <p:nvPr/>
        </p:nvSpPr>
        <p:spPr>
          <a:xfrm>
            <a:off x="1474106" y="4746899"/>
            <a:ext cx="9269188" cy="726609"/>
          </a:xfrm>
          <a:prstGeom prst="rect">
            <a:avLst/>
          </a:prstGeom>
        </p:spPr>
        <p:txBody>
          <a:bodyPr wrap="square">
            <a:spAutoFit/>
          </a:bodyPr>
          <a:lstStyle/>
          <a:p>
            <a:pPr algn="ctr">
              <a:lnSpc>
                <a:spcPct val="120000"/>
              </a:lnSpc>
            </a:pPr>
            <a:r>
              <a:rPr lang="en-US" altLang="zh-CN" dirty="0">
                <a:solidFill>
                  <a:schemeClr val="tx1">
                    <a:lumMod val="85000"/>
                    <a:lumOff val="15000"/>
                  </a:schemeClr>
                </a:solidFill>
              </a:rPr>
              <a:t>Lorem ipsum dolor sit </a:t>
            </a:r>
            <a:r>
              <a:rPr lang="en-US" altLang="zh-CN" dirty="0" err="1">
                <a:solidFill>
                  <a:schemeClr val="tx1">
                    <a:lumMod val="85000"/>
                    <a:lumOff val="15000"/>
                  </a:schemeClr>
                </a:solidFill>
              </a:rPr>
              <a:t>amet</a:t>
            </a:r>
            <a:r>
              <a:rPr lang="en-US" altLang="zh-CN" dirty="0">
                <a:solidFill>
                  <a:schemeClr val="tx1">
                    <a:lumMod val="85000"/>
                    <a:lumOff val="15000"/>
                  </a:schemeClr>
                </a:solidFill>
              </a:rPr>
              <a:t>, </a:t>
            </a:r>
            <a:r>
              <a:rPr lang="en-US" altLang="zh-CN" dirty="0" err="1">
                <a:solidFill>
                  <a:schemeClr val="tx1">
                    <a:lumMod val="85000"/>
                    <a:lumOff val="15000"/>
                  </a:schemeClr>
                </a:solidFill>
              </a:rPr>
              <a:t>consectetuer</a:t>
            </a:r>
            <a:r>
              <a:rPr lang="en-US" altLang="zh-CN" dirty="0">
                <a:solidFill>
                  <a:schemeClr val="tx1">
                    <a:lumMod val="85000"/>
                    <a:lumOff val="15000"/>
                  </a:schemeClr>
                </a:solidFill>
              </a:rPr>
              <a:t> </a:t>
            </a:r>
            <a:r>
              <a:rPr lang="en-US" altLang="zh-CN" dirty="0" err="1">
                <a:solidFill>
                  <a:schemeClr val="tx1">
                    <a:lumMod val="85000"/>
                    <a:lumOff val="15000"/>
                  </a:schemeClr>
                </a:solidFill>
              </a:rPr>
              <a:t>adipiscing</a:t>
            </a:r>
            <a:r>
              <a:rPr lang="en-US" altLang="zh-CN" dirty="0">
                <a:solidFill>
                  <a:schemeClr val="tx1">
                    <a:lumMod val="85000"/>
                    <a:lumOff val="15000"/>
                  </a:schemeClr>
                </a:solidFill>
              </a:rPr>
              <a:t> </a:t>
            </a:r>
            <a:r>
              <a:rPr lang="en-US" altLang="zh-CN" dirty="0" err="1">
                <a:solidFill>
                  <a:schemeClr val="tx1">
                    <a:lumMod val="85000"/>
                    <a:lumOff val="15000"/>
                  </a:schemeClr>
                </a:solidFill>
              </a:rPr>
              <a:t>elit</a:t>
            </a:r>
            <a:r>
              <a:rPr lang="en-US" altLang="zh-CN" dirty="0">
                <a:solidFill>
                  <a:schemeClr val="tx1">
                    <a:lumMod val="85000"/>
                    <a:lumOff val="15000"/>
                  </a:schemeClr>
                </a:solidFill>
              </a:rPr>
              <a:t>. </a:t>
            </a:r>
            <a:r>
              <a:rPr lang="en-US" altLang="zh-CN" dirty="0" err="1">
                <a:solidFill>
                  <a:schemeClr val="tx1">
                    <a:lumMod val="85000"/>
                    <a:lumOff val="15000"/>
                  </a:schemeClr>
                </a:solidFill>
              </a:rPr>
              <a:t>Fusce</a:t>
            </a:r>
            <a:r>
              <a:rPr lang="en-US" altLang="zh-CN" dirty="0">
                <a:solidFill>
                  <a:schemeClr val="tx1">
                    <a:lumMod val="85000"/>
                    <a:lumOff val="15000"/>
                  </a:schemeClr>
                </a:solidFill>
              </a:rPr>
              <a:t> </a:t>
            </a:r>
            <a:r>
              <a:rPr lang="en-US" altLang="zh-CN" dirty="0" err="1">
                <a:solidFill>
                  <a:schemeClr val="tx1">
                    <a:lumMod val="85000"/>
                    <a:lumOff val="15000"/>
                  </a:schemeClr>
                </a:solidFill>
              </a:rPr>
              <a:t>posuere</a:t>
            </a:r>
            <a:r>
              <a:rPr lang="en-US" altLang="zh-CN" dirty="0">
                <a:solidFill>
                  <a:schemeClr val="tx1">
                    <a:lumMod val="85000"/>
                    <a:lumOff val="15000"/>
                  </a:schemeClr>
                </a:solidFill>
              </a:rPr>
              <a:t>, magna sed pulvinar </a:t>
            </a:r>
            <a:r>
              <a:rPr lang="en-US" altLang="zh-CN" dirty="0" err="1">
                <a:solidFill>
                  <a:schemeClr val="tx1">
                    <a:lumMod val="85000"/>
                    <a:lumOff val="15000"/>
                  </a:schemeClr>
                </a:solidFill>
              </a:rPr>
              <a:t>ultricies</a:t>
            </a:r>
            <a:r>
              <a:rPr lang="en-US" altLang="zh-CN" dirty="0">
                <a:solidFill>
                  <a:schemeClr val="tx1">
                    <a:lumMod val="85000"/>
                    <a:lumOff val="15000"/>
                  </a:schemeClr>
                </a:solidFill>
              </a:rPr>
              <a:t>, </a:t>
            </a:r>
            <a:r>
              <a:rPr lang="en-US" altLang="zh-CN" dirty="0" err="1">
                <a:solidFill>
                  <a:schemeClr val="tx1">
                    <a:lumMod val="85000"/>
                    <a:lumOff val="15000"/>
                  </a:schemeClr>
                </a:solidFill>
              </a:rPr>
              <a:t>purus</a:t>
            </a:r>
            <a:r>
              <a:rPr lang="en-US" altLang="zh-CN" dirty="0">
                <a:solidFill>
                  <a:schemeClr val="tx1">
                    <a:lumMod val="85000"/>
                    <a:lumOff val="15000"/>
                  </a:schemeClr>
                </a:solidFill>
              </a:rPr>
              <a:t> </a:t>
            </a:r>
            <a:r>
              <a:rPr lang="en-US" altLang="zh-CN" dirty="0" err="1">
                <a:solidFill>
                  <a:schemeClr val="tx1">
                    <a:lumMod val="85000"/>
                    <a:lumOff val="15000"/>
                  </a:schemeClr>
                </a:solidFill>
              </a:rPr>
              <a:t>lectus</a:t>
            </a:r>
            <a:r>
              <a:rPr lang="en-US" altLang="zh-CN" dirty="0">
                <a:solidFill>
                  <a:schemeClr val="tx1">
                    <a:lumMod val="85000"/>
                    <a:lumOff val="15000"/>
                  </a:schemeClr>
                </a:solidFill>
              </a:rPr>
              <a:t> </a:t>
            </a:r>
            <a:r>
              <a:rPr lang="en-US" altLang="zh-CN" dirty="0" err="1">
                <a:solidFill>
                  <a:schemeClr val="tx1">
                    <a:lumMod val="85000"/>
                    <a:lumOff val="15000"/>
                  </a:schemeClr>
                </a:solidFill>
              </a:rPr>
              <a:t>malesuada</a:t>
            </a:r>
            <a:r>
              <a:rPr lang="en-US" altLang="zh-CN" dirty="0">
                <a:solidFill>
                  <a:schemeClr val="tx1">
                    <a:lumMod val="85000"/>
                    <a:lumOff val="15000"/>
                  </a:schemeClr>
                </a:solidFill>
              </a:rPr>
              <a:t> libero, sit </a:t>
            </a:r>
            <a:r>
              <a:rPr lang="en-US" altLang="zh-CN" dirty="0" err="1">
                <a:solidFill>
                  <a:schemeClr val="tx1">
                    <a:lumMod val="85000"/>
                    <a:lumOff val="15000"/>
                  </a:schemeClr>
                </a:solidFill>
              </a:rPr>
              <a:t>amet</a:t>
            </a:r>
            <a:r>
              <a:rPr lang="en-US" altLang="zh-CN" dirty="0">
                <a:solidFill>
                  <a:schemeClr val="tx1">
                    <a:lumMod val="85000"/>
                    <a:lumOff val="15000"/>
                  </a:schemeClr>
                </a:solidFill>
              </a:rPr>
              <a:t> </a:t>
            </a:r>
            <a:r>
              <a:rPr lang="en-US" altLang="zh-CN" dirty="0" err="1">
                <a:solidFill>
                  <a:schemeClr val="tx1">
                    <a:lumMod val="85000"/>
                    <a:lumOff val="15000"/>
                  </a:schemeClr>
                </a:solidFill>
              </a:rPr>
              <a:t>commodo</a:t>
            </a:r>
            <a:r>
              <a:rPr lang="en-US" altLang="zh-CN" dirty="0">
                <a:solidFill>
                  <a:schemeClr val="tx1">
                    <a:lumMod val="85000"/>
                    <a:lumOff val="15000"/>
                  </a:schemeClr>
                </a:solidFill>
              </a:rPr>
              <a:t> magna </a:t>
            </a:r>
            <a:r>
              <a:rPr lang="en-US" altLang="zh-CN" dirty="0" err="1">
                <a:solidFill>
                  <a:schemeClr val="tx1">
                    <a:lumMod val="85000"/>
                    <a:lumOff val="15000"/>
                  </a:schemeClr>
                </a:solidFill>
              </a:rPr>
              <a:t>eros</a:t>
            </a:r>
            <a:r>
              <a:rPr lang="en-US" altLang="zh-CN" dirty="0">
                <a:solidFill>
                  <a:schemeClr val="tx1">
                    <a:lumMod val="85000"/>
                    <a:lumOff val="15000"/>
                  </a:schemeClr>
                </a:solidFill>
              </a:rPr>
              <a:t> </a:t>
            </a:r>
            <a:r>
              <a:rPr lang="en-US" altLang="zh-CN" dirty="0" err="1">
                <a:solidFill>
                  <a:schemeClr val="tx1">
                    <a:lumMod val="85000"/>
                    <a:lumOff val="15000"/>
                  </a:schemeClr>
                </a:solidFill>
              </a:rPr>
              <a:t>quis</a:t>
            </a:r>
            <a:r>
              <a:rPr lang="en-US" altLang="zh-CN" dirty="0">
                <a:solidFill>
                  <a:schemeClr val="tx1">
                    <a:lumMod val="85000"/>
                    <a:lumOff val="15000"/>
                  </a:schemeClr>
                </a:solidFill>
              </a:rPr>
              <a:t> </a:t>
            </a:r>
            <a:r>
              <a:rPr lang="en-US" altLang="zh-CN" dirty="0" err="1">
                <a:solidFill>
                  <a:schemeClr val="tx1">
                    <a:lumMod val="85000"/>
                    <a:lumOff val="15000"/>
                  </a:schemeClr>
                </a:solidFill>
              </a:rPr>
              <a:t>urna</a:t>
            </a:r>
            <a:r>
              <a:rPr lang="en-US" altLang="zh-CN" dirty="0">
                <a:solidFill>
                  <a:schemeClr val="tx1">
                    <a:lumMod val="85000"/>
                    <a:lumOff val="15000"/>
                  </a:schemeClr>
                </a:solidFill>
              </a:rPr>
              <a:t>.</a:t>
            </a:r>
            <a:endParaRPr lang="en-US" altLang="zh-CN" dirty="0">
              <a:solidFill>
                <a:schemeClr val="tx1">
                  <a:lumMod val="85000"/>
                  <a:lumOff val="15000"/>
                </a:schemeClr>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912813" y="2717800"/>
            <a:ext cx="10368000" cy="3194050"/>
          </a:xfrm>
          <a:prstGeom prst="rect">
            <a:avLst/>
          </a:prstGeom>
          <a:noFill/>
          <a:ln w="57150">
            <a:solidFill>
              <a:srgbClr val="083EA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pic>
        <p:nvPicPr>
          <p:cNvPr id="6" name="图片 5"/>
          <p:cNvPicPr>
            <a:picLocks noChangeAspect="1"/>
          </p:cNvPicPr>
          <p:nvPr/>
        </p:nvPicPr>
        <p:blipFill rotWithShape="1">
          <a:blip r:embed="rId1" cstate="hqprint">
            <a:extLst>
              <a:ext uri="{BEBA8EAE-BF5A-486C-A8C5-ECC9F3942E4B}">
                <a14:imgProps xmlns:a14="http://schemas.microsoft.com/office/drawing/2010/main">
                  <a14:imgLayer r:embed="rId2">
                    <a14:imgEffect>
                      <a14:saturation sat="0"/>
                    </a14:imgEffect>
                  </a14:imgLayer>
                </a14:imgProps>
              </a:ext>
            </a:extLst>
          </a:blip>
          <a:srcRect/>
          <a:stretch>
            <a:fillRect/>
          </a:stretch>
        </p:blipFill>
        <p:spPr>
          <a:xfrm flipH="1">
            <a:off x="-92075" y="0"/>
            <a:ext cx="12306300" cy="3789363"/>
          </a:xfrm>
          <a:prstGeom prst="rect">
            <a:avLst/>
          </a:prstGeom>
        </p:spPr>
      </p:pic>
      <p:sp>
        <p:nvSpPr>
          <p:cNvPr id="3" name="文本框 2"/>
          <p:cNvSpPr txBox="1"/>
          <p:nvPr/>
        </p:nvSpPr>
        <p:spPr>
          <a:xfrm>
            <a:off x="795946" y="224461"/>
            <a:ext cx="249299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i="0" u="none" strike="noStrike" kern="1200" cap="none" spc="60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rPr>
              <a:t>在此输入标题</a:t>
            </a:r>
            <a:endParaRPr kumimoji="0" lang="en-US" altLang="zh-CN" sz="2400" i="0" u="none" strike="noStrike" kern="1200" cap="none" spc="60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endParaRPr>
          </a:p>
        </p:txBody>
      </p:sp>
      <p:sp>
        <p:nvSpPr>
          <p:cNvPr id="4" name="文本框 3"/>
          <p:cNvSpPr txBox="1"/>
          <p:nvPr/>
        </p:nvSpPr>
        <p:spPr>
          <a:xfrm>
            <a:off x="795946" y="624681"/>
            <a:ext cx="303480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i="0" u="none" strike="noStrike" kern="1200" cap="none" spc="600" normalizeH="0" baseline="0" noProof="0" dirty="0">
                <a:ln>
                  <a:noFill/>
                </a:ln>
                <a:solidFill>
                  <a:srgbClr val="083EA7"/>
                </a:solidFill>
                <a:effectLst/>
                <a:uLnTx/>
                <a:uFillTx/>
                <a:latin typeface="Arial" panose="020B0604020202020204"/>
                <a:ea typeface="FZHei-B01" panose="03000509000000000000"/>
                <a:cs typeface="FZHei-B01" panose="03000509000000000000"/>
                <a:sym typeface="+mn-lt"/>
              </a:rPr>
              <a:t>dd your text here</a:t>
            </a:r>
            <a:endParaRPr kumimoji="0" lang="en-US" altLang="zh-CN" sz="1600" i="0" u="none" strike="noStrike" kern="1200" cap="none" spc="600" normalizeH="0" baseline="0" noProof="0" dirty="0">
              <a:ln>
                <a:noFill/>
              </a:ln>
              <a:solidFill>
                <a:srgbClr val="083EA7"/>
              </a:solidFill>
              <a:effectLst/>
              <a:uLnTx/>
              <a:uFillTx/>
              <a:latin typeface="Arial" panose="020B0604020202020204"/>
              <a:ea typeface="FZHei-B01" panose="03000509000000000000"/>
              <a:cs typeface="FZHei-B01" panose="03000509000000000000"/>
              <a:sym typeface="+mn-lt"/>
            </a:endParaRPr>
          </a:p>
        </p:txBody>
      </p:sp>
      <p:sp>
        <p:nvSpPr>
          <p:cNvPr id="5" name="文本框 4"/>
          <p:cNvSpPr txBox="1"/>
          <p:nvPr/>
        </p:nvSpPr>
        <p:spPr>
          <a:xfrm>
            <a:off x="131237" y="112616"/>
            <a:ext cx="69762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6000" i="0" u="none" strike="noStrike" kern="1200" cap="none" spc="0" normalizeH="0" baseline="0" noProof="0" dirty="0">
                <a:ln>
                  <a:noFill/>
                </a:ln>
                <a:solidFill>
                  <a:srgbClr val="083EA7"/>
                </a:solidFill>
                <a:effectLst/>
                <a:uLnTx/>
                <a:uFillTx/>
                <a:latin typeface="Arial" panose="020B0604020202020204"/>
                <a:ea typeface="FZHei-B01" panose="03000509000000000000"/>
                <a:cs typeface="+mn-cs"/>
              </a:rPr>
              <a:t>A</a:t>
            </a:r>
            <a:endParaRPr kumimoji="0" lang="zh-CN" altLang="en-US" sz="6000" i="0" u="none" strike="noStrike" kern="1200" cap="none" spc="0" normalizeH="0" baseline="0" noProof="0" dirty="0">
              <a:ln>
                <a:noFill/>
              </a:ln>
              <a:solidFill>
                <a:srgbClr val="083EA7"/>
              </a:solidFill>
              <a:effectLst/>
              <a:uLnTx/>
              <a:uFillTx/>
              <a:latin typeface="Arial" panose="020B0604020202020204"/>
              <a:ea typeface="FZHei-B01" panose="03000509000000000000"/>
              <a:cs typeface="+mn-cs"/>
            </a:endParaRPr>
          </a:p>
        </p:txBody>
      </p:sp>
      <p:sp>
        <p:nvSpPr>
          <p:cNvPr id="17" name="文本框 16"/>
          <p:cNvSpPr txBox="1"/>
          <p:nvPr/>
        </p:nvSpPr>
        <p:spPr>
          <a:xfrm>
            <a:off x="8910579" y="5212324"/>
            <a:ext cx="1664432" cy="464999"/>
          </a:xfrm>
          <a:prstGeom prst="rect">
            <a:avLst/>
          </a:prstGeom>
          <a:noFill/>
        </p:spPr>
        <p:txBody>
          <a:bodyPr wrap="square" rtlCol="0">
            <a:spAutoFit/>
          </a:bodyPr>
          <a:lstStyle/>
          <a:p>
            <a:pPr algn="ctr">
              <a:lnSpc>
                <a:spcPct val="150000"/>
              </a:lnSpc>
            </a:pPr>
            <a:r>
              <a:rPr lang="zh-CN" altLang="en-US" dirty="0">
                <a:solidFill>
                  <a:schemeClr val="tx1">
                    <a:lumMod val="85000"/>
                    <a:lumOff val="15000"/>
                  </a:schemeClr>
                </a:solidFill>
                <a:cs typeface="+mn-ea"/>
                <a:sym typeface="+mn-lt"/>
              </a:rPr>
              <a:t>在此输入文本</a:t>
            </a:r>
            <a:endParaRPr lang="zh-CN" altLang="en-US" dirty="0">
              <a:solidFill>
                <a:schemeClr val="tx1">
                  <a:lumMod val="85000"/>
                  <a:lumOff val="15000"/>
                </a:schemeClr>
              </a:solidFill>
              <a:cs typeface="+mn-ea"/>
              <a:sym typeface="+mn-lt"/>
            </a:endParaRPr>
          </a:p>
        </p:txBody>
      </p:sp>
      <p:sp>
        <p:nvSpPr>
          <p:cNvPr id="18" name="文本框 17"/>
          <p:cNvSpPr txBox="1"/>
          <p:nvPr/>
        </p:nvSpPr>
        <p:spPr>
          <a:xfrm>
            <a:off x="6479383" y="5212324"/>
            <a:ext cx="1664432" cy="464999"/>
          </a:xfrm>
          <a:prstGeom prst="rect">
            <a:avLst/>
          </a:prstGeom>
          <a:noFill/>
        </p:spPr>
        <p:txBody>
          <a:bodyPr wrap="square" rtlCol="0">
            <a:spAutoFit/>
          </a:bodyPr>
          <a:lstStyle/>
          <a:p>
            <a:pPr algn="ctr">
              <a:lnSpc>
                <a:spcPct val="150000"/>
              </a:lnSpc>
            </a:pPr>
            <a:r>
              <a:rPr lang="zh-CN" altLang="en-US" dirty="0">
                <a:solidFill>
                  <a:schemeClr val="tx1">
                    <a:lumMod val="85000"/>
                    <a:lumOff val="15000"/>
                  </a:schemeClr>
                </a:solidFill>
                <a:cs typeface="+mn-ea"/>
                <a:sym typeface="+mn-lt"/>
              </a:rPr>
              <a:t>在此输入文本</a:t>
            </a:r>
            <a:endParaRPr lang="zh-CN" altLang="en-US" dirty="0">
              <a:solidFill>
                <a:schemeClr val="tx1">
                  <a:lumMod val="85000"/>
                  <a:lumOff val="15000"/>
                </a:schemeClr>
              </a:solidFill>
              <a:cs typeface="+mn-ea"/>
              <a:sym typeface="+mn-lt"/>
            </a:endParaRPr>
          </a:p>
        </p:txBody>
      </p:sp>
      <p:sp>
        <p:nvSpPr>
          <p:cNvPr id="19" name="文本框 18"/>
          <p:cNvSpPr txBox="1"/>
          <p:nvPr/>
        </p:nvSpPr>
        <p:spPr>
          <a:xfrm>
            <a:off x="4073586" y="5212324"/>
            <a:ext cx="1664432" cy="464999"/>
          </a:xfrm>
          <a:prstGeom prst="rect">
            <a:avLst/>
          </a:prstGeom>
          <a:noFill/>
        </p:spPr>
        <p:txBody>
          <a:bodyPr wrap="square" rtlCol="0">
            <a:spAutoFit/>
          </a:bodyPr>
          <a:lstStyle/>
          <a:p>
            <a:pPr algn="ctr">
              <a:lnSpc>
                <a:spcPct val="150000"/>
              </a:lnSpc>
            </a:pPr>
            <a:r>
              <a:rPr lang="zh-CN" altLang="en-US" dirty="0">
                <a:solidFill>
                  <a:schemeClr val="tx1">
                    <a:lumMod val="85000"/>
                    <a:lumOff val="15000"/>
                  </a:schemeClr>
                </a:solidFill>
                <a:cs typeface="+mn-ea"/>
                <a:sym typeface="+mn-lt"/>
              </a:rPr>
              <a:t>在此输入文本</a:t>
            </a:r>
            <a:endParaRPr lang="zh-CN" altLang="en-US" dirty="0">
              <a:solidFill>
                <a:schemeClr val="tx1">
                  <a:lumMod val="85000"/>
                  <a:lumOff val="15000"/>
                </a:schemeClr>
              </a:solidFill>
              <a:cs typeface="+mn-ea"/>
              <a:sym typeface="+mn-lt"/>
            </a:endParaRPr>
          </a:p>
        </p:txBody>
      </p:sp>
      <p:sp>
        <p:nvSpPr>
          <p:cNvPr id="20" name="文本框 19"/>
          <p:cNvSpPr txBox="1"/>
          <p:nvPr/>
        </p:nvSpPr>
        <p:spPr>
          <a:xfrm>
            <a:off x="1642389" y="5212324"/>
            <a:ext cx="1664432" cy="464999"/>
          </a:xfrm>
          <a:prstGeom prst="rect">
            <a:avLst/>
          </a:prstGeom>
          <a:noFill/>
        </p:spPr>
        <p:txBody>
          <a:bodyPr wrap="square" rtlCol="0">
            <a:spAutoFit/>
          </a:bodyPr>
          <a:lstStyle/>
          <a:p>
            <a:pPr algn="ctr">
              <a:lnSpc>
                <a:spcPct val="150000"/>
              </a:lnSpc>
            </a:pPr>
            <a:r>
              <a:rPr lang="zh-CN" altLang="en-US" dirty="0">
                <a:solidFill>
                  <a:schemeClr val="tx1">
                    <a:lumMod val="85000"/>
                    <a:lumOff val="15000"/>
                  </a:schemeClr>
                </a:solidFill>
                <a:cs typeface="+mn-ea"/>
                <a:sym typeface="+mn-lt"/>
              </a:rPr>
              <a:t>在此输入文本</a:t>
            </a:r>
            <a:endParaRPr lang="zh-CN" altLang="en-US" dirty="0">
              <a:solidFill>
                <a:schemeClr val="tx1">
                  <a:lumMod val="85000"/>
                  <a:lumOff val="15000"/>
                </a:schemeClr>
              </a:solidFill>
              <a:cs typeface="+mn-ea"/>
              <a:sym typeface="+mn-lt"/>
            </a:endParaRPr>
          </a:p>
        </p:txBody>
      </p:sp>
      <p:sp>
        <p:nvSpPr>
          <p:cNvPr id="21" name="菱形 20"/>
          <p:cNvSpPr/>
          <p:nvPr/>
        </p:nvSpPr>
        <p:spPr>
          <a:xfrm>
            <a:off x="2034356" y="4147094"/>
            <a:ext cx="880497" cy="880497"/>
          </a:xfrm>
          <a:prstGeom prst="diamond">
            <a:avLst/>
          </a:prstGeom>
          <a:noFill/>
          <a:ln w="19050">
            <a:solidFill>
              <a:srgbClr val="083E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22" name="菱形 21"/>
          <p:cNvSpPr/>
          <p:nvPr/>
        </p:nvSpPr>
        <p:spPr>
          <a:xfrm>
            <a:off x="4465553" y="4147094"/>
            <a:ext cx="880497" cy="880497"/>
          </a:xfrm>
          <a:prstGeom prst="diamond">
            <a:avLst/>
          </a:prstGeom>
          <a:noFill/>
          <a:ln w="19050">
            <a:solidFill>
              <a:srgbClr val="083E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23" name="菱形 22"/>
          <p:cNvSpPr/>
          <p:nvPr/>
        </p:nvSpPr>
        <p:spPr>
          <a:xfrm>
            <a:off x="6874951" y="4147093"/>
            <a:ext cx="880497" cy="880497"/>
          </a:xfrm>
          <a:prstGeom prst="diamond">
            <a:avLst/>
          </a:prstGeom>
          <a:solidFill>
            <a:srgbClr val="083EA7"/>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24" name="菱形 23"/>
          <p:cNvSpPr/>
          <p:nvPr/>
        </p:nvSpPr>
        <p:spPr>
          <a:xfrm>
            <a:off x="9306148" y="4147093"/>
            <a:ext cx="880497" cy="880497"/>
          </a:xfrm>
          <a:prstGeom prst="diamond">
            <a:avLst/>
          </a:prstGeom>
          <a:noFill/>
          <a:ln w="19050">
            <a:solidFill>
              <a:srgbClr val="083E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25" name="zoom-or-search-interface-symbol_45707"/>
          <p:cNvSpPr>
            <a:spLocks noChangeAspect="1"/>
          </p:cNvSpPr>
          <p:nvPr/>
        </p:nvSpPr>
        <p:spPr bwMode="auto">
          <a:xfrm>
            <a:off x="9579153" y="4425341"/>
            <a:ext cx="327283" cy="326789"/>
          </a:xfrm>
          <a:custGeom>
            <a:avLst/>
            <a:gdLst>
              <a:gd name="connsiteX0" fmla="*/ 441411 w 607991"/>
              <a:gd name="connsiteY0" fmla="*/ 360307 h 607074"/>
              <a:gd name="connsiteX1" fmla="*/ 452934 w 607991"/>
              <a:gd name="connsiteY1" fmla="*/ 364526 h 607074"/>
              <a:gd name="connsiteX2" fmla="*/ 592738 w 607991"/>
              <a:gd name="connsiteY2" fmla="*/ 482962 h 607074"/>
              <a:gd name="connsiteX3" fmla="*/ 607947 w 607991"/>
              <a:gd name="connsiteY3" fmla="*/ 513108 h 607074"/>
              <a:gd name="connsiteX4" fmla="*/ 595580 w 607991"/>
              <a:gd name="connsiteY4" fmla="*/ 544481 h 607074"/>
              <a:gd name="connsiteX5" fmla="*/ 545343 w 607991"/>
              <a:gd name="connsiteY5" fmla="*/ 594571 h 607074"/>
              <a:gd name="connsiteX6" fmla="*/ 515769 w 607991"/>
              <a:gd name="connsiteY6" fmla="*/ 607074 h 607074"/>
              <a:gd name="connsiteX7" fmla="*/ 483814 w 607991"/>
              <a:gd name="connsiteY7" fmla="*/ 591886 h 607074"/>
              <a:gd name="connsiteX8" fmla="*/ 365134 w 607991"/>
              <a:gd name="connsiteY8" fmla="*/ 452126 h 607074"/>
              <a:gd name="connsiteX9" fmla="*/ 361063 w 607991"/>
              <a:gd name="connsiteY9" fmla="*/ 438395 h 607074"/>
              <a:gd name="connsiteX10" fmla="*/ 368667 w 607991"/>
              <a:gd name="connsiteY10" fmla="*/ 425969 h 607074"/>
              <a:gd name="connsiteX11" fmla="*/ 426663 w 607991"/>
              <a:gd name="connsiteY11" fmla="*/ 368055 h 607074"/>
              <a:gd name="connsiteX12" fmla="*/ 441411 w 607991"/>
              <a:gd name="connsiteY12" fmla="*/ 360307 h 607074"/>
              <a:gd name="connsiteX13" fmla="*/ 222140 w 607991"/>
              <a:gd name="connsiteY13" fmla="*/ 93076 h 607074"/>
              <a:gd name="connsiteX14" fmla="*/ 253470 w 607991"/>
              <a:gd name="connsiteY14" fmla="*/ 124379 h 607074"/>
              <a:gd name="connsiteX15" fmla="*/ 222140 w 607991"/>
              <a:gd name="connsiteY15" fmla="*/ 155681 h 607074"/>
              <a:gd name="connsiteX16" fmla="*/ 155947 w 607991"/>
              <a:gd name="connsiteY16" fmla="*/ 221816 h 607074"/>
              <a:gd name="connsiteX17" fmla="*/ 124617 w 607991"/>
              <a:gd name="connsiteY17" fmla="*/ 253118 h 607074"/>
              <a:gd name="connsiteX18" fmla="*/ 93287 w 607991"/>
              <a:gd name="connsiteY18" fmla="*/ 221816 h 607074"/>
              <a:gd name="connsiteX19" fmla="*/ 222140 w 607991"/>
              <a:gd name="connsiteY19" fmla="*/ 93076 h 607074"/>
              <a:gd name="connsiteX20" fmla="*/ 222143 w 607991"/>
              <a:gd name="connsiteY20" fmla="*/ 71859 h 607074"/>
              <a:gd name="connsiteX21" fmla="*/ 71974 w 607991"/>
              <a:gd name="connsiteY21" fmla="*/ 221790 h 607074"/>
              <a:gd name="connsiteX22" fmla="*/ 222143 w 607991"/>
              <a:gd name="connsiteY22" fmla="*/ 371644 h 607074"/>
              <a:gd name="connsiteX23" fmla="*/ 328222 w 607991"/>
              <a:gd name="connsiteY23" fmla="*/ 327700 h 607074"/>
              <a:gd name="connsiteX24" fmla="*/ 372235 w 607991"/>
              <a:gd name="connsiteY24" fmla="*/ 221790 h 607074"/>
              <a:gd name="connsiteX25" fmla="*/ 222143 w 607991"/>
              <a:gd name="connsiteY25" fmla="*/ 71859 h 607074"/>
              <a:gd name="connsiteX26" fmla="*/ 222143 w 607991"/>
              <a:gd name="connsiteY26" fmla="*/ 0 h 607074"/>
              <a:gd name="connsiteX27" fmla="*/ 444209 w 607991"/>
              <a:gd name="connsiteY27" fmla="*/ 221790 h 607074"/>
              <a:gd name="connsiteX28" fmla="*/ 379148 w 607991"/>
              <a:gd name="connsiteY28" fmla="*/ 378546 h 607074"/>
              <a:gd name="connsiteX29" fmla="*/ 222143 w 607991"/>
              <a:gd name="connsiteY29" fmla="*/ 443503 h 607074"/>
              <a:gd name="connsiteX30" fmla="*/ 0 w 607991"/>
              <a:gd name="connsiteY30" fmla="*/ 221790 h 607074"/>
              <a:gd name="connsiteX31" fmla="*/ 222143 w 607991"/>
              <a:gd name="connsiteY31" fmla="*/ 0 h 607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07991" h="607074">
                <a:moveTo>
                  <a:pt x="441411" y="360307"/>
                </a:moveTo>
                <a:cubicBezTo>
                  <a:pt x="445559" y="360307"/>
                  <a:pt x="449631" y="361765"/>
                  <a:pt x="452934" y="364526"/>
                </a:cubicBezTo>
                <a:lnTo>
                  <a:pt x="592738" y="482962"/>
                </a:lnTo>
                <a:cubicBezTo>
                  <a:pt x="602032" y="490709"/>
                  <a:pt x="607410" y="501448"/>
                  <a:pt x="607947" y="513108"/>
                </a:cubicBezTo>
                <a:cubicBezTo>
                  <a:pt x="608485" y="524844"/>
                  <a:pt x="604107" y="535967"/>
                  <a:pt x="595580" y="544481"/>
                </a:cubicBezTo>
                <a:lnTo>
                  <a:pt x="545343" y="594571"/>
                </a:lnTo>
                <a:cubicBezTo>
                  <a:pt x="537354" y="602625"/>
                  <a:pt x="526830" y="607074"/>
                  <a:pt x="515769" y="607074"/>
                </a:cubicBezTo>
                <a:cubicBezTo>
                  <a:pt x="503555" y="607074"/>
                  <a:pt x="491879" y="601475"/>
                  <a:pt x="483814" y="591886"/>
                </a:cubicBezTo>
                <a:lnTo>
                  <a:pt x="365134" y="452126"/>
                </a:lnTo>
                <a:cubicBezTo>
                  <a:pt x="361831" y="448214"/>
                  <a:pt x="360448" y="443304"/>
                  <a:pt x="361063" y="438395"/>
                </a:cubicBezTo>
                <a:cubicBezTo>
                  <a:pt x="361677" y="433486"/>
                  <a:pt x="364519" y="428960"/>
                  <a:pt x="368667" y="425969"/>
                </a:cubicBezTo>
                <a:cubicBezTo>
                  <a:pt x="391251" y="410090"/>
                  <a:pt x="410762" y="390607"/>
                  <a:pt x="426663" y="368055"/>
                </a:cubicBezTo>
                <a:cubicBezTo>
                  <a:pt x="430120" y="363222"/>
                  <a:pt x="435650" y="360307"/>
                  <a:pt x="441411" y="360307"/>
                </a:cubicBezTo>
                <a:close/>
                <a:moveTo>
                  <a:pt x="222140" y="93076"/>
                </a:moveTo>
                <a:cubicBezTo>
                  <a:pt x="239418" y="93076"/>
                  <a:pt x="253470" y="107040"/>
                  <a:pt x="253470" y="124379"/>
                </a:cubicBezTo>
                <a:cubicBezTo>
                  <a:pt x="253470" y="141641"/>
                  <a:pt x="239418" y="155681"/>
                  <a:pt x="222140" y="155681"/>
                </a:cubicBezTo>
                <a:cubicBezTo>
                  <a:pt x="185588" y="155681"/>
                  <a:pt x="155947" y="185296"/>
                  <a:pt x="155947" y="221816"/>
                </a:cubicBezTo>
                <a:cubicBezTo>
                  <a:pt x="155947" y="239078"/>
                  <a:pt x="141895" y="253118"/>
                  <a:pt x="124617" y="253118"/>
                </a:cubicBezTo>
                <a:cubicBezTo>
                  <a:pt x="107339" y="253118"/>
                  <a:pt x="93287" y="239078"/>
                  <a:pt x="93287" y="221816"/>
                </a:cubicBezTo>
                <a:cubicBezTo>
                  <a:pt x="93287" y="150771"/>
                  <a:pt x="151110" y="93076"/>
                  <a:pt x="222140" y="93076"/>
                </a:cubicBezTo>
                <a:close/>
                <a:moveTo>
                  <a:pt x="222143" y="71859"/>
                </a:moveTo>
                <a:cubicBezTo>
                  <a:pt x="139339" y="71859"/>
                  <a:pt x="71974" y="139117"/>
                  <a:pt x="71974" y="221790"/>
                </a:cubicBezTo>
                <a:cubicBezTo>
                  <a:pt x="71974" y="304386"/>
                  <a:pt x="139339" y="371644"/>
                  <a:pt x="222143" y="371644"/>
                </a:cubicBezTo>
                <a:cubicBezTo>
                  <a:pt x="262162" y="371644"/>
                  <a:pt x="299801" y="356076"/>
                  <a:pt x="328222" y="327700"/>
                </a:cubicBezTo>
                <a:cubicBezTo>
                  <a:pt x="356642" y="299324"/>
                  <a:pt x="372235" y="261746"/>
                  <a:pt x="372235" y="221790"/>
                </a:cubicBezTo>
                <a:cubicBezTo>
                  <a:pt x="372235" y="139117"/>
                  <a:pt x="304870" y="71859"/>
                  <a:pt x="222143" y="71859"/>
                </a:cubicBezTo>
                <a:close/>
                <a:moveTo>
                  <a:pt x="222143" y="0"/>
                </a:moveTo>
                <a:cubicBezTo>
                  <a:pt x="344583" y="0"/>
                  <a:pt x="444209" y="99468"/>
                  <a:pt x="444209" y="221790"/>
                </a:cubicBezTo>
                <a:cubicBezTo>
                  <a:pt x="444209" y="280995"/>
                  <a:pt x="421088" y="336673"/>
                  <a:pt x="379148" y="378546"/>
                </a:cubicBezTo>
                <a:cubicBezTo>
                  <a:pt x="337209" y="420419"/>
                  <a:pt x="281442" y="443503"/>
                  <a:pt x="222143" y="443503"/>
                </a:cubicBezTo>
                <a:cubicBezTo>
                  <a:pt x="99626" y="443503"/>
                  <a:pt x="0" y="344035"/>
                  <a:pt x="0" y="221790"/>
                </a:cubicBezTo>
                <a:cubicBezTo>
                  <a:pt x="0" y="99468"/>
                  <a:pt x="99626" y="0"/>
                  <a:pt x="222143" y="0"/>
                </a:cubicBezTo>
                <a:close/>
              </a:path>
            </a:pathLst>
          </a:custGeom>
          <a:solidFill>
            <a:srgbClr val="083EA7"/>
          </a:solidFill>
          <a:ln>
            <a:noFill/>
          </a:ln>
        </p:spPr>
      </p:sp>
      <p:sp>
        <p:nvSpPr>
          <p:cNvPr id="26" name="smartphone-with-message_80757"/>
          <p:cNvSpPr>
            <a:spLocks noChangeAspect="1"/>
          </p:cNvSpPr>
          <p:nvPr/>
        </p:nvSpPr>
        <p:spPr bwMode="auto">
          <a:xfrm>
            <a:off x="2354691" y="4425341"/>
            <a:ext cx="239825" cy="324000"/>
          </a:xfrm>
          <a:custGeom>
            <a:avLst/>
            <a:gdLst>
              <a:gd name="connsiteX0" fmla="*/ 296340 w 450560"/>
              <a:gd name="connsiteY0" fmla="*/ 539906 h 608697"/>
              <a:gd name="connsiteX1" fmla="*/ 272234 w 450560"/>
              <a:gd name="connsiteY1" fmla="*/ 563974 h 608697"/>
              <a:gd name="connsiteX2" fmla="*/ 296340 w 450560"/>
              <a:gd name="connsiteY2" fmla="*/ 588041 h 608697"/>
              <a:gd name="connsiteX3" fmla="*/ 320446 w 450560"/>
              <a:gd name="connsiteY3" fmla="*/ 563974 h 608697"/>
              <a:gd name="connsiteX4" fmla="*/ 296340 w 450560"/>
              <a:gd name="connsiteY4" fmla="*/ 539906 h 608697"/>
              <a:gd name="connsiteX5" fmla="*/ 313707 w 450560"/>
              <a:gd name="connsiteY5" fmla="*/ 103378 h 608697"/>
              <a:gd name="connsiteX6" fmla="*/ 406904 w 450560"/>
              <a:gd name="connsiteY6" fmla="*/ 103378 h 608697"/>
              <a:gd name="connsiteX7" fmla="*/ 450560 w 450560"/>
              <a:gd name="connsiteY7" fmla="*/ 146965 h 608697"/>
              <a:gd name="connsiteX8" fmla="*/ 450560 w 450560"/>
              <a:gd name="connsiteY8" fmla="*/ 565111 h 608697"/>
              <a:gd name="connsiteX9" fmla="*/ 406904 w 450560"/>
              <a:gd name="connsiteY9" fmla="*/ 608697 h 608697"/>
              <a:gd name="connsiteX10" fmla="*/ 185776 w 450560"/>
              <a:gd name="connsiteY10" fmla="*/ 608697 h 608697"/>
              <a:gd name="connsiteX11" fmla="*/ 142119 w 450560"/>
              <a:gd name="connsiteY11" fmla="*/ 565111 h 608697"/>
              <a:gd name="connsiteX12" fmla="*/ 142119 w 450560"/>
              <a:gd name="connsiteY12" fmla="*/ 216798 h 608697"/>
              <a:gd name="connsiteX13" fmla="*/ 175526 w 450560"/>
              <a:gd name="connsiteY13" fmla="*/ 253183 h 608697"/>
              <a:gd name="connsiteX14" fmla="*/ 183593 w 450560"/>
              <a:gd name="connsiteY14" fmla="*/ 259911 h 608697"/>
              <a:gd name="connsiteX15" fmla="*/ 183593 w 450560"/>
              <a:gd name="connsiteY15" fmla="*/ 519724 h 608697"/>
              <a:gd name="connsiteX16" fmla="*/ 409087 w 450560"/>
              <a:gd name="connsiteY16" fmla="*/ 519724 h 608697"/>
              <a:gd name="connsiteX17" fmla="*/ 409087 w 450560"/>
              <a:gd name="connsiteY17" fmla="*/ 146965 h 608697"/>
              <a:gd name="connsiteX18" fmla="*/ 406904 w 450560"/>
              <a:gd name="connsiteY18" fmla="*/ 144785 h 608697"/>
              <a:gd name="connsiteX19" fmla="*/ 312853 w 450560"/>
              <a:gd name="connsiteY19" fmla="*/ 144785 h 608697"/>
              <a:gd name="connsiteX20" fmla="*/ 313707 w 450560"/>
              <a:gd name="connsiteY20" fmla="*/ 135215 h 608697"/>
              <a:gd name="connsiteX21" fmla="*/ 48110 w 450560"/>
              <a:gd name="connsiteY21" fmla="*/ 89364 h 608697"/>
              <a:gd name="connsiteX22" fmla="*/ 39380 w 450560"/>
              <a:gd name="connsiteY22" fmla="*/ 98178 h 608697"/>
              <a:gd name="connsiteX23" fmla="*/ 48110 w 450560"/>
              <a:gd name="connsiteY23" fmla="*/ 106896 h 608697"/>
              <a:gd name="connsiteX24" fmla="*/ 158467 w 450560"/>
              <a:gd name="connsiteY24" fmla="*/ 106896 h 608697"/>
              <a:gd name="connsiteX25" fmla="*/ 167292 w 450560"/>
              <a:gd name="connsiteY25" fmla="*/ 98178 h 608697"/>
              <a:gd name="connsiteX26" fmla="*/ 158467 w 450560"/>
              <a:gd name="connsiteY26" fmla="*/ 89364 h 608697"/>
              <a:gd name="connsiteX27" fmla="*/ 48110 w 450560"/>
              <a:gd name="connsiteY27" fmla="*/ 50889 h 608697"/>
              <a:gd name="connsiteX28" fmla="*/ 39380 w 450560"/>
              <a:gd name="connsiteY28" fmla="*/ 59703 h 608697"/>
              <a:gd name="connsiteX29" fmla="*/ 48110 w 450560"/>
              <a:gd name="connsiteY29" fmla="*/ 68421 h 608697"/>
              <a:gd name="connsiteX30" fmla="*/ 103811 w 450560"/>
              <a:gd name="connsiteY30" fmla="*/ 68421 h 608697"/>
              <a:gd name="connsiteX31" fmla="*/ 112540 w 450560"/>
              <a:gd name="connsiteY31" fmla="*/ 59703 h 608697"/>
              <a:gd name="connsiteX32" fmla="*/ 103811 w 450560"/>
              <a:gd name="connsiteY32" fmla="*/ 50889 h 608697"/>
              <a:gd name="connsiteX33" fmla="*/ 24102 w 450560"/>
              <a:gd name="connsiteY33" fmla="*/ 0 h 608697"/>
              <a:gd name="connsiteX34" fmla="*/ 248234 w 450560"/>
              <a:gd name="connsiteY34" fmla="*/ 0 h 608697"/>
              <a:gd name="connsiteX35" fmla="*/ 272241 w 450560"/>
              <a:gd name="connsiteY35" fmla="*/ 23976 h 608697"/>
              <a:gd name="connsiteX36" fmla="*/ 272241 w 450560"/>
              <a:gd name="connsiteY36" fmla="*/ 135231 h 608697"/>
              <a:gd name="connsiteX37" fmla="*/ 248234 w 450560"/>
              <a:gd name="connsiteY37" fmla="*/ 159207 h 608697"/>
              <a:gd name="connsiteX38" fmla="*/ 213884 w 450560"/>
              <a:gd name="connsiteY38" fmla="*/ 159207 h 608697"/>
              <a:gd name="connsiteX39" fmla="*/ 213884 w 450560"/>
              <a:gd name="connsiteY39" fmla="*/ 222131 h 608697"/>
              <a:gd name="connsiteX40" fmla="*/ 211037 w 450560"/>
              <a:gd name="connsiteY40" fmla="*/ 226301 h 608697"/>
              <a:gd name="connsiteX41" fmla="*/ 209424 w 450560"/>
              <a:gd name="connsiteY41" fmla="*/ 226585 h 608697"/>
              <a:gd name="connsiteX42" fmla="*/ 206103 w 450560"/>
              <a:gd name="connsiteY42" fmla="*/ 225164 h 608697"/>
              <a:gd name="connsiteX43" fmla="*/ 145467 w 450560"/>
              <a:gd name="connsiteY43" fmla="*/ 159207 h 608697"/>
              <a:gd name="connsiteX44" fmla="*/ 24102 w 450560"/>
              <a:gd name="connsiteY44" fmla="*/ 159207 h 608697"/>
              <a:gd name="connsiteX45" fmla="*/ 0 w 450560"/>
              <a:gd name="connsiteY45" fmla="*/ 135231 h 608697"/>
              <a:gd name="connsiteX46" fmla="*/ 0 w 450560"/>
              <a:gd name="connsiteY46" fmla="*/ 23976 h 608697"/>
              <a:gd name="connsiteX47" fmla="*/ 24102 w 450560"/>
              <a:gd name="connsiteY47" fmla="*/ 0 h 608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50560" h="608697">
                <a:moveTo>
                  <a:pt x="296340" y="539906"/>
                </a:moveTo>
                <a:cubicBezTo>
                  <a:pt x="283053" y="539906"/>
                  <a:pt x="272234" y="550614"/>
                  <a:pt x="272234" y="563974"/>
                </a:cubicBezTo>
                <a:cubicBezTo>
                  <a:pt x="272234" y="577239"/>
                  <a:pt x="283053" y="588041"/>
                  <a:pt x="296340" y="588041"/>
                </a:cubicBezTo>
                <a:cubicBezTo>
                  <a:pt x="309626" y="588041"/>
                  <a:pt x="320446" y="577239"/>
                  <a:pt x="320446" y="563974"/>
                </a:cubicBezTo>
                <a:cubicBezTo>
                  <a:pt x="320446" y="550614"/>
                  <a:pt x="309626" y="539906"/>
                  <a:pt x="296340" y="539906"/>
                </a:cubicBezTo>
                <a:close/>
                <a:moveTo>
                  <a:pt x="313707" y="103378"/>
                </a:moveTo>
                <a:lnTo>
                  <a:pt x="406904" y="103378"/>
                </a:lnTo>
                <a:cubicBezTo>
                  <a:pt x="431010" y="103378"/>
                  <a:pt x="450560" y="122897"/>
                  <a:pt x="450560" y="146965"/>
                </a:cubicBezTo>
                <a:lnTo>
                  <a:pt x="450560" y="565111"/>
                </a:lnTo>
                <a:cubicBezTo>
                  <a:pt x="450560" y="589178"/>
                  <a:pt x="431010" y="608697"/>
                  <a:pt x="406904" y="608697"/>
                </a:cubicBezTo>
                <a:lnTo>
                  <a:pt x="185776" y="608697"/>
                </a:lnTo>
                <a:cubicBezTo>
                  <a:pt x="161670" y="608697"/>
                  <a:pt x="142119" y="589178"/>
                  <a:pt x="142119" y="565111"/>
                </a:cubicBezTo>
                <a:lnTo>
                  <a:pt x="142119" y="216798"/>
                </a:lnTo>
                <a:lnTo>
                  <a:pt x="175526" y="253183"/>
                </a:lnTo>
                <a:cubicBezTo>
                  <a:pt x="177993" y="255741"/>
                  <a:pt x="180746" y="258016"/>
                  <a:pt x="183593" y="259911"/>
                </a:cubicBezTo>
                <a:lnTo>
                  <a:pt x="183593" y="519724"/>
                </a:lnTo>
                <a:lnTo>
                  <a:pt x="409087" y="519724"/>
                </a:lnTo>
                <a:lnTo>
                  <a:pt x="409087" y="146965"/>
                </a:lnTo>
                <a:cubicBezTo>
                  <a:pt x="409087" y="145733"/>
                  <a:pt x="408043" y="144785"/>
                  <a:pt x="406904" y="144785"/>
                </a:cubicBezTo>
                <a:lnTo>
                  <a:pt x="312853" y="144785"/>
                </a:lnTo>
                <a:cubicBezTo>
                  <a:pt x="313328" y="141659"/>
                  <a:pt x="313707" y="138437"/>
                  <a:pt x="313707" y="135215"/>
                </a:cubicBezTo>
                <a:close/>
                <a:moveTo>
                  <a:pt x="48110" y="89364"/>
                </a:moveTo>
                <a:cubicBezTo>
                  <a:pt x="43270" y="89364"/>
                  <a:pt x="39380" y="93250"/>
                  <a:pt x="39380" y="98178"/>
                </a:cubicBezTo>
                <a:cubicBezTo>
                  <a:pt x="39380" y="103011"/>
                  <a:pt x="43270" y="106896"/>
                  <a:pt x="48110" y="106896"/>
                </a:cubicBezTo>
                <a:lnTo>
                  <a:pt x="158467" y="106896"/>
                </a:lnTo>
                <a:cubicBezTo>
                  <a:pt x="163307" y="106896"/>
                  <a:pt x="167292" y="103011"/>
                  <a:pt x="167292" y="98178"/>
                </a:cubicBezTo>
                <a:cubicBezTo>
                  <a:pt x="167292" y="93250"/>
                  <a:pt x="163307" y="89364"/>
                  <a:pt x="158467" y="89364"/>
                </a:cubicBezTo>
                <a:close/>
                <a:moveTo>
                  <a:pt x="48110" y="50889"/>
                </a:moveTo>
                <a:cubicBezTo>
                  <a:pt x="43270" y="50889"/>
                  <a:pt x="39380" y="54870"/>
                  <a:pt x="39380" y="59703"/>
                </a:cubicBezTo>
                <a:cubicBezTo>
                  <a:pt x="39380" y="64536"/>
                  <a:pt x="43270" y="68421"/>
                  <a:pt x="48110" y="68421"/>
                </a:cubicBezTo>
                <a:lnTo>
                  <a:pt x="103811" y="68421"/>
                </a:lnTo>
                <a:cubicBezTo>
                  <a:pt x="108650" y="68421"/>
                  <a:pt x="112540" y="64536"/>
                  <a:pt x="112540" y="59703"/>
                </a:cubicBezTo>
                <a:cubicBezTo>
                  <a:pt x="112540" y="54870"/>
                  <a:pt x="108650" y="50889"/>
                  <a:pt x="103811" y="50889"/>
                </a:cubicBezTo>
                <a:close/>
                <a:moveTo>
                  <a:pt x="24102" y="0"/>
                </a:moveTo>
                <a:lnTo>
                  <a:pt x="248234" y="0"/>
                </a:lnTo>
                <a:cubicBezTo>
                  <a:pt x="261519" y="0"/>
                  <a:pt x="272241" y="10709"/>
                  <a:pt x="272241" y="23976"/>
                </a:cubicBezTo>
                <a:lnTo>
                  <a:pt x="272241" y="135231"/>
                </a:lnTo>
                <a:cubicBezTo>
                  <a:pt x="272241" y="148498"/>
                  <a:pt x="261519" y="159207"/>
                  <a:pt x="248234" y="159207"/>
                </a:cubicBezTo>
                <a:lnTo>
                  <a:pt x="213884" y="159207"/>
                </a:lnTo>
                <a:lnTo>
                  <a:pt x="213884" y="222131"/>
                </a:lnTo>
                <a:cubicBezTo>
                  <a:pt x="213884" y="223932"/>
                  <a:pt x="212745" y="225638"/>
                  <a:pt x="211037" y="226301"/>
                </a:cubicBezTo>
                <a:cubicBezTo>
                  <a:pt x="210562" y="226490"/>
                  <a:pt x="209993" y="226585"/>
                  <a:pt x="209424" y="226585"/>
                </a:cubicBezTo>
                <a:cubicBezTo>
                  <a:pt x="208190" y="226585"/>
                  <a:pt x="206957" y="226111"/>
                  <a:pt x="206103" y="225164"/>
                </a:cubicBezTo>
                <a:lnTo>
                  <a:pt x="145467" y="159207"/>
                </a:lnTo>
                <a:lnTo>
                  <a:pt x="24102" y="159207"/>
                </a:lnTo>
                <a:cubicBezTo>
                  <a:pt x="10818" y="159207"/>
                  <a:pt x="0" y="148498"/>
                  <a:pt x="0" y="135231"/>
                </a:cubicBezTo>
                <a:lnTo>
                  <a:pt x="0" y="23976"/>
                </a:lnTo>
                <a:cubicBezTo>
                  <a:pt x="0" y="10709"/>
                  <a:pt x="10818" y="0"/>
                  <a:pt x="24102" y="0"/>
                </a:cubicBezTo>
                <a:close/>
              </a:path>
            </a:pathLst>
          </a:custGeom>
          <a:solidFill>
            <a:srgbClr val="083EA7"/>
          </a:solidFill>
          <a:ln>
            <a:noFill/>
          </a:ln>
        </p:spPr>
      </p:sp>
      <p:sp>
        <p:nvSpPr>
          <p:cNvPr id="27" name="bookmark-on-file_81268"/>
          <p:cNvSpPr>
            <a:spLocks noChangeAspect="1"/>
          </p:cNvSpPr>
          <p:nvPr/>
        </p:nvSpPr>
        <p:spPr bwMode="auto">
          <a:xfrm>
            <a:off x="4745271" y="4425341"/>
            <a:ext cx="321060" cy="324000"/>
          </a:xfrm>
          <a:custGeom>
            <a:avLst/>
            <a:gdLst>
              <a:gd name="connsiteX0" fmla="*/ 107916 w 601288"/>
              <a:gd name="connsiteY0" fmla="*/ 441881 h 606792"/>
              <a:gd name="connsiteX1" fmla="*/ 372117 w 601288"/>
              <a:gd name="connsiteY1" fmla="*/ 441881 h 606792"/>
              <a:gd name="connsiteX2" fmla="*/ 391991 w 601288"/>
              <a:gd name="connsiteY2" fmla="*/ 461663 h 606792"/>
              <a:gd name="connsiteX3" fmla="*/ 372117 w 601288"/>
              <a:gd name="connsiteY3" fmla="*/ 481539 h 606792"/>
              <a:gd name="connsiteX4" fmla="*/ 107916 w 601288"/>
              <a:gd name="connsiteY4" fmla="*/ 481539 h 606792"/>
              <a:gd name="connsiteX5" fmla="*/ 88136 w 601288"/>
              <a:gd name="connsiteY5" fmla="*/ 461663 h 606792"/>
              <a:gd name="connsiteX6" fmla="*/ 107916 w 601288"/>
              <a:gd name="connsiteY6" fmla="*/ 441881 h 606792"/>
              <a:gd name="connsiteX7" fmla="*/ 107916 w 601288"/>
              <a:gd name="connsiteY7" fmla="*/ 336385 h 606792"/>
              <a:gd name="connsiteX8" fmla="*/ 372117 w 601288"/>
              <a:gd name="connsiteY8" fmla="*/ 336385 h 606792"/>
              <a:gd name="connsiteX9" fmla="*/ 391991 w 601288"/>
              <a:gd name="connsiteY9" fmla="*/ 356131 h 606792"/>
              <a:gd name="connsiteX10" fmla="*/ 372117 w 601288"/>
              <a:gd name="connsiteY10" fmla="*/ 375972 h 606792"/>
              <a:gd name="connsiteX11" fmla="*/ 107916 w 601288"/>
              <a:gd name="connsiteY11" fmla="*/ 375972 h 606792"/>
              <a:gd name="connsiteX12" fmla="*/ 88136 w 601288"/>
              <a:gd name="connsiteY12" fmla="*/ 356131 h 606792"/>
              <a:gd name="connsiteX13" fmla="*/ 107916 w 601288"/>
              <a:gd name="connsiteY13" fmla="*/ 336385 h 606792"/>
              <a:gd name="connsiteX14" fmla="*/ 107916 w 601288"/>
              <a:gd name="connsiteY14" fmla="*/ 230819 h 606792"/>
              <a:gd name="connsiteX15" fmla="*/ 372117 w 601288"/>
              <a:gd name="connsiteY15" fmla="*/ 230819 h 606792"/>
              <a:gd name="connsiteX16" fmla="*/ 391991 w 601288"/>
              <a:gd name="connsiteY16" fmla="*/ 250659 h 606792"/>
              <a:gd name="connsiteX17" fmla="*/ 372117 w 601288"/>
              <a:gd name="connsiteY17" fmla="*/ 270406 h 606792"/>
              <a:gd name="connsiteX18" fmla="*/ 107916 w 601288"/>
              <a:gd name="connsiteY18" fmla="*/ 270406 h 606792"/>
              <a:gd name="connsiteX19" fmla="*/ 88136 w 601288"/>
              <a:gd name="connsiteY19" fmla="*/ 250659 h 606792"/>
              <a:gd name="connsiteX20" fmla="*/ 107916 w 601288"/>
              <a:gd name="connsiteY20" fmla="*/ 230819 h 606792"/>
              <a:gd name="connsiteX21" fmla="*/ 107917 w 601288"/>
              <a:gd name="connsiteY21" fmla="*/ 125324 h 606792"/>
              <a:gd name="connsiteX22" fmla="*/ 319286 w 601288"/>
              <a:gd name="connsiteY22" fmla="*/ 125324 h 606792"/>
              <a:gd name="connsiteX23" fmla="*/ 339067 w 601288"/>
              <a:gd name="connsiteY23" fmla="*/ 145070 h 606792"/>
              <a:gd name="connsiteX24" fmla="*/ 319286 w 601288"/>
              <a:gd name="connsiteY24" fmla="*/ 164911 h 606792"/>
              <a:gd name="connsiteX25" fmla="*/ 107917 w 601288"/>
              <a:gd name="connsiteY25" fmla="*/ 164911 h 606792"/>
              <a:gd name="connsiteX26" fmla="*/ 88136 w 601288"/>
              <a:gd name="connsiteY26" fmla="*/ 145070 h 606792"/>
              <a:gd name="connsiteX27" fmla="*/ 107917 w 601288"/>
              <a:gd name="connsiteY27" fmla="*/ 125324 h 606792"/>
              <a:gd name="connsiteX28" fmla="*/ 64716 w 601288"/>
              <a:gd name="connsiteY28" fmla="*/ 39600 h 606792"/>
              <a:gd name="connsiteX29" fmla="*/ 39659 w 601288"/>
              <a:gd name="connsiteY29" fmla="*/ 64620 h 606792"/>
              <a:gd name="connsiteX30" fmla="*/ 39659 w 601288"/>
              <a:gd name="connsiteY30" fmla="*/ 542266 h 606792"/>
              <a:gd name="connsiteX31" fmla="*/ 64716 w 601288"/>
              <a:gd name="connsiteY31" fmla="*/ 567192 h 606792"/>
              <a:gd name="connsiteX32" fmla="*/ 415334 w 601288"/>
              <a:gd name="connsiteY32" fmla="*/ 567192 h 606792"/>
              <a:gd name="connsiteX33" fmla="*/ 440392 w 601288"/>
              <a:gd name="connsiteY33" fmla="*/ 542266 h 606792"/>
              <a:gd name="connsiteX34" fmla="*/ 440392 w 601288"/>
              <a:gd name="connsiteY34" fmla="*/ 201762 h 606792"/>
              <a:gd name="connsiteX35" fmla="*/ 386038 w 601288"/>
              <a:gd name="connsiteY35" fmla="*/ 201762 h 606792"/>
              <a:gd name="connsiteX36" fmla="*/ 369081 w 601288"/>
              <a:gd name="connsiteY36" fmla="*/ 184831 h 606792"/>
              <a:gd name="connsiteX37" fmla="*/ 369081 w 601288"/>
              <a:gd name="connsiteY37" fmla="*/ 99893 h 606792"/>
              <a:gd name="connsiteX38" fmla="*/ 386038 w 601288"/>
              <a:gd name="connsiteY38" fmla="*/ 83056 h 606792"/>
              <a:gd name="connsiteX39" fmla="*/ 440392 w 601288"/>
              <a:gd name="connsiteY39" fmla="*/ 83056 h 606792"/>
              <a:gd name="connsiteX40" fmla="*/ 440392 w 601288"/>
              <a:gd name="connsiteY40" fmla="*/ 64620 h 606792"/>
              <a:gd name="connsiteX41" fmla="*/ 415334 w 601288"/>
              <a:gd name="connsiteY41" fmla="*/ 39600 h 606792"/>
              <a:gd name="connsiteX42" fmla="*/ 64716 w 601288"/>
              <a:gd name="connsiteY42" fmla="*/ 0 h 606792"/>
              <a:gd name="connsiteX43" fmla="*/ 415334 w 601288"/>
              <a:gd name="connsiteY43" fmla="*/ 0 h 606792"/>
              <a:gd name="connsiteX44" fmla="*/ 479957 w 601288"/>
              <a:gd name="connsiteY44" fmla="*/ 64620 h 606792"/>
              <a:gd name="connsiteX45" fmla="*/ 479957 w 601288"/>
              <a:gd name="connsiteY45" fmla="*/ 83056 h 606792"/>
              <a:gd name="connsiteX46" fmla="*/ 536572 w 601288"/>
              <a:gd name="connsiteY46" fmla="*/ 83056 h 606792"/>
              <a:gd name="connsiteX47" fmla="*/ 544014 w 601288"/>
              <a:gd name="connsiteY47" fmla="*/ 85784 h 606792"/>
              <a:gd name="connsiteX48" fmla="*/ 597426 w 601288"/>
              <a:gd name="connsiteY48" fmla="*/ 132439 h 606792"/>
              <a:gd name="connsiteX49" fmla="*/ 601288 w 601288"/>
              <a:gd name="connsiteY49" fmla="*/ 140810 h 606792"/>
              <a:gd name="connsiteX50" fmla="*/ 597708 w 601288"/>
              <a:gd name="connsiteY50" fmla="*/ 149276 h 606792"/>
              <a:gd name="connsiteX51" fmla="*/ 544108 w 601288"/>
              <a:gd name="connsiteY51" fmla="*/ 198752 h 606792"/>
              <a:gd name="connsiteX52" fmla="*/ 536383 w 601288"/>
              <a:gd name="connsiteY52" fmla="*/ 201762 h 606792"/>
              <a:gd name="connsiteX53" fmla="*/ 479957 w 601288"/>
              <a:gd name="connsiteY53" fmla="*/ 201762 h 606792"/>
              <a:gd name="connsiteX54" fmla="*/ 479957 w 601288"/>
              <a:gd name="connsiteY54" fmla="*/ 542266 h 606792"/>
              <a:gd name="connsiteX55" fmla="*/ 415334 w 601288"/>
              <a:gd name="connsiteY55" fmla="*/ 606792 h 606792"/>
              <a:gd name="connsiteX56" fmla="*/ 64716 w 601288"/>
              <a:gd name="connsiteY56" fmla="*/ 606792 h 606792"/>
              <a:gd name="connsiteX57" fmla="*/ 0 w 601288"/>
              <a:gd name="connsiteY57" fmla="*/ 542266 h 606792"/>
              <a:gd name="connsiteX58" fmla="*/ 0 w 601288"/>
              <a:gd name="connsiteY58" fmla="*/ 64620 h 606792"/>
              <a:gd name="connsiteX59" fmla="*/ 64716 w 601288"/>
              <a:gd name="connsiteY59" fmla="*/ 0 h 606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601288" h="606792">
                <a:moveTo>
                  <a:pt x="107916" y="441881"/>
                </a:moveTo>
                <a:lnTo>
                  <a:pt x="372117" y="441881"/>
                </a:lnTo>
                <a:cubicBezTo>
                  <a:pt x="383043" y="441881"/>
                  <a:pt x="391991" y="450736"/>
                  <a:pt x="391991" y="461663"/>
                </a:cubicBezTo>
                <a:cubicBezTo>
                  <a:pt x="391991" y="472590"/>
                  <a:pt x="383043" y="481539"/>
                  <a:pt x="372117" y="481539"/>
                </a:cubicBezTo>
                <a:lnTo>
                  <a:pt x="107916" y="481539"/>
                </a:lnTo>
                <a:cubicBezTo>
                  <a:pt x="96990" y="481539"/>
                  <a:pt x="88136" y="472590"/>
                  <a:pt x="88136" y="461663"/>
                </a:cubicBezTo>
                <a:cubicBezTo>
                  <a:pt x="88136" y="450736"/>
                  <a:pt x="96990" y="441881"/>
                  <a:pt x="107916" y="441881"/>
                </a:cubicBezTo>
                <a:close/>
                <a:moveTo>
                  <a:pt x="107916" y="336385"/>
                </a:moveTo>
                <a:lnTo>
                  <a:pt x="372117" y="336385"/>
                </a:lnTo>
                <a:cubicBezTo>
                  <a:pt x="383043" y="336385"/>
                  <a:pt x="391991" y="345224"/>
                  <a:pt x="391991" y="356131"/>
                </a:cubicBezTo>
                <a:cubicBezTo>
                  <a:pt x="391991" y="367133"/>
                  <a:pt x="383043" y="375972"/>
                  <a:pt x="372117" y="375972"/>
                </a:cubicBezTo>
                <a:lnTo>
                  <a:pt x="107916" y="375972"/>
                </a:lnTo>
                <a:cubicBezTo>
                  <a:pt x="96990" y="375972"/>
                  <a:pt x="88136" y="367133"/>
                  <a:pt x="88136" y="356131"/>
                </a:cubicBezTo>
                <a:cubicBezTo>
                  <a:pt x="88136" y="345224"/>
                  <a:pt x="96990" y="336385"/>
                  <a:pt x="107916" y="336385"/>
                </a:cubicBezTo>
                <a:close/>
                <a:moveTo>
                  <a:pt x="107916" y="230819"/>
                </a:moveTo>
                <a:lnTo>
                  <a:pt x="372117" y="230819"/>
                </a:lnTo>
                <a:cubicBezTo>
                  <a:pt x="383043" y="230819"/>
                  <a:pt x="391991" y="239658"/>
                  <a:pt x="391991" y="250659"/>
                </a:cubicBezTo>
                <a:cubicBezTo>
                  <a:pt x="391991" y="261567"/>
                  <a:pt x="383043" y="270406"/>
                  <a:pt x="372117" y="270406"/>
                </a:cubicBezTo>
                <a:lnTo>
                  <a:pt x="107916" y="270406"/>
                </a:lnTo>
                <a:cubicBezTo>
                  <a:pt x="96990" y="270406"/>
                  <a:pt x="88136" y="261567"/>
                  <a:pt x="88136" y="250659"/>
                </a:cubicBezTo>
                <a:cubicBezTo>
                  <a:pt x="88136" y="239658"/>
                  <a:pt x="96990" y="230819"/>
                  <a:pt x="107916" y="230819"/>
                </a:cubicBezTo>
                <a:close/>
                <a:moveTo>
                  <a:pt x="107917" y="125324"/>
                </a:moveTo>
                <a:lnTo>
                  <a:pt x="319286" y="125324"/>
                </a:lnTo>
                <a:cubicBezTo>
                  <a:pt x="330213" y="125324"/>
                  <a:pt x="339067" y="134163"/>
                  <a:pt x="339067" y="145070"/>
                </a:cubicBezTo>
                <a:cubicBezTo>
                  <a:pt x="339067" y="156072"/>
                  <a:pt x="330213" y="164911"/>
                  <a:pt x="319286" y="164911"/>
                </a:cubicBezTo>
                <a:lnTo>
                  <a:pt x="107917" y="164911"/>
                </a:lnTo>
                <a:cubicBezTo>
                  <a:pt x="96990" y="164911"/>
                  <a:pt x="88136" y="156072"/>
                  <a:pt x="88136" y="145070"/>
                </a:cubicBezTo>
                <a:cubicBezTo>
                  <a:pt x="88136" y="134163"/>
                  <a:pt x="96990" y="125324"/>
                  <a:pt x="107917" y="125324"/>
                </a:cubicBezTo>
                <a:close/>
                <a:moveTo>
                  <a:pt x="64716" y="39600"/>
                </a:moveTo>
                <a:cubicBezTo>
                  <a:pt x="50869" y="39600"/>
                  <a:pt x="39659" y="50793"/>
                  <a:pt x="39659" y="64620"/>
                </a:cubicBezTo>
                <a:lnTo>
                  <a:pt x="39659" y="542266"/>
                </a:lnTo>
                <a:cubicBezTo>
                  <a:pt x="39659" y="555999"/>
                  <a:pt x="50869" y="567192"/>
                  <a:pt x="64716" y="567192"/>
                </a:cubicBezTo>
                <a:lnTo>
                  <a:pt x="415334" y="567192"/>
                </a:lnTo>
                <a:cubicBezTo>
                  <a:pt x="429088" y="567192"/>
                  <a:pt x="440392" y="555999"/>
                  <a:pt x="440392" y="542266"/>
                </a:cubicBezTo>
                <a:lnTo>
                  <a:pt x="440392" y="201762"/>
                </a:lnTo>
                <a:lnTo>
                  <a:pt x="386038" y="201762"/>
                </a:lnTo>
                <a:cubicBezTo>
                  <a:pt x="376712" y="201762"/>
                  <a:pt x="369081" y="194143"/>
                  <a:pt x="369081" y="184831"/>
                </a:cubicBezTo>
                <a:lnTo>
                  <a:pt x="369081" y="99893"/>
                </a:lnTo>
                <a:cubicBezTo>
                  <a:pt x="369081" y="90581"/>
                  <a:pt x="376712" y="83056"/>
                  <a:pt x="386038" y="83056"/>
                </a:cubicBezTo>
                <a:lnTo>
                  <a:pt x="440392" y="83056"/>
                </a:lnTo>
                <a:lnTo>
                  <a:pt x="440392" y="64620"/>
                </a:lnTo>
                <a:cubicBezTo>
                  <a:pt x="440392" y="50793"/>
                  <a:pt x="429088" y="39600"/>
                  <a:pt x="415334" y="39600"/>
                </a:cubicBezTo>
                <a:close/>
                <a:moveTo>
                  <a:pt x="64716" y="0"/>
                </a:moveTo>
                <a:lnTo>
                  <a:pt x="415334" y="0"/>
                </a:lnTo>
                <a:cubicBezTo>
                  <a:pt x="450942" y="0"/>
                  <a:pt x="479957" y="28971"/>
                  <a:pt x="479957" y="64620"/>
                </a:cubicBezTo>
                <a:lnTo>
                  <a:pt x="479957" y="83056"/>
                </a:lnTo>
                <a:lnTo>
                  <a:pt x="536572" y="83056"/>
                </a:lnTo>
                <a:cubicBezTo>
                  <a:pt x="539303" y="83056"/>
                  <a:pt x="541941" y="83997"/>
                  <a:pt x="544014" y="85784"/>
                </a:cubicBezTo>
                <a:lnTo>
                  <a:pt x="597426" y="132439"/>
                </a:lnTo>
                <a:cubicBezTo>
                  <a:pt x="599875" y="134602"/>
                  <a:pt x="601288" y="137612"/>
                  <a:pt x="601288" y="140810"/>
                </a:cubicBezTo>
                <a:cubicBezTo>
                  <a:pt x="601288" y="144008"/>
                  <a:pt x="600063" y="147018"/>
                  <a:pt x="597708" y="149276"/>
                </a:cubicBezTo>
                <a:lnTo>
                  <a:pt x="544108" y="198752"/>
                </a:lnTo>
                <a:cubicBezTo>
                  <a:pt x="542035" y="200633"/>
                  <a:pt x="539209" y="201762"/>
                  <a:pt x="536383" y="201762"/>
                </a:cubicBezTo>
                <a:lnTo>
                  <a:pt x="479957" y="201762"/>
                </a:lnTo>
                <a:lnTo>
                  <a:pt x="479957" y="542266"/>
                </a:lnTo>
                <a:cubicBezTo>
                  <a:pt x="479957" y="577821"/>
                  <a:pt x="450942" y="606792"/>
                  <a:pt x="415334" y="606792"/>
                </a:cubicBezTo>
                <a:lnTo>
                  <a:pt x="64716" y="606792"/>
                </a:lnTo>
                <a:cubicBezTo>
                  <a:pt x="29014" y="606792"/>
                  <a:pt x="0" y="577821"/>
                  <a:pt x="0" y="542266"/>
                </a:cubicBezTo>
                <a:lnTo>
                  <a:pt x="0" y="64620"/>
                </a:lnTo>
                <a:cubicBezTo>
                  <a:pt x="0" y="28971"/>
                  <a:pt x="29014" y="0"/>
                  <a:pt x="64716" y="0"/>
                </a:cubicBezTo>
                <a:close/>
              </a:path>
            </a:pathLst>
          </a:custGeom>
          <a:solidFill>
            <a:srgbClr val="083EA7"/>
          </a:solidFill>
          <a:ln>
            <a:noFill/>
          </a:ln>
        </p:spPr>
      </p:sp>
      <p:sp>
        <p:nvSpPr>
          <p:cNvPr id="28" name="completed-tasks_65717"/>
          <p:cNvSpPr>
            <a:spLocks noChangeAspect="1"/>
          </p:cNvSpPr>
          <p:nvPr/>
        </p:nvSpPr>
        <p:spPr bwMode="auto">
          <a:xfrm>
            <a:off x="7156290" y="4425341"/>
            <a:ext cx="310617" cy="324000"/>
          </a:xfrm>
          <a:custGeom>
            <a:avLst/>
            <a:gdLst>
              <a:gd name="connsiteX0" fmla="*/ 538645 w 553582"/>
              <a:gd name="connsiteY0" fmla="*/ 334589 h 577432"/>
              <a:gd name="connsiteX1" fmla="*/ 548787 w 553582"/>
              <a:gd name="connsiteY1" fmla="*/ 338849 h 577432"/>
              <a:gd name="connsiteX2" fmla="*/ 550631 w 553582"/>
              <a:gd name="connsiteY2" fmla="*/ 360036 h 577432"/>
              <a:gd name="connsiteX3" fmla="*/ 395736 w 553582"/>
              <a:gd name="connsiteY3" fmla="*/ 570984 h 577432"/>
              <a:gd name="connsiteX4" fmla="*/ 382828 w 553582"/>
              <a:gd name="connsiteY4" fmla="*/ 577432 h 577432"/>
              <a:gd name="connsiteX5" fmla="*/ 369920 w 553582"/>
              <a:gd name="connsiteY5" fmla="*/ 570063 h 577432"/>
              <a:gd name="connsiteX6" fmla="*/ 265735 w 553582"/>
              <a:gd name="connsiteY6" fmla="*/ 422675 h 577432"/>
              <a:gd name="connsiteX7" fmla="*/ 266657 w 553582"/>
              <a:gd name="connsiteY7" fmla="*/ 402410 h 577432"/>
              <a:gd name="connsiteX8" fmla="*/ 286941 w 553582"/>
              <a:gd name="connsiteY8" fmla="*/ 399646 h 577432"/>
              <a:gd name="connsiteX9" fmla="*/ 382828 w 553582"/>
              <a:gd name="connsiteY9" fmla="*/ 457680 h 577432"/>
              <a:gd name="connsiteX10" fmla="*/ 528503 w 553582"/>
              <a:gd name="connsiteY10" fmla="*/ 337928 h 577432"/>
              <a:gd name="connsiteX11" fmla="*/ 538645 w 553582"/>
              <a:gd name="connsiteY11" fmla="*/ 334589 h 577432"/>
              <a:gd name="connsiteX12" fmla="*/ 134657 w 553582"/>
              <a:gd name="connsiteY12" fmla="*/ 299294 h 577432"/>
              <a:gd name="connsiteX13" fmla="*/ 323715 w 553582"/>
              <a:gd name="connsiteY13" fmla="*/ 299294 h 577432"/>
              <a:gd name="connsiteX14" fmla="*/ 355071 w 553582"/>
              <a:gd name="connsiteY14" fmla="*/ 331488 h 577432"/>
              <a:gd name="connsiteX15" fmla="*/ 323715 w 553582"/>
              <a:gd name="connsiteY15" fmla="*/ 362763 h 577432"/>
              <a:gd name="connsiteX16" fmla="*/ 134657 w 553582"/>
              <a:gd name="connsiteY16" fmla="*/ 362763 h 577432"/>
              <a:gd name="connsiteX17" fmla="*/ 102379 w 553582"/>
              <a:gd name="connsiteY17" fmla="*/ 331488 h 577432"/>
              <a:gd name="connsiteX18" fmla="*/ 134657 w 553582"/>
              <a:gd name="connsiteY18" fmla="*/ 299294 h 577432"/>
              <a:gd name="connsiteX19" fmla="*/ 134657 w 553582"/>
              <a:gd name="connsiteY19" fmla="*/ 205349 h 577432"/>
              <a:gd name="connsiteX20" fmla="*/ 323715 w 553582"/>
              <a:gd name="connsiteY20" fmla="*/ 205349 h 577432"/>
              <a:gd name="connsiteX21" fmla="*/ 355071 w 553582"/>
              <a:gd name="connsiteY21" fmla="*/ 236640 h 577432"/>
              <a:gd name="connsiteX22" fmla="*/ 323715 w 553582"/>
              <a:gd name="connsiteY22" fmla="*/ 267930 h 577432"/>
              <a:gd name="connsiteX23" fmla="*/ 134657 w 553582"/>
              <a:gd name="connsiteY23" fmla="*/ 267930 h 577432"/>
              <a:gd name="connsiteX24" fmla="*/ 102379 w 553582"/>
              <a:gd name="connsiteY24" fmla="*/ 236640 h 577432"/>
              <a:gd name="connsiteX25" fmla="*/ 134657 w 553582"/>
              <a:gd name="connsiteY25" fmla="*/ 205349 h 577432"/>
              <a:gd name="connsiteX26" fmla="*/ 134657 w 553582"/>
              <a:gd name="connsiteY26" fmla="*/ 110515 h 577432"/>
              <a:gd name="connsiteX27" fmla="*/ 323715 w 553582"/>
              <a:gd name="connsiteY27" fmla="*/ 110515 h 577432"/>
              <a:gd name="connsiteX28" fmla="*/ 355071 w 553582"/>
              <a:gd name="connsiteY28" fmla="*/ 141806 h 577432"/>
              <a:gd name="connsiteX29" fmla="*/ 323715 w 553582"/>
              <a:gd name="connsiteY29" fmla="*/ 173096 h 577432"/>
              <a:gd name="connsiteX30" fmla="*/ 134657 w 553582"/>
              <a:gd name="connsiteY30" fmla="*/ 173096 h 577432"/>
              <a:gd name="connsiteX31" fmla="*/ 102379 w 553582"/>
              <a:gd name="connsiteY31" fmla="*/ 141806 h 577432"/>
              <a:gd name="connsiteX32" fmla="*/ 134657 w 553582"/>
              <a:gd name="connsiteY32" fmla="*/ 110515 h 577432"/>
              <a:gd name="connsiteX33" fmla="*/ 31365 w 553582"/>
              <a:gd name="connsiteY33" fmla="*/ 0 h 577432"/>
              <a:gd name="connsiteX34" fmla="*/ 426196 w 553582"/>
              <a:gd name="connsiteY34" fmla="*/ 0 h 577432"/>
              <a:gd name="connsiteX35" fmla="*/ 458484 w 553582"/>
              <a:gd name="connsiteY35" fmla="*/ 31313 h 577432"/>
              <a:gd name="connsiteX36" fmla="*/ 458484 w 553582"/>
              <a:gd name="connsiteY36" fmla="*/ 355496 h 577432"/>
              <a:gd name="connsiteX37" fmla="*/ 394831 w 553582"/>
              <a:gd name="connsiteY37" fmla="*/ 407071 h 577432"/>
              <a:gd name="connsiteX38" fmla="*/ 394831 w 553582"/>
              <a:gd name="connsiteY38" fmla="*/ 62626 h 577432"/>
              <a:gd name="connsiteX39" fmla="*/ 63653 w 553582"/>
              <a:gd name="connsiteY39" fmla="*/ 62626 h 577432"/>
              <a:gd name="connsiteX40" fmla="*/ 63653 w 553582"/>
              <a:gd name="connsiteY40" fmla="*/ 473381 h 577432"/>
              <a:gd name="connsiteX41" fmla="*/ 262913 w 553582"/>
              <a:gd name="connsiteY41" fmla="*/ 473381 h 577432"/>
              <a:gd name="connsiteX42" fmla="*/ 307194 w 553582"/>
              <a:gd name="connsiteY42" fmla="*/ 536007 h 577432"/>
              <a:gd name="connsiteX43" fmla="*/ 31365 w 553582"/>
              <a:gd name="connsiteY43" fmla="*/ 536007 h 577432"/>
              <a:gd name="connsiteX44" fmla="*/ 0 w 553582"/>
              <a:gd name="connsiteY44" fmla="*/ 504694 h 577432"/>
              <a:gd name="connsiteX45" fmla="*/ 0 w 553582"/>
              <a:gd name="connsiteY45" fmla="*/ 31313 h 577432"/>
              <a:gd name="connsiteX46" fmla="*/ 31365 w 553582"/>
              <a:gd name="connsiteY46" fmla="*/ 0 h 57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553582" h="577432">
                <a:moveTo>
                  <a:pt x="538645" y="334589"/>
                </a:moveTo>
                <a:cubicBezTo>
                  <a:pt x="542333" y="334704"/>
                  <a:pt x="546021" y="336086"/>
                  <a:pt x="548787" y="338849"/>
                </a:cubicBezTo>
                <a:cubicBezTo>
                  <a:pt x="554319" y="344376"/>
                  <a:pt x="555241" y="353588"/>
                  <a:pt x="550631" y="360036"/>
                </a:cubicBezTo>
                <a:lnTo>
                  <a:pt x="395736" y="570984"/>
                </a:lnTo>
                <a:cubicBezTo>
                  <a:pt x="392970" y="574669"/>
                  <a:pt x="388360" y="577432"/>
                  <a:pt x="382828" y="577432"/>
                </a:cubicBezTo>
                <a:cubicBezTo>
                  <a:pt x="378218" y="577432"/>
                  <a:pt x="373608" y="574669"/>
                  <a:pt x="369920" y="570063"/>
                </a:cubicBezTo>
                <a:lnTo>
                  <a:pt x="265735" y="422675"/>
                </a:lnTo>
                <a:cubicBezTo>
                  <a:pt x="261125" y="416227"/>
                  <a:pt x="262047" y="407937"/>
                  <a:pt x="266657" y="402410"/>
                </a:cubicBezTo>
                <a:cubicBezTo>
                  <a:pt x="272189" y="396883"/>
                  <a:pt x="280487" y="395962"/>
                  <a:pt x="286941" y="399646"/>
                </a:cubicBezTo>
                <a:lnTo>
                  <a:pt x="382828" y="457680"/>
                </a:lnTo>
                <a:lnTo>
                  <a:pt x="528503" y="337928"/>
                </a:lnTo>
                <a:cubicBezTo>
                  <a:pt x="531269" y="335625"/>
                  <a:pt x="534957" y="334473"/>
                  <a:pt x="538645" y="334589"/>
                </a:cubicBezTo>
                <a:close/>
                <a:moveTo>
                  <a:pt x="134657" y="299294"/>
                </a:moveTo>
                <a:lnTo>
                  <a:pt x="323715" y="299294"/>
                </a:lnTo>
                <a:cubicBezTo>
                  <a:pt x="341238" y="299294"/>
                  <a:pt x="355071" y="314011"/>
                  <a:pt x="355071" y="331488"/>
                </a:cubicBezTo>
                <a:cubicBezTo>
                  <a:pt x="355071" y="348046"/>
                  <a:pt x="341238" y="362763"/>
                  <a:pt x="323715" y="362763"/>
                </a:cubicBezTo>
                <a:lnTo>
                  <a:pt x="134657" y="362763"/>
                </a:lnTo>
                <a:cubicBezTo>
                  <a:pt x="117135" y="362763"/>
                  <a:pt x="102379" y="348046"/>
                  <a:pt x="102379" y="331488"/>
                </a:cubicBezTo>
                <a:cubicBezTo>
                  <a:pt x="102379" y="314011"/>
                  <a:pt x="117135" y="299294"/>
                  <a:pt x="134657" y="299294"/>
                </a:cubicBezTo>
                <a:close/>
                <a:moveTo>
                  <a:pt x="134657" y="205349"/>
                </a:moveTo>
                <a:lnTo>
                  <a:pt x="323715" y="205349"/>
                </a:lnTo>
                <a:cubicBezTo>
                  <a:pt x="341238" y="205349"/>
                  <a:pt x="355071" y="219154"/>
                  <a:pt x="355071" y="236640"/>
                </a:cubicBezTo>
                <a:cubicBezTo>
                  <a:pt x="355071" y="254125"/>
                  <a:pt x="341238" y="267930"/>
                  <a:pt x="323715" y="267930"/>
                </a:cubicBezTo>
                <a:lnTo>
                  <a:pt x="134657" y="267930"/>
                </a:lnTo>
                <a:cubicBezTo>
                  <a:pt x="117135" y="267930"/>
                  <a:pt x="102379" y="254125"/>
                  <a:pt x="102379" y="236640"/>
                </a:cubicBezTo>
                <a:cubicBezTo>
                  <a:pt x="102379" y="219154"/>
                  <a:pt x="117135" y="205349"/>
                  <a:pt x="134657" y="205349"/>
                </a:cubicBezTo>
                <a:close/>
                <a:moveTo>
                  <a:pt x="134657" y="110515"/>
                </a:moveTo>
                <a:lnTo>
                  <a:pt x="323715" y="110515"/>
                </a:lnTo>
                <a:cubicBezTo>
                  <a:pt x="341238" y="110515"/>
                  <a:pt x="355071" y="124320"/>
                  <a:pt x="355071" y="141806"/>
                </a:cubicBezTo>
                <a:cubicBezTo>
                  <a:pt x="355071" y="159291"/>
                  <a:pt x="341238" y="173096"/>
                  <a:pt x="323715" y="173096"/>
                </a:cubicBezTo>
                <a:lnTo>
                  <a:pt x="134657" y="173096"/>
                </a:lnTo>
                <a:cubicBezTo>
                  <a:pt x="117135" y="173096"/>
                  <a:pt x="102379" y="159291"/>
                  <a:pt x="102379" y="141806"/>
                </a:cubicBezTo>
                <a:cubicBezTo>
                  <a:pt x="102379" y="124320"/>
                  <a:pt x="117135" y="110515"/>
                  <a:pt x="134657" y="110515"/>
                </a:cubicBezTo>
                <a:close/>
                <a:moveTo>
                  <a:pt x="31365" y="0"/>
                </a:moveTo>
                <a:lnTo>
                  <a:pt x="426196" y="0"/>
                </a:lnTo>
                <a:cubicBezTo>
                  <a:pt x="443724" y="0"/>
                  <a:pt x="458484" y="13815"/>
                  <a:pt x="458484" y="31313"/>
                </a:cubicBezTo>
                <a:lnTo>
                  <a:pt x="458484" y="355496"/>
                </a:lnTo>
                <a:lnTo>
                  <a:pt x="394831" y="407071"/>
                </a:lnTo>
                <a:lnTo>
                  <a:pt x="394831" y="62626"/>
                </a:lnTo>
                <a:lnTo>
                  <a:pt x="63653" y="62626"/>
                </a:lnTo>
                <a:lnTo>
                  <a:pt x="63653" y="473381"/>
                </a:lnTo>
                <a:lnTo>
                  <a:pt x="262913" y="473381"/>
                </a:lnTo>
                <a:lnTo>
                  <a:pt x="307194" y="536007"/>
                </a:lnTo>
                <a:lnTo>
                  <a:pt x="31365" y="536007"/>
                </a:lnTo>
                <a:cubicBezTo>
                  <a:pt x="13838" y="536007"/>
                  <a:pt x="0" y="522192"/>
                  <a:pt x="0" y="504694"/>
                </a:cubicBezTo>
                <a:lnTo>
                  <a:pt x="0" y="31313"/>
                </a:lnTo>
                <a:cubicBezTo>
                  <a:pt x="0" y="13815"/>
                  <a:pt x="13838" y="0"/>
                  <a:pt x="31365" y="0"/>
                </a:cubicBezTo>
                <a:close/>
              </a:path>
            </a:pathLst>
          </a:custGeom>
          <a:solidFill>
            <a:srgbClr val="EAEAEA"/>
          </a:solidFill>
          <a:ln>
            <a:noFill/>
          </a:ln>
        </p:spPr>
      </p:sp>
      <p:sp>
        <p:nvSpPr>
          <p:cNvPr id="29" name="矩形 28"/>
          <p:cNvSpPr/>
          <p:nvPr/>
        </p:nvSpPr>
        <p:spPr>
          <a:xfrm>
            <a:off x="5271065" y="2007433"/>
            <a:ext cx="4391683" cy="1059008"/>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en-US" altLang="zh-CN" sz="1800" b="0" i="0" u="none" strike="noStrike" kern="1200" cap="none" spc="0" normalizeH="0" baseline="0" noProof="0" dirty="0" err="1">
                <a:ln>
                  <a:noFill/>
                </a:ln>
                <a:solidFill>
                  <a:schemeClr val="tx1">
                    <a:lumMod val="85000"/>
                    <a:lumOff val="15000"/>
                  </a:schemeClr>
                </a:solidFill>
                <a:effectLst/>
                <a:uLnTx/>
                <a:uFillTx/>
                <a:latin typeface="Arial" panose="020B0604020202020204"/>
                <a:ea typeface="FZHei-B01" panose="03000509000000000000"/>
                <a:cs typeface="+mn-cs"/>
              </a:rPr>
              <a:t>Fusce</a:t>
            </a:r>
            <a:r>
              <a:rPr kumimoji="0" lang="en-US" altLang="zh-CN"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mn-cs"/>
              </a:rPr>
              <a:t> </a:t>
            </a:r>
            <a:r>
              <a:rPr kumimoji="0" lang="en-US" altLang="zh-CN" sz="1800" b="0" i="0" u="none" strike="noStrike" kern="1200" cap="none" spc="0" normalizeH="0" baseline="0" noProof="0" dirty="0" err="1">
                <a:ln>
                  <a:noFill/>
                </a:ln>
                <a:solidFill>
                  <a:schemeClr val="tx1">
                    <a:lumMod val="85000"/>
                    <a:lumOff val="15000"/>
                  </a:schemeClr>
                </a:solidFill>
                <a:effectLst/>
                <a:uLnTx/>
                <a:uFillTx/>
                <a:latin typeface="Arial" panose="020B0604020202020204"/>
                <a:ea typeface="FZHei-B01" panose="03000509000000000000"/>
                <a:cs typeface="+mn-cs"/>
              </a:rPr>
              <a:t>posuere</a:t>
            </a:r>
            <a:r>
              <a:rPr kumimoji="0" lang="en-US" altLang="zh-CN"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mn-cs"/>
              </a:rPr>
              <a:t>, magna sed pulvinar </a:t>
            </a:r>
            <a:r>
              <a:rPr kumimoji="0" lang="en-US" altLang="zh-CN" sz="1800" b="0" i="0" u="none" strike="noStrike" kern="1200" cap="none" spc="0" normalizeH="0" baseline="0" noProof="0" dirty="0" err="1">
                <a:ln>
                  <a:noFill/>
                </a:ln>
                <a:solidFill>
                  <a:schemeClr val="tx1">
                    <a:lumMod val="85000"/>
                    <a:lumOff val="15000"/>
                  </a:schemeClr>
                </a:solidFill>
                <a:effectLst/>
                <a:uLnTx/>
                <a:uFillTx/>
                <a:latin typeface="Arial" panose="020B0604020202020204"/>
                <a:ea typeface="FZHei-B01" panose="03000509000000000000"/>
                <a:cs typeface="+mn-cs"/>
              </a:rPr>
              <a:t>ultricies</a:t>
            </a:r>
            <a:r>
              <a:rPr kumimoji="0" lang="en-US" altLang="zh-CN"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mn-cs"/>
              </a:rPr>
              <a:t>, </a:t>
            </a:r>
            <a:r>
              <a:rPr kumimoji="0" lang="en-US" altLang="zh-CN" sz="1800" b="0" i="0" u="none" strike="noStrike" kern="1200" cap="none" spc="0" normalizeH="0" baseline="0" noProof="0" dirty="0" err="1">
                <a:ln>
                  <a:noFill/>
                </a:ln>
                <a:solidFill>
                  <a:schemeClr val="tx1">
                    <a:lumMod val="85000"/>
                    <a:lumOff val="15000"/>
                  </a:schemeClr>
                </a:solidFill>
                <a:effectLst/>
                <a:uLnTx/>
                <a:uFillTx/>
                <a:latin typeface="Arial" panose="020B0604020202020204"/>
                <a:ea typeface="FZHei-B01" panose="03000509000000000000"/>
                <a:cs typeface="+mn-cs"/>
              </a:rPr>
              <a:t>purus</a:t>
            </a:r>
            <a:r>
              <a:rPr kumimoji="0" lang="en-US" altLang="zh-CN"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mn-cs"/>
              </a:rPr>
              <a:t> </a:t>
            </a:r>
            <a:r>
              <a:rPr kumimoji="0" lang="en-US" altLang="zh-CN" sz="1800" b="0" i="0" u="none" strike="noStrike" kern="1200" cap="none" spc="0" normalizeH="0" baseline="0" noProof="0" dirty="0" err="1">
                <a:ln>
                  <a:noFill/>
                </a:ln>
                <a:solidFill>
                  <a:schemeClr val="tx1">
                    <a:lumMod val="85000"/>
                    <a:lumOff val="15000"/>
                  </a:schemeClr>
                </a:solidFill>
                <a:effectLst/>
                <a:uLnTx/>
                <a:uFillTx/>
                <a:latin typeface="Arial" panose="020B0604020202020204"/>
                <a:ea typeface="FZHei-B01" panose="03000509000000000000"/>
                <a:cs typeface="+mn-cs"/>
              </a:rPr>
              <a:t>lectus</a:t>
            </a:r>
            <a:r>
              <a:rPr kumimoji="0" lang="en-US" altLang="zh-CN"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mn-cs"/>
              </a:rPr>
              <a:t> </a:t>
            </a:r>
            <a:r>
              <a:rPr kumimoji="0" lang="en-US" altLang="zh-CN" sz="1800" b="0" i="0" u="none" strike="noStrike" kern="1200" cap="none" spc="0" normalizeH="0" baseline="0" noProof="0" dirty="0" err="1">
                <a:ln>
                  <a:noFill/>
                </a:ln>
                <a:solidFill>
                  <a:schemeClr val="tx1">
                    <a:lumMod val="85000"/>
                    <a:lumOff val="15000"/>
                  </a:schemeClr>
                </a:solidFill>
                <a:effectLst/>
                <a:uLnTx/>
                <a:uFillTx/>
                <a:latin typeface="Arial" panose="020B0604020202020204"/>
                <a:ea typeface="FZHei-B01" panose="03000509000000000000"/>
                <a:cs typeface="+mn-cs"/>
              </a:rPr>
              <a:t>malesuada</a:t>
            </a:r>
            <a:r>
              <a:rPr kumimoji="0" lang="en-US" altLang="zh-CN"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mn-cs"/>
              </a:rPr>
              <a:t> libero, sit </a:t>
            </a:r>
            <a:r>
              <a:rPr kumimoji="0" lang="en-US" altLang="zh-CN" sz="1800" b="0" i="0" u="none" strike="noStrike" kern="1200" cap="none" spc="0" normalizeH="0" baseline="0" noProof="0" dirty="0" err="1">
                <a:ln>
                  <a:noFill/>
                </a:ln>
                <a:solidFill>
                  <a:schemeClr val="tx1">
                    <a:lumMod val="85000"/>
                    <a:lumOff val="15000"/>
                  </a:schemeClr>
                </a:solidFill>
                <a:effectLst/>
                <a:uLnTx/>
                <a:uFillTx/>
                <a:latin typeface="Arial" panose="020B0604020202020204"/>
                <a:ea typeface="FZHei-B01" panose="03000509000000000000"/>
                <a:cs typeface="+mn-cs"/>
              </a:rPr>
              <a:t>amet</a:t>
            </a:r>
            <a:r>
              <a:rPr kumimoji="0" lang="en-US" altLang="zh-CN"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mn-cs"/>
              </a:rPr>
              <a:t> </a:t>
            </a:r>
            <a:r>
              <a:rPr kumimoji="0" lang="en-US" altLang="zh-CN" sz="1800" b="0" i="0" u="none" strike="noStrike" kern="1200" cap="none" spc="0" normalizeH="0" baseline="0" noProof="0" dirty="0" err="1">
                <a:ln>
                  <a:noFill/>
                </a:ln>
                <a:solidFill>
                  <a:schemeClr val="tx1">
                    <a:lumMod val="85000"/>
                    <a:lumOff val="15000"/>
                  </a:schemeClr>
                </a:solidFill>
                <a:effectLst/>
                <a:uLnTx/>
                <a:uFillTx/>
                <a:latin typeface="Arial" panose="020B0604020202020204"/>
                <a:ea typeface="FZHei-B01" panose="03000509000000000000"/>
                <a:cs typeface="+mn-cs"/>
              </a:rPr>
              <a:t>commodo</a:t>
            </a:r>
            <a:r>
              <a:rPr kumimoji="0" lang="en-US" altLang="zh-CN"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mn-cs"/>
              </a:rPr>
              <a:t> magna </a:t>
            </a:r>
            <a:r>
              <a:rPr kumimoji="0" lang="en-US" altLang="zh-CN" sz="1800" b="0" i="0" u="none" strike="noStrike" kern="1200" cap="none" spc="0" normalizeH="0" baseline="0" noProof="0" dirty="0" err="1">
                <a:ln>
                  <a:noFill/>
                </a:ln>
                <a:solidFill>
                  <a:schemeClr val="tx1">
                    <a:lumMod val="85000"/>
                    <a:lumOff val="15000"/>
                  </a:schemeClr>
                </a:solidFill>
                <a:effectLst/>
                <a:uLnTx/>
                <a:uFillTx/>
                <a:latin typeface="Arial" panose="020B0604020202020204"/>
                <a:ea typeface="FZHei-B01" panose="03000509000000000000"/>
                <a:cs typeface="+mn-cs"/>
              </a:rPr>
              <a:t>eros</a:t>
            </a:r>
            <a:r>
              <a:rPr kumimoji="0" lang="en-US" altLang="zh-CN"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mn-cs"/>
              </a:rPr>
              <a:t> </a:t>
            </a:r>
            <a:r>
              <a:rPr kumimoji="0" lang="en-US" altLang="zh-CN" sz="1800" b="0" i="0" u="none" strike="noStrike" kern="1200" cap="none" spc="0" normalizeH="0" baseline="0" noProof="0" dirty="0" err="1">
                <a:ln>
                  <a:noFill/>
                </a:ln>
                <a:solidFill>
                  <a:schemeClr val="tx1">
                    <a:lumMod val="85000"/>
                    <a:lumOff val="15000"/>
                  </a:schemeClr>
                </a:solidFill>
                <a:effectLst/>
                <a:uLnTx/>
                <a:uFillTx/>
                <a:latin typeface="Arial" panose="020B0604020202020204"/>
                <a:ea typeface="FZHei-B01" panose="03000509000000000000"/>
                <a:cs typeface="+mn-cs"/>
              </a:rPr>
              <a:t>quis</a:t>
            </a:r>
            <a:r>
              <a:rPr kumimoji="0" lang="en-US" altLang="zh-CN"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mn-cs"/>
              </a:rPr>
              <a:t> </a:t>
            </a:r>
            <a:r>
              <a:rPr kumimoji="0" lang="en-US" altLang="zh-CN" sz="1800" b="0" i="0" u="none" strike="noStrike" kern="1200" cap="none" spc="0" normalizeH="0" baseline="0" noProof="0" dirty="0" err="1">
                <a:ln>
                  <a:noFill/>
                </a:ln>
                <a:solidFill>
                  <a:schemeClr val="tx1">
                    <a:lumMod val="85000"/>
                    <a:lumOff val="15000"/>
                  </a:schemeClr>
                </a:solidFill>
                <a:effectLst/>
                <a:uLnTx/>
                <a:uFillTx/>
                <a:latin typeface="Arial" panose="020B0604020202020204"/>
                <a:ea typeface="FZHei-B01" panose="03000509000000000000"/>
                <a:cs typeface="+mn-cs"/>
              </a:rPr>
              <a:t>urna</a:t>
            </a:r>
            <a:r>
              <a:rPr kumimoji="0" lang="en-US" altLang="zh-CN"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mn-cs"/>
              </a:rPr>
              <a:t>.</a:t>
            </a:r>
            <a:endParaRPr kumimoji="0" lang="en-US" altLang="zh-CN"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mn-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a:blip r:embed="rId1" cstate="hqprint">
            <a:extLst>
              <a:ext uri="{BEBA8EAE-BF5A-486C-A8C5-ECC9F3942E4B}">
                <a14:imgProps xmlns:a14="http://schemas.microsoft.com/office/drawing/2010/main">
                  <a14:imgLayer r:embed="rId2">
                    <a14:imgEffect>
                      <a14:saturation sat="0"/>
                    </a14:imgEffect>
                  </a14:imgLayer>
                </a14:imgProps>
              </a:ext>
            </a:extLst>
          </a:blip>
          <a:srcRect/>
          <a:stretch>
            <a:fillRect/>
          </a:stretch>
        </p:blipFill>
        <p:spPr>
          <a:xfrm>
            <a:off x="6578600" y="1641475"/>
            <a:ext cx="2160000" cy="2160000"/>
          </a:xfrm>
          <a:custGeom>
            <a:avLst/>
            <a:gdLst>
              <a:gd name="connsiteX0" fmla="*/ 1080000 w 2160000"/>
              <a:gd name="connsiteY0" fmla="*/ 0 h 2160000"/>
              <a:gd name="connsiteX1" fmla="*/ 2160000 w 2160000"/>
              <a:gd name="connsiteY1" fmla="*/ 1080000 h 2160000"/>
              <a:gd name="connsiteX2" fmla="*/ 1080000 w 2160000"/>
              <a:gd name="connsiteY2" fmla="*/ 2160000 h 2160000"/>
              <a:gd name="connsiteX3" fmla="*/ 0 w 2160000"/>
              <a:gd name="connsiteY3" fmla="*/ 1080000 h 2160000"/>
            </a:gdLst>
            <a:ahLst/>
            <a:cxnLst>
              <a:cxn ang="0">
                <a:pos x="connsiteX0" y="connsiteY0"/>
              </a:cxn>
              <a:cxn ang="0">
                <a:pos x="connsiteX1" y="connsiteY1"/>
              </a:cxn>
              <a:cxn ang="0">
                <a:pos x="connsiteX2" y="connsiteY2"/>
              </a:cxn>
              <a:cxn ang="0">
                <a:pos x="connsiteX3" y="connsiteY3"/>
              </a:cxn>
            </a:cxnLst>
            <a:rect l="l" t="t" r="r" b="b"/>
            <a:pathLst>
              <a:path w="2160000" h="2160000">
                <a:moveTo>
                  <a:pt x="1080000" y="0"/>
                </a:moveTo>
                <a:lnTo>
                  <a:pt x="2160000" y="1080000"/>
                </a:lnTo>
                <a:lnTo>
                  <a:pt x="1080000" y="2160000"/>
                </a:lnTo>
                <a:lnTo>
                  <a:pt x="0" y="1080000"/>
                </a:lnTo>
                <a:close/>
              </a:path>
            </a:pathLst>
          </a:custGeom>
        </p:spPr>
      </p:pic>
      <p:pic>
        <p:nvPicPr>
          <p:cNvPr id="21" name="图片 20"/>
          <p:cNvPicPr>
            <a:picLocks noChangeAspect="1"/>
          </p:cNvPicPr>
          <p:nvPr/>
        </p:nvPicPr>
        <p:blipFill>
          <a:blip r:embed="rId3" cstate="hqprint">
            <a:extLst>
              <a:ext uri="{BEBA8EAE-BF5A-486C-A8C5-ECC9F3942E4B}">
                <a14:imgProps xmlns:a14="http://schemas.microsoft.com/office/drawing/2010/main">
                  <a14:imgLayer r:embed="rId4">
                    <a14:imgEffect>
                      <a14:saturation sat="0"/>
                    </a14:imgEffect>
                  </a14:imgLayer>
                </a14:imgProps>
              </a:ext>
            </a:extLst>
          </a:blip>
          <a:srcRect/>
          <a:stretch>
            <a:fillRect/>
          </a:stretch>
        </p:blipFill>
        <p:spPr>
          <a:xfrm>
            <a:off x="887413" y="1641475"/>
            <a:ext cx="2160000" cy="2160000"/>
          </a:xfrm>
          <a:custGeom>
            <a:avLst/>
            <a:gdLst>
              <a:gd name="connsiteX0" fmla="*/ 1080000 w 2160000"/>
              <a:gd name="connsiteY0" fmla="*/ 0 h 2160000"/>
              <a:gd name="connsiteX1" fmla="*/ 2160000 w 2160000"/>
              <a:gd name="connsiteY1" fmla="*/ 1080000 h 2160000"/>
              <a:gd name="connsiteX2" fmla="*/ 1080000 w 2160000"/>
              <a:gd name="connsiteY2" fmla="*/ 2160000 h 2160000"/>
              <a:gd name="connsiteX3" fmla="*/ 0 w 2160000"/>
              <a:gd name="connsiteY3" fmla="*/ 1080000 h 2160000"/>
            </a:gdLst>
            <a:ahLst/>
            <a:cxnLst>
              <a:cxn ang="0">
                <a:pos x="connsiteX0" y="connsiteY0"/>
              </a:cxn>
              <a:cxn ang="0">
                <a:pos x="connsiteX1" y="connsiteY1"/>
              </a:cxn>
              <a:cxn ang="0">
                <a:pos x="connsiteX2" y="connsiteY2"/>
              </a:cxn>
              <a:cxn ang="0">
                <a:pos x="connsiteX3" y="connsiteY3"/>
              </a:cxn>
            </a:cxnLst>
            <a:rect l="l" t="t" r="r" b="b"/>
            <a:pathLst>
              <a:path w="2160000" h="2160000">
                <a:moveTo>
                  <a:pt x="1080000" y="0"/>
                </a:moveTo>
                <a:lnTo>
                  <a:pt x="2160000" y="1080000"/>
                </a:lnTo>
                <a:lnTo>
                  <a:pt x="1080000" y="2160000"/>
                </a:lnTo>
                <a:lnTo>
                  <a:pt x="0" y="1080000"/>
                </a:lnTo>
                <a:close/>
              </a:path>
            </a:pathLst>
          </a:custGeom>
        </p:spPr>
      </p:pic>
      <p:sp>
        <p:nvSpPr>
          <p:cNvPr id="3" name="文本框 2"/>
          <p:cNvSpPr txBox="1"/>
          <p:nvPr/>
        </p:nvSpPr>
        <p:spPr>
          <a:xfrm>
            <a:off x="795946" y="224461"/>
            <a:ext cx="249299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i="0" u="none" strike="noStrike" kern="1200" cap="none" spc="60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rPr>
              <a:t>在此输入标题</a:t>
            </a:r>
            <a:endParaRPr kumimoji="0" lang="en-US" altLang="zh-CN" sz="2400" i="0" u="none" strike="noStrike" kern="1200" cap="none" spc="60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endParaRPr>
          </a:p>
        </p:txBody>
      </p:sp>
      <p:sp>
        <p:nvSpPr>
          <p:cNvPr id="4" name="文本框 3"/>
          <p:cNvSpPr txBox="1"/>
          <p:nvPr/>
        </p:nvSpPr>
        <p:spPr>
          <a:xfrm>
            <a:off x="795946" y="624681"/>
            <a:ext cx="303480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i="0" u="none" strike="noStrike" kern="1200" cap="none" spc="600" normalizeH="0" baseline="0" noProof="0" dirty="0">
                <a:ln>
                  <a:noFill/>
                </a:ln>
                <a:solidFill>
                  <a:srgbClr val="083EA7"/>
                </a:solidFill>
                <a:effectLst/>
                <a:uLnTx/>
                <a:uFillTx/>
                <a:latin typeface="Arial" panose="020B0604020202020204"/>
                <a:ea typeface="FZHei-B01" panose="03000509000000000000"/>
                <a:cs typeface="FZHei-B01" panose="03000509000000000000"/>
                <a:sym typeface="+mn-lt"/>
              </a:rPr>
              <a:t>dd your text here</a:t>
            </a:r>
            <a:endParaRPr kumimoji="0" lang="en-US" altLang="zh-CN" sz="1600" i="0" u="none" strike="noStrike" kern="1200" cap="none" spc="600" normalizeH="0" baseline="0" noProof="0" dirty="0">
              <a:ln>
                <a:noFill/>
              </a:ln>
              <a:solidFill>
                <a:srgbClr val="083EA7"/>
              </a:solidFill>
              <a:effectLst/>
              <a:uLnTx/>
              <a:uFillTx/>
              <a:latin typeface="Arial" panose="020B0604020202020204"/>
              <a:ea typeface="FZHei-B01" panose="03000509000000000000"/>
              <a:cs typeface="FZHei-B01" panose="03000509000000000000"/>
              <a:sym typeface="+mn-lt"/>
            </a:endParaRPr>
          </a:p>
        </p:txBody>
      </p:sp>
      <p:sp>
        <p:nvSpPr>
          <p:cNvPr id="6" name="文本框 5"/>
          <p:cNvSpPr txBox="1"/>
          <p:nvPr/>
        </p:nvSpPr>
        <p:spPr>
          <a:xfrm>
            <a:off x="131237" y="112616"/>
            <a:ext cx="69762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6000" i="0" u="none" strike="noStrike" kern="1200" cap="none" spc="0" normalizeH="0" baseline="0" noProof="0" dirty="0">
                <a:ln>
                  <a:noFill/>
                </a:ln>
                <a:solidFill>
                  <a:srgbClr val="083EA7"/>
                </a:solidFill>
                <a:effectLst/>
                <a:uLnTx/>
                <a:uFillTx/>
                <a:latin typeface="Arial" panose="020B0604020202020204"/>
                <a:ea typeface="FZHei-B01" panose="03000509000000000000"/>
                <a:cs typeface="+mn-cs"/>
              </a:rPr>
              <a:t>A</a:t>
            </a:r>
            <a:endParaRPr kumimoji="0" lang="zh-CN" altLang="en-US" sz="6000" i="0" u="none" strike="noStrike" kern="1200" cap="none" spc="0" normalizeH="0" baseline="0" noProof="0" dirty="0">
              <a:ln>
                <a:noFill/>
              </a:ln>
              <a:solidFill>
                <a:srgbClr val="083EA7"/>
              </a:solidFill>
              <a:effectLst/>
              <a:uLnTx/>
              <a:uFillTx/>
              <a:latin typeface="Arial" panose="020B0604020202020204"/>
              <a:ea typeface="FZHei-B01" panose="03000509000000000000"/>
              <a:cs typeface="+mn-cs"/>
            </a:endParaRPr>
          </a:p>
        </p:txBody>
      </p:sp>
      <p:sp>
        <p:nvSpPr>
          <p:cNvPr id="9" name="文本框 8"/>
          <p:cNvSpPr txBox="1"/>
          <p:nvPr/>
        </p:nvSpPr>
        <p:spPr>
          <a:xfrm>
            <a:off x="2586038" y="4477717"/>
            <a:ext cx="3179762" cy="1295996"/>
          </a:xfrm>
          <a:prstGeom prst="rect">
            <a:avLst/>
          </a:prstGeom>
          <a:noFill/>
        </p:spPr>
        <p:txBody>
          <a:bodyPr wrap="square" rtlCol="0">
            <a:spAutoFit/>
          </a:bodyPr>
          <a:lstStyle/>
          <a:p>
            <a:pPr algn="just">
              <a:lnSpc>
                <a:spcPct val="150000"/>
              </a:lnSpc>
            </a:pPr>
            <a:r>
              <a:rPr lang="zh-CN" altLang="en-US" dirty="0">
                <a:solidFill>
                  <a:srgbClr val="1B1D1C"/>
                </a:solidFill>
                <a:cs typeface="+mn-ea"/>
                <a:sym typeface="+mn-lt"/>
              </a:rPr>
              <a:t>在此输入文本在此输入文本在此输入文本在此输入文本在此输入文本</a:t>
            </a:r>
            <a:endParaRPr lang="zh-CN" altLang="en-US" dirty="0">
              <a:solidFill>
                <a:srgbClr val="1B1D1C"/>
              </a:solidFill>
              <a:cs typeface="+mn-ea"/>
              <a:sym typeface="+mn-lt"/>
            </a:endParaRPr>
          </a:p>
        </p:txBody>
      </p:sp>
      <p:sp>
        <p:nvSpPr>
          <p:cNvPr id="10" name="文本框 9"/>
          <p:cNvSpPr txBox="1"/>
          <p:nvPr/>
        </p:nvSpPr>
        <p:spPr>
          <a:xfrm>
            <a:off x="2586038" y="4054855"/>
            <a:ext cx="1069524" cy="400110"/>
          </a:xfrm>
          <a:prstGeom prst="rect">
            <a:avLst/>
          </a:prstGeom>
          <a:noFill/>
        </p:spPr>
        <p:txBody>
          <a:bodyPr wrap="none" rtlCol="0">
            <a:spAutoFit/>
          </a:bodyPr>
          <a:lstStyle/>
          <a:p>
            <a:r>
              <a:rPr lang="zh-CN" altLang="en-US" sz="2000" b="1" spc="300" dirty="0">
                <a:solidFill>
                  <a:srgbClr val="1B1D1C"/>
                </a:solidFill>
              </a:rPr>
              <a:t>小标题</a:t>
            </a:r>
            <a:endParaRPr lang="zh-CN" altLang="en-US" sz="2000" b="1" spc="300" dirty="0">
              <a:solidFill>
                <a:srgbClr val="1B1D1C"/>
              </a:solidFill>
            </a:endParaRPr>
          </a:p>
        </p:txBody>
      </p:sp>
      <p:sp>
        <p:nvSpPr>
          <p:cNvPr id="11" name="文本框 10"/>
          <p:cNvSpPr txBox="1"/>
          <p:nvPr/>
        </p:nvSpPr>
        <p:spPr>
          <a:xfrm>
            <a:off x="8250238" y="4477717"/>
            <a:ext cx="3179762" cy="1295996"/>
          </a:xfrm>
          <a:prstGeom prst="rect">
            <a:avLst/>
          </a:prstGeom>
          <a:noFill/>
        </p:spPr>
        <p:txBody>
          <a:bodyPr wrap="square" rtlCol="0">
            <a:spAutoFit/>
          </a:bodyPr>
          <a:lstStyle/>
          <a:p>
            <a:pPr algn="just">
              <a:lnSpc>
                <a:spcPct val="150000"/>
              </a:lnSpc>
            </a:pPr>
            <a:r>
              <a:rPr lang="zh-CN" altLang="en-US" dirty="0">
                <a:solidFill>
                  <a:srgbClr val="1B1D1C"/>
                </a:solidFill>
                <a:cs typeface="+mn-ea"/>
                <a:sym typeface="+mn-lt"/>
              </a:rPr>
              <a:t>在此输入文本在此输入文本在此输入文本在此输入文本在此输入文本</a:t>
            </a:r>
            <a:endParaRPr lang="zh-CN" altLang="en-US" dirty="0">
              <a:solidFill>
                <a:srgbClr val="1B1D1C"/>
              </a:solidFill>
              <a:cs typeface="+mn-ea"/>
              <a:sym typeface="+mn-lt"/>
            </a:endParaRPr>
          </a:p>
        </p:txBody>
      </p:sp>
      <p:sp>
        <p:nvSpPr>
          <p:cNvPr id="12" name="文本框 11"/>
          <p:cNvSpPr txBox="1"/>
          <p:nvPr/>
        </p:nvSpPr>
        <p:spPr>
          <a:xfrm>
            <a:off x="8250238" y="4054855"/>
            <a:ext cx="1069524" cy="400110"/>
          </a:xfrm>
          <a:prstGeom prst="rect">
            <a:avLst/>
          </a:prstGeom>
          <a:noFill/>
        </p:spPr>
        <p:txBody>
          <a:bodyPr wrap="none" rtlCol="0">
            <a:spAutoFit/>
          </a:bodyPr>
          <a:lstStyle/>
          <a:p>
            <a:r>
              <a:rPr lang="zh-CN" altLang="en-US" sz="2000" b="1" spc="300" dirty="0">
                <a:solidFill>
                  <a:srgbClr val="1B1D1C"/>
                </a:solidFill>
              </a:rPr>
              <a:t>小标题</a:t>
            </a:r>
            <a:endParaRPr lang="zh-CN" altLang="en-US" sz="2000" b="1" spc="300" dirty="0">
              <a:solidFill>
                <a:srgbClr val="1B1D1C"/>
              </a:solidFill>
            </a:endParaRPr>
          </a:p>
        </p:txBody>
      </p:sp>
      <p:sp>
        <p:nvSpPr>
          <p:cNvPr id="16" name="菱形 15"/>
          <p:cNvSpPr/>
          <p:nvPr/>
        </p:nvSpPr>
        <p:spPr>
          <a:xfrm>
            <a:off x="982369" y="1735432"/>
            <a:ext cx="1970088" cy="1970088"/>
          </a:xfrm>
          <a:prstGeom prst="diamond">
            <a:avLst/>
          </a:prstGeom>
          <a:noFill/>
          <a:ln w="19050">
            <a:solidFill>
              <a:srgbClr val="083EA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3" name="菱形 22"/>
          <p:cNvSpPr/>
          <p:nvPr/>
        </p:nvSpPr>
        <p:spPr>
          <a:xfrm>
            <a:off x="6673556" y="1730060"/>
            <a:ext cx="1970088" cy="1970088"/>
          </a:xfrm>
          <a:prstGeom prst="diamond">
            <a:avLst/>
          </a:prstGeom>
          <a:noFill/>
          <a:ln w="19050">
            <a:solidFill>
              <a:srgbClr val="083EA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912813" y="1666875"/>
            <a:ext cx="7177087" cy="4248000"/>
          </a:xfrm>
          <a:prstGeom prst="rect">
            <a:avLst/>
          </a:prstGeom>
          <a:noFill/>
          <a:ln w="57150">
            <a:solidFill>
              <a:srgbClr val="083EA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 name="文本框 2"/>
          <p:cNvSpPr txBox="1"/>
          <p:nvPr/>
        </p:nvSpPr>
        <p:spPr>
          <a:xfrm>
            <a:off x="795946" y="224461"/>
            <a:ext cx="249299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i="0" u="none" strike="noStrike" kern="1200" cap="none" spc="60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rPr>
              <a:t>在此输入标题</a:t>
            </a:r>
            <a:endParaRPr kumimoji="0" lang="en-US" altLang="zh-CN" sz="2400" i="0" u="none" strike="noStrike" kern="1200" cap="none" spc="60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endParaRPr>
          </a:p>
        </p:txBody>
      </p:sp>
      <p:sp>
        <p:nvSpPr>
          <p:cNvPr id="4" name="文本框 3"/>
          <p:cNvSpPr txBox="1"/>
          <p:nvPr/>
        </p:nvSpPr>
        <p:spPr>
          <a:xfrm>
            <a:off x="795946" y="624681"/>
            <a:ext cx="303480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i="0" u="none" strike="noStrike" kern="1200" cap="none" spc="600" normalizeH="0" baseline="0" noProof="0" dirty="0">
                <a:ln>
                  <a:noFill/>
                </a:ln>
                <a:solidFill>
                  <a:srgbClr val="083EA7"/>
                </a:solidFill>
                <a:effectLst/>
                <a:uLnTx/>
                <a:uFillTx/>
                <a:latin typeface="Arial" panose="020B0604020202020204"/>
                <a:ea typeface="FZHei-B01" panose="03000509000000000000"/>
                <a:cs typeface="FZHei-B01" panose="03000509000000000000"/>
                <a:sym typeface="+mn-lt"/>
              </a:rPr>
              <a:t>dd your text here</a:t>
            </a:r>
            <a:endParaRPr kumimoji="0" lang="en-US" altLang="zh-CN" sz="1600" i="0" u="none" strike="noStrike" kern="1200" cap="none" spc="600" normalizeH="0" baseline="0" noProof="0" dirty="0">
              <a:ln>
                <a:noFill/>
              </a:ln>
              <a:solidFill>
                <a:srgbClr val="083EA7"/>
              </a:solidFill>
              <a:effectLst/>
              <a:uLnTx/>
              <a:uFillTx/>
              <a:latin typeface="Arial" panose="020B0604020202020204"/>
              <a:ea typeface="FZHei-B01" panose="03000509000000000000"/>
              <a:cs typeface="FZHei-B01" panose="03000509000000000000"/>
              <a:sym typeface="+mn-lt"/>
            </a:endParaRPr>
          </a:p>
        </p:txBody>
      </p:sp>
      <p:sp>
        <p:nvSpPr>
          <p:cNvPr id="5" name="文本框 4"/>
          <p:cNvSpPr txBox="1"/>
          <p:nvPr/>
        </p:nvSpPr>
        <p:spPr>
          <a:xfrm>
            <a:off x="131237" y="112616"/>
            <a:ext cx="69762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6000" i="0" u="none" strike="noStrike" kern="1200" cap="none" spc="0" normalizeH="0" baseline="0" noProof="0" dirty="0">
                <a:ln>
                  <a:noFill/>
                </a:ln>
                <a:solidFill>
                  <a:srgbClr val="083EA7"/>
                </a:solidFill>
                <a:effectLst/>
                <a:uLnTx/>
                <a:uFillTx/>
                <a:latin typeface="Arial" panose="020B0604020202020204"/>
                <a:ea typeface="FZHei-B01" panose="03000509000000000000"/>
                <a:cs typeface="+mn-cs"/>
              </a:rPr>
              <a:t>A</a:t>
            </a:r>
            <a:endParaRPr kumimoji="0" lang="zh-CN" altLang="en-US" sz="6000" i="0" u="none" strike="noStrike" kern="1200" cap="none" spc="0" normalizeH="0" baseline="0" noProof="0" dirty="0">
              <a:ln>
                <a:noFill/>
              </a:ln>
              <a:solidFill>
                <a:srgbClr val="083EA7"/>
              </a:solidFill>
              <a:effectLst/>
              <a:uLnTx/>
              <a:uFillTx/>
              <a:latin typeface="Arial" panose="020B0604020202020204"/>
              <a:ea typeface="FZHei-B01" panose="03000509000000000000"/>
              <a:cs typeface="+mn-cs"/>
            </a:endParaRPr>
          </a:p>
        </p:txBody>
      </p:sp>
      <p:pic>
        <p:nvPicPr>
          <p:cNvPr id="15" name="图片 14"/>
          <p:cNvPicPr>
            <a:picLocks noChangeAspect="1"/>
          </p:cNvPicPr>
          <p:nvPr/>
        </p:nvPicPr>
        <p:blipFill rotWithShape="1">
          <a:blip r:embed="rId1" cstate="hqprint">
            <a:extLst>
              <a:ext uri="{BEBA8EAE-BF5A-486C-A8C5-ECC9F3942E4B}">
                <a14:imgProps xmlns:a14="http://schemas.microsoft.com/office/drawing/2010/main">
                  <a14:imgLayer r:embed="rId2">
                    <a14:imgEffect>
                      <a14:saturation sat="0"/>
                    </a14:imgEffect>
                  </a14:imgLayer>
                </a14:imgProps>
              </a:ext>
            </a:extLst>
          </a:blip>
          <a:srcRect/>
          <a:stretch>
            <a:fillRect/>
          </a:stretch>
        </p:blipFill>
        <p:spPr>
          <a:xfrm>
            <a:off x="7569200" y="0"/>
            <a:ext cx="4622800" cy="6858000"/>
          </a:xfrm>
          <a:prstGeom prst="rect">
            <a:avLst/>
          </a:prstGeom>
        </p:spPr>
      </p:pic>
      <p:sp>
        <p:nvSpPr>
          <p:cNvPr id="31" name="文本框 30"/>
          <p:cNvSpPr txBox="1"/>
          <p:nvPr/>
        </p:nvSpPr>
        <p:spPr>
          <a:xfrm>
            <a:off x="2764309" y="2394481"/>
            <a:ext cx="3996000" cy="880497"/>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rPr>
              <a:t>在此输入文本在此输入文本在此输入文本在此输入文本</a:t>
            </a:r>
            <a:endParaRPr kumimoji="0" lang="zh-CN" altLang="en-US"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endParaRPr>
          </a:p>
        </p:txBody>
      </p:sp>
      <p:sp>
        <p:nvSpPr>
          <p:cNvPr id="32" name="文本框 31"/>
          <p:cNvSpPr txBox="1"/>
          <p:nvPr/>
        </p:nvSpPr>
        <p:spPr>
          <a:xfrm>
            <a:off x="2764309" y="1900891"/>
            <a:ext cx="1067151" cy="40008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30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rPr>
              <a:t>小标题</a:t>
            </a:r>
            <a:endParaRPr kumimoji="0" lang="zh-CN" altLang="en-US" sz="2000" b="1" i="0" u="none" strike="noStrike" kern="1200" cap="none" spc="30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endParaRPr>
          </a:p>
        </p:txBody>
      </p:sp>
      <p:sp>
        <p:nvSpPr>
          <p:cNvPr id="33" name="椭圆 32"/>
          <p:cNvSpPr/>
          <p:nvPr/>
        </p:nvSpPr>
        <p:spPr>
          <a:xfrm>
            <a:off x="1868805" y="2009683"/>
            <a:ext cx="576000" cy="576000"/>
          </a:xfrm>
          <a:prstGeom prst="ellipse">
            <a:avLst/>
          </a:prstGeom>
          <a:solidFill>
            <a:srgbClr val="083E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endParaRPr>
          </a:p>
        </p:txBody>
      </p:sp>
      <p:sp>
        <p:nvSpPr>
          <p:cNvPr id="34" name="文本框 33"/>
          <p:cNvSpPr txBox="1"/>
          <p:nvPr/>
        </p:nvSpPr>
        <p:spPr>
          <a:xfrm>
            <a:off x="2764309" y="4776795"/>
            <a:ext cx="3996000" cy="880497"/>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rPr>
              <a:t>在此输入文本在此输入文本在此输入文本</a:t>
            </a:r>
            <a:endParaRPr kumimoji="0" lang="zh-CN" altLang="en-US"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endParaRPr>
          </a:p>
        </p:txBody>
      </p:sp>
      <p:sp>
        <p:nvSpPr>
          <p:cNvPr id="35" name="文本框 34"/>
          <p:cNvSpPr txBox="1"/>
          <p:nvPr/>
        </p:nvSpPr>
        <p:spPr>
          <a:xfrm>
            <a:off x="2764309" y="4283205"/>
            <a:ext cx="1067151" cy="40008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30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rPr>
              <a:t>小标题</a:t>
            </a:r>
            <a:endParaRPr kumimoji="0" lang="zh-CN" altLang="en-US" sz="2000" b="1" i="0" u="none" strike="noStrike" kern="1200" cap="none" spc="30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endParaRPr>
          </a:p>
        </p:txBody>
      </p:sp>
      <p:sp>
        <p:nvSpPr>
          <p:cNvPr id="36" name="椭圆 35"/>
          <p:cNvSpPr/>
          <p:nvPr/>
        </p:nvSpPr>
        <p:spPr>
          <a:xfrm>
            <a:off x="1868805" y="4391997"/>
            <a:ext cx="576000" cy="576000"/>
          </a:xfrm>
          <a:prstGeom prst="ellipse">
            <a:avLst/>
          </a:prstGeom>
          <a:solidFill>
            <a:srgbClr val="083E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endParaRPr>
          </a:p>
        </p:txBody>
      </p:sp>
      <p:sp>
        <p:nvSpPr>
          <p:cNvPr id="37" name="sort-descending-interface-symbol_36948"/>
          <p:cNvSpPr>
            <a:spLocks noChangeAspect="1"/>
          </p:cNvSpPr>
          <p:nvPr/>
        </p:nvSpPr>
        <p:spPr bwMode="auto">
          <a:xfrm>
            <a:off x="2003990" y="4535715"/>
            <a:ext cx="307794" cy="324000"/>
          </a:xfrm>
          <a:custGeom>
            <a:avLst/>
            <a:gdLst>
              <a:gd name="T0" fmla="*/ 101 w 500"/>
              <a:gd name="T1" fmla="*/ 427 h 527"/>
              <a:gd name="T2" fmla="*/ 130 w 500"/>
              <a:gd name="T3" fmla="*/ 427 h 527"/>
              <a:gd name="T4" fmla="*/ 65 w 500"/>
              <a:gd name="T5" fmla="*/ 527 h 527"/>
              <a:gd name="T6" fmla="*/ 0 w 500"/>
              <a:gd name="T7" fmla="*/ 427 h 527"/>
              <a:gd name="T8" fmla="*/ 30 w 500"/>
              <a:gd name="T9" fmla="*/ 427 h 527"/>
              <a:gd name="T10" fmla="*/ 31 w 500"/>
              <a:gd name="T11" fmla="*/ 0 h 527"/>
              <a:gd name="T12" fmla="*/ 101 w 500"/>
              <a:gd name="T13" fmla="*/ 0 h 527"/>
              <a:gd name="T14" fmla="*/ 101 w 500"/>
              <a:gd name="T15" fmla="*/ 427 h 527"/>
              <a:gd name="T16" fmla="*/ 142 w 500"/>
              <a:gd name="T17" fmla="*/ 333 h 527"/>
              <a:gd name="T18" fmla="*/ 142 w 500"/>
              <a:gd name="T19" fmla="*/ 403 h 527"/>
              <a:gd name="T20" fmla="*/ 500 w 500"/>
              <a:gd name="T21" fmla="*/ 403 h 527"/>
              <a:gd name="T22" fmla="*/ 500 w 500"/>
              <a:gd name="T23" fmla="*/ 333 h 527"/>
              <a:gd name="T24" fmla="*/ 142 w 500"/>
              <a:gd name="T25" fmla="*/ 333 h 527"/>
              <a:gd name="T26" fmla="*/ 418 w 500"/>
              <a:gd name="T27" fmla="*/ 222 h 527"/>
              <a:gd name="T28" fmla="*/ 142 w 500"/>
              <a:gd name="T29" fmla="*/ 222 h 527"/>
              <a:gd name="T30" fmla="*/ 142 w 500"/>
              <a:gd name="T31" fmla="*/ 293 h 527"/>
              <a:gd name="T32" fmla="*/ 418 w 500"/>
              <a:gd name="T33" fmla="*/ 293 h 527"/>
              <a:gd name="T34" fmla="*/ 418 w 500"/>
              <a:gd name="T35" fmla="*/ 222 h 527"/>
              <a:gd name="T36" fmla="*/ 306 w 500"/>
              <a:gd name="T37" fmla="*/ 111 h 527"/>
              <a:gd name="T38" fmla="*/ 142 w 500"/>
              <a:gd name="T39" fmla="*/ 111 h 527"/>
              <a:gd name="T40" fmla="*/ 142 w 500"/>
              <a:gd name="T41" fmla="*/ 182 h 527"/>
              <a:gd name="T42" fmla="*/ 306 w 500"/>
              <a:gd name="T43" fmla="*/ 182 h 527"/>
              <a:gd name="T44" fmla="*/ 306 w 500"/>
              <a:gd name="T45" fmla="*/ 111 h 527"/>
              <a:gd name="T46" fmla="*/ 233 w 500"/>
              <a:gd name="T47" fmla="*/ 1 h 527"/>
              <a:gd name="T48" fmla="*/ 142 w 500"/>
              <a:gd name="T49" fmla="*/ 1 h 527"/>
              <a:gd name="T50" fmla="*/ 142 w 500"/>
              <a:gd name="T51" fmla="*/ 71 h 527"/>
              <a:gd name="T52" fmla="*/ 233 w 500"/>
              <a:gd name="T53" fmla="*/ 71 h 527"/>
              <a:gd name="T54" fmla="*/ 233 w 500"/>
              <a:gd name="T55" fmla="*/ 1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00" h="527">
                <a:moveTo>
                  <a:pt x="101" y="427"/>
                </a:moveTo>
                <a:lnTo>
                  <a:pt x="130" y="427"/>
                </a:lnTo>
                <a:lnTo>
                  <a:pt x="65" y="527"/>
                </a:lnTo>
                <a:lnTo>
                  <a:pt x="0" y="427"/>
                </a:lnTo>
                <a:lnTo>
                  <a:pt x="30" y="427"/>
                </a:lnTo>
                <a:lnTo>
                  <a:pt x="31" y="0"/>
                </a:lnTo>
                <a:lnTo>
                  <a:pt x="101" y="0"/>
                </a:lnTo>
                <a:lnTo>
                  <a:pt x="101" y="427"/>
                </a:lnTo>
                <a:close/>
                <a:moveTo>
                  <a:pt x="142" y="333"/>
                </a:moveTo>
                <a:lnTo>
                  <a:pt x="142" y="403"/>
                </a:lnTo>
                <a:lnTo>
                  <a:pt x="500" y="403"/>
                </a:lnTo>
                <a:lnTo>
                  <a:pt x="500" y="333"/>
                </a:lnTo>
                <a:lnTo>
                  <a:pt x="142" y="333"/>
                </a:lnTo>
                <a:close/>
                <a:moveTo>
                  <a:pt x="418" y="222"/>
                </a:moveTo>
                <a:lnTo>
                  <a:pt x="142" y="222"/>
                </a:lnTo>
                <a:lnTo>
                  <a:pt x="142" y="293"/>
                </a:lnTo>
                <a:lnTo>
                  <a:pt x="418" y="293"/>
                </a:lnTo>
                <a:lnTo>
                  <a:pt x="418" y="222"/>
                </a:lnTo>
                <a:close/>
                <a:moveTo>
                  <a:pt x="306" y="111"/>
                </a:moveTo>
                <a:lnTo>
                  <a:pt x="142" y="111"/>
                </a:lnTo>
                <a:lnTo>
                  <a:pt x="142" y="182"/>
                </a:lnTo>
                <a:lnTo>
                  <a:pt x="306" y="182"/>
                </a:lnTo>
                <a:lnTo>
                  <a:pt x="306" y="111"/>
                </a:lnTo>
                <a:close/>
                <a:moveTo>
                  <a:pt x="233" y="1"/>
                </a:moveTo>
                <a:lnTo>
                  <a:pt x="142" y="1"/>
                </a:lnTo>
                <a:lnTo>
                  <a:pt x="142" y="71"/>
                </a:lnTo>
                <a:lnTo>
                  <a:pt x="233" y="71"/>
                </a:lnTo>
                <a:lnTo>
                  <a:pt x="233" y="1"/>
                </a:lnTo>
                <a:close/>
              </a:path>
            </a:pathLst>
          </a:custGeom>
          <a:solidFill>
            <a:srgbClr val="EAEAEA"/>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endParaRPr>
          </a:p>
        </p:txBody>
      </p:sp>
      <p:sp>
        <p:nvSpPr>
          <p:cNvPr id="38" name="businessmen_150183"/>
          <p:cNvSpPr>
            <a:spLocks noChangeAspect="1"/>
          </p:cNvSpPr>
          <p:nvPr/>
        </p:nvSpPr>
        <p:spPr bwMode="auto">
          <a:xfrm>
            <a:off x="1991311" y="2133431"/>
            <a:ext cx="320473" cy="324000"/>
          </a:xfrm>
          <a:custGeom>
            <a:avLst/>
            <a:gdLst>
              <a:gd name="connsiteX0" fmla="*/ 32552 w 571147"/>
              <a:gd name="connsiteY0" fmla="*/ 406999 h 577432"/>
              <a:gd name="connsiteX1" fmla="*/ 111849 w 571147"/>
              <a:gd name="connsiteY1" fmla="*/ 406999 h 577432"/>
              <a:gd name="connsiteX2" fmla="*/ 137666 w 571147"/>
              <a:gd name="connsiteY2" fmla="*/ 432794 h 577432"/>
              <a:gd name="connsiteX3" fmla="*/ 137666 w 571147"/>
              <a:gd name="connsiteY3" fmla="*/ 550715 h 577432"/>
              <a:gd name="connsiteX4" fmla="*/ 111849 w 571147"/>
              <a:gd name="connsiteY4" fmla="*/ 577432 h 577432"/>
              <a:gd name="connsiteX5" fmla="*/ 32552 w 571147"/>
              <a:gd name="connsiteY5" fmla="*/ 577432 h 577432"/>
              <a:gd name="connsiteX6" fmla="*/ 6734 w 571147"/>
              <a:gd name="connsiteY6" fmla="*/ 550715 h 577432"/>
              <a:gd name="connsiteX7" fmla="*/ 6734 w 571147"/>
              <a:gd name="connsiteY7" fmla="*/ 432794 h 577432"/>
              <a:gd name="connsiteX8" fmla="*/ 32552 w 571147"/>
              <a:gd name="connsiteY8" fmla="*/ 406999 h 577432"/>
              <a:gd name="connsiteX9" fmla="*/ 236302 w 571147"/>
              <a:gd name="connsiteY9" fmla="*/ 314976 h 577432"/>
              <a:gd name="connsiteX10" fmla="*/ 315688 w 571147"/>
              <a:gd name="connsiteY10" fmla="*/ 314976 h 577432"/>
              <a:gd name="connsiteX11" fmla="*/ 341535 w 571147"/>
              <a:gd name="connsiteY11" fmla="*/ 340761 h 577432"/>
              <a:gd name="connsiteX12" fmla="*/ 341535 w 571147"/>
              <a:gd name="connsiteY12" fmla="*/ 550726 h 577432"/>
              <a:gd name="connsiteX13" fmla="*/ 315688 w 571147"/>
              <a:gd name="connsiteY13" fmla="*/ 577432 h 577432"/>
              <a:gd name="connsiteX14" fmla="*/ 236302 w 571147"/>
              <a:gd name="connsiteY14" fmla="*/ 577432 h 577432"/>
              <a:gd name="connsiteX15" fmla="*/ 210455 w 571147"/>
              <a:gd name="connsiteY15" fmla="*/ 550726 h 577432"/>
              <a:gd name="connsiteX16" fmla="*/ 210455 w 571147"/>
              <a:gd name="connsiteY16" fmla="*/ 340761 h 577432"/>
              <a:gd name="connsiteX17" fmla="*/ 236302 w 571147"/>
              <a:gd name="connsiteY17" fmla="*/ 314976 h 577432"/>
              <a:gd name="connsiteX18" fmla="*/ 440171 w 571147"/>
              <a:gd name="connsiteY18" fmla="*/ 209935 h 577432"/>
              <a:gd name="connsiteX19" fmla="*/ 518634 w 571147"/>
              <a:gd name="connsiteY19" fmla="*/ 209935 h 577432"/>
              <a:gd name="connsiteX20" fmla="*/ 545404 w 571147"/>
              <a:gd name="connsiteY20" fmla="*/ 235724 h 577432"/>
              <a:gd name="connsiteX21" fmla="*/ 545404 w 571147"/>
              <a:gd name="connsiteY21" fmla="*/ 550722 h 577432"/>
              <a:gd name="connsiteX22" fmla="*/ 518634 w 571147"/>
              <a:gd name="connsiteY22" fmla="*/ 577432 h 577432"/>
              <a:gd name="connsiteX23" fmla="*/ 440171 w 571147"/>
              <a:gd name="connsiteY23" fmla="*/ 577432 h 577432"/>
              <a:gd name="connsiteX24" fmla="*/ 414324 w 571147"/>
              <a:gd name="connsiteY24" fmla="*/ 550722 h 577432"/>
              <a:gd name="connsiteX25" fmla="*/ 414324 w 571147"/>
              <a:gd name="connsiteY25" fmla="*/ 235724 h 577432"/>
              <a:gd name="connsiteX26" fmla="*/ 440171 w 571147"/>
              <a:gd name="connsiteY26" fmla="*/ 209935 h 577432"/>
              <a:gd name="connsiteX27" fmla="*/ 296320 w 571147"/>
              <a:gd name="connsiteY27" fmla="*/ 121530 h 577432"/>
              <a:gd name="connsiteX28" fmla="*/ 361828 w 571147"/>
              <a:gd name="connsiteY28" fmla="*/ 134423 h 577432"/>
              <a:gd name="connsiteX29" fmla="*/ 370132 w 571147"/>
              <a:gd name="connsiteY29" fmla="*/ 141791 h 577432"/>
              <a:gd name="connsiteX30" fmla="*/ 371055 w 571147"/>
              <a:gd name="connsiteY30" fmla="*/ 152843 h 577432"/>
              <a:gd name="connsiteX31" fmla="*/ 346143 w 571147"/>
              <a:gd name="connsiteY31" fmla="*/ 213626 h 577432"/>
              <a:gd name="connsiteX32" fmla="*/ 334149 w 571147"/>
              <a:gd name="connsiteY32" fmla="*/ 221915 h 577432"/>
              <a:gd name="connsiteX33" fmla="*/ 333226 w 571147"/>
              <a:gd name="connsiteY33" fmla="*/ 221915 h 577432"/>
              <a:gd name="connsiteX34" fmla="*/ 322154 w 571147"/>
              <a:gd name="connsiteY34" fmla="*/ 215468 h 577432"/>
              <a:gd name="connsiteX35" fmla="*/ 308314 w 571147"/>
              <a:gd name="connsiteY35" fmla="*/ 190602 h 577432"/>
              <a:gd name="connsiteX36" fmla="*/ 19522 w 571147"/>
              <a:gd name="connsiteY36" fmla="*/ 339798 h 577432"/>
              <a:gd name="connsiteX37" fmla="*/ 13064 w 571147"/>
              <a:gd name="connsiteY37" fmla="*/ 340719 h 577432"/>
              <a:gd name="connsiteX38" fmla="*/ 1069 w 571147"/>
              <a:gd name="connsiteY38" fmla="*/ 334272 h 577432"/>
              <a:gd name="connsiteX39" fmla="*/ 7528 w 571147"/>
              <a:gd name="connsiteY39" fmla="*/ 315853 h 577432"/>
              <a:gd name="connsiteX40" fmla="*/ 296320 w 571147"/>
              <a:gd name="connsiteY40" fmla="*/ 167578 h 577432"/>
              <a:gd name="connsiteX41" fmla="*/ 281557 w 571147"/>
              <a:gd name="connsiteY41" fmla="*/ 139949 h 577432"/>
              <a:gd name="connsiteX42" fmla="*/ 283402 w 571147"/>
              <a:gd name="connsiteY42" fmla="*/ 126135 h 577432"/>
              <a:gd name="connsiteX43" fmla="*/ 296320 w 571147"/>
              <a:gd name="connsiteY43" fmla="*/ 121530 h 577432"/>
              <a:gd name="connsiteX44" fmla="*/ 484451 w 571147"/>
              <a:gd name="connsiteY44" fmla="*/ 100307 h 577432"/>
              <a:gd name="connsiteX45" fmla="*/ 502944 w 571147"/>
              <a:gd name="connsiteY45" fmla="*/ 115101 h 577432"/>
              <a:gd name="connsiteX46" fmla="*/ 484451 w 571147"/>
              <a:gd name="connsiteY46" fmla="*/ 129896 h 577432"/>
              <a:gd name="connsiteX47" fmla="*/ 475278 w 571147"/>
              <a:gd name="connsiteY47" fmla="*/ 51633 h 577432"/>
              <a:gd name="connsiteX48" fmla="*/ 475278 w 571147"/>
              <a:gd name="connsiteY48" fmla="*/ 78263 h 577432"/>
              <a:gd name="connsiteX49" fmla="*/ 458708 w 571147"/>
              <a:gd name="connsiteY49" fmla="*/ 64489 h 577432"/>
              <a:gd name="connsiteX50" fmla="*/ 475278 w 571147"/>
              <a:gd name="connsiteY50" fmla="*/ 51633 h 577432"/>
              <a:gd name="connsiteX51" fmla="*/ 479865 w 571147"/>
              <a:gd name="connsiteY51" fmla="*/ 23014 h 577432"/>
              <a:gd name="connsiteX52" fmla="*/ 475254 w 571147"/>
              <a:gd name="connsiteY52" fmla="*/ 27617 h 577432"/>
              <a:gd name="connsiteX53" fmla="*/ 475254 w 571147"/>
              <a:gd name="connsiteY53" fmla="*/ 35901 h 577432"/>
              <a:gd name="connsiteX54" fmla="*/ 439295 w 571147"/>
              <a:gd name="connsiteY54" fmla="*/ 67200 h 577432"/>
              <a:gd name="connsiteX55" fmla="*/ 475254 w 571147"/>
              <a:gd name="connsiteY55" fmla="*/ 98499 h 577432"/>
              <a:gd name="connsiteX56" fmla="*/ 475254 w 571147"/>
              <a:gd name="connsiteY56" fmla="*/ 129798 h 577432"/>
              <a:gd name="connsiteX57" fmla="*/ 446671 w 571147"/>
              <a:gd name="connsiteY57" fmla="*/ 107704 h 577432"/>
              <a:gd name="connsiteX58" fmla="*/ 437451 w 571147"/>
              <a:gd name="connsiteY58" fmla="*/ 117830 h 577432"/>
              <a:gd name="connsiteX59" fmla="*/ 475254 w 571147"/>
              <a:gd name="connsiteY59" fmla="*/ 145447 h 577432"/>
              <a:gd name="connsiteX60" fmla="*/ 475254 w 571147"/>
              <a:gd name="connsiteY60" fmla="*/ 154652 h 577432"/>
              <a:gd name="connsiteX61" fmla="*/ 479865 w 571147"/>
              <a:gd name="connsiteY61" fmla="*/ 159255 h 577432"/>
              <a:gd name="connsiteX62" fmla="*/ 484475 w 571147"/>
              <a:gd name="connsiteY62" fmla="*/ 154652 h 577432"/>
              <a:gd name="connsiteX63" fmla="*/ 484475 w 571147"/>
              <a:gd name="connsiteY63" fmla="*/ 145447 h 577432"/>
              <a:gd name="connsiteX64" fmla="*/ 522279 w 571147"/>
              <a:gd name="connsiteY64" fmla="*/ 113228 h 577432"/>
              <a:gd name="connsiteX65" fmla="*/ 484475 w 571147"/>
              <a:gd name="connsiteY65" fmla="*/ 80088 h 577432"/>
              <a:gd name="connsiteX66" fmla="*/ 484475 w 571147"/>
              <a:gd name="connsiteY66" fmla="*/ 51551 h 577432"/>
              <a:gd name="connsiteX67" fmla="*/ 511214 w 571147"/>
              <a:gd name="connsiteY67" fmla="*/ 68121 h 577432"/>
              <a:gd name="connsiteX68" fmla="*/ 520435 w 571147"/>
              <a:gd name="connsiteY68" fmla="*/ 58915 h 577432"/>
              <a:gd name="connsiteX69" fmla="*/ 484475 w 571147"/>
              <a:gd name="connsiteY69" fmla="*/ 35901 h 577432"/>
              <a:gd name="connsiteX70" fmla="*/ 484475 w 571147"/>
              <a:gd name="connsiteY70" fmla="*/ 27617 h 577432"/>
              <a:gd name="connsiteX71" fmla="*/ 479865 w 571147"/>
              <a:gd name="connsiteY71" fmla="*/ 23014 h 577432"/>
              <a:gd name="connsiteX72" fmla="*/ 479865 w 571147"/>
              <a:gd name="connsiteY72" fmla="*/ 0 h 577432"/>
              <a:gd name="connsiteX73" fmla="*/ 571147 w 571147"/>
              <a:gd name="connsiteY73" fmla="*/ 91135 h 577432"/>
              <a:gd name="connsiteX74" fmla="*/ 479865 w 571147"/>
              <a:gd name="connsiteY74" fmla="*/ 182269 h 577432"/>
              <a:gd name="connsiteX75" fmla="*/ 388582 w 571147"/>
              <a:gd name="connsiteY75" fmla="*/ 91135 h 577432"/>
              <a:gd name="connsiteX76" fmla="*/ 479865 w 571147"/>
              <a:gd name="connsiteY76" fmla="*/ 0 h 57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571147" h="577432">
                <a:moveTo>
                  <a:pt x="32552" y="406999"/>
                </a:moveTo>
                <a:lnTo>
                  <a:pt x="111849" y="406999"/>
                </a:lnTo>
                <a:cubicBezTo>
                  <a:pt x="125679" y="406999"/>
                  <a:pt x="137666" y="418054"/>
                  <a:pt x="137666" y="432794"/>
                </a:cubicBezTo>
                <a:lnTo>
                  <a:pt x="137666" y="550715"/>
                </a:lnTo>
                <a:cubicBezTo>
                  <a:pt x="137666" y="565456"/>
                  <a:pt x="125679" y="577432"/>
                  <a:pt x="111849" y="577432"/>
                </a:cubicBezTo>
                <a:lnTo>
                  <a:pt x="32552" y="577432"/>
                </a:lnTo>
                <a:cubicBezTo>
                  <a:pt x="18721" y="577432"/>
                  <a:pt x="6734" y="565456"/>
                  <a:pt x="6734" y="550715"/>
                </a:cubicBezTo>
                <a:lnTo>
                  <a:pt x="6734" y="432794"/>
                </a:lnTo>
                <a:cubicBezTo>
                  <a:pt x="6734" y="418054"/>
                  <a:pt x="18721" y="406999"/>
                  <a:pt x="32552" y="406999"/>
                </a:cubicBezTo>
                <a:close/>
                <a:moveTo>
                  <a:pt x="236302" y="314976"/>
                </a:moveTo>
                <a:lnTo>
                  <a:pt x="315688" y="314976"/>
                </a:lnTo>
                <a:cubicBezTo>
                  <a:pt x="329535" y="314976"/>
                  <a:pt x="341535" y="326948"/>
                  <a:pt x="341535" y="340761"/>
                </a:cubicBezTo>
                <a:lnTo>
                  <a:pt x="341535" y="550726"/>
                </a:lnTo>
                <a:cubicBezTo>
                  <a:pt x="341535" y="565460"/>
                  <a:pt x="329535" y="577432"/>
                  <a:pt x="315688" y="577432"/>
                </a:cubicBezTo>
                <a:lnTo>
                  <a:pt x="236302" y="577432"/>
                </a:lnTo>
                <a:cubicBezTo>
                  <a:pt x="221532" y="577432"/>
                  <a:pt x="210455" y="565460"/>
                  <a:pt x="210455" y="550726"/>
                </a:cubicBezTo>
                <a:lnTo>
                  <a:pt x="210455" y="340761"/>
                </a:lnTo>
                <a:cubicBezTo>
                  <a:pt x="210455" y="326948"/>
                  <a:pt x="221532" y="314976"/>
                  <a:pt x="236302" y="314976"/>
                </a:cubicBezTo>
                <a:close/>
                <a:moveTo>
                  <a:pt x="440171" y="209935"/>
                </a:moveTo>
                <a:lnTo>
                  <a:pt x="518634" y="209935"/>
                </a:lnTo>
                <a:cubicBezTo>
                  <a:pt x="533404" y="209935"/>
                  <a:pt x="545404" y="221909"/>
                  <a:pt x="545404" y="235724"/>
                </a:cubicBezTo>
                <a:lnTo>
                  <a:pt x="545404" y="550722"/>
                </a:lnTo>
                <a:cubicBezTo>
                  <a:pt x="545404" y="565458"/>
                  <a:pt x="533404" y="577432"/>
                  <a:pt x="518634" y="577432"/>
                </a:cubicBezTo>
                <a:lnTo>
                  <a:pt x="440171" y="577432"/>
                </a:lnTo>
                <a:cubicBezTo>
                  <a:pt x="425401" y="577432"/>
                  <a:pt x="414324" y="565458"/>
                  <a:pt x="414324" y="550722"/>
                </a:cubicBezTo>
                <a:lnTo>
                  <a:pt x="414324" y="235724"/>
                </a:lnTo>
                <a:cubicBezTo>
                  <a:pt x="414324" y="221909"/>
                  <a:pt x="425401" y="209935"/>
                  <a:pt x="440171" y="209935"/>
                </a:cubicBezTo>
                <a:close/>
                <a:moveTo>
                  <a:pt x="296320" y="121530"/>
                </a:moveTo>
                <a:lnTo>
                  <a:pt x="361828" y="134423"/>
                </a:lnTo>
                <a:cubicBezTo>
                  <a:pt x="365519" y="135344"/>
                  <a:pt x="368287" y="138107"/>
                  <a:pt x="370132" y="141791"/>
                </a:cubicBezTo>
                <a:cubicBezTo>
                  <a:pt x="371977" y="144554"/>
                  <a:pt x="372900" y="149159"/>
                  <a:pt x="371055" y="152843"/>
                </a:cubicBezTo>
                <a:lnTo>
                  <a:pt x="346143" y="213626"/>
                </a:lnTo>
                <a:cubicBezTo>
                  <a:pt x="344298" y="219152"/>
                  <a:pt x="339684" y="221915"/>
                  <a:pt x="334149" y="221915"/>
                </a:cubicBezTo>
                <a:cubicBezTo>
                  <a:pt x="334149" y="221915"/>
                  <a:pt x="334149" y="221915"/>
                  <a:pt x="333226" y="221915"/>
                </a:cubicBezTo>
                <a:cubicBezTo>
                  <a:pt x="328613" y="221915"/>
                  <a:pt x="323999" y="219152"/>
                  <a:pt x="322154" y="215468"/>
                </a:cubicBezTo>
                <a:lnTo>
                  <a:pt x="308314" y="190602"/>
                </a:lnTo>
                <a:lnTo>
                  <a:pt x="19522" y="339798"/>
                </a:lnTo>
                <a:cubicBezTo>
                  <a:pt x="16754" y="340719"/>
                  <a:pt x="14909" y="340719"/>
                  <a:pt x="13064" y="340719"/>
                </a:cubicBezTo>
                <a:cubicBezTo>
                  <a:pt x="8450" y="340719"/>
                  <a:pt x="3837" y="337956"/>
                  <a:pt x="1069" y="334272"/>
                </a:cubicBezTo>
                <a:cubicBezTo>
                  <a:pt x="-1699" y="327826"/>
                  <a:pt x="1069" y="319537"/>
                  <a:pt x="7528" y="315853"/>
                </a:cubicBezTo>
                <a:lnTo>
                  <a:pt x="296320" y="167578"/>
                </a:lnTo>
                <a:lnTo>
                  <a:pt x="281557" y="139949"/>
                </a:lnTo>
                <a:cubicBezTo>
                  <a:pt x="279712" y="135344"/>
                  <a:pt x="279712" y="129819"/>
                  <a:pt x="283402" y="126135"/>
                </a:cubicBezTo>
                <a:cubicBezTo>
                  <a:pt x="286170" y="121530"/>
                  <a:pt x="291706" y="119688"/>
                  <a:pt x="296320" y="121530"/>
                </a:cubicBezTo>
                <a:close/>
                <a:moveTo>
                  <a:pt x="484451" y="100307"/>
                </a:moveTo>
                <a:cubicBezTo>
                  <a:pt x="492773" y="102156"/>
                  <a:pt x="502944" y="104930"/>
                  <a:pt x="502944" y="115101"/>
                </a:cubicBezTo>
                <a:cubicBezTo>
                  <a:pt x="502944" y="125273"/>
                  <a:pt x="493698" y="128971"/>
                  <a:pt x="484451" y="129896"/>
                </a:cubicBezTo>
                <a:close/>
                <a:moveTo>
                  <a:pt x="475278" y="51633"/>
                </a:moveTo>
                <a:lnTo>
                  <a:pt x="475278" y="78263"/>
                </a:lnTo>
                <a:cubicBezTo>
                  <a:pt x="464231" y="76426"/>
                  <a:pt x="458708" y="71835"/>
                  <a:pt x="458708" y="64489"/>
                </a:cubicBezTo>
                <a:cubicBezTo>
                  <a:pt x="458708" y="58061"/>
                  <a:pt x="465152" y="51633"/>
                  <a:pt x="475278" y="51633"/>
                </a:cubicBezTo>
                <a:close/>
                <a:moveTo>
                  <a:pt x="479865" y="23014"/>
                </a:moveTo>
                <a:cubicBezTo>
                  <a:pt x="477098" y="23014"/>
                  <a:pt x="475254" y="25775"/>
                  <a:pt x="475254" y="27617"/>
                </a:cubicBezTo>
                <a:lnTo>
                  <a:pt x="475254" y="35901"/>
                </a:lnTo>
                <a:cubicBezTo>
                  <a:pt x="456813" y="36822"/>
                  <a:pt x="439295" y="46948"/>
                  <a:pt x="439295" y="67200"/>
                </a:cubicBezTo>
                <a:cubicBezTo>
                  <a:pt x="439295" y="84691"/>
                  <a:pt x="453125" y="93896"/>
                  <a:pt x="475254" y="98499"/>
                </a:cubicBezTo>
                <a:lnTo>
                  <a:pt x="475254" y="129798"/>
                </a:lnTo>
                <a:cubicBezTo>
                  <a:pt x="450359" y="128877"/>
                  <a:pt x="463268" y="107704"/>
                  <a:pt x="446671" y="107704"/>
                </a:cubicBezTo>
                <a:cubicBezTo>
                  <a:pt x="441139" y="107704"/>
                  <a:pt x="437451" y="111387"/>
                  <a:pt x="437451" y="117830"/>
                </a:cubicBezTo>
                <a:cubicBezTo>
                  <a:pt x="437451" y="129798"/>
                  <a:pt x="450359" y="144526"/>
                  <a:pt x="475254" y="145447"/>
                </a:cubicBezTo>
                <a:lnTo>
                  <a:pt x="475254" y="154652"/>
                </a:lnTo>
                <a:cubicBezTo>
                  <a:pt x="475254" y="157414"/>
                  <a:pt x="477098" y="159255"/>
                  <a:pt x="479865" y="159255"/>
                </a:cubicBezTo>
                <a:cubicBezTo>
                  <a:pt x="482631" y="159255"/>
                  <a:pt x="484475" y="157414"/>
                  <a:pt x="484475" y="154652"/>
                </a:cubicBezTo>
                <a:lnTo>
                  <a:pt x="484475" y="145447"/>
                </a:lnTo>
                <a:cubicBezTo>
                  <a:pt x="506604" y="143606"/>
                  <a:pt x="522279" y="133480"/>
                  <a:pt x="522279" y="113228"/>
                </a:cubicBezTo>
                <a:cubicBezTo>
                  <a:pt x="522279" y="90214"/>
                  <a:pt x="504760" y="84691"/>
                  <a:pt x="484475" y="80088"/>
                </a:cubicBezTo>
                <a:lnTo>
                  <a:pt x="484475" y="51551"/>
                </a:lnTo>
                <a:cubicBezTo>
                  <a:pt x="501072" y="51551"/>
                  <a:pt x="501072" y="68121"/>
                  <a:pt x="511214" y="68121"/>
                </a:cubicBezTo>
                <a:cubicBezTo>
                  <a:pt x="515824" y="68121"/>
                  <a:pt x="520435" y="64439"/>
                  <a:pt x="520435" y="58915"/>
                </a:cubicBezTo>
                <a:cubicBezTo>
                  <a:pt x="520435" y="43266"/>
                  <a:pt x="496461" y="35901"/>
                  <a:pt x="484475" y="35901"/>
                </a:cubicBezTo>
                <a:lnTo>
                  <a:pt x="484475" y="27617"/>
                </a:lnTo>
                <a:cubicBezTo>
                  <a:pt x="484475" y="25775"/>
                  <a:pt x="482631" y="23014"/>
                  <a:pt x="479865" y="23014"/>
                </a:cubicBezTo>
                <a:close/>
                <a:moveTo>
                  <a:pt x="479865" y="0"/>
                </a:moveTo>
                <a:cubicBezTo>
                  <a:pt x="529655" y="0"/>
                  <a:pt x="571147" y="40504"/>
                  <a:pt x="571147" y="91135"/>
                </a:cubicBezTo>
                <a:cubicBezTo>
                  <a:pt x="571147" y="141765"/>
                  <a:pt x="529655" y="182269"/>
                  <a:pt x="479865" y="182269"/>
                </a:cubicBezTo>
                <a:cubicBezTo>
                  <a:pt x="429152" y="182269"/>
                  <a:pt x="388582" y="141765"/>
                  <a:pt x="388582" y="91135"/>
                </a:cubicBezTo>
                <a:cubicBezTo>
                  <a:pt x="388582" y="40504"/>
                  <a:pt x="429152" y="0"/>
                  <a:pt x="479865" y="0"/>
                </a:cubicBezTo>
                <a:close/>
              </a:path>
            </a:pathLst>
          </a:custGeom>
          <a:solidFill>
            <a:srgbClr val="EAEAEA"/>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cstate="hqprint">
            <a:extLst>
              <a:ext uri="{BEBA8EAE-BF5A-486C-A8C5-ECC9F3942E4B}">
                <a14:imgProps xmlns:a14="http://schemas.microsoft.com/office/drawing/2010/main">
                  <a14:imgLayer r:embed="rId2">
                    <a14:imgEffect>
                      <a14:saturation sat="0"/>
                    </a14:imgEffect>
                  </a14:imgLayer>
                </a14:imgProps>
              </a:ext>
            </a:extLst>
          </a:blip>
          <a:srcRect/>
          <a:stretch>
            <a:fillRect/>
          </a:stretch>
        </p:blipFill>
        <p:spPr>
          <a:xfrm>
            <a:off x="0" y="1"/>
            <a:ext cx="12187282" cy="3429000"/>
          </a:xfrm>
          <a:prstGeom prst="rect">
            <a:avLst/>
          </a:prstGeom>
        </p:spPr>
      </p:pic>
      <p:sp>
        <p:nvSpPr>
          <p:cNvPr id="9" name="矩形 8"/>
          <p:cNvSpPr/>
          <p:nvPr/>
        </p:nvSpPr>
        <p:spPr>
          <a:xfrm>
            <a:off x="0" y="0"/>
            <a:ext cx="12192000" cy="3429000"/>
          </a:xfrm>
          <a:prstGeom prst="rect">
            <a:avLst/>
          </a:prstGeom>
          <a:solidFill>
            <a:srgbClr val="083EA7">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767952" y="1747169"/>
            <a:ext cx="10732298" cy="2400657"/>
          </a:xfrm>
          <a:prstGeom prst="rect">
            <a:avLst/>
          </a:prstGeom>
          <a:noFill/>
        </p:spPr>
        <p:txBody>
          <a:bodyPr wrap="none" rtlCol="0">
            <a:spAutoFit/>
          </a:bodyPr>
          <a:lstStyle/>
          <a:p>
            <a:pPr algn="ctr"/>
            <a:r>
              <a:rPr lang="en-US" altLang="zh-CN" sz="15000" b="1" spc="800" dirty="0">
                <a:solidFill>
                  <a:srgbClr val="EAEAEA"/>
                </a:solidFill>
                <a:latin typeface="Arial Narrow" panose="020B0606020202030204" pitchFamily="34" charset="0"/>
              </a:rPr>
              <a:t>PART  FOUR</a:t>
            </a:r>
            <a:endParaRPr lang="zh-CN" altLang="en-US" sz="15000" b="1" spc="800" dirty="0">
              <a:solidFill>
                <a:srgbClr val="EAEAEA"/>
              </a:solidFill>
              <a:latin typeface="Arial Narrow" panose="020B0606020202030204" pitchFamily="34" charset="0"/>
            </a:endParaRPr>
          </a:p>
        </p:txBody>
      </p:sp>
      <p:sp>
        <p:nvSpPr>
          <p:cNvPr id="8" name="矩形 7"/>
          <p:cNvSpPr/>
          <p:nvPr/>
        </p:nvSpPr>
        <p:spPr>
          <a:xfrm>
            <a:off x="0" y="3429000"/>
            <a:ext cx="12187282" cy="3429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4585357" y="4010452"/>
            <a:ext cx="3108544" cy="584775"/>
          </a:xfrm>
          <a:prstGeom prst="rect">
            <a:avLst/>
          </a:prstGeom>
          <a:noFill/>
        </p:spPr>
        <p:txBody>
          <a:bodyPr wrap="none" rtlCol="0">
            <a:spAutoFit/>
          </a:bodyPr>
          <a:lstStyle/>
          <a:p>
            <a:pPr algn="ctr"/>
            <a:r>
              <a:rPr lang="zh-CN" altLang="en-US" sz="3200" b="1" spc="600" dirty="0">
                <a:solidFill>
                  <a:schemeClr val="tx1">
                    <a:lumMod val="85000"/>
                    <a:lumOff val="15000"/>
                  </a:schemeClr>
                </a:solidFill>
                <a:cs typeface="+mn-ea"/>
                <a:sym typeface="+mn-lt"/>
              </a:rPr>
              <a:t>在此输入标题</a:t>
            </a:r>
            <a:endParaRPr lang="en-US" altLang="zh-CN" sz="3200" b="1" spc="600" dirty="0">
              <a:solidFill>
                <a:schemeClr val="tx1">
                  <a:lumMod val="85000"/>
                  <a:lumOff val="15000"/>
                </a:schemeClr>
              </a:solidFill>
              <a:cs typeface="+mn-ea"/>
              <a:sym typeface="+mn-lt"/>
            </a:endParaRPr>
          </a:p>
        </p:txBody>
      </p:sp>
      <p:sp>
        <p:nvSpPr>
          <p:cNvPr id="6" name="矩形 5"/>
          <p:cNvSpPr/>
          <p:nvPr/>
        </p:nvSpPr>
        <p:spPr>
          <a:xfrm>
            <a:off x="1474106" y="4746899"/>
            <a:ext cx="9269188" cy="726609"/>
          </a:xfrm>
          <a:prstGeom prst="rect">
            <a:avLst/>
          </a:prstGeom>
        </p:spPr>
        <p:txBody>
          <a:bodyPr wrap="square">
            <a:spAutoFit/>
          </a:bodyPr>
          <a:lstStyle/>
          <a:p>
            <a:pPr algn="ctr">
              <a:lnSpc>
                <a:spcPct val="120000"/>
              </a:lnSpc>
            </a:pPr>
            <a:r>
              <a:rPr lang="en-US" altLang="zh-CN" dirty="0">
                <a:solidFill>
                  <a:schemeClr val="tx1">
                    <a:lumMod val="85000"/>
                    <a:lumOff val="15000"/>
                  </a:schemeClr>
                </a:solidFill>
              </a:rPr>
              <a:t>Lorem ipsum dolor sit </a:t>
            </a:r>
            <a:r>
              <a:rPr lang="en-US" altLang="zh-CN" dirty="0" err="1">
                <a:solidFill>
                  <a:schemeClr val="tx1">
                    <a:lumMod val="85000"/>
                    <a:lumOff val="15000"/>
                  </a:schemeClr>
                </a:solidFill>
              </a:rPr>
              <a:t>amet</a:t>
            </a:r>
            <a:r>
              <a:rPr lang="en-US" altLang="zh-CN" dirty="0">
                <a:solidFill>
                  <a:schemeClr val="tx1">
                    <a:lumMod val="85000"/>
                    <a:lumOff val="15000"/>
                  </a:schemeClr>
                </a:solidFill>
              </a:rPr>
              <a:t>, </a:t>
            </a:r>
            <a:r>
              <a:rPr lang="en-US" altLang="zh-CN" dirty="0" err="1">
                <a:solidFill>
                  <a:schemeClr val="tx1">
                    <a:lumMod val="85000"/>
                    <a:lumOff val="15000"/>
                  </a:schemeClr>
                </a:solidFill>
              </a:rPr>
              <a:t>consectetuer</a:t>
            </a:r>
            <a:r>
              <a:rPr lang="en-US" altLang="zh-CN" dirty="0">
                <a:solidFill>
                  <a:schemeClr val="tx1">
                    <a:lumMod val="85000"/>
                    <a:lumOff val="15000"/>
                  </a:schemeClr>
                </a:solidFill>
              </a:rPr>
              <a:t> </a:t>
            </a:r>
            <a:r>
              <a:rPr lang="en-US" altLang="zh-CN" dirty="0" err="1">
                <a:solidFill>
                  <a:schemeClr val="tx1">
                    <a:lumMod val="85000"/>
                    <a:lumOff val="15000"/>
                  </a:schemeClr>
                </a:solidFill>
              </a:rPr>
              <a:t>adipiscing</a:t>
            </a:r>
            <a:r>
              <a:rPr lang="en-US" altLang="zh-CN" dirty="0">
                <a:solidFill>
                  <a:schemeClr val="tx1">
                    <a:lumMod val="85000"/>
                    <a:lumOff val="15000"/>
                  </a:schemeClr>
                </a:solidFill>
              </a:rPr>
              <a:t> </a:t>
            </a:r>
            <a:r>
              <a:rPr lang="en-US" altLang="zh-CN" dirty="0" err="1">
                <a:solidFill>
                  <a:schemeClr val="tx1">
                    <a:lumMod val="85000"/>
                    <a:lumOff val="15000"/>
                  </a:schemeClr>
                </a:solidFill>
              </a:rPr>
              <a:t>elit</a:t>
            </a:r>
            <a:r>
              <a:rPr lang="en-US" altLang="zh-CN" dirty="0">
                <a:solidFill>
                  <a:schemeClr val="tx1">
                    <a:lumMod val="85000"/>
                    <a:lumOff val="15000"/>
                  </a:schemeClr>
                </a:solidFill>
              </a:rPr>
              <a:t>. </a:t>
            </a:r>
            <a:r>
              <a:rPr lang="en-US" altLang="zh-CN" dirty="0" err="1">
                <a:solidFill>
                  <a:schemeClr val="tx1">
                    <a:lumMod val="85000"/>
                    <a:lumOff val="15000"/>
                  </a:schemeClr>
                </a:solidFill>
              </a:rPr>
              <a:t>Fusce</a:t>
            </a:r>
            <a:r>
              <a:rPr lang="en-US" altLang="zh-CN" dirty="0">
                <a:solidFill>
                  <a:schemeClr val="tx1">
                    <a:lumMod val="85000"/>
                    <a:lumOff val="15000"/>
                  </a:schemeClr>
                </a:solidFill>
              </a:rPr>
              <a:t> </a:t>
            </a:r>
            <a:r>
              <a:rPr lang="en-US" altLang="zh-CN" dirty="0" err="1">
                <a:solidFill>
                  <a:schemeClr val="tx1">
                    <a:lumMod val="85000"/>
                    <a:lumOff val="15000"/>
                  </a:schemeClr>
                </a:solidFill>
              </a:rPr>
              <a:t>posuere</a:t>
            </a:r>
            <a:r>
              <a:rPr lang="en-US" altLang="zh-CN" dirty="0">
                <a:solidFill>
                  <a:schemeClr val="tx1">
                    <a:lumMod val="85000"/>
                    <a:lumOff val="15000"/>
                  </a:schemeClr>
                </a:solidFill>
              </a:rPr>
              <a:t>, magna sed pulvinar </a:t>
            </a:r>
            <a:r>
              <a:rPr lang="en-US" altLang="zh-CN" dirty="0" err="1">
                <a:solidFill>
                  <a:schemeClr val="tx1">
                    <a:lumMod val="85000"/>
                    <a:lumOff val="15000"/>
                  </a:schemeClr>
                </a:solidFill>
              </a:rPr>
              <a:t>ultricies</a:t>
            </a:r>
            <a:r>
              <a:rPr lang="en-US" altLang="zh-CN" dirty="0">
                <a:solidFill>
                  <a:schemeClr val="tx1">
                    <a:lumMod val="85000"/>
                    <a:lumOff val="15000"/>
                  </a:schemeClr>
                </a:solidFill>
              </a:rPr>
              <a:t>, </a:t>
            </a:r>
            <a:r>
              <a:rPr lang="en-US" altLang="zh-CN" dirty="0" err="1">
                <a:solidFill>
                  <a:schemeClr val="tx1">
                    <a:lumMod val="85000"/>
                    <a:lumOff val="15000"/>
                  </a:schemeClr>
                </a:solidFill>
              </a:rPr>
              <a:t>purus</a:t>
            </a:r>
            <a:r>
              <a:rPr lang="en-US" altLang="zh-CN" dirty="0">
                <a:solidFill>
                  <a:schemeClr val="tx1">
                    <a:lumMod val="85000"/>
                    <a:lumOff val="15000"/>
                  </a:schemeClr>
                </a:solidFill>
              </a:rPr>
              <a:t> </a:t>
            </a:r>
            <a:r>
              <a:rPr lang="en-US" altLang="zh-CN" dirty="0" err="1">
                <a:solidFill>
                  <a:schemeClr val="tx1">
                    <a:lumMod val="85000"/>
                    <a:lumOff val="15000"/>
                  </a:schemeClr>
                </a:solidFill>
              </a:rPr>
              <a:t>lectus</a:t>
            </a:r>
            <a:r>
              <a:rPr lang="en-US" altLang="zh-CN" dirty="0">
                <a:solidFill>
                  <a:schemeClr val="tx1">
                    <a:lumMod val="85000"/>
                    <a:lumOff val="15000"/>
                  </a:schemeClr>
                </a:solidFill>
              </a:rPr>
              <a:t> </a:t>
            </a:r>
            <a:r>
              <a:rPr lang="en-US" altLang="zh-CN" dirty="0" err="1">
                <a:solidFill>
                  <a:schemeClr val="tx1">
                    <a:lumMod val="85000"/>
                    <a:lumOff val="15000"/>
                  </a:schemeClr>
                </a:solidFill>
              </a:rPr>
              <a:t>malesuada</a:t>
            </a:r>
            <a:r>
              <a:rPr lang="en-US" altLang="zh-CN" dirty="0">
                <a:solidFill>
                  <a:schemeClr val="tx1">
                    <a:lumMod val="85000"/>
                    <a:lumOff val="15000"/>
                  </a:schemeClr>
                </a:solidFill>
              </a:rPr>
              <a:t> libero, sit </a:t>
            </a:r>
            <a:r>
              <a:rPr lang="en-US" altLang="zh-CN" dirty="0" err="1">
                <a:solidFill>
                  <a:schemeClr val="tx1">
                    <a:lumMod val="85000"/>
                    <a:lumOff val="15000"/>
                  </a:schemeClr>
                </a:solidFill>
              </a:rPr>
              <a:t>amet</a:t>
            </a:r>
            <a:r>
              <a:rPr lang="en-US" altLang="zh-CN" dirty="0">
                <a:solidFill>
                  <a:schemeClr val="tx1">
                    <a:lumMod val="85000"/>
                    <a:lumOff val="15000"/>
                  </a:schemeClr>
                </a:solidFill>
              </a:rPr>
              <a:t> </a:t>
            </a:r>
            <a:r>
              <a:rPr lang="en-US" altLang="zh-CN" dirty="0" err="1">
                <a:solidFill>
                  <a:schemeClr val="tx1">
                    <a:lumMod val="85000"/>
                    <a:lumOff val="15000"/>
                  </a:schemeClr>
                </a:solidFill>
              </a:rPr>
              <a:t>commodo</a:t>
            </a:r>
            <a:r>
              <a:rPr lang="en-US" altLang="zh-CN" dirty="0">
                <a:solidFill>
                  <a:schemeClr val="tx1">
                    <a:lumMod val="85000"/>
                    <a:lumOff val="15000"/>
                  </a:schemeClr>
                </a:solidFill>
              </a:rPr>
              <a:t> magna </a:t>
            </a:r>
            <a:r>
              <a:rPr lang="en-US" altLang="zh-CN" dirty="0" err="1">
                <a:solidFill>
                  <a:schemeClr val="tx1">
                    <a:lumMod val="85000"/>
                    <a:lumOff val="15000"/>
                  </a:schemeClr>
                </a:solidFill>
              </a:rPr>
              <a:t>eros</a:t>
            </a:r>
            <a:r>
              <a:rPr lang="en-US" altLang="zh-CN" dirty="0">
                <a:solidFill>
                  <a:schemeClr val="tx1">
                    <a:lumMod val="85000"/>
                    <a:lumOff val="15000"/>
                  </a:schemeClr>
                </a:solidFill>
              </a:rPr>
              <a:t> </a:t>
            </a:r>
            <a:r>
              <a:rPr lang="en-US" altLang="zh-CN" dirty="0" err="1">
                <a:solidFill>
                  <a:schemeClr val="tx1">
                    <a:lumMod val="85000"/>
                    <a:lumOff val="15000"/>
                  </a:schemeClr>
                </a:solidFill>
              </a:rPr>
              <a:t>quis</a:t>
            </a:r>
            <a:r>
              <a:rPr lang="en-US" altLang="zh-CN" dirty="0">
                <a:solidFill>
                  <a:schemeClr val="tx1">
                    <a:lumMod val="85000"/>
                    <a:lumOff val="15000"/>
                  </a:schemeClr>
                </a:solidFill>
              </a:rPr>
              <a:t> </a:t>
            </a:r>
            <a:r>
              <a:rPr lang="en-US" altLang="zh-CN" dirty="0" err="1">
                <a:solidFill>
                  <a:schemeClr val="tx1">
                    <a:lumMod val="85000"/>
                    <a:lumOff val="15000"/>
                  </a:schemeClr>
                </a:solidFill>
              </a:rPr>
              <a:t>urna</a:t>
            </a:r>
            <a:r>
              <a:rPr lang="en-US" altLang="zh-CN" dirty="0">
                <a:solidFill>
                  <a:schemeClr val="tx1">
                    <a:lumMod val="85000"/>
                    <a:lumOff val="15000"/>
                  </a:schemeClr>
                </a:solidFill>
              </a:rPr>
              <a:t>.</a:t>
            </a:r>
            <a:endParaRPr lang="en-US" altLang="zh-CN" dirty="0">
              <a:solidFill>
                <a:schemeClr val="tx1">
                  <a:lumMod val="85000"/>
                  <a:lumOff val="15000"/>
                </a:schemeClr>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 32"/>
          <p:cNvPicPr>
            <a:picLocks noChangeAspect="1"/>
          </p:cNvPicPr>
          <p:nvPr/>
        </p:nvPicPr>
        <p:blipFill>
          <a:blip r:embed="rId1" cstate="hqprint">
            <a:extLst>
              <a:ext uri="{BEBA8EAE-BF5A-486C-A8C5-ECC9F3942E4B}">
                <a14:imgProps xmlns:a14="http://schemas.microsoft.com/office/drawing/2010/main">
                  <a14:imgLayer r:embed="rId2">
                    <a14:imgEffect>
                      <a14:saturation sat="0"/>
                    </a14:imgEffect>
                  </a14:imgLayer>
                </a14:imgProps>
              </a:ext>
            </a:extLst>
          </a:blip>
          <a:srcRect/>
          <a:stretch>
            <a:fillRect/>
          </a:stretch>
        </p:blipFill>
        <p:spPr>
          <a:xfrm>
            <a:off x="1037206" y="1639957"/>
            <a:ext cx="1978944" cy="1978944"/>
          </a:xfrm>
          <a:custGeom>
            <a:avLst/>
            <a:gdLst>
              <a:gd name="connsiteX0" fmla="*/ 989471 w 1978944"/>
              <a:gd name="connsiteY0" fmla="*/ 493767 h 1978944"/>
              <a:gd name="connsiteX1" fmla="*/ 493766 w 1978944"/>
              <a:gd name="connsiteY1" fmla="*/ 989472 h 1978944"/>
              <a:gd name="connsiteX2" fmla="*/ 989471 w 1978944"/>
              <a:gd name="connsiteY2" fmla="*/ 1485177 h 1978944"/>
              <a:gd name="connsiteX3" fmla="*/ 1485176 w 1978944"/>
              <a:gd name="connsiteY3" fmla="*/ 989472 h 1978944"/>
              <a:gd name="connsiteX4" fmla="*/ 989471 w 1978944"/>
              <a:gd name="connsiteY4" fmla="*/ 493767 h 1978944"/>
              <a:gd name="connsiteX5" fmla="*/ 989472 w 1978944"/>
              <a:gd name="connsiteY5" fmla="*/ 0 h 1978944"/>
              <a:gd name="connsiteX6" fmla="*/ 1978944 w 1978944"/>
              <a:gd name="connsiteY6" fmla="*/ 989472 h 1978944"/>
              <a:gd name="connsiteX7" fmla="*/ 989472 w 1978944"/>
              <a:gd name="connsiteY7" fmla="*/ 1978944 h 1978944"/>
              <a:gd name="connsiteX8" fmla="*/ 0 w 1978944"/>
              <a:gd name="connsiteY8" fmla="*/ 989472 h 1978944"/>
              <a:gd name="connsiteX9" fmla="*/ 989472 w 1978944"/>
              <a:gd name="connsiteY9" fmla="*/ 0 h 1978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78944" h="1978944">
                <a:moveTo>
                  <a:pt x="989471" y="493767"/>
                </a:moveTo>
                <a:cubicBezTo>
                  <a:pt x="715701" y="493767"/>
                  <a:pt x="493766" y="715702"/>
                  <a:pt x="493766" y="989472"/>
                </a:cubicBezTo>
                <a:cubicBezTo>
                  <a:pt x="493766" y="1263242"/>
                  <a:pt x="715701" y="1485177"/>
                  <a:pt x="989471" y="1485177"/>
                </a:cubicBezTo>
                <a:cubicBezTo>
                  <a:pt x="1263241" y="1485177"/>
                  <a:pt x="1485176" y="1263242"/>
                  <a:pt x="1485176" y="989472"/>
                </a:cubicBezTo>
                <a:cubicBezTo>
                  <a:pt x="1485176" y="715702"/>
                  <a:pt x="1263241" y="493767"/>
                  <a:pt x="989471" y="493767"/>
                </a:cubicBezTo>
                <a:close/>
                <a:moveTo>
                  <a:pt x="989472" y="0"/>
                </a:moveTo>
                <a:cubicBezTo>
                  <a:pt x="1535942" y="0"/>
                  <a:pt x="1978944" y="443002"/>
                  <a:pt x="1978944" y="989472"/>
                </a:cubicBezTo>
                <a:cubicBezTo>
                  <a:pt x="1978944" y="1535942"/>
                  <a:pt x="1535942" y="1978944"/>
                  <a:pt x="989472" y="1978944"/>
                </a:cubicBezTo>
                <a:cubicBezTo>
                  <a:pt x="443002" y="1978944"/>
                  <a:pt x="0" y="1535942"/>
                  <a:pt x="0" y="989472"/>
                </a:cubicBezTo>
                <a:cubicBezTo>
                  <a:pt x="0" y="443002"/>
                  <a:pt x="443002" y="0"/>
                  <a:pt x="989472" y="0"/>
                </a:cubicBezTo>
                <a:close/>
              </a:path>
            </a:pathLst>
          </a:custGeom>
        </p:spPr>
      </p:pic>
      <p:pic>
        <p:nvPicPr>
          <p:cNvPr id="32" name="图片 31"/>
          <p:cNvPicPr>
            <a:picLocks noChangeAspect="1"/>
          </p:cNvPicPr>
          <p:nvPr/>
        </p:nvPicPr>
        <p:blipFill>
          <a:blip r:embed="rId3" cstate="hqprint"/>
          <a:srcRect/>
          <a:stretch>
            <a:fillRect/>
          </a:stretch>
        </p:blipFill>
        <p:spPr>
          <a:xfrm>
            <a:off x="9482977" y="1639957"/>
            <a:ext cx="1978944" cy="1978944"/>
          </a:xfrm>
          <a:custGeom>
            <a:avLst/>
            <a:gdLst>
              <a:gd name="connsiteX0" fmla="*/ 989471 w 1978944"/>
              <a:gd name="connsiteY0" fmla="*/ 493767 h 1978944"/>
              <a:gd name="connsiteX1" fmla="*/ 493766 w 1978944"/>
              <a:gd name="connsiteY1" fmla="*/ 989472 h 1978944"/>
              <a:gd name="connsiteX2" fmla="*/ 989471 w 1978944"/>
              <a:gd name="connsiteY2" fmla="*/ 1485177 h 1978944"/>
              <a:gd name="connsiteX3" fmla="*/ 1485176 w 1978944"/>
              <a:gd name="connsiteY3" fmla="*/ 989472 h 1978944"/>
              <a:gd name="connsiteX4" fmla="*/ 989471 w 1978944"/>
              <a:gd name="connsiteY4" fmla="*/ 493767 h 1978944"/>
              <a:gd name="connsiteX5" fmla="*/ 989472 w 1978944"/>
              <a:gd name="connsiteY5" fmla="*/ 0 h 1978944"/>
              <a:gd name="connsiteX6" fmla="*/ 1978944 w 1978944"/>
              <a:gd name="connsiteY6" fmla="*/ 989472 h 1978944"/>
              <a:gd name="connsiteX7" fmla="*/ 989472 w 1978944"/>
              <a:gd name="connsiteY7" fmla="*/ 1978944 h 1978944"/>
              <a:gd name="connsiteX8" fmla="*/ 0 w 1978944"/>
              <a:gd name="connsiteY8" fmla="*/ 989472 h 1978944"/>
              <a:gd name="connsiteX9" fmla="*/ 989472 w 1978944"/>
              <a:gd name="connsiteY9" fmla="*/ 0 h 1978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78944" h="1978944">
                <a:moveTo>
                  <a:pt x="989471" y="493767"/>
                </a:moveTo>
                <a:cubicBezTo>
                  <a:pt x="715701" y="493767"/>
                  <a:pt x="493766" y="715702"/>
                  <a:pt x="493766" y="989472"/>
                </a:cubicBezTo>
                <a:cubicBezTo>
                  <a:pt x="493766" y="1263242"/>
                  <a:pt x="715701" y="1485177"/>
                  <a:pt x="989471" y="1485177"/>
                </a:cubicBezTo>
                <a:cubicBezTo>
                  <a:pt x="1263241" y="1485177"/>
                  <a:pt x="1485176" y="1263242"/>
                  <a:pt x="1485176" y="989472"/>
                </a:cubicBezTo>
                <a:cubicBezTo>
                  <a:pt x="1485176" y="715702"/>
                  <a:pt x="1263241" y="493767"/>
                  <a:pt x="989471" y="493767"/>
                </a:cubicBezTo>
                <a:close/>
                <a:moveTo>
                  <a:pt x="989472" y="0"/>
                </a:moveTo>
                <a:cubicBezTo>
                  <a:pt x="1535942" y="0"/>
                  <a:pt x="1978944" y="443002"/>
                  <a:pt x="1978944" y="989472"/>
                </a:cubicBezTo>
                <a:cubicBezTo>
                  <a:pt x="1978944" y="1535942"/>
                  <a:pt x="1535942" y="1978944"/>
                  <a:pt x="989472" y="1978944"/>
                </a:cubicBezTo>
                <a:cubicBezTo>
                  <a:pt x="443002" y="1978944"/>
                  <a:pt x="0" y="1535942"/>
                  <a:pt x="0" y="989472"/>
                </a:cubicBezTo>
                <a:cubicBezTo>
                  <a:pt x="0" y="443002"/>
                  <a:pt x="443002" y="0"/>
                  <a:pt x="989472" y="0"/>
                </a:cubicBezTo>
                <a:close/>
              </a:path>
            </a:pathLst>
          </a:custGeom>
        </p:spPr>
      </p:pic>
      <p:pic>
        <p:nvPicPr>
          <p:cNvPr id="30" name="图片 29"/>
          <p:cNvPicPr>
            <a:picLocks noChangeAspect="1"/>
          </p:cNvPicPr>
          <p:nvPr/>
        </p:nvPicPr>
        <p:blipFill>
          <a:blip r:embed="rId4" cstate="hqprint">
            <a:extLst>
              <a:ext uri="{BEBA8EAE-BF5A-486C-A8C5-ECC9F3942E4B}">
                <a14:imgProps xmlns:a14="http://schemas.microsoft.com/office/drawing/2010/main">
                  <a14:imgLayer r:embed="rId5">
                    <a14:imgEffect>
                      <a14:saturation sat="0"/>
                    </a14:imgEffect>
                  </a14:imgLayer>
                </a14:imgProps>
              </a:ext>
            </a:extLst>
          </a:blip>
          <a:srcRect/>
          <a:stretch>
            <a:fillRect/>
          </a:stretch>
        </p:blipFill>
        <p:spPr>
          <a:xfrm>
            <a:off x="5261477" y="2376557"/>
            <a:ext cx="1978944" cy="1978944"/>
          </a:xfrm>
          <a:custGeom>
            <a:avLst/>
            <a:gdLst>
              <a:gd name="connsiteX0" fmla="*/ 989471 w 1978944"/>
              <a:gd name="connsiteY0" fmla="*/ 493767 h 1978944"/>
              <a:gd name="connsiteX1" fmla="*/ 493766 w 1978944"/>
              <a:gd name="connsiteY1" fmla="*/ 989472 h 1978944"/>
              <a:gd name="connsiteX2" fmla="*/ 989471 w 1978944"/>
              <a:gd name="connsiteY2" fmla="*/ 1485177 h 1978944"/>
              <a:gd name="connsiteX3" fmla="*/ 1485176 w 1978944"/>
              <a:gd name="connsiteY3" fmla="*/ 989472 h 1978944"/>
              <a:gd name="connsiteX4" fmla="*/ 989471 w 1978944"/>
              <a:gd name="connsiteY4" fmla="*/ 493767 h 1978944"/>
              <a:gd name="connsiteX5" fmla="*/ 989472 w 1978944"/>
              <a:gd name="connsiteY5" fmla="*/ 0 h 1978944"/>
              <a:gd name="connsiteX6" fmla="*/ 1978944 w 1978944"/>
              <a:gd name="connsiteY6" fmla="*/ 989472 h 1978944"/>
              <a:gd name="connsiteX7" fmla="*/ 989472 w 1978944"/>
              <a:gd name="connsiteY7" fmla="*/ 1978944 h 1978944"/>
              <a:gd name="connsiteX8" fmla="*/ 0 w 1978944"/>
              <a:gd name="connsiteY8" fmla="*/ 989472 h 1978944"/>
              <a:gd name="connsiteX9" fmla="*/ 989472 w 1978944"/>
              <a:gd name="connsiteY9" fmla="*/ 0 h 1978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78944" h="1978944">
                <a:moveTo>
                  <a:pt x="989471" y="493767"/>
                </a:moveTo>
                <a:cubicBezTo>
                  <a:pt x="715701" y="493767"/>
                  <a:pt x="493766" y="715702"/>
                  <a:pt x="493766" y="989472"/>
                </a:cubicBezTo>
                <a:cubicBezTo>
                  <a:pt x="493766" y="1263242"/>
                  <a:pt x="715701" y="1485177"/>
                  <a:pt x="989471" y="1485177"/>
                </a:cubicBezTo>
                <a:cubicBezTo>
                  <a:pt x="1263241" y="1485177"/>
                  <a:pt x="1485176" y="1263242"/>
                  <a:pt x="1485176" y="989472"/>
                </a:cubicBezTo>
                <a:cubicBezTo>
                  <a:pt x="1485176" y="715702"/>
                  <a:pt x="1263241" y="493767"/>
                  <a:pt x="989471" y="493767"/>
                </a:cubicBezTo>
                <a:close/>
                <a:moveTo>
                  <a:pt x="989472" y="0"/>
                </a:moveTo>
                <a:cubicBezTo>
                  <a:pt x="1535942" y="0"/>
                  <a:pt x="1978944" y="443002"/>
                  <a:pt x="1978944" y="989472"/>
                </a:cubicBezTo>
                <a:cubicBezTo>
                  <a:pt x="1978944" y="1535942"/>
                  <a:pt x="1535942" y="1978944"/>
                  <a:pt x="989472" y="1978944"/>
                </a:cubicBezTo>
                <a:cubicBezTo>
                  <a:pt x="443002" y="1978944"/>
                  <a:pt x="0" y="1535942"/>
                  <a:pt x="0" y="989472"/>
                </a:cubicBezTo>
                <a:cubicBezTo>
                  <a:pt x="0" y="443002"/>
                  <a:pt x="443002" y="0"/>
                  <a:pt x="989472" y="0"/>
                </a:cubicBezTo>
                <a:close/>
              </a:path>
            </a:pathLst>
          </a:custGeom>
        </p:spPr>
      </p:pic>
      <p:sp>
        <p:nvSpPr>
          <p:cNvPr id="3" name="文本框 2"/>
          <p:cNvSpPr txBox="1"/>
          <p:nvPr/>
        </p:nvSpPr>
        <p:spPr>
          <a:xfrm>
            <a:off x="795946" y="224461"/>
            <a:ext cx="249299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i="0" u="none" strike="noStrike" kern="1200" cap="none" spc="60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rPr>
              <a:t>在此输入标题</a:t>
            </a:r>
            <a:endParaRPr kumimoji="0" lang="en-US" altLang="zh-CN" sz="2400" i="0" u="none" strike="noStrike" kern="1200" cap="none" spc="60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endParaRPr>
          </a:p>
        </p:txBody>
      </p:sp>
      <p:sp>
        <p:nvSpPr>
          <p:cNvPr id="4" name="文本框 3"/>
          <p:cNvSpPr txBox="1"/>
          <p:nvPr/>
        </p:nvSpPr>
        <p:spPr>
          <a:xfrm>
            <a:off x="795946" y="624681"/>
            <a:ext cx="303480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i="0" u="none" strike="noStrike" kern="1200" cap="none" spc="600" normalizeH="0" baseline="0" noProof="0" dirty="0">
                <a:ln>
                  <a:noFill/>
                </a:ln>
                <a:solidFill>
                  <a:srgbClr val="083EA7"/>
                </a:solidFill>
                <a:effectLst/>
                <a:uLnTx/>
                <a:uFillTx/>
                <a:latin typeface="Arial" panose="020B0604020202020204"/>
                <a:ea typeface="FZHei-B01" panose="03000509000000000000"/>
                <a:cs typeface="FZHei-B01" panose="03000509000000000000"/>
                <a:sym typeface="+mn-lt"/>
              </a:rPr>
              <a:t>dd your text here</a:t>
            </a:r>
            <a:endParaRPr kumimoji="0" lang="en-US" altLang="zh-CN" sz="1600" i="0" u="none" strike="noStrike" kern="1200" cap="none" spc="600" normalizeH="0" baseline="0" noProof="0" dirty="0">
              <a:ln>
                <a:noFill/>
              </a:ln>
              <a:solidFill>
                <a:srgbClr val="083EA7"/>
              </a:solidFill>
              <a:effectLst/>
              <a:uLnTx/>
              <a:uFillTx/>
              <a:latin typeface="Arial" panose="020B0604020202020204"/>
              <a:ea typeface="FZHei-B01" panose="03000509000000000000"/>
              <a:cs typeface="FZHei-B01" panose="03000509000000000000"/>
              <a:sym typeface="+mn-lt"/>
            </a:endParaRPr>
          </a:p>
        </p:txBody>
      </p:sp>
      <p:sp>
        <p:nvSpPr>
          <p:cNvPr id="5" name="文本框 4"/>
          <p:cNvSpPr txBox="1"/>
          <p:nvPr/>
        </p:nvSpPr>
        <p:spPr>
          <a:xfrm>
            <a:off x="131237" y="112616"/>
            <a:ext cx="69762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6000" i="0" u="none" strike="noStrike" kern="1200" cap="none" spc="0" normalizeH="0" baseline="0" noProof="0" dirty="0">
                <a:ln>
                  <a:noFill/>
                </a:ln>
                <a:solidFill>
                  <a:srgbClr val="083EA7"/>
                </a:solidFill>
                <a:effectLst/>
                <a:uLnTx/>
                <a:uFillTx/>
                <a:latin typeface="Arial" panose="020B0604020202020204"/>
                <a:ea typeface="FZHei-B01" panose="03000509000000000000"/>
                <a:cs typeface="+mn-cs"/>
              </a:rPr>
              <a:t>A</a:t>
            </a:r>
            <a:endParaRPr kumimoji="0" lang="zh-CN" altLang="en-US" sz="6000" i="0" u="none" strike="noStrike" kern="1200" cap="none" spc="0" normalizeH="0" baseline="0" noProof="0" dirty="0">
              <a:ln>
                <a:noFill/>
              </a:ln>
              <a:solidFill>
                <a:srgbClr val="083EA7"/>
              </a:solidFill>
              <a:effectLst/>
              <a:uLnTx/>
              <a:uFillTx/>
              <a:latin typeface="Arial" panose="020B0604020202020204"/>
              <a:ea typeface="FZHei-B01" panose="03000509000000000000"/>
              <a:cs typeface="+mn-cs"/>
            </a:endParaRPr>
          </a:p>
        </p:txBody>
      </p:sp>
      <p:sp>
        <p:nvSpPr>
          <p:cNvPr id="11" name="文本框 10"/>
          <p:cNvSpPr txBox="1"/>
          <p:nvPr/>
        </p:nvSpPr>
        <p:spPr>
          <a:xfrm>
            <a:off x="9384148" y="3974845"/>
            <a:ext cx="2185202" cy="1295996"/>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rPr>
              <a:t>在此输入文本在此输入文本在此输入文本</a:t>
            </a:r>
            <a:endParaRPr kumimoji="0" lang="zh-CN" altLang="en-US"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endParaRPr>
          </a:p>
        </p:txBody>
      </p:sp>
      <p:sp>
        <p:nvSpPr>
          <p:cNvPr id="12" name="文本框 11"/>
          <p:cNvSpPr txBox="1"/>
          <p:nvPr/>
        </p:nvSpPr>
        <p:spPr>
          <a:xfrm>
            <a:off x="938998" y="3974845"/>
            <a:ext cx="2185202" cy="1295996"/>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rPr>
              <a:t>在此输入文本在此输入文本在此输入文本</a:t>
            </a:r>
            <a:endParaRPr kumimoji="0" lang="zh-CN" altLang="en-US"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endParaRPr>
          </a:p>
        </p:txBody>
      </p:sp>
      <p:sp>
        <p:nvSpPr>
          <p:cNvPr id="13" name="文本框 12"/>
          <p:cNvSpPr txBox="1"/>
          <p:nvPr/>
        </p:nvSpPr>
        <p:spPr>
          <a:xfrm>
            <a:off x="5161573" y="4711445"/>
            <a:ext cx="2185202" cy="1295996"/>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rPr>
              <a:t>在此输入文本在此输入文本在此输入文本</a:t>
            </a:r>
            <a:endParaRPr kumimoji="0" lang="zh-CN" altLang="en-US"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endParaRPr>
          </a:p>
        </p:txBody>
      </p:sp>
      <p:sp>
        <p:nvSpPr>
          <p:cNvPr id="14" name="pie-chart_319741"/>
          <p:cNvSpPr>
            <a:spLocks noChangeAspect="1"/>
          </p:cNvSpPr>
          <p:nvPr/>
        </p:nvSpPr>
        <p:spPr bwMode="auto">
          <a:xfrm>
            <a:off x="1846026" y="2449428"/>
            <a:ext cx="361301" cy="360000"/>
          </a:xfrm>
          <a:custGeom>
            <a:avLst/>
            <a:gdLst>
              <a:gd name="connsiteX0" fmla="*/ 424991 w 607639"/>
              <a:gd name="connsiteY0" fmla="*/ 430872 h 605451"/>
              <a:gd name="connsiteX1" fmla="*/ 430420 w 607639"/>
              <a:gd name="connsiteY1" fmla="*/ 438957 h 605451"/>
              <a:gd name="connsiteX2" fmla="*/ 513010 w 607639"/>
              <a:gd name="connsiteY2" fmla="*/ 521493 h 605451"/>
              <a:gd name="connsiteX3" fmla="*/ 303775 w 607639"/>
              <a:gd name="connsiteY3" fmla="*/ 605451 h 605451"/>
              <a:gd name="connsiteX4" fmla="*/ 94628 w 607639"/>
              <a:gd name="connsiteY4" fmla="*/ 521493 h 605451"/>
              <a:gd name="connsiteX5" fmla="*/ 184072 w 607639"/>
              <a:gd name="connsiteY5" fmla="*/ 432116 h 605451"/>
              <a:gd name="connsiteX6" fmla="*/ 303775 w 607639"/>
              <a:gd name="connsiteY6" fmla="*/ 479026 h 605451"/>
              <a:gd name="connsiteX7" fmla="*/ 424991 w 607639"/>
              <a:gd name="connsiteY7" fmla="*/ 430872 h 605451"/>
              <a:gd name="connsiteX8" fmla="*/ 303820 w 607639"/>
              <a:gd name="connsiteY8" fmla="*/ 175708 h 605451"/>
              <a:gd name="connsiteX9" fmla="*/ 430450 w 607639"/>
              <a:gd name="connsiteY9" fmla="*/ 302091 h 605451"/>
              <a:gd name="connsiteX10" fmla="*/ 303820 w 607639"/>
              <a:gd name="connsiteY10" fmla="*/ 428474 h 605451"/>
              <a:gd name="connsiteX11" fmla="*/ 177190 w 607639"/>
              <a:gd name="connsiteY11" fmla="*/ 302091 h 605451"/>
              <a:gd name="connsiteX12" fmla="*/ 303820 w 607639"/>
              <a:gd name="connsiteY12" fmla="*/ 175708 h 605451"/>
              <a:gd name="connsiteX13" fmla="*/ 329139 w 607639"/>
              <a:gd name="connsiteY13" fmla="*/ 0 h 605451"/>
              <a:gd name="connsiteX14" fmla="*/ 607639 w 607639"/>
              <a:gd name="connsiteY14" fmla="*/ 302052 h 605451"/>
              <a:gd name="connsiteX15" fmla="*/ 546670 w 607639"/>
              <a:gd name="connsiteY15" fmla="*/ 483514 h 605451"/>
              <a:gd name="connsiteX16" fmla="*/ 466209 w 607639"/>
              <a:gd name="connsiteY16" fmla="*/ 403180 h 605451"/>
              <a:gd name="connsiteX17" fmla="*/ 453303 w 607639"/>
              <a:gd name="connsiteY17" fmla="*/ 396693 h 605451"/>
              <a:gd name="connsiteX18" fmla="*/ 481073 w 607639"/>
              <a:gd name="connsiteY18" fmla="*/ 302052 h 605451"/>
              <a:gd name="connsiteX19" fmla="*/ 328694 w 607639"/>
              <a:gd name="connsiteY19" fmla="*/ 127077 h 605451"/>
              <a:gd name="connsiteX20" fmla="*/ 329139 w 607639"/>
              <a:gd name="connsiteY20" fmla="*/ 125122 h 605451"/>
              <a:gd name="connsiteX21" fmla="*/ 278519 w 607639"/>
              <a:gd name="connsiteY21" fmla="*/ 0 h 605451"/>
              <a:gd name="connsiteX22" fmla="*/ 278519 w 607639"/>
              <a:gd name="connsiteY22" fmla="*/ 125122 h 605451"/>
              <a:gd name="connsiteX23" fmla="*/ 278875 w 607639"/>
              <a:gd name="connsiteY23" fmla="*/ 127077 h 605451"/>
              <a:gd name="connsiteX24" fmla="*/ 126575 w 607639"/>
              <a:gd name="connsiteY24" fmla="*/ 302052 h 605451"/>
              <a:gd name="connsiteX25" fmla="*/ 151944 w 607639"/>
              <a:gd name="connsiteY25" fmla="*/ 392694 h 605451"/>
              <a:gd name="connsiteX26" fmla="*/ 60973 w 607639"/>
              <a:gd name="connsiteY26" fmla="*/ 483514 h 605451"/>
              <a:gd name="connsiteX27" fmla="*/ 0 w 607639"/>
              <a:gd name="connsiteY27" fmla="*/ 302052 h 605451"/>
              <a:gd name="connsiteX28" fmla="*/ 278519 w 607639"/>
              <a:gd name="connsiteY28" fmla="*/ 0 h 605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07639" h="605451">
                <a:moveTo>
                  <a:pt x="424991" y="430872"/>
                </a:moveTo>
                <a:cubicBezTo>
                  <a:pt x="426237" y="433804"/>
                  <a:pt x="428017" y="436558"/>
                  <a:pt x="430420" y="438957"/>
                </a:cubicBezTo>
                <a:lnTo>
                  <a:pt x="513010" y="521493"/>
                </a:lnTo>
                <a:cubicBezTo>
                  <a:pt x="458454" y="573378"/>
                  <a:pt x="384852" y="605451"/>
                  <a:pt x="303775" y="605451"/>
                </a:cubicBezTo>
                <a:cubicBezTo>
                  <a:pt x="222697" y="605451"/>
                  <a:pt x="149095" y="573378"/>
                  <a:pt x="94628" y="521493"/>
                </a:cubicBezTo>
                <a:lnTo>
                  <a:pt x="184072" y="432116"/>
                </a:lnTo>
                <a:cubicBezTo>
                  <a:pt x="215666" y="461168"/>
                  <a:pt x="257585" y="479026"/>
                  <a:pt x="303775" y="479026"/>
                </a:cubicBezTo>
                <a:cubicBezTo>
                  <a:pt x="350677" y="479026"/>
                  <a:pt x="393307" y="460635"/>
                  <a:pt x="424991" y="430872"/>
                </a:cubicBezTo>
                <a:close/>
                <a:moveTo>
                  <a:pt x="303820" y="175708"/>
                </a:moveTo>
                <a:cubicBezTo>
                  <a:pt x="373756" y="175708"/>
                  <a:pt x="430450" y="232292"/>
                  <a:pt x="430450" y="302091"/>
                </a:cubicBezTo>
                <a:cubicBezTo>
                  <a:pt x="430450" y="371890"/>
                  <a:pt x="373756" y="428474"/>
                  <a:pt x="303820" y="428474"/>
                </a:cubicBezTo>
                <a:cubicBezTo>
                  <a:pt x="233884" y="428474"/>
                  <a:pt x="177190" y="371890"/>
                  <a:pt x="177190" y="302091"/>
                </a:cubicBezTo>
                <a:cubicBezTo>
                  <a:pt x="177190" y="232292"/>
                  <a:pt x="233884" y="175708"/>
                  <a:pt x="303820" y="175708"/>
                </a:cubicBezTo>
                <a:close/>
                <a:moveTo>
                  <a:pt x="329139" y="0"/>
                </a:moveTo>
                <a:cubicBezTo>
                  <a:pt x="484811" y="12974"/>
                  <a:pt x="607639" y="143339"/>
                  <a:pt x="607639" y="302052"/>
                </a:cubicBezTo>
                <a:cubicBezTo>
                  <a:pt x="607639" y="370211"/>
                  <a:pt x="584765" y="432861"/>
                  <a:pt x="546670" y="483514"/>
                </a:cubicBezTo>
                <a:lnTo>
                  <a:pt x="466209" y="403180"/>
                </a:lnTo>
                <a:cubicBezTo>
                  <a:pt x="462559" y="399537"/>
                  <a:pt x="458020" y="397670"/>
                  <a:pt x="453303" y="396693"/>
                </a:cubicBezTo>
                <a:cubicBezTo>
                  <a:pt x="470748" y="369322"/>
                  <a:pt x="481073" y="336887"/>
                  <a:pt x="481073" y="302052"/>
                </a:cubicBezTo>
                <a:cubicBezTo>
                  <a:pt x="481073" y="213009"/>
                  <a:pt x="414674" y="139251"/>
                  <a:pt x="328694" y="127077"/>
                </a:cubicBezTo>
                <a:cubicBezTo>
                  <a:pt x="328783" y="126455"/>
                  <a:pt x="329139" y="125833"/>
                  <a:pt x="329139" y="125122"/>
                </a:cubicBezTo>
                <a:close/>
                <a:moveTo>
                  <a:pt x="278519" y="0"/>
                </a:moveTo>
                <a:lnTo>
                  <a:pt x="278519" y="125122"/>
                </a:lnTo>
                <a:cubicBezTo>
                  <a:pt x="278519" y="125833"/>
                  <a:pt x="278875" y="126366"/>
                  <a:pt x="278875" y="127077"/>
                </a:cubicBezTo>
                <a:cubicBezTo>
                  <a:pt x="192979" y="139251"/>
                  <a:pt x="126575" y="213009"/>
                  <a:pt x="126575" y="302052"/>
                </a:cubicBezTo>
                <a:cubicBezTo>
                  <a:pt x="126575" y="335198"/>
                  <a:pt x="135922" y="366212"/>
                  <a:pt x="151944" y="392694"/>
                </a:cubicBezTo>
                <a:lnTo>
                  <a:pt x="60973" y="483514"/>
                </a:lnTo>
                <a:cubicBezTo>
                  <a:pt x="22876" y="432861"/>
                  <a:pt x="0" y="370122"/>
                  <a:pt x="0" y="302052"/>
                </a:cubicBezTo>
                <a:cubicBezTo>
                  <a:pt x="0" y="143339"/>
                  <a:pt x="122837" y="12974"/>
                  <a:pt x="278519" y="0"/>
                </a:cubicBezTo>
                <a:close/>
              </a:path>
            </a:pathLst>
          </a:custGeom>
          <a:solidFill>
            <a:srgbClr val="083EA7"/>
          </a:solidFill>
          <a:ln>
            <a:noFill/>
          </a:ln>
        </p:spPr>
      </p:sp>
      <p:sp>
        <p:nvSpPr>
          <p:cNvPr id="16" name="circular-pie-graph_14858"/>
          <p:cNvSpPr>
            <a:spLocks noChangeAspect="1"/>
          </p:cNvSpPr>
          <p:nvPr/>
        </p:nvSpPr>
        <p:spPr bwMode="auto">
          <a:xfrm>
            <a:off x="10293847" y="2449428"/>
            <a:ext cx="357202" cy="360000"/>
          </a:xfrm>
          <a:custGeom>
            <a:avLst/>
            <a:gdLst>
              <a:gd name="connsiteX0" fmla="*/ 334771 w 585718"/>
              <a:gd name="connsiteY0" fmla="*/ 31317 h 590304"/>
              <a:gd name="connsiteX1" fmla="*/ 334771 w 585718"/>
              <a:gd name="connsiteY1" fmla="*/ 229350 h 590304"/>
              <a:gd name="connsiteX2" fmla="*/ 468548 w 585718"/>
              <a:gd name="connsiteY2" fmla="*/ 77371 h 590304"/>
              <a:gd name="connsiteX3" fmla="*/ 334771 w 585718"/>
              <a:gd name="connsiteY3" fmla="*/ 31317 h 590304"/>
              <a:gd name="connsiteX4" fmla="*/ 281319 w 585718"/>
              <a:gd name="connsiteY4" fmla="*/ 29441 h 590304"/>
              <a:gd name="connsiteX5" fmla="*/ 281319 w 585718"/>
              <a:gd name="connsiteY5" fmla="*/ 309412 h 590304"/>
              <a:gd name="connsiteX6" fmla="*/ 562638 w 585718"/>
              <a:gd name="connsiteY6" fmla="*/ 309412 h 590304"/>
              <a:gd name="connsiteX7" fmla="*/ 281319 w 585718"/>
              <a:gd name="connsiteY7" fmla="*/ 590304 h 590304"/>
              <a:gd name="connsiteX8" fmla="*/ 0 w 585718"/>
              <a:gd name="connsiteY8" fmla="*/ 309412 h 590304"/>
              <a:gd name="connsiteX9" fmla="*/ 281319 w 585718"/>
              <a:gd name="connsiteY9" fmla="*/ 29441 h 590304"/>
              <a:gd name="connsiteX10" fmla="*/ 319087 w 585718"/>
              <a:gd name="connsiteY10" fmla="*/ 0 h 590304"/>
              <a:gd name="connsiteX11" fmla="*/ 499916 w 585718"/>
              <a:gd name="connsiteY11" fmla="*/ 61713 h 590304"/>
              <a:gd name="connsiteX12" fmla="*/ 499916 w 585718"/>
              <a:gd name="connsiteY12" fmla="*/ 62634 h 590304"/>
              <a:gd name="connsiteX13" fmla="*/ 500839 w 585718"/>
              <a:gd name="connsiteY13" fmla="*/ 62634 h 590304"/>
              <a:gd name="connsiteX14" fmla="*/ 501761 w 585718"/>
              <a:gd name="connsiteY14" fmla="*/ 63555 h 590304"/>
              <a:gd name="connsiteX15" fmla="*/ 501761 w 585718"/>
              <a:gd name="connsiteY15" fmla="*/ 64476 h 590304"/>
              <a:gd name="connsiteX16" fmla="*/ 585718 w 585718"/>
              <a:gd name="connsiteY16" fmla="*/ 269878 h 590304"/>
              <a:gd name="connsiteX17" fmla="*/ 570034 w 585718"/>
              <a:gd name="connsiteY17" fmla="*/ 285536 h 590304"/>
              <a:gd name="connsiteX18" fmla="*/ 320932 w 585718"/>
              <a:gd name="connsiteY18" fmla="*/ 285536 h 590304"/>
              <a:gd name="connsiteX19" fmla="*/ 320009 w 585718"/>
              <a:gd name="connsiteY19" fmla="*/ 285536 h 590304"/>
              <a:gd name="connsiteX20" fmla="*/ 319087 w 585718"/>
              <a:gd name="connsiteY20" fmla="*/ 285536 h 590304"/>
              <a:gd name="connsiteX21" fmla="*/ 313551 w 585718"/>
              <a:gd name="connsiteY21" fmla="*/ 284615 h 590304"/>
              <a:gd name="connsiteX22" fmla="*/ 304325 w 585718"/>
              <a:gd name="connsiteY22" fmla="*/ 269878 h 590304"/>
              <a:gd name="connsiteX23" fmla="*/ 304325 w 585718"/>
              <a:gd name="connsiteY23" fmla="*/ 15658 h 590304"/>
              <a:gd name="connsiteX24" fmla="*/ 319087 w 585718"/>
              <a:gd name="connsiteY24" fmla="*/ 0 h 59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85718" h="590304">
                <a:moveTo>
                  <a:pt x="334771" y="31317"/>
                </a:moveTo>
                <a:lnTo>
                  <a:pt x="334771" y="229350"/>
                </a:lnTo>
                <a:lnTo>
                  <a:pt x="468548" y="77371"/>
                </a:lnTo>
                <a:cubicBezTo>
                  <a:pt x="428876" y="48817"/>
                  <a:pt x="383669" y="34080"/>
                  <a:pt x="334771" y="31317"/>
                </a:cubicBezTo>
                <a:close/>
                <a:moveTo>
                  <a:pt x="281319" y="29441"/>
                </a:moveTo>
                <a:lnTo>
                  <a:pt x="281319" y="309412"/>
                </a:lnTo>
                <a:lnTo>
                  <a:pt x="562638" y="309412"/>
                </a:lnTo>
                <a:cubicBezTo>
                  <a:pt x="562638" y="465054"/>
                  <a:pt x="436275" y="590304"/>
                  <a:pt x="281319" y="590304"/>
                </a:cubicBezTo>
                <a:cubicBezTo>
                  <a:pt x="126363" y="590304"/>
                  <a:pt x="0" y="465054"/>
                  <a:pt x="0" y="309412"/>
                </a:cubicBezTo>
                <a:cubicBezTo>
                  <a:pt x="0" y="154691"/>
                  <a:pt x="126363" y="29441"/>
                  <a:pt x="281319" y="29441"/>
                </a:cubicBezTo>
                <a:close/>
                <a:moveTo>
                  <a:pt x="319087" y="0"/>
                </a:moveTo>
                <a:cubicBezTo>
                  <a:pt x="387359" y="0"/>
                  <a:pt x="447328" y="21185"/>
                  <a:pt x="499916" y="61713"/>
                </a:cubicBezTo>
                <a:cubicBezTo>
                  <a:pt x="499916" y="61713"/>
                  <a:pt x="499916" y="61713"/>
                  <a:pt x="499916" y="62634"/>
                </a:cubicBezTo>
                <a:cubicBezTo>
                  <a:pt x="499916" y="62634"/>
                  <a:pt x="499916" y="62634"/>
                  <a:pt x="500839" y="62634"/>
                </a:cubicBezTo>
                <a:cubicBezTo>
                  <a:pt x="500839" y="62634"/>
                  <a:pt x="500839" y="63555"/>
                  <a:pt x="501761" y="63555"/>
                </a:cubicBezTo>
                <a:cubicBezTo>
                  <a:pt x="501761" y="63555"/>
                  <a:pt x="501761" y="63555"/>
                  <a:pt x="501761" y="64476"/>
                </a:cubicBezTo>
                <a:cubicBezTo>
                  <a:pt x="556195" y="119741"/>
                  <a:pt x="585718" y="192507"/>
                  <a:pt x="585718" y="269878"/>
                </a:cubicBezTo>
                <a:cubicBezTo>
                  <a:pt x="585718" y="278167"/>
                  <a:pt x="578337" y="285536"/>
                  <a:pt x="570034" y="285536"/>
                </a:cubicBezTo>
                <a:lnTo>
                  <a:pt x="320932" y="285536"/>
                </a:lnTo>
                <a:cubicBezTo>
                  <a:pt x="320932" y="285536"/>
                  <a:pt x="320932" y="285536"/>
                  <a:pt x="320009" y="285536"/>
                </a:cubicBezTo>
                <a:cubicBezTo>
                  <a:pt x="320009" y="285536"/>
                  <a:pt x="320009" y="285536"/>
                  <a:pt x="319087" y="285536"/>
                </a:cubicBezTo>
                <a:cubicBezTo>
                  <a:pt x="317241" y="285536"/>
                  <a:pt x="315396" y="284615"/>
                  <a:pt x="313551" y="284615"/>
                </a:cubicBezTo>
                <a:cubicBezTo>
                  <a:pt x="308015" y="281852"/>
                  <a:pt x="304325" y="276325"/>
                  <a:pt x="304325" y="269878"/>
                </a:cubicBezTo>
                <a:lnTo>
                  <a:pt x="304325" y="15658"/>
                </a:lnTo>
                <a:cubicBezTo>
                  <a:pt x="304325" y="6448"/>
                  <a:pt x="310783" y="0"/>
                  <a:pt x="319087" y="0"/>
                </a:cubicBezTo>
                <a:close/>
              </a:path>
            </a:pathLst>
          </a:custGeom>
          <a:solidFill>
            <a:srgbClr val="083EA7"/>
          </a:solidFill>
          <a:ln>
            <a:noFill/>
          </a:ln>
        </p:spPr>
      </p:sp>
      <p:sp>
        <p:nvSpPr>
          <p:cNvPr id="17" name="camera-diaphragm_64130"/>
          <p:cNvSpPr>
            <a:spLocks noChangeAspect="1"/>
          </p:cNvSpPr>
          <p:nvPr/>
        </p:nvSpPr>
        <p:spPr bwMode="auto">
          <a:xfrm>
            <a:off x="6069230" y="3186028"/>
            <a:ext cx="363436" cy="360000"/>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 name="connsiteX93" fmla="*/ 373273 h 605239"/>
              <a:gd name="connsiteY93" fmla="*/ 373273 h 605239"/>
              <a:gd name="connsiteX94" fmla="*/ 373273 h 605239"/>
              <a:gd name="connsiteY94" fmla="*/ 373273 h 605239"/>
              <a:gd name="connsiteX95" fmla="*/ 373273 h 605239"/>
              <a:gd name="connsiteY95" fmla="*/ 373273 h 605239"/>
              <a:gd name="connsiteX96" fmla="*/ 373273 h 605239"/>
              <a:gd name="connsiteY96" fmla="*/ 373273 h 605239"/>
              <a:gd name="connsiteX97" fmla="*/ 373273 h 605239"/>
              <a:gd name="connsiteY97" fmla="*/ 373273 h 605239"/>
              <a:gd name="connsiteX98" fmla="*/ 373273 h 605239"/>
              <a:gd name="connsiteY98" fmla="*/ 373273 h 605239"/>
              <a:gd name="connsiteX99" fmla="*/ 373273 h 605239"/>
              <a:gd name="connsiteY99" fmla="*/ 373273 h 605239"/>
              <a:gd name="connsiteX100" fmla="*/ 373273 h 605239"/>
              <a:gd name="connsiteY100" fmla="*/ 373273 h 605239"/>
              <a:gd name="connsiteX101" fmla="*/ 373273 h 605239"/>
              <a:gd name="connsiteY101" fmla="*/ 373273 h 605239"/>
              <a:gd name="connsiteX102" fmla="*/ 373273 h 605239"/>
              <a:gd name="connsiteY102" fmla="*/ 373273 h 605239"/>
              <a:gd name="connsiteX103" fmla="*/ 373273 h 605239"/>
              <a:gd name="connsiteY103" fmla="*/ 373273 h 605239"/>
              <a:gd name="connsiteX104" fmla="*/ 373273 h 605239"/>
              <a:gd name="connsiteY104" fmla="*/ 373273 h 605239"/>
              <a:gd name="connsiteX105" fmla="*/ 373273 h 605239"/>
              <a:gd name="connsiteY105" fmla="*/ 373273 h 605239"/>
              <a:gd name="connsiteX106" fmla="*/ 373273 h 605239"/>
              <a:gd name="connsiteY106" fmla="*/ 373273 h 605239"/>
              <a:gd name="connsiteX107" fmla="*/ 373273 h 605239"/>
              <a:gd name="connsiteY107" fmla="*/ 373273 h 605239"/>
              <a:gd name="connsiteX108" fmla="*/ 373273 h 605239"/>
              <a:gd name="connsiteY108" fmla="*/ 373273 h 605239"/>
              <a:gd name="connsiteX109" fmla="*/ 373273 h 605239"/>
              <a:gd name="connsiteY109" fmla="*/ 373273 h 605239"/>
              <a:gd name="connsiteX110" fmla="*/ 373273 h 605239"/>
              <a:gd name="connsiteY110" fmla="*/ 373273 h 605239"/>
              <a:gd name="connsiteX111" fmla="*/ 373273 h 605239"/>
              <a:gd name="connsiteY111" fmla="*/ 373273 h 605239"/>
              <a:gd name="connsiteX112" fmla="*/ 373273 h 605239"/>
              <a:gd name="connsiteY112" fmla="*/ 373273 h 605239"/>
              <a:gd name="connsiteX113" fmla="*/ 373273 h 605239"/>
              <a:gd name="connsiteY113" fmla="*/ 373273 h 605239"/>
              <a:gd name="connsiteX114" fmla="*/ 373273 h 605239"/>
              <a:gd name="connsiteY114" fmla="*/ 373273 h 605239"/>
              <a:gd name="connsiteX115" fmla="*/ 373273 h 605239"/>
              <a:gd name="connsiteY115" fmla="*/ 373273 h 605239"/>
              <a:gd name="connsiteX116" fmla="*/ 373273 h 605239"/>
              <a:gd name="connsiteY116" fmla="*/ 373273 h 605239"/>
              <a:gd name="connsiteX117" fmla="*/ 373273 h 605239"/>
              <a:gd name="connsiteY117" fmla="*/ 373273 h 605239"/>
              <a:gd name="connsiteX118" fmla="*/ 373273 h 605239"/>
              <a:gd name="connsiteY118" fmla="*/ 373273 h 605239"/>
              <a:gd name="connsiteX119" fmla="*/ 373273 h 605239"/>
              <a:gd name="connsiteY119" fmla="*/ 373273 h 605239"/>
              <a:gd name="connsiteX120" fmla="*/ 373273 h 605239"/>
              <a:gd name="connsiteY120" fmla="*/ 373273 h 605239"/>
              <a:gd name="connsiteX121" fmla="*/ 373273 h 605239"/>
              <a:gd name="connsiteY121" fmla="*/ 373273 h 605239"/>
              <a:gd name="connsiteX122" fmla="*/ 373273 h 605239"/>
              <a:gd name="connsiteY122" fmla="*/ 373273 h 605239"/>
              <a:gd name="connsiteX123" fmla="*/ 373273 h 605239"/>
              <a:gd name="connsiteY123" fmla="*/ 373273 h 605239"/>
              <a:gd name="connsiteX124" fmla="*/ 373273 h 605239"/>
              <a:gd name="connsiteY124" fmla="*/ 373273 h 605239"/>
              <a:gd name="connsiteX125" fmla="*/ 373273 h 605239"/>
              <a:gd name="connsiteY125" fmla="*/ 373273 h 605239"/>
              <a:gd name="connsiteX126" fmla="*/ 373273 h 605239"/>
              <a:gd name="connsiteY126"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600205" h="594532">
                <a:moveTo>
                  <a:pt x="205953" y="525072"/>
                </a:moveTo>
                <a:cubicBezTo>
                  <a:pt x="205236" y="528413"/>
                  <a:pt x="204041" y="531516"/>
                  <a:pt x="202607" y="534619"/>
                </a:cubicBezTo>
                <a:cubicBezTo>
                  <a:pt x="204041" y="534857"/>
                  <a:pt x="205714" y="535335"/>
                  <a:pt x="207387" y="535812"/>
                </a:cubicBezTo>
                <a:cubicBezTo>
                  <a:pt x="207387" y="535335"/>
                  <a:pt x="207148" y="534857"/>
                  <a:pt x="207148" y="534380"/>
                </a:cubicBezTo>
                <a:cubicBezTo>
                  <a:pt x="207148" y="534141"/>
                  <a:pt x="207148" y="533903"/>
                  <a:pt x="207148" y="533664"/>
                </a:cubicBezTo>
                <a:cubicBezTo>
                  <a:pt x="206670" y="530800"/>
                  <a:pt x="206431" y="527936"/>
                  <a:pt x="205953" y="525072"/>
                </a:cubicBezTo>
                <a:close/>
                <a:moveTo>
                  <a:pt x="410316" y="467074"/>
                </a:moveTo>
                <a:cubicBezTo>
                  <a:pt x="411034" y="469461"/>
                  <a:pt x="411034" y="472086"/>
                  <a:pt x="410316" y="474234"/>
                </a:cubicBezTo>
                <a:cubicBezTo>
                  <a:pt x="412229" y="473279"/>
                  <a:pt x="414141" y="472086"/>
                  <a:pt x="416053" y="471131"/>
                </a:cubicBezTo>
                <a:cubicBezTo>
                  <a:pt x="414141" y="470177"/>
                  <a:pt x="412707" y="468744"/>
                  <a:pt x="411751" y="467074"/>
                </a:cubicBezTo>
                <a:cubicBezTo>
                  <a:pt x="411273" y="467074"/>
                  <a:pt x="410795" y="467074"/>
                  <a:pt x="410316" y="467074"/>
                </a:cubicBezTo>
                <a:close/>
                <a:moveTo>
                  <a:pt x="489194" y="451799"/>
                </a:moveTo>
                <a:cubicBezTo>
                  <a:pt x="489194" y="451799"/>
                  <a:pt x="489194" y="452037"/>
                  <a:pt x="489194" y="452276"/>
                </a:cubicBezTo>
                <a:cubicBezTo>
                  <a:pt x="489433" y="452276"/>
                  <a:pt x="489672" y="452276"/>
                  <a:pt x="489911" y="452515"/>
                </a:cubicBezTo>
                <a:cubicBezTo>
                  <a:pt x="491823" y="453469"/>
                  <a:pt x="493257" y="454663"/>
                  <a:pt x="494213" y="456333"/>
                </a:cubicBezTo>
                <a:cubicBezTo>
                  <a:pt x="495886" y="455140"/>
                  <a:pt x="497559" y="453947"/>
                  <a:pt x="499233" y="452753"/>
                </a:cubicBezTo>
                <a:cubicBezTo>
                  <a:pt x="495886" y="452515"/>
                  <a:pt x="492540" y="452037"/>
                  <a:pt x="489194" y="451799"/>
                </a:cubicBezTo>
                <a:close/>
                <a:moveTo>
                  <a:pt x="68289" y="451088"/>
                </a:moveTo>
                <a:cubicBezTo>
                  <a:pt x="70441" y="456817"/>
                  <a:pt x="73071" y="462306"/>
                  <a:pt x="75941" y="467319"/>
                </a:cubicBezTo>
                <a:cubicBezTo>
                  <a:pt x="73789" y="462068"/>
                  <a:pt x="71637" y="456578"/>
                  <a:pt x="69724" y="451327"/>
                </a:cubicBezTo>
                <a:cubicBezTo>
                  <a:pt x="69245" y="451327"/>
                  <a:pt x="68767" y="451327"/>
                  <a:pt x="68289" y="451088"/>
                </a:cubicBezTo>
                <a:close/>
                <a:moveTo>
                  <a:pt x="424180" y="447502"/>
                </a:moveTo>
                <a:cubicBezTo>
                  <a:pt x="425614" y="448457"/>
                  <a:pt x="426570" y="449650"/>
                  <a:pt x="427048" y="451083"/>
                </a:cubicBezTo>
                <a:cubicBezTo>
                  <a:pt x="428482" y="451083"/>
                  <a:pt x="429677" y="451083"/>
                  <a:pt x="430872" y="451083"/>
                </a:cubicBezTo>
                <a:cubicBezTo>
                  <a:pt x="430872" y="449889"/>
                  <a:pt x="431111" y="448696"/>
                  <a:pt x="431111" y="447741"/>
                </a:cubicBezTo>
                <a:cubicBezTo>
                  <a:pt x="428960" y="447502"/>
                  <a:pt x="426570" y="447502"/>
                  <a:pt x="424180" y="447502"/>
                </a:cubicBezTo>
                <a:close/>
                <a:moveTo>
                  <a:pt x="373029" y="423874"/>
                </a:moveTo>
                <a:cubicBezTo>
                  <a:pt x="403146" y="423874"/>
                  <a:pt x="433024" y="424112"/>
                  <a:pt x="463140" y="426260"/>
                </a:cubicBezTo>
                <a:cubicBezTo>
                  <a:pt x="487281" y="427692"/>
                  <a:pt x="516442" y="426499"/>
                  <a:pt x="539149" y="435807"/>
                </a:cubicBezTo>
                <a:cubicBezTo>
                  <a:pt x="548232" y="439626"/>
                  <a:pt x="547037" y="451321"/>
                  <a:pt x="537715" y="453231"/>
                </a:cubicBezTo>
                <a:cubicBezTo>
                  <a:pt x="535564" y="482110"/>
                  <a:pt x="510467" y="510990"/>
                  <a:pt x="488955" y="527459"/>
                </a:cubicBezTo>
                <a:cubicBezTo>
                  <a:pt x="459794" y="550371"/>
                  <a:pt x="426331" y="566601"/>
                  <a:pt x="390717" y="576864"/>
                </a:cubicBezTo>
                <a:cubicBezTo>
                  <a:pt x="327854" y="595481"/>
                  <a:pt x="244196" y="606937"/>
                  <a:pt x="184441" y="571613"/>
                </a:cubicBezTo>
                <a:cubicBezTo>
                  <a:pt x="182529" y="572329"/>
                  <a:pt x="180139" y="572091"/>
                  <a:pt x="178226" y="570659"/>
                </a:cubicBezTo>
                <a:cubicBezTo>
                  <a:pt x="162451" y="559680"/>
                  <a:pt x="165797" y="529607"/>
                  <a:pt x="166514" y="513138"/>
                </a:cubicBezTo>
                <a:cubicBezTo>
                  <a:pt x="167470" y="487838"/>
                  <a:pt x="170339" y="461584"/>
                  <a:pt x="175836" y="437001"/>
                </a:cubicBezTo>
                <a:cubicBezTo>
                  <a:pt x="176792" y="433421"/>
                  <a:pt x="179422" y="431989"/>
                  <a:pt x="182290" y="432227"/>
                </a:cubicBezTo>
                <a:cubicBezTo>
                  <a:pt x="245392" y="424590"/>
                  <a:pt x="309688" y="423396"/>
                  <a:pt x="373029" y="423874"/>
                </a:cubicBezTo>
                <a:close/>
                <a:moveTo>
                  <a:pt x="62310" y="389031"/>
                </a:moveTo>
                <a:cubicBezTo>
                  <a:pt x="59680" y="391179"/>
                  <a:pt x="57288" y="393327"/>
                  <a:pt x="54897" y="395476"/>
                </a:cubicBezTo>
                <a:cubicBezTo>
                  <a:pt x="55614" y="395953"/>
                  <a:pt x="56332" y="396669"/>
                  <a:pt x="56810" y="397146"/>
                </a:cubicBezTo>
                <a:cubicBezTo>
                  <a:pt x="58484" y="394282"/>
                  <a:pt x="60397" y="391657"/>
                  <a:pt x="62310" y="389031"/>
                </a:cubicBezTo>
                <a:close/>
                <a:moveTo>
                  <a:pt x="469860" y="341756"/>
                </a:moveTo>
                <a:cubicBezTo>
                  <a:pt x="467948" y="354167"/>
                  <a:pt x="465318" y="366578"/>
                  <a:pt x="461972" y="378750"/>
                </a:cubicBezTo>
                <a:cubicBezTo>
                  <a:pt x="462211" y="378750"/>
                  <a:pt x="462450" y="378750"/>
                  <a:pt x="462689" y="378511"/>
                </a:cubicBezTo>
                <a:cubicBezTo>
                  <a:pt x="462211" y="375170"/>
                  <a:pt x="463406" y="371828"/>
                  <a:pt x="465796" y="369680"/>
                </a:cubicBezTo>
                <a:cubicBezTo>
                  <a:pt x="464840" y="366100"/>
                  <a:pt x="465796" y="362043"/>
                  <a:pt x="468426" y="359179"/>
                </a:cubicBezTo>
                <a:cubicBezTo>
                  <a:pt x="467948" y="355838"/>
                  <a:pt x="469143" y="352019"/>
                  <a:pt x="471533" y="349632"/>
                </a:cubicBezTo>
                <a:cubicBezTo>
                  <a:pt x="471533" y="348677"/>
                  <a:pt x="471533" y="347961"/>
                  <a:pt x="471294" y="347007"/>
                </a:cubicBezTo>
                <a:cubicBezTo>
                  <a:pt x="470816" y="345097"/>
                  <a:pt x="470338" y="343427"/>
                  <a:pt x="469860" y="341756"/>
                </a:cubicBezTo>
                <a:close/>
                <a:moveTo>
                  <a:pt x="143856" y="302390"/>
                </a:moveTo>
                <a:cubicBezTo>
                  <a:pt x="147324" y="304538"/>
                  <a:pt x="149596" y="308834"/>
                  <a:pt x="148878" y="313846"/>
                </a:cubicBezTo>
                <a:cubicBezTo>
                  <a:pt x="137639" y="384257"/>
                  <a:pt x="139313" y="454669"/>
                  <a:pt x="137400" y="525796"/>
                </a:cubicBezTo>
                <a:cubicBezTo>
                  <a:pt x="136921" y="536536"/>
                  <a:pt x="123290" y="538207"/>
                  <a:pt x="118747" y="531047"/>
                </a:cubicBezTo>
                <a:cubicBezTo>
                  <a:pt x="96268" y="532240"/>
                  <a:pt x="72354" y="502644"/>
                  <a:pt x="60397" y="487845"/>
                </a:cubicBezTo>
                <a:cubicBezTo>
                  <a:pt x="43418" y="466841"/>
                  <a:pt x="25483" y="437961"/>
                  <a:pt x="26918" y="409796"/>
                </a:cubicBezTo>
                <a:cubicBezTo>
                  <a:pt x="26918" y="408603"/>
                  <a:pt x="27157" y="407887"/>
                  <a:pt x="27635" y="406932"/>
                </a:cubicBezTo>
                <a:cubicBezTo>
                  <a:pt x="25722" y="404784"/>
                  <a:pt x="25483" y="401681"/>
                  <a:pt x="27635" y="398578"/>
                </a:cubicBezTo>
                <a:cubicBezTo>
                  <a:pt x="55854" y="361344"/>
                  <a:pt x="96985" y="334850"/>
                  <a:pt x="131660" y="303822"/>
                </a:cubicBezTo>
                <a:cubicBezTo>
                  <a:pt x="135726" y="300242"/>
                  <a:pt x="140389" y="300242"/>
                  <a:pt x="143856" y="302390"/>
                </a:cubicBezTo>
                <a:close/>
                <a:moveTo>
                  <a:pt x="567143" y="210010"/>
                </a:moveTo>
                <a:cubicBezTo>
                  <a:pt x="566665" y="210726"/>
                  <a:pt x="565709" y="211203"/>
                  <a:pt x="564992" y="211680"/>
                </a:cubicBezTo>
                <a:cubicBezTo>
                  <a:pt x="564992" y="211919"/>
                  <a:pt x="565231" y="212158"/>
                  <a:pt x="565231" y="212396"/>
                </a:cubicBezTo>
                <a:cubicBezTo>
                  <a:pt x="566904" y="213351"/>
                  <a:pt x="568338" y="214783"/>
                  <a:pt x="569295" y="216454"/>
                </a:cubicBezTo>
                <a:cubicBezTo>
                  <a:pt x="568578" y="214306"/>
                  <a:pt x="567860" y="212158"/>
                  <a:pt x="567143" y="210010"/>
                </a:cubicBezTo>
                <a:close/>
                <a:moveTo>
                  <a:pt x="166506" y="187807"/>
                </a:moveTo>
                <a:cubicBezTo>
                  <a:pt x="166267" y="187807"/>
                  <a:pt x="166028" y="187807"/>
                  <a:pt x="165789" y="188046"/>
                </a:cubicBezTo>
                <a:cubicBezTo>
                  <a:pt x="164594" y="189717"/>
                  <a:pt x="163399" y="191626"/>
                  <a:pt x="161965" y="193297"/>
                </a:cubicBezTo>
                <a:cubicBezTo>
                  <a:pt x="162443" y="193535"/>
                  <a:pt x="162921" y="193774"/>
                  <a:pt x="163399" y="194012"/>
                </a:cubicBezTo>
                <a:cubicBezTo>
                  <a:pt x="164833" y="193058"/>
                  <a:pt x="166267" y="191865"/>
                  <a:pt x="167462" y="190910"/>
                </a:cubicBezTo>
                <a:cubicBezTo>
                  <a:pt x="166984" y="189955"/>
                  <a:pt x="166745" y="188762"/>
                  <a:pt x="166506" y="187807"/>
                </a:cubicBezTo>
                <a:close/>
                <a:moveTo>
                  <a:pt x="479182" y="82082"/>
                </a:moveTo>
                <a:cubicBezTo>
                  <a:pt x="479182" y="82321"/>
                  <a:pt x="479182" y="82321"/>
                  <a:pt x="479182" y="82560"/>
                </a:cubicBezTo>
                <a:lnTo>
                  <a:pt x="480828" y="83519"/>
                </a:lnTo>
                <a:lnTo>
                  <a:pt x="483497" y="85847"/>
                </a:lnTo>
                <a:lnTo>
                  <a:pt x="492089" y="95448"/>
                </a:lnTo>
                <a:cubicBezTo>
                  <a:pt x="493045" y="95686"/>
                  <a:pt x="494241" y="96164"/>
                  <a:pt x="495197" y="96880"/>
                </a:cubicBezTo>
                <a:cubicBezTo>
                  <a:pt x="498065" y="99028"/>
                  <a:pt x="500933" y="101176"/>
                  <a:pt x="503802" y="103563"/>
                </a:cubicBezTo>
                <a:lnTo>
                  <a:pt x="483497" y="85847"/>
                </a:lnTo>
                <a:lnTo>
                  <a:pt x="482050" y="84230"/>
                </a:lnTo>
                <a:lnTo>
                  <a:pt x="480828" y="83519"/>
                </a:lnTo>
                <a:close/>
                <a:moveTo>
                  <a:pt x="461016" y="53203"/>
                </a:moveTo>
                <a:cubicBezTo>
                  <a:pt x="479421" y="52248"/>
                  <a:pt x="501172" y="69671"/>
                  <a:pt x="512167" y="80412"/>
                </a:cubicBezTo>
                <a:cubicBezTo>
                  <a:pt x="535114" y="103085"/>
                  <a:pt x="554236" y="130294"/>
                  <a:pt x="569056" y="158934"/>
                </a:cubicBezTo>
                <a:cubicBezTo>
                  <a:pt x="585548" y="191155"/>
                  <a:pt x="599412" y="226000"/>
                  <a:pt x="600129" y="262756"/>
                </a:cubicBezTo>
                <a:cubicBezTo>
                  <a:pt x="601085" y="304046"/>
                  <a:pt x="592958" y="345336"/>
                  <a:pt x="585548" y="385910"/>
                </a:cubicBezTo>
                <a:cubicBezTo>
                  <a:pt x="584353" y="392593"/>
                  <a:pt x="575748" y="393309"/>
                  <a:pt x="571446" y="389729"/>
                </a:cubicBezTo>
                <a:cubicBezTo>
                  <a:pt x="560929" y="401662"/>
                  <a:pt x="537026" y="399276"/>
                  <a:pt x="522924" y="399037"/>
                </a:cubicBezTo>
                <a:cubicBezTo>
                  <a:pt x="499738" y="398321"/>
                  <a:pt x="476553" y="396650"/>
                  <a:pt x="453367" y="393309"/>
                </a:cubicBezTo>
                <a:cubicBezTo>
                  <a:pt x="447630" y="392593"/>
                  <a:pt x="447391" y="386865"/>
                  <a:pt x="450021" y="382807"/>
                </a:cubicBezTo>
                <a:cubicBezTo>
                  <a:pt x="449782" y="382330"/>
                  <a:pt x="449543" y="381614"/>
                  <a:pt x="449782" y="380659"/>
                </a:cubicBezTo>
                <a:cubicBezTo>
                  <a:pt x="452172" y="325288"/>
                  <a:pt x="455279" y="269916"/>
                  <a:pt x="454323" y="214544"/>
                </a:cubicBezTo>
                <a:cubicBezTo>
                  <a:pt x="453845" y="184949"/>
                  <a:pt x="452650" y="155593"/>
                  <a:pt x="450977" y="126236"/>
                </a:cubicBezTo>
                <a:cubicBezTo>
                  <a:pt x="450021" y="108097"/>
                  <a:pt x="447630" y="89481"/>
                  <a:pt x="448348" y="71342"/>
                </a:cubicBezTo>
                <a:cubicBezTo>
                  <a:pt x="443567" y="68001"/>
                  <a:pt x="443089" y="61557"/>
                  <a:pt x="448348" y="57738"/>
                </a:cubicBezTo>
                <a:cubicBezTo>
                  <a:pt x="449065" y="57260"/>
                  <a:pt x="449782" y="57022"/>
                  <a:pt x="450260" y="56544"/>
                </a:cubicBezTo>
                <a:cubicBezTo>
                  <a:pt x="452411" y="52964"/>
                  <a:pt x="456952" y="52010"/>
                  <a:pt x="461016" y="53203"/>
                </a:cubicBezTo>
                <a:close/>
                <a:moveTo>
                  <a:pt x="158857" y="41271"/>
                </a:moveTo>
                <a:cubicBezTo>
                  <a:pt x="163160" y="40794"/>
                  <a:pt x="166267" y="42942"/>
                  <a:pt x="168179" y="46283"/>
                </a:cubicBezTo>
                <a:cubicBezTo>
                  <a:pt x="183476" y="55352"/>
                  <a:pt x="197340" y="68956"/>
                  <a:pt x="210486" y="80173"/>
                </a:cubicBezTo>
                <a:cubicBezTo>
                  <a:pt x="227456" y="94731"/>
                  <a:pt x="243948" y="109528"/>
                  <a:pt x="260680" y="124086"/>
                </a:cubicBezTo>
                <a:cubicBezTo>
                  <a:pt x="263309" y="126472"/>
                  <a:pt x="264982" y="131723"/>
                  <a:pt x="263548" y="135064"/>
                </a:cubicBezTo>
                <a:cubicBezTo>
                  <a:pt x="263070" y="135780"/>
                  <a:pt x="262831" y="136496"/>
                  <a:pt x="262592" y="136973"/>
                </a:cubicBezTo>
                <a:cubicBezTo>
                  <a:pt x="264026" y="140553"/>
                  <a:pt x="263548" y="144372"/>
                  <a:pt x="259724" y="147713"/>
                </a:cubicBezTo>
                <a:cubicBezTo>
                  <a:pt x="203554" y="191865"/>
                  <a:pt x="158618" y="249143"/>
                  <a:pt x="105556" y="296875"/>
                </a:cubicBezTo>
                <a:cubicBezTo>
                  <a:pt x="86674" y="313581"/>
                  <a:pt x="68269" y="330525"/>
                  <a:pt x="49387" y="346993"/>
                </a:cubicBezTo>
                <a:cubicBezTo>
                  <a:pt x="42455" y="352959"/>
                  <a:pt x="35284" y="360596"/>
                  <a:pt x="27397" y="365369"/>
                </a:cubicBezTo>
                <a:cubicBezTo>
                  <a:pt x="25485" y="366324"/>
                  <a:pt x="22138" y="366085"/>
                  <a:pt x="20226" y="366085"/>
                </a:cubicBezTo>
                <a:cubicBezTo>
                  <a:pt x="17597" y="371336"/>
                  <a:pt x="8514" y="371813"/>
                  <a:pt x="7319" y="365131"/>
                </a:cubicBezTo>
                <a:cubicBezTo>
                  <a:pt x="-18973" y="238642"/>
                  <a:pt x="25246" y="103561"/>
                  <a:pt x="145233" y="46999"/>
                </a:cubicBezTo>
                <a:cubicBezTo>
                  <a:pt x="147145" y="42226"/>
                  <a:pt x="153360" y="38885"/>
                  <a:pt x="158857" y="41271"/>
                </a:cubicBezTo>
                <a:close/>
                <a:moveTo>
                  <a:pt x="237532" y="29356"/>
                </a:moveTo>
                <a:cubicBezTo>
                  <a:pt x="236098" y="29594"/>
                  <a:pt x="234663" y="29594"/>
                  <a:pt x="233229" y="29833"/>
                </a:cubicBezTo>
                <a:cubicBezTo>
                  <a:pt x="235620" y="30788"/>
                  <a:pt x="237771" y="31981"/>
                  <a:pt x="239922" y="33175"/>
                </a:cubicBezTo>
                <a:cubicBezTo>
                  <a:pt x="239683" y="32936"/>
                  <a:pt x="239683" y="32459"/>
                  <a:pt x="239683" y="31981"/>
                </a:cubicBezTo>
                <a:cubicBezTo>
                  <a:pt x="238488" y="31265"/>
                  <a:pt x="237771" y="30549"/>
                  <a:pt x="237532" y="29356"/>
                </a:cubicBezTo>
                <a:close/>
                <a:moveTo>
                  <a:pt x="304522" y="175"/>
                </a:moveTo>
                <a:cubicBezTo>
                  <a:pt x="339899" y="-1018"/>
                  <a:pt x="374858" y="3696"/>
                  <a:pt x="406052" y="19808"/>
                </a:cubicBezTo>
                <a:cubicBezTo>
                  <a:pt x="412745" y="23388"/>
                  <a:pt x="412984" y="30310"/>
                  <a:pt x="409876" y="35084"/>
                </a:cubicBezTo>
                <a:cubicBezTo>
                  <a:pt x="416808" y="67070"/>
                  <a:pt x="412028" y="105500"/>
                  <a:pt x="412506" y="137485"/>
                </a:cubicBezTo>
                <a:cubicBezTo>
                  <a:pt x="412745" y="151568"/>
                  <a:pt x="419199" y="187134"/>
                  <a:pt x="412506" y="205752"/>
                </a:cubicBezTo>
                <a:cubicBezTo>
                  <a:pt x="412984" y="206468"/>
                  <a:pt x="413462" y="207184"/>
                  <a:pt x="413940" y="207900"/>
                </a:cubicBezTo>
                <a:cubicBezTo>
                  <a:pt x="420155" y="216732"/>
                  <a:pt x="406769" y="226519"/>
                  <a:pt x="399359" y="219119"/>
                </a:cubicBezTo>
                <a:cubicBezTo>
                  <a:pt x="336493" y="154671"/>
                  <a:pt x="287251" y="78288"/>
                  <a:pt x="204784" y="36039"/>
                </a:cubicBezTo>
                <a:cubicBezTo>
                  <a:pt x="202872" y="35084"/>
                  <a:pt x="201915" y="33891"/>
                  <a:pt x="201198" y="32459"/>
                </a:cubicBezTo>
                <a:cubicBezTo>
                  <a:pt x="193071" y="31265"/>
                  <a:pt x="191876" y="17898"/>
                  <a:pt x="200481" y="15989"/>
                </a:cubicBezTo>
                <a:cubicBezTo>
                  <a:pt x="233349" y="8470"/>
                  <a:pt x="269144" y="1369"/>
                  <a:pt x="304522" y="175"/>
                </a:cubicBezTo>
                <a:close/>
              </a:path>
            </a:pathLst>
          </a:custGeom>
          <a:solidFill>
            <a:srgbClr val="083EA7"/>
          </a:solidFill>
          <a:ln>
            <a:noFill/>
          </a:ln>
        </p:spPr>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1" cstate="hqprint">
            <a:extLst>
              <a:ext uri="{BEBA8EAE-BF5A-486C-A8C5-ECC9F3942E4B}">
                <a14:imgProps xmlns:a14="http://schemas.microsoft.com/office/drawing/2010/main">
                  <a14:imgLayer r:embed="rId2">
                    <a14:imgEffect>
                      <a14:saturation sat="0"/>
                    </a14:imgEffect>
                  </a14:imgLayer>
                </a14:imgProps>
              </a:ext>
            </a:extLst>
          </a:blip>
          <a:srcRect/>
          <a:stretch>
            <a:fillRect/>
          </a:stretch>
        </p:blipFill>
        <p:spPr>
          <a:xfrm>
            <a:off x="5499100" y="0"/>
            <a:ext cx="6692900" cy="6858000"/>
          </a:xfrm>
          <a:custGeom>
            <a:avLst/>
            <a:gdLst>
              <a:gd name="connsiteX0" fmla="*/ 3759200 w 6692900"/>
              <a:gd name="connsiteY0" fmla="*/ 0 h 6858000"/>
              <a:gd name="connsiteX1" fmla="*/ 6692900 w 6692900"/>
              <a:gd name="connsiteY1" fmla="*/ 0 h 6858000"/>
              <a:gd name="connsiteX2" fmla="*/ 6692900 w 6692900"/>
              <a:gd name="connsiteY2" fmla="*/ 6858000 h 6858000"/>
              <a:gd name="connsiteX3" fmla="*/ 3759200 w 6692900"/>
              <a:gd name="connsiteY3" fmla="*/ 6858000 h 6858000"/>
              <a:gd name="connsiteX4" fmla="*/ 0 w 669290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92900" h="6858000">
                <a:moveTo>
                  <a:pt x="3759200" y="0"/>
                </a:moveTo>
                <a:lnTo>
                  <a:pt x="6692900" y="0"/>
                </a:lnTo>
                <a:lnTo>
                  <a:pt x="6692900" y="6858000"/>
                </a:lnTo>
                <a:lnTo>
                  <a:pt x="3759200" y="6858000"/>
                </a:lnTo>
                <a:lnTo>
                  <a:pt x="0" y="6858000"/>
                </a:lnTo>
                <a:close/>
              </a:path>
            </a:pathLst>
          </a:custGeom>
        </p:spPr>
      </p:pic>
      <p:sp>
        <p:nvSpPr>
          <p:cNvPr id="3" name="文本框 2"/>
          <p:cNvSpPr txBox="1"/>
          <p:nvPr/>
        </p:nvSpPr>
        <p:spPr>
          <a:xfrm>
            <a:off x="795946" y="224461"/>
            <a:ext cx="249299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i="0" u="none" strike="noStrike" kern="1200" cap="none" spc="60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rPr>
              <a:t>在此输入标题</a:t>
            </a:r>
            <a:endParaRPr kumimoji="0" lang="en-US" altLang="zh-CN" sz="2400" i="0" u="none" strike="noStrike" kern="1200" cap="none" spc="60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endParaRPr>
          </a:p>
        </p:txBody>
      </p:sp>
      <p:sp>
        <p:nvSpPr>
          <p:cNvPr id="4" name="文本框 3"/>
          <p:cNvSpPr txBox="1"/>
          <p:nvPr/>
        </p:nvSpPr>
        <p:spPr>
          <a:xfrm>
            <a:off x="795946" y="624681"/>
            <a:ext cx="303480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i="0" u="none" strike="noStrike" kern="1200" cap="none" spc="600" normalizeH="0" baseline="0" noProof="0" dirty="0">
                <a:ln>
                  <a:noFill/>
                </a:ln>
                <a:solidFill>
                  <a:srgbClr val="083EA7"/>
                </a:solidFill>
                <a:effectLst/>
                <a:uLnTx/>
                <a:uFillTx/>
                <a:latin typeface="Arial" panose="020B0604020202020204"/>
                <a:ea typeface="FZHei-B01" panose="03000509000000000000"/>
                <a:cs typeface="FZHei-B01" panose="03000509000000000000"/>
                <a:sym typeface="+mn-lt"/>
              </a:rPr>
              <a:t>dd your text here</a:t>
            </a:r>
            <a:endParaRPr kumimoji="0" lang="en-US" altLang="zh-CN" sz="1600" i="0" u="none" strike="noStrike" kern="1200" cap="none" spc="600" normalizeH="0" baseline="0" noProof="0" dirty="0">
              <a:ln>
                <a:noFill/>
              </a:ln>
              <a:solidFill>
                <a:srgbClr val="083EA7"/>
              </a:solidFill>
              <a:effectLst/>
              <a:uLnTx/>
              <a:uFillTx/>
              <a:latin typeface="Arial" panose="020B0604020202020204"/>
              <a:ea typeface="FZHei-B01" panose="03000509000000000000"/>
              <a:cs typeface="FZHei-B01" panose="03000509000000000000"/>
              <a:sym typeface="+mn-lt"/>
            </a:endParaRPr>
          </a:p>
        </p:txBody>
      </p:sp>
      <p:sp>
        <p:nvSpPr>
          <p:cNvPr id="5" name="文本框 4"/>
          <p:cNvSpPr txBox="1"/>
          <p:nvPr/>
        </p:nvSpPr>
        <p:spPr>
          <a:xfrm>
            <a:off x="131237" y="112616"/>
            <a:ext cx="69762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6000" i="0" u="none" strike="noStrike" kern="1200" cap="none" spc="0" normalizeH="0" baseline="0" noProof="0" dirty="0">
                <a:ln>
                  <a:noFill/>
                </a:ln>
                <a:solidFill>
                  <a:srgbClr val="083EA7"/>
                </a:solidFill>
                <a:effectLst/>
                <a:uLnTx/>
                <a:uFillTx/>
                <a:latin typeface="Arial" panose="020B0604020202020204"/>
                <a:ea typeface="FZHei-B01" panose="03000509000000000000"/>
                <a:cs typeface="+mn-cs"/>
              </a:rPr>
              <a:t>A</a:t>
            </a:r>
            <a:endParaRPr kumimoji="0" lang="zh-CN" altLang="en-US" sz="6000" i="0" u="none" strike="noStrike" kern="1200" cap="none" spc="0" normalizeH="0" baseline="0" noProof="0" dirty="0">
              <a:ln>
                <a:noFill/>
              </a:ln>
              <a:solidFill>
                <a:srgbClr val="083EA7"/>
              </a:solidFill>
              <a:effectLst/>
              <a:uLnTx/>
              <a:uFillTx/>
              <a:latin typeface="Arial" panose="020B0604020202020204"/>
              <a:ea typeface="FZHei-B01" panose="03000509000000000000"/>
              <a:cs typeface="+mn-cs"/>
            </a:endParaRPr>
          </a:p>
        </p:txBody>
      </p:sp>
      <p:sp>
        <p:nvSpPr>
          <p:cNvPr id="13" name="文本框 12"/>
          <p:cNvSpPr txBox="1"/>
          <p:nvPr/>
        </p:nvSpPr>
        <p:spPr>
          <a:xfrm>
            <a:off x="983634" y="2473150"/>
            <a:ext cx="2250000" cy="880497"/>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rPr>
              <a:t>在此输入文本在此输入文本在此输入文本</a:t>
            </a:r>
            <a:endParaRPr kumimoji="0" lang="zh-CN" altLang="en-US"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endParaRPr>
          </a:p>
        </p:txBody>
      </p:sp>
      <p:sp>
        <p:nvSpPr>
          <p:cNvPr id="14" name="文本框 13"/>
          <p:cNvSpPr txBox="1"/>
          <p:nvPr/>
        </p:nvSpPr>
        <p:spPr>
          <a:xfrm>
            <a:off x="1599272" y="1703388"/>
            <a:ext cx="106952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300" normalizeH="0" baseline="0" noProof="0" dirty="0">
                <a:ln>
                  <a:noFill/>
                </a:ln>
                <a:solidFill>
                  <a:schemeClr val="tx1">
                    <a:lumMod val="85000"/>
                    <a:lumOff val="15000"/>
                  </a:schemeClr>
                </a:solidFill>
                <a:effectLst/>
                <a:uLnTx/>
                <a:uFillTx/>
                <a:latin typeface="Arial" panose="020B0604020202020204"/>
                <a:ea typeface="FZHei-B01" panose="03000509000000000000"/>
                <a:cs typeface="+mn-cs"/>
              </a:rPr>
              <a:t>小标题</a:t>
            </a:r>
            <a:endParaRPr kumimoji="0" lang="zh-CN" altLang="en-US" sz="2000" b="1" i="0" u="none" strike="noStrike" kern="1200" cap="none" spc="300" normalizeH="0" baseline="0" noProof="0" dirty="0">
              <a:ln>
                <a:noFill/>
              </a:ln>
              <a:solidFill>
                <a:schemeClr val="tx1">
                  <a:lumMod val="85000"/>
                  <a:lumOff val="15000"/>
                </a:schemeClr>
              </a:solidFill>
              <a:effectLst/>
              <a:uLnTx/>
              <a:uFillTx/>
              <a:latin typeface="Arial" panose="020B0604020202020204"/>
              <a:ea typeface="FZHei-B01" panose="03000509000000000000"/>
              <a:cs typeface="+mn-cs"/>
            </a:endParaRPr>
          </a:p>
        </p:txBody>
      </p:sp>
      <p:cxnSp>
        <p:nvCxnSpPr>
          <p:cNvPr id="15" name="直接连接符 14"/>
          <p:cNvCxnSpPr/>
          <p:nvPr/>
        </p:nvCxnSpPr>
        <p:spPr>
          <a:xfrm rot="5400000">
            <a:off x="2120172" y="1697300"/>
            <a:ext cx="0" cy="1152000"/>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4401496" y="2473150"/>
            <a:ext cx="2250000" cy="880497"/>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rPr>
              <a:t>在此输入文本在此输入文本在此输入文本</a:t>
            </a:r>
            <a:endParaRPr kumimoji="0" lang="zh-CN" altLang="en-US"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endParaRPr>
          </a:p>
        </p:txBody>
      </p:sp>
      <p:sp>
        <p:nvSpPr>
          <p:cNvPr id="17" name="文本框 16"/>
          <p:cNvSpPr txBox="1"/>
          <p:nvPr/>
        </p:nvSpPr>
        <p:spPr>
          <a:xfrm>
            <a:off x="5017134" y="1703388"/>
            <a:ext cx="106952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300" normalizeH="0" baseline="0" noProof="0" dirty="0">
                <a:ln>
                  <a:noFill/>
                </a:ln>
                <a:solidFill>
                  <a:schemeClr val="tx1">
                    <a:lumMod val="85000"/>
                    <a:lumOff val="15000"/>
                  </a:schemeClr>
                </a:solidFill>
                <a:effectLst/>
                <a:uLnTx/>
                <a:uFillTx/>
                <a:latin typeface="Arial" panose="020B0604020202020204"/>
                <a:ea typeface="FZHei-B01" panose="03000509000000000000"/>
                <a:cs typeface="+mn-cs"/>
              </a:rPr>
              <a:t>小标题</a:t>
            </a:r>
            <a:endParaRPr kumimoji="0" lang="zh-CN" altLang="en-US" sz="2000" b="1" i="0" u="none" strike="noStrike" kern="1200" cap="none" spc="300" normalizeH="0" baseline="0" noProof="0" dirty="0">
              <a:ln>
                <a:noFill/>
              </a:ln>
              <a:solidFill>
                <a:schemeClr val="tx1">
                  <a:lumMod val="85000"/>
                  <a:lumOff val="15000"/>
                </a:schemeClr>
              </a:solidFill>
              <a:effectLst/>
              <a:uLnTx/>
              <a:uFillTx/>
              <a:latin typeface="Arial" panose="020B0604020202020204"/>
              <a:ea typeface="FZHei-B01" panose="03000509000000000000"/>
              <a:cs typeface="+mn-cs"/>
            </a:endParaRPr>
          </a:p>
        </p:txBody>
      </p:sp>
      <p:cxnSp>
        <p:nvCxnSpPr>
          <p:cNvPr id="18" name="直接连接符 17"/>
          <p:cNvCxnSpPr/>
          <p:nvPr/>
        </p:nvCxnSpPr>
        <p:spPr>
          <a:xfrm rot="5400000">
            <a:off x="5538034" y="1697300"/>
            <a:ext cx="0" cy="1152000"/>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968504" y="4433888"/>
            <a:ext cx="3858129" cy="1391407"/>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en-US" altLang="zh-CN" sz="1800" b="0" i="0" u="none" strike="noStrike" kern="1200" cap="none" spc="0" normalizeH="0" baseline="0" noProof="0" dirty="0" err="1">
                <a:ln>
                  <a:noFill/>
                </a:ln>
                <a:solidFill>
                  <a:schemeClr val="tx1">
                    <a:lumMod val="85000"/>
                    <a:lumOff val="15000"/>
                  </a:schemeClr>
                </a:solidFill>
                <a:effectLst/>
                <a:uLnTx/>
                <a:uFillTx/>
                <a:latin typeface="Arial" panose="020B0604020202020204"/>
                <a:ea typeface="FZHei-B01" panose="03000509000000000000"/>
                <a:cs typeface="+mn-cs"/>
              </a:rPr>
              <a:t>Fusce</a:t>
            </a:r>
            <a:r>
              <a:rPr kumimoji="0" lang="en-US" altLang="zh-CN"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mn-cs"/>
              </a:rPr>
              <a:t> </a:t>
            </a:r>
            <a:r>
              <a:rPr kumimoji="0" lang="en-US" altLang="zh-CN" sz="1800" b="0" i="0" u="none" strike="noStrike" kern="1200" cap="none" spc="0" normalizeH="0" baseline="0" noProof="0" dirty="0" err="1">
                <a:ln>
                  <a:noFill/>
                </a:ln>
                <a:solidFill>
                  <a:schemeClr val="tx1">
                    <a:lumMod val="85000"/>
                    <a:lumOff val="15000"/>
                  </a:schemeClr>
                </a:solidFill>
                <a:effectLst/>
                <a:uLnTx/>
                <a:uFillTx/>
                <a:latin typeface="Arial" panose="020B0604020202020204"/>
                <a:ea typeface="FZHei-B01" panose="03000509000000000000"/>
                <a:cs typeface="+mn-cs"/>
              </a:rPr>
              <a:t>posuere</a:t>
            </a:r>
            <a:r>
              <a:rPr kumimoji="0" lang="en-US" altLang="zh-CN"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mn-cs"/>
              </a:rPr>
              <a:t>, magna sed pulvinar </a:t>
            </a:r>
            <a:r>
              <a:rPr kumimoji="0" lang="en-US" altLang="zh-CN" sz="1800" b="0" i="0" u="none" strike="noStrike" kern="1200" cap="none" spc="0" normalizeH="0" baseline="0" noProof="0" dirty="0" err="1">
                <a:ln>
                  <a:noFill/>
                </a:ln>
                <a:solidFill>
                  <a:schemeClr val="tx1">
                    <a:lumMod val="85000"/>
                    <a:lumOff val="15000"/>
                  </a:schemeClr>
                </a:solidFill>
                <a:effectLst/>
                <a:uLnTx/>
                <a:uFillTx/>
                <a:latin typeface="Arial" panose="020B0604020202020204"/>
                <a:ea typeface="FZHei-B01" panose="03000509000000000000"/>
                <a:cs typeface="+mn-cs"/>
              </a:rPr>
              <a:t>ultricies</a:t>
            </a:r>
            <a:r>
              <a:rPr kumimoji="0" lang="en-US" altLang="zh-CN"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mn-cs"/>
              </a:rPr>
              <a:t>, </a:t>
            </a:r>
            <a:r>
              <a:rPr kumimoji="0" lang="en-US" altLang="zh-CN" sz="1800" b="0" i="0" u="none" strike="noStrike" kern="1200" cap="none" spc="0" normalizeH="0" baseline="0" noProof="0" dirty="0" err="1">
                <a:ln>
                  <a:noFill/>
                </a:ln>
                <a:solidFill>
                  <a:schemeClr val="tx1">
                    <a:lumMod val="85000"/>
                    <a:lumOff val="15000"/>
                  </a:schemeClr>
                </a:solidFill>
                <a:effectLst/>
                <a:uLnTx/>
                <a:uFillTx/>
                <a:latin typeface="Arial" panose="020B0604020202020204"/>
                <a:ea typeface="FZHei-B01" panose="03000509000000000000"/>
                <a:cs typeface="+mn-cs"/>
              </a:rPr>
              <a:t>purus</a:t>
            </a:r>
            <a:r>
              <a:rPr kumimoji="0" lang="en-US" altLang="zh-CN"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mn-cs"/>
              </a:rPr>
              <a:t> </a:t>
            </a:r>
            <a:r>
              <a:rPr kumimoji="0" lang="en-US" altLang="zh-CN" sz="1800" b="0" i="0" u="none" strike="noStrike" kern="1200" cap="none" spc="0" normalizeH="0" baseline="0" noProof="0" dirty="0" err="1">
                <a:ln>
                  <a:noFill/>
                </a:ln>
                <a:solidFill>
                  <a:schemeClr val="tx1">
                    <a:lumMod val="85000"/>
                    <a:lumOff val="15000"/>
                  </a:schemeClr>
                </a:solidFill>
                <a:effectLst/>
                <a:uLnTx/>
                <a:uFillTx/>
                <a:latin typeface="Arial" panose="020B0604020202020204"/>
                <a:ea typeface="FZHei-B01" panose="03000509000000000000"/>
                <a:cs typeface="+mn-cs"/>
              </a:rPr>
              <a:t>lectus</a:t>
            </a:r>
            <a:r>
              <a:rPr kumimoji="0" lang="en-US" altLang="zh-CN"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mn-cs"/>
              </a:rPr>
              <a:t> </a:t>
            </a:r>
            <a:r>
              <a:rPr kumimoji="0" lang="en-US" altLang="zh-CN" sz="1800" b="0" i="0" u="none" strike="noStrike" kern="1200" cap="none" spc="0" normalizeH="0" baseline="0" noProof="0" dirty="0" err="1">
                <a:ln>
                  <a:noFill/>
                </a:ln>
                <a:solidFill>
                  <a:schemeClr val="tx1">
                    <a:lumMod val="85000"/>
                    <a:lumOff val="15000"/>
                  </a:schemeClr>
                </a:solidFill>
                <a:effectLst/>
                <a:uLnTx/>
                <a:uFillTx/>
                <a:latin typeface="Arial" panose="020B0604020202020204"/>
                <a:ea typeface="FZHei-B01" panose="03000509000000000000"/>
                <a:cs typeface="+mn-cs"/>
              </a:rPr>
              <a:t>malesuada</a:t>
            </a:r>
            <a:r>
              <a:rPr kumimoji="0" lang="en-US" altLang="zh-CN"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mn-cs"/>
              </a:rPr>
              <a:t> libero, sit </a:t>
            </a:r>
            <a:r>
              <a:rPr kumimoji="0" lang="en-US" altLang="zh-CN" sz="1800" b="0" i="0" u="none" strike="noStrike" kern="1200" cap="none" spc="0" normalizeH="0" baseline="0" noProof="0" dirty="0" err="1">
                <a:ln>
                  <a:noFill/>
                </a:ln>
                <a:solidFill>
                  <a:schemeClr val="tx1">
                    <a:lumMod val="85000"/>
                    <a:lumOff val="15000"/>
                  </a:schemeClr>
                </a:solidFill>
                <a:effectLst/>
                <a:uLnTx/>
                <a:uFillTx/>
                <a:latin typeface="Arial" panose="020B0604020202020204"/>
                <a:ea typeface="FZHei-B01" panose="03000509000000000000"/>
                <a:cs typeface="+mn-cs"/>
              </a:rPr>
              <a:t>amet</a:t>
            </a:r>
            <a:r>
              <a:rPr kumimoji="0" lang="en-US" altLang="zh-CN"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mn-cs"/>
              </a:rPr>
              <a:t> </a:t>
            </a:r>
            <a:r>
              <a:rPr kumimoji="0" lang="en-US" altLang="zh-CN" sz="1800" b="0" i="0" u="none" strike="noStrike" kern="1200" cap="none" spc="0" normalizeH="0" baseline="0" noProof="0" dirty="0" err="1">
                <a:ln>
                  <a:noFill/>
                </a:ln>
                <a:solidFill>
                  <a:schemeClr val="tx1">
                    <a:lumMod val="85000"/>
                    <a:lumOff val="15000"/>
                  </a:schemeClr>
                </a:solidFill>
                <a:effectLst/>
                <a:uLnTx/>
                <a:uFillTx/>
                <a:latin typeface="Arial" panose="020B0604020202020204"/>
                <a:ea typeface="FZHei-B01" panose="03000509000000000000"/>
                <a:cs typeface="+mn-cs"/>
              </a:rPr>
              <a:t>commodo</a:t>
            </a:r>
            <a:r>
              <a:rPr kumimoji="0" lang="en-US" altLang="zh-CN"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mn-cs"/>
              </a:rPr>
              <a:t> magna </a:t>
            </a:r>
            <a:r>
              <a:rPr kumimoji="0" lang="en-US" altLang="zh-CN" sz="1800" b="0" i="0" u="none" strike="noStrike" kern="1200" cap="none" spc="0" normalizeH="0" baseline="0" noProof="0" dirty="0" err="1">
                <a:ln>
                  <a:noFill/>
                </a:ln>
                <a:solidFill>
                  <a:schemeClr val="tx1">
                    <a:lumMod val="85000"/>
                    <a:lumOff val="15000"/>
                  </a:schemeClr>
                </a:solidFill>
                <a:effectLst/>
                <a:uLnTx/>
                <a:uFillTx/>
                <a:latin typeface="Arial" panose="020B0604020202020204"/>
                <a:ea typeface="FZHei-B01" panose="03000509000000000000"/>
                <a:cs typeface="+mn-cs"/>
              </a:rPr>
              <a:t>eros</a:t>
            </a:r>
            <a:r>
              <a:rPr kumimoji="0" lang="en-US" altLang="zh-CN"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mn-cs"/>
              </a:rPr>
              <a:t> </a:t>
            </a:r>
            <a:r>
              <a:rPr kumimoji="0" lang="en-US" altLang="zh-CN" sz="1800" b="0" i="0" u="none" strike="noStrike" kern="1200" cap="none" spc="0" normalizeH="0" baseline="0" noProof="0" dirty="0" err="1">
                <a:ln>
                  <a:noFill/>
                </a:ln>
                <a:solidFill>
                  <a:schemeClr val="tx1">
                    <a:lumMod val="85000"/>
                    <a:lumOff val="15000"/>
                  </a:schemeClr>
                </a:solidFill>
                <a:effectLst/>
                <a:uLnTx/>
                <a:uFillTx/>
                <a:latin typeface="Arial" panose="020B0604020202020204"/>
                <a:ea typeface="FZHei-B01" panose="03000509000000000000"/>
                <a:cs typeface="+mn-cs"/>
              </a:rPr>
              <a:t>quis</a:t>
            </a:r>
            <a:r>
              <a:rPr kumimoji="0" lang="en-US" altLang="zh-CN"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mn-cs"/>
              </a:rPr>
              <a:t> </a:t>
            </a:r>
            <a:r>
              <a:rPr kumimoji="0" lang="en-US" altLang="zh-CN" sz="1800" b="0" i="0" u="none" strike="noStrike" kern="1200" cap="none" spc="0" normalizeH="0" baseline="0" noProof="0" dirty="0" err="1">
                <a:ln>
                  <a:noFill/>
                </a:ln>
                <a:solidFill>
                  <a:schemeClr val="tx1">
                    <a:lumMod val="85000"/>
                    <a:lumOff val="15000"/>
                  </a:schemeClr>
                </a:solidFill>
                <a:effectLst/>
                <a:uLnTx/>
                <a:uFillTx/>
                <a:latin typeface="Arial" panose="020B0604020202020204"/>
                <a:ea typeface="FZHei-B01" panose="03000509000000000000"/>
                <a:cs typeface="+mn-cs"/>
              </a:rPr>
              <a:t>urna</a:t>
            </a:r>
            <a:r>
              <a:rPr kumimoji="0" lang="en-US" altLang="zh-CN"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mn-cs"/>
              </a:rPr>
              <a:t>.</a:t>
            </a:r>
            <a:endParaRPr kumimoji="0" lang="en-US" altLang="zh-CN"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mn-cs"/>
            </a:endParaRPr>
          </a:p>
        </p:txBody>
      </p:sp>
      <p:sp>
        <p:nvSpPr>
          <p:cNvPr id="20" name="平行四边形 19"/>
          <p:cNvSpPr/>
          <p:nvPr/>
        </p:nvSpPr>
        <p:spPr>
          <a:xfrm>
            <a:off x="5499100" y="0"/>
            <a:ext cx="6692900" cy="6858000"/>
          </a:xfrm>
          <a:prstGeom prst="parallelogram">
            <a:avLst>
              <a:gd name="adj" fmla="val 56112"/>
            </a:avLst>
          </a:prstGeom>
          <a:solidFill>
            <a:srgbClr val="083EA7">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 32"/>
          <p:cNvPicPr>
            <a:picLocks noChangeAspect="1"/>
          </p:cNvPicPr>
          <p:nvPr/>
        </p:nvPicPr>
        <p:blipFill>
          <a:blip r:embed="rId1" cstate="hqprint">
            <a:extLst>
              <a:ext uri="{BEBA8EAE-BF5A-486C-A8C5-ECC9F3942E4B}">
                <a14:imgProps xmlns:a14="http://schemas.microsoft.com/office/drawing/2010/main">
                  <a14:imgLayer r:embed="rId2">
                    <a14:imgEffect>
                      <a14:saturation sat="0"/>
                    </a14:imgEffect>
                  </a14:imgLayer>
                </a14:imgProps>
              </a:ext>
            </a:extLst>
          </a:blip>
          <a:srcRect/>
          <a:stretch>
            <a:fillRect/>
          </a:stretch>
        </p:blipFill>
        <p:spPr>
          <a:xfrm>
            <a:off x="0" y="0"/>
            <a:ext cx="6096000" cy="6858000"/>
          </a:xfrm>
          <a:custGeom>
            <a:avLst/>
            <a:gdLst>
              <a:gd name="connsiteX0" fmla="*/ 0 w 6096000"/>
              <a:gd name="connsiteY0" fmla="*/ 0 h 6858000"/>
              <a:gd name="connsiteX1" fmla="*/ 6096000 w 6096000"/>
              <a:gd name="connsiteY1" fmla="*/ 0 h 6858000"/>
              <a:gd name="connsiteX2" fmla="*/ 3434916 w 6096000"/>
              <a:gd name="connsiteY2" fmla="*/ 3429000 h 6858000"/>
              <a:gd name="connsiteX3" fmla="*/ 6096000 w 6096000"/>
              <a:gd name="connsiteY3" fmla="*/ 6858000 h 6858000"/>
              <a:gd name="connsiteX4" fmla="*/ 0 w 609600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58000">
                <a:moveTo>
                  <a:pt x="0" y="0"/>
                </a:moveTo>
                <a:lnTo>
                  <a:pt x="6096000" y="0"/>
                </a:lnTo>
                <a:lnTo>
                  <a:pt x="3434916" y="3429000"/>
                </a:lnTo>
                <a:lnTo>
                  <a:pt x="6096000" y="6858000"/>
                </a:lnTo>
                <a:lnTo>
                  <a:pt x="0" y="6858000"/>
                </a:lnTo>
                <a:close/>
              </a:path>
            </a:pathLst>
          </a:custGeom>
        </p:spPr>
      </p:pic>
      <p:sp>
        <p:nvSpPr>
          <p:cNvPr id="3" name="文本框 2"/>
          <p:cNvSpPr txBox="1"/>
          <p:nvPr/>
        </p:nvSpPr>
        <p:spPr>
          <a:xfrm>
            <a:off x="795946" y="224461"/>
            <a:ext cx="249299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i="0" u="none" strike="noStrike" kern="1200" cap="none" spc="60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rPr>
              <a:t>在此输入标题</a:t>
            </a:r>
            <a:endParaRPr kumimoji="0" lang="en-US" altLang="zh-CN" sz="2400" i="0" u="none" strike="noStrike" kern="1200" cap="none" spc="60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endParaRPr>
          </a:p>
        </p:txBody>
      </p:sp>
      <p:sp>
        <p:nvSpPr>
          <p:cNvPr id="4" name="文本框 3"/>
          <p:cNvSpPr txBox="1"/>
          <p:nvPr/>
        </p:nvSpPr>
        <p:spPr>
          <a:xfrm>
            <a:off x="795946" y="624681"/>
            <a:ext cx="303480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i="0" u="none" strike="noStrike" kern="1200" cap="none" spc="600" normalizeH="0" baseline="0" noProof="0" dirty="0">
                <a:ln>
                  <a:noFill/>
                </a:ln>
                <a:solidFill>
                  <a:srgbClr val="083EA7"/>
                </a:solidFill>
                <a:effectLst/>
                <a:uLnTx/>
                <a:uFillTx/>
                <a:latin typeface="Arial" panose="020B0604020202020204"/>
                <a:ea typeface="FZHei-B01" panose="03000509000000000000"/>
                <a:cs typeface="FZHei-B01" panose="03000509000000000000"/>
                <a:sym typeface="+mn-lt"/>
              </a:rPr>
              <a:t>dd your text here</a:t>
            </a:r>
            <a:endParaRPr kumimoji="0" lang="en-US" altLang="zh-CN" sz="1600" i="0" u="none" strike="noStrike" kern="1200" cap="none" spc="600" normalizeH="0" baseline="0" noProof="0" dirty="0">
              <a:ln>
                <a:noFill/>
              </a:ln>
              <a:solidFill>
                <a:srgbClr val="083EA7"/>
              </a:solidFill>
              <a:effectLst/>
              <a:uLnTx/>
              <a:uFillTx/>
              <a:latin typeface="Arial" panose="020B0604020202020204"/>
              <a:ea typeface="FZHei-B01" panose="03000509000000000000"/>
              <a:cs typeface="FZHei-B01" panose="03000509000000000000"/>
              <a:sym typeface="+mn-lt"/>
            </a:endParaRPr>
          </a:p>
        </p:txBody>
      </p:sp>
      <p:sp>
        <p:nvSpPr>
          <p:cNvPr id="5" name="文本框 4"/>
          <p:cNvSpPr txBox="1"/>
          <p:nvPr/>
        </p:nvSpPr>
        <p:spPr>
          <a:xfrm>
            <a:off x="131237" y="112616"/>
            <a:ext cx="69762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6000" i="0" u="none" strike="noStrike" kern="1200" cap="none" spc="0" normalizeH="0" baseline="0" noProof="0" dirty="0">
                <a:ln>
                  <a:noFill/>
                </a:ln>
                <a:solidFill>
                  <a:srgbClr val="083EA7"/>
                </a:solidFill>
                <a:effectLst/>
                <a:uLnTx/>
                <a:uFillTx/>
                <a:latin typeface="Arial" panose="020B0604020202020204"/>
                <a:ea typeface="FZHei-B01" panose="03000509000000000000"/>
                <a:cs typeface="+mn-cs"/>
              </a:rPr>
              <a:t>A</a:t>
            </a:r>
            <a:endParaRPr kumimoji="0" lang="zh-CN" altLang="en-US" sz="6000" i="0" u="none" strike="noStrike" kern="1200" cap="none" spc="0" normalizeH="0" baseline="0" noProof="0" dirty="0">
              <a:ln>
                <a:noFill/>
              </a:ln>
              <a:solidFill>
                <a:srgbClr val="083EA7"/>
              </a:solidFill>
              <a:effectLst/>
              <a:uLnTx/>
              <a:uFillTx/>
              <a:latin typeface="Arial" panose="020B0604020202020204"/>
              <a:ea typeface="FZHei-B01" panose="03000509000000000000"/>
              <a:cs typeface="+mn-cs"/>
            </a:endParaRPr>
          </a:p>
        </p:txBody>
      </p:sp>
      <p:sp>
        <p:nvSpPr>
          <p:cNvPr id="6" name="文本框 5"/>
          <p:cNvSpPr txBox="1"/>
          <p:nvPr/>
        </p:nvSpPr>
        <p:spPr>
          <a:xfrm>
            <a:off x="9865689" y="4992020"/>
            <a:ext cx="1582846" cy="464999"/>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rPr>
              <a:t>在此输入文本</a:t>
            </a:r>
            <a:endParaRPr kumimoji="0" lang="zh-CN" altLang="en-US"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endParaRPr>
          </a:p>
        </p:txBody>
      </p:sp>
      <p:sp>
        <p:nvSpPr>
          <p:cNvPr id="7" name="文本框 6"/>
          <p:cNvSpPr txBox="1"/>
          <p:nvPr/>
        </p:nvSpPr>
        <p:spPr>
          <a:xfrm>
            <a:off x="7939329" y="4992018"/>
            <a:ext cx="1582846" cy="464999"/>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rPr>
              <a:t>在此输入文本</a:t>
            </a:r>
            <a:endParaRPr kumimoji="0" lang="zh-CN" altLang="en-US"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endParaRPr>
          </a:p>
        </p:txBody>
      </p:sp>
      <p:sp>
        <p:nvSpPr>
          <p:cNvPr id="8" name="文本框 7"/>
          <p:cNvSpPr txBox="1"/>
          <p:nvPr/>
        </p:nvSpPr>
        <p:spPr>
          <a:xfrm>
            <a:off x="6012970" y="4992018"/>
            <a:ext cx="1582846" cy="464999"/>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rPr>
              <a:t>在此输入文本</a:t>
            </a:r>
            <a:endParaRPr kumimoji="0" lang="zh-CN" altLang="en-US"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FZHei-B01" panose="03000509000000000000"/>
              <a:sym typeface="+mn-lt"/>
            </a:endParaRPr>
          </a:p>
        </p:txBody>
      </p:sp>
      <p:sp>
        <p:nvSpPr>
          <p:cNvPr id="9" name="database-settings_74930"/>
          <p:cNvSpPr>
            <a:spLocks noChangeAspect="1"/>
          </p:cNvSpPr>
          <p:nvPr/>
        </p:nvSpPr>
        <p:spPr bwMode="auto">
          <a:xfrm>
            <a:off x="6528019" y="4252719"/>
            <a:ext cx="526346" cy="528831"/>
          </a:xfrm>
          <a:custGeom>
            <a:avLst/>
            <a:gdLst>
              <a:gd name="connsiteX0" fmla="*/ 439132 w 605203"/>
              <a:gd name="connsiteY0" fmla="*/ 370776 h 608062"/>
              <a:gd name="connsiteX1" fmla="*/ 376689 w 605203"/>
              <a:gd name="connsiteY1" fmla="*/ 432986 h 608062"/>
              <a:gd name="connsiteX2" fmla="*/ 439132 w 605203"/>
              <a:gd name="connsiteY2" fmla="*/ 495196 h 608062"/>
              <a:gd name="connsiteX3" fmla="*/ 501427 w 605203"/>
              <a:gd name="connsiteY3" fmla="*/ 432986 h 608062"/>
              <a:gd name="connsiteX4" fmla="*/ 439132 w 605203"/>
              <a:gd name="connsiteY4" fmla="*/ 370776 h 608062"/>
              <a:gd name="connsiteX5" fmla="*/ 413473 w 605203"/>
              <a:gd name="connsiteY5" fmla="*/ 258058 h 608062"/>
              <a:gd name="connsiteX6" fmla="*/ 464643 w 605203"/>
              <a:gd name="connsiteY6" fmla="*/ 258058 h 608062"/>
              <a:gd name="connsiteX7" fmla="*/ 475916 w 605203"/>
              <a:gd name="connsiteY7" fmla="*/ 267241 h 608062"/>
              <a:gd name="connsiteX8" fmla="*/ 482739 w 605203"/>
              <a:gd name="connsiteY8" fmla="*/ 299976 h 608062"/>
              <a:gd name="connsiteX9" fmla="*/ 532575 w 605203"/>
              <a:gd name="connsiteY9" fmla="*/ 328859 h 608062"/>
              <a:gd name="connsiteX10" fmla="*/ 564316 w 605203"/>
              <a:gd name="connsiteY10" fmla="*/ 318194 h 608062"/>
              <a:gd name="connsiteX11" fmla="*/ 578110 w 605203"/>
              <a:gd name="connsiteY11" fmla="*/ 323378 h 608062"/>
              <a:gd name="connsiteX12" fmla="*/ 603621 w 605203"/>
              <a:gd name="connsiteY12" fmla="*/ 367666 h 608062"/>
              <a:gd name="connsiteX13" fmla="*/ 601248 w 605203"/>
              <a:gd name="connsiteY13" fmla="*/ 382033 h 608062"/>
              <a:gd name="connsiteX14" fmla="*/ 576330 w 605203"/>
              <a:gd name="connsiteY14" fmla="*/ 404251 h 608062"/>
              <a:gd name="connsiteX15" fmla="*/ 579296 w 605203"/>
              <a:gd name="connsiteY15" fmla="*/ 432986 h 608062"/>
              <a:gd name="connsiteX16" fmla="*/ 576330 w 605203"/>
              <a:gd name="connsiteY16" fmla="*/ 461869 h 608062"/>
              <a:gd name="connsiteX17" fmla="*/ 601248 w 605203"/>
              <a:gd name="connsiteY17" fmla="*/ 483939 h 608062"/>
              <a:gd name="connsiteX18" fmla="*/ 603621 w 605203"/>
              <a:gd name="connsiteY18" fmla="*/ 498454 h 608062"/>
              <a:gd name="connsiteX19" fmla="*/ 578110 w 605203"/>
              <a:gd name="connsiteY19" fmla="*/ 542594 h 608062"/>
              <a:gd name="connsiteX20" fmla="*/ 564316 w 605203"/>
              <a:gd name="connsiteY20" fmla="*/ 547778 h 608062"/>
              <a:gd name="connsiteX21" fmla="*/ 532575 w 605203"/>
              <a:gd name="connsiteY21" fmla="*/ 537262 h 608062"/>
              <a:gd name="connsiteX22" fmla="*/ 482739 w 605203"/>
              <a:gd name="connsiteY22" fmla="*/ 566145 h 608062"/>
              <a:gd name="connsiteX23" fmla="*/ 476064 w 605203"/>
              <a:gd name="connsiteY23" fmla="*/ 598879 h 608062"/>
              <a:gd name="connsiteX24" fmla="*/ 464643 w 605203"/>
              <a:gd name="connsiteY24" fmla="*/ 608062 h 608062"/>
              <a:gd name="connsiteX25" fmla="*/ 413473 w 605203"/>
              <a:gd name="connsiteY25" fmla="*/ 608062 h 608062"/>
              <a:gd name="connsiteX26" fmla="*/ 402200 w 605203"/>
              <a:gd name="connsiteY26" fmla="*/ 598879 h 608062"/>
              <a:gd name="connsiteX27" fmla="*/ 395377 w 605203"/>
              <a:gd name="connsiteY27" fmla="*/ 566145 h 608062"/>
              <a:gd name="connsiteX28" fmla="*/ 345541 w 605203"/>
              <a:gd name="connsiteY28" fmla="*/ 537262 h 608062"/>
              <a:gd name="connsiteX29" fmla="*/ 313800 w 605203"/>
              <a:gd name="connsiteY29" fmla="*/ 547926 h 608062"/>
              <a:gd name="connsiteX30" fmla="*/ 300006 w 605203"/>
              <a:gd name="connsiteY30" fmla="*/ 542594 h 608062"/>
              <a:gd name="connsiteX31" fmla="*/ 274495 w 605203"/>
              <a:gd name="connsiteY31" fmla="*/ 498454 h 608062"/>
              <a:gd name="connsiteX32" fmla="*/ 276868 w 605203"/>
              <a:gd name="connsiteY32" fmla="*/ 483939 h 608062"/>
              <a:gd name="connsiteX33" fmla="*/ 301786 w 605203"/>
              <a:gd name="connsiteY33" fmla="*/ 461869 h 608062"/>
              <a:gd name="connsiteX34" fmla="*/ 298820 w 605203"/>
              <a:gd name="connsiteY34" fmla="*/ 432986 h 608062"/>
              <a:gd name="connsiteX35" fmla="*/ 301786 w 605203"/>
              <a:gd name="connsiteY35" fmla="*/ 404251 h 608062"/>
              <a:gd name="connsiteX36" fmla="*/ 276868 w 605203"/>
              <a:gd name="connsiteY36" fmla="*/ 382033 h 608062"/>
              <a:gd name="connsiteX37" fmla="*/ 274495 w 605203"/>
              <a:gd name="connsiteY37" fmla="*/ 367666 h 608062"/>
              <a:gd name="connsiteX38" fmla="*/ 300006 w 605203"/>
              <a:gd name="connsiteY38" fmla="*/ 323378 h 608062"/>
              <a:gd name="connsiteX39" fmla="*/ 313800 w 605203"/>
              <a:gd name="connsiteY39" fmla="*/ 318194 h 608062"/>
              <a:gd name="connsiteX40" fmla="*/ 345541 w 605203"/>
              <a:gd name="connsiteY40" fmla="*/ 328859 h 608062"/>
              <a:gd name="connsiteX41" fmla="*/ 395377 w 605203"/>
              <a:gd name="connsiteY41" fmla="*/ 299976 h 608062"/>
              <a:gd name="connsiteX42" fmla="*/ 402200 w 605203"/>
              <a:gd name="connsiteY42" fmla="*/ 267241 h 608062"/>
              <a:gd name="connsiteX43" fmla="*/ 413473 w 605203"/>
              <a:gd name="connsiteY43" fmla="*/ 258058 h 608062"/>
              <a:gd name="connsiteX44" fmla="*/ 53557 w 605203"/>
              <a:gd name="connsiteY44" fmla="*/ 194931 h 608062"/>
              <a:gd name="connsiteX45" fmla="*/ 43469 w 605203"/>
              <a:gd name="connsiteY45" fmla="*/ 209150 h 608062"/>
              <a:gd name="connsiteX46" fmla="*/ 197759 w 605203"/>
              <a:gd name="connsiteY46" fmla="*/ 257735 h 608062"/>
              <a:gd name="connsiteX47" fmla="*/ 351902 w 605203"/>
              <a:gd name="connsiteY47" fmla="*/ 209150 h 608062"/>
              <a:gd name="connsiteX48" fmla="*/ 341962 w 605203"/>
              <a:gd name="connsiteY48" fmla="*/ 194931 h 608062"/>
              <a:gd name="connsiteX49" fmla="*/ 197759 w 605203"/>
              <a:gd name="connsiteY49" fmla="*/ 222482 h 608062"/>
              <a:gd name="connsiteX50" fmla="*/ 53557 w 605203"/>
              <a:gd name="connsiteY50" fmla="*/ 194931 h 608062"/>
              <a:gd name="connsiteX51" fmla="*/ 197759 w 605203"/>
              <a:gd name="connsiteY51" fmla="*/ 43548 h 608062"/>
              <a:gd name="connsiteX52" fmla="*/ 43469 w 605203"/>
              <a:gd name="connsiteY52" fmla="*/ 91985 h 608062"/>
              <a:gd name="connsiteX53" fmla="*/ 197759 w 605203"/>
              <a:gd name="connsiteY53" fmla="*/ 140569 h 608062"/>
              <a:gd name="connsiteX54" fmla="*/ 351902 w 605203"/>
              <a:gd name="connsiteY54" fmla="*/ 91985 h 608062"/>
              <a:gd name="connsiteX55" fmla="*/ 197759 w 605203"/>
              <a:gd name="connsiteY55" fmla="*/ 43548 h 608062"/>
              <a:gd name="connsiteX56" fmla="*/ 197759 w 605203"/>
              <a:gd name="connsiteY56" fmla="*/ 0 h 608062"/>
              <a:gd name="connsiteX57" fmla="*/ 395519 w 605203"/>
              <a:gd name="connsiteY57" fmla="*/ 91985 h 608062"/>
              <a:gd name="connsiteX58" fmla="*/ 395519 w 605203"/>
              <a:gd name="connsiteY58" fmla="*/ 140421 h 608062"/>
              <a:gd name="connsiteX59" fmla="*/ 378606 w 605203"/>
              <a:gd name="connsiteY59" fmla="*/ 170194 h 608062"/>
              <a:gd name="connsiteX60" fmla="*/ 395519 w 605203"/>
              <a:gd name="connsiteY60" fmla="*/ 209150 h 608062"/>
              <a:gd name="connsiteX61" fmla="*/ 395519 w 605203"/>
              <a:gd name="connsiteY61" fmla="*/ 229591 h 608062"/>
              <a:gd name="connsiteX62" fmla="*/ 365106 w 605203"/>
              <a:gd name="connsiteY62" fmla="*/ 261290 h 608062"/>
              <a:gd name="connsiteX63" fmla="*/ 361694 w 605203"/>
              <a:gd name="connsiteY63" fmla="*/ 278176 h 608062"/>
              <a:gd name="connsiteX64" fmla="*/ 331726 w 605203"/>
              <a:gd name="connsiteY64" fmla="*/ 295507 h 608062"/>
              <a:gd name="connsiteX65" fmla="*/ 315110 w 605203"/>
              <a:gd name="connsiteY65" fmla="*/ 290026 h 608062"/>
              <a:gd name="connsiteX66" fmla="*/ 302203 w 605203"/>
              <a:gd name="connsiteY66" fmla="*/ 287952 h 608062"/>
              <a:gd name="connsiteX67" fmla="*/ 266449 w 605203"/>
              <a:gd name="connsiteY67" fmla="*/ 308542 h 608062"/>
              <a:gd name="connsiteX68" fmla="*/ 250278 w 605203"/>
              <a:gd name="connsiteY68" fmla="*/ 336389 h 608062"/>
              <a:gd name="connsiteX69" fmla="*/ 197759 w 605203"/>
              <a:gd name="connsiteY69" fmla="*/ 339648 h 608062"/>
              <a:gd name="connsiteX70" fmla="*/ 53557 w 605203"/>
              <a:gd name="connsiteY70" fmla="*/ 312097 h 608062"/>
              <a:gd name="connsiteX71" fmla="*/ 43469 w 605203"/>
              <a:gd name="connsiteY71" fmla="*/ 326316 h 608062"/>
              <a:gd name="connsiteX72" fmla="*/ 197759 w 605203"/>
              <a:gd name="connsiteY72" fmla="*/ 374901 h 608062"/>
              <a:gd name="connsiteX73" fmla="*/ 235294 w 605203"/>
              <a:gd name="connsiteY73" fmla="*/ 373124 h 608062"/>
              <a:gd name="connsiteX74" fmla="*/ 249239 w 605203"/>
              <a:gd name="connsiteY74" fmla="*/ 404229 h 608062"/>
              <a:gd name="connsiteX75" fmla="*/ 262146 w 605203"/>
              <a:gd name="connsiteY75" fmla="*/ 415635 h 608062"/>
              <a:gd name="connsiteX76" fmla="*/ 261256 w 605203"/>
              <a:gd name="connsiteY76" fmla="*/ 432965 h 608062"/>
              <a:gd name="connsiteX77" fmla="*/ 262146 w 605203"/>
              <a:gd name="connsiteY77" fmla="*/ 450296 h 608062"/>
              <a:gd name="connsiteX78" fmla="*/ 260069 w 605203"/>
              <a:gd name="connsiteY78" fmla="*/ 452222 h 608062"/>
              <a:gd name="connsiteX79" fmla="*/ 197759 w 605203"/>
              <a:gd name="connsiteY79" fmla="*/ 456813 h 608062"/>
              <a:gd name="connsiteX80" fmla="*/ 53557 w 605203"/>
              <a:gd name="connsiteY80" fmla="*/ 429262 h 608062"/>
              <a:gd name="connsiteX81" fmla="*/ 43469 w 605203"/>
              <a:gd name="connsiteY81" fmla="*/ 443482 h 608062"/>
              <a:gd name="connsiteX82" fmla="*/ 197759 w 605203"/>
              <a:gd name="connsiteY82" fmla="*/ 492067 h 608062"/>
              <a:gd name="connsiteX83" fmla="*/ 235442 w 605203"/>
              <a:gd name="connsiteY83" fmla="*/ 490289 h 608062"/>
              <a:gd name="connsiteX84" fmla="*/ 240931 w 605203"/>
              <a:gd name="connsiteY84" fmla="*/ 513248 h 608062"/>
              <a:gd name="connsiteX85" fmla="*/ 266449 w 605203"/>
              <a:gd name="connsiteY85" fmla="*/ 557389 h 608062"/>
              <a:gd name="connsiteX86" fmla="*/ 274163 w 605203"/>
              <a:gd name="connsiteY86" fmla="*/ 567165 h 608062"/>
              <a:gd name="connsiteX87" fmla="*/ 197759 w 605203"/>
              <a:gd name="connsiteY87" fmla="*/ 573979 h 608062"/>
              <a:gd name="connsiteX88" fmla="*/ 148 w 605203"/>
              <a:gd name="connsiteY88" fmla="*/ 491919 h 608062"/>
              <a:gd name="connsiteX89" fmla="*/ 0 w 605203"/>
              <a:gd name="connsiteY89" fmla="*/ 490882 h 608062"/>
              <a:gd name="connsiteX90" fmla="*/ 0 w 605203"/>
              <a:gd name="connsiteY90" fmla="*/ 443482 h 608062"/>
              <a:gd name="connsiteX91" fmla="*/ 16913 w 605203"/>
              <a:gd name="connsiteY91" fmla="*/ 404526 h 608062"/>
              <a:gd name="connsiteX92" fmla="*/ 148 w 605203"/>
              <a:gd name="connsiteY92" fmla="*/ 374753 h 608062"/>
              <a:gd name="connsiteX93" fmla="*/ 0 w 605203"/>
              <a:gd name="connsiteY93" fmla="*/ 373716 h 608062"/>
              <a:gd name="connsiteX94" fmla="*/ 0 w 605203"/>
              <a:gd name="connsiteY94" fmla="*/ 326316 h 608062"/>
              <a:gd name="connsiteX95" fmla="*/ 16913 w 605203"/>
              <a:gd name="connsiteY95" fmla="*/ 287360 h 608062"/>
              <a:gd name="connsiteX96" fmla="*/ 148 w 605203"/>
              <a:gd name="connsiteY96" fmla="*/ 257587 h 608062"/>
              <a:gd name="connsiteX97" fmla="*/ 0 w 605203"/>
              <a:gd name="connsiteY97" fmla="*/ 256698 h 608062"/>
              <a:gd name="connsiteX98" fmla="*/ 0 w 605203"/>
              <a:gd name="connsiteY98" fmla="*/ 209150 h 608062"/>
              <a:gd name="connsiteX99" fmla="*/ 16913 w 605203"/>
              <a:gd name="connsiteY99" fmla="*/ 170194 h 608062"/>
              <a:gd name="connsiteX100" fmla="*/ 148 w 605203"/>
              <a:gd name="connsiteY100" fmla="*/ 140421 h 608062"/>
              <a:gd name="connsiteX101" fmla="*/ 0 w 605203"/>
              <a:gd name="connsiteY101" fmla="*/ 139532 h 608062"/>
              <a:gd name="connsiteX102" fmla="*/ 0 w 605203"/>
              <a:gd name="connsiteY102" fmla="*/ 91985 h 608062"/>
              <a:gd name="connsiteX103" fmla="*/ 197759 w 605203"/>
              <a:gd name="connsiteY103" fmla="*/ 0 h 608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605203" h="608062">
                <a:moveTo>
                  <a:pt x="439132" y="370776"/>
                </a:moveTo>
                <a:cubicBezTo>
                  <a:pt x="404722" y="370776"/>
                  <a:pt x="376689" y="398771"/>
                  <a:pt x="376689" y="432986"/>
                </a:cubicBezTo>
                <a:cubicBezTo>
                  <a:pt x="376689" y="467350"/>
                  <a:pt x="404722" y="495196"/>
                  <a:pt x="439132" y="495196"/>
                </a:cubicBezTo>
                <a:cubicBezTo>
                  <a:pt x="473394" y="495196"/>
                  <a:pt x="501427" y="467350"/>
                  <a:pt x="501427" y="432986"/>
                </a:cubicBezTo>
                <a:cubicBezTo>
                  <a:pt x="501427" y="398771"/>
                  <a:pt x="473394" y="370776"/>
                  <a:pt x="439132" y="370776"/>
                </a:cubicBezTo>
                <a:close/>
                <a:moveTo>
                  <a:pt x="413473" y="258058"/>
                </a:moveTo>
                <a:lnTo>
                  <a:pt x="464643" y="258058"/>
                </a:lnTo>
                <a:cubicBezTo>
                  <a:pt x="470131" y="258058"/>
                  <a:pt x="474878" y="261909"/>
                  <a:pt x="475916" y="267241"/>
                </a:cubicBezTo>
                <a:lnTo>
                  <a:pt x="482739" y="299976"/>
                </a:lnTo>
                <a:cubicBezTo>
                  <a:pt x="501279" y="306049"/>
                  <a:pt x="518188" y="315972"/>
                  <a:pt x="532575" y="328859"/>
                </a:cubicBezTo>
                <a:lnTo>
                  <a:pt x="564316" y="318194"/>
                </a:lnTo>
                <a:cubicBezTo>
                  <a:pt x="569655" y="316417"/>
                  <a:pt x="575291" y="318639"/>
                  <a:pt x="578110" y="323378"/>
                </a:cubicBezTo>
                <a:lnTo>
                  <a:pt x="603621" y="367666"/>
                </a:lnTo>
                <a:cubicBezTo>
                  <a:pt x="606439" y="372406"/>
                  <a:pt x="605401" y="378478"/>
                  <a:pt x="601248" y="382033"/>
                </a:cubicBezTo>
                <a:lnTo>
                  <a:pt x="576330" y="404251"/>
                </a:lnTo>
                <a:cubicBezTo>
                  <a:pt x="578258" y="413583"/>
                  <a:pt x="579296" y="423210"/>
                  <a:pt x="579296" y="432986"/>
                </a:cubicBezTo>
                <a:cubicBezTo>
                  <a:pt x="579296" y="442910"/>
                  <a:pt x="578258" y="452538"/>
                  <a:pt x="576330" y="461869"/>
                </a:cubicBezTo>
                <a:lnTo>
                  <a:pt x="601248" y="483939"/>
                </a:lnTo>
                <a:cubicBezTo>
                  <a:pt x="605401" y="487642"/>
                  <a:pt x="606439" y="493715"/>
                  <a:pt x="603621" y="498454"/>
                </a:cubicBezTo>
                <a:lnTo>
                  <a:pt x="578110" y="542594"/>
                </a:lnTo>
                <a:cubicBezTo>
                  <a:pt x="575291" y="547334"/>
                  <a:pt x="569655" y="549555"/>
                  <a:pt x="564316" y="547778"/>
                </a:cubicBezTo>
                <a:lnTo>
                  <a:pt x="532575" y="537262"/>
                </a:lnTo>
                <a:cubicBezTo>
                  <a:pt x="518336" y="550000"/>
                  <a:pt x="501279" y="559924"/>
                  <a:pt x="482739" y="566145"/>
                </a:cubicBezTo>
                <a:lnTo>
                  <a:pt x="476064" y="598879"/>
                </a:lnTo>
                <a:cubicBezTo>
                  <a:pt x="474878" y="604211"/>
                  <a:pt x="470131" y="608062"/>
                  <a:pt x="464643" y="608062"/>
                </a:cubicBezTo>
                <a:lnTo>
                  <a:pt x="413473" y="608062"/>
                </a:lnTo>
                <a:cubicBezTo>
                  <a:pt x="407985" y="608062"/>
                  <a:pt x="403238" y="604211"/>
                  <a:pt x="402200" y="598879"/>
                </a:cubicBezTo>
                <a:lnTo>
                  <a:pt x="395377" y="566145"/>
                </a:lnTo>
                <a:cubicBezTo>
                  <a:pt x="376837" y="559924"/>
                  <a:pt x="359928" y="550148"/>
                  <a:pt x="345541" y="537262"/>
                </a:cubicBezTo>
                <a:lnTo>
                  <a:pt x="313800" y="547926"/>
                </a:lnTo>
                <a:cubicBezTo>
                  <a:pt x="308609" y="549555"/>
                  <a:pt x="302825" y="547482"/>
                  <a:pt x="300006" y="542594"/>
                </a:cubicBezTo>
                <a:lnTo>
                  <a:pt x="274495" y="498454"/>
                </a:lnTo>
                <a:cubicBezTo>
                  <a:pt x="271825" y="493715"/>
                  <a:pt x="272715" y="487642"/>
                  <a:pt x="276868" y="483939"/>
                </a:cubicBezTo>
                <a:lnTo>
                  <a:pt x="301786" y="461869"/>
                </a:lnTo>
                <a:cubicBezTo>
                  <a:pt x="299858" y="452538"/>
                  <a:pt x="298820" y="442910"/>
                  <a:pt x="298820" y="432986"/>
                </a:cubicBezTo>
                <a:cubicBezTo>
                  <a:pt x="298820" y="423210"/>
                  <a:pt x="299858" y="413583"/>
                  <a:pt x="301786" y="404251"/>
                </a:cubicBezTo>
                <a:lnTo>
                  <a:pt x="276868" y="382033"/>
                </a:lnTo>
                <a:cubicBezTo>
                  <a:pt x="272715" y="378478"/>
                  <a:pt x="271677" y="372406"/>
                  <a:pt x="274495" y="367666"/>
                </a:cubicBezTo>
                <a:lnTo>
                  <a:pt x="300006" y="323378"/>
                </a:lnTo>
                <a:cubicBezTo>
                  <a:pt x="302825" y="318639"/>
                  <a:pt x="308461" y="316565"/>
                  <a:pt x="313800" y="318194"/>
                </a:cubicBezTo>
                <a:lnTo>
                  <a:pt x="345541" y="328859"/>
                </a:lnTo>
                <a:cubicBezTo>
                  <a:pt x="359928" y="315972"/>
                  <a:pt x="376837" y="306049"/>
                  <a:pt x="395377" y="299976"/>
                </a:cubicBezTo>
                <a:lnTo>
                  <a:pt x="402200" y="267241"/>
                </a:lnTo>
                <a:cubicBezTo>
                  <a:pt x="403238" y="261909"/>
                  <a:pt x="407985" y="258058"/>
                  <a:pt x="413473" y="258058"/>
                </a:cubicBezTo>
                <a:close/>
                <a:moveTo>
                  <a:pt x="53557" y="194931"/>
                </a:moveTo>
                <a:cubicBezTo>
                  <a:pt x="47029" y="200115"/>
                  <a:pt x="43469" y="205003"/>
                  <a:pt x="43469" y="209150"/>
                </a:cubicBezTo>
                <a:cubicBezTo>
                  <a:pt x="43469" y="226333"/>
                  <a:pt x="102069" y="257735"/>
                  <a:pt x="197759" y="257735"/>
                </a:cubicBezTo>
                <a:cubicBezTo>
                  <a:pt x="293450" y="257735"/>
                  <a:pt x="351902" y="226333"/>
                  <a:pt x="351902" y="209150"/>
                </a:cubicBezTo>
                <a:cubicBezTo>
                  <a:pt x="351902" y="205151"/>
                  <a:pt x="348490" y="200115"/>
                  <a:pt x="341962" y="194931"/>
                </a:cubicBezTo>
                <a:cubicBezTo>
                  <a:pt x="303389" y="213150"/>
                  <a:pt x="249388" y="222482"/>
                  <a:pt x="197759" y="222482"/>
                </a:cubicBezTo>
                <a:cubicBezTo>
                  <a:pt x="146131" y="222482"/>
                  <a:pt x="92130" y="213150"/>
                  <a:pt x="53557" y="194931"/>
                </a:cubicBezTo>
                <a:close/>
                <a:moveTo>
                  <a:pt x="197759" y="43548"/>
                </a:moveTo>
                <a:cubicBezTo>
                  <a:pt x="102069" y="43548"/>
                  <a:pt x="43469" y="74950"/>
                  <a:pt x="43469" y="91985"/>
                </a:cubicBezTo>
                <a:cubicBezTo>
                  <a:pt x="43469" y="109167"/>
                  <a:pt x="102069" y="140569"/>
                  <a:pt x="197759" y="140569"/>
                </a:cubicBezTo>
                <a:cubicBezTo>
                  <a:pt x="293450" y="140569"/>
                  <a:pt x="351902" y="109167"/>
                  <a:pt x="351902" y="91985"/>
                </a:cubicBezTo>
                <a:cubicBezTo>
                  <a:pt x="351902" y="74950"/>
                  <a:pt x="293450" y="43548"/>
                  <a:pt x="197759" y="43548"/>
                </a:cubicBezTo>
                <a:close/>
                <a:moveTo>
                  <a:pt x="197759" y="0"/>
                </a:moveTo>
                <a:cubicBezTo>
                  <a:pt x="293598" y="0"/>
                  <a:pt x="395519" y="32291"/>
                  <a:pt x="395519" y="91985"/>
                </a:cubicBezTo>
                <a:lnTo>
                  <a:pt x="395519" y="140421"/>
                </a:lnTo>
                <a:cubicBezTo>
                  <a:pt x="393294" y="151530"/>
                  <a:pt x="387359" y="161455"/>
                  <a:pt x="378606" y="170194"/>
                </a:cubicBezTo>
                <a:cubicBezTo>
                  <a:pt x="389436" y="181599"/>
                  <a:pt x="395519" y="194486"/>
                  <a:pt x="395519" y="209150"/>
                </a:cubicBezTo>
                <a:lnTo>
                  <a:pt x="395519" y="229591"/>
                </a:lnTo>
                <a:cubicBezTo>
                  <a:pt x="380535" y="233443"/>
                  <a:pt x="368370" y="245589"/>
                  <a:pt x="365106" y="261290"/>
                </a:cubicBezTo>
                <a:lnTo>
                  <a:pt x="361694" y="278176"/>
                </a:lnTo>
                <a:cubicBezTo>
                  <a:pt x="351160" y="282916"/>
                  <a:pt x="341072" y="288693"/>
                  <a:pt x="331726" y="295507"/>
                </a:cubicBezTo>
                <a:lnTo>
                  <a:pt x="315110" y="290026"/>
                </a:lnTo>
                <a:cubicBezTo>
                  <a:pt x="310956" y="288693"/>
                  <a:pt x="306653" y="287952"/>
                  <a:pt x="302203" y="287952"/>
                </a:cubicBezTo>
                <a:cubicBezTo>
                  <a:pt x="287515" y="287952"/>
                  <a:pt x="273718" y="295951"/>
                  <a:pt x="266449" y="308542"/>
                </a:cubicBezTo>
                <a:lnTo>
                  <a:pt x="250278" y="336389"/>
                </a:lnTo>
                <a:cubicBezTo>
                  <a:pt x="233068" y="338463"/>
                  <a:pt x="215266" y="339648"/>
                  <a:pt x="197759" y="339648"/>
                </a:cubicBezTo>
                <a:cubicBezTo>
                  <a:pt x="146131" y="339648"/>
                  <a:pt x="92130" y="330316"/>
                  <a:pt x="53557" y="312097"/>
                </a:cubicBezTo>
                <a:cubicBezTo>
                  <a:pt x="47029" y="317281"/>
                  <a:pt x="43469" y="322169"/>
                  <a:pt x="43469" y="326316"/>
                </a:cubicBezTo>
                <a:cubicBezTo>
                  <a:pt x="43469" y="343499"/>
                  <a:pt x="102069" y="374901"/>
                  <a:pt x="197759" y="374901"/>
                </a:cubicBezTo>
                <a:cubicBezTo>
                  <a:pt x="210963" y="374901"/>
                  <a:pt x="223574" y="374309"/>
                  <a:pt x="235294" y="373124"/>
                </a:cubicBezTo>
                <a:cubicBezTo>
                  <a:pt x="235294" y="384677"/>
                  <a:pt x="240041" y="396231"/>
                  <a:pt x="249239" y="404229"/>
                </a:cubicBezTo>
                <a:lnTo>
                  <a:pt x="262146" y="415635"/>
                </a:lnTo>
                <a:cubicBezTo>
                  <a:pt x="261553" y="421412"/>
                  <a:pt x="261256" y="427189"/>
                  <a:pt x="261256" y="432965"/>
                </a:cubicBezTo>
                <a:cubicBezTo>
                  <a:pt x="261256" y="438742"/>
                  <a:pt x="261553" y="444667"/>
                  <a:pt x="262146" y="450296"/>
                </a:cubicBezTo>
                <a:lnTo>
                  <a:pt x="260069" y="452222"/>
                </a:lnTo>
                <a:cubicBezTo>
                  <a:pt x="239596" y="455184"/>
                  <a:pt x="218529" y="456813"/>
                  <a:pt x="197759" y="456813"/>
                </a:cubicBezTo>
                <a:cubicBezTo>
                  <a:pt x="146131" y="456813"/>
                  <a:pt x="92130" y="447482"/>
                  <a:pt x="53557" y="429262"/>
                </a:cubicBezTo>
                <a:cubicBezTo>
                  <a:pt x="47029" y="434447"/>
                  <a:pt x="43469" y="439335"/>
                  <a:pt x="43469" y="443482"/>
                </a:cubicBezTo>
                <a:cubicBezTo>
                  <a:pt x="43469" y="460665"/>
                  <a:pt x="102069" y="492067"/>
                  <a:pt x="197759" y="492067"/>
                </a:cubicBezTo>
                <a:cubicBezTo>
                  <a:pt x="211112" y="492067"/>
                  <a:pt x="223574" y="491474"/>
                  <a:pt x="235442" y="490289"/>
                </a:cubicBezTo>
                <a:cubicBezTo>
                  <a:pt x="234997" y="498140"/>
                  <a:pt x="236777" y="506139"/>
                  <a:pt x="240931" y="513248"/>
                </a:cubicBezTo>
                <a:lnTo>
                  <a:pt x="266449" y="557389"/>
                </a:lnTo>
                <a:cubicBezTo>
                  <a:pt x="268526" y="561092"/>
                  <a:pt x="271196" y="564351"/>
                  <a:pt x="274163" y="567165"/>
                </a:cubicBezTo>
                <a:cubicBezTo>
                  <a:pt x="249536" y="571609"/>
                  <a:pt x="223425" y="573979"/>
                  <a:pt x="197759" y="573979"/>
                </a:cubicBezTo>
                <a:cubicBezTo>
                  <a:pt x="108004" y="573979"/>
                  <a:pt x="11275" y="545836"/>
                  <a:pt x="148" y="491919"/>
                </a:cubicBezTo>
                <a:lnTo>
                  <a:pt x="0" y="490882"/>
                </a:lnTo>
                <a:lnTo>
                  <a:pt x="0" y="443482"/>
                </a:lnTo>
                <a:cubicBezTo>
                  <a:pt x="0" y="428818"/>
                  <a:pt x="6083" y="415783"/>
                  <a:pt x="16913" y="404526"/>
                </a:cubicBezTo>
                <a:cubicBezTo>
                  <a:pt x="8308" y="395638"/>
                  <a:pt x="2374" y="385714"/>
                  <a:pt x="148" y="374753"/>
                </a:cubicBezTo>
                <a:lnTo>
                  <a:pt x="0" y="373716"/>
                </a:lnTo>
                <a:lnTo>
                  <a:pt x="0" y="326316"/>
                </a:lnTo>
                <a:cubicBezTo>
                  <a:pt x="0" y="311652"/>
                  <a:pt x="6083" y="298617"/>
                  <a:pt x="16913" y="287360"/>
                </a:cubicBezTo>
                <a:cubicBezTo>
                  <a:pt x="8308" y="278473"/>
                  <a:pt x="2374" y="268548"/>
                  <a:pt x="148" y="257587"/>
                </a:cubicBezTo>
                <a:lnTo>
                  <a:pt x="0" y="256698"/>
                </a:lnTo>
                <a:lnTo>
                  <a:pt x="0" y="209150"/>
                </a:lnTo>
                <a:cubicBezTo>
                  <a:pt x="0" y="194486"/>
                  <a:pt x="6083" y="181451"/>
                  <a:pt x="16913" y="170194"/>
                </a:cubicBezTo>
                <a:cubicBezTo>
                  <a:pt x="8308" y="161306"/>
                  <a:pt x="2374" y="151530"/>
                  <a:pt x="148" y="140421"/>
                </a:cubicBezTo>
                <a:lnTo>
                  <a:pt x="0" y="139532"/>
                </a:lnTo>
                <a:lnTo>
                  <a:pt x="0" y="91985"/>
                </a:lnTo>
                <a:cubicBezTo>
                  <a:pt x="0" y="32291"/>
                  <a:pt x="101773" y="0"/>
                  <a:pt x="197759" y="0"/>
                </a:cubicBezTo>
                <a:close/>
              </a:path>
            </a:pathLst>
          </a:custGeom>
          <a:solidFill>
            <a:srgbClr val="083EA7"/>
          </a:solidFill>
          <a:ln>
            <a:noFill/>
          </a:ln>
        </p:spPr>
      </p:sp>
      <p:sp>
        <p:nvSpPr>
          <p:cNvPr id="10" name="different-currencies_66634"/>
          <p:cNvSpPr>
            <a:spLocks noChangeAspect="1"/>
          </p:cNvSpPr>
          <p:nvPr/>
        </p:nvSpPr>
        <p:spPr bwMode="auto">
          <a:xfrm>
            <a:off x="8458419" y="4257300"/>
            <a:ext cx="514471" cy="528831"/>
          </a:xfrm>
          <a:custGeom>
            <a:avLst/>
            <a:gdLst>
              <a:gd name="connsiteX0" fmla="*/ 289678 w 561751"/>
              <a:gd name="connsiteY0" fmla="*/ 418094 h 577432"/>
              <a:gd name="connsiteX1" fmla="*/ 325629 w 561751"/>
              <a:gd name="connsiteY1" fmla="*/ 447552 h 577432"/>
              <a:gd name="connsiteX2" fmla="*/ 289678 w 561751"/>
              <a:gd name="connsiteY2" fmla="*/ 476089 h 577432"/>
              <a:gd name="connsiteX3" fmla="*/ 273108 w 561751"/>
              <a:gd name="connsiteY3" fmla="*/ 325037 h 577432"/>
              <a:gd name="connsiteX4" fmla="*/ 273108 w 561751"/>
              <a:gd name="connsiteY4" fmla="*/ 376670 h 577432"/>
              <a:gd name="connsiteX5" fmla="*/ 239820 w 561751"/>
              <a:gd name="connsiteY5" fmla="*/ 349931 h 577432"/>
              <a:gd name="connsiteX6" fmla="*/ 273108 w 561751"/>
              <a:gd name="connsiteY6" fmla="*/ 325037 h 577432"/>
              <a:gd name="connsiteX7" fmla="*/ 281337 w 561751"/>
              <a:gd name="connsiteY7" fmla="*/ 269795 h 577432"/>
              <a:gd name="connsiteX8" fmla="*/ 273037 w 561751"/>
              <a:gd name="connsiteY8" fmla="*/ 279927 h 577432"/>
              <a:gd name="connsiteX9" fmla="*/ 273037 w 561751"/>
              <a:gd name="connsiteY9" fmla="*/ 295585 h 577432"/>
              <a:gd name="connsiteX10" fmla="*/ 203869 w 561751"/>
              <a:gd name="connsiteY10" fmla="*/ 356376 h 577432"/>
              <a:gd name="connsiteX11" fmla="*/ 273037 w 561751"/>
              <a:gd name="connsiteY11" fmla="*/ 415324 h 577432"/>
              <a:gd name="connsiteX12" fmla="*/ 273037 w 561751"/>
              <a:gd name="connsiteY12" fmla="*/ 476115 h 577432"/>
              <a:gd name="connsiteX13" fmla="*/ 216781 w 561751"/>
              <a:gd name="connsiteY13" fmla="*/ 433745 h 577432"/>
              <a:gd name="connsiteX14" fmla="*/ 199258 w 561751"/>
              <a:gd name="connsiteY14" fmla="*/ 452167 h 577432"/>
              <a:gd name="connsiteX15" fmla="*/ 273037 w 561751"/>
              <a:gd name="connsiteY15" fmla="*/ 505589 h 577432"/>
              <a:gd name="connsiteX16" fmla="*/ 273037 w 561751"/>
              <a:gd name="connsiteY16" fmla="*/ 523089 h 577432"/>
              <a:gd name="connsiteX17" fmla="*/ 281337 w 561751"/>
              <a:gd name="connsiteY17" fmla="*/ 533221 h 577432"/>
              <a:gd name="connsiteX18" fmla="*/ 289637 w 561751"/>
              <a:gd name="connsiteY18" fmla="*/ 523089 h 577432"/>
              <a:gd name="connsiteX19" fmla="*/ 289637 w 561751"/>
              <a:gd name="connsiteY19" fmla="*/ 505589 h 577432"/>
              <a:gd name="connsiteX20" fmla="*/ 362494 w 561751"/>
              <a:gd name="connsiteY20" fmla="*/ 443877 h 577432"/>
              <a:gd name="connsiteX21" fmla="*/ 289637 w 561751"/>
              <a:gd name="connsiteY21" fmla="*/ 380323 h 577432"/>
              <a:gd name="connsiteX22" fmla="*/ 289637 w 561751"/>
              <a:gd name="connsiteY22" fmla="*/ 325059 h 577432"/>
              <a:gd name="connsiteX23" fmla="*/ 340360 w 561751"/>
              <a:gd name="connsiteY23" fmla="*/ 356376 h 577432"/>
              <a:gd name="connsiteX24" fmla="*/ 358805 w 561751"/>
              <a:gd name="connsiteY24" fmla="*/ 338875 h 577432"/>
              <a:gd name="connsiteX25" fmla="*/ 289637 w 561751"/>
              <a:gd name="connsiteY25" fmla="*/ 295585 h 577432"/>
              <a:gd name="connsiteX26" fmla="*/ 289637 w 561751"/>
              <a:gd name="connsiteY26" fmla="*/ 279927 h 577432"/>
              <a:gd name="connsiteX27" fmla="*/ 281337 w 561751"/>
              <a:gd name="connsiteY27" fmla="*/ 269795 h 577432"/>
              <a:gd name="connsiteX28" fmla="*/ 280415 w 561751"/>
              <a:gd name="connsiteY28" fmla="*/ 226505 h 577432"/>
              <a:gd name="connsiteX29" fmla="*/ 456562 w 561751"/>
              <a:gd name="connsiteY29" fmla="*/ 401508 h 577432"/>
              <a:gd name="connsiteX30" fmla="*/ 280415 w 561751"/>
              <a:gd name="connsiteY30" fmla="*/ 577432 h 577432"/>
              <a:gd name="connsiteX31" fmla="*/ 105190 w 561751"/>
              <a:gd name="connsiteY31" fmla="*/ 401508 h 577432"/>
              <a:gd name="connsiteX32" fmla="*/ 280415 w 561751"/>
              <a:gd name="connsiteY32" fmla="*/ 226505 h 577432"/>
              <a:gd name="connsiteX33" fmla="*/ 421555 w 561751"/>
              <a:gd name="connsiteY33" fmla="*/ 69978 h 577432"/>
              <a:gd name="connsiteX34" fmla="*/ 561751 w 561751"/>
              <a:gd name="connsiteY34" fmla="*/ 210866 h 577432"/>
              <a:gd name="connsiteX35" fmla="*/ 481507 w 561751"/>
              <a:gd name="connsiteY35" fmla="*/ 337020 h 577432"/>
              <a:gd name="connsiteX36" fmla="*/ 462138 w 561751"/>
              <a:gd name="connsiteY36" fmla="*/ 294662 h 577432"/>
              <a:gd name="connsiteX37" fmla="*/ 485197 w 561751"/>
              <a:gd name="connsiteY37" fmla="*/ 274403 h 577432"/>
              <a:gd name="connsiteX38" fmla="*/ 472284 w 561751"/>
              <a:gd name="connsiteY38" fmla="*/ 259670 h 577432"/>
              <a:gd name="connsiteX39" fmla="*/ 454759 w 561751"/>
              <a:gd name="connsiteY39" fmla="*/ 262432 h 577432"/>
              <a:gd name="connsiteX40" fmla="*/ 436312 w 561751"/>
              <a:gd name="connsiteY40" fmla="*/ 259670 h 577432"/>
              <a:gd name="connsiteX41" fmla="*/ 414176 w 561751"/>
              <a:gd name="connsiteY41" fmla="*/ 239412 h 577432"/>
              <a:gd name="connsiteX42" fmla="*/ 416943 w 561751"/>
              <a:gd name="connsiteY42" fmla="*/ 228362 h 577432"/>
              <a:gd name="connsiteX43" fmla="*/ 416021 w 561751"/>
              <a:gd name="connsiteY43" fmla="*/ 222837 h 577432"/>
              <a:gd name="connsiteX44" fmla="*/ 434468 w 561751"/>
              <a:gd name="connsiteY44" fmla="*/ 222837 h 577432"/>
              <a:gd name="connsiteX45" fmla="*/ 448303 w 561751"/>
              <a:gd name="connsiteY45" fmla="*/ 211787 h 577432"/>
              <a:gd name="connsiteX46" fmla="*/ 434468 w 561751"/>
              <a:gd name="connsiteY46" fmla="*/ 199816 h 577432"/>
              <a:gd name="connsiteX47" fmla="*/ 408642 w 561751"/>
              <a:gd name="connsiteY47" fmla="*/ 199816 h 577432"/>
              <a:gd name="connsiteX48" fmla="*/ 401263 w 561751"/>
              <a:gd name="connsiteY48" fmla="*/ 177716 h 577432"/>
              <a:gd name="connsiteX49" fmla="*/ 428011 w 561751"/>
              <a:gd name="connsiteY49" fmla="*/ 154695 h 577432"/>
              <a:gd name="connsiteX50" fmla="*/ 466750 w 561751"/>
              <a:gd name="connsiteY50" fmla="*/ 182320 h 577432"/>
              <a:gd name="connsiteX51" fmla="*/ 484274 w 561751"/>
              <a:gd name="connsiteY51" fmla="*/ 166666 h 577432"/>
              <a:gd name="connsiteX52" fmla="*/ 424322 w 561751"/>
              <a:gd name="connsiteY52" fmla="*/ 126149 h 577432"/>
              <a:gd name="connsiteX53" fmla="*/ 366214 w 561751"/>
              <a:gd name="connsiteY53" fmla="*/ 175874 h 577432"/>
              <a:gd name="connsiteX54" fmla="*/ 372671 w 561751"/>
              <a:gd name="connsiteY54" fmla="*/ 199816 h 577432"/>
              <a:gd name="connsiteX55" fmla="*/ 368059 w 561751"/>
              <a:gd name="connsiteY55" fmla="*/ 199816 h 577432"/>
              <a:gd name="connsiteX56" fmla="*/ 357913 w 561751"/>
              <a:gd name="connsiteY56" fmla="*/ 206261 h 577432"/>
              <a:gd name="connsiteX57" fmla="*/ 282281 w 561751"/>
              <a:gd name="connsiteY57" fmla="*/ 191528 h 577432"/>
              <a:gd name="connsiteX58" fmla="*/ 421555 w 561751"/>
              <a:gd name="connsiteY58" fmla="*/ 69978 h 577432"/>
              <a:gd name="connsiteX59" fmla="*/ 93180 w 561751"/>
              <a:gd name="connsiteY59" fmla="*/ 56187 h 577432"/>
              <a:gd name="connsiteX60" fmla="*/ 72883 w 561751"/>
              <a:gd name="connsiteY60" fmla="*/ 73688 h 577432"/>
              <a:gd name="connsiteX61" fmla="*/ 76574 w 561751"/>
              <a:gd name="connsiteY61" fmla="*/ 82899 h 577432"/>
              <a:gd name="connsiteX62" fmla="*/ 107019 w 561751"/>
              <a:gd name="connsiteY62" fmla="*/ 133559 h 577432"/>
              <a:gd name="connsiteX63" fmla="*/ 93180 w 561751"/>
              <a:gd name="connsiteY63" fmla="*/ 133559 h 577432"/>
              <a:gd name="connsiteX64" fmla="*/ 83954 w 561751"/>
              <a:gd name="connsiteY64" fmla="*/ 141849 h 577432"/>
              <a:gd name="connsiteX65" fmla="*/ 93180 w 561751"/>
              <a:gd name="connsiteY65" fmla="*/ 151060 h 577432"/>
              <a:gd name="connsiteX66" fmla="*/ 118090 w 561751"/>
              <a:gd name="connsiteY66" fmla="*/ 151060 h 577432"/>
              <a:gd name="connsiteX67" fmla="*/ 121780 w 561751"/>
              <a:gd name="connsiteY67" fmla="*/ 158429 h 577432"/>
              <a:gd name="connsiteX68" fmla="*/ 121780 w 561751"/>
              <a:gd name="connsiteY68" fmla="*/ 164876 h 577432"/>
              <a:gd name="connsiteX69" fmla="*/ 93180 w 561751"/>
              <a:gd name="connsiteY69" fmla="*/ 164876 h 577432"/>
              <a:gd name="connsiteX70" fmla="*/ 83954 w 561751"/>
              <a:gd name="connsiteY70" fmla="*/ 174087 h 577432"/>
              <a:gd name="connsiteX71" fmla="*/ 93180 w 561751"/>
              <a:gd name="connsiteY71" fmla="*/ 182377 h 577432"/>
              <a:gd name="connsiteX72" fmla="*/ 121780 w 561751"/>
              <a:gd name="connsiteY72" fmla="*/ 182377 h 577432"/>
              <a:gd name="connsiteX73" fmla="*/ 121780 w 561751"/>
              <a:gd name="connsiteY73" fmla="*/ 205404 h 577432"/>
              <a:gd name="connsiteX74" fmla="*/ 140231 w 561751"/>
              <a:gd name="connsiteY74" fmla="*/ 224748 h 577432"/>
              <a:gd name="connsiteX75" fmla="*/ 158683 w 561751"/>
              <a:gd name="connsiteY75" fmla="*/ 205404 h 577432"/>
              <a:gd name="connsiteX76" fmla="*/ 158683 w 561751"/>
              <a:gd name="connsiteY76" fmla="*/ 182377 h 577432"/>
              <a:gd name="connsiteX77" fmla="*/ 187283 w 561751"/>
              <a:gd name="connsiteY77" fmla="*/ 182377 h 577432"/>
              <a:gd name="connsiteX78" fmla="*/ 196508 w 561751"/>
              <a:gd name="connsiteY78" fmla="*/ 174087 h 577432"/>
              <a:gd name="connsiteX79" fmla="*/ 187283 w 561751"/>
              <a:gd name="connsiteY79" fmla="*/ 164876 h 577432"/>
              <a:gd name="connsiteX80" fmla="*/ 158683 w 561751"/>
              <a:gd name="connsiteY80" fmla="*/ 164876 h 577432"/>
              <a:gd name="connsiteX81" fmla="*/ 158683 w 561751"/>
              <a:gd name="connsiteY81" fmla="*/ 158429 h 577432"/>
              <a:gd name="connsiteX82" fmla="*/ 162373 w 561751"/>
              <a:gd name="connsiteY82" fmla="*/ 151060 h 577432"/>
              <a:gd name="connsiteX83" fmla="*/ 187283 w 561751"/>
              <a:gd name="connsiteY83" fmla="*/ 151060 h 577432"/>
              <a:gd name="connsiteX84" fmla="*/ 196508 w 561751"/>
              <a:gd name="connsiteY84" fmla="*/ 141849 h 577432"/>
              <a:gd name="connsiteX85" fmla="*/ 187283 w 561751"/>
              <a:gd name="connsiteY85" fmla="*/ 133559 h 577432"/>
              <a:gd name="connsiteX86" fmla="*/ 173444 w 561751"/>
              <a:gd name="connsiteY86" fmla="*/ 133559 h 577432"/>
              <a:gd name="connsiteX87" fmla="*/ 203889 w 561751"/>
              <a:gd name="connsiteY87" fmla="*/ 82899 h 577432"/>
              <a:gd name="connsiteX88" fmla="*/ 206657 w 561751"/>
              <a:gd name="connsiteY88" fmla="*/ 73688 h 577432"/>
              <a:gd name="connsiteX89" fmla="*/ 187283 w 561751"/>
              <a:gd name="connsiteY89" fmla="*/ 56187 h 577432"/>
              <a:gd name="connsiteX90" fmla="*/ 171599 w 561751"/>
              <a:gd name="connsiteY90" fmla="*/ 67240 h 577432"/>
              <a:gd name="connsiteX91" fmla="*/ 140231 w 561751"/>
              <a:gd name="connsiteY91" fmla="*/ 126190 h 577432"/>
              <a:gd name="connsiteX92" fmla="*/ 108864 w 561751"/>
              <a:gd name="connsiteY92" fmla="*/ 67240 h 577432"/>
              <a:gd name="connsiteX93" fmla="*/ 93180 w 561751"/>
              <a:gd name="connsiteY93" fmla="*/ 56187 h 577432"/>
              <a:gd name="connsiteX94" fmla="*/ 140231 w 561751"/>
              <a:gd name="connsiteY94" fmla="*/ 0 h 577432"/>
              <a:gd name="connsiteX95" fmla="*/ 277695 w 561751"/>
              <a:gd name="connsiteY95" fmla="*/ 110532 h 577432"/>
              <a:gd name="connsiteX96" fmla="*/ 246327 w 561751"/>
              <a:gd name="connsiteY96" fmla="*/ 194351 h 577432"/>
              <a:gd name="connsiteX97" fmla="*/ 110709 w 561751"/>
              <a:gd name="connsiteY97" fmla="*/ 277250 h 577432"/>
              <a:gd name="connsiteX98" fmla="*/ 0 w 561751"/>
              <a:gd name="connsiteY98" fmla="*/ 140007 h 577432"/>
              <a:gd name="connsiteX99" fmla="*/ 140231 w 561751"/>
              <a:gd name="connsiteY99" fmla="*/ 0 h 57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561751" h="577432">
                <a:moveTo>
                  <a:pt x="289678" y="418094"/>
                </a:moveTo>
                <a:cubicBezTo>
                  <a:pt x="305349" y="421776"/>
                  <a:pt x="325629" y="427300"/>
                  <a:pt x="325629" y="447552"/>
                </a:cubicBezTo>
                <a:cubicBezTo>
                  <a:pt x="325629" y="466883"/>
                  <a:pt x="307193" y="474248"/>
                  <a:pt x="289678" y="476089"/>
                </a:cubicBezTo>
                <a:close/>
                <a:moveTo>
                  <a:pt x="273108" y="325037"/>
                </a:moveTo>
                <a:lnTo>
                  <a:pt x="273108" y="376670"/>
                </a:lnTo>
                <a:cubicBezTo>
                  <a:pt x="250916" y="372982"/>
                  <a:pt x="239820" y="363762"/>
                  <a:pt x="239820" y="349931"/>
                </a:cubicBezTo>
                <a:cubicBezTo>
                  <a:pt x="239820" y="337023"/>
                  <a:pt x="252765" y="325959"/>
                  <a:pt x="273108" y="325037"/>
                </a:cubicBezTo>
                <a:close/>
                <a:moveTo>
                  <a:pt x="281337" y="269795"/>
                </a:moveTo>
                <a:cubicBezTo>
                  <a:pt x="276726" y="269795"/>
                  <a:pt x="273037" y="275322"/>
                  <a:pt x="273037" y="279927"/>
                </a:cubicBezTo>
                <a:lnTo>
                  <a:pt x="273037" y="295585"/>
                </a:lnTo>
                <a:cubicBezTo>
                  <a:pt x="236148" y="296506"/>
                  <a:pt x="203869" y="316770"/>
                  <a:pt x="203869" y="356376"/>
                </a:cubicBezTo>
                <a:cubicBezTo>
                  <a:pt x="203869" y="388613"/>
                  <a:pt x="229692" y="407034"/>
                  <a:pt x="273037" y="415324"/>
                </a:cubicBezTo>
                <a:lnTo>
                  <a:pt x="273037" y="476115"/>
                </a:lnTo>
                <a:cubicBezTo>
                  <a:pt x="224158" y="474272"/>
                  <a:pt x="249981" y="433745"/>
                  <a:pt x="216781" y="433745"/>
                </a:cubicBezTo>
                <a:cubicBezTo>
                  <a:pt x="205714" y="433745"/>
                  <a:pt x="199258" y="440193"/>
                  <a:pt x="199258" y="452167"/>
                </a:cubicBezTo>
                <a:cubicBezTo>
                  <a:pt x="199258" y="475193"/>
                  <a:pt x="223236" y="504668"/>
                  <a:pt x="273037" y="505589"/>
                </a:cubicBezTo>
                <a:lnTo>
                  <a:pt x="273037" y="523089"/>
                </a:lnTo>
                <a:cubicBezTo>
                  <a:pt x="273037" y="528615"/>
                  <a:pt x="276726" y="533221"/>
                  <a:pt x="281337" y="533221"/>
                </a:cubicBezTo>
                <a:cubicBezTo>
                  <a:pt x="285948" y="533221"/>
                  <a:pt x="289637" y="528615"/>
                  <a:pt x="289637" y="523089"/>
                </a:cubicBezTo>
                <a:lnTo>
                  <a:pt x="289637" y="505589"/>
                </a:lnTo>
                <a:cubicBezTo>
                  <a:pt x="332982" y="502825"/>
                  <a:pt x="362494" y="483483"/>
                  <a:pt x="362494" y="443877"/>
                </a:cubicBezTo>
                <a:cubicBezTo>
                  <a:pt x="362494" y="399666"/>
                  <a:pt x="328371" y="388613"/>
                  <a:pt x="289637" y="380323"/>
                </a:cubicBezTo>
                <a:lnTo>
                  <a:pt x="289637" y="325059"/>
                </a:lnTo>
                <a:cubicBezTo>
                  <a:pt x="321916" y="325980"/>
                  <a:pt x="321916" y="356376"/>
                  <a:pt x="340360" y="356376"/>
                </a:cubicBezTo>
                <a:cubicBezTo>
                  <a:pt x="350505" y="356376"/>
                  <a:pt x="358805" y="349928"/>
                  <a:pt x="358805" y="338875"/>
                </a:cubicBezTo>
                <a:cubicBezTo>
                  <a:pt x="358805" y="310322"/>
                  <a:pt x="312693" y="295585"/>
                  <a:pt x="289637" y="295585"/>
                </a:cubicBezTo>
                <a:lnTo>
                  <a:pt x="289637" y="279927"/>
                </a:lnTo>
                <a:cubicBezTo>
                  <a:pt x="289637" y="275322"/>
                  <a:pt x="285948" y="269795"/>
                  <a:pt x="281337" y="269795"/>
                </a:cubicBezTo>
                <a:close/>
                <a:moveTo>
                  <a:pt x="280415" y="226505"/>
                </a:moveTo>
                <a:cubicBezTo>
                  <a:pt x="377250" y="226505"/>
                  <a:pt x="456562" y="304796"/>
                  <a:pt x="456562" y="401508"/>
                </a:cubicBezTo>
                <a:cubicBezTo>
                  <a:pt x="456562" y="498220"/>
                  <a:pt x="377250" y="577432"/>
                  <a:pt x="280415" y="577432"/>
                </a:cubicBezTo>
                <a:cubicBezTo>
                  <a:pt x="183580" y="577432"/>
                  <a:pt x="105190" y="498220"/>
                  <a:pt x="105190" y="401508"/>
                </a:cubicBezTo>
                <a:cubicBezTo>
                  <a:pt x="105190" y="304796"/>
                  <a:pt x="183580" y="226505"/>
                  <a:pt x="280415" y="226505"/>
                </a:cubicBezTo>
                <a:close/>
                <a:moveTo>
                  <a:pt x="421555" y="69978"/>
                </a:moveTo>
                <a:cubicBezTo>
                  <a:pt x="499032" y="69978"/>
                  <a:pt x="561751" y="133516"/>
                  <a:pt x="561751" y="210866"/>
                </a:cubicBezTo>
                <a:cubicBezTo>
                  <a:pt x="561751" y="266116"/>
                  <a:pt x="528547" y="314920"/>
                  <a:pt x="481507" y="337020"/>
                </a:cubicBezTo>
                <a:cubicBezTo>
                  <a:pt x="475973" y="322287"/>
                  <a:pt x="469517" y="307553"/>
                  <a:pt x="462138" y="294662"/>
                </a:cubicBezTo>
                <a:cubicBezTo>
                  <a:pt x="474128" y="293741"/>
                  <a:pt x="485197" y="288216"/>
                  <a:pt x="485197" y="274403"/>
                </a:cubicBezTo>
                <a:cubicBezTo>
                  <a:pt x="485197" y="266116"/>
                  <a:pt x="480585" y="259670"/>
                  <a:pt x="472284" y="259670"/>
                </a:cubicBezTo>
                <a:cubicBezTo>
                  <a:pt x="468594" y="259670"/>
                  <a:pt x="458449" y="262432"/>
                  <a:pt x="454759" y="262432"/>
                </a:cubicBezTo>
                <a:cubicBezTo>
                  <a:pt x="448303" y="262432"/>
                  <a:pt x="442769" y="260591"/>
                  <a:pt x="436312" y="259670"/>
                </a:cubicBezTo>
                <a:cubicBezTo>
                  <a:pt x="428934" y="252303"/>
                  <a:pt x="422477" y="245857"/>
                  <a:pt x="414176" y="239412"/>
                </a:cubicBezTo>
                <a:cubicBezTo>
                  <a:pt x="416021" y="235728"/>
                  <a:pt x="416943" y="232045"/>
                  <a:pt x="416943" y="228362"/>
                </a:cubicBezTo>
                <a:cubicBezTo>
                  <a:pt x="416943" y="225599"/>
                  <a:pt x="416943" y="224678"/>
                  <a:pt x="416021" y="222837"/>
                </a:cubicBezTo>
                <a:lnTo>
                  <a:pt x="434468" y="222837"/>
                </a:lnTo>
                <a:cubicBezTo>
                  <a:pt x="443691" y="222837"/>
                  <a:pt x="448303" y="219153"/>
                  <a:pt x="448303" y="211787"/>
                </a:cubicBezTo>
                <a:cubicBezTo>
                  <a:pt x="448303" y="203499"/>
                  <a:pt x="443691" y="199816"/>
                  <a:pt x="434468" y="199816"/>
                </a:cubicBezTo>
                <a:lnTo>
                  <a:pt x="408642" y="199816"/>
                </a:lnTo>
                <a:cubicBezTo>
                  <a:pt x="404953" y="193370"/>
                  <a:pt x="401263" y="185082"/>
                  <a:pt x="401263" y="177716"/>
                </a:cubicBezTo>
                <a:cubicBezTo>
                  <a:pt x="401263" y="162061"/>
                  <a:pt x="414176" y="154695"/>
                  <a:pt x="428011" y="154695"/>
                </a:cubicBezTo>
                <a:cubicBezTo>
                  <a:pt x="459371" y="154695"/>
                  <a:pt x="446458" y="182320"/>
                  <a:pt x="466750" y="182320"/>
                </a:cubicBezTo>
                <a:cubicBezTo>
                  <a:pt x="477818" y="182320"/>
                  <a:pt x="484274" y="176795"/>
                  <a:pt x="484274" y="166666"/>
                </a:cubicBezTo>
                <a:cubicBezTo>
                  <a:pt x="484274" y="148249"/>
                  <a:pt x="464905" y="126149"/>
                  <a:pt x="424322" y="126149"/>
                </a:cubicBezTo>
                <a:cubicBezTo>
                  <a:pt x="391117" y="126149"/>
                  <a:pt x="366214" y="146407"/>
                  <a:pt x="366214" y="175874"/>
                </a:cubicBezTo>
                <a:cubicBezTo>
                  <a:pt x="366214" y="184161"/>
                  <a:pt x="368059" y="193370"/>
                  <a:pt x="372671" y="199816"/>
                </a:cubicBezTo>
                <a:lnTo>
                  <a:pt x="368059" y="199816"/>
                </a:lnTo>
                <a:cubicBezTo>
                  <a:pt x="362525" y="199816"/>
                  <a:pt x="359758" y="202578"/>
                  <a:pt x="357913" y="206261"/>
                </a:cubicBezTo>
                <a:cubicBezTo>
                  <a:pt x="334855" y="197053"/>
                  <a:pt x="309029" y="191528"/>
                  <a:pt x="282281" y="191528"/>
                </a:cubicBezTo>
                <a:cubicBezTo>
                  <a:pt x="291504" y="123386"/>
                  <a:pt x="350534" y="69978"/>
                  <a:pt x="421555" y="69978"/>
                </a:cubicBezTo>
                <a:close/>
                <a:moveTo>
                  <a:pt x="93180" y="56187"/>
                </a:moveTo>
                <a:cubicBezTo>
                  <a:pt x="84877" y="56187"/>
                  <a:pt x="72883" y="60792"/>
                  <a:pt x="72883" y="73688"/>
                </a:cubicBezTo>
                <a:cubicBezTo>
                  <a:pt x="72883" y="76451"/>
                  <a:pt x="74729" y="80135"/>
                  <a:pt x="76574" y="82899"/>
                </a:cubicBezTo>
                <a:lnTo>
                  <a:pt x="107019" y="133559"/>
                </a:lnTo>
                <a:lnTo>
                  <a:pt x="93180" y="133559"/>
                </a:lnTo>
                <a:cubicBezTo>
                  <a:pt x="87645" y="133559"/>
                  <a:pt x="83954" y="137243"/>
                  <a:pt x="83954" y="141849"/>
                </a:cubicBezTo>
                <a:cubicBezTo>
                  <a:pt x="83954" y="147375"/>
                  <a:pt x="87645" y="151060"/>
                  <a:pt x="93180" y="151060"/>
                </a:cubicBezTo>
                <a:lnTo>
                  <a:pt x="118090" y="151060"/>
                </a:lnTo>
                <a:lnTo>
                  <a:pt x="121780" y="158429"/>
                </a:lnTo>
                <a:lnTo>
                  <a:pt x="121780" y="164876"/>
                </a:lnTo>
                <a:lnTo>
                  <a:pt x="93180" y="164876"/>
                </a:lnTo>
                <a:cubicBezTo>
                  <a:pt x="87645" y="164876"/>
                  <a:pt x="83954" y="168561"/>
                  <a:pt x="83954" y="174087"/>
                </a:cubicBezTo>
                <a:cubicBezTo>
                  <a:pt x="83954" y="178693"/>
                  <a:pt x="87645" y="182377"/>
                  <a:pt x="93180" y="182377"/>
                </a:cubicBezTo>
                <a:lnTo>
                  <a:pt x="121780" y="182377"/>
                </a:lnTo>
                <a:lnTo>
                  <a:pt x="121780" y="205404"/>
                </a:lnTo>
                <a:cubicBezTo>
                  <a:pt x="121780" y="217379"/>
                  <a:pt x="128238" y="224748"/>
                  <a:pt x="140231" y="224748"/>
                </a:cubicBezTo>
                <a:cubicBezTo>
                  <a:pt x="152225" y="224748"/>
                  <a:pt x="158683" y="217379"/>
                  <a:pt x="158683" y="205404"/>
                </a:cubicBezTo>
                <a:lnTo>
                  <a:pt x="158683" y="182377"/>
                </a:lnTo>
                <a:lnTo>
                  <a:pt x="187283" y="182377"/>
                </a:lnTo>
                <a:cubicBezTo>
                  <a:pt x="192818" y="182377"/>
                  <a:pt x="196508" y="178693"/>
                  <a:pt x="196508" y="174087"/>
                </a:cubicBezTo>
                <a:cubicBezTo>
                  <a:pt x="196508" y="168561"/>
                  <a:pt x="192818" y="164876"/>
                  <a:pt x="187283" y="164876"/>
                </a:cubicBezTo>
                <a:lnTo>
                  <a:pt x="158683" y="164876"/>
                </a:lnTo>
                <a:lnTo>
                  <a:pt x="158683" y="158429"/>
                </a:lnTo>
                <a:lnTo>
                  <a:pt x="162373" y="151060"/>
                </a:lnTo>
                <a:lnTo>
                  <a:pt x="187283" y="151060"/>
                </a:lnTo>
                <a:cubicBezTo>
                  <a:pt x="192818" y="151060"/>
                  <a:pt x="196508" y="147375"/>
                  <a:pt x="196508" y="141849"/>
                </a:cubicBezTo>
                <a:cubicBezTo>
                  <a:pt x="196508" y="137243"/>
                  <a:pt x="192818" y="133559"/>
                  <a:pt x="187283" y="133559"/>
                </a:cubicBezTo>
                <a:lnTo>
                  <a:pt x="173444" y="133559"/>
                </a:lnTo>
                <a:lnTo>
                  <a:pt x="203889" y="82899"/>
                </a:lnTo>
                <a:cubicBezTo>
                  <a:pt x="205734" y="80135"/>
                  <a:pt x="206657" y="76451"/>
                  <a:pt x="206657" y="73688"/>
                </a:cubicBezTo>
                <a:cubicBezTo>
                  <a:pt x="206657" y="60792"/>
                  <a:pt x="195586" y="56187"/>
                  <a:pt x="187283" y="56187"/>
                </a:cubicBezTo>
                <a:cubicBezTo>
                  <a:pt x="177134" y="56187"/>
                  <a:pt x="172521" y="63556"/>
                  <a:pt x="171599" y="67240"/>
                </a:cubicBezTo>
                <a:lnTo>
                  <a:pt x="140231" y="126190"/>
                </a:lnTo>
                <a:lnTo>
                  <a:pt x="108864" y="67240"/>
                </a:lnTo>
                <a:cubicBezTo>
                  <a:pt x="107019" y="63556"/>
                  <a:pt x="103328" y="56187"/>
                  <a:pt x="93180" y="56187"/>
                </a:cubicBezTo>
                <a:close/>
                <a:moveTo>
                  <a:pt x="140231" y="0"/>
                </a:moveTo>
                <a:cubicBezTo>
                  <a:pt x="207579" y="0"/>
                  <a:pt x="263856" y="46976"/>
                  <a:pt x="277695" y="110532"/>
                </a:cubicBezTo>
                <a:cubicBezTo>
                  <a:pt x="260166" y="134480"/>
                  <a:pt x="249095" y="163034"/>
                  <a:pt x="246327" y="194351"/>
                </a:cubicBezTo>
                <a:cubicBezTo>
                  <a:pt x="190973" y="203562"/>
                  <a:pt x="142999" y="233958"/>
                  <a:pt x="110709" y="277250"/>
                </a:cubicBezTo>
                <a:cubicBezTo>
                  <a:pt x="47051" y="264355"/>
                  <a:pt x="0" y="208168"/>
                  <a:pt x="0" y="140007"/>
                </a:cubicBezTo>
                <a:cubicBezTo>
                  <a:pt x="0" y="62635"/>
                  <a:pt x="62735" y="0"/>
                  <a:pt x="140231" y="0"/>
                </a:cubicBezTo>
                <a:close/>
              </a:path>
            </a:pathLst>
          </a:custGeom>
          <a:solidFill>
            <a:srgbClr val="083EA7"/>
          </a:solidFill>
          <a:ln>
            <a:noFill/>
          </a:ln>
        </p:spPr>
      </p:sp>
      <p:sp>
        <p:nvSpPr>
          <p:cNvPr id="11" name="pyramid-chart_64746"/>
          <p:cNvSpPr>
            <a:spLocks noChangeAspect="1"/>
          </p:cNvSpPr>
          <p:nvPr/>
        </p:nvSpPr>
        <p:spPr bwMode="auto">
          <a:xfrm>
            <a:off x="10381006" y="4252719"/>
            <a:ext cx="525556" cy="528831"/>
          </a:xfrm>
          <a:custGeom>
            <a:avLst/>
            <a:gdLst>
              <a:gd name="connsiteX0" fmla="*/ 71397 w 599947"/>
              <a:gd name="connsiteY0" fmla="*/ 336103 h 603687"/>
              <a:gd name="connsiteX1" fmla="*/ 299914 w 599947"/>
              <a:gd name="connsiteY1" fmla="*/ 451272 h 603687"/>
              <a:gd name="connsiteX2" fmla="*/ 528432 w 599947"/>
              <a:gd name="connsiteY2" fmla="*/ 336103 h 603687"/>
              <a:gd name="connsiteX3" fmla="*/ 599947 w 599947"/>
              <a:gd name="connsiteY3" fmla="*/ 431289 h 603687"/>
              <a:gd name="connsiteX4" fmla="*/ 299914 w 599947"/>
              <a:gd name="connsiteY4" fmla="*/ 603687 h 603687"/>
              <a:gd name="connsiteX5" fmla="*/ 0 w 599947"/>
              <a:gd name="connsiteY5" fmla="*/ 431289 h 603687"/>
              <a:gd name="connsiteX6" fmla="*/ 175572 w 599947"/>
              <a:gd name="connsiteY6" fmla="*/ 181494 h 603687"/>
              <a:gd name="connsiteX7" fmla="*/ 299879 w 599947"/>
              <a:gd name="connsiteY7" fmla="*/ 238829 h 603687"/>
              <a:gd name="connsiteX8" fmla="*/ 424187 w 599947"/>
              <a:gd name="connsiteY8" fmla="*/ 181494 h 603687"/>
              <a:gd name="connsiteX9" fmla="*/ 507295 w 599947"/>
              <a:gd name="connsiteY9" fmla="*/ 292263 h 603687"/>
              <a:gd name="connsiteX10" fmla="*/ 299879 w 599947"/>
              <a:gd name="connsiteY10" fmla="*/ 396648 h 603687"/>
              <a:gd name="connsiteX11" fmla="*/ 92582 w 599947"/>
              <a:gd name="connsiteY11" fmla="*/ 292263 h 603687"/>
              <a:gd name="connsiteX12" fmla="*/ 299903 w 599947"/>
              <a:gd name="connsiteY12" fmla="*/ 0 h 603687"/>
              <a:gd name="connsiteX13" fmla="*/ 403846 w 599947"/>
              <a:gd name="connsiteY13" fmla="*/ 138571 h 603687"/>
              <a:gd name="connsiteX14" fmla="*/ 299903 w 599947"/>
              <a:gd name="connsiteY14" fmla="*/ 186575 h 603687"/>
              <a:gd name="connsiteX15" fmla="*/ 195960 w 599947"/>
              <a:gd name="connsiteY15" fmla="*/ 138571 h 603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99947" h="603687">
                <a:moveTo>
                  <a:pt x="71397" y="336103"/>
                </a:moveTo>
                <a:lnTo>
                  <a:pt x="299914" y="451272"/>
                </a:lnTo>
                <a:lnTo>
                  <a:pt x="528432" y="336103"/>
                </a:lnTo>
                <a:lnTo>
                  <a:pt x="599947" y="431289"/>
                </a:lnTo>
                <a:lnTo>
                  <a:pt x="299914" y="603687"/>
                </a:lnTo>
                <a:lnTo>
                  <a:pt x="0" y="431289"/>
                </a:lnTo>
                <a:close/>
                <a:moveTo>
                  <a:pt x="175572" y="181494"/>
                </a:moveTo>
                <a:lnTo>
                  <a:pt x="299879" y="238829"/>
                </a:lnTo>
                <a:lnTo>
                  <a:pt x="424187" y="181494"/>
                </a:lnTo>
                <a:lnTo>
                  <a:pt x="507295" y="292263"/>
                </a:lnTo>
                <a:lnTo>
                  <a:pt x="299879" y="396648"/>
                </a:lnTo>
                <a:lnTo>
                  <a:pt x="92582" y="292263"/>
                </a:lnTo>
                <a:close/>
                <a:moveTo>
                  <a:pt x="299903" y="0"/>
                </a:moveTo>
                <a:lnTo>
                  <a:pt x="403846" y="138571"/>
                </a:lnTo>
                <a:lnTo>
                  <a:pt x="299903" y="186575"/>
                </a:lnTo>
                <a:lnTo>
                  <a:pt x="195960" y="138571"/>
                </a:lnTo>
                <a:close/>
              </a:path>
            </a:pathLst>
          </a:custGeom>
          <a:solidFill>
            <a:srgbClr val="083EA7"/>
          </a:solidFill>
          <a:ln>
            <a:noFill/>
          </a:ln>
        </p:spPr>
      </p:sp>
      <p:sp>
        <p:nvSpPr>
          <p:cNvPr id="12" name="矩形 11"/>
          <p:cNvSpPr/>
          <p:nvPr/>
        </p:nvSpPr>
        <p:spPr>
          <a:xfrm>
            <a:off x="6525942" y="2058296"/>
            <a:ext cx="4390635" cy="1059008"/>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en-US" altLang="zh-CN" sz="1800" b="0" i="0" u="none" strike="noStrike" kern="1200" cap="none" spc="0" normalizeH="0" baseline="0" noProof="0" dirty="0" err="1">
                <a:ln>
                  <a:noFill/>
                </a:ln>
                <a:solidFill>
                  <a:schemeClr val="tx1">
                    <a:lumMod val="85000"/>
                    <a:lumOff val="15000"/>
                  </a:schemeClr>
                </a:solidFill>
                <a:effectLst/>
                <a:uLnTx/>
                <a:uFillTx/>
                <a:latin typeface="Arial" panose="020B0604020202020204"/>
                <a:ea typeface="FZHei-B01" panose="03000509000000000000"/>
                <a:cs typeface="+mn-cs"/>
              </a:rPr>
              <a:t>Fusce</a:t>
            </a:r>
            <a:r>
              <a:rPr kumimoji="0" lang="en-US" altLang="zh-CN"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mn-cs"/>
              </a:rPr>
              <a:t> </a:t>
            </a:r>
            <a:r>
              <a:rPr kumimoji="0" lang="en-US" altLang="zh-CN" sz="1800" b="0" i="0" u="none" strike="noStrike" kern="1200" cap="none" spc="0" normalizeH="0" baseline="0" noProof="0" dirty="0" err="1">
                <a:ln>
                  <a:noFill/>
                </a:ln>
                <a:solidFill>
                  <a:schemeClr val="tx1">
                    <a:lumMod val="85000"/>
                    <a:lumOff val="15000"/>
                  </a:schemeClr>
                </a:solidFill>
                <a:effectLst/>
                <a:uLnTx/>
                <a:uFillTx/>
                <a:latin typeface="Arial" panose="020B0604020202020204"/>
                <a:ea typeface="FZHei-B01" panose="03000509000000000000"/>
                <a:cs typeface="+mn-cs"/>
              </a:rPr>
              <a:t>posuere</a:t>
            </a:r>
            <a:r>
              <a:rPr kumimoji="0" lang="en-US" altLang="zh-CN"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mn-cs"/>
              </a:rPr>
              <a:t>, magna sed pulvinar </a:t>
            </a:r>
            <a:r>
              <a:rPr kumimoji="0" lang="en-US" altLang="zh-CN" sz="1800" b="0" i="0" u="none" strike="noStrike" kern="1200" cap="none" spc="0" normalizeH="0" baseline="0" noProof="0" dirty="0" err="1">
                <a:ln>
                  <a:noFill/>
                </a:ln>
                <a:solidFill>
                  <a:schemeClr val="tx1">
                    <a:lumMod val="85000"/>
                    <a:lumOff val="15000"/>
                  </a:schemeClr>
                </a:solidFill>
                <a:effectLst/>
                <a:uLnTx/>
                <a:uFillTx/>
                <a:latin typeface="Arial" panose="020B0604020202020204"/>
                <a:ea typeface="FZHei-B01" panose="03000509000000000000"/>
                <a:cs typeface="+mn-cs"/>
              </a:rPr>
              <a:t>ultricies</a:t>
            </a:r>
            <a:r>
              <a:rPr kumimoji="0" lang="en-US" altLang="zh-CN"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mn-cs"/>
              </a:rPr>
              <a:t>, </a:t>
            </a:r>
            <a:r>
              <a:rPr kumimoji="0" lang="en-US" altLang="zh-CN" sz="1800" b="0" i="0" u="none" strike="noStrike" kern="1200" cap="none" spc="0" normalizeH="0" baseline="0" noProof="0" dirty="0" err="1">
                <a:ln>
                  <a:noFill/>
                </a:ln>
                <a:solidFill>
                  <a:schemeClr val="tx1">
                    <a:lumMod val="85000"/>
                    <a:lumOff val="15000"/>
                  </a:schemeClr>
                </a:solidFill>
                <a:effectLst/>
                <a:uLnTx/>
                <a:uFillTx/>
                <a:latin typeface="Arial" panose="020B0604020202020204"/>
                <a:ea typeface="FZHei-B01" panose="03000509000000000000"/>
                <a:cs typeface="+mn-cs"/>
              </a:rPr>
              <a:t>purus</a:t>
            </a:r>
            <a:r>
              <a:rPr kumimoji="0" lang="en-US" altLang="zh-CN"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mn-cs"/>
              </a:rPr>
              <a:t> </a:t>
            </a:r>
            <a:r>
              <a:rPr kumimoji="0" lang="en-US" altLang="zh-CN" sz="1800" b="0" i="0" u="none" strike="noStrike" kern="1200" cap="none" spc="0" normalizeH="0" baseline="0" noProof="0" dirty="0" err="1">
                <a:ln>
                  <a:noFill/>
                </a:ln>
                <a:solidFill>
                  <a:schemeClr val="tx1">
                    <a:lumMod val="85000"/>
                    <a:lumOff val="15000"/>
                  </a:schemeClr>
                </a:solidFill>
                <a:effectLst/>
                <a:uLnTx/>
                <a:uFillTx/>
                <a:latin typeface="Arial" panose="020B0604020202020204"/>
                <a:ea typeface="FZHei-B01" panose="03000509000000000000"/>
                <a:cs typeface="+mn-cs"/>
              </a:rPr>
              <a:t>lectus</a:t>
            </a:r>
            <a:r>
              <a:rPr kumimoji="0" lang="en-US" altLang="zh-CN"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mn-cs"/>
              </a:rPr>
              <a:t> </a:t>
            </a:r>
            <a:r>
              <a:rPr kumimoji="0" lang="en-US" altLang="zh-CN" sz="1800" b="0" i="0" u="none" strike="noStrike" kern="1200" cap="none" spc="0" normalizeH="0" baseline="0" noProof="0" dirty="0" err="1">
                <a:ln>
                  <a:noFill/>
                </a:ln>
                <a:solidFill>
                  <a:schemeClr val="tx1">
                    <a:lumMod val="85000"/>
                    <a:lumOff val="15000"/>
                  </a:schemeClr>
                </a:solidFill>
                <a:effectLst/>
                <a:uLnTx/>
                <a:uFillTx/>
                <a:latin typeface="Arial" panose="020B0604020202020204"/>
                <a:ea typeface="FZHei-B01" panose="03000509000000000000"/>
                <a:cs typeface="+mn-cs"/>
              </a:rPr>
              <a:t>malesuada</a:t>
            </a:r>
            <a:r>
              <a:rPr kumimoji="0" lang="en-US" altLang="zh-CN"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mn-cs"/>
              </a:rPr>
              <a:t> libero, sit </a:t>
            </a:r>
            <a:r>
              <a:rPr kumimoji="0" lang="en-US" altLang="zh-CN" sz="1800" b="0" i="0" u="none" strike="noStrike" kern="1200" cap="none" spc="0" normalizeH="0" baseline="0" noProof="0" dirty="0" err="1">
                <a:ln>
                  <a:noFill/>
                </a:ln>
                <a:solidFill>
                  <a:schemeClr val="tx1">
                    <a:lumMod val="85000"/>
                    <a:lumOff val="15000"/>
                  </a:schemeClr>
                </a:solidFill>
                <a:effectLst/>
                <a:uLnTx/>
                <a:uFillTx/>
                <a:latin typeface="Arial" panose="020B0604020202020204"/>
                <a:ea typeface="FZHei-B01" panose="03000509000000000000"/>
                <a:cs typeface="+mn-cs"/>
              </a:rPr>
              <a:t>amet</a:t>
            </a:r>
            <a:r>
              <a:rPr kumimoji="0" lang="en-US" altLang="zh-CN"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mn-cs"/>
              </a:rPr>
              <a:t> </a:t>
            </a:r>
            <a:r>
              <a:rPr kumimoji="0" lang="en-US" altLang="zh-CN" sz="1800" b="0" i="0" u="none" strike="noStrike" kern="1200" cap="none" spc="0" normalizeH="0" baseline="0" noProof="0" dirty="0" err="1">
                <a:ln>
                  <a:noFill/>
                </a:ln>
                <a:solidFill>
                  <a:schemeClr val="tx1">
                    <a:lumMod val="85000"/>
                    <a:lumOff val="15000"/>
                  </a:schemeClr>
                </a:solidFill>
                <a:effectLst/>
                <a:uLnTx/>
                <a:uFillTx/>
                <a:latin typeface="Arial" panose="020B0604020202020204"/>
                <a:ea typeface="FZHei-B01" panose="03000509000000000000"/>
                <a:cs typeface="+mn-cs"/>
              </a:rPr>
              <a:t>commodo</a:t>
            </a:r>
            <a:r>
              <a:rPr kumimoji="0" lang="en-US" altLang="zh-CN"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mn-cs"/>
              </a:rPr>
              <a:t> magna </a:t>
            </a:r>
            <a:r>
              <a:rPr kumimoji="0" lang="en-US" altLang="zh-CN" sz="1800" b="0" i="0" u="none" strike="noStrike" kern="1200" cap="none" spc="0" normalizeH="0" baseline="0" noProof="0" dirty="0" err="1">
                <a:ln>
                  <a:noFill/>
                </a:ln>
                <a:solidFill>
                  <a:schemeClr val="tx1">
                    <a:lumMod val="85000"/>
                    <a:lumOff val="15000"/>
                  </a:schemeClr>
                </a:solidFill>
                <a:effectLst/>
                <a:uLnTx/>
                <a:uFillTx/>
                <a:latin typeface="Arial" panose="020B0604020202020204"/>
                <a:ea typeface="FZHei-B01" panose="03000509000000000000"/>
                <a:cs typeface="+mn-cs"/>
              </a:rPr>
              <a:t>eros</a:t>
            </a:r>
            <a:r>
              <a:rPr kumimoji="0" lang="en-US" altLang="zh-CN"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mn-cs"/>
              </a:rPr>
              <a:t> </a:t>
            </a:r>
            <a:r>
              <a:rPr kumimoji="0" lang="en-US" altLang="zh-CN" sz="1800" b="0" i="0" u="none" strike="noStrike" kern="1200" cap="none" spc="0" normalizeH="0" baseline="0" noProof="0" dirty="0" err="1">
                <a:ln>
                  <a:noFill/>
                </a:ln>
                <a:solidFill>
                  <a:schemeClr val="tx1">
                    <a:lumMod val="85000"/>
                    <a:lumOff val="15000"/>
                  </a:schemeClr>
                </a:solidFill>
                <a:effectLst/>
                <a:uLnTx/>
                <a:uFillTx/>
                <a:latin typeface="Arial" panose="020B0604020202020204"/>
                <a:ea typeface="FZHei-B01" panose="03000509000000000000"/>
                <a:cs typeface="+mn-cs"/>
              </a:rPr>
              <a:t>quis</a:t>
            </a:r>
            <a:r>
              <a:rPr kumimoji="0" lang="en-US" altLang="zh-CN"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mn-cs"/>
              </a:rPr>
              <a:t> </a:t>
            </a:r>
            <a:r>
              <a:rPr kumimoji="0" lang="en-US" altLang="zh-CN" sz="1800" b="0" i="0" u="none" strike="noStrike" kern="1200" cap="none" spc="0" normalizeH="0" baseline="0" noProof="0" dirty="0" err="1">
                <a:ln>
                  <a:noFill/>
                </a:ln>
                <a:solidFill>
                  <a:schemeClr val="tx1">
                    <a:lumMod val="85000"/>
                    <a:lumOff val="15000"/>
                  </a:schemeClr>
                </a:solidFill>
                <a:effectLst/>
                <a:uLnTx/>
                <a:uFillTx/>
                <a:latin typeface="Arial" panose="020B0604020202020204"/>
                <a:ea typeface="FZHei-B01" panose="03000509000000000000"/>
                <a:cs typeface="+mn-cs"/>
              </a:rPr>
              <a:t>urna</a:t>
            </a:r>
            <a:r>
              <a:rPr kumimoji="0" lang="en-US" altLang="zh-CN"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mn-cs"/>
              </a:rPr>
              <a:t>.</a:t>
            </a:r>
            <a:endParaRPr kumimoji="0" lang="en-US" altLang="zh-CN" sz="1800" b="0" i="0" u="none" strike="noStrike" kern="1200" cap="none" spc="0" normalizeH="0" baseline="0" noProof="0" dirty="0">
              <a:ln>
                <a:noFill/>
              </a:ln>
              <a:solidFill>
                <a:schemeClr val="tx1">
                  <a:lumMod val="85000"/>
                  <a:lumOff val="15000"/>
                </a:schemeClr>
              </a:solidFill>
              <a:effectLst/>
              <a:uLnTx/>
              <a:uFillTx/>
              <a:latin typeface="Arial" panose="020B0604020202020204"/>
              <a:ea typeface="FZHei-B01" panose="03000509000000000000"/>
              <a:cs typeface="+mn-cs"/>
            </a:endParaRPr>
          </a:p>
        </p:txBody>
      </p:sp>
      <p:sp>
        <p:nvSpPr>
          <p:cNvPr id="34" name="任意多边形: 形状 33"/>
          <p:cNvSpPr/>
          <p:nvPr/>
        </p:nvSpPr>
        <p:spPr>
          <a:xfrm rot="16200000">
            <a:off x="675109" y="1437112"/>
            <a:ext cx="6858002" cy="3983779"/>
          </a:xfrm>
          <a:custGeom>
            <a:avLst/>
            <a:gdLst>
              <a:gd name="connsiteX0" fmla="*/ 1709423 w 6858002"/>
              <a:gd name="connsiteY0" fmla="*/ 2664001 h 3983779"/>
              <a:gd name="connsiteX1" fmla="*/ 10655 w 6858002"/>
              <a:gd name="connsiteY1" fmla="*/ 3983779 h 3983779"/>
              <a:gd name="connsiteX2" fmla="*/ 1 w 6858002"/>
              <a:gd name="connsiteY2" fmla="*/ 3983779 h 3983779"/>
              <a:gd name="connsiteX3" fmla="*/ 1 w 6858002"/>
              <a:gd name="connsiteY3" fmla="*/ 2664001 h 3983779"/>
              <a:gd name="connsiteX4" fmla="*/ 6858000 w 6858002"/>
              <a:gd name="connsiteY4" fmla="*/ 2664000 h 3983779"/>
              <a:gd name="connsiteX5" fmla="*/ 5148582 w 6858002"/>
              <a:gd name="connsiteY5" fmla="*/ 2664000 h 3983779"/>
              <a:gd name="connsiteX6" fmla="*/ 3429003 w 6858002"/>
              <a:gd name="connsiteY6" fmla="*/ 1328054 h 3983779"/>
              <a:gd name="connsiteX7" fmla="*/ 1709424 w 6858002"/>
              <a:gd name="connsiteY7" fmla="*/ 2664000 h 3983779"/>
              <a:gd name="connsiteX8" fmla="*/ 0 w 6858002"/>
              <a:gd name="connsiteY8" fmla="*/ 2664000 h 3983779"/>
              <a:gd name="connsiteX9" fmla="*/ 3429000 w 6858002"/>
              <a:gd name="connsiteY9" fmla="*/ 0 h 3983779"/>
              <a:gd name="connsiteX10" fmla="*/ 6858002 w 6858002"/>
              <a:gd name="connsiteY10" fmla="*/ 2664001 h 3983779"/>
              <a:gd name="connsiteX11" fmla="*/ 6858002 w 6858002"/>
              <a:gd name="connsiteY11" fmla="*/ 3983779 h 3983779"/>
              <a:gd name="connsiteX12" fmla="*/ 6847351 w 6858002"/>
              <a:gd name="connsiteY12" fmla="*/ 3983779 h 3983779"/>
              <a:gd name="connsiteX13" fmla="*/ 5148583 w 6858002"/>
              <a:gd name="connsiteY13" fmla="*/ 2664001 h 3983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858002" h="3983779">
                <a:moveTo>
                  <a:pt x="1709423" y="2664001"/>
                </a:moveTo>
                <a:lnTo>
                  <a:pt x="10655" y="3983779"/>
                </a:lnTo>
                <a:lnTo>
                  <a:pt x="1" y="3983779"/>
                </a:lnTo>
                <a:lnTo>
                  <a:pt x="1" y="2664001"/>
                </a:lnTo>
                <a:close/>
                <a:moveTo>
                  <a:pt x="6858000" y="2664000"/>
                </a:moveTo>
                <a:lnTo>
                  <a:pt x="5148582" y="2664000"/>
                </a:lnTo>
                <a:lnTo>
                  <a:pt x="3429003" y="1328054"/>
                </a:lnTo>
                <a:lnTo>
                  <a:pt x="1709424" y="2664000"/>
                </a:lnTo>
                <a:lnTo>
                  <a:pt x="0" y="2664000"/>
                </a:lnTo>
                <a:lnTo>
                  <a:pt x="3429000" y="0"/>
                </a:lnTo>
                <a:close/>
                <a:moveTo>
                  <a:pt x="6858002" y="2664001"/>
                </a:moveTo>
                <a:lnTo>
                  <a:pt x="6858002" y="3983779"/>
                </a:lnTo>
                <a:lnTo>
                  <a:pt x="6847351" y="3983779"/>
                </a:lnTo>
                <a:lnTo>
                  <a:pt x="5148583" y="2664001"/>
                </a:lnTo>
                <a:close/>
              </a:path>
            </a:pathLst>
          </a:custGeom>
          <a:solidFill>
            <a:srgbClr val="083EA7">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1" cstate="hqprint">
            <a:extLst>
              <a:ext uri="{BEBA8EAE-BF5A-486C-A8C5-ECC9F3942E4B}">
                <a14:imgProps xmlns:a14="http://schemas.microsoft.com/office/drawing/2010/main">
                  <a14:imgLayer r:embed="rId2">
                    <a14:imgEffect>
                      <a14:saturation sat="0"/>
                    </a14:imgEffect>
                  </a14:imgLayer>
                </a14:imgProps>
              </a:ext>
            </a:extLst>
          </a:blip>
          <a:srcRect/>
          <a:stretch>
            <a:fillRect/>
          </a:stretch>
        </p:blipFill>
        <p:spPr>
          <a:xfrm>
            <a:off x="1416050" y="0"/>
            <a:ext cx="9359900" cy="6858000"/>
          </a:xfrm>
          <a:prstGeom prst="rect">
            <a:avLst/>
          </a:prstGeom>
        </p:spPr>
      </p:pic>
      <p:sp>
        <p:nvSpPr>
          <p:cNvPr id="4" name="矩形 3"/>
          <p:cNvSpPr/>
          <p:nvPr/>
        </p:nvSpPr>
        <p:spPr>
          <a:xfrm>
            <a:off x="0" y="1263650"/>
            <a:ext cx="12192000" cy="4330700"/>
          </a:xfrm>
          <a:prstGeom prst="rect">
            <a:avLst/>
          </a:prstGeom>
          <a:solidFill>
            <a:srgbClr val="083EA7">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2672033" y="2561031"/>
            <a:ext cx="7263527" cy="1107996"/>
          </a:xfrm>
          <a:prstGeom prst="rect">
            <a:avLst/>
          </a:prstGeom>
          <a:noFill/>
        </p:spPr>
        <p:txBody>
          <a:bodyPr wrap="none" rtlCol="0">
            <a:spAutoFit/>
          </a:bodyPr>
          <a:lstStyle/>
          <a:p>
            <a:r>
              <a:rPr lang="zh-CN" altLang="en-US" sz="6600" spc="2550" dirty="0">
                <a:solidFill>
                  <a:srgbClr val="EAEAEA"/>
                </a:solidFill>
                <a:latin typeface="+mj-ea"/>
                <a:ea typeface="+mj-ea"/>
                <a:cs typeface="+mn-ea"/>
                <a:sym typeface="+mn-lt"/>
              </a:rPr>
              <a:t>感谢您的观看</a:t>
            </a:r>
            <a:endParaRPr lang="zh-CN" altLang="en-US" sz="6600" spc="2550" dirty="0">
              <a:solidFill>
                <a:srgbClr val="EAEAEA"/>
              </a:solidFill>
              <a:latin typeface="+mj-ea"/>
              <a:ea typeface="+mj-ea"/>
              <a:cs typeface="+mn-ea"/>
              <a:sym typeface="+mn-lt"/>
            </a:endParaRPr>
          </a:p>
        </p:txBody>
      </p:sp>
      <p:sp>
        <p:nvSpPr>
          <p:cNvPr id="5" name="文本框 4"/>
          <p:cNvSpPr txBox="1"/>
          <p:nvPr/>
        </p:nvSpPr>
        <p:spPr>
          <a:xfrm>
            <a:off x="2739744" y="1867076"/>
            <a:ext cx="6977744" cy="523220"/>
          </a:xfrm>
          <a:prstGeom prst="rect">
            <a:avLst/>
          </a:prstGeom>
          <a:noFill/>
        </p:spPr>
        <p:txBody>
          <a:bodyPr wrap="none" rtlCol="0">
            <a:spAutoFit/>
          </a:bodyPr>
          <a:lstStyle/>
          <a:p>
            <a:r>
              <a:rPr lang="en-US" altLang="zh-CN" sz="2800" spc="730" dirty="0">
                <a:solidFill>
                  <a:srgbClr val="EAEAEA"/>
                </a:solidFill>
                <a:latin typeface="Arial Narrow" panose="020B0606020202030204" pitchFamily="34" charset="0"/>
                <a:cs typeface="Arial" panose="020B0604020202020204" pitchFamily="34" charset="0"/>
              </a:rPr>
              <a:t>THANKS FOR YOUR WATCHING</a:t>
            </a:r>
            <a:endParaRPr lang="zh-CN" altLang="en-US" sz="2800" spc="730" dirty="0">
              <a:solidFill>
                <a:srgbClr val="EAEAEA"/>
              </a:solidFill>
              <a:latin typeface="Arial Narrow" panose="020B0606020202030204" pitchFamily="34" charset="0"/>
              <a:cs typeface="Arial" panose="020B0604020202020204" pitchFamily="34" charset="0"/>
            </a:endParaRPr>
          </a:p>
        </p:txBody>
      </p:sp>
      <p:sp>
        <p:nvSpPr>
          <p:cNvPr id="7" name="文本框 6"/>
          <p:cNvSpPr txBox="1"/>
          <p:nvPr/>
        </p:nvSpPr>
        <p:spPr>
          <a:xfrm>
            <a:off x="2728357" y="4528678"/>
            <a:ext cx="1974215" cy="398780"/>
          </a:xfrm>
          <a:prstGeom prst="rect">
            <a:avLst/>
          </a:prstGeom>
          <a:noFill/>
        </p:spPr>
        <p:txBody>
          <a:bodyPr wrap="none" rtlCol="0">
            <a:spAutoFit/>
          </a:bodyPr>
          <a:lstStyle/>
          <a:p>
            <a:r>
              <a:rPr lang="zh-CN" altLang="en-US" sz="2000" spc="300" dirty="0">
                <a:solidFill>
                  <a:srgbClr val="EAEAEA"/>
                </a:solidFill>
              </a:rPr>
              <a:t>汇报人：</a:t>
            </a:r>
            <a:r>
              <a:rPr lang="en-US" altLang="zh-CN" sz="2000" spc="300" dirty="0">
                <a:solidFill>
                  <a:srgbClr val="EAEAEA"/>
                </a:solidFill>
              </a:rPr>
              <a:t>XXX</a:t>
            </a:r>
            <a:endParaRPr lang="en-US" altLang="zh-CN" sz="2000" spc="300" dirty="0">
              <a:solidFill>
                <a:srgbClr val="EAEAEA"/>
              </a:solidFill>
            </a:endParaRPr>
          </a:p>
        </p:txBody>
      </p:sp>
      <p:sp>
        <p:nvSpPr>
          <p:cNvPr id="18" name="文本框 17"/>
          <p:cNvSpPr txBox="1"/>
          <p:nvPr/>
        </p:nvSpPr>
        <p:spPr>
          <a:xfrm>
            <a:off x="5955189" y="4528678"/>
            <a:ext cx="3631122" cy="400110"/>
          </a:xfrm>
          <a:prstGeom prst="rect">
            <a:avLst/>
          </a:prstGeom>
          <a:noFill/>
        </p:spPr>
        <p:txBody>
          <a:bodyPr wrap="none" rtlCol="0">
            <a:spAutoFit/>
          </a:bodyPr>
          <a:lstStyle/>
          <a:p>
            <a:r>
              <a:rPr lang="zh-CN" altLang="en-US" sz="2000" spc="300" dirty="0">
                <a:solidFill>
                  <a:srgbClr val="EAEAEA"/>
                </a:solidFill>
              </a:rPr>
              <a:t>汇报时间：</a:t>
            </a:r>
            <a:r>
              <a:rPr lang="en-US" altLang="zh-CN" sz="2000" spc="300" dirty="0">
                <a:solidFill>
                  <a:srgbClr val="EAEAEA"/>
                </a:solidFill>
              </a:rPr>
              <a:t>2018</a:t>
            </a:r>
            <a:r>
              <a:rPr lang="zh-CN" altLang="en-US" sz="2000" spc="300" dirty="0">
                <a:solidFill>
                  <a:srgbClr val="EAEAEA"/>
                </a:solidFill>
              </a:rPr>
              <a:t>年</a:t>
            </a:r>
            <a:r>
              <a:rPr lang="en-US" altLang="zh-CN" sz="2000" spc="300" dirty="0">
                <a:solidFill>
                  <a:srgbClr val="EAEAEA"/>
                </a:solidFill>
              </a:rPr>
              <a:t>9</a:t>
            </a:r>
            <a:r>
              <a:rPr lang="zh-CN" altLang="en-US" sz="2000" spc="300" dirty="0">
                <a:solidFill>
                  <a:srgbClr val="EAEAEA"/>
                </a:solidFill>
              </a:rPr>
              <a:t>月</a:t>
            </a:r>
            <a:r>
              <a:rPr lang="en-US" altLang="zh-CN" sz="2000" spc="300" dirty="0">
                <a:solidFill>
                  <a:srgbClr val="EAEAEA"/>
                </a:solidFill>
              </a:rPr>
              <a:t>9</a:t>
            </a:r>
            <a:r>
              <a:rPr lang="zh-CN" altLang="en-US" sz="2000" spc="300" dirty="0">
                <a:solidFill>
                  <a:srgbClr val="EAEAEA"/>
                </a:solidFill>
              </a:rPr>
              <a:t>日</a:t>
            </a:r>
            <a:endParaRPr lang="zh-CN" altLang="en-US" sz="2000" spc="300" dirty="0">
              <a:solidFill>
                <a:srgbClr val="EAEAEA"/>
              </a:solidFill>
            </a:endParaRPr>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4v5lwim">
      <a:majorFont>
        <a:latin typeface="Arial"/>
        <a:ea typeface="FZHei-B01"/>
        <a:cs typeface=""/>
      </a:majorFont>
      <a:minorFont>
        <a:latin typeface="Arial"/>
        <a:ea typeface="FZHei-B01"/>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083EA7"/>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0</TotalTime>
  <Words>2517</Words>
  <Application>WPS 演示</Application>
  <PresentationFormat>宽屏</PresentationFormat>
  <Paragraphs>228</Paragraphs>
  <Slides>19</Slides>
  <Notes>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19</vt:i4>
      </vt:variant>
    </vt:vector>
  </HeadingPairs>
  <TitlesOfParts>
    <vt:vector size="30" baseType="lpstr">
      <vt:lpstr>Arial</vt:lpstr>
      <vt:lpstr>宋体</vt:lpstr>
      <vt:lpstr>Wingdings</vt:lpstr>
      <vt:lpstr>Arial Narrow</vt:lpstr>
      <vt:lpstr>Arial</vt:lpstr>
      <vt:lpstr>FZHei-B01</vt:lpstr>
      <vt:lpstr>微软雅黑</vt:lpstr>
      <vt:lpstr>Arial Unicode MS</vt:lpstr>
      <vt:lpstr>等线</vt:lpstr>
      <vt:lpstr>FZHei-B01</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admin</cp:lastModifiedBy>
  <cp:revision>659</cp:revision>
  <dcterms:created xsi:type="dcterms:W3CDTF">2018-05-01T09:51:00Z</dcterms:created>
  <dcterms:modified xsi:type="dcterms:W3CDTF">2018-09-11T02:37:25Z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