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5980" r:id="rId2"/>
    <p:sldId id="5981" r:id="rId3"/>
    <p:sldId id="5985" r:id="rId4"/>
    <p:sldId id="5986" r:id="rId5"/>
    <p:sldId id="6015" r:id="rId6"/>
    <p:sldId id="5988" r:id="rId7"/>
    <p:sldId id="5989" r:id="rId8"/>
    <p:sldId id="5990" r:id="rId9"/>
    <p:sldId id="5991" r:id="rId10"/>
    <p:sldId id="6012" r:id="rId11"/>
    <p:sldId id="5993" r:id="rId12"/>
    <p:sldId id="5994" r:id="rId13"/>
    <p:sldId id="5995" r:id="rId14"/>
    <p:sldId id="5996" r:id="rId15"/>
    <p:sldId id="5997" r:id="rId16"/>
    <p:sldId id="5998" r:id="rId17"/>
    <p:sldId id="6013" r:id="rId18"/>
    <p:sldId id="6000" r:id="rId19"/>
    <p:sldId id="6001" r:id="rId20"/>
    <p:sldId id="6002" r:id="rId21"/>
    <p:sldId id="6003" r:id="rId22"/>
    <p:sldId id="6004" r:id="rId23"/>
    <p:sldId id="6016" r:id="rId24"/>
    <p:sldId id="6006" r:id="rId25"/>
    <p:sldId id="6007" r:id="rId26"/>
    <p:sldId id="6008" r:id="rId27"/>
    <p:sldId id="6009" r:id="rId28"/>
    <p:sldId id="6017" r:id="rId29"/>
  </p:sldIdLst>
  <p:sldSz cx="9144000" cy="5143500" type="screen16x9"/>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925" userDrawn="1">
          <p15:clr>
            <a:srgbClr val="A4A3A4"/>
          </p15:clr>
        </p15:guide>
        <p15:guide id="8" orient="horz" pos="486" userDrawn="1">
          <p15:clr>
            <a:srgbClr val="A4A3A4"/>
          </p15:clr>
        </p15:guide>
        <p15:guide id="10" pos="5148" userDrawn="1">
          <p15:clr>
            <a:srgbClr val="A4A3A4"/>
          </p15:clr>
        </p15:guide>
        <p15:guide id="11" orient="horz" pos="1620" userDrawn="1">
          <p15:clr>
            <a:srgbClr val="A4A3A4"/>
          </p15:clr>
        </p15:guide>
        <p15:guide id="12" pos="612" userDrawn="1">
          <p15:clr>
            <a:srgbClr val="A4A3A4"/>
          </p15:clr>
        </p15:guide>
        <p15:guide id="15" orient="horz" pos="275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3"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1F1F1"/>
    <a:srgbClr val="EF825B"/>
    <a:srgbClr val="F19272"/>
    <a:srgbClr val="73AE8A"/>
    <a:srgbClr val="8D9E4D"/>
    <a:srgbClr val="B9545D"/>
    <a:srgbClr val="478D57"/>
    <a:srgbClr val="1C2C50"/>
    <a:srgbClr val="F9FAF5"/>
    <a:srgbClr val="FC2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39" autoAdjust="0"/>
    <p:restoredTop sz="95311" autoAdjust="0"/>
  </p:normalViewPr>
  <p:slideViewPr>
    <p:cSldViewPr>
      <p:cViewPr>
        <p:scale>
          <a:sx n="82" d="100"/>
          <a:sy n="82" d="100"/>
        </p:scale>
        <p:origin x="1500" y="1098"/>
      </p:cViewPr>
      <p:guideLst>
        <p:guide pos="2925"/>
        <p:guide orient="horz" pos="486"/>
        <p:guide pos="5148"/>
        <p:guide orient="horz" pos="1620"/>
        <p:guide pos="612"/>
        <p:guide orient="horz" pos="2754"/>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3" d="100"/>
          <a:sy n="83" d="100"/>
        </p:scale>
        <p:origin x="382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Workbook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ea"/>
                    <a:ea typeface="+mn-ea"/>
                    <a:cs typeface="+mn-ea"/>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2C7-4F71-A721-1FD2E10B84FB}"/>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ea"/>
                    <a:ea typeface="+mn-ea"/>
                    <a:cs typeface="+mn-ea"/>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2C7-4F71-A721-1FD2E10B84FB}"/>
            </c:ext>
          </c:extLst>
        </c:ser>
        <c:dLbls>
          <c:showLegendKey val="0"/>
          <c:showVal val="1"/>
          <c:showCatName val="0"/>
          <c:showSerName val="0"/>
          <c:showPercent val="0"/>
          <c:showBubbleSize val="0"/>
        </c:dLbls>
        <c:gapWidth val="219"/>
        <c:overlap val="-27"/>
        <c:axId val="1439734184"/>
        <c:axId val="931317832"/>
      </c:barChart>
      <c:catAx>
        <c:axId val="143973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ea"/>
                <a:ea typeface="+mn-ea"/>
                <a:cs typeface="+mn-ea"/>
              </a:defRPr>
            </a:pPr>
            <a:endParaRPr lang="zh-CN"/>
          </a:p>
        </c:txPr>
        <c:crossAx val="931317832"/>
        <c:crosses val="autoZero"/>
        <c:auto val="1"/>
        <c:lblAlgn val="ctr"/>
        <c:lblOffset val="100"/>
        <c:noMultiLvlLbl val="0"/>
      </c:catAx>
      <c:valAx>
        <c:axId val="93131783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439734184"/>
        <c:crosses val="autoZero"/>
        <c:crossBetween val="between"/>
      </c:valAx>
      <c:spPr>
        <a:noFill/>
        <a:ln>
          <a:noFill/>
        </a:ln>
        <a:effectLst/>
      </c:spPr>
    </c:plotArea>
    <c:plotVisOnly val="1"/>
    <c:dispBlanksAs val="gap"/>
    <c:showDLblsOverMax val="0"/>
  </c:chart>
  <c:spPr>
    <a:noFill/>
    <a:ln>
      <a:noFill/>
    </a:ln>
    <a:effectLst/>
  </c:spPr>
  <c:txPr>
    <a:bodyPr/>
    <a:lstStyle/>
    <a:p>
      <a:pPr>
        <a:defRPr>
          <a:ea typeface="+mn-ea"/>
          <a:cs typeface="+mn-ea"/>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671E8F-9B2B-491C-BF18-E33909BE8334}" type="datetimeFigureOut">
              <a:rPr lang="zh-CN" altLang="en-US" smtClean="0"/>
              <a:t>2018/9/6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1C2023-A398-416E-AC65-CBA0D090EB2B}" type="slidenum">
              <a:rPr lang="zh-CN" altLang="en-US" smtClean="0"/>
              <a:t>‹#›</a:t>
            </a:fld>
            <a:endParaRPr lang="zh-CN" altLang="en-US"/>
          </a:p>
        </p:txBody>
      </p:sp>
    </p:spTree>
    <p:extLst>
      <p:ext uri="{BB962C8B-B14F-4D97-AF65-F5344CB8AC3E}">
        <p14:creationId xmlns:p14="http://schemas.microsoft.com/office/powerpoint/2010/main" val="1314216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t>2018/9/6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2740783"/>
      </p:ext>
    </p:extLst>
  </p:cSld>
  <p:clrMapOvr>
    <a:masterClrMapping/>
  </p:clrMapOvr>
  <p:transition spd="slow"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636422"/>
      </p:ext>
    </p:extLst>
  </p:cSld>
  <p:clrMapOvr>
    <a:masterClrMapping/>
  </p:clrMapOvr>
  <p:transition spd="slow"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954264"/>
      </p:ext>
    </p:extLst>
  </p:cSld>
  <p:clrMapOvr>
    <a:masterClrMapping/>
  </p:clrMapOvr>
  <p:transition spd="slow"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11623"/>
      </p:ext>
    </p:extLst>
  </p:cSld>
  <p:clrMapOvr>
    <a:masterClrMapping/>
  </p:clrMapOvr>
  <p:transition spd="slow" advTm="0">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spTree>
    <p:extLst>
      <p:ext uri="{BB962C8B-B14F-4D97-AF65-F5344CB8AC3E}">
        <p14:creationId xmlns:p14="http://schemas.microsoft.com/office/powerpoint/2010/main" val="3987067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729" r:id="rId1"/>
    <p:sldLayoutId id="2147483732" r:id="rId2"/>
    <p:sldLayoutId id="2147483731" r:id="rId3"/>
    <p:sldLayoutId id="2147483730" r:id="rId4"/>
    <p:sldLayoutId id="2147483741" r:id="rId5"/>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slideLayout" Target="../slideLayouts/slideLayout1.xml"/><Relationship Id="rId4" Type="http://schemas.openxmlformats.org/officeDocument/2006/relationships/tags" Target="../tags/tag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15646"/>
          <a:stretch/>
        </p:blipFill>
        <p:spPr>
          <a:xfrm>
            <a:off x="1" y="0"/>
            <a:ext cx="9144000" cy="5143500"/>
          </a:xfrm>
          <a:prstGeom prst="rect">
            <a:avLst/>
          </a:prstGeom>
        </p:spPr>
      </p:pic>
      <p:pic>
        <p:nvPicPr>
          <p:cNvPr id="12" name="图片 11">
            <a:extLst>
              <a:ext uri="{FF2B5EF4-FFF2-40B4-BE49-F238E27FC236}">
                <a16:creationId xmlns="" xmlns:a16="http://schemas.microsoft.com/office/drawing/2014/main" id="{266507C8-EC00-4EC8-917F-4BCEA54C31D8}"/>
              </a:ext>
            </a:extLst>
          </p:cNvPr>
          <p:cNvPicPr>
            <a:picLocks noChangeAspect="1"/>
          </p:cNvPicPr>
          <p:nvPr/>
        </p:nvPicPr>
        <p:blipFill rotWithShape="1">
          <a:blip r:embed="rId5" cstate="print">
            <a:biLevel thresh="25000"/>
            <a:extLst>
              <a:ext uri="{BEBA8EAE-BF5A-486C-A8C5-ECC9F3942E4B}">
                <a14:imgProps xmlns:a14="http://schemas.microsoft.com/office/drawing/2010/main">
                  <a14:imgLayer r:embed="rId6">
                    <a14:imgEffect>
                      <a14:colorTemperature colorTemp="7200"/>
                    </a14:imgEffect>
                    <a14:imgEffect>
                      <a14:saturation sat="33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35496" y="151917"/>
            <a:ext cx="5999918" cy="3859993"/>
          </a:xfrm>
          <a:prstGeom prst="rect">
            <a:avLst/>
          </a:prstGeom>
          <a:effectLst>
            <a:outerShdw blurRad="50800" dist="38100" dir="2700000" algn="tl" rotWithShape="0">
              <a:prstClr val="black">
                <a:alpha val="40000"/>
              </a:prstClr>
            </a:outerShdw>
          </a:effectLst>
        </p:spPr>
      </p:pic>
      <p:pic>
        <p:nvPicPr>
          <p:cNvPr id="11" name="守护甜心 - 唯美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00608" y="0"/>
            <a:ext cx="609600" cy="609600"/>
          </a:xfrm>
          <a:prstGeom prst="rect">
            <a:avLst/>
          </a:prstGeom>
        </p:spPr>
      </p:pic>
      <p:cxnSp>
        <p:nvCxnSpPr>
          <p:cNvPr id="17" name="直接连接符 16">
            <a:extLst>
              <a:ext uri="{FF2B5EF4-FFF2-40B4-BE49-F238E27FC236}">
                <a16:creationId xmlns:a16="http://schemas.microsoft.com/office/drawing/2014/main" xmlns="" id="{050EA749-4849-4F4E-9DC3-BD5C46229BEE}"/>
              </a:ext>
            </a:extLst>
          </p:cNvPr>
          <p:cNvCxnSpPr/>
          <p:nvPr/>
        </p:nvCxnSpPr>
        <p:spPr>
          <a:xfrm flipV="1">
            <a:off x="1187624" y="1129897"/>
            <a:ext cx="402869" cy="3689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xmlns="" id="{4EF170E1-CAB9-489B-980A-98464105307F}"/>
              </a:ext>
            </a:extLst>
          </p:cNvPr>
          <p:cNvSpPr/>
          <p:nvPr/>
        </p:nvSpPr>
        <p:spPr>
          <a:xfrm>
            <a:off x="4427984" y="2067694"/>
            <a:ext cx="3816424" cy="315471"/>
          </a:xfrm>
          <a:prstGeom prst="rect">
            <a:avLst/>
          </a:prstGeom>
          <a:effectLst/>
        </p:spPr>
        <p:txBody>
          <a:bodyPr wrap="square">
            <a:spAutoFit/>
          </a:bodyPr>
          <a:lstStyle/>
          <a:p>
            <a:pPr algn="dist"/>
            <a:r>
              <a:rPr lang="zh-CN" altLang="en-US" sz="1450" dirty="0" smtClean="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商务简约年度工作总结计划</a:t>
            </a:r>
            <a:r>
              <a:rPr lang="zh-CN" altLang="en-US" sz="1450"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通用</a:t>
            </a:r>
            <a:r>
              <a:rPr lang="en-US" altLang="zh-CN" sz="1450" dirty="0" smtClean="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PPT</a:t>
            </a:r>
            <a:r>
              <a:rPr lang="zh-CN" altLang="en-US" sz="1450"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模板</a:t>
            </a:r>
            <a:endParaRPr lang="zh-CN" altLang="en-US" sz="1450"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endParaRPr>
          </a:p>
        </p:txBody>
      </p:sp>
      <p:sp>
        <p:nvSpPr>
          <p:cNvPr id="19" name="圆角矩形 15">
            <a:extLst>
              <a:ext uri="{FF2B5EF4-FFF2-40B4-BE49-F238E27FC236}">
                <a16:creationId xmlns:a16="http://schemas.microsoft.com/office/drawing/2014/main" xmlns="" id="{A25E6CB8-FF85-40A1-9097-1E3F6B74C823}"/>
              </a:ext>
            </a:extLst>
          </p:cNvPr>
          <p:cNvSpPr/>
          <p:nvPr/>
        </p:nvSpPr>
        <p:spPr>
          <a:xfrm>
            <a:off x="4139952" y="2470342"/>
            <a:ext cx="2376264" cy="245424"/>
          </a:xfrm>
          <a:prstGeom prst="roundRect">
            <a:avLst>
              <a:gd name="adj" fmla="val 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dist"/>
            <a:r>
              <a:rPr lang="zh-CN" altLang="en-US" sz="1050" spc="225" dirty="0">
                <a:solidFill>
                  <a:schemeClr val="bg1"/>
                </a:solidFill>
                <a:latin typeface="汉仪尚巍手书W" panose="00020600040101010101" pitchFamily="18" charset="-122"/>
                <a:ea typeface="汉仪尚巍手书W" panose="00020600040101010101" pitchFamily="18" charset="-122"/>
              </a:rPr>
              <a:t>汇报</a:t>
            </a:r>
            <a:r>
              <a:rPr lang="zh-CN" altLang="en-US" sz="1050" spc="225" dirty="0" smtClean="0">
                <a:solidFill>
                  <a:schemeClr val="bg1"/>
                </a:solidFill>
                <a:latin typeface="汉仪尚巍手书W" panose="00020600040101010101" pitchFamily="18" charset="-122"/>
                <a:ea typeface="汉仪尚巍手书W" panose="00020600040101010101" pitchFamily="18" charset="-122"/>
              </a:rPr>
              <a:t>：</a:t>
            </a:r>
            <a:r>
              <a:rPr lang="zh-CN" altLang="en-US" sz="1050" spc="225" dirty="0">
                <a:solidFill>
                  <a:schemeClr val="bg1"/>
                </a:solidFill>
                <a:latin typeface="汉仪尚巍手书W" panose="00020600040101010101" pitchFamily="18" charset="-122"/>
                <a:ea typeface="汉仪尚巍手书W" panose="00020600040101010101" pitchFamily="18" charset="-122"/>
              </a:rPr>
              <a:t>代名词</a:t>
            </a:r>
            <a:r>
              <a:rPr lang="en-US" altLang="zh-CN" sz="1050" spc="225" dirty="0" smtClean="0">
                <a:solidFill>
                  <a:schemeClr val="bg1"/>
                </a:solidFill>
                <a:latin typeface="汉仪尚巍手书W" panose="00020600040101010101" pitchFamily="18" charset="-122"/>
                <a:ea typeface="汉仪尚巍手书W" panose="00020600040101010101" pitchFamily="18" charset="-122"/>
              </a:rPr>
              <a:t>  </a:t>
            </a:r>
            <a:r>
              <a:rPr lang="zh-CN" altLang="en-US" sz="1050" spc="225" dirty="0">
                <a:solidFill>
                  <a:schemeClr val="bg1"/>
                </a:solidFill>
                <a:latin typeface="汉仪尚巍手书W" panose="00020600040101010101" pitchFamily="18" charset="-122"/>
                <a:ea typeface="汉仪尚巍手书W" panose="00020600040101010101" pitchFamily="18" charset="-122"/>
              </a:rPr>
              <a:t>部门</a:t>
            </a:r>
            <a:r>
              <a:rPr lang="zh-CN" altLang="en-US" sz="1050" spc="225" dirty="0" smtClean="0">
                <a:solidFill>
                  <a:schemeClr val="bg1"/>
                </a:solidFill>
                <a:latin typeface="汉仪尚巍手书W" panose="00020600040101010101" pitchFamily="18" charset="-122"/>
                <a:ea typeface="汉仪尚巍手书W" panose="00020600040101010101" pitchFamily="18" charset="-122"/>
              </a:rPr>
              <a:t>：代名词</a:t>
            </a:r>
            <a:endParaRPr lang="zh-CN" altLang="en-US" sz="1050" spc="225" dirty="0">
              <a:solidFill>
                <a:schemeClr val="bg1"/>
              </a:solidFill>
              <a:latin typeface="汉仪尚巍手书W" panose="00020600040101010101" pitchFamily="18" charset="-122"/>
              <a:ea typeface="汉仪尚巍手书W" panose="00020600040101010101" pitchFamily="18" charset="-122"/>
            </a:endParaRPr>
          </a:p>
        </p:txBody>
      </p:sp>
      <p:sp>
        <p:nvSpPr>
          <p:cNvPr id="20" name="矩形 19">
            <a:extLst>
              <a:ext uri="{FF2B5EF4-FFF2-40B4-BE49-F238E27FC236}">
                <a16:creationId xmlns:a16="http://schemas.microsoft.com/office/drawing/2014/main" xmlns="" id="{B736BF83-4254-4238-87EE-301989202F6F}"/>
              </a:ext>
            </a:extLst>
          </p:cNvPr>
          <p:cNvSpPr/>
          <p:nvPr/>
        </p:nvSpPr>
        <p:spPr>
          <a:xfrm>
            <a:off x="899592" y="1413847"/>
            <a:ext cx="6505307" cy="78483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50" spc="225"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为      </a:t>
            </a:r>
            <a:r>
              <a:rPr lang="zh-CN" altLang="en-US" sz="4050" spc="225" dirty="0" smtClean="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   起航</a:t>
            </a:r>
            <a:r>
              <a:rPr lang="en-US" altLang="zh-CN" sz="4050" spc="225"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a:t>
            </a:r>
            <a:r>
              <a:rPr lang="zh-CN" altLang="en-US" sz="4500" spc="225"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不放弃</a:t>
            </a:r>
          </a:p>
        </p:txBody>
      </p:sp>
      <p:cxnSp>
        <p:nvCxnSpPr>
          <p:cNvPr id="21" name="直接连接符 20">
            <a:extLst>
              <a:ext uri="{FF2B5EF4-FFF2-40B4-BE49-F238E27FC236}">
                <a16:creationId xmlns:a16="http://schemas.microsoft.com/office/drawing/2014/main" xmlns="" id="{D3C5F648-7101-44C5-BD4E-808A26D75F70}"/>
              </a:ext>
            </a:extLst>
          </p:cNvPr>
          <p:cNvCxnSpPr/>
          <p:nvPr/>
        </p:nvCxnSpPr>
        <p:spPr>
          <a:xfrm flipV="1">
            <a:off x="4449409" y="1136645"/>
            <a:ext cx="232426" cy="2128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317A38A6-A35C-4D67-B2DF-69F93ABFAAF7}"/>
              </a:ext>
            </a:extLst>
          </p:cNvPr>
          <p:cNvCxnSpPr/>
          <p:nvPr/>
        </p:nvCxnSpPr>
        <p:spPr>
          <a:xfrm flipV="1">
            <a:off x="2508444" y="2934684"/>
            <a:ext cx="232426" cy="2128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4BC45FDD-6203-449E-A114-74BD427D618E}"/>
              </a:ext>
            </a:extLst>
          </p:cNvPr>
          <p:cNvCxnSpPr/>
          <p:nvPr/>
        </p:nvCxnSpPr>
        <p:spPr>
          <a:xfrm flipV="1">
            <a:off x="6760477" y="1836926"/>
            <a:ext cx="232426" cy="2128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3032655"/>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 presetClass="entr" presetSubtype="3" accel="48000" fill="hold" grpId="0" nodeType="withEffect" p14:presetBounceEnd="52000">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14:bounceEnd="52000">
                                          <p:cBhvr additive="base">
                                            <p:cTn id="9" dur="2000" fill="hold"/>
                                            <p:tgtEl>
                                              <p:spTgt spid="19"/>
                                            </p:tgtEl>
                                            <p:attrNameLst>
                                              <p:attrName>ppt_x</p:attrName>
                                            </p:attrNameLst>
                                          </p:cBhvr>
                                          <p:tavLst>
                                            <p:tav tm="0">
                                              <p:val>
                                                <p:strVal val="1+#ppt_w/2"/>
                                              </p:val>
                                            </p:tav>
                                            <p:tav tm="100000">
                                              <p:val>
                                                <p:strVal val="#ppt_x"/>
                                              </p:val>
                                            </p:tav>
                                          </p:tavLst>
                                        </p:anim>
                                        <p:anim calcmode="lin" valueType="num" p14:bounceEnd="52000">
                                          <p:cBhvr additive="base">
                                            <p:cTn id="10" dur="2000" fill="hold"/>
                                            <p:tgtEl>
                                              <p:spTgt spid="19"/>
                                            </p:tgtEl>
                                            <p:attrNameLst>
                                              <p:attrName>ppt_y</p:attrName>
                                            </p:attrNameLst>
                                          </p:cBhvr>
                                          <p:tavLst>
                                            <p:tav tm="0">
                                              <p:val>
                                                <p:strVal val="0-#ppt_h/2"/>
                                              </p:val>
                                            </p:tav>
                                            <p:tav tm="100000">
                                              <p:val>
                                                <p:strVal val="#ppt_y"/>
                                              </p:val>
                                            </p:tav>
                                          </p:tavLst>
                                        </p:anim>
                                      </p:childTnLst>
                                    </p:cTn>
                                  </p:par>
                                  <p:par>
                                    <p:cTn id="11" presetID="2" presetClass="entr" presetSubtype="3" accel="48000" fill="hold" grpId="0" nodeType="withEffect" p14:presetBounceEnd="52000">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14:bounceEnd="52000">
                                          <p:cBhvr additive="base">
                                            <p:cTn id="13" dur="2000" fill="hold"/>
                                            <p:tgtEl>
                                              <p:spTgt spid="20"/>
                                            </p:tgtEl>
                                            <p:attrNameLst>
                                              <p:attrName>ppt_x</p:attrName>
                                            </p:attrNameLst>
                                          </p:cBhvr>
                                          <p:tavLst>
                                            <p:tav tm="0">
                                              <p:val>
                                                <p:strVal val="1+#ppt_w/2"/>
                                              </p:val>
                                            </p:tav>
                                            <p:tav tm="100000">
                                              <p:val>
                                                <p:strVal val="#ppt_x"/>
                                              </p:val>
                                            </p:tav>
                                          </p:tavLst>
                                        </p:anim>
                                        <p:anim calcmode="lin" valueType="num" p14:bounceEnd="52000">
                                          <p:cBhvr additive="base">
                                            <p:cTn id="14" dur="2000" fill="hold"/>
                                            <p:tgtEl>
                                              <p:spTgt spid="20"/>
                                            </p:tgtEl>
                                            <p:attrNameLst>
                                              <p:attrName>ppt_y</p:attrName>
                                            </p:attrNameLst>
                                          </p:cBhvr>
                                          <p:tavLst>
                                            <p:tav tm="0">
                                              <p:val>
                                                <p:strVal val="0-#ppt_h/2"/>
                                              </p:val>
                                            </p:tav>
                                            <p:tav tm="100000">
                                              <p:val>
                                                <p:strVal val="#ppt_y"/>
                                              </p:val>
                                            </p:tav>
                                          </p:tavLst>
                                        </p:anim>
                                      </p:childTnLst>
                                    </p:cTn>
                                  </p:par>
                                  <p:par>
                                    <p:cTn id="15" presetID="2" presetClass="entr" presetSubtype="3" accel="48000" fill="hold" nodeType="withEffect" p14:presetBounceEnd="52000">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14:bounceEnd="52000">
                                          <p:cBhvr additive="base">
                                            <p:cTn id="17" dur="2000" fill="hold"/>
                                            <p:tgtEl>
                                              <p:spTgt spid="17"/>
                                            </p:tgtEl>
                                            <p:attrNameLst>
                                              <p:attrName>ppt_x</p:attrName>
                                            </p:attrNameLst>
                                          </p:cBhvr>
                                          <p:tavLst>
                                            <p:tav tm="0">
                                              <p:val>
                                                <p:strVal val="1+#ppt_w/2"/>
                                              </p:val>
                                            </p:tav>
                                            <p:tav tm="100000">
                                              <p:val>
                                                <p:strVal val="#ppt_x"/>
                                              </p:val>
                                            </p:tav>
                                          </p:tavLst>
                                        </p:anim>
                                        <p:anim calcmode="lin" valueType="num" p14:bounceEnd="52000">
                                          <p:cBhvr additive="base">
                                            <p:cTn id="18" dur="2000" fill="hold"/>
                                            <p:tgtEl>
                                              <p:spTgt spid="17"/>
                                            </p:tgtEl>
                                            <p:attrNameLst>
                                              <p:attrName>ppt_y</p:attrName>
                                            </p:attrNameLst>
                                          </p:cBhvr>
                                          <p:tavLst>
                                            <p:tav tm="0">
                                              <p:val>
                                                <p:strVal val="0-#ppt_h/2"/>
                                              </p:val>
                                            </p:tav>
                                            <p:tav tm="100000">
                                              <p:val>
                                                <p:strVal val="#ppt_y"/>
                                              </p:val>
                                            </p:tav>
                                          </p:tavLst>
                                        </p:anim>
                                      </p:childTnLst>
                                    </p:cTn>
                                  </p:par>
                                  <p:par>
                                    <p:cTn id="19" presetID="2" presetClass="entr" presetSubtype="3" accel="48000" fill="hold" grpId="0" nodeType="withEffect" p14:presetBounceEnd="52000">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14:bounceEnd="52000">
                                          <p:cBhvr additive="base">
                                            <p:cTn id="21" dur="2000" fill="hold"/>
                                            <p:tgtEl>
                                              <p:spTgt spid="18"/>
                                            </p:tgtEl>
                                            <p:attrNameLst>
                                              <p:attrName>ppt_x</p:attrName>
                                            </p:attrNameLst>
                                          </p:cBhvr>
                                          <p:tavLst>
                                            <p:tav tm="0">
                                              <p:val>
                                                <p:strVal val="1+#ppt_w/2"/>
                                              </p:val>
                                            </p:tav>
                                            <p:tav tm="100000">
                                              <p:val>
                                                <p:strVal val="#ppt_x"/>
                                              </p:val>
                                            </p:tav>
                                          </p:tavLst>
                                        </p:anim>
                                        <p:anim calcmode="lin" valueType="num" p14:bounceEnd="52000">
                                          <p:cBhvr additive="base">
                                            <p:cTn id="22" dur="2000" fill="hold"/>
                                            <p:tgtEl>
                                              <p:spTgt spid="18"/>
                                            </p:tgtEl>
                                            <p:attrNameLst>
                                              <p:attrName>ppt_y</p:attrName>
                                            </p:attrNameLst>
                                          </p:cBhvr>
                                          <p:tavLst>
                                            <p:tav tm="0">
                                              <p:val>
                                                <p:strVal val="0-#ppt_h/2"/>
                                              </p:val>
                                            </p:tav>
                                            <p:tav tm="100000">
                                              <p:val>
                                                <p:strVal val="#ppt_y"/>
                                              </p:val>
                                            </p:tav>
                                          </p:tavLst>
                                        </p:anim>
                                      </p:childTnLst>
                                    </p:cTn>
                                  </p:par>
                                  <p:par>
                                    <p:cTn id="23" presetID="2" presetClass="entr" presetSubtype="3" accel="48000" fill="hold" nodeType="withEffect" p14:presetBounceEnd="52000">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14:bounceEnd="52000">
                                          <p:cBhvr additive="base">
                                            <p:cTn id="25" dur="2000" fill="hold"/>
                                            <p:tgtEl>
                                              <p:spTgt spid="21"/>
                                            </p:tgtEl>
                                            <p:attrNameLst>
                                              <p:attrName>ppt_x</p:attrName>
                                            </p:attrNameLst>
                                          </p:cBhvr>
                                          <p:tavLst>
                                            <p:tav tm="0">
                                              <p:val>
                                                <p:strVal val="1+#ppt_w/2"/>
                                              </p:val>
                                            </p:tav>
                                            <p:tav tm="100000">
                                              <p:val>
                                                <p:strVal val="#ppt_x"/>
                                              </p:val>
                                            </p:tav>
                                          </p:tavLst>
                                        </p:anim>
                                        <p:anim calcmode="lin" valueType="num" p14:bounceEnd="52000">
                                          <p:cBhvr additive="base">
                                            <p:cTn id="26" dur="2000" fill="hold"/>
                                            <p:tgtEl>
                                              <p:spTgt spid="21"/>
                                            </p:tgtEl>
                                            <p:attrNameLst>
                                              <p:attrName>ppt_y</p:attrName>
                                            </p:attrNameLst>
                                          </p:cBhvr>
                                          <p:tavLst>
                                            <p:tav tm="0">
                                              <p:val>
                                                <p:strVal val="0-#ppt_h/2"/>
                                              </p:val>
                                            </p:tav>
                                            <p:tav tm="100000">
                                              <p:val>
                                                <p:strVal val="#ppt_y"/>
                                              </p:val>
                                            </p:tav>
                                          </p:tavLst>
                                        </p:anim>
                                      </p:childTnLst>
                                    </p:cTn>
                                  </p:par>
                                  <p:par>
                                    <p:cTn id="27" presetID="2" presetClass="entr" presetSubtype="3" accel="48000" fill="hold" nodeType="withEffect" p14:presetBounceEnd="52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52000">
                                          <p:cBhvr additive="base">
                                            <p:cTn id="29" dur="2000" fill="hold"/>
                                            <p:tgtEl>
                                              <p:spTgt spid="23"/>
                                            </p:tgtEl>
                                            <p:attrNameLst>
                                              <p:attrName>ppt_x</p:attrName>
                                            </p:attrNameLst>
                                          </p:cBhvr>
                                          <p:tavLst>
                                            <p:tav tm="0">
                                              <p:val>
                                                <p:strVal val="1+#ppt_w/2"/>
                                              </p:val>
                                            </p:tav>
                                            <p:tav tm="100000">
                                              <p:val>
                                                <p:strVal val="#ppt_x"/>
                                              </p:val>
                                            </p:tav>
                                          </p:tavLst>
                                        </p:anim>
                                        <p:anim calcmode="lin" valueType="num" p14:bounceEnd="52000">
                                          <p:cBhvr additive="base">
                                            <p:cTn id="30" dur="2000" fill="hold"/>
                                            <p:tgtEl>
                                              <p:spTgt spid="23"/>
                                            </p:tgtEl>
                                            <p:attrNameLst>
                                              <p:attrName>ppt_y</p:attrName>
                                            </p:attrNameLst>
                                          </p:cBhvr>
                                          <p:tavLst>
                                            <p:tav tm="0">
                                              <p:val>
                                                <p:strVal val="0-#ppt_h/2"/>
                                              </p:val>
                                            </p:tav>
                                            <p:tav tm="100000">
                                              <p:val>
                                                <p:strVal val="#ppt_y"/>
                                              </p:val>
                                            </p:tav>
                                          </p:tavLst>
                                        </p:anim>
                                      </p:childTnLst>
                                    </p:cTn>
                                  </p:par>
                                  <p:par>
                                    <p:cTn id="31" presetID="2" presetClass="entr" presetSubtype="3" accel="48000" fill="hold" nodeType="withEffect" p14:presetBounceEnd="52000">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14:bounceEnd="52000">
                                          <p:cBhvr additive="base">
                                            <p:cTn id="33" dur="2000" fill="hold"/>
                                            <p:tgtEl>
                                              <p:spTgt spid="24"/>
                                            </p:tgtEl>
                                            <p:attrNameLst>
                                              <p:attrName>ppt_x</p:attrName>
                                            </p:attrNameLst>
                                          </p:cBhvr>
                                          <p:tavLst>
                                            <p:tav tm="0">
                                              <p:val>
                                                <p:strVal val="1+#ppt_w/2"/>
                                              </p:val>
                                            </p:tav>
                                            <p:tav tm="100000">
                                              <p:val>
                                                <p:strVal val="#ppt_x"/>
                                              </p:val>
                                            </p:tav>
                                          </p:tavLst>
                                        </p:anim>
                                        <p:anim calcmode="lin" valueType="num" p14:bounceEnd="52000">
                                          <p:cBhvr additive="base">
                                            <p:cTn id="34" dur="2000" fill="hold"/>
                                            <p:tgtEl>
                                              <p:spTgt spid="24"/>
                                            </p:tgtEl>
                                            <p:attrNameLst>
                                              <p:attrName>ppt_y</p:attrName>
                                            </p:attrNameLst>
                                          </p:cBhvr>
                                          <p:tavLst>
                                            <p:tav tm="0">
                                              <p:val>
                                                <p:strVal val="0-#ppt_h/2"/>
                                              </p:val>
                                            </p:tav>
                                            <p:tav tm="100000">
                                              <p:val>
                                                <p:strVal val="#ppt_y"/>
                                              </p:val>
                                            </p:tav>
                                          </p:tavLst>
                                        </p:anim>
                                      </p:childTnLst>
                                    </p:cTn>
                                  </p:par>
                                  <p:par>
                                    <p:cTn id="35" presetID="2" presetClass="entr" presetSubtype="12" accel="46000" fill="hold" nodeType="withEffect" p14:presetBounceEnd="48000">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14:bounceEnd="48000">
                                          <p:cBhvr additive="base">
                                            <p:cTn id="37" dur="2000" fill="hold"/>
                                            <p:tgtEl>
                                              <p:spTgt spid="12"/>
                                            </p:tgtEl>
                                            <p:attrNameLst>
                                              <p:attrName>ppt_x</p:attrName>
                                            </p:attrNameLst>
                                          </p:cBhvr>
                                          <p:tavLst>
                                            <p:tav tm="0">
                                              <p:val>
                                                <p:strVal val="0-#ppt_w/2"/>
                                              </p:val>
                                            </p:tav>
                                            <p:tav tm="100000">
                                              <p:val>
                                                <p:strVal val="#ppt_x"/>
                                              </p:val>
                                            </p:tav>
                                          </p:tavLst>
                                        </p:anim>
                                        <p:anim calcmode="lin" valueType="num" p14:bounceEnd="48000">
                                          <p:cBhvr additive="base">
                                            <p:cTn id="38"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remove" display="0">
                      <p:stCondLst>
                        <p:cond delay="indefinite"/>
                      </p:stCondLst>
                      <p:endCondLst>
                        <p:cond evt="onStopAudio" delay="0">
                          <p:tgtEl>
                            <p:sldTgt/>
                          </p:tgtEl>
                        </p:cond>
                      </p:endCondLst>
                    </p:cTn>
                    <p:tgtEl>
                      <p:spTgt spid="11"/>
                    </p:tgtEl>
                  </p:cMediaNode>
                </p:audio>
              </p:childTnLst>
            </p:cTn>
          </p:par>
        </p:tnLst>
        <p:bldLst>
          <p:bldP spid="18" grpId="0"/>
          <p:bldP spid="19" grpId="0" animBg="1"/>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 presetClass="entr" presetSubtype="3" accel="4800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cBhvr additive="base">
                                            <p:cTn id="9" dur="2000" fill="hold"/>
                                            <p:tgtEl>
                                              <p:spTgt spid="19"/>
                                            </p:tgtEl>
                                            <p:attrNameLst>
                                              <p:attrName>ppt_x</p:attrName>
                                            </p:attrNameLst>
                                          </p:cBhvr>
                                          <p:tavLst>
                                            <p:tav tm="0">
                                              <p:val>
                                                <p:strVal val="1+#ppt_w/2"/>
                                              </p:val>
                                            </p:tav>
                                            <p:tav tm="100000">
                                              <p:val>
                                                <p:strVal val="#ppt_x"/>
                                              </p:val>
                                            </p:tav>
                                          </p:tavLst>
                                        </p:anim>
                                        <p:anim calcmode="lin" valueType="num">
                                          <p:cBhvr additive="base">
                                            <p:cTn id="10" dur="2000" fill="hold"/>
                                            <p:tgtEl>
                                              <p:spTgt spid="19"/>
                                            </p:tgtEl>
                                            <p:attrNameLst>
                                              <p:attrName>ppt_y</p:attrName>
                                            </p:attrNameLst>
                                          </p:cBhvr>
                                          <p:tavLst>
                                            <p:tav tm="0">
                                              <p:val>
                                                <p:strVal val="0-#ppt_h/2"/>
                                              </p:val>
                                            </p:tav>
                                            <p:tav tm="100000">
                                              <p:val>
                                                <p:strVal val="#ppt_y"/>
                                              </p:val>
                                            </p:tav>
                                          </p:tavLst>
                                        </p:anim>
                                      </p:childTnLst>
                                    </p:cTn>
                                  </p:par>
                                  <p:par>
                                    <p:cTn id="11" presetID="2" presetClass="entr" presetSubtype="3" accel="4800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2000" fill="hold"/>
                                            <p:tgtEl>
                                              <p:spTgt spid="20"/>
                                            </p:tgtEl>
                                            <p:attrNameLst>
                                              <p:attrName>ppt_x</p:attrName>
                                            </p:attrNameLst>
                                          </p:cBhvr>
                                          <p:tavLst>
                                            <p:tav tm="0">
                                              <p:val>
                                                <p:strVal val="1+#ppt_w/2"/>
                                              </p:val>
                                            </p:tav>
                                            <p:tav tm="100000">
                                              <p:val>
                                                <p:strVal val="#ppt_x"/>
                                              </p:val>
                                            </p:tav>
                                          </p:tavLst>
                                        </p:anim>
                                        <p:anim calcmode="lin" valueType="num">
                                          <p:cBhvr additive="base">
                                            <p:cTn id="14" dur="2000" fill="hold"/>
                                            <p:tgtEl>
                                              <p:spTgt spid="20"/>
                                            </p:tgtEl>
                                            <p:attrNameLst>
                                              <p:attrName>ppt_y</p:attrName>
                                            </p:attrNameLst>
                                          </p:cBhvr>
                                          <p:tavLst>
                                            <p:tav tm="0">
                                              <p:val>
                                                <p:strVal val="0-#ppt_h/2"/>
                                              </p:val>
                                            </p:tav>
                                            <p:tav tm="100000">
                                              <p:val>
                                                <p:strVal val="#ppt_y"/>
                                              </p:val>
                                            </p:tav>
                                          </p:tavLst>
                                        </p:anim>
                                      </p:childTnLst>
                                    </p:cTn>
                                  </p:par>
                                  <p:par>
                                    <p:cTn id="15" presetID="2" presetClass="entr" presetSubtype="3" accel="4800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2000" fill="hold"/>
                                            <p:tgtEl>
                                              <p:spTgt spid="17"/>
                                            </p:tgtEl>
                                            <p:attrNameLst>
                                              <p:attrName>ppt_x</p:attrName>
                                            </p:attrNameLst>
                                          </p:cBhvr>
                                          <p:tavLst>
                                            <p:tav tm="0">
                                              <p:val>
                                                <p:strVal val="1+#ppt_w/2"/>
                                              </p:val>
                                            </p:tav>
                                            <p:tav tm="100000">
                                              <p:val>
                                                <p:strVal val="#ppt_x"/>
                                              </p:val>
                                            </p:tav>
                                          </p:tavLst>
                                        </p:anim>
                                        <p:anim calcmode="lin" valueType="num">
                                          <p:cBhvr additive="base">
                                            <p:cTn id="18" dur="2000" fill="hold"/>
                                            <p:tgtEl>
                                              <p:spTgt spid="17"/>
                                            </p:tgtEl>
                                            <p:attrNameLst>
                                              <p:attrName>ppt_y</p:attrName>
                                            </p:attrNameLst>
                                          </p:cBhvr>
                                          <p:tavLst>
                                            <p:tav tm="0">
                                              <p:val>
                                                <p:strVal val="0-#ppt_h/2"/>
                                              </p:val>
                                            </p:tav>
                                            <p:tav tm="100000">
                                              <p:val>
                                                <p:strVal val="#ppt_y"/>
                                              </p:val>
                                            </p:tav>
                                          </p:tavLst>
                                        </p:anim>
                                      </p:childTnLst>
                                    </p:cTn>
                                  </p:par>
                                  <p:par>
                                    <p:cTn id="19" presetID="2" presetClass="entr" presetSubtype="3" accel="4800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2000" fill="hold"/>
                                            <p:tgtEl>
                                              <p:spTgt spid="18"/>
                                            </p:tgtEl>
                                            <p:attrNameLst>
                                              <p:attrName>ppt_x</p:attrName>
                                            </p:attrNameLst>
                                          </p:cBhvr>
                                          <p:tavLst>
                                            <p:tav tm="0">
                                              <p:val>
                                                <p:strVal val="1+#ppt_w/2"/>
                                              </p:val>
                                            </p:tav>
                                            <p:tav tm="100000">
                                              <p:val>
                                                <p:strVal val="#ppt_x"/>
                                              </p:val>
                                            </p:tav>
                                          </p:tavLst>
                                        </p:anim>
                                        <p:anim calcmode="lin" valueType="num">
                                          <p:cBhvr additive="base">
                                            <p:cTn id="22" dur="2000" fill="hold"/>
                                            <p:tgtEl>
                                              <p:spTgt spid="18"/>
                                            </p:tgtEl>
                                            <p:attrNameLst>
                                              <p:attrName>ppt_y</p:attrName>
                                            </p:attrNameLst>
                                          </p:cBhvr>
                                          <p:tavLst>
                                            <p:tav tm="0">
                                              <p:val>
                                                <p:strVal val="0-#ppt_h/2"/>
                                              </p:val>
                                            </p:tav>
                                            <p:tav tm="100000">
                                              <p:val>
                                                <p:strVal val="#ppt_y"/>
                                              </p:val>
                                            </p:tav>
                                          </p:tavLst>
                                        </p:anim>
                                      </p:childTnLst>
                                    </p:cTn>
                                  </p:par>
                                  <p:par>
                                    <p:cTn id="23" presetID="2" presetClass="entr" presetSubtype="3" accel="4800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2000" fill="hold"/>
                                            <p:tgtEl>
                                              <p:spTgt spid="21"/>
                                            </p:tgtEl>
                                            <p:attrNameLst>
                                              <p:attrName>ppt_x</p:attrName>
                                            </p:attrNameLst>
                                          </p:cBhvr>
                                          <p:tavLst>
                                            <p:tav tm="0">
                                              <p:val>
                                                <p:strVal val="1+#ppt_w/2"/>
                                              </p:val>
                                            </p:tav>
                                            <p:tav tm="100000">
                                              <p:val>
                                                <p:strVal val="#ppt_x"/>
                                              </p:val>
                                            </p:tav>
                                          </p:tavLst>
                                        </p:anim>
                                        <p:anim calcmode="lin" valueType="num">
                                          <p:cBhvr additive="base">
                                            <p:cTn id="26" dur="2000" fill="hold"/>
                                            <p:tgtEl>
                                              <p:spTgt spid="21"/>
                                            </p:tgtEl>
                                            <p:attrNameLst>
                                              <p:attrName>ppt_y</p:attrName>
                                            </p:attrNameLst>
                                          </p:cBhvr>
                                          <p:tavLst>
                                            <p:tav tm="0">
                                              <p:val>
                                                <p:strVal val="0-#ppt_h/2"/>
                                              </p:val>
                                            </p:tav>
                                            <p:tav tm="100000">
                                              <p:val>
                                                <p:strVal val="#ppt_y"/>
                                              </p:val>
                                            </p:tav>
                                          </p:tavLst>
                                        </p:anim>
                                      </p:childTnLst>
                                    </p:cTn>
                                  </p:par>
                                  <p:par>
                                    <p:cTn id="27" presetID="2" presetClass="entr" presetSubtype="3" accel="4800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2000" fill="hold"/>
                                            <p:tgtEl>
                                              <p:spTgt spid="23"/>
                                            </p:tgtEl>
                                            <p:attrNameLst>
                                              <p:attrName>ppt_x</p:attrName>
                                            </p:attrNameLst>
                                          </p:cBhvr>
                                          <p:tavLst>
                                            <p:tav tm="0">
                                              <p:val>
                                                <p:strVal val="1+#ppt_w/2"/>
                                              </p:val>
                                            </p:tav>
                                            <p:tav tm="100000">
                                              <p:val>
                                                <p:strVal val="#ppt_x"/>
                                              </p:val>
                                            </p:tav>
                                          </p:tavLst>
                                        </p:anim>
                                        <p:anim calcmode="lin" valueType="num">
                                          <p:cBhvr additive="base">
                                            <p:cTn id="30" dur="2000" fill="hold"/>
                                            <p:tgtEl>
                                              <p:spTgt spid="23"/>
                                            </p:tgtEl>
                                            <p:attrNameLst>
                                              <p:attrName>ppt_y</p:attrName>
                                            </p:attrNameLst>
                                          </p:cBhvr>
                                          <p:tavLst>
                                            <p:tav tm="0">
                                              <p:val>
                                                <p:strVal val="0-#ppt_h/2"/>
                                              </p:val>
                                            </p:tav>
                                            <p:tav tm="100000">
                                              <p:val>
                                                <p:strVal val="#ppt_y"/>
                                              </p:val>
                                            </p:tav>
                                          </p:tavLst>
                                        </p:anim>
                                      </p:childTnLst>
                                    </p:cTn>
                                  </p:par>
                                  <p:par>
                                    <p:cTn id="31" presetID="2" presetClass="entr" presetSubtype="3" accel="4800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2000" fill="hold"/>
                                            <p:tgtEl>
                                              <p:spTgt spid="24"/>
                                            </p:tgtEl>
                                            <p:attrNameLst>
                                              <p:attrName>ppt_x</p:attrName>
                                            </p:attrNameLst>
                                          </p:cBhvr>
                                          <p:tavLst>
                                            <p:tav tm="0">
                                              <p:val>
                                                <p:strVal val="1+#ppt_w/2"/>
                                              </p:val>
                                            </p:tav>
                                            <p:tav tm="100000">
                                              <p:val>
                                                <p:strVal val="#ppt_x"/>
                                              </p:val>
                                            </p:tav>
                                          </p:tavLst>
                                        </p:anim>
                                        <p:anim calcmode="lin" valueType="num">
                                          <p:cBhvr additive="base">
                                            <p:cTn id="34" dur="2000" fill="hold"/>
                                            <p:tgtEl>
                                              <p:spTgt spid="24"/>
                                            </p:tgtEl>
                                            <p:attrNameLst>
                                              <p:attrName>ppt_y</p:attrName>
                                            </p:attrNameLst>
                                          </p:cBhvr>
                                          <p:tavLst>
                                            <p:tav tm="0">
                                              <p:val>
                                                <p:strVal val="0-#ppt_h/2"/>
                                              </p:val>
                                            </p:tav>
                                            <p:tav tm="100000">
                                              <p:val>
                                                <p:strVal val="#ppt_y"/>
                                              </p:val>
                                            </p:tav>
                                          </p:tavLst>
                                        </p:anim>
                                      </p:childTnLst>
                                    </p:cTn>
                                  </p:par>
                                  <p:par>
                                    <p:cTn id="35" presetID="2" presetClass="entr" presetSubtype="12" accel="4600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2000" fill="hold"/>
                                            <p:tgtEl>
                                              <p:spTgt spid="12"/>
                                            </p:tgtEl>
                                            <p:attrNameLst>
                                              <p:attrName>ppt_x</p:attrName>
                                            </p:attrNameLst>
                                          </p:cBhvr>
                                          <p:tavLst>
                                            <p:tav tm="0">
                                              <p:val>
                                                <p:strVal val="0-#ppt_w/2"/>
                                              </p:val>
                                            </p:tav>
                                            <p:tav tm="100000">
                                              <p:val>
                                                <p:strVal val="#ppt_x"/>
                                              </p:val>
                                            </p:tav>
                                          </p:tavLst>
                                        </p:anim>
                                        <p:anim calcmode="lin" valueType="num">
                                          <p:cBhvr additive="base">
                                            <p:cTn id="38"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remove" display="0">
                      <p:stCondLst>
                        <p:cond delay="indefinite"/>
                      </p:stCondLst>
                      <p:endCondLst>
                        <p:cond evt="onStopAudio" delay="0">
                          <p:tgtEl>
                            <p:sldTgt/>
                          </p:tgtEl>
                        </p:cond>
                      </p:endCondLst>
                    </p:cTn>
                    <p:tgtEl>
                      <p:spTgt spid="11"/>
                    </p:tgtEl>
                  </p:cMediaNode>
                </p:audio>
              </p:childTnLst>
            </p:cTn>
          </p:par>
        </p:tnLst>
        <p:bldLst>
          <p:bldP spid="18" grpId="0"/>
          <p:bldP spid="19" grpId="0" animBg="1"/>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347864" y="473646"/>
            <a:ext cx="1210589" cy="584775"/>
          </a:xfrm>
          <a:prstGeom prst="rect">
            <a:avLst/>
          </a:prstGeom>
        </p:spPr>
        <p:txBody>
          <a:bodyPr wrap="none">
            <a:spAutoFit/>
          </a:bodyPr>
          <a:lstStyle/>
          <a:p>
            <a:pPr algn="ctr"/>
            <a:r>
              <a:rPr lang="zh-CN" altLang="en-US" sz="3200" dirty="0">
                <a:latin typeface="汉仪尚巍手书W" panose="00020600040101010101" pitchFamily="18" charset="-122"/>
                <a:ea typeface="汉仪尚巍手书W" panose="00020600040101010101" pitchFamily="18" charset="-122"/>
                <a:cs typeface="+mn-ea"/>
              </a:rPr>
              <a:t>目 录</a:t>
            </a:r>
            <a:endParaRPr lang="en-GB" altLang="zh-CN" sz="3200" dirty="0">
              <a:latin typeface="汉仪尚巍手书W" panose="00020600040101010101" pitchFamily="18" charset="-122"/>
              <a:ea typeface="汉仪尚巍手书W" panose="00020600040101010101" pitchFamily="18" charset="-122"/>
              <a:cs typeface="+mn-ea"/>
            </a:endParaRPr>
          </a:p>
        </p:txBody>
      </p:sp>
      <p:sp>
        <p:nvSpPr>
          <p:cNvPr id="18" name="矩形 17"/>
          <p:cNvSpPr/>
          <p:nvPr/>
        </p:nvSpPr>
        <p:spPr>
          <a:xfrm>
            <a:off x="4529222" y="627534"/>
            <a:ext cx="1210588" cy="338554"/>
          </a:xfrm>
          <a:prstGeom prst="rect">
            <a:avLst/>
          </a:prstGeom>
        </p:spPr>
        <p:txBody>
          <a:bodyPr wrap="none">
            <a:spAutoFit/>
          </a:bodyPr>
          <a:lstStyle/>
          <a:p>
            <a:pPr>
              <a:defRPr/>
            </a:pPr>
            <a:r>
              <a:rPr lang="en-US" altLang="zh-CN" sz="16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sym typeface="Arial" panose="020B0604020202020204" pitchFamily="34" charset="0"/>
              </a:rPr>
              <a:t>CONTENTS</a:t>
            </a:r>
            <a:endParaRPr lang="zh-CN" altLang="en-US" sz="16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sym typeface="Arial" panose="020B0604020202020204" pitchFamily="34" charset="0"/>
            </a:endParaRPr>
          </a:p>
        </p:txBody>
      </p:sp>
      <p:sp>
        <p:nvSpPr>
          <p:cNvPr id="19" name="矩形 18"/>
          <p:cNvSpPr/>
          <p:nvPr/>
        </p:nvSpPr>
        <p:spPr>
          <a:xfrm>
            <a:off x="2376645" y="987574"/>
            <a:ext cx="4390711" cy="461665"/>
          </a:xfrm>
          <a:prstGeom prst="rect">
            <a:avLst/>
          </a:prstGeom>
        </p:spPr>
        <p:txBody>
          <a:bodyPr wrap="square">
            <a:spAutoFit/>
          </a:bodyPr>
          <a:lstStyle/>
          <a:p>
            <a:pPr algn="ctr" fontAlgn="base">
              <a:lnSpc>
                <a:spcPct val="120000"/>
              </a:lnSpc>
              <a:spcBef>
                <a:spcPct val="0"/>
              </a:spcBef>
              <a:spcAft>
                <a:spcPct val="0"/>
              </a:spcAft>
            </a:pPr>
            <a:r>
              <a:rPr lang="zh-CN" altLang="en-US" sz="10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sym typeface="Gill Sans" charset="0"/>
              </a:rPr>
              <a:t>此处添加详细文本描述，建议与标题相关并符合整体语言风格，语言描述尽量简洁生动。</a:t>
            </a:r>
            <a:endParaRPr lang="en-US" altLang="zh-CN" sz="10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sym typeface="Gill Sans" charset="0"/>
            </a:endParaRPr>
          </a:p>
        </p:txBody>
      </p:sp>
      <p:sp>
        <p:nvSpPr>
          <p:cNvPr id="35" name="íšḻiḑé"/>
          <p:cNvSpPr/>
          <p:nvPr/>
        </p:nvSpPr>
        <p:spPr>
          <a:xfrm>
            <a:off x="1197627" y="2283718"/>
            <a:ext cx="550050" cy="389255"/>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dirty="0">
                <a:latin typeface="汉仪尚巍手书W" panose="00020600040101010101" pitchFamily="18" charset="-122"/>
                <a:ea typeface="汉仪尚巍手书W" panose="00020600040101010101" pitchFamily="18" charset="-122"/>
                <a:cs typeface="+mn-ea"/>
              </a:rPr>
              <a:t>01</a:t>
            </a:r>
          </a:p>
        </p:txBody>
      </p:sp>
      <p:sp>
        <p:nvSpPr>
          <p:cNvPr id="36" name="矩形 35"/>
          <p:cNvSpPr/>
          <p:nvPr/>
        </p:nvSpPr>
        <p:spPr>
          <a:xfrm>
            <a:off x="461537" y="3292210"/>
            <a:ext cx="2022231" cy="50783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rPr>
              <a:t>请在此添加文字说明，模板。请在此添加文字说明，模板。</a:t>
            </a:r>
            <a:endParaRPr lang="zh-CN" altLang="zh-CN"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endParaRPr>
          </a:p>
        </p:txBody>
      </p:sp>
      <p:sp>
        <p:nvSpPr>
          <p:cNvPr id="37" name="文本框 5"/>
          <p:cNvSpPr txBox="1">
            <a:spLocks noChangeArrowheads="1"/>
          </p:cNvSpPr>
          <p:nvPr/>
        </p:nvSpPr>
        <p:spPr bwMode="auto">
          <a:xfrm>
            <a:off x="561691" y="2920119"/>
            <a:ext cx="18219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latin typeface="汉仪尚巍手书W" panose="00020600040101010101" pitchFamily="18" charset="-122"/>
                <a:ea typeface="汉仪尚巍手书W" panose="00020600040101010101" pitchFamily="18" charset="-122"/>
                <a:cs typeface="+mn-ea"/>
                <a:sym typeface="宋体" panose="02010600030101010101" pitchFamily="2" charset="-122"/>
              </a:rPr>
              <a:t>年度工作概述</a:t>
            </a:r>
          </a:p>
        </p:txBody>
      </p:sp>
      <p:sp>
        <p:nvSpPr>
          <p:cNvPr id="38" name="íšḻiḑé"/>
          <p:cNvSpPr/>
          <p:nvPr/>
        </p:nvSpPr>
        <p:spPr>
          <a:xfrm>
            <a:off x="3285859" y="2283718"/>
            <a:ext cx="550050" cy="389255"/>
          </a:xfrm>
          <a:prstGeom prst="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a:latin typeface="汉仪尚巍手书W" panose="00020600040101010101" pitchFamily="18" charset="-122"/>
                <a:ea typeface="汉仪尚巍手书W" panose="00020600040101010101" pitchFamily="18" charset="-122"/>
                <a:cs typeface="+mn-ea"/>
              </a:rPr>
              <a:t>02</a:t>
            </a:r>
            <a:endParaRPr lang="en-US" sz="1600" dirty="0">
              <a:latin typeface="汉仪尚巍手书W" panose="00020600040101010101" pitchFamily="18" charset="-122"/>
              <a:ea typeface="汉仪尚巍手书W" panose="00020600040101010101" pitchFamily="18" charset="-122"/>
              <a:cs typeface="+mn-ea"/>
            </a:endParaRPr>
          </a:p>
        </p:txBody>
      </p:sp>
      <p:sp>
        <p:nvSpPr>
          <p:cNvPr id="39" name="矩形 38"/>
          <p:cNvSpPr/>
          <p:nvPr/>
        </p:nvSpPr>
        <p:spPr>
          <a:xfrm>
            <a:off x="2549769" y="3292210"/>
            <a:ext cx="2022231" cy="50783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rPr>
              <a:t>请在此添加文字说明，模板。请在此添加文字说明，模板。</a:t>
            </a:r>
            <a:endParaRPr lang="zh-CN" altLang="zh-CN"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endParaRPr>
          </a:p>
        </p:txBody>
      </p:sp>
      <p:sp>
        <p:nvSpPr>
          <p:cNvPr id="40" name="文本框 5"/>
          <p:cNvSpPr txBox="1">
            <a:spLocks noChangeArrowheads="1"/>
          </p:cNvSpPr>
          <p:nvPr/>
        </p:nvSpPr>
        <p:spPr bwMode="auto">
          <a:xfrm>
            <a:off x="2649923" y="2920119"/>
            <a:ext cx="18219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latin typeface="汉仪尚巍手书W" panose="00020600040101010101" pitchFamily="18" charset="-122"/>
                <a:ea typeface="汉仪尚巍手书W" panose="00020600040101010101" pitchFamily="18" charset="-122"/>
                <a:cs typeface="+mn-ea"/>
                <a:sym typeface="宋体" panose="02010600030101010101" pitchFamily="2" charset="-122"/>
              </a:rPr>
              <a:t>工作完成情况</a:t>
            </a:r>
          </a:p>
        </p:txBody>
      </p:sp>
      <p:sp>
        <p:nvSpPr>
          <p:cNvPr id="41" name="íšḻiḑé"/>
          <p:cNvSpPr/>
          <p:nvPr/>
        </p:nvSpPr>
        <p:spPr>
          <a:xfrm>
            <a:off x="5374091" y="2283718"/>
            <a:ext cx="550050" cy="389255"/>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a:latin typeface="汉仪尚巍手书W" panose="00020600040101010101" pitchFamily="18" charset="-122"/>
                <a:ea typeface="汉仪尚巍手书W" panose="00020600040101010101" pitchFamily="18" charset="-122"/>
                <a:cs typeface="+mn-ea"/>
              </a:rPr>
              <a:t>03</a:t>
            </a:r>
            <a:endParaRPr lang="en-US" sz="1600" dirty="0">
              <a:latin typeface="汉仪尚巍手书W" panose="00020600040101010101" pitchFamily="18" charset="-122"/>
              <a:ea typeface="汉仪尚巍手书W" panose="00020600040101010101" pitchFamily="18" charset="-122"/>
              <a:cs typeface="+mn-ea"/>
            </a:endParaRPr>
          </a:p>
        </p:txBody>
      </p:sp>
      <p:sp>
        <p:nvSpPr>
          <p:cNvPr id="42" name="矩形 41"/>
          <p:cNvSpPr/>
          <p:nvPr/>
        </p:nvSpPr>
        <p:spPr>
          <a:xfrm>
            <a:off x="4638001" y="3292210"/>
            <a:ext cx="2022231" cy="50783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rPr>
              <a:t>请在此添加文字说明，模板。请在此添加文字说明，模板。</a:t>
            </a:r>
            <a:endParaRPr lang="zh-CN" altLang="zh-CN"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endParaRPr>
          </a:p>
        </p:txBody>
      </p:sp>
      <p:sp>
        <p:nvSpPr>
          <p:cNvPr id="43" name="文本框 5"/>
          <p:cNvSpPr txBox="1">
            <a:spLocks noChangeArrowheads="1"/>
          </p:cNvSpPr>
          <p:nvPr/>
        </p:nvSpPr>
        <p:spPr bwMode="auto">
          <a:xfrm>
            <a:off x="4738155" y="2920119"/>
            <a:ext cx="18219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latin typeface="汉仪尚巍手书W" panose="00020600040101010101" pitchFamily="18" charset="-122"/>
                <a:ea typeface="汉仪尚巍手书W" panose="00020600040101010101" pitchFamily="18" charset="-122"/>
                <a:cs typeface="+mn-ea"/>
                <a:sym typeface="宋体" panose="02010600030101010101" pitchFamily="2" charset="-122"/>
              </a:rPr>
              <a:t>项目成功展示</a:t>
            </a:r>
          </a:p>
        </p:txBody>
      </p:sp>
      <p:sp>
        <p:nvSpPr>
          <p:cNvPr id="44" name="íšḻiḑé"/>
          <p:cNvSpPr/>
          <p:nvPr/>
        </p:nvSpPr>
        <p:spPr>
          <a:xfrm>
            <a:off x="7462323" y="2283718"/>
            <a:ext cx="550050" cy="389255"/>
          </a:xfrm>
          <a:prstGeom prst="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dirty="0">
                <a:latin typeface="汉仪尚巍手书W" panose="00020600040101010101" pitchFamily="18" charset="-122"/>
                <a:ea typeface="汉仪尚巍手书W" panose="00020600040101010101" pitchFamily="18" charset="-122"/>
                <a:cs typeface="+mn-ea"/>
              </a:rPr>
              <a:t>04</a:t>
            </a:r>
          </a:p>
        </p:txBody>
      </p:sp>
      <p:sp>
        <p:nvSpPr>
          <p:cNvPr id="45" name="矩形 44"/>
          <p:cNvSpPr/>
          <p:nvPr/>
        </p:nvSpPr>
        <p:spPr>
          <a:xfrm>
            <a:off x="6726233" y="3292210"/>
            <a:ext cx="2022231" cy="50783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rPr>
              <a:t>请在此添加文字说明，模板。请在此添加文字说明，模板。</a:t>
            </a:r>
            <a:endParaRPr lang="zh-CN" altLang="zh-CN"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endParaRPr>
          </a:p>
        </p:txBody>
      </p:sp>
      <p:sp>
        <p:nvSpPr>
          <p:cNvPr id="46" name="文本框 5"/>
          <p:cNvSpPr txBox="1">
            <a:spLocks noChangeArrowheads="1"/>
          </p:cNvSpPr>
          <p:nvPr/>
        </p:nvSpPr>
        <p:spPr bwMode="auto">
          <a:xfrm>
            <a:off x="6826387" y="2920119"/>
            <a:ext cx="18219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latin typeface="汉仪尚巍手书W" panose="00020600040101010101" pitchFamily="18" charset="-122"/>
                <a:ea typeface="汉仪尚巍手书W" panose="00020600040101010101" pitchFamily="18" charset="-122"/>
                <a:cs typeface="+mn-ea"/>
                <a:sym typeface="宋体" panose="02010600030101010101" pitchFamily="2" charset="-122"/>
              </a:rPr>
              <a:t>明年工作计划</a:t>
            </a:r>
          </a:p>
        </p:txBody>
      </p:sp>
    </p:spTree>
    <p:extLst>
      <p:ext uri="{BB962C8B-B14F-4D97-AF65-F5344CB8AC3E}">
        <p14:creationId xmlns:p14="http://schemas.microsoft.com/office/powerpoint/2010/main" val="241956713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par>
                          <p:cTn id="11" fill="hold">
                            <p:stCondLst>
                              <p:cond delay="55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750"/>
                                        <p:tgtEl>
                                          <p:spTgt spid="18"/>
                                        </p:tgtEl>
                                      </p:cBhvr>
                                    </p:animEffect>
                                  </p:childTnLst>
                                </p:cTn>
                              </p:par>
                            </p:childTnLst>
                          </p:cTn>
                        </p:par>
                        <p:par>
                          <p:cTn id="15" fill="hold">
                            <p:stCondLst>
                              <p:cond delay="13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15646"/>
          <a:stretch/>
        </p:blipFill>
        <p:spPr>
          <a:xfrm>
            <a:off x="1" y="0"/>
            <a:ext cx="9144000" cy="5143500"/>
          </a:xfrm>
          <a:prstGeom prst="rect">
            <a:avLst/>
          </a:prstGeom>
        </p:spPr>
      </p:pic>
      <p:sp>
        <p:nvSpPr>
          <p:cNvPr id="13" name="矩形 12"/>
          <p:cNvSpPr/>
          <p:nvPr/>
        </p:nvSpPr>
        <p:spPr>
          <a:xfrm>
            <a:off x="2254524" y="1059582"/>
            <a:ext cx="4634952" cy="923330"/>
          </a:xfrm>
          <a:prstGeom prst="rect">
            <a:avLst/>
          </a:prstGeom>
        </p:spPr>
        <p:txBody>
          <a:bodyPr wrap="square">
            <a:spAutoFit/>
          </a:bodyPr>
          <a:lstStyle/>
          <a:p>
            <a:pPr algn="dist">
              <a:lnSpc>
                <a:spcPct val="100000"/>
              </a:lnSpc>
            </a:pPr>
            <a:r>
              <a:rPr lang="zh-CN" altLang="en-US" sz="5400" b="1"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rPr>
              <a:t>年度工作概述</a:t>
            </a:r>
          </a:p>
        </p:txBody>
      </p:sp>
      <p:sp>
        <p:nvSpPr>
          <p:cNvPr id="14" name="Footer Text"/>
          <p:cNvSpPr txBox="1"/>
          <p:nvPr/>
        </p:nvSpPr>
        <p:spPr>
          <a:xfrm flipH="1">
            <a:off x="1421650" y="1923678"/>
            <a:ext cx="6300701" cy="420500"/>
          </a:xfrm>
          <a:prstGeom prst="rect">
            <a:avLst/>
          </a:prstGeom>
          <a:noFill/>
        </p:spPr>
        <p:txBody>
          <a:bodyPr wrap="square" lIns="0" tIns="0" rIns="0" bIns="0" rtlCol="0">
            <a:spAutoFit/>
          </a:bodyPr>
          <a:lstStyle/>
          <a:p>
            <a:pPr algn="ctr" defTabSz="837515">
              <a:lnSpc>
                <a:spcPct val="200000"/>
              </a:lnSpc>
              <a:defRPr/>
            </a:pP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p>
        </p:txBody>
      </p:sp>
      <p:sp>
        <p:nvSpPr>
          <p:cNvPr id="15" name="圆角矩形 15">
            <a:extLst>
              <a:ext uri="{FF2B5EF4-FFF2-40B4-BE49-F238E27FC236}">
                <a16:creationId xmlns:a16="http://schemas.microsoft.com/office/drawing/2014/main" xmlns="" id="{A25E6CB8-FF85-40A1-9097-1E3F6B74C823}"/>
              </a:ext>
            </a:extLst>
          </p:cNvPr>
          <p:cNvSpPr/>
          <p:nvPr/>
        </p:nvSpPr>
        <p:spPr>
          <a:xfrm>
            <a:off x="3887639" y="2715766"/>
            <a:ext cx="1368722" cy="317432"/>
          </a:xfrm>
          <a:prstGeom prst="roundRect">
            <a:avLst>
              <a:gd name="adj" fmla="val 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dist">
              <a:lnSpc>
                <a:spcPct val="150000"/>
              </a:lnSpc>
            </a:pPr>
            <a:r>
              <a:rPr lang="en-US" altLang="zh-CN" spc="225" dirty="0" smtClean="0">
                <a:solidFill>
                  <a:schemeClr val="bg1"/>
                </a:solidFill>
                <a:latin typeface="汉仪尚巍手书W" panose="00020600040101010101" pitchFamily="18" charset="-122"/>
                <a:ea typeface="汉仪尚巍手书W" panose="00020600040101010101" pitchFamily="18" charset="-122"/>
              </a:rPr>
              <a:t>PART 01</a:t>
            </a:r>
            <a:endParaRPr lang="zh-CN" altLang="en-US" spc="225" dirty="0">
              <a:solidFill>
                <a:schemeClr val="bg1"/>
              </a:solidFill>
              <a:latin typeface="汉仪尚巍手书W" panose="00020600040101010101" pitchFamily="18" charset="-122"/>
              <a:ea typeface="汉仪尚巍手书W" panose="00020600040101010101" pitchFamily="18" charset="-122"/>
            </a:endParaRPr>
          </a:p>
        </p:txBody>
      </p:sp>
    </p:spTree>
    <p:extLst>
      <p:ext uri="{BB962C8B-B14F-4D97-AF65-F5344CB8AC3E}">
        <p14:creationId xmlns:p14="http://schemas.microsoft.com/office/powerpoint/2010/main" val="1928036835"/>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750"/>
                                            <p:tgtEl>
                                              <p:spTgt spid="14"/>
                                            </p:tgtEl>
                                          </p:cBhvr>
                                        </p:animEffect>
                                      </p:childTnLst>
                                    </p:cTn>
                                  </p:par>
                                  <p:par>
                                    <p:cTn id="8" presetID="2" presetClass="entr" presetSubtype="3" accel="48000" fill="hold" grpId="0" nodeType="withEffect" p14:presetBounceEnd="52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52000">
                                          <p:cBhvr additive="base">
                                            <p:cTn id="10" dur="2000" fill="hold"/>
                                            <p:tgtEl>
                                              <p:spTgt spid="15"/>
                                            </p:tgtEl>
                                            <p:attrNameLst>
                                              <p:attrName>ppt_x</p:attrName>
                                            </p:attrNameLst>
                                          </p:cBhvr>
                                          <p:tavLst>
                                            <p:tav tm="0">
                                              <p:val>
                                                <p:strVal val="1+#ppt_w/2"/>
                                              </p:val>
                                            </p:tav>
                                            <p:tav tm="100000">
                                              <p:val>
                                                <p:strVal val="#ppt_x"/>
                                              </p:val>
                                            </p:tav>
                                          </p:tavLst>
                                        </p:anim>
                                        <p:anim calcmode="lin" valueType="num" p14:bounceEnd="52000">
                                          <p:cBhvr additive="base">
                                            <p:cTn id="11"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750"/>
                                            <p:tgtEl>
                                              <p:spTgt spid="14"/>
                                            </p:tgtEl>
                                          </p:cBhvr>
                                        </p:animEffect>
                                      </p:childTnLst>
                                    </p:cTn>
                                  </p:par>
                                  <p:par>
                                    <p:cTn id="8" presetID="2" presetClass="entr" presetSubtype="3" accel="4800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2000" fill="hold"/>
                                            <p:tgtEl>
                                              <p:spTgt spid="15"/>
                                            </p:tgtEl>
                                            <p:attrNameLst>
                                              <p:attrName>ppt_x</p:attrName>
                                            </p:attrNameLst>
                                          </p:cBhvr>
                                          <p:tavLst>
                                            <p:tav tm="0">
                                              <p:val>
                                                <p:strVal val="1+#ppt_w/2"/>
                                              </p:val>
                                            </p:tav>
                                            <p:tav tm="100000">
                                              <p:val>
                                                <p:strVal val="#ppt_x"/>
                                              </p:val>
                                            </p:tav>
                                          </p:tavLst>
                                        </p:anim>
                                        <p:anim calcmode="lin" valueType="num">
                                          <p:cBhvr additive="base">
                                            <p:cTn id="11"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1872208"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一、公司介绍</a:t>
            </a:r>
          </a:p>
        </p:txBody>
      </p:sp>
      <p:grpSp>
        <p:nvGrpSpPr>
          <p:cNvPr id="15" name="组合 14"/>
          <p:cNvGrpSpPr/>
          <p:nvPr/>
        </p:nvGrpSpPr>
        <p:grpSpPr>
          <a:xfrm>
            <a:off x="785936" y="1559295"/>
            <a:ext cx="2589908" cy="2596631"/>
            <a:chOff x="1055688" y="1493003"/>
            <a:chExt cx="4579995" cy="4591884"/>
          </a:xfrm>
          <a:solidFill>
            <a:schemeClr val="bg2">
              <a:lumMod val="85000"/>
            </a:schemeClr>
          </a:solidFill>
        </p:grpSpPr>
        <p:sp>
          <p:nvSpPr>
            <p:cNvPr id="28" name="椭圆 27"/>
            <p:cNvSpPr/>
            <p:nvPr/>
          </p:nvSpPr>
          <p:spPr>
            <a:xfrm>
              <a:off x="4396667" y="3138256"/>
              <a:ext cx="1239016" cy="123901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350">
                <a:solidFill>
                  <a:srgbClr val="FFFFFF"/>
                </a:solidFill>
              </a:endParaRPr>
            </a:p>
          </p:txBody>
        </p:sp>
        <p:sp>
          <p:nvSpPr>
            <p:cNvPr id="29" name="椭圆 28"/>
            <p:cNvSpPr/>
            <p:nvPr/>
          </p:nvSpPr>
          <p:spPr>
            <a:xfrm>
              <a:off x="2720759" y="4845871"/>
              <a:ext cx="1239016" cy="123901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350">
                <a:solidFill>
                  <a:srgbClr val="FFFFFF"/>
                </a:solidFill>
              </a:endParaRPr>
            </a:p>
          </p:txBody>
        </p:sp>
        <p:sp>
          <p:nvSpPr>
            <p:cNvPr id="30" name="椭圆 29"/>
            <p:cNvSpPr/>
            <p:nvPr/>
          </p:nvSpPr>
          <p:spPr>
            <a:xfrm>
              <a:off x="1055688" y="3138256"/>
              <a:ext cx="1239016" cy="123901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350">
                <a:solidFill>
                  <a:srgbClr val="FFFFFF"/>
                </a:solidFill>
              </a:endParaRPr>
            </a:p>
          </p:txBody>
        </p:sp>
        <p:sp>
          <p:nvSpPr>
            <p:cNvPr id="31" name="椭圆 30"/>
            <p:cNvSpPr/>
            <p:nvPr/>
          </p:nvSpPr>
          <p:spPr>
            <a:xfrm>
              <a:off x="2730698" y="1493003"/>
              <a:ext cx="1239016" cy="123901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350">
                <a:solidFill>
                  <a:srgbClr val="FFFFFF"/>
                </a:solidFill>
              </a:endParaRPr>
            </a:p>
          </p:txBody>
        </p:sp>
        <p:grpSp>
          <p:nvGrpSpPr>
            <p:cNvPr id="32" name="组合 31"/>
            <p:cNvGrpSpPr/>
            <p:nvPr/>
          </p:nvGrpSpPr>
          <p:grpSpPr>
            <a:xfrm>
              <a:off x="1803416" y="2240570"/>
              <a:ext cx="862013" cy="828675"/>
              <a:chOff x="1698625" y="2255838"/>
              <a:chExt cx="862013" cy="828675"/>
            </a:xfrm>
            <a:grpFill/>
          </p:grpSpPr>
          <p:sp>
            <p:nvSpPr>
              <p:cNvPr id="74" name="任意多边形: 形状 312"/>
              <p:cNvSpPr>
                <a:spLocks/>
              </p:cNvSpPr>
              <p:nvPr/>
            </p:nvSpPr>
            <p:spPr bwMode="auto">
              <a:xfrm>
                <a:off x="1698625" y="3001963"/>
                <a:ext cx="61913" cy="82550"/>
              </a:xfrm>
              <a:custGeom>
                <a:avLst/>
                <a:gdLst>
                  <a:gd name="T0" fmla="*/ 39 w 39"/>
                  <a:gd name="T1" fmla="*/ 10 h 52"/>
                  <a:gd name="T2" fmla="*/ 22 w 39"/>
                  <a:gd name="T3" fmla="*/ 0 h 52"/>
                  <a:gd name="T4" fmla="*/ 0 w 39"/>
                  <a:gd name="T5" fmla="*/ 43 h 52"/>
                  <a:gd name="T6" fmla="*/ 17 w 39"/>
                  <a:gd name="T7" fmla="*/ 52 h 52"/>
                  <a:gd name="T8" fmla="*/ 39 w 39"/>
                  <a:gd name="T9" fmla="*/ 10 h 52"/>
                </a:gdLst>
                <a:ahLst/>
                <a:cxnLst>
                  <a:cxn ang="0">
                    <a:pos x="T0" y="T1"/>
                  </a:cxn>
                  <a:cxn ang="0">
                    <a:pos x="T2" y="T3"/>
                  </a:cxn>
                  <a:cxn ang="0">
                    <a:pos x="T4" y="T5"/>
                  </a:cxn>
                  <a:cxn ang="0">
                    <a:pos x="T6" y="T7"/>
                  </a:cxn>
                  <a:cxn ang="0">
                    <a:pos x="T8" y="T9"/>
                  </a:cxn>
                </a:cxnLst>
                <a:rect l="0" t="0" r="r" b="b"/>
                <a:pathLst>
                  <a:path w="39" h="52">
                    <a:moveTo>
                      <a:pt x="39" y="10"/>
                    </a:moveTo>
                    <a:lnTo>
                      <a:pt x="22" y="0"/>
                    </a:lnTo>
                    <a:lnTo>
                      <a:pt x="0" y="43"/>
                    </a:lnTo>
                    <a:lnTo>
                      <a:pt x="17" y="52"/>
                    </a:lnTo>
                    <a:lnTo>
                      <a:pt x="3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75" name="任意多边形: 形状 313"/>
              <p:cNvSpPr>
                <a:spLocks/>
              </p:cNvSpPr>
              <p:nvPr/>
            </p:nvSpPr>
            <p:spPr bwMode="auto">
              <a:xfrm>
                <a:off x="1751013" y="2898775"/>
                <a:ext cx="68263" cy="82550"/>
              </a:xfrm>
              <a:custGeom>
                <a:avLst/>
                <a:gdLst>
                  <a:gd name="T0" fmla="*/ 23 w 23"/>
                  <a:gd name="T1" fmla="*/ 6 h 28"/>
                  <a:gd name="T2" fmla="*/ 14 w 23"/>
                  <a:gd name="T3" fmla="*/ 0 h 28"/>
                  <a:gd name="T4" fmla="*/ 12 w 23"/>
                  <a:gd name="T5" fmla="*/ 4 h 28"/>
                  <a:gd name="T6" fmla="*/ 7 w 23"/>
                  <a:gd name="T7" fmla="*/ 12 h 28"/>
                  <a:gd name="T8" fmla="*/ 0 w 23"/>
                  <a:gd name="T9" fmla="*/ 23 h 28"/>
                  <a:gd name="T10" fmla="*/ 10 w 23"/>
                  <a:gd name="T11" fmla="*/ 28 h 28"/>
                  <a:gd name="T12" fmla="*/ 16 w 23"/>
                  <a:gd name="T13" fmla="*/ 17 h 28"/>
                  <a:gd name="T14" fmla="*/ 21 w 23"/>
                  <a:gd name="T15" fmla="*/ 9 h 28"/>
                  <a:gd name="T16" fmla="*/ 23 w 23"/>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8">
                    <a:moveTo>
                      <a:pt x="23" y="6"/>
                    </a:moveTo>
                    <a:cubicBezTo>
                      <a:pt x="14" y="0"/>
                      <a:pt x="14" y="0"/>
                      <a:pt x="14" y="0"/>
                    </a:cubicBezTo>
                    <a:cubicBezTo>
                      <a:pt x="14" y="0"/>
                      <a:pt x="13" y="2"/>
                      <a:pt x="12" y="4"/>
                    </a:cubicBezTo>
                    <a:cubicBezTo>
                      <a:pt x="11" y="6"/>
                      <a:pt x="9" y="9"/>
                      <a:pt x="7" y="12"/>
                    </a:cubicBezTo>
                    <a:cubicBezTo>
                      <a:pt x="4" y="17"/>
                      <a:pt x="0" y="23"/>
                      <a:pt x="0" y="23"/>
                    </a:cubicBezTo>
                    <a:cubicBezTo>
                      <a:pt x="10" y="28"/>
                      <a:pt x="10" y="28"/>
                      <a:pt x="10" y="28"/>
                    </a:cubicBezTo>
                    <a:cubicBezTo>
                      <a:pt x="10" y="28"/>
                      <a:pt x="13" y="23"/>
                      <a:pt x="16" y="17"/>
                    </a:cubicBezTo>
                    <a:cubicBezTo>
                      <a:pt x="18" y="14"/>
                      <a:pt x="20" y="11"/>
                      <a:pt x="21" y="9"/>
                    </a:cubicBezTo>
                    <a:cubicBezTo>
                      <a:pt x="22" y="7"/>
                      <a:pt x="23" y="6"/>
                      <a:pt x="2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76" name="任意多边形: 形状 314"/>
              <p:cNvSpPr>
                <a:spLocks/>
              </p:cNvSpPr>
              <p:nvPr/>
            </p:nvSpPr>
            <p:spPr bwMode="auto">
              <a:xfrm>
                <a:off x="1812925" y="2801938"/>
                <a:ext cx="71438" cy="82550"/>
              </a:xfrm>
              <a:custGeom>
                <a:avLst/>
                <a:gdLst>
                  <a:gd name="T0" fmla="*/ 24 w 24"/>
                  <a:gd name="T1" fmla="*/ 7 h 28"/>
                  <a:gd name="T2" fmla="*/ 16 w 24"/>
                  <a:gd name="T3" fmla="*/ 0 h 28"/>
                  <a:gd name="T4" fmla="*/ 8 w 24"/>
                  <a:gd name="T5" fmla="*/ 11 h 28"/>
                  <a:gd name="T6" fmla="*/ 3 w 24"/>
                  <a:gd name="T7" fmla="*/ 19 h 28"/>
                  <a:gd name="T8" fmla="*/ 0 w 24"/>
                  <a:gd name="T9" fmla="*/ 22 h 28"/>
                  <a:gd name="T10" fmla="*/ 9 w 24"/>
                  <a:gd name="T11" fmla="*/ 28 h 28"/>
                  <a:gd name="T12" fmla="*/ 11 w 24"/>
                  <a:gd name="T13" fmla="*/ 25 h 28"/>
                  <a:gd name="T14" fmla="*/ 17 w 24"/>
                  <a:gd name="T15" fmla="*/ 17 h 28"/>
                  <a:gd name="T16" fmla="*/ 24 w 24"/>
                  <a:gd name="T17"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8">
                    <a:moveTo>
                      <a:pt x="24" y="7"/>
                    </a:moveTo>
                    <a:cubicBezTo>
                      <a:pt x="16" y="0"/>
                      <a:pt x="16" y="0"/>
                      <a:pt x="16" y="0"/>
                    </a:cubicBezTo>
                    <a:cubicBezTo>
                      <a:pt x="16" y="0"/>
                      <a:pt x="12" y="6"/>
                      <a:pt x="8" y="11"/>
                    </a:cubicBezTo>
                    <a:cubicBezTo>
                      <a:pt x="6" y="14"/>
                      <a:pt x="4" y="17"/>
                      <a:pt x="3" y="19"/>
                    </a:cubicBezTo>
                    <a:cubicBezTo>
                      <a:pt x="1" y="21"/>
                      <a:pt x="0" y="22"/>
                      <a:pt x="0" y="22"/>
                    </a:cubicBezTo>
                    <a:cubicBezTo>
                      <a:pt x="9" y="28"/>
                      <a:pt x="9" y="28"/>
                      <a:pt x="9" y="28"/>
                    </a:cubicBezTo>
                    <a:cubicBezTo>
                      <a:pt x="9" y="28"/>
                      <a:pt x="10" y="27"/>
                      <a:pt x="11" y="25"/>
                    </a:cubicBezTo>
                    <a:cubicBezTo>
                      <a:pt x="13" y="23"/>
                      <a:pt x="15" y="20"/>
                      <a:pt x="17" y="17"/>
                    </a:cubicBezTo>
                    <a:cubicBezTo>
                      <a:pt x="20" y="12"/>
                      <a:pt x="24" y="7"/>
                      <a:pt x="2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77" name="任意多边形: 形状 315"/>
              <p:cNvSpPr>
                <a:spLocks/>
              </p:cNvSpPr>
              <p:nvPr/>
            </p:nvSpPr>
            <p:spPr bwMode="auto">
              <a:xfrm>
                <a:off x="1884363" y="2711450"/>
                <a:ext cx="73025" cy="79375"/>
              </a:xfrm>
              <a:custGeom>
                <a:avLst/>
                <a:gdLst>
                  <a:gd name="T0" fmla="*/ 25 w 25"/>
                  <a:gd name="T1" fmla="*/ 7 h 27"/>
                  <a:gd name="T2" fmla="*/ 16 w 25"/>
                  <a:gd name="T3" fmla="*/ 0 h 27"/>
                  <a:gd name="T4" fmla="*/ 14 w 25"/>
                  <a:gd name="T5" fmla="*/ 3 h 27"/>
                  <a:gd name="T6" fmla="*/ 8 w 25"/>
                  <a:gd name="T7" fmla="*/ 10 h 27"/>
                  <a:gd name="T8" fmla="*/ 0 w 25"/>
                  <a:gd name="T9" fmla="*/ 21 h 27"/>
                  <a:gd name="T10" fmla="*/ 8 w 25"/>
                  <a:gd name="T11" fmla="*/ 27 h 27"/>
                  <a:gd name="T12" fmla="*/ 16 w 25"/>
                  <a:gd name="T13" fmla="*/ 17 h 27"/>
                  <a:gd name="T14" fmla="*/ 22 w 25"/>
                  <a:gd name="T15" fmla="*/ 10 h 27"/>
                  <a:gd name="T16" fmla="*/ 25 w 25"/>
                  <a:gd name="T1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25" y="7"/>
                    </a:moveTo>
                    <a:cubicBezTo>
                      <a:pt x="16" y="0"/>
                      <a:pt x="16" y="0"/>
                      <a:pt x="16" y="0"/>
                    </a:cubicBezTo>
                    <a:cubicBezTo>
                      <a:pt x="16" y="0"/>
                      <a:pt x="15" y="1"/>
                      <a:pt x="14" y="3"/>
                    </a:cubicBezTo>
                    <a:cubicBezTo>
                      <a:pt x="12" y="5"/>
                      <a:pt x="10" y="8"/>
                      <a:pt x="8" y="10"/>
                    </a:cubicBezTo>
                    <a:cubicBezTo>
                      <a:pt x="4" y="15"/>
                      <a:pt x="0" y="21"/>
                      <a:pt x="0" y="21"/>
                    </a:cubicBezTo>
                    <a:cubicBezTo>
                      <a:pt x="8" y="27"/>
                      <a:pt x="8" y="27"/>
                      <a:pt x="8" y="27"/>
                    </a:cubicBezTo>
                    <a:cubicBezTo>
                      <a:pt x="8" y="27"/>
                      <a:pt x="12" y="22"/>
                      <a:pt x="16" y="17"/>
                    </a:cubicBezTo>
                    <a:cubicBezTo>
                      <a:pt x="18" y="14"/>
                      <a:pt x="20" y="12"/>
                      <a:pt x="22" y="10"/>
                    </a:cubicBezTo>
                    <a:cubicBezTo>
                      <a:pt x="23" y="8"/>
                      <a:pt x="25" y="7"/>
                      <a:pt x="25"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78" name="任意多边形: 形状 316"/>
              <p:cNvSpPr>
                <a:spLocks/>
              </p:cNvSpPr>
              <p:nvPr/>
            </p:nvSpPr>
            <p:spPr bwMode="auto">
              <a:xfrm>
                <a:off x="1957388" y="2622550"/>
                <a:ext cx="76200" cy="79375"/>
              </a:xfrm>
              <a:custGeom>
                <a:avLst/>
                <a:gdLst>
                  <a:gd name="T0" fmla="*/ 26 w 26"/>
                  <a:gd name="T1" fmla="*/ 8 h 27"/>
                  <a:gd name="T2" fmla="*/ 18 w 26"/>
                  <a:gd name="T3" fmla="*/ 0 h 27"/>
                  <a:gd name="T4" fmla="*/ 9 w 26"/>
                  <a:gd name="T5" fmla="*/ 10 h 27"/>
                  <a:gd name="T6" fmla="*/ 3 w 26"/>
                  <a:gd name="T7" fmla="*/ 17 h 27"/>
                  <a:gd name="T8" fmla="*/ 0 w 26"/>
                  <a:gd name="T9" fmla="*/ 20 h 27"/>
                  <a:gd name="T10" fmla="*/ 8 w 26"/>
                  <a:gd name="T11" fmla="*/ 27 h 27"/>
                  <a:gd name="T12" fmla="*/ 11 w 26"/>
                  <a:gd name="T13" fmla="*/ 24 h 27"/>
                  <a:gd name="T14" fmla="*/ 17 w 26"/>
                  <a:gd name="T15" fmla="*/ 17 h 27"/>
                  <a:gd name="T16" fmla="*/ 26 w 26"/>
                  <a:gd name="T17"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7">
                    <a:moveTo>
                      <a:pt x="26" y="8"/>
                    </a:moveTo>
                    <a:cubicBezTo>
                      <a:pt x="18" y="0"/>
                      <a:pt x="18" y="0"/>
                      <a:pt x="18" y="0"/>
                    </a:cubicBezTo>
                    <a:cubicBezTo>
                      <a:pt x="18" y="0"/>
                      <a:pt x="14" y="5"/>
                      <a:pt x="9" y="10"/>
                    </a:cubicBezTo>
                    <a:cubicBezTo>
                      <a:pt x="7" y="12"/>
                      <a:pt x="4" y="15"/>
                      <a:pt x="3" y="17"/>
                    </a:cubicBezTo>
                    <a:cubicBezTo>
                      <a:pt x="1" y="19"/>
                      <a:pt x="0" y="20"/>
                      <a:pt x="0" y="20"/>
                    </a:cubicBezTo>
                    <a:cubicBezTo>
                      <a:pt x="8" y="27"/>
                      <a:pt x="8" y="27"/>
                      <a:pt x="8" y="27"/>
                    </a:cubicBezTo>
                    <a:cubicBezTo>
                      <a:pt x="8" y="27"/>
                      <a:pt x="9" y="26"/>
                      <a:pt x="11" y="24"/>
                    </a:cubicBezTo>
                    <a:cubicBezTo>
                      <a:pt x="12" y="22"/>
                      <a:pt x="15" y="20"/>
                      <a:pt x="17" y="17"/>
                    </a:cubicBezTo>
                    <a:cubicBezTo>
                      <a:pt x="21" y="13"/>
                      <a:pt x="26" y="8"/>
                      <a:pt x="2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79" name="任意多边形: 形状 317"/>
              <p:cNvSpPr>
                <a:spLocks/>
              </p:cNvSpPr>
              <p:nvPr/>
            </p:nvSpPr>
            <p:spPr bwMode="auto">
              <a:xfrm>
                <a:off x="2036763" y="2543175"/>
                <a:ext cx="79375" cy="77788"/>
              </a:xfrm>
              <a:custGeom>
                <a:avLst/>
                <a:gdLst>
                  <a:gd name="T0" fmla="*/ 27 w 27"/>
                  <a:gd name="T1" fmla="*/ 8 h 26"/>
                  <a:gd name="T2" fmla="*/ 20 w 27"/>
                  <a:gd name="T3" fmla="*/ 0 h 26"/>
                  <a:gd name="T4" fmla="*/ 17 w 27"/>
                  <a:gd name="T5" fmla="*/ 2 h 26"/>
                  <a:gd name="T6" fmla="*/ 10 w 27"/>
                  <a:gd name="T7" fmla="*/ 9 h 26"/>
                  <a:gd name="T8" fmla="*/ 0 w 27"/>
                  <a:gd name="T9" fmla="*/ 18 h 26"/>
                  <a:gd name="T10" fmla="*/ 8 w 27"/>
                  <a:gd name="T11" fmla="*/ 26 h 26"/>
                  <a:gd name="T12" fmla="*/ 17 w 27"/>
                  <a:gd name="T13" fmla="*/ 17 h 26"/>
                  <a:gd name="T14" fmla="*/ 24 w 27"/>
                  <a:gd name="T15" fmla="*/ 10 h 26"/>
                  <a:gd name="T16" fmla="*/ 27 w 27"/>
                  <a:gd name="T17"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27" y="8"/>
                    </a:moveTo>
                    <a:cubicBezTo>
                      <a:pt x="20" y="0"/>
                      <a:pt x="20" y="0"/>
                      <a:pt x="20" y="0"/>
                    </a:cubicBezTo>
                    <a:cubicBezTo>
                      <a:pt x="20" y="0"/>
                      <a:pt x="19" y="1"/>
                      <a:pt x="17" y="2"/>
                    </a:cubicBezTo>
                    <a:cubicBezTo>
                      <a:pt x="15" y="4"/>
                      <a:pt x="13" y="6"/>
                      <a:pt x="10" y="9"/>
                    </a:cubicBezTo>
                    <a:cubicBezTo>
                      <a:pt x="5" y="13"/>
                      <a:pt x="0" y="18"/>
                      <a:pt x="0" y="18"/>
                    </a:cubicBezTo>
                    <a:cubicBezTo>
                      <a:pt x="8" y="26"/>
                      <a:pt x="8" y="26"/>
                      <a:pt x="8" y="26"/>
                    </a:cubicBezTo>
                    <a:cubicBezTo>
                      <a:pt x="8" y="26"/>
                      <a:pt x="13" y="21"/>
                      <a:pt x="17" y="17"/>
                    </a:cubicBezTo>
                    <a:cubicBezTo>
                      <a:pt x="20" y="14"/>
                      <a:pt x="22" y="12"/>
                      <a:pt x="24" y="10"/>
                    </a:cubicBezTo>
                    <a:cubicBezTo>
                      <a:pt x="26" y="9"/>
                      <a:pt x="27" y="8"/>
                      <a:pt x="2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0" name="任意多边形: 形状 318"/>
              <p:cNvSpPr>
                <a:spLocks/>
              </p:cNvSpPr>
              <p:nvPr/>
            </p:nvSpPr>
            <p:spPr bwMode="auto">
              <a:xfrm>
                <a:off x="2125663" y="2466975"/>
                <a:ext cx="79375" cy="74613"/>
              </a:xfrm>
              <a:custGeom>
                <a:avLst/>
                <a:gdLst>
                  <a:gd name="T0" fmla="*/ 27 w 27"/>
                  <a:gd name="T1" fmla="*/ 9 h 25"/>
                  <a:gd name="T2" fmla="*/ 21 w 27"/>
                  <a:gd name="T3" fmla="*/ 0 h 25"/>
                  <a:gd name="T4" fmla="*/ 10 w 27"/>
                  <a:gd name="T5" fmla="*/ 8 h 25"/>
                  <a:gd name="T6" fmla="*/ 3 w 27"/>
                  <a:gd name="T7" fmla="*/ 14 h 25"/>
                  <a:gd name="T8" fmla="*/ 0 w 27"/>
                  <a:gd name="T9" fmla="*/ 17 h 25"/>
                  <a:gd name="T10" fmla="*/ 7 w 27"/>
                  <a:gd name="T11" fmla="*/ 25 h 25"/>
                  <a:gd name="T12" fmla="*/ 10 w 27"/>
                  <a:gd name="T13" fmla="*/ 22 h 25"/>
                  <a:gd name="T14" fmla="*/ 17 w 27"/>
                  <a:gd name="T15" fmla="*/ 17 h 25"/>
                  <a:gd name="T16" fmla="*/ 27 w 27"/>
                  <a:gd name="T17"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27" y="9"/>
                    </a:moveTo>
                    <a:cubicBezTo>
                      <a:pt x="21" y="0"/>
                      <a:pt x="21" y="0"/>
                      <a:pt x="21" y="0"/>
                    </a:cubicBezTo>
                    <a:cubicBezTo>
                      <a:pt x="21" y="0"/>
                      <a:pt x="15" y="4"/>
                      <a:pt x="10" y="8"/>
                    </a:cubicBezTo>
                    <a:cubicBezTo>
                      <a:pt x="7" y="10"/>
                      <a:pt x="5" y="13"/>
                      <a:pt x="3" y="14"/>
                    </a:cubicBezTo>
                    <a:cubicBezTo>
                      <a:pt x="1" y="16"/>
                      <a:pt x="0" y="17"/>
                      <a:pt x="0" y="17"/>
                    </a:cubicBezTo>
                    <a:cubicBezTo>
                      <a:pt x="7" y="25"/>
                      <a:pt x="7" y="25"/>
                      <a:pt x="7" y="25"/>
                    </a:cubicBezTo>
                    <a:cubicBezTo>
                      <a:pt x="7" y="25"/>
                      <a:pt x="8" y="24"/>
                      <a:pt x="10" y="22"/>
                    </a:cubicBezTo>
                    <a:cubicBezTo>
                      <a:pt x="12" y="21"/>
                      <a:pt x="14" y="19"/>
                      <a:pt x="17" y="17"/>
                    </a:cubicBezTo>
                    <a:cubicBezTo>
                      <a:pt x="22" y="13"/>
                      <a:pt x="27" y="9"/>
                      <a:pt x="27"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1" name="任意多边形: 形状 319"/>
              <p:cNvSpPr>
                <a:spLocks/>
              </p:cNvSpPr>
              <p:nvPr/>
            </p:nvSpPr>
            <p:spPr bwMode="auto">
              <a:xfrm>
                <a:off x="2216150" y="2400300"/>
                <a:ext cx="82550" cy="69850"/>
              </a:xfrm>
              <a:custGeom>
                <a:avLst/>
                <a:gdLst>
                  <a:gd name="T0" fmla="*/ 52 w 52"/>
                  <a:gd name="T1" fmla="*/ 15 h 44"/>
                  <a:gd name="T2" fmla="*/ 41 w 52"/>
                  <a:gd name="T3" fmla="*/ 0 h 44"/>
                  <a:gd name="T4" fmla="*/ 0 w 52"/>
                  <a:gd name="T5" fmla="*/ 27 h 44"/>
                  <a:gd name="T6" fmla="*/ 11 w 52"/>
                  <a:gd name="T7" fmla="*/ 44 h 44"/>
                  <a:gd name="T8" fmla="*/ 52 w 52"/>
                  <a:gd name="T9" fmla="*/ 15 h 44"/>
                </a:gdLst>
                <a:ahLst/>
                <a:cxnLst>
                  <a:cxn ang="0">
                    <a:pos x="T0" y="T1"/>
                  </a:cxn>
                  <a:cxn ang="0">
                    <a:pos x="T2" y="T3"/>
                  </a:cxn>
                  <a:cxn ang="0">
                    <a:pos x="T4" y="T5"/>
                  </a:cxn>
                  <a:cxn ang="0">
                    <a:pos x="T6" y="T7"/>
                  </a:cxn>
                  <a:cxn ang="0">
                    <a:pos x="T8" y="T9"/>
                  </a:cxn>
                </a:cxnLst>
                <a:rect l="0" t="0" r="r" b="b"/>
                <a:pathLst>
                  <a:path w="52" h="44">
                    <a:moveTo>
                      <a:pt x="52" y="15"/>
                    </a:moveTo>
                    <a:lnTo>
                      <a:pt x="41" y="0"/>
                    </a:lnTo>
                    <a:lnTo>
                      <a:pt x="0" y="27"/>
                    </a:lnTo>
                    <a:lnTo>
                      <a:pt x="11" y="44"/>
                    </a:lnTo>
                    <a:lnTo>
                      <a:pt x="52"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2" name="任意多边形: 形状 320"/>
              <p:cNvSpPr>
                <a:spLocks/>
              </p:cNvSpPr>
              <p:nvPr/>
            </p:nvSpPr>
            <p:spPr bwMode="auto">
              <a:xfrm>
                <a:off x="2312988" y="2338388"/>
                <a:ext cx="82550" cy="65088"/>
              </a:xfrm>
              <a:custGeom>
                <a:avLst/>
                <a:gdLst>
                  <a:gd name="T0" fmla="*/ 28 w 28"/>
                  <a:gd name="T1" fmla="*/ 9 h 22"/>
                  <a:gd name="T2" fmla="*/ 23 w 28"/>
                  <a:gd name="T3" fmla="*/ 0 h 22"/>
                  <a:gd name="T4" fmla="*/ 11 w 28"/>
                  <a:gd name="T5" fmla="*/ 6 h 22"/>
                  <a:gd name="T6" fmla="*/ 0 w 28"/>
                  <a:gd name="T7" fmla="*/ 13 h 22"/>
                  <a:gd name="T8" fmla="*/ 6 w 28"/>
                  <a:gd name="T9" fmla="*/ 22 h 22"/>
                  <a:gd name="T10" fmla="*/ 17 w 28"/>
                  <a:gd name="T11" fmla="*/ 15 h 22"/>
                  <a:gd name="T12" fmla="*/ 28 w 28"/>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28" h="22">
                    <a:moveTo>
                      <a:pt x="28" y="9"/>
                    </a:moveTo>
                    <a:cubicBezTo>
                      <a:pt x="23" y="0"/>
                      <a:pt x="23" y="0"/>
                      <a:pt x="23" y="0"/>
                    </a:cubicBezTo>
                    <a:cubicBezTo>
                      <a:pt x="23" y="0"/>
                      <a:pt x="17" y="3"/>
                      <a:pt x="11" y="6"/>
                    </a:cubicBezTo>
                    <a:cubicBezTo>
                      <a:pt x="6" y="10"/>
                      <a:pt x="0" y="13"/>
                      <a:pt x="0" y="13"/>
                    </a:cubicBezTo>
                    <a:cubicBezTo>
                      <a:pt x="6" y="22"/>
                      <a:pt x="6" y="22"/>
                      <a:pt x="6" y="22"/>
                    </a:cubicBezTo>
                    <a:cubicBezTo>
                      <a:pt x="6" y="22"/>
                      <a:pt x="11" y="19"/>
                      <a:pt x="17" y="15"/>
                    </a:cubicBezTo>
                    <a:cubicBezTo>
                      <a:pt x="22" y="12"/>
                      <a:pt x="28" y="9"/>
                      <a:pt x="2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3" name="任意多边形: 形状 321"/>
              <p:cNvSpPr>
                <a:spLocks/>
              </p:cNvSpPr>
              <p:nvPr/>
            </p:nvSpPr>
            <p:spPr bwMode="auto">
              <a:xfrm>
                <a:off x="2382838" y="2255838"/>
                <a:ext cx="177800" cy="155575"/>
              </a:xfrm>
              <a:custGeom>
                <a:avLst/>
                <a:gdLst>
                  <a:gd name="T0" fmla="*/ 0 w 112"/>
                  <a:gd name="T1" fmla="*/ 0 h 98"/>
                  <a:gd name="T2" fmla="*/ 112 w 112"/>
                  <a:gd name="T3" fmla="*/ 2 h 98"/>
                  <a:gd name="T4" fmla="*/ 54 w 112"/>
                  <a:gd name="T5" fmla="*/ 98 h 98"/>
                  <a:gd name="T6" fmla="*/ 0 w 112"/>
                  <a:gd name="T7" fmla="*/ 0 h 98"/>
                </a:gdLst>
                <a:ahLst/>
                <a:cxnLst>
                  <a:cxn ang="0">
                    <a:pos x="T0" y="T1"/>
                  </a:cxn>
                  <a:cxn ang="0">
                    <a:pos x="T2" y="T3"/>
                  </a:cxn>
                  <a:cxn ang="0">
                    <a:pos x="T4" y="T5"/>
                  </a:cxn>
                  <a:cxn ang="0">
                    <a:pos x="T6" y="T7"/>
                  </a:cxn>
                </a:cxnLst>
                <a:rect l="0" t="0" r="r" b="b"/>
                <a:pathLst>
                  <a:path w="112" h="98">
                    <a:moveTo>
                      <a:pt x="0" y="0"/>
                    </a:moveTo>
                    <a:lnTo>
                      <a:pt x="112" y="2"/>
                    </a:lnTo>
                    <a:lnTo>
                      <a:pt x="54" y="9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grpSp>
        <p:grpSp>
          <p:nvGrpSpPr>
            <p:cNvPr id="33" name="组合 32"/>
            <p:cNvGrpSpPr/>
            <p:nvPr/>
          </p:nvGrpSpPr>
          <p:grpSpPr>
            <a:xfrm>
              <a:off x="4084654" y="2275495"/>
              <a:ext cx="811212" cy="858838"/>
              <a:chOff x="3979863" y="2290763"/>
              <a:chExt cx="811212" cy="858838"/>
            </a:xfrm>
            <a:grpFill/>
          </p:grpSpPr>
          <p:sp>
            <p:nvSpPr>
              <p:cNvPr id="63" name="任意多边形: 形状 301"/>
              <p:cNvSpPr>
                <a:spLocks/>
              </p:cNvSpPr>
              <p:nvPr/>
            </p:nvSpPr>
            <p:spPr bwMode="auto">
              <a:xfrm>
                <a:off x="3979863" y="2290763"/>
                <a:ext cx="82550" cy="65088"/>
              </a:xfrm>
              <a:custGeom>
                <a:avLst/>
                <a:gdLst>
                  <a:gd name="T0" fmla="*/ 23 w 28"/>
                  <a:gd name="T1" fmla="*/ 22 h 22"/>
                  <a:gd name="T2" fmla="*/ 28 w 28"/>
                  <a:gd name="T3" fmla="*/ 12 h 22"/>
                  <a:gd name="T4" fmla="*/ 25 w 28"/>
                  <a:gd name="T5" fmla="*/ 10 h 22"/>
                  <a:gd name="T6" fmla="*/ 17 w 28"/>
                  <a:gd name="T7" fmla="*/ 6 h 22"/>
                  <a:gd name="T8" fmla="*/ 5 w 28"/>
                  <a:gd name="T9" fmla="*/ 0 h 22"/>
                  <a:gd name="T10" fmla="*/ 0 w 28"/>
                  <a:gd name="T11" fmla="*/ 9 h 22"/>
                  <a:gd name="T12" fmla="*/ 11 w 28"/>
                  <a:gd name="T13" fmla="*/ 15 h 22"/>
                  <a:gd name="T14" fmla="*/ 19 w 28"/>
                  <a:gd name="T15" fmla="*/ 20 h 22"/>
                  <a:gd name="T16" fmla="*/ 23 w 28"/>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2">
                    <a:moveTo>
                      <a:pt x="23" y="22"/>
                    </a:moveTo>
                    <a:cubicBezTo>
                      <a:pt x="28" y="12"/>
                      <a:pt x="28" y="12"/>
                      <a:pt x="28" y="12"/>
                    </a:cubicBezTo>
                    <a:cubicBezTo>
                      <a:pt x="28" y="12"/>
                      <a:pt x="27" y="12"/>
                      <a:pt x="25" y="10"/>
                    </a:cubicBezTo>
                    <a:cubicBezTo>
                      <a:pt x="22" y="9"/>
                      <a:pt x="20" y="7"/>
                      <a:pt x="17" y="6"/>
                    </a:cubicBezTo>
                    <a:cubicBezTo>
                      <a:pt x="11" y="3"/>
                      <a:pt x="5" y="0"/>
                      <a:pt x="5" y="0"/>
                    </a:cubicBezTo>
                    <a:cubicBezTo>
                      <a:pt x="0" y="9"/>
                      <a:pt x="0" y="9"/>
                      <a:pt x="0" y="9"/>
                    </a:cubicBezTo>
                    <a:cubicBezTo>
                      <a:pt x="0" y="9"/>
                      <a:pt x="6" y="12"/>
                      <a:pt x="11" y="15"/>
                    </a:cubicBezTo>
                    <a:cubicBezTo>
                      <a:pt x="14" y="17"/>
                      <a:pt x="17" y="18"/>
                      <a:pt x="19" y="20"/>
                    </a:cubicBezTo>
                    <a:cubicBezTo>
                      <a:pt x="22" y="21"/>
                      <a:pt x="23" y="22"/>
                      <a:pt x="23"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grpSp>
            <p:nvGrpSpPr>
              <p:cNvPr id="64" name="组合 63"/>
              <p:cNvGrpSpPr/>
              <p:nvPr/>
            </p:nvGrpSpPr>
            <p:grpSpPr>
              <a:xfrm>
                <a:off x="4079875" y="2346325"/>
                <a:ext cx="711200" cy="803276"/>
                <a:chOff x="4079875" y="2346325"/>
                <a:chExt cx="711200" cy="803276"/>
              </a:xfrm>
              <a:grpFill/>
            </p:grpSpPr>
            <p:sp>
              <p:nvSpPr>
                <p:cNvPr id="65" name="任意多边形: 形状 303"/>
                <p:cNvSpPr>
                  <a:spLocks/>
                </p:cNvSpPr>
                <p:nvPr/>
              </p:nvSpPr>
              <p:spPr bwMode="auto">
                <a:xfrm>
                  <a:off x="4079875" y="2346325"/>
                  <a:ext cx="82550" cy="68263"/>
                </a:xfrm>
                <a:custGeom>
                  <a:avLst/>
                  <a:gdLst>
                    <a:gd name="T0" fmla="*/ 22 w 28"/>
                    <a:gd name="T1" fmla="*/ 23 h 23"/>
                    <a:gd name="T2" fmla="*/ 28 w 28"/>
                    <a:gd name="T3" fmla="*/ 14 h 23"/>
                    <a:gd name="T4" fmla="*/ 17 w 28"/>
                    <a:gd name="T5" fmla="*/ 7 h 23"/>
                    <a:gd name="T6" fmla="*/ 6 w 28"/>
                    <a:gd name="T7" fmla="*/ 0 h 23"/>
                    <a:gd name="T8" fmla="*/ 0 w 28"/>
                    <a:gd name="T9" fmla="*/ 9 h 23"/>
                    <a:gd name="T10" fmla="*/ 11 w 28"/>
                    <a:gd name="T11" fmla="*/ 16 h 23"/>
                    <a:gd name="T12" fmla="*/ 22 w 28"/>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8" h="23">
                      <a:moveTo>
                        <a:pt x="22" y="23"/>
                      </a:moveTo>
                      <a:cubicBezTo>
                        <a:pt x="28" y="14"/>
                        <a:pt x="28" y="14"/>
                        <a:pt x="28" y="14"/>
                      </a:cubicBezTo>
                      <a:cubicBezTo>
                        <a:pt x="28" y="14"/>
                        <a:pt x="23" y="11"/>
                        <a:pt x="17" y="7"/>
                      </a:cubicBezTo>
                      <a:cubicBezTo>
                        <a:pt x="11" y="3"/>
                        <a:pt x="6" y="0"/>
                        <a:pt x="6" y="0"/>
                      </a:cubicBezTo>
                      <a:cubicBezTo>
                        <a:pt x="0" y="9"/>
                        <a:pt x="0" y="9"/>
                        <a:pt x="0" y="9"/>
                      </a:cubicBezTo>
                      <a:cubicBezTo>
                        <a:pt x="0" y="9"/>
                        <a:pt x="6" y="12"/>
                        <a:pt x="11" y="16"/>
                      </a:cubicBezTo>
                      <a:cubicBezTo>
                        <a:pt x="17" y="20"/>
                        <a:pt x="22" y="23"/>
                        <a:pt x="22"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66" name="任意多边形: 形状 304"/>
                <p:cNvSpPr>
                  <a:spLocks/>
                </p:cNvSpPr>
                <p:nvPr/>
              </p:nvSpPr>
              <p:spPr bwMode="auto">
                <a:xfrm>
                  <a:off x="4176713" y="2411413"/>
                  <a:ext cx="82550" cy="71438"/>
                </a:xfrm>
                <a:custGeom>
                  <a:avLst/>
                  <a:gdLst>
                    <a:gd name="T0" fmla="*/ 21 w 28"/>
                    <a:gd name="T1" fmla="*/ 24 h 24"/>
                    <a:gd name="T2" fmla="*/ 28 w 28"/>
                    <a:gd name="T3" fmla="*/ 15 h 24"/>
                    <a:gd name="T4" fmla="*/ 25 w 28"/>
                    <a:gd name="T5" fmla="*/ 13 h 24"/>
                    <a:gd name="T6" fmla="*/ 17 w 28"/>
                    <a:gd name="T7" fmla="*/ 7 h 24"/>
                    <a:gd name="T8" fmla="*/ 6 w 28"/>
                    <a:gd name="T9" fmla="*/ 0 h 24"/>
                    <a:gd name="T10" fmla="*/ 0 w 28"/>
                    <a:gd name="T11" fmla="*/ 8 h 24"/>
                    <a:gd name="T12" fmla="*/ 11 w 28"/>
                    <a:gd name="T13" fmla="*/ 16 h 24"/>
                    <a:gd name="T14" fmla="*/ 18 w 28"/>
                    <a:gd name="T15" fmla="*/ 21 h 24"/>
                    <a:gd name="T16" fmla="*/ 21 w 28"/>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4">
                      <a:moveTo>
                        <a:pt x="21" y="24"/>
                      </a:moveTo>
                      <a:cubicBezTo>
                        <a:pt x="28" y="15"/>
                        <a:pt x="28" y="15"/>
                        <a:pt x="28" y="15"/>
                      </a:cubicBezTo>
                      <a:cubicBezTo>
                        <a:pt x="28" y="15"/>
                        <a:pt x="27" y="14"/>
                        <a:pt x="25" y="13"/>
                      </a:cubicBezTo>
                      <a:cubicBezTo>
                        <a:pt x="23" y="11"/>
                        <a:pt x="20" y="9"/>
                        <a:pt x="17" y="7"/>
                      </a:cubicBezTo>
                      <a:cubicBezTo>
                        <a:pt x="12" y="3"/>
                        <a:pt x="6" y="0"/>
                        <a:pt x="6" y="0"/>
                      </a:cubicBezTo>
                      <a:cubicBezTo>
                        <a:pt x="0" y="8"/>
                        <a:pt x="0" y="8"/>
                        <a:pt x="0" y="8"/>
                      </a:cubicBezTo>
                      <a:cubicBezTo>
                        <a:pt x="0" y="8"/>
                        <a:pt x="5" y="12"/>
                        <a:pt x="11" y="16"/>
                      </a:cubicBezTo>
                      <a:cubicBezTo>
                        <a:pt x="14" y="18"/>
                        <a:pt x="16" y="20"/>
                        <a:pt x="18" y="21"/>
                      </a:cubicBezTo>
                      <a:cubicBezTo>
                        <a:pt x="20" y="23"/>
                        <a:pt x="21" y="24"/>
                        <a:pt x="21"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67" name="任意多边形: 形状 305"/>
                <p:cNvSpPr>
                  <a:spLocks/>
                </p:cNvSpPr>
                <p:nvPr/>
              </p:nvSpPr>
              <p:spPr bwMode="auto">
                <a:xfrm>
                  <a:off x="4270375" y="2479675"/>
                  <a:ext cx="79375" cy="76200"/>
                </a:xfrm>
                <a:custGeom>
                  <a:avLst/>
                  <a:gdLst>
                    <a:gd name="T0" fmla="*/ 20 w 27"/>
                    <a:gd name="T1" fmla="*/ 26 h 26"/>
                    <a:gd name="T2" fmla="*/ 27 w 27"/>
                    <a:gd name="T3" fmla="*/ 18 h 26"/>
                    <a:gd name="T4" fmla="*/ 17 w 27"/>
                    <a:gd name="T5" fmla="*/ 9 h 26"/>
                    <a:gd name="T6" fmla="*/ 9 w 27"/>
                    <a:gd name="T7" fmla="*/ 3 h 26"/>
                    <a:gd name="T8" fmla="*/ 6 w 27"/>
                    <a:gd name="T9" fmla="*/ 0 h 26"/>
                    <a:gd name="T10" fmla="*/ 0 w 27"/>
                    <a:gd name="T11" fmla="*/ 9 h 26"/>
                    <a:gd name="T12" fmla="*/ 3 w 27"/>
                    <a:gd name="T13" fmla="*/ 11 h 26"/>
                    <a:gd name="T14" fmla="*/ 10 w 27"/>
                    <a:gd name="T15" fmla="*/ 17 h 26"/>
                    <a:gd name="T16" fmla="*/ 20 w 2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20" y="26"/>
                      </a:moveTo>
                      <a:cubicBezTo>
                        <a:pt x="27" y="18"/>
                        <a:pt x="27" y="18"/>
                        <a:pt x="27" y="18"/>
                      </a:cubicBezTo>
                      <a:cubicBezTo>
                        <a:pt x="27" y="18"/>
                        <a:pt x="22" y="13"/>
                        <a:pt x="17" y="9"/>
                      </a:cubicBezTo>
                      <a:cubicBezTo>
                        <a:pt x="14" y="7"/>
                        <a:pt x="11" y="4"/>
                        <a:pt x="9" y="3"/>
                      </a:cubicBezTo>
                      <a:cubicBezTo>
                        <a:pt x="8" y="1"/>
                        <a:pt x="6" y="0"/>
                        <a:pt x="6" y="0"/>
                      </a:cubicBezTo>
                      <a:cubicBezTo>
                        <a:pt x="0" y="9"/>
                        <a:pt x="0" y="9"/>
                        <a:pt x="0" y="9"/>
                      </a:cubicBezTo>
                      <a:cubicBezTo>
                        <a:pt x="0" y="9"/>
                        <a:pt x="1" y="10"/>
                        <a:pt x="3" y="11"/>
                      </a:cubicBezTo>
                      <a:cubicBezTo>
                        <a:pt x="5" y="13"/>
                        <a:pt x="7" y="15"/>
                        <a:pt x="10" y="17"/>
                      </a:cubicBezTo>
                      <a:cubicBezTo>
                        <a:pt x="15" y="21"/>
                        <a:pt x="20" y="26"/>
                        <a:pt x="2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68" name="任意多边形: 形状 306"/>
                <p:cNvSpPr>
                  <a:spLocks/>
                </p:cNvSpPr>
                <p:nvPr/>
              </p:nvSpPr>
              <p:spPr bwMode="auto">
                <a:xfrm>
                  <a:off x="4356100" y="2555875"/>
                  <a:ext cx="79375" cy="76200"/>
                </a:xfrm>
                <a:custGeom>
                  <a:avLst/>
                  <a:gdLst>
                    <a:gd name="T0" fmla="*/ 19 w 27"/>
                    <a:gd name="T1" fmla="*/ 26 h 26"/>
                    <a:gd name="T2" fmla="*/ 27 w 27"/>
                    <a:gd name="T3" fmla="*/ 19 h 26"/>
                    <a:gd name="T4" fmla="*/ 24 w 27"/>
                    <a:gd name="T5" fmla="*/ 16 h 26"/>
                    <a:gd name="T6" fmla="*/ 17 w 27"/>
                    <a:gd name="T7" fmla="*/ 9 h 26"/>
                    <a:gd name="T8" fmla="*/ 8 w 27"/>
                    <a:gd name="T9" fmla="*/ 0 h 26"/>
                    <a:gd name="T10" fmla="*/ 0 w 27"/>
                    <a:gd name="T11" fmla="*/ 8 h 26"/>
                    <a:gd name="T12" fmla="*/ 10 w 27"/>
                    <a:gd name="T13" fmla="*/ 17 h 26"/>
                    <a:gd name="T14" fmla="*/ 16 w 27"/>
                    <a:gd name="T15" fmla="*/ 23 h 26"/>
                    <a:gd name="T16" fmla="*/ 19 w 2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19" y="26"/>
                      </a:moveTo>
                      <a:cubicBezTo>
                        <a:pt x="27" y="19"/>
                        <a:pt x="27" y="19"/>
                        <a:pt x="27" y="19"/>
                      </a:cubicBezTo>
                      <a:cubicBezTo>
                        <a:pt x="27" y="19"/>
                        <a:pt x="26" y="18"/>
                        <a:pt x="24" y="16"/>
                      </a:cubicBezTo>
                      <a:cubicBezTo>
                        <a:pt x="22" y="14"/>
                        <a:pt x="20" y="12"/>
                        <a:pt x="17" y="9"/>
                      </a:cubicBezTo>
                      <a:cubicBezTo>
                        <a:pt x="12" y="5"/>
                        <a:pt x="8" y="0"/>
                        <a:pt x="8" y="0"/>
                      </a:cubicBezTo>
                      <a:cubicBezTo>
                        <a:pt x="0" y="8"/>
                        <a:pt x="0" y="8"/>
                        <a:pt x="0" y="8"/>
                      </a:cubicBezTo>
                      <a:cubicBezTo>
                        <a:pt x="0" y="8"/>
                        <a:pt x="5" y="13"/>
                        <a:pt x="10" y="17"/>
                      </a:cubicBezTo>
                      <a:cubicBezTo>
                        <a:pt x="12" y="19"/>
                        <a:pt x="15" y="22"/>
                        <a:pt x="16" y="23"/>
                      </a:cubicBezTo>
                      <a:cubicBezTo>
                        <a:pt x="18" y="25"/>
                        <a:pt x="19" y="26"/>
                        <a:pt x="1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69" name="任意多边形: 形状 307"/>
                <p:cNvSpPr>
                  <a:spLocks/>
                </p:cNvSpPr>
                <p:nvPr/>
              </p:nvSpPr>
              <p:spPr bwMode="auto">
                <a:xfrm>
                  <a:off x="4438650" y="2638425"/>
                  <a:ext cx="76200" cy="79375"/>
                </a:xfrm>
                <a:custGeom>
                  <a:avLst/>
                  <a:gdLst>
                    <a:gd name="T0" fmla="*/ 18 w 26"/>
                    <a:gd name="T1" fmla="*/ 27 h 27"/>
                    <a:gd name="T2" fmla="*/ 26 w 26"/>
                    <a:gd name="T3" fmla="*/ 20 h 27"/>
                    <a:gd name="T4" fmla="*/ 17 w 26"/>
                    <a:gd name="T5" fmla="*/ 10 h 27"/>
                    <a:gd name="T6" fmla="*/ 8 w 26"/>
                    <a:gd name="T7" fmla="*/ 0 h 27"/>
                    <a:gd name="T8" fmla="*/ 0 w 26"/>
                    <a:gd name="T9" fmla="*/ 8 h 27"/>
                    <a:gd name="T10" fmla="*/ 9 w 26"/>
                    <a:gd name="T11" fmla="*/ 17 h 27"/>
                    <a:gd name="T12" fmla="*/ 18 w 26"/>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26" h="27">
                      <a:moveTo>
                        <a:pt x="18" y="27"/>
                      </a:moveTo>
                      <a:cubicBezTo>
                        <a:pt x="26" y="20"/>
                        <a:pt x="26" y="20"/>
                        <a:pt x="26" y="20"/>
                      </a:cubicBezTo>
                      <a:cubicBezTo>
                        <a:pt x="26" y="20"/>
                        <a:pt x="22" y="15"/>
                        <a:pt x="17" y="10"/>
                      </a:cubicBezTo>
                      <a:cubicBezTo>
                        <a:pt x="13" y="5"/>
                        <a:pt x="8" y="0"/>
                        <a:pt x="8" y="0"/>
                      </a:cubicBezTo>
                      <a:cubicBezTo>
                        <a:pt x="0" y="8"/>
                        <a:pt x="0" y="8"/>
                        <a:pt x="0" y="8"/>
                      </a:cubicBezTo>
                      <a:cubicBezTo>
                        <a:pt x="0" y="8"/>
                        <a:pt x="5" y="12"/>
                        <a:pt x="9" y="17"/>
                      </a:cubicBezTo>
                      <a:cubicBezTo>
                        <a:pt x="14" y="22"/>
                        <a:pt x="18" y="27"/>
                        <a:pt x="18"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70" name="任意多边形: 形状 308"/>
                <p:cNvSpPr>
                  <a:spLocks/>
                </p:cNvSpPr>
                <p:nvPr/>
              </p:nvSpPr>
              <p:spPr bwMode="auto">
                <a:xfrm>
                  <a:off x="4514850" y="2725738"/>
                  <a:ext cx="73025" cy="82550"/>
                </a:xfrm>
                <a:custGeom>
                  <a:avLst/>
                  <a:gdLst>
                    <a:gd name="T0" fmla="*/ 32 w 46"/>
                    <a:gd name="T1" fmla="*/ 52 h 52"/>
                    <a:gd name="T2" fmla="*/ 46 w 46"/>
                    <a:gd name="T3" fmla="*/ 39 h 52"/>
                    <a:gd name="T4" fmla="*/ 17 w 46"/>
                    <a:gd name="T5" fmla="*/ 0 h 52"/>
                    <a:gd name="T6" fmla="*/ 0 w 46"/>
                    <a:gd name="T7" fmla="*/ 13 h 52"/>
                    <a:gd name="T8" fmla="*/ 32 w 46"/>
                    <a:gd name="T9" fmla="*/ 52 h 52"/>
                  </a:gdLst>
                  <a:ahLst/>
                  <a:cxnLst>
                    <a:cxn ang="0">
                      <a:pos x="T0" y="T1"/>
                    </a:cxn>
                    <a:cxn ang="0">
                      <a:pos x="T2" y="T3"/>
                    </a:cxn>
                    <a:cxn ang="0">
                      <a:pos x="T4" y="T5"/>
                    </a:cxn>
                    <a:cxn ang="0">
                      <a:pos x="T6" y="T7"/>
                    </a:cxn>
                    <a:cxn ang="0">
                      <a:pos x="T8" y="T9"/>
                    </a:cxn>
                  </a:cxnLst>
                  <a:rect l="0" t="0" r="r" b="b"/>
                  <a:pathLst>
                    <a:path w="46" h="52">
                      <a:moveTo>
                        <a:pt x="32" y="52"/>
                      </a:moveTo>
                      <a:lnTo>
                        <a:pt x="46" y="39"/>
                      </a:lnTo>
                      <a:lnTo>
                        <a:pt x="17" y="0"/>
                      </a:lnTo>
                      <a:lnTo>
                        <a:pt x="0" y="13"/>
                      </a:lnTo>
                      <a:lnTo>
                        <a:pt x="32"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71" name="任意多边形: 形状 309"/>
                <p:cNvSpPr>
                  <a:spLocks/>
                </p:cNvSpPr>
                <p:nvPr/>
              </p:nvSpPr>
              <p:spPr bwMode="auto">
                <a:xfrm>
                  <a:off x="4584700" y="2819400"/>
                  <a:ext cx="71438" cy="82550"/>
                </a:xfrm>
                <a:custGeom>
                  <a:avLst/>
                  <a:gdLst>
                    <a:gd name="T0" fmla="*/ 15 w 24"/>
                    <a:gd name="T1" fmla="*/ 28 h 28"/>
                    <a:gd name="T2" fmla="*/ 24 w 24"/>
                    <a:gd name="T3" fmla="*/ 22 h 28"/>
                    <a:gd name="T4" fmla="*/ 22 w 24"/>
                    <a:gd name="T5" fmla="*/ 18 h 28"/>
                    <a:gd name="T6" fmla="*/ 17 w 24"/>
                    <a:gd name="T7" fmla="*/ 11 h 28"/>
                    <a:gd name="T8" fmla="*/ 9 w 24"/>
                    <a:gd name="T9" fmla="*/ 0 h 28"/>
                    <a:gd name="T10" fmla="*/ 0 w 24"/>
                    <a:gd name="T11" fmla="*/ 6 h 28"/>
                    <a:gd name="T12" fmla="*/ 8 w 24"/>
                    <a:gd name="T13" fmla="*/ 17 h 28"/>
                    <a:gd name="T14" fmla="*/ 13 w 24"/>
                    <a:gd name="T15" fmla="*/ 24 h 28"/>
                    <a:gd name="T16" fmla="*/ 15 w 24"/>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8">
                      <a:moveTo>
                        <a:pt x="15" y="28"/>
                      </a:moveTo>
                      <a:cubicBezTo>
                        <a:pt x="24" y="22"/>
                        <a:pt x="24" y="22"/>
                        <a:pt x="24" y="22"/>
                      </a:cubicBezTo>
                      <a:cubicBezTo>
                        <a:pt x="24" y="22"/>
                        <a:pt x="23" y="21"/>
                        <a:pt x="22" y="18"/>
                      </a:cubicBezTo>
                      <a:cubicBezTo>
                        <a:pt x="20" y="16"/>
                        <a:pt x="19" y="13"/>
                        <a:pt x="17" y="11"/>
                      </a:cubicBezTo>
                      <a:cubicBezTo>
                        <a:pt x="13" y="5"/>
                        <a:pt x="9" y="0"/>
                        <a:pt x="9" y="0"/>
                      </a:cubicBezTo>
                      <a:cubicBezTo>
                        <a:pt x="0" y="6"/>
                        <a:pt x="0" y="6"/>
                        <a:pt x="0" y="6"/>
                      </a:cubicBezTo>
                      <a:cubicBezTo>
                        <a:pt x="0" y="6"/>
                        <a:pt x="4" y="11"/>
                        <a:pt x="8" y="17"/>
                      </a:cubicBezTo>
                      <a:cubicBezTo>
                        <a:pt x="10" y="19"/>
                        <a:pt x="11" y="22"/>
                        <a:pt x="13" y="24"/>
                      </a:cubicBezTo>
                      <a:cubicBezTo>
                        <a:pt x="14" y="26"/>
                        <a:pt x="15" y="28"/>
                        <a:pt x="1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72" name="任意多边形: 形状 310"/>
                <p:cNvSpPr>
                  <a:spLocks/>
                </p:cNvSpPr>
                <p:nvPr/>
              </p:nvSpPr>
              <p:spPr bwMode="auto">
                <a:xfrm>
                  <a:off x="4649788" y="2917825"/>
                  <a:ext cx="68263" cy="80963"/>
                </a:xfrm>
                <a:custGeom>
                  <a:avLst/>
                  <a:gdLst>
                    <a:gd name="T0" fmla="*/ 13 w 23"/>
                    <a:gd name="T1" fmla="*/ 28 h 28"/>
                    <a:gd name="T2" fmla="*/ 23 w 23"/>
                    <a:gd name="T3" fmla="*/ 23 h 28"/>
                    <a:gd name="T4" fmla="*/ 16 w 23"/>
                    <a:gd name="T5" fmla="*/ 11 h 28"/>
                    <a:gd name="T6" fmla="*/ 11 w 23"/>
                    <a:gd name="T7" fmla="*/ 3 h 28"/>
                    <a:gd name="T8" fmla="*/ 9 w 23"/>
                    <a:gd name="T9" fmla="*/ 0 h 28"/>
                    <a:gd name="T10" fmla="*/ 0 w 23"/>
                    <a:gd name="T11" fmla="*/ 6 h 28"/>
                    <a:gd name="T12" fmla="*/ 2 w 23"/>
                    <a:gd name="T13" fmla="*/ 9 h 28"/>
                    <a:gd name="T14" fmla="*/ 7 w 23"/>
                    <a:gd name="T15" fmla="*/ 17 h 28"/>
                    <a:gd name="T16" fmla="*/ 13 w 23"/>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8">
                      <a:moveTo>
                        <a:pt x="13" y="28"/>
                      </a:moveTo>
                      <a:cubicBezTo>
                        <a:pt x="23" y="23"/>
                        <a:pt x="23" y="23"/>
                        <a:pt x="23" y="23"/>
                      </a:cubicBezTo>
                      <a:cubicBezTo>
                        <a:pt x="23" y="23"/>
                        <a:pt x="19" y="17"/>
                        <a:pt x="16" y="11"/>
                      </a:cubicBezTo>
                      <a:cubicBezTo>
                        <a:pt x="14" y="9"/>
                        <a:pt x="13" y="6"/>
                        <a:pt x="11" y="3"/>
                      </a:cubicBezTo>
                      <a:cubicBezTo>
                        <a:pt x="10" y="1"/>
                        <a:pt x="9" y="0"/>
                        <a:pt x="9" y="0"/>
                      </a:cubicBezTo>
                      <a:cubicBezTo>
                        <a:pt x="0" y="6"/>
                        <a:pt x="0" y="6"/>
                        <a:pt x="0" y="6"/>
                      </a:cubicBezTo>
                      <a:cubicBezTo>
                        <a:pt x="0" y="6"/>
                        <a:pt x="1" y="7"/>
                        <a:pt x="2" y="9"/>
                      </a:cubicBezTo>
                      <a:cubicBezTo>
                        <a:pt x="3" y="11"/>
                        <a:pt x="5" y="14"/>
                        <a:pt x="7" y="17"/>
                      </a:cubicBezTo>
                      <a:cubicBezTo>
                        <a:pt x="10" y="23"/>
                        <a:pt x="13" y="28"/>
                        <a:pt x="1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73" name="任意多边形: 形状 311"/>
                <p:cNvSpPr>
                  <a:spLocks/>
                </p:cNvSpPr>
                <p:nvPr/>
              </p:nvSpPr>
              <p:spPr bwMode="auto">
                <a:xfrm>
                  <a:off x="4638675" y="2973388"/>
                  <a:ext cx="152400" cy="176213"/>
                </a:xfrm>
                <a:custGeom>
                  <a:avLst/>
                  <a:gdLst>
                    <a:gd name="T0" fmla="*/ 96 w 96"/>
                    <a:gd name="T1" fmla="*/ 0 h 111"/>
                    <a:gd name="T2" fmla="*/ 94 w 96"/>
                    <a:gd name="T3" fmla="*/ 111 h 111"/>
                    <a:gd name="T4" fmla="*/ 0 w 96"/>
                    <a:gd name="T5" fmla="*/ 55 h 111"/>
                    <a:gd name="T6" fmla="*/ 96 w 96"/>
                    <a:gd name="T7" fmla="*/ 0 h 111"/>
                  </a:gdLst>
                  <a:ahLst/>
                  <a:cxnLst>
                    <a:cxn ang="0">
                      <a:pos x="T0" y="T1"/>
                    </a:cxn>
                    <a:cxn ang="0">
                      <a:pos x="T2" y="T3"/>
                    </a:cxn>
                    <a:cxn ang="0">
                      <a:pos x="T4" y="T5"/>
                    </a:cxn>
                    <a:cxn ang="0">
                      <a:pos x="T6" y="T7"/>
                    </a:cxn>
                  </a:cxnLst>
                  <a:rect l="0" t="0" r="r" b="b"/>
                  <a:pathLst>
                    <a:path w="96" h="111">
                      <a:moveTo>
                        <a:pt x="96" y="0"/>
                      </a:moveTo>
                      <a:lnTo>
                        <a:pt x="94" y="111"/>
                      </a:lnTo>
                      <a:lnTo>
                        <a:pt x="0" y="55"/>
                      </a:lnTo>
                      <a:lnTo>
                        <a:pt x="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grpSp>
        </p:grpSp>
        <p:grpSp>
          <p:nvGrpSpPr>
            <p:cNvPr id="34" name="组合 33"/>
            <p:cNvGrpSpPr/>
            <p:nvPr/>
          </p:nvGrpSpPr>
          <p:grpSpPr>
            <a:xfrm>
              <a:off x="3994166" y="4466245"/>
              <a:ext cx="895350" cy="893762"/>
              <a:chOff x="3889375" y="4481513"/>
              <a:chExt cx="895350" cy="893762"/>
            </a:xfrm>
            <a:grpFill/>
          </p:grpSpPr>
          <p:sp>
            <p:nvSpPr>
              <p:cNvPr id="52" name="任意多边形: 形状 290"/>
              <p:cNvSpPr>
                <a:spLocks/>
              </p:cNvSpPr>
              <p:nvPr/>
            </p:nvSpPr>
            <p:spPr bwMode="auto">
              <a:xfrm>
                <a:off x="4724400" y="4481513"/>
                <a:ext cx="60325" cy="82550"/>
              </a:xfrm>
              <a:custGeom>
                <a:avLst/>
                <a:gdLst>
                  <a:gd name="T0" fmla="*/ 0 w 21"/>
                  <a:gd name="T1" fmla="*/ 24 h 28"/>
                  <a:gd name="T2" fmla="*/ 10 w 21"/>
                  <a:gd name="T3" fmla="*/ 28 h 28"/>
                  <a:gd name="T4" fmla="*/ 12 w 21"/>
                  <a:gd name="T5" fmla="*/ 25 h 28"/>
                  <a:gd name="T6" fmla="*/ 16 w 21"/>
                  <a:gd name="T7" fmla="*/ 16 h 28"/>
                  <a:gd name="T8" fmla="*/ 21 w 21"/>
                  <a:gd name="T9" fmla="*/ 4 h 28"/>
                  <a:gd name="T10" fmla="*/ 11 w 21"/>
                  <a:gd name="T11" fmla="*/ 0 h 28"/>
                  <a:gd name="T12" fmla="*/ 6 w 21"/>
                  <a:gd name="T13" fmla="*/ 12 h 28"/>
                  <a:gd name="T14" fmla="*/ 2 w 21"/>
                  <a:gd name="T15" fmla="*/ 20 h 28"/>
                  <a:gd name="T16" fmla="*/ 0 w 21"/>
                  <a:gd name="T17"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8">
                    <a:moveTo>
                      <a:pt x="0" y="24"/>
                    </a:moveTo>
                    <a:cubicBezTo>
                      <a:pt x="10" y="28"/>
                      <a:pt x="10" y="28"/>
                      <a:pt x="10" y="28"/>
                    </a:cubicBezTo>
                    <a:cubicBezTo>
                      <a:pt x="10" y="28"/>
                      <a:pt x="11" y="27"/>
                      <a:pt x="12" y="25"/>
                    </a:cubicBezTo>
                    <a:cubicBezTo>
                      <a:pt x="13" y="22"/>
                      <a:pt x="14" y="19"/>
                      <a:pt x="16" y="16"/>
                    </a:cubicBezTo>
                    <a:cubicBezTo>
                      <a:pt x="18" y="10"/>
                      <a:pt x="21" y="4"/>
                      <a:pt x="21" y="4"/>
                    </a:cubicBezTo>
                    <a:cubicBezTo>
                      <a:pt x="11" y="0"/>
                      <a:pt x="11" y="0"/>
                      <a:pt x="11" y="0"/>
                    </a:cubicBezTo>
                    <a:cubicBezTo>
                      <a:pt x="11" y="0"/>
                      <a:pt x="9" y="6"/>
                      <a:pt x="6" y="12"/>
                    </a:cubicBezTo>
                    <a:cubicBezTo>
                      <a:pt x="5" y="15"/>
                      <a:pt x="3" y="18"/>
                      <a:pt x="2" y="20"/>
                    </a:cubicBezTo>
                    <a:cubicBezTo>
                      <a:pt x="1" y="22"/>
                      <a:pt x="0" y="24"/>
                      <a:pt x="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3" name="任意多边形: 形状 291"/>
              <p:cNvSpPr>
                <a:spLocks/>
              </p:cNvSpPr>
              <p:nvPr/>
            </p:nvSpPr>
            <p:spPr bwMode="auto">
              <a:xfrm>
                <a:off x="4670425" y="4583113"/>
                <a:ext cx="65088" cy="85725"/>
              </a:xfrm>
              <a:custGeom>
                <a:avLst/>
                <a:gdLst>
                  <a:gd name="T0" fmla="*/ 0 w 22"/>
                  <a:gd name="T1" fmla="*/ 23 h 29"/>
                  <a:gd name="T2" fmla="*/ 9 w 22"/>
                  <a:gd name="T3" fmla="*/ 29 h 29"/>
                  <a:gd name="T4" fmla="*/ 15 w 22"/>
                  <a:gd name="T5" fmla="*/ 17 h 29"/>
                  <a:gd name="T6" fmla="*/ 20 w 22"/>
                  <a:gd name="T7" fmla="*/ 9 h 29"/>
                  <a:gd name="T8" fmla="*/ 22 w 22"/>
                  <a:gd name="T9" fmla="*/ 5 h 29"/>
                  <a:gd name="T10" fmla="*/ 12 w 22"/>
                  <a:gd name="T11" fmla="*/ 0 h 29"/>
                  <a:gd name="T12" fmla="*/ 10 w 22"/>
                  <a:gd name="T13" fmla="*/ 4 h 29"/>
                  <a:gd name="T14" fmla="*/ 6 w 22"/>
                  <a:gd name="T15" fmla="*/ 12 h 29"/>
                  <a:gd name="T16" fmla="*/ 0 w 22"/>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9">
                    <a:moveTo>
                      <a:pt x="0" y="23"/>
                    </a:moveTo>
                    <a:cubicBezTo>
                      <a:pt x="9" y="29"/>
                      <a:pt x="9" y="29"/>
                      <a:pt x="9" y="29"/>
                    </a:cubicBezTo>
                    <a:cubicBezTo>
                      <a:pt x="9" y="29"/>
                      <a:pt x="12" y="23"/>
                      <a:pt x="15" y="17"/>
                    </a:cubicBezTo>
                    <a:cubicBezTo>
                      <a:pt x="17" y="14"/>
                      <a:pt x="19" y="11"/>
                      <a:pt x="20" y="9"/>
                    </a:cubicBezTo>
                    <a:cubicBezTo>
                      <a:pt x="21" y="7"/>
                      <a:pt x="22" y="5"/>
                      <a:pt x="22" y="5"/>
                    </a:cubicBezTo>
                    <a:cubicBezTo>
                      <a:pt x="12" y="0"/>
                      <a:pt x="12" y="0"/>
                      <a:pt x="12" y="0"/>
                    </a:cubicBezTo>
                    <a:cubicBezTo>
                      <a:pt x="12" y="0"/>
                      <a:pt x="12" y="2"/>
                      <a:pt x="10" y="4"/>
                    </a:cubicBezTo>
                    <a:cubicBezTo>
                      <a:pt x="9" y="6"/>
                      <a:pt x="8" y="9"/>
                      <a:pt x="6" y="12"/>
                    </a:cubicBezTo>
                    <a:cubicBezTo>
                      <a:pt x="3" y="17"/>
                      <a:pt x="0" y="23"/>
                      <a:pt x="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4" name="任意多边形: 形状 292"/>
              <p:cNvSpPr>
                <a:spLocks/>
              </p:cNvSpPr>
              <p:nvPr/>
            </p:nvSpPr>
            <p:spPr bwMode="auto">
              <a:xfrm>
                <a:off x="4608513" y="4683125"/>
                <a:ext cx="68263" cy="82550"/>
              </a:xfrm>
              <a:custGeom>
                <a:avLst/>
                <a:gdLst>
                  <a:gd name="T0" fmla="*/ 0 w 23"/>
                  <a:gd name="T1" fmla="*/ 22 h 28"/>
                  <a:gd name="T2" fmla="*/ 8 w 23"/>
                  <a:gd name="T3" fmla="*/ 28 h 28"/>
                  <a:gd name="T4" fmla="*/ 11 w 23"/>
                  <a:gd name="T5" fmla="*/ 25 h 28"/>
                  <a:gd name="T6" fmla="*/ 16 w 23"/>
                  <a:gd name="T7" fmla="*/ 17 h 28"/>
                  <a:gd name="T8" fmla="*/ 23 w 23"/>
                  <a:gd name="T9" fmla="*/ 6 h 28"/>
                  <a:gd name="T10" fmla="*/ 14 w 23"/>
                  <a:gd name="T11" fmla="*/ 0 h 28"/>
                  <a:gd name="T12" fmla="*/ 7 w 23"/>
                  <a:gd name="T13" fmla="*/ 11 h 28"/>
                  <a:gd name="T14" fmla="*/ 2 w 23"/>
                  <a:gd name="T15" fmla="*/ 19 h 28"/>
                  <a:gd name="T16" fmla="*/ 0 w 23"/>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8">
                    <a:moveTo>
                      <a:pt x="0" y="22"/>
                    </a:moveTo>
                    <a:cubicBezTo>
                      <a:pt x="8" y="28"/>
                      <a:pt x="8" y="28"/>
                      <a:pt x="8" y="28"/>
                    </a:cubicBezTo>
                    <a:cubicBezTo>
                      <a:pt x="8" y="28"/>
                      <a:pt x="9" y="27"/>
                      <a:pt x="11" y="25"/>
                    </a:cubicBezTo>
                    <a:cubicBezTo>
                      <a:pt x="12" y="23"/>
                      <a:pt x="14" y="20"/>
                      <a:pt x="16" y="17"/>
                    </a:cubicBezTo>
                    <a:cubicBezTo>
                      <a:pt x="19" y="11"/>
                      <a:pt x="23" y="6"/>
                      <a:pt x="23" y="6"/>
                    </a:cubicBezTo>
                    <a:cubicBezTo>
                      <a:pt x="14" y="0"/>
                      <a:pt x="14" y="0"/>
                      <a:pt x="14" y="0"/>
                    </a:cubicBezTo>
                    <a:cubicBezTo>
                      <a:pt x="14" y="0"/>
                      <a:pt x="10" y="6"/>
                      <a:pt x="7" y="11"/>
                    </a:cubicBezTo>
                    <a:cubicBezTo>
                      <a:pt x="5" y="14"/>
                      <a:pt x="3" y="17"/>
                      <a:pt x="2" y="19"/>
                    </a:cubicBezTo>
                    <a:cubicBezTo>
                      <a:pt x="1" y="21"/>
                      <a:pt x="0" y="22"/>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5" name="任意多边形: 形状 293"/>
              <p:cNvSpPr>
                <a:spLocks/>
              </p:cNvSpPr>
              <p:nvPr/>
            </p:nvSpPr>
            <p:spPr bwMode="auto">
              <a:xfrm>
                <a:off x="4538663" y="4781550"/>
                <a:ext cx="73025" cy="79375"/>
              </a:xfrm>
              <a:custGeom>
                <a:avLst/>
                <a:gdLst>
                  <a:gd name="T0" fmla="*/ 0 w 25"/>
                  <a:gd name="T1" fmla="*/ 21 h 27"/>
                  <a:gd name="T2" fmla="*/ 9 w 25"/>
                  <a:gd name="T3" fmla="*/ 27 h 27"/>
                  <a:gd name="T4" fmla="*/ 17 w 25"/>
                  <a:gd name="T5" fmla="*/ 17 h 27"/>
                  <a:gd name="T6" fmla="*/ 22 w 25"/>
                  <a:gd name="T7" fmla="*/ 9 h 27"/>
                  <a:gd name="T8" fmla="*/ 25 w 25"/>
                  <a:gd name="T9" fmla="*/ 6 h 27"/>
                  <a:gd name="T10" fmla="*/ 16 w 25"/>
                  <a:gd name="T11" fmla="*/ 0 h 27"/>
                  <a:gd name="T12" fmla="*/ 14 w 25"/>
                  <a:gd name="T13" fmla="*/ 3 h 27"/>
                  <a:gd name="T14" fmla="*/ 8 w 25"/>
                  <a:gd name="T15" fmla="*/ 10 h 27"/>
                  <a:gd name="T16" fmla="*/ 0 w 25"/>
                  <a:gd name="T17" fmla="*/ 2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0" y="21"/>
                    </a:moveTo>
                    <a:cubicBezTo>
                      <a:pt x="9" y="27"/>
                      <a:pt x="9" y="27"/>
                      <a:pt x="9" y="27"/>
                    </a:cubicBezTo>
                    <a:cubicBezTo>
                      <a:pt x="9" y="27"/>
                      <a:pt x="13" y="22"/>
                      <a:pt x="17" y="17"/>
                    </a:cubicBezTo>
                    <a:cubicBezTo>
                      <a:pt x="19" y="14"/>
                      <a:pt x="21" y="11"/>
                      <a:pt x="22" y="9"/>
                    </a:cubicBezTo>
                    <a:cubicBezTo>
                      <a:pt x="24" y="7"/>
                      <a:pt x="25" y="6"/>
                      <a:pt x="25" y="6"/>
                    </a:cubicBezTo>
                    <a:cubicBezTo>
                      <a:pt x="16" y="0"/>
                      <a:pt x="16" y="0"/>
                      <a:pt x="16" y="0"/>
                    </a:cubicBezTo>
                    <a:cubicBezTo>
                      <a:pt x="16" y="0"/>
                      <a:pt x="15" y="1"/>
                      <a:pt x="14" y="3"/>
                    </a:cubicBezTo>
                    <a:cubicBezTo>
                      <a:pt x="12" y="5"/>
                      <a:pt x="11" y="8"/>
                      <a:pt x="8" y="10"/>
                    </a:cubicBezTo>
                    <a:cubicBezTo>
                      <a:pt x="4" y="16"/>
                      <a:pt x="0" y="21"/>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6" name="任意多边形: 形状 294"/>
              <p:cNvSpPr>
                <a:spLocks/>
              </p:cNvSpPr>
              <p:nvPr/>
            </p:nvSpPr>
            <p:spPr bwMode="auto">
              <a:xfrm>
                <a:off x="4465638" y="4872038"/>
                <a:ext cx="76200" cy="79375"/>
              </a:xfrm>
              <a:custGeom>
                <a:avLst/>
                <a:gdLst>
                  <a:gd name="T0" fmla="*/ 0 w 48"/>
                  <a:gd name="T1" fmla="*/ 37 h 50"/>
                  <a:gd name="T2" fmla="*/ 14 w 48"/>
                  <a:gd name="T3" fmla="*/ 50 h 50"/>
                  <a:gd name="T4" fmla="*/ 48 w 48"/>
                  <a:gd name="T5" fmla="*/ 13 h 50"/>
                  <a:gd name="T6" fmla="*/ 31 w 48"/>
                  <a:gd name="T7" fmla="*/ 0 h 50"/>
                  <a:gd name="T8" fmla="*/ 0 w 48"/>
                  <a:gd name="T9" fmla="*/ 37 h 50"/>
                </a:gdLst>
                <a:ahLst/>
                <a:cxnLst>
                  <a:cxn ang="0">
                    <a:pos x="T0" y="T1"/>
                  </a:cxn>
                  <a:cxn ang="0">
                    <a:pos x="T2" y="T3"/>
                  </a:cxn>
                  <a:cxn ang="0">
                    <a:pos x="T4" y="T5"/>
                  </a:cxn>
                  <a:cxn ang="0">
                    <a:pos x="T6" y="T7"/>
                  </a:cxn>
                  <a:cxn ang="0">
                    <a:pos x="T8" y="T9"/>
                  </a:cxn>
                </a:cxnLst>
                <a:rect l="0" t="0" r="r" b="b"/>
                <a:pathLst>
                  <a:path w="48" h="50">
                    <a:moveTo>
                      <a:pt x="0" y="37"/>
                    </a:moveTo>
                    <a:lnTo>
                      <a:pt x="14" y="50"/>
                    </a:lnTo>
                    <a:lnTo>
                      <a:pt x="48" y="13"/>
                    </a:lnTo>
                    <a:lnTo>
                      <a:pt x="31" y="0"/>
                    </a:ln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7" name="任意多边形: 形状 295"/>
              <p:cNvSpPr>
                <a:spLocks/>
              </p:cNvSpPr>
              <p:nvPr/>
            </p:nvSpPr>
            <p:spPr bwMode="auto">
              <a:xfrm>
                <a:off x="4386263" y="4957763"/>
                <a:ext cx="76200" cy="76200"/>
              </a:xfrm>
              <a:custGeom>
                <a:avLst/>
                <a:gdLst>
                  <a:gd name="T0" fmla="*/ 0 w 26"/>
                  <a:gd name="T1" fmla="*/ 19 h 26"/>
                  <a:gd name="T2" fmla="*/ 7 w 26"/>
                  <a:gd name="T3" fmla="*/ 26 h 26"/>
                  <a:gd name="T4" fmla="*/ 17 w 26"/>
                  <a:gd name="T5" fmla="*/ 17 h 26"/>
                  <a:gd name="T6" fmla="*/ 26 w 26"/>
                  <a:gd name="T7" fmla="*/ 7 h 26"/>
                  <a:gd name="T8" fmla="*/ 18 w 26"/>
                  <a:gd name="T9" fmla="*/ 0 h 26"/>
                  <a:gd name="T10" fmla="*/ 9 w 26"/>
                  <a:gd name="T11" fmla="*/ 10 h 26"/>
                  <a:gd name="T12" fmla="*/ 0 w 26"/>
                  <a:gd name="T13" fmla="*/ 19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0" y="19"/>
                    </a:moveTo>
                    <a:cubicBezTo>
                      <a:pt x="7" y="26"/>
                      <a:pt x="7" y="26"/>
                      <a:pt x="7" y="26"/>
                    </a:cubicBezTo>
                    <a:cubicBezTo>
                      <a:pt x="7" y="26"/>
                      <a:pt x="12" y="22"/>
                      <a:pt x="17" y="17"/>
                    </a:cubicBezTo>
                    <a:cubicBezTo>
                      <a:pt x="21" y="12"/>
                      <a:pt x="26" y="7"/>
                      <a:pt x="26" y="7"/>
                    </a:cubicBezTo>
                    <a:cubicBezTo>
                      <a:pt x="18" y="0"/>
                      <a:pt x="18" y="0"/>
                      <a:pt x="18" y="0"/>
                    </a:cubicBezTo>
                    <a:cubicBezTo>
                      <a:pt x="18" y="0"/>
                      <a:pt x="14" y="5"/>
                      <a:pt x="9" y="10"/>
                    </a:cubicBezTo>
                    <a:cubicBezTo>
                      <a:pt x="5" y="14"/>
                      <a:pt x="0" y="19"/>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8" name="任意多边形: 形状 296"/>
              <p:cNvSpPr>
                <a:spLocks/>
              </p:cNvSpPr>
              <p:nvPr/>
            </p:nvSpPr>
            <p:spPr bwMode="auto">
              <a:xfrm>
                <a:off x="4300538" y="5038725"/>
                <a:ext cx="79375" cy="74613"/>
              </a:xfrm>
              <a:custGeom>
                <a:avLst/>
                <a:gdLst>
                  <a:gd name="T0" fmla="*/ 0 w 27"/>
                  <a:gd name="T1" fmla="*/ 17 h 25"/>
                  <a:gd name="T2" fmla="*/ 6 w 27"/>
                  <a:gd name="T3" fmla="*/ 25 h 25"/>
                  <a:gd name="T4" fmla="*/ 17 w 27"/>
                  <a:gd name="T5" fmla="*/ 16 h 25"/>
                  <a:gd name="T6" fmla="*/ 23 w 27"/>
                  <a:gd name="T7" fmla="*/ 10 h 25"/>
                  <a:gd name="T8" fmla="*/ 27 w 27"/>
                  <a:gd name="T9" fmla="*/ 8 h 25"/>
                  <a:gd name="T10" fmla="*/ 19 w 27"/>
                  <a:gd name="T11" fmla="*/ 0 h 25"/>
                  <a:gd name="T12" fmla="*/ 16 w 27"/>
                  <a:gd name="T13" fmla="*/ 2 h 25"/>
                  <a:gd name="T14" fmla="*/ 10 w 27"/>
                  <a:gd name="T15" fmla="*/ 8 h 25"/>
                  <a:gd name="T16" fmla="*/ 0 w 27"/>
                  <a:gd name="T17"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0" y="17"/>
                    </a:moveTo>
                    <a:cubicBezTo>
                      <a:pt x="6" y="25"/>
                      <a:pt x="6" y="25"/>
                      <a:pt x="6" y="25"/>
                    </a:cubicBezTo>
                    <a:cubicBezTo>
                      <a:pt x="6" y="25"/>
                      <a:pt x="11" y="21"/>
                      <a:pt x="17" y="16"/>
                    </a:cubicBezTo>
                    <a:cubicBezTo>
                      <a:pt x="19" y="14"/>
                      <a:pt x="22" y="12"/>
                      <a:pt x="23" y="10"/>
                    </a:cubicBezTo>
                    <a:cubicBezTo>
                      <a:pt x="25" y="9"/>
                      <a:pt x="27" y="8"/>
                      <a:pt x="27" y="8"/>
                    </a:cubicBezTo>
                    <a:cubicBezTo>
                      <a:pt x="19" y="0"/>
                      <a:pt x="19" y="0"/>
                      <a:pt x="19" y="0"/>
                    </a:cubicBezTo>
                    <a:cubicBezTo>
                      <a:pt x="19" y="0"/>
                      <a:pt x="18" y="1"/>
                      <a:pt x="16" y="2"/>
                    </a:cubicBezTo>
                    <a:cubicBezTo>
                      <a:pt x="14" y="4"/>
                      <a:pt x="12" y="6"/>
                      <a:pt x="10" y="8"/>
                    </a:cubicBezTo>
                    <a:cubicBezTo>
                      <a:pt x="5" y="13"/>
                      <a:pt x="0" y="17"/>
                      <a:pt x="0"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9" name="任意多边形: 形状 297"/>
              <p:cNvSpPr>
                <a:spLocks/>
              </p:cNvSpPr>
              <p:nvPr/>
            </p:nvSpPr>
            <p:spPr bwMode="auto">
              <a:xfrm>
                <a:off x="4208463" y="5113338"/>
                <a:ext cx="79375" cy="73025"/>
              </a:xfrm>
              <a:custGeom>
                <a:avLst/>
                <a:gdLst>
                  <a:gd name="T0" fmla="*/ 0 w 27"/>
                  <a:gd name="T1" fmla="*/ 16 h 25"/>
                  <a:gd name="T2" fmla="*/ 6 w 27"/>
                  <a:gd name="T3" fmla="*/ 25 h 25"/>
                  <a:gd name="T4" fmla="*/ 9 w 27"/>
                  <a:gd name="T5" fmla="*/ 22 h 25"/>
                  <a:gd name="T6" fmla="*/ 17 w 27"/>
                  <a:gd name="T7" fmla="*/ 17 h 25"/>
                  <a:gd name="T8" fmla="*/ 27 w 27"/>
                  <a:gd name="T9" fmla="*/ 8 h 25"/>
                  <a:gd name="T10" fmla="*/ 21 w 27"/>
                  <a:gd name="T11" fmla="*/ 0 h 25"/>
                  <a:gd name="T12" fmla="*/ 10 w 27"/>
                  <a:gd name="T13" fmla="*/ 8 h 25"/>
                  <a:gd name="T14" fmla="*/ 3 w 27"/>
                  <a:gd name="T15" fmla="*/ 14 h 25"/>
                  <a:gd name="T16" fmla="*/ 0 w 27"/>
                  <a:gd name="T17"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0" y="16"/>
                    </a:moveTo>
                    <a:cubicBezTo>
                      <a:pt x="6" y="25"/>
                      <a:pt x="6" y="25"/>
                      <a:pt x="6" y="25"/>
                    </a:cubicBezTo>
                    <a:cubicBezTo>
                      <a:pt x="6" y="25"/>
                      <a:pt x="7" y="24"/>
                      <a:pt x="9" y="22"/>
                    </a:cubicBezTo>
                    <a:cubicBezTo>
                      <a:pt x="11" y="21"/>
                      <a:pt x="14" y="19"/>
                      <a:pt x="17" y="17"/>
                    </a:cubicBezTo>
                    <a:cubicBezTo>
                      <a:pt x="22" y="13"/>
                      <a:pt x="27" y="8"/>
                      <a:pt x="27" y="8"/>
                    </a:cubicBezTo>
                    <a:cubicBezTo>
                      <a:pt x="21" y="0"/>
                      <a:pt x="21" y="0"/>
                      <a:pt x="21" y="0"/>
                    </a:cubicBezTo>
                    <a:cubicBezTo>
                      <a:pt x="21" y="0"/>
                      <a:pt x="15" y="4"/>
                      <a:pt x="10" y="8"/>
                    </a:cubicBezTo>
                    <a:cubicBezTo>
                      <a:pt x="8" y="10"/>
                      <a:pt x="5" y="12"/>
                      <a:pt x="3" y="14"/>
                    </a:cubicBezTo>
                    <a:cubicBezTo>
                      <a:pt x="1" y="15"/>
                      <a:pt x="0" y="16"/>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60" name="任意多边形: 形状 298"/>
              <p:cNvSpPr>
                <a:spLocks/>
              </p:cNvSpPr>
              <p:nvPr/>
            </p:nvSpPr>
            <p:spPr bwMode="auto">
              <a:xfrm>
                <a:off x="4111625" y="5180013"/>
                <a:ext cx="82550" cy="71438"/>
              </a:xfrm>
              <a:custGeom>
                <a:avLst/>
                <a:gdLst>
                  <a:gd name="T0" fmla="*/ 0 w 28"/>
                  <a:gd name="T1" fmla="*/ 15 h 24"/>
                  <a:gd name="T2" fmla="*/ 6 w 28"/>
                  <a:gd name="T3" fmla="*/ 24 h 24"/>
                  <a:gd name="T4" fmla="*/ 17 w 28"/>
                  <a:gd name="T5" fmla="*/ 17 h 24"/>
                  <a:gd name="T6" fmla="*/ 28 w 28"/>
                  <a:gd name="T7" fmla="*/ 9 h 24"/>
                  <a:gd name="T8" fmla="*/ 22 w 28"/>
                  <a:gd name="T9" fmla="*/ 0 h 24"/>
                  <a:gd name="T10" fmla="*/ 11 w 28"/>
                  <a:gd name="T11" fmla="*/ 8 h 24"/>
                  <a:gd name="T12" fmla="*/ 0 w 28"/>
                  <a:gd name="T13" fmla="*/ 15 h 24"/>
                </a:gdLst>
                <a:ahLst/>
                <a:cxnLst>
                  <a:cxn ang="0">
                    <a:pos x="T0" y="T1"/>
                  </a:cxn>
                  <a:cxn ang="0">
                    <a:pos x="T2" y="T3"/>
                  </a:cxn>
                  <a:cxn ang="0">
                    <a:pos x="T4" y="T5"/>
                  </a:cxn>
                  <a:cxn ang="0">
                    <a:pos x="T6" y="T7"/>
                  </a:cxn>
                  <a:cxn ang="0">
                    <a:pos x="T8" y="T9"/>
                  </a:cxn>
                  <a:cxn ang="0">
                    <a:pos x="T10" y="T11"/>
                  </a:cxn>
                  <a:cxn ang="0">
                    <a:pos x="T12" y="T13"/>
                  </a:cxn>
                </a:cxnLst>
                <a:rect l="0" t="0" r="r" b="b"/>
                <a:pathLst>
                  <a:path w="28" h="24">
                    <a:moveTo>
                      <a:pt x="0" y="15"/>
                    </a:moveTo>
                    <a:cubicBezTo>
                      <a:pt x="6" y="24"/>
                      <a:pt x="6" y="24"/>
                      <a:pt x="6" y="24"/>
                    </a:cubicBezTo>
                    <a:cubicBezTo>
                      <a:pt x="6" y="24"/>
                      <a:pt x="11" y="20"/>
                      <a:pt x="17" y="17"/>
                    </a:cubicBezTo>
                    <a:cubicBezTo>
                      <a:pt x="23" y="13"/>
                      <a:pt x="28" y="9"/>
                      <a:pt x="28" y="9"/>
                    </a:cubicBezTo>
                    <a:cubicBezTo>
                      <a:pt x="22" y="0"/>
                      <a:pt x="22" y="0"/>
                      <a:pt x="22" y="0"/>
                    </a:cubicBezTo>
                    <a:cubicBezTo>
                      <a:pt x="22" y="0"/>
                      <a:pt x="17" y="4"/>
                      <a:pt x="11" y="8"/>
                    </a:cubicBezTo>
                    <a:cubicBezTo>
                      <a:pt x="6" y="11"/>
                      <a:pt x="0" y="15"/>
                      <a:pt x="0"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61" name="任意多边形: 形状 299"/>
              <p:cNvSpPr>
                <a:spLocks/>
              </p:cNvSpPr>
              <p:nvPr/>
            </p:nvSpPr>
            <p:spPr bwMode="auto">
              <a:xfrm>
                <a:off x="4011613" y="5245100"/>
                <a:ext cx="85725" cy="65088"/>
              </a:xfrm>
              <a:custGeom>
                <a:avLst/>
                <a:gdLst>
                  <a:gd name="T0" fmla="*/ 0 w 29"/>
                  <a:gd name="T1" fmla="*/ 13 h 22"/>
                  <a:gd name="T2" fmla="*/ 5 w 29"/>
                  <a:gd name="T3" fmla="*/ 22 h 22"/>
                  <a:gd name="T4" fmla="*/ 9 w 29"/>
                  <a:gd name="T5" fmla="*/ 20 h 22"/>
                  <a:gd name="T6" fmla="*/ 17 w 29"/>
                  <a:gd name="T7" fmla="*/ 16 h 22"/>
                  <a:gd name="T8" fmla="*/ 29 w 29"/>
                  <a:gd name="T9" fmla="*/ 9 h 22"/>
                  <a:gd name="T10" fmla="*/ 23 w 29"/>
                  <a:gd name="T11" fmla="*/ 0 h 22"/>
                  <a:gd name="T12" fmla="*/ 12 w 29"/>
                  <a:gd name="T13" fmla="*/ 6 h 22"/>
                  <a:gd name="T14" fmla="*/ 4 w 29"/>
                  <a:gd name="T15" fmla="*/ 11 h 22"/>
                  <a:gd name="T16" fmla="*/ 0 w 29"/>
                  <a:gd name="T17"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2">
                    <a:moveTo>
                      <a:pt x="0" y="13"/>
                    </a:moveTo>
                    <a:cubicBezTo>
                      <a:pt x="5" y="22"/>
                      <a:pt x="5" y="22"/>
                      <a:pt x="5" y="22"/>
                    </a:cubicBezTo>
                    <a:cubicBezTo>
                      <a:pt x="5" y="22"/>
                      <a:pt x="7" y="21"/>
                      <a:pt x="9" y="20"/>
                    </a:cubicBezTo>
                    <a:cubicBezTo>
                      <a:pt x="11" y="19"/>
                      <a:pt x="14" y="17"/>
                      <a:pt x="17" y="16"/>
                    </a:cubicBezTo>
                    <a:cubicBezTo>
                      <a:pt x="23" y="12"/>
                      <a:pt x="29" y="9"/>
                      <a:pt x="29" y="9"/>
                    </a:cubicBezTo>
                    <a:cubicBezTo>
                      <a:pt x="23" y="0"/>
                      <a:pt x="23" y="0"/>
                      <a:pt x="23" y="0"/>
                    </a:cubicBezTo>
                    <a:cubicBezTo>
                      <a:pt x="23" y="0"/>
                      <a:pt x="17" y="3"/>
                      <a:pt x="12" y="6"/>
                    </a:cubicBezTo>
                    <a:cubicBezTo>
                      <a:pt x="9" y="8"/>
                      <a:pt x="6" y="9"/>
                      <a:pt x="4" y="11"/>
                    </a:cubicBezTo>
                    <a:cubicBezTo>
                      <a:pt x="2" y="12"/>
                      <a:pt x="0" y="13"/>
                      <a:pt x="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62" name="任意多边形: 形状 300"/>
              <p:cNvSpPr>
                <a:spLocks/>
              </p:cNvSpPr>
              <p:nvPr/>
            </p:nvSpPr>
            <p:spPr bwMode="auto">
              <a:xfrm>
                <a:off x="3889375" y="5216525"/>
                <a:ext cx="176213" cy="158750"/>
              </a:xfrm>
              <a:custGeom>
                <a:avLst/>
                <a:gdLst>
                  <a:gd name="T0" fmla="*/ 111 w 111"/>
                  <a:gd name="T1" fmla="*/ 100 h 100"/>
                  <a:gd name="T2" fmla="*/ 0 w 111"/>
                  <a:gd name="T3" fmla="*/ 90 h 100"/>
                  <a:gd name="T4" fmla="*/ 63 w 111"/>
                  <a:gd name="T5" fmla="*/ 0 h 100"/>
                  <a:gd name="T6" fmla="*/ 111 w 111"/>
                  <a:gd name="T7" fmla="*/ 100 h 100"/>
                </a:gdLst>
                <a:ahLst/>
                <a:cxnLst>
                  <a:cxn ang="0">
                    <a:pos x="T0" y="T1"/>
                  </a:cxn>
                  <a:cxn ang="0">
                    <a:pos x="T2" y="T3"/>
                  </a:cxn>
                  <a:cxn ang="0">
                    <a:pos x="T4" y="T5"/>
                  </a:cxn>
                  <a:cxn ang="0">
                    <a:pos x="T6" y="T7"/>
                  </a:cxn>
                </a:cxnLst>
                <a:rect l="0" t="0" r="r" b="b"/>
                <a:pathLst>
                  <a:path w="111" h="100">
                    <a:moveTo>
                      <a:pt x="111" y="100"/>
                    </a:moveTo>
                    <a:lnTo>
                      <a:pt x="0" y="90"/>
                    </a:lnTo>
                    <a:lnTo>
                      <a:pt x="63" y="0"/>
                    </a:lnTo>
                    <a:lnTo>
                      <a:pt x="111"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grpSp>
        <p:grpSp>
          <p:nvGrpSpPr>
            <p:cNvPr id="35" name="组合 34"/>
            <p:cNvGrpSpPr/>
            <p:nvPr/>
          </p:nvGrpSpPr>
          <p:grpSpPr>
            <a:xfrm>
              <a:off x="1768491" y="4442432"/>
              <a:ext cx="866775" cy="896938"/>
              <a:chOff x="1663700" y="4457700"/>
              <a:chExt cx="866775" cy="896938"/>
            </a:xfrm>
            <a:grpFill/>
          </p:grpSpPr>
          <p:sp>
            <p:nvSpPr>
              <p:cNvPr id="41" name="任意多边形: 形状 279"/>
              <p:cNvSpPr>
                <a:spLocks/>
              </p:cNvSpPr>
              <p:nvPr/>
            </p:nvSpPr>
            <p:spPr bwMode="auto">
              <a:xfrm>
                <a:off x="2447925" y="5289550"/>
                <a:ext cx="82550" cy="65088"/>
              </a:xfrm>
              <a:custGeom>
                <a:avLst/>
                <a:gdLst>
                  <a:gd name="T0" fmla="*/ 5 w 28"/>
                  <a:gd name="T1" fmla="*/ 0 h 22"/>
                  <a:gd name="T2" fmla="*/ 0 w 28"/>
                  <a:gd name="T3" fmla="*/ 10 h 22"/>
                  <a:gd name="T4" fmla="*/ 12 w 28"/>
                  <a:gd name="T5" fmla="*/ 16 h 22"/>
                  <a:gd name="T6" fmla="*/ 20 w 28"/>
                  <a:gd name="T7" fmla="*/ 20 h 22"/>
                  <a:gd name="T8" fmla="*/ 24 w 28"/>
                  <a:gd name="T9" fmla="*/ 22 h 22"/>
                  <a:gd name="T10" fmla="*/ 28 w 28"/>
                  <a:gd name="T11" fmla="*/ 12 h 22"/>
                  <a:gd name="T12" fmla="*/ 25 w 28"/>
                  <a:gd name="T13" fmla="*/ 10 h 22"/>
                  <a:gd name="T14" fmla="*/ 16 w 28"/>
                  <a:gd name="T15" fmla="*/ 6 h 22"/>
                  <a:gd name="T16" fmla="*/ 5 w 28"/>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2">
                    <a:moveTo>
                      <a:pt x="5" y="0"/>
                    </a:moveTo>
                    <a:cubicBezTo>
                      <a:pt x="0" y="10"/>
                      <a:pt x="0" y="10"/>
                      <a:pt x="0" y="10"/>
                    </a:cubicBezTo>
                    <a:cubicBezTo>
                      <a:pt x="0" y="10"/>
                      <a:pt x="6" y="13"/>
                      <a:pt x="12" y="16"/>
                    </a:cubicBezTo>
                    <a:cubicBezTo>
                      <a:pt x="15" y="18"/>
                      <a:pt x="18" y="19"/>
                      <a:pt x="20" y="20"/>
                    </a:cubicBezTo>
                    <a:cubicBezTo>
                      <a:pt x="22" y="21"/>
                      <a:pt x="24" y="22"/>
                      <a:pt x="24" y="22"/>
                    </a:cubicBezTo>
                    <a:cubicBezTo>
                      <a:pt x="28" y="12"/>
                      <a:pt x="28" y="12"/>
                      <a:pt x="28" y="12"/>
                    </a:cubicBezTo>
                    <a:cubicBezTo>
                      <a:pt x="28" y="12"/>
                      <a:pt x="27" y="11"/>
                      <a:pt x="25" y="10"/>
                    </a:cubicBezTo>
                    <a:cubicBezTo>
                      <a:pt x="22" y="9"/>
                      <a:pt x="19" y="8"/>
                      <a:pt x="16" y="6"/>
                    </a:cubicBezTo>
                    <a:cubicBezTo>
                      <a:pt x="11" y="3"/>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2" name="任意多边形: 形状 280"/>
              <p:cNvSpPr>
                <a:spLocks/>
              </p:cNvSpPr>
              <p:nvPr/>
            </p:nvSpPr>
            <p:spPr bwMode="auto">
              <a:xfrm>
                <a:off x="2344738" y="5233988"/>
                <a:ext cx="82550" cy="66675"/>
              </a:xfrm>
              <a:custGeom>
                <a:avLst/>
                <a:gdLst>
                  <a:gd name="T0" fmla="*/ 6 w 28"/>
                  <a:gd name="T1" fmla="*/ 0 h 23"/>
                  <a:gd name="T2" fmla="*/ 0 w 28"/>
                  <a:gd name="T3" fmla="*/ 9 h 23"/>
                  <a:gd name="T4" fmla="*/ 4 w 28"/>
                  <a:gd name="T5" fmla="*/ 11 h 23"/>
                  <a:gd name="T6" fmla="*/ 12 w 28"/>
                  <a:gd name="T7" fmla="*/ 16 h 23"/>
                  <a:gd name="T8" fmla="*/ 23 w 28"/>
                  <a:gd name="T9" fmla="*/ 23 h 23"/>
                  <a:gd name="T10" fmla="*/ 28 w 28"/>
                  <a:gd name="T11" fmla="*/ 13 h 23"/>
                  <a:gd name="T12" fmla="*/ 17 w 28"/>
                  <a:gd name="T13" fmla="*/ 7 h 23"/>
                  <a:gd name="T14" fmla="*/ 9 w 28"/>
                  <a:gd name="T15" fmla="*/ 2 h 23"/>
                  <a:gd name="T16" fmla="*/ 6 w 28"/>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3">
                    <a:moveTo>
                      <a:pt x="6" y="0"/>
                    </a:moveTo>
                    <a:cubicBezTo>
                      <a:pt x="0" y="9"/>
                      <a:pt x="0" y="9"/>
                      <a:pt x="0" y="9"/>
                    </a:cubicBezTo>
                    <a:cubicBezTo>
                      <a:pt x="0" y="9"/>
                      <a:pt x="1" y="10"/>
                      <a:pt x="4" y="11"/>
                    </a:cubicBezTo>
                    <a:cubicBezTo>
                      <a:pt x="6" y="13"/>
                      <a:pt x="9" y="14"/>
                      <a:pt x="12" y="16"/>
                    </a:cubicBezTo>
                    <a:cubicBezTo>
                      <a:pt x="17" y="19"/>
                      <a:pt x="23" y="23"/>
                      <a:pt x="23" y="23"/>
                    </a:cubicBezTo>
                    <a:cubicBezTo>
                      <a:pt x="28" y="13"/>
                      <a:pt x="28" y="13"/>
                      <a:pt x="28" y="13"/>
                    </a:cubicBezTo>
                    <a:cubicBezTo>
                      <a:pt x="28" y="13"/>
                      <a:pt x="23" y="10"/>
                      <a:pt x="17" y="7"/>
                    </a:cubicBezTo>
                    <a:cubicBezTo>
                      <a:pt x="14" y="5"/>
                      <a:pt x="11" y="4"/>
                      <a:pt x="9" y="2"/>
                    </a:cubicBezTo>
                    <a:cubicBezTo>
                      <a:pt x="7" y="1"/>
                      <a:pt x="6"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3" name="任意多边形: 形状 281"/>
              <p:cNvSpPr>
                <a:spLocks/>
              </p:cNvSpPr>
              <p:nvPr/>
            </p:nvSpPr>
            <p:spPr bwMode="auto">
              <a:xfrm>
                <a:off x="2247900" y="5172075"/>
                <a:ext cx="82550" cy="66675"/>
              </a:xfrm>
              <a:custGeom>
                <a:avLst/>
                <a:gdLst>
                  <a:gd name="T0" fmla="*/ 6 w 28"/>
                  <a:gd name="T1" fmla="*/ 0 h 23"/>
                  <a:gd name="T2" fmla="*/ 0 w 28"/>
                  <a:gd name="T3" fmla="*/ 8 h 23"/>
                  <a:gd name="T4" fmla="*/ 11 w 28"/>
                  <a:gd name="T5" fmla="*/ 16 h 23"/>
                  <a:gd name="T6" fmla="*/ 22 w 28"/>
                  <a:gd name="T7" fmla="*/ 23 h 23"/>
                  <a:gd name="T8" fmla="*/ 28 w 28"/>
                  <a:gd name="T9" fmla="*/ 14 h 23"/>
                  <a:gd name="T10" fmla="*/ 17 w 28"/>
                  <a:gd name="T11" fmla="*/ 7 h 23"/>
                  <a:gd name="T12" fmla="*/ 6 w 28"/>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8" h="23">
                    <a:moveTo>
                      <a:pt x="6" y="0"/>
                    </a:moveTo>
                    <a:cubicBezTo>
                      <a:pt x="0" y="8"/>
                      <a:pt x="0" y="8"/>
                      <a:pt x="0" y="8"/>
                    </a:cubicBezTo>
                    <a:cubicBezTo>
                      <a:pt x="0" y="8"/>
                      <a:pt x="5" y="12"/>
                      <a:pt x="11" y="16"/>
                    </a:cubicBezTo>
                    <a:cubicBezTo>
                      <a:pt x="16" y="20"/>
                      <a:pt x="22" y="23"/>
                      <a:pt x="22" y="23"/>
                    </a:cubicBezTo>
                    <a:cubicBezTo>
                      <a:pt x="28" y="14"/>
                      <a:pt x="28" y="14"/>
                      <a:pt x="28" y="14"/>
                    </a:cubicBezTo>
                    <a:cubicBezTo>
                      <a:pt x="28" y="14"/>
                      <a:pt x="22" y="11"/>
                      <a:pt x="17" y="7"/>
                    </a:cubicBezTo>
                    <a:cubicBezTo>
                      <a:pt x="11" y="3"/>
                      <a:pt x="6"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4" name="任意多边形: 形状 282"/>
              <p:cNvSpPr>
                <a:spLocks/>
              </p:cNvSpPr>
              <p:nvPr/>
            </p:nvSpPr>
            <p:spPr bwMode="auto">
              <a:xfrm>
                <a:off x="2154238" y="5100638"/>
                <a:ext cx="79375" cy="74613"/>
              </a:xfrm>
              <a:custGeom>
                <a:avLst/>
                <a:gdLst>
                  <a:gd name="T0" fmla="*/ 7 w 27"/>
                  <a:gd name="T1" fmla="*/ 0 h 25"/>
                  <a:gd name="T2" fmla="*/ 0 w 27"/>
                  <a:gd name="T3" fmla="*/ 8 h 25"/>
                  <a:gd name="T4" fmla="*/ 10 w 27"/>
                  <a:gd name="T5" fmla="*/ 16 h 25"/>
                  <a:gd name="T6" fmla="*/ 18 w 27"/>
                  <a:gd name="T7" fmla="*/ 22 h 25"/>
                  <a:gd name="T8" fmla="*/ 21 w 27"/>
                  <a:gd name="T9" fmla="*/ 25 h 25"/>
                  <a:gd name="T10" fmla="*/ 27 w 27"/>
                  <a:gd name="T11" fmla="*/ 16 h 25"/>
                  <a:gd name="T12" fmla="*/ 24 w 27"/>
                  <a:gd name="T13" fmla="*/ 14 h 25"/>
                  <a:gd name="T14" fmla="*/ 17 w 27"/>
                  <a:gd name="T15" fmla="*/ 8 h 25"/>
                  <a:gd name="T16" fmla="*/ 7 w 27"/>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7" y="0"/>
                    </a:moveTo>
                    <a:cubicBezTo>
                      <a:pt x="0" y="8"/>
                      <a:pt x="0" y="8"/>
                      <a:pt x="0" y="8"/>
                    </a:cubicBezTo>
                    <a:cubicBezTo>
                      <a:pt x="0" y="8"/>
                      <a:pt x="5" y="12"/>
                      <a:pt x="10" y="16"/>
                    </a:cubicBezTo>
                    <a:cubicBezTo>
                      <a:pt x="13" y="19"/>
                      <a:pt x="16" y="21"/>
                      <a:pt x="18" y="22"/>
                    </a:cubicBezTo>
                    <a:cubicBezTo>
                      <a:pt x="20" y="24"/>
                      <a:pt x="21" y="25"/>
                      <a:pt x="21" y="25"/>
                    </a:cubicBezTo>
                    <a:cubicBezTo>
                      <a:pt x="27" y="16"/>
                      <a:pt x="27" y="16"/>
                      <a:pt x="27" y="16"/>
                    </a:cubicBezTo>
                    <a:cubicBezTo>
                      <a:pt x="27" y="16"/>
                      <a:pt x="26" y="15"/>
                      <a:pt x="24" y="14"/>
                    </a:cubicBezTo>
                    <a:cubicBezTo>
                      <a:pt x="22" y="12"/>
                      <a:pt x="20" y="10"/>
                      <a:pt x="17" y="8"/>
                    </a:cubicBezTo>
                    <a:cubicBezTo>
                      <a:pt x="12" y="4"/>
                      <a:pt x="7"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5" name="任意多边形: 形状 283"/>
              <p:cNvSpPr>
                <a:spLocks/>
              </p:cNvSpPr>
              <p:nvPr/>
            </p:nvSpPr>
            <p:spPr bwMode="auto">
              <a:xfrm>
                <a:off x="2066925" y="5024438"/>
                <a:ext cx="79375" cy="76200"/>
              </a:xfrm>
              <a:custGeom>
                <a:avLst/>
                <a:gdLst>
                  <a:gd name="T0" fmla="*/ 7 w 27"/>
                  <a:gd name="T1" fmla="*/ 0 h 26"/>
                  <a:gd name="T2" fmla="*/ 0 w 27"/>
                  <a:gd name="T3" fmla="*/ 8 h 26"/>
                  <a:gd name="T4" fmla="*/ 3 w 27"/>
                  <a:gd name="T5" fmla="*/ 11 h 26"/>
                  <a:gd name="T6" fmla="*/ 10 w 27"/>
                  <a:gd name="T7" fmla="*/ 17 h 26"/>
                  <a:gd name="T8" fmla="*/ 20 w 27"/>
                  <a:gd name="T9" fmla="*/ 26 h 26"/>
                  <a:gd name="T10" fmla="*/ 27 w 27"/>
                  <a:gd name="T11" fmla="*/ 18 h 26"/>
                  <a:gd name="T12" fmla="*/ 17 w 27"/>
                  <a:gd name="T13" fmla="*/ 9 h 26"/>
                  <a:gd name="T14" fmla="*/ 10 w 27"/>
                  <a:gd name="T15" fmla="*/ 3 h 26"/>
                  <a:gd name="T16" fmla="*/ 7 w 27"/>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7" y="0"/>
                    </a:moveTo>
                    <a:cubicBezTo>
                      <a:pt x="0" y="8"/>
                      <a:pt x="0" y="8"/>
                      <a:pt x="0" y="8"/>
                    </a:cubicBezTo>
                    <a:cubicBezTo>
                      <a:pt x="0" y="8"/>
                      <a:pt x="1" y="9"/>
                      <a:pt x="3" y="11"/>
                    </a:cubicBezTo>
                    <a:cubicBezTo>
                      <a:pt x="5" y="12"/>
                      <a:pt x="7" y="15"/>
                      <a:pt x="10" y="17"/>
                    </a:cubicBezTo>
                    <a:cubicBezTo>
                      <a:pt x="15" y="21"/>
                      <a:pt x="20" y="26"/>
                      <a:pt x="20" y="26"/>
                    </a:cubicBezTo>
                    <a:cubicBezTo>
                      <a:pt x="27" y="18"/>
                      <a:pt x="27" y="18"/>
                      <a:pt x="27" y="18"/>
                    </a:cubicBezTo>
                    <a:cubicBezTo>
                      <a:pt x="27" y="18"/>
                      <a:pt x="22" y="13"/>
                      <a:pt x="17" y="9"/>
                    </a:cubicBezTo>
                    <a:cubicBezTo>
                      <a:pt x="14" y="7"/>
                      <a:pt x="12" y="5"/>
                      <a:pt x="10" y="3"/>
                    </a:cubicBezTo>
                    <a:cubicBezTo>
                      <a:pt x="8" y="1"/>
                      <a:pt x="7"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6" name="任意多边形: 形状 284"/>
              <p:cNvSpPr>
                <a:spLocks/>
              </p:cNvSpPr>
              <p:nvPr/>
            </p:nvSpPr>
            <p:spPr bwMode="auto">
              <a:xfrm>
                <a:off x="1984375" y="4941888"/>
                <a:ext cx="76200" cy="79375"/>
              </a:xfrm>
              <a:custGeom>
                <a:avLst/>
                <a:gdLst>
                  <a:gd name="T0" fmla="*/ 8 w 26"/>
                  <a:gd name="T1" fmla="*/ 0 h 27"/>
                  <a:gd name="T2" fmla="*/ 0 w 26"/>
                  <a:gd name="T3" fmla="*/ 8 h 27"/>
                  <a:gd name="T4" fmla="*/ 9 w 26"/>
                  <a:gd name="T5" fmla="*/ 17 h 27"/>
                  <a:gd name="T6" fmla="*/ 15 w 26"/>
                  <a:gd name="T7" fmla="*/ 24 h 27"/>
                  <a:gd name="T8" fmla="*/ 18 w 26"/>
                  <a:gd name="T9" fmla="*/ 27 h 27"/>
                  <a:gd name="T10" fmla="*/ 26 w 26"/>
                  <a:gd name="T11" fmla="*/ 19 h 27"/>
                  <a:gd name="T12" fmla="*/ 23 w 26"/>
                  <a:gd name="T13" fmla="*/ 16 h 27"/>
                  <a:gd name="T14" fmla="*/ 17 w 26"/>
                  <a:gd name="T15" fmla="*/ 10 h 27"/>
                  <a:gd name="T16" fmla="*/ 8 w 26"/>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7">
                    <a:moveTo>
                      <a:pt x="8" y="0"/>
                    </a:moveTo>
                    <a:cubicBezTo>
                      <a:pt x="0" y="8"/>
                      <a:pt x="0" y="8"/>
                      <a:pt x="0" y="8"/>
                    </a:cubicBezTo>
                    <a:cubicBezTo>
                      <a:pt x="0" y="8"/>
                      <a:pt x="4" y="12"/>
                      <a:pt x="9" y="17"/>
                    </a:cubicBezTo>
                    <a:cubicBezTo>
                      <a:pt x="11" y="20"/>
                      <a:pt x="14" y="22"/>
                      <a:pt x="15" y="24"/>
                    </a:cubicBezTo>
                    <a:cubicBezTo>
                      <a:pt x="17" y="26"/>
                      <a:pt x="18" y="27"/>
                      <a:pt x="18" y="27"/>
                    </a:cubicBezTo>
                    <a:cubicBezTo>
                      <a:pt x="26" y="19"/>
                      <a:pt x="26" y="19"/>
                      <a:pt x="26" y="19"/>
                    </a:cubicBezTo>
                    <a:cubicBezTo>
                      <a:pt x="26" y="19"/>
                      <a:pt x="25" y="18"/>
                      <a:pt x="23" y="16"/>
                    </a:cubicBezTo>
                    <a:cubicBezTo>
                      <a:pt x="21" y="15"/>
                      <a:pt x="19" y="12"/>
                      <a:pt x="17" y="10"/>
                    </a:cubicBezTo>
                    <a:cubicBezTo>
                      <a:pt x="12" y="5"/>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7" name="任意多边形: 形状 285"/>
              <p:cNvSpPr>
                <a:spLocks/>
              </p:cNvSpPr>
              <p:nvPr/>
            </p:nvSpPr>
            <p:spPr bwMode="auto">
              <a:xfrm>
                <a:off x="1908175" y="4857750"/>
                <a:ext cx="73025" cy="79375"/>
              </a:xfrm>
              <a:custGeom>
                <a:avLst/>
                <a:gdLst>
                  <a:gd name="T0" fmla="*/ 8 w 25"/>
                  <a:gd name="T1" fmla="*/ 0 h 27"/>
                  <a:gd name="T2" fmla="*/ 0 w 25"/>
                  <a:gd name="T3" fmla="*/ 6 h 27"/>
                  <a:gd name="T4" fmla="*/ 8 w 25"/>
                  <a:gd name="T5" fmla="*/ 17 h 27"/>
                  <a:gd name="T6" fmla="*/ 17 w 25"/>
                  <a:gd name="T7" fmla="*/ 27 h 27"/>
                  <a:gd name="T8" fmla="*/ 25 w 25"/>
                  <a:gd name="T9" fmla="*/ 20 h 27"/>
                  <a:gd name="T10" fmla="*/ 16 w 25"/>
                  <a:gd name="T11" fmla="*/ 10 h 27"/>
                  <a:gd name="T12" fmla="*/ 8 w 25"/>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5" h="27">
                    <a:moveTo>
                      <a:pt x="8" y="0"/>
                    </a:moveTo>
                    <a:cubicBezTo>
                      <a:pt x="0" y="6"/>
                      <a:pt x="0" y="6"/>
                      <a:pt x="0" y="6"/>
                    </a:cubicBezTo>
                    <a:cubicBezTo>
                      <a:pt x="0" y="6"/>
                      <a:pt x="4" y="12"/>
                      <a:pt x="8" y="17"/>
                    </a:cubicBezTo>
                    <a:cubicBezTo>
                      <a:pt x="13" y="22"/>
                      <a:pt x="17" y="27"/>
                      <a:pt x="17" y="27"/>
                    </a:cubicBezTo>
                    <a:cubicBezTo>
                      <a:pt x="25" y="20"/>
                      <a:pt x="25" y="20"/>
                      <a:pt x="25" y="20"/>
                    </a:cubicBezTo>
                    <a:cubicBezTo>
                      <a:pt x="25" y="20"/>
                      <a:pt x="21" y="15"/>
                      <a:pt x="16" y="10"/>
                    </a:cubicBezTo>
                    <a:cubicBezTo>
                      <a:pt x="12" y="5"/>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8" name="任意多边形: 形状 286"/>
              <p:cNvSpPr>
                <a:spLocks/>
              </p:cNvSpPr>
              <p:nvPr/>
            </p:nvSpPr>
            <p:spPr bwMode="auto">
              <a:xfrm>
                <a:off x="1836738" y="4762500"/>
                <a:ext cx="71438" cy="82550"/>
              </a:xfrm>
              <a:custGeom>
                <a:avLst/>
                <a:gdLst>
                  <a:gd name="T0" fmla="*/ 8 w 24"/>
                  <a:gd name="T1" fmla="*/ 0 h 28"/>
                  <a:gd name="T2" fmla="*/ 0 w 24"/>
                  <a:gd name="T3" fmla="*/ 6 h 28"/>
                  <a:gd name="T4" fmla="*/ 7 w 24"/>
                  <a:gd name="T5" fmla="*/ 17 h 28"/>
                  <a:gd name="T6" fmla="*/ 13 w 24"/>
                  <a:gd name="T7" fmla="*/ 25 h 28"/>
                  <a:gd name="T8" fmla="*/ 16 w 24"/>
                  <a:gd name="T9" fmla="*/ 28 h 28"/>
                  <a:gd name="T10" fmla="*/ 24 w 24"/>
                  <a:gd name="T11" fmla="*/ 22 h 28"/>
                  <a:gd name="T12" fmla="*/ 21 w 24"/>
                  <a:gd name="T13" fmla="*/ 18 h 28"/>
                  <a:gd name="T14" fmla="*/ 16 w 24"/>
                  <a:gd name="T15" fmla="*/ 11 h 28"/>
                  <a:gd name="T16" fmla="*/ 8 w 2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8">
                    <a:moveTo>
                      <a:pt x="8" y="0"/>
                    </a:moveTo>
                    <a:cubicBezTo>
                      <a:pt x="0" y="6"/>
                      <a:pt x="0" y="6"/>
                      <a:pt x="0" y="6"/>
                    </a:cubicBezTo>
                    <a:cubicBezTo>
                      <a:pt x="0" y="6"/>
                      <a:pt x="4" y="12"/>
                      <a:pt x="7" y="17"/>
                    </a:cubicBezTo>
                    <a:cubicBezTo>
                      <a:pt x="9" y="20"/>
                      <a:pt x="11" y="23"/>
                      <a:pt x="13" y="25"/>
                    </a:cubicBezTo>
                    <a:cubicBezTo>
                      <a:pt x="14" y="27"/>
                      <a:pt x="16" y="28"/>
                      <a:pt x="16" y="28"/>
                    </a:cubicBezTo>
                    <a:cubicBezTo>
                      <a:pt x="24" y="22"/>
                      <a:pt x="24" y="22"/>
                      <a:pt x="24" y="22"/>
                    </a:cubicBezTo>
                    <a:cubicBezTo>
                      <a:pt x="24" y="22"/>
                      <a:pt x="23" y="20"/>
                      <a:pt x="21" y="18"/>
                    </a:cubicBezTo>
                    <a:cubicBezTo>
                      <a:pt x="20" y="16"/>
                      <a:pt x="18" y="14"/>
                      <a:pt x="16" y="11"/>
                    </a:cubicBezTo>
                    <a:cubicBezTo>
                      <a:pt x="12" y="6"/>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9" name="任意多边形: 形状 287"/>
              <p:cNvSpPr>
                <a:spLocks/>
              </p:cNvSpPr>
              <p:nvPr/>
            </p:nvSpPr>
            <p:spPr bwMode="auto">
              <a:xfrm>
                <a:off x="1771650" y="4665663"/>
                <a:ext cx="68263" cy="85725"/>
              </a:xfrm>
              <a:custGeom>
                <a:avLst/>
                <a:gdLst>
                  <a:gd name="T0" fmla="*/ 9 w 23"/>
                  <a:gd name="T1" fmla="*/ 0 h 29"/>
                  <a:gd name="T2" fmla="*/ 0 w 23"/>
                  <a:gd name="T3" fmla="*/ 6 h 29"/>
                  <a:gd name="T4" fmla="*/ 2 w 23"/>
                  <a:gd name="T5" fmla="*/ 10 h 29"/>
                  <a:gd name="T6" fmla="*/ 7 w 23"/>
                  <a:gd name="T7" fmla="*/ 17 h 29"/>
                  <a:gd name="T8" fmla="*/ 14 w 23"/>
                  <a:gd name="T9" fmla="*/ 29 h 29"/>
                  <a:gd name="T10" fmla="*/ 23 w 23"/>
                  <a:gd name="T11" fmla="*/ 23 h 29"/>
                  <a:gd name="T12" fmla="*/ 16 w 23"/>
                  <a:gd name="T13" fmla="*/ 12 h 29"/>
                  <a:gd name="T14" fmla="*/ 11 w 23"/>
                  <a:gd name="T15" fmla="*/ 4 h 29"/>
                  <a:gd name="T16" fmla="*/ 9 w 2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9">
                    <a:moveTo>
                      <a:pt x="9" y="0"/>
                    </a:moveTo>
                    <a:cubicBezTo>
                      <a:pt x="0" y="6"/>
                      <a:pt x="0" y="6"/>
                      <a:pt x="0" y="6"/>
                    </a:cubicBezTo>
                    <a:cubicBezTo>
                      <a:pt x="0" y="6"/>
                      <a:pt x="1" y="7"/>
                      <a:pt x="2" y="10"/>
                    </a:cubicBezTo>
                    <a:cubicBezTo>
                      <a:pt x="3" y="12"/>
                      <a:pt x="5" y="15"/>
                      <a:pt x="7" y="17"/>
                    </a:cubicBezTo>
                    <a:cubicBezTo>
                      <a:pt x="11" y="23"/>
                      <a:pt x="14" y="29"/>
                      <a:pt x="14" y="29"/>
                    </a:cubicBezTo>
                    <a:cubicBezTo>
                      <a:pt x="23" y="23"/>
                      <a:pt x="23" y="23"/>
                      <a:pt x="23" y="23"/>
                    </a:cubicBezTo>
                    <a:cubicBezTo>
                      <a:pt x="23" y="23"/>
                      <a:pt x="20" y="17"/>
                      <a:pt x="16" y="12"/>
                    </a:cubicBezTo>
                    <a:cubicBezTo>
                      <a:pt x="14" y="9"/>
                      <a:pt x="12" y="6"/>
                      <a:pt x="11" y="4"/>
                    </a:cubicBezTo>
                    <a:cubicBezTo>
                      <a:pt x="10" y="2"/>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0" name="任意多边形: 形状 288"/>
              <p:cNvSpPr>
                <a:spLocks/>
              </p:cNvSpPr>
              <p:nvPr/>
            </p:nvSpPr>
            <p:spPr bwMode="auto">
              <a:xfrm>
                <a:off x="1716088" y="4565650"/>
                <a:ext cx="65088" cy="85725"/>
              </a:xfrm>
              <a:custGeom>
                <a:avLst/>
                <a:gdLst>
                  <a:gd name="T0" fmla="*/ 9 w 22"/>
                  <a:gd name="T1" fmla="*/ 0 h 29"/>
                  <a:gd name="T2" fmla="*/ 0 w 22"/>
                  <a:gd name="T3" fmla="*/ 5 h 29"/>
                  <a:gd name="T4" fmla="*/ 6 w 22"/>
                  <a:gd name="T5" fmla="*/ 17 h 29"/>
                  <a:gd name="T6" fmla="*/ 12 w 22"/>
                  <a:gd name="T7" fmla="*/ 29 h 29"/>
                  <a:gd name="T8" fmla="*/ 22 w 22"/>
                  <a:gd name="T9" fmla="*/ 23 h 29"/>
                  <a:gd name="T10" fmla="*/ 15 w 22"/>
                  <a:gd name="T11" fmla="*/ 12 h 29"/>
                  <a:gd name="T12" fmla="*/ 9 w 22"/>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9" y="0"/>
                    </a:moveTo>
                    <a:cubicBezTo>
                      <a:pt x="0" y="5"/>
                      <a:pt x="0" y="5"/>
                      <a:pt x="0" y="5"/>
                    </a:cubicBezTo>
                    <a:cubicBezTo>
                      <a:pt x="0" y="5"/>
                      <a:pt x="3" y="11"/>
                      <a:pt x="6" y="17"/>
                    </a:cubicBezTo>
                    <a:cubicBezTo>
                      <a:pt x="9" y="23"/>
                      <a:pt x="12" y="29"/>
                      <a:pt x="12" y="29"/>
                    </a:cubicBezTo>
                    <a:cubicBezTo>
                      <a:pt x="22" y="23"/>
                      <a:pt x="22" y="23"/>
                      <a:pt x="22" y="23"/>
                    </a:cubicBezTo>
                    <a:cubicBezTo>
                      <a:pt x="22" y="23"/>
                      <a:pt x="18" y="18"/>
                      <a:pt x="15" y="12"/>
                    </a:cubicBezTo>
                    <a:cubicBezTo>
                      <a:pt x="12" y="6"/>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1" name="任意多边形: 形状 289"/>
              <p:cNvSpPr>
                <a:spLocks/>
              </p:cNvSpPr>
              <p:nvPr/>
            </p:nvSpPr>
            <p:spPr bwMode="auto">
              <a:xfrm>
                <a:off x="1663700" y="4457700"/>
                <a:ext cx="161925" cy="176213"/>
              </a:xfrm>
              <a:custGeom>
                <a:avLst/>
                <a:gdLst>
                  <a:gd name="T0" fmla="*/ 0 w 102"/>
                  <a:gd name="T1" fmla="*/ 111 h 111"/>
                  <a:gd name="T2" fmla="*/ 11 w 102"/>
                  <a:gd name="T3" fmla="*/ 0 h 111"/>
                  <a:gd name="T4" fmla="*/ 102 w 102"/>
                  <a:gd name="T5" fmla="*/ 67 h 111"/>
                  <a:gd name="T6" fmla="*/ 0 w 102"/>
                  <a:gd name="T7" fmla="*/ 111 h 111"/>
                </a:gdLst>
                <a:ahLst/>
                <a:cxnLst>
                  <a:cxn ang="0">
                    <a:pos x="T0" y="T1"/>
                  </a:cxn>
                  <a:cxn ang="0">
                    <a:pos x="T2" y="T3"/>
                  </a:cxn>
                  <a:cxn ang="0">
                    <a:pos x="T4" y="T5"/>
                  </a:cxn>
                  <a:cxn ang="0">
                    <a:pos x="T6" y="T7"/>
                  </a:cxn>
                </a:cxnLst>
                <a:rect l="0" t="0" r="r" b="b"/>
                <a:pathLst>
                  <a:path w="102" h="111">
                    <a:moveTo>
                      <a:pt x="0" y="111"/>
                    </a:moveTo>
                    <a:lnTo>
                      <a:pt x="11" y="0"/>
                    </a:lnTo>
                    <a:lnTo>
                      <a:pt x="102" y="67"/>
                    </a:lnTo>
                    <a:lnTo>
                      <a:pt x="0"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grpSp>
        <p:sp>
          <p:nvSpPr>
            <p:cNvPr id="36" name="任意多边形: 形状 274"/>
            <p:cNvSpPr/>
            <p:nvPr/>
          </p:nvSpPr>
          <p:spPr>
            <a:xfrm>
              <a:off x="3034291" y="1796598"/>
              <a:ext cx="631828" cy="631827"/>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FFFFFF"/>
                </a:solidFill>
              </a:endParaRPr>
            </a:p>
          </p:txBody>
        </p:sp>
        <p:sp>
          <p:nvSpPr>
            <p:cNvPr id="37" name="任意多边形: 形状 275"/>
            <p:cNvSpPr/>
            <p:nvPr/>
          </p:nvSpPr>
          <p:spPr>
            <a:xfrm>
              <a:off x="3024353" y="5154001"/>
              <a:ext cx="631828" cy="622758"/>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FFFFFF"/>
                </a:solidFill>
              </a:endParaRPr>
            </a:p>
          </p:txBody>
        </p:sp>
        <p:sp>
          <p:nvSpPr>
            <p:cNvPr id="38" name="任意多边形: 形状 276"/>
            <p:cNvSpPr/>
            <p:nvPr/>
          </p:nvSpPr>
          <p:spPr>
            <a:xfrm>
              <a:off x="4700261" y="3443331"/>
              <a:ext cx="631828" cy="628864"/>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FFFFFF"/>
                </a:solidFill>
              </a:endParaRPr>
            </a:p>
          </p:txBody>
        </p:sp>
        <p:sp>
          <p:nvSpPr>
            <p:cNvPr id="39" name="任意多边形: 形状 277"/>
            <p:cNvSpPr/>
            <p:nvPr/>
          </p:nvSpPr>
          <p:spPr>
            <a:xfrm>
              <a:off x="1359282" y="3462029"/>
              <a:ext cx="631828" cy="591472"/>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FFFFFF"/>
                </a:solidFill>
              </a:endParaRPr>
            </a:p>
          </p:txBody>
        </p:sp>
        <p:sp>
          <p:nvSpPr>
            <p:cNvPr id="40" name="任意多边形: 形状 278"/>
            <p:cNvSpPr/>
            <p:nvPr/>
          </p:nvSpPr>
          <p:spPr>
            <a:xfrm>
              <a:off x="2859344" y="3246864"/>
              <a:ext cx="951198" cy="949766"/>
            </a:xfrm>
            <a:custGeom>
              <a:avLst/>
              <a:gdLst>
                <a:gd name="T0" fmla="*/ 9608 w 10667"/>
                <a:gd name="T1" fmla="*/ 4056 h 10667"/>
                <a:gd name="T2" fmla="*/ 9642 w 10667"/>
                <a:gd name="T3" fmla="*/ 4561 h 10667"/>
                <a:gd name="T4" fmla="*/ 9398 w 10667"/>
                <a:gd name="T5" fmla="*/ 5365 h 10667"/>
                <a:gd name="T6" fmla="*/ 9237 w 10667"/>
                <a:gd name="T7" fmla="*/ 4433 h 10667"/>
                <a:gd name="T8" fmla="*/ 8869 w 10667"/>
                <a:gd name="T9" fmla="*/ 4582 h 10667"/>
                <a:gd name="T10" fmla="*/ 8709 w 10667"/>
                <a:gd name="T11" fmla="*/ 5514 h 10667"/>
                <a:gd name="T12" fmla="*/ 8952 w 10667"/>
                <a:gd name="T13" fmla="*/ 5395 h 10667"/>
                <a:gd name="T14" fmla="*/ 8998 w 10667"/>
                <a:gd name="T15" fmla="*/ 6944 h 10667"/>
                <a:gd name="T16" fmla="*/ 9239 w 10667"/>
                <a:gd name="T17" fmla="*/ 5720 h 10667"/>
                <a:gd name="T18" fmla="*/ 9377 w 10667"/>
                <a:gd name="T19" fmla="*/ 6807 h 10667"/>
                <a:gd name="T20" fmla="*/ 9687 w 10667"/>
                <a:gd name="T21" fmla="*/ 6787 h 10667"/>
                <a:gd name="T22" fmla="*/ 9559 w 10667"/>
                <a:gd name="T23" fmla="*/ 4821 h 10667"/>
                <a:gd name="T24" fmla="*/ 9939 w 10667"/>
                <a:gd name="T25" fmla="*/ 5391 h 10667"/>
                <a:gd name="T26" fmla="*/ 6566 w 10667"/>
                <a:gd name="T27" fmla="*/ 1130 h 10667"/>
                <a:gd name="T28" fmla="*/ 5448 w 10667"/>
                <a:gd name="T29" fmla="*/ 2261 h 10667"/>
                <a:gd name="T30" fmla="*/ 7197 w 10667"/>
                <a:gd name="T31" fmla="*/ 8282 h 10667"/>
                <a:gd name="T32" fmla="*/ 6553 w 10667"/>
                <a:gd name="T33" fmla="*/ 5860 h 10667"/>
                <a:gd name="T34" fmla="*/ 6867 w 10667"/>
                <a:gd name="T35" fmla="*/ 5540 h 10667"/>
                <a:gd name="T36" fmla="*/ 6677 w 10667"/>
                <a:gd name="T37" fmla="*/ 2794 h 10667"/>
                <a:gd name="T38" fmla="*/ 5875 w 10667"/>
                <a:gd name="T39" fmla="*/ 5440 h 10667"/>
                <a:gd name="T40" fmla="*/ 5344 w 10667"/>
                <a:gd name="T41" fmla="*/ 2372 h 10667"/>
                <a:gd name="T42" fmla="*/ 4134 w 10667"/>
                <a:gd name="T43" fmla="*/ 2863 h 10667"/>
                <a:gd name="T44" fmla="*/ 3606 w 10667"/>
                <a:gd name="T45" fmla="*/ 5931 h 10667"/>
                <a:gd name="T46" fmla="*/ 4406 w 10667"/>
                <a:gd name="T47" fmla="*/ 5536 h 10667"/>
                <a:gd name="T48" fmla="*/ 3036 w 10667"/>
                <a:gd name="T49" fmla="*/ 8836 h 10667"/>
                <a:gd name="T50" fmla="*/ 1301 w 10667"/>
                <a:gd name="T51" fmla="*/ 9187 h 10667"/>
                <a:gd name="T52" fmla="*/ 3942 w 10667"/>
                <a:gd name="T53" fmla="*/ 10566 h 10667"/>
                <a:gd name="T54" fmla="*/ 8368 w 10667"/>
                <a:gd name="T55" fmla="*/ 10227 h 10667"/>
                <a:gd name="T56" fmla="*/ 5409 w 10667"/>
                <a:gd name="T57" fmla="*/ 9687 h 10667"/>
                <a:gd name="T58" fmla="*/ 5462 w 10667"/>
                <a:gd name="T59" fmla="*/ 6588 h 10667"/>
                <a:gd name="T60" fmla="*/ 5409 w 10667"/>
                <a:gd name="T61" fmla="*/ 9687 h 10667"/>
                <a:gd name="T62" fmla="*/ 9674 w 10667"/>
                <a:gd name="T63" fmla="*/ 7185 h 10667"/>
                <a:gd name="T64" fmla="*/ 9255 w 10667"/>
                <a:gd name="T65" fmla="*/ 7228 h 10667"/>
                <a:gd name="T66" fmla="*/ 8691 w 10667"/>
                <a:gd name="T67" fmla="*/ 6602 h 10667"/>
                <a:gd name="T68" fmla="*/ 10667 w 10667"/>
                <a:gd name="T69" fmla="*/ 7058 h 10667"/>
                <a:gd name="T70" fmla="*/ 1068 w 10667"/>
                <a:gd name="T71" fmla="*/ 4056 h 10667"/>
                <a:gd name="T72" fmla="*/ 1407 w 10667"/>
                <a:gd name="T73" fmla="*/ 4399 h 10667"/>
                <a:gd name="T74" fmla="*/ 1620 w 10667"/>
                <a:gd name="T75" fmla="*/ 4469 h 10667"/>
                <a:gd name="T76" fmla="*/ 1410 w 10667"/>
                <a:gd name="T77" fmla="*/ 5515 h 10667"/>
                <a:gd name="T78" fmla="*/ 1189 w 10667"/>
                <a:gd name="T79" fmla="*/ 4467 h 10667"/>
                <a:gd name="T80" fmla="*/ 728 w 10667"/>
                <a:gd name="T81" fmla="*/ 5387 h 10667"/>
                <a:gd name="T82" fmla="*/ 967 w 10667"/>
                <a:gd name="T83" fmla="*/ 5399 h 10667"/>
                <a:gd name="T84" fmla="*/ 1088 w 10667"/>
                <a:gd name="T85" fmla="*/ 5407 h 10667"/>
                <a:gd name="T86" fmla="*/ 1148 w 10667"/>
                <a:gd name="T87" fmla="*/ 6944 h 10667"/>
                <a:gd name="T88" fmla="*/ 1411 w 10667"/>
                <a:gd name="T89" fmla="*/ 5714 h 10667"/>
                <a:gd name="T90" fmla="*/ 1671 w 10667"/>
                <a:gd name="T91" fmla="*/ 6954 h 10667"/>
                <a:gd name="T92" fmla="*/ 1743 w 10667"/>
                <a:gd name="T93" fmla="*/ 5493 h 10667"/>
                <a:gd name="T94" fmla="*/ 1838 w 10667"/>
                <a:gd name="T95" fmla="*/ 5396 h 10667"/>
                <a:gd name="T96" fmla="*/ 1780 w 10667"/>
                <a:gd name="T97" fmla="*/ 4561 h 10667"/>
                <a:gd name="T98" fmla="*/ 1813 w 10667"/>
                <a:gd name="T99" fmla="*/ 7185 h 10667"/>
                <a:gd name="T100" fmla="*/ 1394 w 10667"/>
                <a:gd name="T101" fmla="*/ 7228 h 10667"/>
                <a:gd name="T102" fmla="*/ 830 w 10667"/>
                <a:gd name="T103" fmla="*/ 6602 h 10667"/>
                <a:gd name="T104" fmla="*/ 2805 w 10667"/>
                <a:gd name="T105" fmla="*/ 7058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67" h="10667">
                  <a:moveTo>
                    <a:pt x="8929" y="4056"/>
                  </a:moveTo>
                  <a:cubicBezTo>
                    <a:pt x="8929" y="3866"/>
                    <a:pt x="9081" y="3713"/>
                    <a:pt x="9268" y="3713"/>
                  </a:cubicBezTo>
                  <a:cubicBezTo>
                    <a:pt x="9456" y="3713"/>
                    <a:pt x="9608" y="3866"/>
                    <a:pt x="9608" y="4056"/>
                  </a:cubicBezTo>
                  <a:cubicBezTo>
                    <a:pt x="9608" y="4246"/>
                    <a:pt x="9456" y="4399"/>
                    <a:pt x="9268" y="4399"/>
                  </a:cubicBezTo>
                  <a:cubicBezTo>
                    <a:pt x="9081" y="4399"/>
                    <a:pt x="8929" y="4246"/>
                    <a:pt x="8929" y="4056"/>
                  </a:cubicBezTo>
                  <a:close/>
                  <a:moveTo>
                    <a:pt x="9642" y="4561"/>
                  </a:moveTo>
                  <a:cubicBezTo>
                    <a:pt x="9592" y="4523"/>
                    <a:pt x="9541" y="4489"/>
                    <a:pt x="9482" y="4469"/>
                  </a:cubicBezTo>
                  <a:cubicBezTo>
                    <a:pt x="9427" y="4449"/>
                    <a:pt x="9369" y="4439"/>
                    <a:pt x="9310" y="4434"/>
                  </a:cubicBezTo>
                  <a:lnTo>
                    <a:pt x="9398" y="5365"/>
                  </a:lnTo>
                  <a:lnTo>
                    <a:pt x="9272" y="5515"/>
                  </a:lnTo>
                  <a:lnTo>
                    <a:pt x="9127" y="5365"/>
                  </a:lnTo>
                  <a:lnTo>
                    <a:pt x="9237" y="4433"/>
                  </a:lnTo>
                  <a:cubicBezTo>
                    <a:pt x="9173" y="4435"/>
                    <a:pt x="9110" y="4446"/>
                    <a:pt x="9050" y="4467"/>
                  </a:cubicBezTo>
                  <a:cubicBezTo>
                    <a:pt x="9025" y="4476"/>
                    <a:pt x="9002" y="4487"/>
                    <a:pt x="8979" y="4500"/>
                  </a:cubicBezTo>
                  <a:cubicBezTo>
                    <a:pt x="8940" y="4523"/>
                    <a:pt x="8903" y="4551"/>
                    <a:pt x="8869" y="4582"/>
                  </a:cubicBezTo>
                  <a:cubicBezTo>
                    <a:pt x="8700" y="4734"/>
                    <a:pt x="8609" y="4997"/>
                    <a:pt x="8589" y="5387"/>
                  </a:cubicBezTo>
                  <a:cubicBezTo>
                    <a:pt x="8586" y="5454"/>
                    <a:pt x="8637" y="5511"/>
                    <a:pt x="8703" y="5514"/>
                  </a:cubicBezTo>
                  <a:cubicBezTo>
                    <a:pt x="8705" y="5514"/>
                    <a:pt x="8707" y="5514"/>
                    <a:pt x="8709" y="5514"/>
                  </a:cubicBezTo>
                  <a:cubicBezTo>
                    <a:pt x="8772" y="5514"/>
                    <a:pt x="8825" y="5464"/>
                    <a:pt x="8828" y="5399"/>
                  </a:cubicBezTo>
                  <a:cubicBezTo>
                    <a:pt x="8842" y="5135"/>
                    <a:pt x="8893" y="4938"/>
                    <a:pt x="8978" y="4821"/>
                  </a:cubicBezTo>
                  <a:cubicBezTo>
                    <a:pt x="8972" y="4944"/>
                    <a:pt x="8961" y="5167"/>
                    <a:pt x="8952" y="5395"/>
                  </a:cubicBezTo>
                  <a:cubicBezTo>
                    <a:pt x="8951" y="5399"/>
                    <a:pt x="8950" y="5403"/>
                    <a:pt x="8950" y="5407"/>
                  </a:cubicBezTo>
                  <a:lnTo>
                    <a:pt x="8854" y="6776"/>
                  </a:lnTo>
                  <a:cubicBezTo>
                    <a:pt x="8848" y="6863"/>
                    <a:pt x="8912" y="6938"/>
                    <a:pt x="8998" y="6944"/>
                  </a:cubicBezTo>
                  <a:cubicBezTo>
                    <a:pt x="9002" y="6944"/>
                    <a:pt x="9005" y="6944"/>
                    <a:pt x="9009" y="6944"/>
                  </a:cubicBezTo>
                  <a:cubicBezTo>
                    <a:pt x="9090" y="6944"/>
                    <a:pt x="9158" y="6881"/>
                    <a:pt x="9163" y="6798"/>
                  </a:cubicBezTo>
                  <a:lnTo>
                    <a:pt x="9239" y="5720"/>
                  </a:lnTo>
                  <a:cubicBezTo>
                    <a:pt x="9251" y="5717"/>
                    <a:pt x="9262" y="5714"/>
                    <a:pt x="9273" y="5714"/>
                  </a:cubicBezTo>
                  <a:cubicBezTo>
                    <a:pt x="9284" y="5714"/>
                    <a:pt x="9296" y="5716"/>
                    <a:pt x="9307" y="5717"/>
                  </a:cubicBezTo>
                  <a:lnTo>
                    <a:pt x="9377" y="6807"/>
                  </a:lnTo>
                  <a:cubicBezTo>
                    <a:pt x="9382" y="6890"/>
                    <a:pt x="9451" y="6954"/>
                    <a:pt x="9532" y="6954"/>
                  </a:cubicBezTo>
                  <a:cubicBezTo>
                    <a:pt x="9535" y="6954"/>
                    <a:pt x="9539" y="6954"/>
                    <a:pt x="9542" y="6954"/>
                  </a:cubicBezTo>
                  <a:cubicBezTo>
                    <a:pt x="9628" y="6948"/>
                    <a:pt x="9692" y="6873"/>
                    <a:pt x="9687" y="6787"/>
                  </a:cubicBezTo>
                  <a:lnTo>
                    <a:pt x="9604" y="5493"/>
                  </a:lnTo>
                  <a:cubicBezTo>
                    <a:pt x="9604" y="5486"/>
                    <a:pt x="9602" y="5479"/>
                    <a:pt x="9601" y="5472"/>
                  </a:cubicBezTo>
                  <a:cubicBezTo>
                    <a:pt x="9594" y="5274"/>
                    <a:pt x="9571" y="4981"/>
                    <a:pt x="9559" y="4821"/>
                  </a:cubicBezTo>
                  <a:cubicBezTo>
                    <a:pt x="9645" y="4939"/>
                    <a:pt x="9694" y="5134"/>
                    <a:pt x="9700" y="5396"/>
                  </a:cubicBezTo>
                  <a:cubicBezTo>
                    <a:pt x="9701" y="5462"/>
                    <a:pt x="9754" y="5514"/>
                    <a:pt x="9822" y="5514"/>
                  </a:cubicBezTo>
                  <a:cubicBezTo>
                    <a:pt x="9888" y="5513"/>
                    <a:pt x="9940" y="5458"/>
                    <a:pt x="9939" y="5391"/>
                  </a:cubicBezTo>
                  <a:cubicBezTo>
                    <a:pt x="9931" y="4988"/>
                    <a:pt x="9831" y="4709"/>
                    <a:pt x="9642" y="4561"/>
                  </a:cubicBezTo>
                  <a:close/>
                  <a:moveTo>
                    <a:pt x="5448" y="2261"/>
                  </a:moveTo>
                  <a:cubicBezTo>
                    <a:pt x="6065" y="2261"/>
                    <a:pt x="6566" y="1755"/>
                    <a:pt x="6566" y="1130"/>
                  </a:cubicBezTo>
                  <a:cubicBezTo>
                    <a:pt x="6566" y="506"/>
                    <a:pt x="6065" y="0"/>
                    <a:pt x="5448" y="0"/>
                  </a:cubicBezTo>
                  <a:cubicBezTo>
                    <a:pt x="4832" y="0"/>
                    <a:pt x="4332" y="506"/>
                    <a:pt x="4332" y="1130"/>
                  </a:cubicBezTo>
                  <a:cubicBezTo>
                    <a:pt x="4332" y="1755"/>
                    <a:pt x="4832" y="2261"/>
                    <a:pt x="5448" y="2261"/>
                  </a:cubicBezTo>
                  <a:close/>
                  <a:moveTo>
                    <a:pt x="9566" y="9187"/>
                  </a:moveTo>
                  <a:cubicBezTo>
                    <a:pt x="9566" y="8589"/>
                    <a:pt x="8569" y="8079"/>
                    <a:pt x="7146" y="7846"/>
                  </a:cubicBezTo>
                  <a:lnTo>
                    <a:pt x="7197" y="8282"/>
                  </a:lnTo>
                  <a:cubicBezTo>
                    <a:pt x="7559" y="8431"/>
                    <a:pt x="7781" y="8624"/>
                    <a:pt x="7781" y="8836"/>
                  </a:cubicBezTo>
                  <a:cubicBezTo>
                    <a:pt x="7781" y="9120"/>
                    <a:pt x="7386" y="9369"/>
                    <a:pt x="6788" y="9523"/>
                  </a:cubicBezTo>
                  <a:lnTo>
                    <a:pt x="6553" y="5860"/>
                  </a:lnTo>
                  <a:cubicBezTo>
                    <a:pt x="6552" y="5836"/>
                    <a:pt x="6547" y="5814"/>
                    <a:pt x="6542" y="5791"/>
                  </a:cubicBezTo>
                  <a:cubicBezTo>
                    <a:pt x="6519" y="5139"/>
                    <a:pt x="6446" y="4174"/>
                    <a:pt x="6403" y="3649"/>
                  </a:cubicBezTo>
                  <a:cubicBezTo>
                    <a:pt x="6689" y="4036"/>
                    <a:pt x="6850" y="4677"/>
                    <a:pt x="6867" y="5540"/>
                  </a:cubicBezTo>
                  <a:cubicBezTo>
                    <a:pt x="6872" y="5758"/>
                    <a:pt x="7047" y="5931"/>
                    <a:pt x="7269" y="5931"/>
                  </a:cubicBezTo>
                  <a:cubicBezTo>
                    <a:pt x="7487" y="5926"/>
                    <a:pt x="7660" y="5744"/>
                    <a:pt x="7655" y="5524"/>
                  </a:cubicBezTo>
                  <a:cubicBezTo>
                    <a:pt x="7628" y="4200"/>
                    <a:pt x="7299" y="3281"/>
                    <a:pt x="6677" y="2794"/>
                  </a:cubicBezTo>
                  <a:cubicBezTo>
                    <a:pt x="6515" y="2666"/>
                    <a:pt x="6346" y="2557"/>
                    <a:pt x="6150" y="2489"/>
                  </a:cubicBezTo>
                  <a:cubicBezTo>
                    <a:pt x="5969" y="2425"/>
                    <a:pt x="5778" y="2390"/>
                    <a:pt x="5587" y="2376"/>
                  </a:cubicBezTo>
                  <a:lnTo>
                    <a:pt x="5875" y="5440"/>
                  </a:lnTo>
                  <a:lnTo>
                    <a:pt x="5459" y="5934"/>
                  </a:lnTo>
                  <a:lnTo>
                    <a:pt x="4983" y="5440"/>
                  </a:lnTo>
                  <a:lnTo>
                    <a:pt x="5344" y="2372"/>
                  </a:lnTo>
                  <a:cubicBezTo>
                    <a:pt x="5135" y="2379"/>
                    <a:pt x="4926" y="2413"/>
                    <a:pt x="4729" y="2484"/>
                  </a:cubicBezTo>
                  <a:cubicBezTo>
                    <a:pt x="4648" y="2513"/>
                    <a:pt x="4570" y="2548"/>
                    <a:pt x="4496" y="2592"/>
                  </a:cubicBezTo>
                  <a:cubicBezTo>
                    <a:pt x="4366" y="2669"/>
                    <a:pt x="4247" y="2762"/>
                    <a:pt x="4134" y="2863"/>
                  </a:cubicBezTo>
                  <a:cubicBezTo>
                    <a:pt x="3578" y="3362"/>
                    <a:pt x="3276" y="4228"/>
                    <a:pt x="3213" y="5512"/>
                  </a:cubicBezTo>
                  <a:cubicBezTo>
                    <a:pt x="3202" y="5732"/>
                    <a:pt x="3369" y="5919"/>
                    <a:pt x="3586" y="5930"/>
                  </a:cubicBezTo>
                  <a:cubicBezTo>
                    <a:pt x="3593" y="5931"/>
                    <a:pt x="3600" y="5931"/>
                    <a:pt x="3606" y="5931"/>
                  </a:cubicBezTo>
                  <a:cubicBezTo>
                    <a:pt x="3815" y="5931"/>
                    <a:pt x="3989" y="5765"/>
                    <a:pt x="4000" y="5552"/>
                  </a:cubicBezTo>
                  <a:cubicBezTo>
                    <a:pt x="4043" y="4683"/>
                    <a:pt x="4213" y="4034"/>
                    <a:pt x="4493" y="3649"/>
                  </a:cubicBezTo>
                  <a:cubicBezTo>
                    <a:pt x="4473" y="4053"/>
                    <a:pt x="4437" y="4787"/>
                    <a:pt x="4406" y="5536"/>
                  </a:cubicBezTo>
                  <a:cubicBezTo>
                    <a:pt x="4404" y="5550"/>
                    <a:pt x="4400" y="5563"/>
                    <a:pt x="4399" y="5577"/>
                  </a:cubicBezTo>
                  <a:lnTo>
                    <a:pt x="4121" y="9550"/>
                  </a:lnTo>
                  <a:cubicBezTo>
                    <a:pt x="3469" y="9398"/>
                    <a:pt x="3036" y="9136"/>
                    <a:pt x="3036" y="8836"/>
                  </a:cubicBezTo>
                  <a:cubicBezTo>
                    <a:pt x="3036" y="8606"/>
                    <a:pt x="3298" y="8398"/>
                    <a:pt x="3715" y="8245"/>
                  </a:cubicBezTo>
                  <a:lnTo>
                    <a:pt x="3745" y="7843"/>
                  </a:lnTo>
                  <a:cubicBezTo>
                    <a:pt x="2309" y="8075"/>
                    <a:pt x="1301" y="8586"/>
                    <a:pt x="1301" y="9187"/>
                  </a:cubicBezTo>
                  <a:cubicBezTo>
                    <a:pt x="1301" y="9666"/>
                    <a:pt x="1867" y="9963"/>
                    <a:pt x="2241" y="10125"/>
                  </a:cubicBezTo>
                  <a:cubicBezTo>
                    <a:pt x="2579" y="10272"/>
                    <a:pt x="2936" y="10374"/>
                    <a:pt x="3295" y="10452"/>
                  </a:cubicBezTo>
                  <a:cubicBezTo>
                    <a:pt x="3509" y="10498"/>
                    <a:pt x="3725" y="10536"/>
                    <a:pt x="3942" y="10566"/>
                  </a:cubicBezTo>
                  <a:cubicBezTo>
                    <a:pt x="4438" y="10635"/>
                    <a:pt x="4931" y="10667"/>
                    <a:pt x="5434" y="10667"/>
                  </a:cubicBezTo>
                  <a:cubicBezTo>
                    <a:pt x="5609" y="10667"/>
                    <a:pt x="5784" y="10662"/>
                    <a:pt x="5959" y="10654"/>
                  </a:cubicBezTo>
                  <a:cubicBezTo>
                    <a:pt x="6767" y="10615"/>
                    <a:pt x="7596" y="10506"/>
                    <a:pt x="8368" y="10227"/>
                  </a:cubicBezTo>
                  <a:cubicBezTo>
                    <a:pt x="8794" y="10073"/>
                    <a:pt x="9463" y="9799"/>
                    <a:pt x="9557" y="9286"/>
                  </a:cubicBezTo>
                  <a:cubicBezTo>
                    <a:pt x="9563" y="9253"/>
                    <a:pt x="9566" y="9220"/>
                    <a:pt x="9566" y="9187"/>
                  </a:cubicBezTo>
                  <a:close/>
                  <a:moveTo>
                    <a:pt x="5409" y="9687"/>
                  </a:moveTo>
                  <a:cubicBezTo>
                    <a:pt x="5316" y="9687"/>
                    <a:pt x="5226" y="9685"/>
                    <a:pt x="5136" y="9681"/>
                  </a:cubicBezTo>
                  <a:lnTo>
                    <a:pt x="5351" y="6608"/>
                  </a:lnTo>
                  <a:cubicBezTo>
                    <a:pt x="5390" y="6597"/>
                    <a:pt x="5429" y="6588"/>
                    <a:pt x="5462" y="6588"/>
                  </a:cubicBezTo>
                  <a:cubicBezTo>
                    <a:pt x="5501" y="6588"/>
                    <a:pt x="5539" y="6595"/>
                    <a:pt x="5577" y="6599"/>
                  </a:cubicBezTo>
                  <a:lnTo>
                    <a:pt x="5773" y="9671"/>
                  </a:lnTo>
                  <a:cubicBezTo>
                    <a:pt x="5653" y="9678"/>
                    <a:pt x="5535" y="9687"/>
                    <a:pt x="5409" y="9687"/>
                  </a:cubicBezTo>
                  <a:close/>
                  <a:moveTo>
                    <a:pt x="9863" y="6751"/>
                  </a:moveTo>
                  <a:cubicBezTo>
                    <a:pt x="9985" y="6801"/>
                    <a:pt x="10061" y="6867"/>
                    <a:pt x="10061" y="6939"/>
                  </a:cubicBezTo>
                  <a:cubicBezTo>
                    <a:pt x="10061" y="7043"/>
                    <a:pt x="9905" y="7134"/>
                    <a:pt x="9674" y="7185"/>
                  </a:cubicBezTo>
                  <a:cubicBezTo>
                    <a:pt x="9657" y="7190"/>
                    <a:pt x="9638" y="7195"/>
                    <a:pt x="9619" y="7197"/>
                  </a:cubicBezTo>
                  <a:cubicBezTo>
                    <a:pt x="9614" y="7198"/>
                    <a:pt x="9609" y="7198"/>
                    <a:pt x="9605" y="7198"/>
                  </a:cubicBezTo>
                  <a:cubicBezTo>
                    <a:pt x="9499" y="7217"/>
                    <a:pt x="9382" y="7228"/>
                    <a:pt x="9255" y="7228"/>
                  </a:cubicBezTo>
                  <a:cubicBezTo>
                    <a:pt x="8811" y="7228"/>
                    <a:pt x="8451" y="7098"/>
                    <a:pt x="8451" y="6939"/>
                  </a:cubicBezTo>
                  <a:cubicBezTo>
                    <a:pt x="8451" y="6861"/>
                    <a:pt x="8539" y="6790"/>
                    <a:pt x="8681" y="6739"/>
                  </a:cubicBezTo>
                  <a:lnTo>
                    <a:pt x="8691" y="6602"/>
                  </a:lnTo>
                  <a:cubicBezTo>
                    <a:pt x="8203" y="6681"/>
                    <a:pt x="7861" y="6854"/>
                    <a:pt x="7861" y="7058"/>
                  </a:cubicBezTo>
                  <a:cubicBezTo>
                    <a:pt x="7861" y="7335"/>
                    <a:pt x="8489" y="7560"/>
                    <a:pt x="9264" y="7560"/>
                  </a:cubicBezTo>
                  <a:cubicBezTo>
                    <a:pt x="10039" y="7560"/>
                    <a:pt x="10667" y="7335"/>
                    <a:pt x="10667" y="7058"/>
                  </a:cubicBezTo>
                  <a:cubicBezTo>
                    <a:pt x="10667" y="6855"/>
                    <a:pt x="10328" y="6682"/>
                    <a:pt x="9845" y="6603"/>
                  </a:cubicBezTo>
                  <a:lnTo>
                    <a:pt x="9863" y="6751"/>
                  </a:lnTo>
                  <a:close/>
                  <a:moveTo>
                    <a:pt x="1068" y="4056"/>
                  </a:moveTo>
                  <a:cubicBezTo>
                    <a:pt x="1068" y="3866"/>
                    <a:pt x="1220" y="3713"/>
                    <a:pt x="1407" y="3713"/>
                  </a:cubicBezTo>
                  <a:cubicBezTo>
                    <a:pt x="1594" y="3713"/>
                    <a:pt x="1747" y="3866"/>
                    <a:pt x="1747" y="4056"/>
                  </a:cubicBezTo>
                  <a:cubicBezTo>
                    <a:pt x="1747" y="4246"/>
                    <a:pt x="1594" y="4399"/>
                    <a:pt x="1407" y="4399"/>
                  </a:cubicBezTo>
                  <a:cubicBezTo>
                    <a:pt x="1220" y="4399"/>
                    <a:pt x="1068" y="4246"/>
                    <a:pt x="1068" y="4056"/>
                  </a:cubicBezTo>
                  <a:close/>
                  <a:moveTo>
                    <a:pt x="1780" y="4561"/>
                  </a:moveTo>
                  <a:cubicBezTo>
                    <a:pt x="1731" y="4523"/>
                    <a:pt x="1680" y="4489"/>
                    <a:pt x="1620" y="4469"/>
                  </a:cubicBezTo>
                  <a:cubicBezTo>
                    <a:pt x="1565" y="4449"/>
                    <a:pt x="1507" y="4439"/>
                    <a:pt x="1449" y="4434"/>
                  </a:cubicBezTo>
                  <a:lnTo>
                    <a:pt x="1537" y="5365"/>
                  </a:lnTo>
                  <a:lnTo>
                    <a:pt x="1410" y="5515"/>
                  </a:lnTo>
                  <a:lnTo>
                    <a:pt x="1266" y="5365"/>
                  </a:lnTo>
                  <a:lnTo>
                    <a:pt x="1376" y="4433"/>
                  </a:lnTo>
                  <a:cubicBezTo>
                    <a:pt x="1312" y="4435"/>
                    <a:pt x="1248" y="4446"/>
                    <a:pt x="1189" y="4467"/>
                  </a:cubicBezTo>
                  <a:cubicBezTo>
                    <a:pt x="1164" y="4476"/>
                    <a:pt x="1140" y="4487"/>
                    <a:pt x="1118" y="4500"/>
                  </a:cubicBezTo>
                  <a:cubicBezTo>
                    <a:pt x="1078" y="4523"/>
                    <a:pt x="1042" y="4551"/>
                    <a:pt x="1008" y="4582"/>
                  </a:cubicBezTo>
                  <a:cubicBezTo>
                    <a:pt x="839" y="4734"/>
                    <a:pt x="747" y="4997"/>
                    <a:pt x="728" y="5387"/>
                  </a:cubicBezTo>
                  <a:cubicBezTo>
                    <a:pt x="725" y="5454"/>
                    <a:pt x="775" y="5511"/>
                    <a:pt x="841" y="5514"/>
                  </a:cubicBezTo>
                  <a:cubicBezTo>
                    <a:pt x="843" y="5514"/>
                    <a:pt x="845" y="5514"/>
                    <a:pt x="848" y="5514"/>
                  </a:cubicBezTo>
                  <a:cubicBezTo>
                    <a:pt x="911" y="5514"/>
                    <a:pt x="964" y="5464"/>
                    <a:pt x="967" y="5399"/>
                  </a:cubicBezTo>
                  <a:cubicBezTo>
                    <a:pt x="980" y="5135"/>
                    <a:pt x="1032" y="4938"/>
                    <a:pt x="1117" y="4821"/>
                  </a:cubicBezTo>
                  <a:cubicBezTo>
                    <a:pt x="1111" y="4944"/>
                    <a:pt x="1100" y="5167"/>
                    <a:pt x="1090" y="5395"/>
                  </a:cubicBezTo>
                  <a:cubicBezTo>
                    <a:pt x="1090" y="5399"/>
                    <a:pt x="1089" y="5403"/>
                    <a:pt x="1088" y="5407"/>
                  </a:cubicBezTo>
                  <a:lnTo>
                    <a:pt x="993" y="6776"/>
                  </a:lnTo>
                  <a:cubicBezTo>
                    <a:pt x="987" y="6863"/>
                    <a:pt x="1051" y="6938"/>
                    <a:pt x="1136" y="6944"/>
                  </a:cubicBezTo>
                  <a:cubicBezTo>
                    <a:pt x="1140" y="6944"/>
                    <a:pt x="1144" y="6944"/>
                    <a:pt x="1148" y="6944"/>
                  </a:cubicBezTo>
                  <a:cubicBezTo>
                    <a:pt x="1228" y="6944"/>
                    <a:pt x="1296" y="6881"/>
                    <a:pt x="1302" y="6798"/>
                  </a:cubicBezTo>
                  <a:lnTo>
                    <a:pt x="1378" y="5720"/>
                  </a:lnTo>
                  <a:cubicBezTo>
                    <a:pt x="1389" y="5717"/>
                    <a:pt x="1401" y="5714"/>
                    <a:pt x="1411" y="5714"/>
                  </a:cubicBezTo>
                  <a:cubicBezTo>
                    <a:pt x="1423" y="5714"/>
                    <a:pt x="1435" y="5716"/>
                    <a:pt x="1446" y="5717"/>
                  </a:cubicBezTo>
                  <a:lnTo>
                    <a:pt x="1516" y="6807"/>
                  </a:lnTo>
                  <a:cubicBezTo>
                    <a:pt x="1521" y="6890"/>
                    <a:pt x="1589" y="6954"/>
                    <a:pt x="1671" y="6954"/>
                  </a:cubicBezTo>
                  <a:cubicBezTo>
                    <a:pt x="1674" y="6954"/>
                    <a:pt x="1677" y="6954"/>
                    <a:pt x="1681" y="6954"/>
                  </a:cubicBezTo>
                  <a:cubicBezTo>
                    <a:pt x="1766" y="6948"/>
                    <a:pt x="1831" y="6873"/>
                    <a:pt x="1826" y="6787"/>
                  </a:cubicBezTo>
                  <a:lnTo>
                    <a:pt x="1743" y="5493"/>
                  </a:lnTo>
                  <a:cubicBezTo>
                    <a:pt x="1742" y="5486"/>
                    <a:pt x="1741" y="5479"/>
                    <a:pt x="1739" y="5472"/>
                  </a:cubicBezTo>
                  <a:cubicBezTo>
                    <a:pt x="1732" y="5274"/>
                    <a:pt x="1710" y="4981"/>
                    <a:pt x="1697" y="4821"/>
                  </a:cubicBezTo>
                  <a:cubicBezTo>
                    <a:pt x="1784" y="4939"/>
                    <a:pt x="1833" y="5134"/>
                    <a:pt x="1838" y="5396"/>
                  </a:cubicBezTo>
                  <a:cubicBezTo>
                    <a:pt x="1840" y="5462"/>
                    <a:pt x="1893" y="5514"/>
                    <a:pt x="1960" y="5514"/>
                  </a:cubicBezTo>
                  <a:cubicBezTo>
                    <a:pt x="2027" y="5513"/>
                    <a:pt x="2079" y="5458"/>
                    <a:pt x="2078" y="5391"/>
                  </a:cubicBezTo>
                  <a:cubicBezTo>
                    <a:pt x="2069" y="4988"/>
                    <a:pt x="1969" y="4709"/>
                    <a:pt x="1780" y="4561"/>
                  </a:cubicBezTo>
                  <a:close/>
                  <a:moveTo>
                    <a:pt x="2002" y="6751"/>
                  </a:moveTo>
                  <a:cubicBezTo>
                    <a:pt x="2124" y="6801"/>
                    <a:pt x="2200" y="6867"/>
                    <a:pt x="2200" y="6939"/>
                  </a:cubicBezTo>
                  <a:cubicBezTo>
                    <a:pt x="2200" y="7043"/>
                    <a:pt x="2044" y="7134"/>
                    <a:pt x="1813" y="7185"/>
                  </a:cubicBezTo>
                  <a:cubicBezTo>
                    <a:pt x="1795" y="7190"/>
                    <a:pt x="1777" y="7195"/>
                    <a:pt x="1758" y="7197"/>
                  </a:cubicBezTo>
                  <a:cubicBezTo>
                    <a:pt x="1753" y="7198"/>
                    <a:pt x="1748" y="7198"/>
                    <a:pt x="1743" y="7198"/>
                  </a:cubicBezTo>
                  <a:cubicBezTo>
                    <a:pt x="1637" y="7217"/>
                    <a:pt x="1520" y="7228"/>
                    <a:pt x="1394" y="7228"/>
                  </a:cubicBezTo>
                  <a:cubicBezTo>
                    <a:pt x="950" y="7228"/>
                    <a:pt x="589" y="7098"/>
                    <a:pt x="589" y="6939"/>
                  </a:cubicBezTo>
                  <a:cubicBezTo>
                    <a:pt x="589" y="6861"/>
                    <a:pt x="678" y="6790"/>
                    <a:pt x="820" y="6739"/>
                  </a:cubicBezTo>
                  <a:lnTo>
                    <a:pt x="830" y="6602"/>
                  </a:lnTo>
                  <a:cubicBezTo>
                    <a:pt x="342" y="6681"/>
                    <a:pt x="0" y="6854"/>
                    <a:pt x="0" y="7058"/>
                  </a:cubicBezTo>
                  <a:cubicBezTo>
                    <a:pt x="0" y="7335"/>
                    <a:pt x="628" y="7560"/>
                    <a:pt x="1403" y="7560"/>
                  </a:cubicBezTo>
                  <a:cubicBezTo>
                    <a:pt x="2177" y="7560"/>
                    <a:pt x="2805" y="7335"/>
                    <a:pt x="2805" y="7058"/>
                  </a:cubicBezTo>
                  <a:cubicBezTo>
                    <a:pt x="2805" y="6855"/>
                    <a:pt x="2467" y="6682"/>
                    <a:pt x="1984" y="6603"/>
                  </a:cubicBezTo>
                  <a:lnTo>
                    <a:pt x="2002" y="6751"/>
                  </a:lnTo>
                  <a:close/>
                </a:path>
              </a:pathLst>
            </a:cu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FFFFFF"/>
                </a:solidFill>
              </a:endParaRPr>
            </a:p>
          </p:txBody>
        </p:sp>
      </p:grpSp>
      <p:grpSp>
        <p:nvGrpSpPr>
          <p:cNvPr id="84" name="组合 83"/>
          <p:cNvGrpSpPr/>
          <p:nvPr/>
        </p:nvGrpSpPr>
        <p:grpSpPr>
          <a:xfrm>
            <a:off x="3882280" y="1491630"/>
            <a:ext cx="4578152" cy="573953"/>
            <a:chOff x="2291702" y="1996460"/>
            <a:chExt cx="4949068" cy="765271"/>
          </a:xfrm>
        </p:grpSpPr>
        <p:sp>
          <p:nvSpPr>
            <p:cNvPr id="85" name="TextBox 11"/>
            <p:cNvSpPr txBox="1"/>
            <p:nvPr/>
          </p:nvSpPr>
          <p:spPr>
            <a:xfrm>
              <a:off x="2291702" y="2336571"/>
              <a:ext cx="4949068" cy="425160"/>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rPr>
                <a:t>请在此添加文字说明，模板。请在此添加文字说明，模板。请在此添加文字说明，模板。请在此添加文字说明，模板。</a:t>
              </a:r>
              <a:endParaRPr lang="en-US" altLang="zh-CN" sz="900" dirty="0">
                <a:solidFill>
                  <a:schemeClr val="tx1">
                    <a:lumMod val="65000"/>
                    <a:lumOff val="35000"/>
                  </a:schemeClr>
                </a:solidFill>
                <a:latin typeface="+mn-ea"/>
              </a:endParaRPr>
            </a:p>
          </p:txBody>
        </p:sp>
        <p:sp>
          <p:nvSpPr>
            <p:cNvPr id="86"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en-US" altLang="zh-CN" sz="1350" dirty="0" smtClean="0">
                  <a:solidFill>
                    <a:schemeClr val="tx1">
                      <a:lumMod val="65000"/>
                      <a:lumOff val="35000"/>
                    </a:schemeClr>
                  </a:solidFill>
                  <a:latin typeface="+mn-ea"/>
                </a:rPr>
                <a:t>01.</a:t>
              </a:r>
              <a:r>
                <a:rPr lang="zh-CN" altLang="en-US" sz="1350" dirty="0" smtClean="0">
                  <a:solidFill>
                    <a:schemeClr val="tx1">
                      <a:lumMod val="65000"/>
                      <a:lumOff val="35000"/>
                    </a:schemeClr>
                  </a:solidFill>
                  <a:latin typeface="+mn-ea"/>
                </a:rPr>
                <a:t>标题</a:t>
              </a:r>
              <a:r>
                <a:rPr lang="zh-CN" altLang="en-US" sz="1350" dirty="0">
                  <a:solidFill>
                    <a:schemeClr val="tx1">
                      <a:lumMod val="65000"/>
                      <a:lumOff val="35000"/>
                    </a:schemeClr>
                  </a:solidFill>
                  <a:latin typeface="+mn-ea"/>
                </a:rPr>
                <a:t>文字添加</a:t>
              </a:r>
              <a:endParaRPr lang="en-US" sz="1350" dirty="0">
                <a:solidFill>
                  <a:schemeClr val="tx1">
                    <a:lumMod val="65000"/>
                    <a:lumOff val="35000"/>
                  </a:schemeClr>
                </a:solidFill>
                <a:latin typeface="+mn-ea"/>
              </a:endParaRPr>
            </a:p>
          </p:txBody>
        </p:sp>
      </p:grpSp>
      <p:grpSp>
        <p:nvGrpSpPr>
          <p:cNvPr id="87" name="组合 86"/>
          <p:cNvGrpSpPr/>
          <p:nvPr/>
        </p:nvGrpSpPr>
        <p:grpSpPr>
          <a:xfrm>
            <a:off x="3882280" y="2208567"/>
            <a:ext cx="4578152" cy="573953"/>
            <a:chOff x="2291702" y="1996460"/>
            <a:chExt cx="4949068" cy="765271"/>
          </a:xfrm>
        </p:grpSpPr>
        <p:sp>
          <p:nvSpPr>
            <p:cNvPr id="88" name="TextBox 11"/>
            <p:cNvSpPr txBox="1"/>
            <p:nvPr/>
          </p:nvSpPr>
          <p:spPr>
            <a:xfrm>
              <a:off x="2291702" y="2336571"/>
              <a:ext cx="4949068" cy="425160"/>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rPr>
                <a:t>请在此添加文字说明，模板。请在此添加文字说明，模板。请在此添加文字说明，模板。请在此添加文字说明，模板。</a:t>
              </a:r>
              <a:endParaRPr lang="en-US" altLang="zh-CN" sz="900" dirty="0">
                <a:solidFill>
                  <a:schemeClr val="tx1">
                    <a:lumMod val="65000"/>
                    <a:lumOff val="35000"/>
                  </a:schemeClr>
                </a:solidFill>
                <a:latin typeface="+mn-ea"/>
              </a:endParaRPr>
            </a:p>
          </p:txBody>
        </p:sp>
        <p:sp>
          <p:nvSpPr>
            <p:cNvPr id="89"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en-US" altLang="zh-CN" sz="1350" dirty="0" smtClean="0">
                  <a:solidFill>
                    <a:schemeClr val="tx1">
                      <a:lumMod val="65000"/>
                      <a:lumOff val="35000"/>
                    </a:schemeClr>
                  </a:solidFill>
                  <a:latin typeface="+mn-ea"/>
                </a:rPr>
                <a:t>02.</a:t>
              </a:r>
              <a:r>
                <a:rPr lang="zh-CN" altLang="en-US" sz="1350" dirty="0" smtClean="0">
                  <a:solidFill>
                    <a:schemeClr val="tx1">
                      <a:lumMod val="65000"/>
                      <a:lumOff val="35000"/>
                    </a:schemeClr>
                  </a:solidFill>
                  <a:latin typeface="+mn-ea"/>
                </a:rPr>
                <a:t>标题</a:t>
              </a:r>
              <a:r>
                <a:rPr lang="zh-CN" altLang="en-US" sz="1350" dirty="0">
                  <a:solidFill>
                    <a:schemeClr val="tx1">
                      <a:lumMod val="65000"/>
                      <a:lumOff val="35000"/>
                    </a:schemeClr>
                  </a:solidFill>
                  <a:latin typeface="+mn-ea"/>
                </a:rPr>
                <a:t>文字添加</a:t>
              </a:r>
              <a:endParaRPr lang="en-US" sz="1350" dirty="0">
                <a:solidFill>
                  <a:schemeClr val="tx1">
                    <a:lumMod val="65000"/>
                    <a:lumOff val="35000"/>
                  </a:schemeClr>
                </a:solidFill>
                <a:latin typeface="+mn-ea"/>
              </a:endParaRPr>
            </a:p>
          </p:txBody>
        </p:sp>
      </p:grpSp>
      <p:grpSp>
        <p:nvGrpSpPr>
          <p:cNvPr id="90" name="组合 89"/>
          <p:cNvGrpSpPr/>
          <p:nvPr/>
        </p:nvGrpSpPr>
        <p:grpSpPr>
          <a:xfrm>
            <a:off x="3882280" y="2925504"/>
            <a:ext cx="4578152" cy="573953"/>
            <a:chOff x="2291702" y="1996460"/>
            <a:chExt cx="4949068" cy="765271"/>
          </a:xfrm>
        </p:grpSpPr>
        <p:sp>
          <p:nvSpPr>
            <p:cNvPr id="91" name="TextBox 11"/>
            <p:cNvSpPr txBox="1"/>
            <p:nvPr/>
          </p:nvSpPr>
          <p:spPr>
            <a:xfrm>
              <a:off x="2291702" y="2336571"/>
              <a:ext cx="4949068" cy="425160"/>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rPr>
                <a:t>请在此添加文字说明，模板。请在此添加文字说明，模板。请在此添加文字说明，模板。请在此添加文字说明，模板。</a:t>
              </a:r>
              <a:endParaRPr lang="en-US" altLang="zh-CN" sz="900" dirty="0">
                <a:solidFill>
                  <a:schemeClr val="tx1">
                    <a:lumMod val="65000"/>
                    <a:lumOff val="35000"/>
                  </a:schemeClr>
                </a:solidFill>
                <a:latin typeface="+mn-ea"/>
              </a:endParaRPr>
            </a:p>
          </p:txBody>
        </p:sp>
        <p:sp>
          <p:nvSpPr>
            <p:cNvPr id="92"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en-US" altLang="zh-CN" sz="1350" dirty="0" smtClean="0">
                  <a:solidFill>
                    <a:schemeClr val="tx1">
                      <a:lumMod val="65000"/>
                      <a:lumOff val="35000"/>
                    </a:schemeClr>
                  </a:solidFill>
                  <a:latin typeface="+mn-ea"/>
                </a:rPr>
                <a:t>03.</a:t>
              </a:r>
              <a:r>
                <a:rPr lang="zh-CN" altLang="en-US" sz="1350" dirty="0" smtClean="0">
                  <a:solidFill>
                    <a:schemeClr val="tx1">
                      <a:lumMod val="65000"/>
                      <a:lumOff val="35000"/>
                    </a:schemeClr>
                  </a:solidFill>
                  <a:latin typeface="+mn-ea"/>
                </a:rPr>
                <a:t>标题</a:t>
              </a:r>
              <a:r>
                <a:rPr lang="zh-CN" altLang="en-US" sz="1350" dirty="0">
                  <a:solidFill>
                    <a:schemeClr val="tx1">
                      <a:lumMod val="65000"/>
                      <a:lumOff val="35000"/>
                    </a:schemeClr>
                  </a:solidFill>
                  <a:latin typeface="+mn-ea"/>
                </a:rPr>
                <a:t>文字添加</a:t>
              </a:r>
              <a:endParaRPr lang="en-US" sz="1350" dirty="0">
                <a:solidFill>
                  <a:schemeClr val="tx1">
                    <a:lumMod val="65000"/>
                    <a:lumOff val="35000"/>
                  </a:schemeClr>
                </a:solidFill>
                <a:latin typeface="+mn-ea"/>
              </a:endParaRPr>
            </a:p>
          </p:txBody>
        </p:sp>
      </p:grpSp>
      <p:grpSp>
        <p:nvGrpSpPr>
          <p:cNvPr id="93" name="组合 92"/>
          <p:cNvGrpSpPr/>
          <p:nvPr/>
        </p:nvGrpSpPr>
        <p:grpSpPr>
          <a:xfrm>
            <a:off x="3882280" y="3642442"/>
            <a:ext cx="4578152" cy="573953"/>
            <a:chOff x="2291702" y="1996460"/>
            <a:chExt cx="4949068" cy="765271"/>
          </a:xfrm>
        </p:grpSpPr>
        <p:sp>
          <p:nvSpPr>
            <p:cNvPr id="94" name="TextBox 11"/>
            <p:cNvSpPr txBox="1"/>
            <p:nvPr/>
          </p:nvSpPr>
          <p:spPr>
            <a:xfrm>
              <a:off x="2291702" y="2336571"/>
              <a:ext cx="4949068" cy="425160"/>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rPr>
                <a:t>请在此添加文字说明，模板。请在此添加文字说明，模板。请在此添加文字说明，模板。请在此添加文字说明，模板。</a:t>
              </a:r>
              <a:endParaRPr lang="en-US" altLang="zh-CN" sz="900" dirty="0">
                <a:solidFill>
                  <a:schemeClr val="tx1">
                    <a:lumMod val="65000"/>
                    <a:lumOff val="35000"/>
                  </a:schemeClr>
                </a:solidFill>
                <a:latin typeface="+mn-ea"/>
              </a:endParaRPr>
            </a:p>
          </p:txBody>
        </p:sp>
        <p:sp>
          <p:nvSpPr>
            <p:cNvPr id="95"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en-US" altLang="zh-CN" sz="1350" dirty="0" smtClean="0">
                  <a:solidFill>
                    <a:schemeClr val="tx1">
                      <a:lumMod val="65000"/>
                      <a:lumOff val="35000"/>
                    </a:schemeClr>
                  </a:solidFill>
                  <a:latin typeface="+mn-ea"/>
                </a:rPr>
                <a:t>04.</a:t>
              </a:r>
              <a:r>
                <a:rPr lang="zh-CN" altLang="en-US" sz="1350" dirty="0" smtClean="0">
                  <a:solidFill>
                    <a:schemeClr val="tx1">
                      <a:lumMod val="65000"/>
                      <a:lumOff val="35000"/>
                    </a:schemeClr>
                  </a:solidFill>
                  <a:latin typeface="+mn-ea"/>
                </a:rPr>
                <a:t>标题</a:t>
              </a:r>
              <a:r>
                <a:rPr lang="zh-CN" altLang="en-US" sz="1350" dirty="0">
                  <a:solidFill>
                    <a:schemeClr val="tx1">
                      <a:lumMod val="65000"/>
                      <a:lumOff val="35000"/>
                    </a:schemeClr>
                  </a:solidFill>
                  <a:latin typeface="+mn-ea"/>
                </a:rPr>
                <a:t>文字添加</a:t>
              </a:r>
              <a:endParaRPr lang="en-US" sz="1350" dirty="0">
                <a:solidFill>
                  <a:schemeClr val="tx1">
                    <a:lumMod val="65000"/>
                    <a:lumOff val="35000"/>
                  </a:schemeClr>
                </a:solidFill>
                <a:latin typeface="+mn-ea"/>
              </a:endParaRPr>
            </a:p>
          </p:txBody>
        </p:sp>
      </p:grpSp>
    </p:spTree>
    <p:extLst>
      <p:ext uri="{BB962C8B-B14F-4D97-AF65-F5344CB8AC3E}">
        <p14:creationId xmlns:p14="http://schemas.microsoft.com/office/powerpoint/2010/main" val="3351171417"/>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84"/>
                                        </p:tgtEl>
                                        <p:attrNameLst>
                                          <p:attrName>style.visibility</p:attrName>
                                        </p:attrNameLst>
                                      </p:cBhvr>
                                      <p:to>
                                        <p:strVal val="visible"/>
                                      </p:to>
                                    </p:set>
                                    <p:anim calcmode="lin" valueType="num">
                                      <p:cBhvr additive="base">
                                        <p:cTn id="14" dur="500" fill="hold"/>
                                        <p:tgtEl>
                                          <p:spTgt spid="84"/>
                                        </p:tgtEl>
                                        <p:attrNameLst>
                                          <p:attrName>ppt_x</p:attrName>
                                        </p:attrNameLst>
                                      </p:cBhvr>
                                      <p:tavLst>
                                        <p:tav tm="0">
                                          <p:val>
                                            <p:strVal val="1+#ppt_w/2"/>
                                          </p:val>
                                        </p:tav>
                                        <p:tav tm="100000">
                                          <p:val>
                                            <p:strVal val="#ppt_x"/>
                                          </p:val>
                                        </p:tav>
                                      </p:tavLst>
                                    </p:anim>
                                    <p:anim calcmode="lin" valueType="num">
                                      <p:cBhvr additive="base">
                                        <p:cTn id="15" dur="500" fill="hold"/>
                                        <p:tgtEl>
                                          <p:spTgt spid="8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87"/>
                                        </p:tgtEl>
                                        <p:attrNameLst>
                                          <p:attrName>style.visibility</p:attrName>
                                        </p:attrNameLst>
                                      </p:cBhvr>
                                      <p:to>
                                        <p:strVal val="visible"/>
                                      </p:to>
                                    </p:set>
                                    <p:anim calcmode="lin" valueType="num">
                                      <p:cBhvr additive="base">
                                        <p:cTn id="19" dur="500" fill="hold"/>
                                        <p:tgtEl>
                                          <p:spTgt spid="87"/>
                                        </p:tgtEl>
                                        <p:attrNameLst>
                                          <p:attrName>ppt_x</p:attrName>
                                        </p:attrNameLst>
                                      </p:cBhvr>
                                      <p:tavLst>
                                        <p:tav tm="0">
                                          <p:val>
                                            <p:strVal val="1+#ppt_w/2"/>
                                          </p:val>
                                        </p:tav>
                                        <p:tav tm="100000">
                                          <p:val>
                                            <p:strVal val="#ppt_x"/>
                                          </p:val>
                                        </p:tav>
                                      </p:tavLst>
                                    </p:anim>
                                    <p:anim calcmode="lin" valueType="num">
                                      <p:cBhvr additive="base">
                                        <p:cTn id="20" dur="500" fill="hold"/>
                                        <p:tgtEl>
                                          <p:spTgt spid="8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90"/>
                                        </p:tgtEl>
                                        <p:attrNameLst>
                                          <p:attrName>style.visibility</p:attrName>
                                        </p:attrNameLst>
                                      </p:cBhvr>
                                      <p:to>
                                        <p:strVal val="visible"/>
                                      </p:to>
                                    </p:set>
                                    <p:anim calcmode="lin" valueType="num">
                                      <p:cBhvr additive="base">
                                        <p:cTn id="24" dur="500" fill="hold"/>
                                        <p:tgtEl>
                                          <p:spTgt spid="90"/>
                                        </p:tgtEl>
                                        <p:attrNameLst>
                                          <p:attrName>ppt_x</p:attrName>
                                        </p:attrNameLst>
                                      </p:cBhvr>
                                      <p:tavLst>
                                        <p:tav tm="0">
                                          <p:val>
                                            <p:strVal val="1+#ppt_w/2"/>
                                          </p:val>
                                        </p:tav>
                                        <p:tav tm="100000">
                                          <p:val>
                                            <p:strVal val="#ppt_x"/>
                                          </p:val>
                                        </p:tav>
                                      </p:tavLst>
                                    </p:anim>
                                    <p:anim calcmode="lin" valueType="num">
                                      <p:cBhvr additive="base">
                                        <p:cTn id="25" dur="500" fill="hold"/>
                                        <p:tgtEl>
                                          <p:spTgt spid="9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additive="base">
                                        <p:cTn id="29" dur="500" fill="hold"/>
                                        <p:tgtEl>
                                          <p:spTgt spid="93"/>
                                        </p:tgtEl>
                                        <p:attrNameLst>
                                          <p:attrName>ppt_x</p:attrName>
                                        </p:attrNameLst>
                                      </p:cBhvr>
                                      <p:tavLst>
                                        <p:tav tm="0">
                                          <p:val>
                                            <p:strVal val="1+#ppt_w/2"/>
                                          </p:val>
                                        </p:tav>
                                        <p:tav tm="100000">
                                          <p:val>
                                            <p:strVal val="#ppt_x"/>
                                          </p:val>
                                        </p:tav>
                                      </p:tavLst>
                                    </p:anim>
                                    <p:anim calcmode="lin" valueType="num">
                                      <p:cBhvr additive="base">
                                        <p:cTn id="30" dur="5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1872208"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一、工作团队</a:t>
            </a:r>
          </a:p>
        </p:txBody>
      </p:sp>
      <p:sp>
        <p:nvSpPr>
          <p:cNvPr id="3" name="矩形 2"/>
          <p:cNvSpPr/>
          <p:nvPr/>
        </p:nvSpPr>
        <p:spPr bwMode="auto">
          <a:xfrm>
            <a:off x="683568" y="3075806"/>
            <a:ext cx="2448272" cy="1296144"/>
          </a:xfrm>
          <a:prstGeom prst="rect">
            <a:avLst/>
          </a:prstGeom>
          <a:blipFill>
            <a:blip r:embed="rId4"/>
            <a:stretch>
              <a:fillRect/>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latin typeface="+mn-ea"/>
              <a:cs typeface="+mn-ea"/>
            </a:endParaRPr>
          </a:p>
        </p:txBody>
      </p:sp>
      <p:grpSp>
        <p:nvGrpSpPr>
          <p:cNvPr id="4" name="PA_组合 12"/>
          <p:cNvGrpSpPr/>
          <p:nvPr>
            <p:custDataLst>
              <p:tags r:id="rId1"/>
            </p:custDataLst>
          </p:nvPr>
        </p:nvGrpSpPr>
        <p:grpSpPr>
          <a:xfrm>
            <a:off x="683568" y="1313428"/>
            <a:ext cx="4201716" cy="689200"/>
            <a:chOff x="5715000" y="1701573"/>
            <a:chExt cx="5602288" cy="918933"/>
          </a:xfrm>
        </p:grpSpPr>
        <p:sp>
          <p:nvSpPr>
            <p:cNvPr id="5" name="矩形: 圆角 13"/>
            <p:cNvSpPr/>
            <p:nvPr/>
          </p:nvSpPr>
          <p:spPr>
            <a:xfrm>
              <a:off x="5715000" y="1771650"/>
              <a:ext cx="647700" cy="6477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mn-ea"/>
                  <a:cs typeface="+mn-ea"/>
                </a:rPr>
                <a:t>01</a:t>
              </a:r>
              <a:endParaRPr lang="zh-CN" altLang="en-US" sz="2000" dirty="0">
                <a:latin typeface="+mn-ea"/>
                <a:cs typeface="+mn-ea"/>
              </a:endParaRPr>
            </a:p>
          </p:txBody>
        </p:sp>
        <p:grpSp>
          <p:nvGrpSpPr>
            <p:cNvPr id="7" name="组合 6"/>
            <p:cNvGrpSpPr/>
            <p:nvPr/>
          </p:nvGrpSpPr>
          <p:grpSpPr>
            <a:xfrm>
              <a:off x="6665962" y="1701573"/>
              <a:ext cx="4651326" cy="918933"/>
              <a:chOff x="1274880" y="3412272"/>
              <a:chExt cx="4651326" cy="918933"/>
            </a:xfrm>
          </p:grpSpPr>
          <p:sp>
            <p:nvSpPr>
              <p:cNvPr id="8" name="矩形 7"/>
              <p:cNvSpPr/>
              <p:nvPr/>
            </p:nvSpPr>
            <p:spPr>
              <a:xfrm>
                <a:off x="1274880" y="3764896"/>
                <a:ext cx="4651326" cy="566309"/>
              </a:xfrm>
              <a:prstGeom prst="rect">
                <a:avLst/>
              </a:prstGeom>
            </p:spPr>
            <p:txBody>
              <a:bodyPr wrap="square">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9" name="矩形 8"/>
              <p:cNvSpPr/>
              <p:nvPr/>
            </p:nvSpPr>
            <p:spPr>
              <a:xfrm>
                <a:off x="1274881" y="3412272"/>
                <a:ext cx="2241974" cy="451405"/>
              </a:xfrm>
              <a:prstGeom prst="rect">
                <a:avLst/>
              </a:prstGeom>
            </p:spPr>
            <p:txBody>
              <a:bodyPr wrap="square">
                <a:spAutoFit/>
                <a:scene3d>
                  <a:camera prst="orthographicFront"/>
                  <a:lightRig rig="threePt" dir="t"/>
                </a:scene3d>
                <a:sp3d contourW="12700"/>
              </a:bodyPr>
              <a:lstStyle/>
              <a:p>
                <a:r>
                  <a:rPr lang="zh-CN" altLang="en-US" sz="1600" dirty="0">
                    <a:solidFill>
                      <a:schemeClr val="tx1">
                        <a:lumMod val="65000"/>
                        <a:lumOff val="35000"/>
                      </a:schemeClr>
                    </a:solidFill>
                    <a:latin typeface="+mn-ea"/>
                    <a:cs typeface="+mn-ea"/>
                  </a:rPr>
                  <a:t>单击添加标题</a:t>
                </a:r>
              </a:p>
            </p:txBody>
          </p:sp>
        </p:grpSp>
      </p:grpSp>
      <p:grpSp>
        <p:nvGrpSpPr>
          <p:cNvPr id="10" name="PA_组合 17"/>
          <p:cNvGrpSpPr/>
          <p:nvPr>
            <p:custDataLst>
              <p:tags r:id="rId2"/>
            </p:custDataLst>
          </p:nvPr>
        </p:nvGrpSpPr>
        <p:grpSpPr>
          <a:xfrm>
            <a:off x="683568" y="2157261"/>
            <a:ext cx="4201716" cy="689200"/>
            <a:chOff x="5715000" y="1701573"/>
            <a:chExt cx="5602288" cy="918933"/>
          </a:xfrm>
        </p:grpSpPr>
        <p:sp>
          <p:nvSpPr>
            <p:cNvPr id="11" name="矩形: 圆角 18"/>
            <p:cNvSpPr/>
            <p:nvPr/>
          </p:nvSpPr>
          <p:spPr>
            <a:xfrm>
              <a:off x="5715000" y="1771650"/>
              <a:ext cx="647700" cy="6477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mn-ea"/>
                  <a:cs typeface="+mn-ea"/>
                </a:rPr>
                <a:t>02</a:t>
              </a:r>
              <a:endParaRPr lang="zh-CN" altLang="en-US" sz="2000" dirty="0">
                <a:latin typeface="+mn-ea"/>
                <a:cs typeface="+mn-ea"/>
              </a:endParaRPr>
            </a:p>
          </p:txBody>
        </p:sp>
        <p:grpSp>
          <p:nvGrpSpPr>
            <p:cNvPr id="12" name="组合 11"/>
            <p:cNvGrpSpPr/>
            <p:nvPr/>
          </p:nvGrpSpPr>
          <p:grpSpPr>
            <a:xfrm>
              <a:off x="6665962" y="1701573"/>
              <a:ext cx="4651326" cy="918933"/>
              <a:chOff x="1274880" y="3412272"/>
              <a:chExt cx="4651326" cy="918933"/>
            </a:xfrm>
          </p:grpSpPr>
          <p:sp>
            <p:nvSpPr>
              <p:cNvPr id="13" name="矩形 12"/>
              <p:cNvSpPr/>
              <p:nvPr/>
            </p:nvSpPr>
            <p:spPr>
              <a:xfrm>
                <a:off x="1274880" y="3764896"/>
                <a:ext cx="4651326" cy="566309"/>
              </a:xfrm>
              <a:prstGeom prst="rect">
                <a:avLst/>
              </a:prstGeom>
            </p:spPr>
            <p:txBody>
              <a:bodyPr wrap="square">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14" name="矩形 13"/>
              <p:cNvSpPr/>
              <p:nvPr/>
            </p:nvSpPr>
            <p:spPr>
              <a:xfrm>
                <a:off x="1274881" y="3412272"/>
                <a:ext cx="2241974" cy="451405"/>
              </a:xfrm>
              <a:prstGeom prst="rect">
                <a:avLst/>
              </a:prstGeom>
            </p:spPr>
            <p:txBody>
              <a:bodyPr wrap="square">
                <a:spAutoFit/>
                <a:scene3d>
                  <a:camera prst="orthographicFront"/>
                  <a:lightRig rig="threePt" dir="t"/>
                </a:scene3d>
                <a:sp3d contourW="12700"/>
              </a:bodyPr>
              <a:lstStyle/>
              <a:p>
                <a:r>
                  <a:rPr lang="zh-CN" altLang="en-US" sz="1600" dirty="0">
                    <a:solidFill>
                      <a:schemeClr val="tx1">
                        <a:lumMod val="65000"/>
                        <a:lumOff val="35000"/>
                      </a:schemeClr>
                    </a:solidFill>
                    <a:latin typeface="+mn-ea"/>
                    <a:cs typeface="+mn-ea"/>
                  </a:rPr>
                  <a:t>单击添加标题</a:t>
                </a:r>
              </a:p>
            </p:txBody>
          </p:sp>
        </p:grpSp>
      </p:grpSp>
      <p:sp>
        <p:nvSpPr>
          <p:cNvPr id="15" name="矩形 14"/>
          <p:cNvSpPr/>
          <p:nvPr/>
        </p:nvSpPr>
        <p:spPr bwMode="auto">
          <a:xfrm>
            <a:off x="3343737" y="3075806"/>
            <a:ext cx="2448272" cy="1296144"/>
          </a:xfrm>
          <a:prstGeom prst="rect">
            <a:avLst/>
          </a:prstGeom>
          <a:blipFill>
            <a:blip r:embed="rId5"/>
            <a:stretch>
              <a:fillRect/>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latin typeface="+mn-ea"/>
              <a:cs typeface="+mn-ea"/>
            </a:endParaRPr>
          </a:p>
        </p:txBody>
      </p:sp>
      <p:sp>
        <p:nvSpPr>
          <p:cNvPr id="16" name="矩形 15"/>
          <p:cNvSpPr/>
          <p:nvPr/>
        </p:nvSpPr>
        <p:spPr bwMode="auto">
          <a:xfrm>
            <a:off x="6003906" y="3075806"/>
            <a:ext cx="2448272" cy="1296144"/>
          </a:xfrm>
          <a:prstGeom prst="rect">
            <a:avLst/>
          </a:prstGeom>
          <a:blipFill>
            <a:blip r:embed="rId6"/>
            <a:stretch>
              <a:fillRect/>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latin typeface="+mn-ea"/>
              <a:cs typeface="+mn-ea"/>
            </a:endParaRPr>
          </a:p>
        </p:txBody>
      </p:sp>
    </p:spTree>
    <p:extLst>
      <p:ext uri="{BB962C8B-B14F-4D97-AF65-F5344CB8AC3E}">
        <p14:creationId xmlns:p14="http://schemas.microsoft.com/office/powerpoint/2010/main" val="361046030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1872208"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一、人物介绍</a:t>
            </a:r>
          </a:p>
        </p:txBody>
      </p:sp>
      <p:sp>
        <p:nvSpPr>
          <p:cNvPr id="18" name="椭圆 17">
            <a:extLst>
              <a:ext uri="{FF2B5EF4-FFF2-40B4-BE49-F238E27FC236}">
                <a16:creationId xmlns:a16="http://schemas.microsoft.com/office/drawing/2014/main" xmlns="" id="{E2007BFB-EE90-431A-98CB-1BFC3BF836AC}"/>
              </a:ext>
            </a:extLst>
          </p:cNvPr>
          <p:cNvSpPr/>
          <p:nvPr/>
        </p:nvSpPr>
        <p:spPr>
          <a:xfrm>
            <a:off x="1337440" y="1707654"/>
            <a:ext cx="1170418" cy="1170418"/>
          </a:xfrm>
          <a:prstGeom prst="ellipse">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椭圆 18">
            <a:extLst>
              <a:ext uri="{FF2B5EF4-FFF2-40B4-BE49-F238E27FC236}">
                <a16:creationId xmlns:a16="http://schemas.microsoft.com/office/drawing/2014/main" xmlns="" id="{565922A8-4A03-4085-80AD-6705E8A5DF60}"/>
              </a:ext>
            </a:extLst>
          </p:cNvPr>
          <p:cNvSpPr/>
          <p:nvPr/>
        </p:nvSpPr>
        <p:spPr>
          <a:xfrm>
            <a:off x="4026833" y="1707654"/>
            <a:ext cx="1170418" cy="1170418"/>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椭圆 19">
            <a:extLst>
              <a:ext uri="{FF2B5EF4-FFF2-40B4-BE49-F238E27FC236}">
                <a16:creationId xmlns:a16="http://schemas.microsoft.com/office/drawing/2014/main" xmlns="" id="{C11FA08D-C09C-493B-8316-9CC6DE645230}"/>
              </a:ext>
            </a:extLst>
          </p:cNvPr>
          <p:cNvSpPr/>
          <p:nvPr/>
        </p:nvSpPr>
        <p:spPr>
          <a:xfrm>
            <a:off x="6716227" y="1707654"/>
            <a:ext cx="1170418" cy="1170418"/>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等腰三角形 20">
            <a:extLst>
              <a:ext uri="{FF2B5EF4-FFF2-40B4-BE49-F238E27FC236}">
                <a16:creationId xmlns:a16="http://schemas.microsoft.com/office/drawing/2014/main" xmlns="" id="{C87DBC89-08B8-4D82-BEED-BBF32A09024D}"/>
              </a:ext>
            </a:extLst>
          </p:cNvPr>
          <p:cNvSpPr/>
          <p:nvPr/>
        </p:nvSpPr>
        <p:spPr>
          <a:xfrm flipV="1">
            <a:off x="1851018" y="3058145"/>
            <a:ext cx="143262" cy="10207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等腰三角形 21">
            <a:extLst>
              <a:ext uri="{FF2B5EF4-FFF2-40B4-BE49-F238E27FC236}">
                <a16:creationId xmlns:a16="http://schemas.microsoft.com/office/drawing/2014/main" xmlns="" id="{7F97E854-8F2E-4B22-B059-757A1A9D8B7F}"/>
              </a:ext>
            </a:extLst>
          </p:cNvPr>
          <p:cNvSpPr/>
          <p:nvPr/>
        </p:nvSpPr>
        <p:spPr>
          <a:xfrm flipV="1">
            <a:off x="4540411" y="3058145"/>
            <a:ext cx="143262" cy="10207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等腰三角形 22">
            <a:extLst>
              <a:ext uri="{FF2B5EF4-FFF2-40B4-BE49-F238E27FC236}">
                <a16:creationId xmlns:a16="http://schemas.microsoft.com/office/drawing/2014/main" xmlns="" id="{FE66FBA8-A93A-45F3-835F-1839C80D6B44}"/>
              </a:ext>
            </a:extLst>
          </p:cNvPr>
          <p:cNvSpPr/>
          <p:nvPr/>
        </p:nvSpPr>
        <p:spPr>
          <a:xfrm flipV="1">
            <a:off x="7229805" y="3058145"/>
            <a:ext cx="143262" cy="10207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9" name="Rectangle 4">
            <a:extLst>
              <a:ext uri="{FF2B5EF4-FFF2-40B4-BE49-F238E27FC236}">
                <a16:creationId xmlns:a16="http://schemas.microsoft.com/office/drawing/2014/main" xmlns="" id="{30948A83-9E60-4EA0-B423-3347351E7EEE}"/>
              </a:ext>
            </a:extLst>
          </p:cNvPr>
          <p:cNvSpPr/>
          <p:nvPr/>
        </p:nvSpPr>
        <p:spPr>
          <a:xfrm>
            <a:off x="979677" y="3233934"/>
            <a:ext cx="1885944" cy="678647"/>
          </a:xfrm>
          <a:prstGeom prst="rect">
            <a:avLst/>
          </a:prstGeom>
        </p:spPr>
        <p:txBody>
          <a:bodyPr wrap="square">
            <a:spAutoFit/>
          </a:bodyPr>
          <a:lstStyle/>
          <a:p>
            <a:pPr algn="just" defTabSz="685577">
              <a:lnSpc>
                <a:spcPct val="127000"/>
              </a:lnSpc>
            </a:pPr>
            <a:r>
              <a:rPr lang="zh-CN" altLang="en-US" sz="1000" dirty="0">
                <a:solidFill>
                  <a:prstClr val="black">
                    <a:lumMod val="50000"/>
                    <a:lumOff val="50000"/>
                  </a:prstClr>
                </a:solidFill>
                <a:latin typeface="+mn-ea"/>
              </a:rPr>
              <a:t>请在此添加文字说明，模板。请在此添加文字说明，模板。请在此添加文字说明，模板。</a:t>
            </a:r>
            <a:endParaRPr lang="en-US" altLang="zh-CN" sz="1000" dirty="0">
              <a:solidFill>
                <a:prstClr val="black">
                  <a:lumMod val="50000"/>
                  <a:lumOff val="50000"/>
                </a:prstClr>
              </a:solidFill>
              <a:latin typeface="+mn-ea"/>
            </a:endParaRPr>
          </a:p>
        </p:txBody>
      </p:sp>
      <p:sp>
        <p:nvSpPr>
          <p:cNvPr id="40" name="Rectangle 4">
            <a:extLst>
              <a:ext uri="{FF2B5EF4-FFF2-40B4-BE49-F238E27FC236}">
                <a16:creationId xmlns:a16="http://schemas.microsoft.com/office/drawing/2014/main" xmlns="" id="{80B134DE-EB17-421A-8584-AE0AFE7593F4}"/>
              </a:ext>
            </a:extLst>
          </p:cNvPr>
          <p:cNvSpPr/>
          <p:nvPr/>
        </p:nvSpPr>
        <p:spPr>
          <a:xfrm>
            <a:off x="3669070" y="3233934"/>
            <a:ext cx="1885944" cy="678647"/>
          </a:xfrm>
          <a:prstGeom prst="rect">
            <a:avLst/>
          </a:prstGeom>
        </p:spPr>
        <p:txBody>
          <a:bodyPr wrap="square">
            <a:spAutoFit/>
          </a:bodyPr>
          <a:lstStyle/>
          <a:p>
            <a:pPr algn="just" defTabSz="685577">
              <a:lnSpc>
                <a:spcPct val="127000"/>
              </a:lnSpc>
            </a:pPr>
            <a:r>
              <a:rPr lang="zh-CN" altLang="en-US" sz="1000" dirty="0">
                <a:solidFill>
                  <a:prstClr val="black">
                    <a:lumMod val="50000"/>
                    <a:lumOff val="50000"/>
                  </a:prstClr>
                </a:solidFill>
                <a:latin typeface="+mn-ea"/>
              </a:rPr>
              <a:t>请在此添加文字说明，模板。请在此添加文字说明，模板。请在此添加文字说明，模板。</a:t>
            </a:r>
            <a:endParaRPr lang="en-US" altLang="zh-CN" sz="1000" dirty="0">
              <a:solidFill>
                <a:prstClr val="black">
                  <a:lumMod val="50000"/>
                  <a:lumOff val="50000"/>
                </a:prstClr>
              </a:solidFill>
              <a:latin typeface="+mn-ea"/>
            </a:endParaRPr>
          </a:p>
        </p:txBody>
      </p:sp>
      <p:sp>
        <p:nvSpPr>
          <p:cNvPr id="41" name="Rectangle 4">
            <a:extLst>
              <a:ext uri="{FF2B5EF4-FFF2-40B4-BE49-F238E27FC236}">
                <a16:creationId xmlns:a16="http://schemas.microsoft.com/office/drawing/2014/main" xmlns="" id="{F6BF3329-3649-4BD0-BC9E-1ED76BE5F798}"/>
              </a:ext>
            </a:extLst>
          </p:cNvPr>
          <p:cNvSpPr/>
          <p:nvPr/>
        </p:nvSpPr>
        <p:spPr>
          <a:xfrm>
            <a:off x="6358464" y="3233934"/>
            <a:ext cx="1885944" cy="678647"/>
          </a:xfrm>
          <a:prstGeom prst="rect">
            <a:avLst/>
          </a:prstGeom>
        </p:spPr>
        <p:txBody>
          <a:bodyPr wrap="square">
            <a:spAutoFit/>
          </a:bodyPr>
          <a:lstStyle/>
          <a:p>
            <a:pPr algn="just" defTabSz="685577">
              <a:lnSpc>
                <a:spcPct val="127000"/>
              </a:lnSpc>
            </a:pPr>
            <a:r>
              <a:rPr lang="zh-CN" altLang="en-US" sz="1000" dirty="0">
                <a:solidFill>
                  <a:prstClr val="black">
                    <a:lumMod val="50000"/>
                    <a:lumOff val="50000"/>
                  </a:prstClr>
                </a:solidFill>
                <a:latin typeface="+mn-ea"/>
              </a:rPr>
              <a:t>请在此添加文字说明，模板。请在此添加文字说明，模板。请在此添加文字说明，模板。</a:t>
            </a:r>
            <a:endParaRPr lang="en-US" altLang="zh-CN" sz="1000" dirty="0">
              <a:solidFill>
                <a:prstClr val="black">
                  <a:lumMod val="50000"/>
                  <a:lumOff val="50000"/>
                </a:prstClr>
              </a:solidFill>
              <a:latin typeface="+mn-ea"/>
            </a:endParaRPr>
          </a:p>
        </p:txBody>
      </p:sp>
    </p:spTree>
    <p:extLst>
      <p:ext uri="{BB962C8B-B14F-4D97-AF65-F5344CB8AC3E}">
        <p14:creationId xmlns:p14="http://schemas.microsoft.com/office/powerpoint/2010/main" val="346699803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360"/>
                                          </p:val>
                                        </p:tav>
                                        <p:tav tm="100000">
                                          <p:val>
                                            <p:fltVal val="0"/>
                                          </p:val>
                                        </p:tav>
                                      </p:tavLst>
                                    </p:anim>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up)">
                                      <p:cBhvr>
                                        <p:cTn id="18" dur="500"/>
                                        <p:tgtEl>
                                          <p:spTgt spid="39"/>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 calcmode="lin" valueType="num">
                                      <p:cBhvr>
                                        <p:cTn id="24" dur="500" fill="hold"/>
                                        <p:tgtEl>
                                          <p:spTgt spid="19"/>
                                        </p:tgtEl>
                                        <p:attrNameLst>
                                          <p:attrName>style.rotation</p:attrName>
                                        </p:attrNameLst>
                                      </p:cBhvr>
                                      <p:tavLst>
                                        <p:tav tm="0">
                                          <p:val>
                                            <p:fltVal val="360"/>
                                          </p:val>
                                        </p:tav>
                                        <p:tav tm="100000">
                                          <p:val>
                                            <p:fltVal val="0"/>
                                          </p:val>
                                        </p:tav>
                                      </p:tavLst>
                                    </p:anim>
                                    <p:animEffect transition="in" filter="fade">
                                      <p:cBhvr>
                                        <p:cTn id="25" dur="500"/>
                                        <p:tgtEl>
                                          <p:spTgt spid="19"/>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up)">
                                      <p:cBhvr>
                                        <p:cTn id="33" dur="500"/>
                                        <p:tgtEl>
                                          <p:spTgt spid="40"/>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 calcmode="lin" valueType="num">
                                      <p:cBhvr>
                                        <p:cTn id="39" dur="500" fill="hold"/>
                                        <p:tgtEl>
                                          <p:spTgt spid="20"/>
                                        </p:tgtEl>
                                        <p:attrNameLst>
                                          <p:attrName>style.rotation</p:attrName>
                                        </p:attrNameLst>
                                      </p:cBhvr>
                                      <p:tavLst>
                                        <p:tav tm="0">
                                          <p:val>
                                            <p:fltVal val="360"/>
                                          </p:val>
                                        </p:tav>
                                        <p:tav tm="100000">
                                          <p:val>
                                            <p:fltVal val="0"/>
                                          </p:val>
                                        </p:tav>
                                      </p:tavLst>
                                    </p:anim>
                                    <p:animEffect transition="in" filter="fade">
                                      <p:cBhvr>
                                        <p:cTn id="40" dur="500"/>
                                        <p:tgtEl>
                                          <p:spTgt spid="20"/>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up)">
                                      <p:cBhvr>
                                        <p:cTn id="4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39" grpId="0"/>
      <p:bldP spid="40" grpId="0"/>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1872208"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一、工作概述</a:t>
            </a:r>
          </a:p>
        </p:txBody>
      </p:sp>
      <p:sp>
        <p:nvSpPr>
          <p:cNvPr id="56" name="Oval 3"/>
          <p:cNvSpPr/>
          <p:nvPr/>
        </p:nvSpPr>
        <p:spPr>
          <a:xfrm>
            <a:off x="698581" y="1486129"/>
            <a:ext cx="1330785" cy="1330784"/>
          </a:xfrm>
          <a:prstGeom prst="ellipse">
            <a:avLst/>
          </a:prstGeom>
          <a:solidFill>
            <a:schemeClr val="accent1"/>
          </a:solidFill>
          <a:ln w="635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ea"/>
              <a:cs typeface="+mn-ea"/>
            </a:endParaRPr>
          </a:p>
        </p:txBody>
      </p:sp>
      <p:sp>
        <p:nvSpPr>
          <p:cNvPr id="57" name="Oval 14"/>
          <p:cNvSpPr/>
          <p:nvPr/>
        </p:nvSpPr>
        <p:spPr>
          <a:xfrm>
            <a:off x="2819803" y="1491630"/>
            <a:ext cx="1330785" cy="1330784"/>
          </a:xfrm>
          <a:prstGeom prst="ellipse">
            <a:avLst/>
          </a:prstGeom>
          <a:solidFill>
            <a:schemeClr val="accent2"/>
          </a:solidFill>
          <a:ln w="635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ea"/>
              <a:cs typeface="+mn-ea"/>
            </a:endParaRPr>
          </a:p>
        </p:txBody>
      </p:sp>
      <p:sp>
        <p:nvSpPr>
          <p:cNvPr id="58" name="Oval 17"/>
          <p:cNvSpPr/>
          <p:nvPr/>
        </p:nvSpPr>
        <p:spPr>
          <a:xfrm>
            <a:off x="4944004" y="1491630"/>
            <a:ext cx="1330785" cy="1330784"/>
          </a:xfrm>
          <a:prstGeom prst="ellipse">
            <a:avLst/>
          </a:prstGeom>
          <a:solidFill>
            <a:schemeClr val="accent1"/>
          </a:solidFill>
          <a:ln w="635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ea"/>
              <a:cs typeface="+mn-ea"/>
            </a:endParaRPr>
          </a:p>
        </p:txBody>
      </p:sp>
      <p:sp>
        <p:nvSpPr>
          <p:cNvPr id="59" name="Oval 20"/>
          <p:cNvSpPr/>
          <p:nvPr/>
        </p:nvSpPr>
        <p:spPr>
          <a:xfrm>
            <a:off x="7065438" y="1491630"/>
            <a:ext cx="1330785" cy="1330784"/>
          </a:xfrm>
          <a:prstGeom prst="ellipse">
            <a:avLst/>
          </a:prstGeom>
          <a:solidFill>
            <a:schemeClr val="accent2"/>
          </a:solidFill>
          <a:ln w="635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ea"/>
              <a:cs typeface="+mn-ea"/>
            </a:endParaRPr>
          </a:p>
        </p:txBody>
      </p:sp>
      <p:sp>
        <p:nvSpPr>
          <p:cNvPr id="60" name="TextBox 103"/>
          <p:cNvSpPr txBox="1"/>
          <p:nvPr/>
        </p:nvSpPr>
        <p:spPr>
          <a:xfrm>
            <a:off x="2002397" y="1669411"/>
            <a:ext cx="832074" cy="923307"/>
          </a:xfrm>
          <a:prstGeom prst="rect">
            <a:avLst/>
          </a:prstGeom>
          <a:noFill/>
        </p:spPr>
        <p:txBody>
          <a:bodyPr wrap="square" lIns="91420" tIns="45709" rIns="91420" bIns="45709" rtlCol="0">
            <a:spAutoFit/>
          </a:bodyPr>
          <a:lstStyle/>
          <a:p>
            <a:pPr algn="ctr"/>
            <a:r>
              <a:rPr lang="en-US" sz="5400" b="1" dirty="0">
                <a:solidFill>
                  <a:schemeClr val="bg2">
                    <a:lumMod val="50000"/>
                  </a:schemeClr>
                </a:solidFill>
                <a:latin typeface="+mn-ea"/>
                <a:cs typeface="+mn-ea"/>
              </a:rPr>
              <a:t>+</a:t>
            </a:r>
            <a:endParaRPr lang="ru-RU" sz="5400" b="1" dirty="0">
              <a:solidFill>
                <a:schemeClr val="bg2">
                  <a:lumMod val="50000"/>
                </a:schemeClr>
              </a:solidFill>
              <a:latin typeface="+mn-ea"/>
              <a:cs typeface="+mn-ea"/>
            </a:endParaRPr>
          </a:p>
        </p:txBody>
      </p:sp>
      <p:sp>
        <p:nvSpPr>
          <p:cNvPr id="61" name="TextBox 104"/>
          <p:cNvSpPr txBox="1"/>
          <p:nvPr/>
        </p:nvSpPr>
        <p:spPr>
          <a:xfrm>
            <a:off x="4125214" y="1669411"/>
            <a:ext cx="832074" cy="923307"/>
          </a:xfrm>
          <a:prstGeom prst="rect">
            <a:avLst/>
          </a:prstGeom>
          <a:noFill/>
        </p:spPr>
        <p:txBody>
          <a:bodyPr wrap="square" lIns="91420" tIns="45709" rIns="91420" bIns="45709" rtlCol="0">
            <a:spAutoFit/>
          </a:bodyPr>
          <a:lstStyle/>
          <a:p>
            <a:pPr algn="ctr"/>
            <a:r>
              <a:rPr lang="en-US" sz="5400" b="1" dirty="0">
                <a:solidFill>
                  <a:schemeClr val="bg2">
                    <a:lumMod val="50000"/>
                  </a:schemeClr>
                </a:solidFill>
                <a:latin typeface="+mn-ea"/>
                <a:cs typeface="+mn-ea"/>
              </a:rPr>
              <a:t>+</a:t>
            </a:r>
            <a:endParaRPr lang="ru-RU" sz="5400" b="1" dirty="0">
              <a:solidFill>
                <a:schemeClr val="bg2">
                  <a:lumMod val="50000"/>
                </a:schemeClr>
              </a:solidFill>
              <a:latin typeface="+mn-ea"/>
              <a:cs typeface="+mn-ea"/>
            </a:endParaRPr>
          </a:p>
        </p:txBody>
      </p:sp>
      <p:sp>
        <p:nvSpPr>
          <p:cNvPr id="62" name="TextBox 105"/>
          <p:cNvSpPr txBox="1"/>
          <p:nvPr/>
        </p:nvSpPr>
        <p:spPr>
          <a:xfrm>
            <a:off x="6236239" y="1679610"/>
            <a:ext cx="832074" cy="923307"/>
          </a:xfrm>
          <a:prstGeom prst="rect">
            <a:avLst/>
          </a:prstGeom>
          <a:noFill/>
        </p:spPr>
        <p:txBody>
          <a:bodyPr wrap="square" lIns="91420" tIns="45709" rIns="91420" bIns="45709" rtlCol="0">
            <a:spAutoFit/>
          </a:bodyPr>
          <a:lstStyle/>
          <a:p>
            <a:pPr algn="ctr"/>
            <a:r>
              <a:rPr lang="en-US" sz="5400" b="1" dirty="0">
                <a:solidFill>
                  <a:schemeClr val="bg2">
                    <a:lumMod val="50000"/>
                  </a:schemeClr>
                </a:solidFill>
                <a:latin typeface="+mn-ea"/>
                <a:cs typeface="+mn-ea"/>
              </a:rPr>
              <a:t>=</a:t>
            </a:r>
            <a:endParaRPr lang="ru-RU" sz="5400" b="1" dirty="0">
              <a:solidFill>
                <a:schemeClr val="bg2">
                  <a:lumMod val="50000"/>
                </a:schemeClr>
              </a:solidFill>
              <a:latin typeface="+mn-ea"/>
              <a:cs typeface="+mn-ea"/>
            </a:endParaRPr>
          </a:p>
        </p:txBody>
      </p:sp>
      <p:sp>
        <p:nvSpPr>
          <p:cNvPr id="63" name="TextBox 106"/>
          <p:cNvSpPr txBox="1"/>
          <p:nvPr/>
        </p:nvSpPr>
        <p:spPr>
          <a:xfrm>
            <a:off x="467544" y="3271902"/>
            <a:ext cx="1807998" cy="292388"/>
          </a:xfrm>
          <a:prstGeom prst="rect">
            <a:avLst/>
          </a:prstGeom>
          <a:noFill/>
        </p:spPr>
        <p:txBody>
          <a:bodyPr wrap="square" lIns="0" rIns="0" bIns="0" rtlCol="0">
            <a:spAutoFit/>
          </a:bodyPr>
          <a:lstStyle/>
          <a:p>
            <a:pPr algn="ctr"/>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sp>
        <p:nvSpPr>
          <p:cNvPr id="64" name="TextBox 107"/>
          <p:cNvSpPr txBox="1"/>
          <p:nvPr/>
        </p:nvSpPr>
        <p:spPr>
          <a:xfrm>
            <a:off x="594149" y="3576103"/>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65000"/>
                    <a:lumOff val="35000"/>
                  </a:schemeClr>
                </a:solidFill>
                <a:latin typeface="+mn-ea"/>
                <a:cs typeface="+mn-ea"/>
              </a:rPr>
              <a:t>单击此处文本单击添加文本单击此处文本单击添加文本单击此处文本单击添加文本</a:t>
            </a:r>
            <a:endParaRPr lang="en-US" sz="1000" dirty="0">
              <a:solidFill>
                <a:schemeClr val="tx1">
                  <a:lumMod val="65000"/>
                  <a:lumOff val="35000"/>
                </a:schemeClr>
              </a:solidFill>
              <a:latin typeface="+mn-ea"/>
              <a:cs typeface="+mn-ea"/>
            </a:endParaRPr>
          </a:p>
        </p:txBody>
      </p:sp>
      <p:sp>
        <p:nvSpPr>
          <p:cNvPr id="65" name="TextBox 108"/>
          <p:cNvSpPr txBox="1"/>
          <p:nvPr/>
        </p:nvSpPr>
        <p:spPr>
          <a:xfrm>
            <a:off x="2561953" y="3269357"/>
            <a:ext cx="1807998" cy="292388"/>
          </a:xfrm>
          <a:prstGeom prst="rect">
            <a:avLst/>
          </a:prstGeom>
          <a:noFill/>
        </p:spPr>
        <p:txBody>
          <a:bodyPr wrap="square" lIns="0" rIns="0" bIns="0" rtlCol="0">
            <a:spAutoFit/>
          </a:bodyPr>
          <a:lstStyle/>
          <a:p>
            <a:pPr algn="ctr"/>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sp>
        <p:nvSpPr>
          <p:cNvPr id="66" name="TextBox 109"/>
          <p:cNvSpPr txBox="1"/>
          <p:nvPr/>
        </p:nvSpPr>
        <p:spPr>
          <a:xfrm>
            <a:off x="2688558" y="357355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65000"/>
                    <a:lumOff val="35000"/>
                  </a:schemeClr>
                </a:solidFill>
                <a:latin typeface="+mn-ea"/>
                <a:cs typeface="+mn-ea"/>
              </a:rPr>
              <a:t>单击此处文本单击添加文本单击此处文本单击添加文本单击此处文本单击添加文本</a:t>
            </a:r>
            <a:endParaRPr lang="en-US" altLang="zh-CN" sz="1000" dirty="0">
              <a:solidFill>
                <a:schemeClr val="tx1">
                  <a:lumMod val="65000"/>
                  <a:lumOff val="35000"/>
                </a:schemeClr>
              </a:solidFill>
              <a:latin typeface="+mn-ea"/>
              <a:cs typeface="+mn-ea"/>
            </a:endParaRPr>
          </a:p>
        </p:txBody>
      </p:sp>
      <p:sp>
        <p:nvSpPr>
          <p:cNvPr id="67" name="TextBox 110"/>
          <p:cNvSpPr txBox="1"/>
          <p:nvPr/>
        </p:nvSpPr>
        <p:spPr>
          <a:xfrm>
            <a:off x="4693374" y="3266813"/>
            <a:ext cx="1807998" cy="292388"/>
          </a:xfrm>
          <a:prstGeom prst="rect">
            <a:avLst/>
          </a:prstGeom>
          <a:noFill/>
        </p:spPr>
        <p:txBody>
          <a:bodyPr wrap="square" lIns="0" rIns="0" bIns="0" rtlCol="0">
            <a:spAutoFit/>
          </a:bodyPr>
          <a:lstStyle/>
          <a:p>
            <a:pPr algn="ctr"/>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sp>
        <p:nvSpPr>
          <p:cNvPr id="68" name="TextBox 111"/>
          <p:cNvSpPr txBox="1"/>
          <p:nvPr/>
        </p:nvSpPr>
        <p:spPr>
          <a:xfrm>
            <a:off x="4819979" y="357101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65000"/>
                    <a:lumOff val="35000"/>
                  </a:schemeClr>
                </a:solidFill>
                <a:latin typeface="+mn-ea"/>
                <a:cs typeface="+mn-ea"/>
              </a:rPr>
              <a:t>单击此处文本单击添加文本单击此处文本单击添加文本单击此处文本单击添加文本</a:t>
            </a:r>
            <a:endParaRPr lang="en-US" altLang="zh-CN" sz="1000" dirty="0">
              <a:solidFill>
                <a:schemeClr val="tx1">
                  <a:lumMod val="65000"/>
                  <a:lumOff val="35000"/>
                </a:schemeClr>
              </a:solidFill>
              <a:latin typeface="+mn-ea"/>
              <a:cs typeface="+mn-ea"/>
            </a:endParaRPr>
          </a:p>
        </p:txBody>
      </p:sp>
      <p:sp>
        <p:nvSpPr>
          <p:cNvPr id="69" name="TextBox 112"/>
          <p:cNvSpPr txBox="1"/>
          <p:nvPr/>
        </p:nvSpPr>
        <p:spPr>
          <a:xfrm>
            <a:off x="6876256" y="3271902"/>
            <a:ext cx="1807998" cy="292388"/>
          </a:xfrm>
          <a:prstGeom prst="rect">
            <a:avLst/>
          </a:prstGeom>
          <a:noFill/>
        </p:spPr>
        <p:txBody>
          <a:bodyPr wrap="square" lIns="0" rIns="0" bIns="0" rtlCol="0">
            <a:spAutoFit/>
          </a:bodyPr>
          <a:lstStyle/>
          <a:p>
            <a:pPr algn="ctr"/>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sp>
        <p:nvSpPr>
          <p:cNvPr id="70" name="TextBox 113"/>
          <p:cNvSpPr txBox="1"/>
          <p:nvPr/>
        </p:nvSpPr>
        <p:spPr>
          <a:xfrm>
            <a:off x="7002861" y="3576103"/>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65000"/>
                    <a:lumOff val="35000"/>
                  </a:schemeClr>
                </a:solidFill>
                <a:latin typeface="+mn-ea"/>
                <a:cs typeface="+mn-ea"/>
              </a:rPr>
              <a:t>单击此处文本单击添加文本单击此处文本单击添加文本单击此处文本单击添加文本</a:t>
            </a:r>
            <a:endParaRPr lang="en-US" altLang="zh-CN" sz="1000" dirty="0">
              <a:solidFill>
                <a:schemeClr val="tx1">
                  <a:lumMod val="65000"/>
                  <a:lumOff val="35000"/>
                </a:schemeClr>
              </a:solidFill>
              <a:latin typeface="+mn-ea"/>
              <a:cs typeface="+mn-ea"/>
            </a:endParaRPr>
          </a:p>
        </p:txBody>
      </p:sp>
      <p:sp>
        <p:nvSpPr>
          <p:cNvPr id="71" name="Freeform 12"/>
          <p:cNvSpPr>
            <a:spLocks noEditPoints="1"/>
          </p:cNvSpPr>
          <p:nvPr/>
        </p:nvSpPr>
        <p:spPr bwMode="auto">
          <a:xfrm>
            <a:off x="5227871" y="1790954"/>
            <a:ext cx="798745" cy="729289"/>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grpSp>
        <p:nvGrpSpPr>
          <p:cNvPr id="72" name="Group 71"/>
          <p:cNvGrpSpPr/>
          <p:nvPr/>
        </p:nvGrpSpPr>
        <p:grpSpPr>
          <a:xfrm>
            <a:off x="3177371" y="1861115"/>
            <a:ext cx="584222" cy="583209"/>
            <a:chOff x="3810000" y="2265363"/>
            <a:chExt cx="915988" cy="914400"/>
          </a:xfrm>
          <a:solidFill>
            <a:schemeClr val="bg1"/>
          </a:solidFill>
        </p:grpSpPr>
        <p:sp>
          <p:nvSpPr>
            <p:cNvPr id="73"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74"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75"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76"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77"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78"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79"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0"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grpSp>
      <p:grpSp>
        <p:nvGrpSpPr>
          <p:cNvPr id="81" name="Group 173"/>
          <p:cNvGrpSpPr/>
          <p:nvPr/>
        </p:nvGrpSpPr>
        <p:grpSpPr>
          <a:xfrm>
            <a:off x="7404012" y="1825323"/>
            <a:ext cx="648072" cy="643352"/>
            <a:chOff x="6400800" y="1195388"/>
            <a:chExt cx="654050" cy="649287"/>
          </a:xfrm>
          <a:solidFill>
            <a:schemeClr val="bg1"/>
          </a:solidFill>
        </p:grpSpPr>
        <p:sp>
          <p:nvSpPr>
            <p:cNvPr id="82"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3"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4"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5"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6"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grpSp>
      <p:grpSp>
        <p:nvGrpSpPr>
          <p:cNvPr id="87" name="Group 162"/>
          <p:cNvGrpSpPr/>
          <p:nvPr/>
        </p:nvGrpSpPr>
        <p:grpSpPr>
          <a:xfrm>
            <a:off x="1060390" y="1798022"/>
            <a:ext cx="604289" cy="646302"/>
            <a:chOff x="4267200" y="1196975"/>
            <a:chExt cx="593725" cy="635001"/>
          </a:xfrm>
          <a:solidFill>
            <a:schemeClr val="bg1"/>
          </a:solidFill>
        </p:grpSpPr>
        <p:sp>
          <p:nvSpPr>
            <p:cNvPr id="88"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9"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90"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grpSp>
    </p:spTree>
    <p:extLst>
      <p:ext uri="{BB962C8B-B14F-4D97-AF65-F5344CB8AC3E}">
        <p14:creationId xmlns:p14="http://schemas.microsoft.com/office/powerpoint/2010/main" val="3740372053"/>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fade">
                                      <p:cBhvr>
                                        <p:cTn id="13" dur="500"/>
                                        <p:tgtEl>
                                          <p:spTgt spid="8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500"/>
                                        <p:tgtEl>
                                          <p:spTgt spid="6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500"/>
                                        <p:tgtEl>
                                          <p:spTgt spid="64"/>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p:cTn id="25" dur="500" fill="hold"/>
                                        <p:tgtEl>
                                          <p:spTgt spid="60"/>
                                        </p:tgtEl>
                                        <p:attrNameLst>
                                          <p:attrName>ppt_w</p:attrName>
                                        </p:attrNameLst>
                                      </p:cBhvr>
                                      <p:tavLst>
                                        <p:tav tm="0">
                                          <p:val>
                                            <p:fltVal val="0"/>
                                          </p:val>
                                        </p:tav>
                                        <p:tav tm="100000">
                                          <p:val>
                                            <p:strVal val="#ppt_w"/>
                                          </p:val>
                                        </p:tav>
                                      </p:tavLst>
                                    </p:anim>
                                    <p:anim calcmode="lin" valueType="num">
                                      <p:cBhvr>
                                        <p:cTn id="26" dur="500" fill="hold"/>
                                        <p:tgtEl>
                                          <p:spTgt spid="60"/>
                                        </p:tgtEl>
                                        <p:attrNameLst>
                                          <p:attrName>ppt_h</p:attrName>
                                        </p:attrNameLst>
                                      </p:cBhvr>
                                      <p:tavLst>
                                        <p:tav tm="0">
                                          <p:val>
                                            <p:fltVal val="0"/>
                                          </p:val>
                                        </p:tav>
                                        <p:tav tm="100000">
                                          <p:val>
                                            <p:strVal val="#ppt_h"/>
                                          </p:val>
                                        </p:tav>
                                      </p:tavLst>
                                    </p:anim>
                                    <p:animEffect transition="in" filter="fade">
                                      <p:cBhvr>
                                        <p:cTn id="27" dur="500"/>
                                        <p:tgtEl>
                                          <p:spTgt spid="60"/>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fade">
                                      <p:cBhvr>
                                        <p:cTn id="37" dur="500"/>
                                        <p:tgtEl>
                                          <p:spTgt spid="72"/>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500"/>
                                        <p:tgtEl>
                                          <p:spTgt spid="66"/>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anim calcmode="lin" valueType="num">
                                      <p:cBhvr>
                                        <p:cTn id="49" dur="500" fill="hold"/>
                                        <p:tgtEl>
                                          <p:spTgt spid="61"/>
                                        </p:tgtEl>
                                        <p:attrNameLst>
                                          <p:attrName>ppt_w</p:attrName>
                                        </p:attrNameLst>
                                      </p:cBhvr>
                                      <p:tavLst>
                                        <p:tav tm="0">
                                          <p:val>
                                            <p:fltVal val="0"/>
                                          </p:val>
                                        </p:tav>
                                        <p:tav tm="100000">
                                          <p:val>
                                            <p:strVal val="#ppt_w"/>
                                          </p:val>
                                        </p:tav>
                                      </p:tavLst>
                                    </p:anim>
                                    <p:anim calcmode="lin" valueType="num">
                                      <p:cBhvr>
                                        <p:cTn id="50" dur="500" fill="hold"/>
                                        <p:tgtEl>
                                          <p:spTgt spid="61"/>
                                        </p:tgtEl>
                                        <p:attrNameLst>
                                          <p:attrName>ppt_h</p:attrName>
                                        </p:attrNameLst>
                                      </p:cBhvr>
                                      <p:tavLst>
                                        <p:tav tm="0">
                                          <p:val>
                                            <p:fltVal val="0"/>
                                          </p:val>
                                        </p:tav>
                                        <p:tav tm="100000">
                                          <p:val>
                                            <p:strVal val="#ppt_h"/>
                                          </p:val>
                                        </p:tav>
                                      </p:tavLst>
                                    </p:anim>
                                    <p:animEffect transition="in" filter="fade">
                                      <p:cBhvr>
                                        <p:cTn id="51" dur="500"/>
                                        <p:tgtEl>
                                          <p:spTgt spid="61"/>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fltVal val="0"/>
                                          </p:val>
                                        </p:tav>
                                        <p:tav tm="100000">
                                          <p:val>
                                            <p:strVal val="#ppt_w"/>
                                          </p:val>
                                        </p:tav>
                                      </p:tavLst>
                                    </p:anim>
                                    <p:anim calcmode="lin" valueType="num">
                                      <p:cBhvr>
                                        <p:cTn id="56" dur="500" fill="hold"/>
                                        <p:tgtEl>
                                          <p:spTgt spid="58"/>
                                        </p:tgtEl>
                                        <p:attrNameLst>
                                          <p:attrName>ppt_h</p:attrName>
                                        </p:attrNameLst>
                                      </p:cBhvr>
                                      <p:tavLst>
                                        <p:tav tm="0">
                                          <p:val>
                                            <p:fltVal val="0"/>
                                          </p:val>
                                        </p:tav>
                                        <p:tav tm="100000">
                                          <p:val>
                                            <p:strVal val="#ppt_h"/>
                                          </p:val>
                                        </p:tav>
                                      </p:tavLst>
                                    </p:anim>
                                    <p:animEffect transition="in" filter="fade">
                                      <p:cBhvr>
                                        <p:cTn id="57" dur="500"/>
                                        <p:tgtEl>
                                          <p:spTgt spid="58"/>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fade">
                                      <p:cBhvr>
                                        <p:cTn id="61" dur="500"/>
                                        <p:tgtEl>
                                          <p:spTgt spid="71"/>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500"/>
                                        <p:tgtEl>
                                          <p:spTgt spid="67"/>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fade">
                                      <p:cBhvr>
                                        <p:cTn id="69" dur="500"/>
                                        <p:tgtEl>
                                          <p:spTgt spid="68"/>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62"/>
                                        </p:tgtEl>
                                        <p:attrNameLst>
                                          <p:attrName>style.visibility</p:attrName>
                                        </p:attrNameLst>
                                      </p:cBhvr>
                                      <p:to>
                                        <p:strVal val="visible"/>
                                      </p:to>
                                    </p:set>
                                    <p:anim calcmode="lin" valueType="num">
                                      <p:cBhvr>
                                        <p:cTn id="73" dur="500" fill="hold"/>
                                        <p:tgtEl>
                                          <p:spTgt spid="62"/>
                                        </p:tgtEl>
                                        <p:attrNameLst>
                                          <p:attrName>ppt_w</p:attrName>
                                        </p:attrNameLst>
                                      </p:cBhvr>
                                      <p:tavLst>
                                        <p:tav tm="0">
                                          <p:val>
                                            <p:fltVal val="0"/>
                                          </p:val>
                                        </p:tav>
                                        <p:tav tm="100000">
                                          <p:val>
                                            <p:strVal val="#ppt_w"/>
                                          </p:val>
                                        </p:tav>
                                      </p:tavLst>
                                    </p:anim>
                                    <p:anim calcmode="lin" valueType="num">
                                      <p:cBhvr>
                                        <p:cTn id="74" dur="500" fill="hold"/>
                                        <p:tgtEl>
                                          <p:spTgt spid="62"/>
                                        </p:tgtEl>
                                        <p:attrNameLst>
                                          <p:attrName>ppt_h</p:attrName>
                                        </p:attrNameLst>
                                      </p:cBhvr>
                                      <p:tavLst>
                                        <p:tav tm="0">
                                          <p:val>
                                            <p:fltVal val="0"/>
                                          </p:val>
                                        </p:tav>
                                        <p:tav tm="100000">
                                          <p:val>
                                            <p:strVal val="#ppt_h"/>
                                          </p:val>
                                        </p:tav>
                                      </p:tavLst>
                                    </p:anim>
                                    <p:animEffect transition="in" filter="fade">
                                      <p:cBhvr>
                                        <p:cTn id="75" dur="500"/>
                                        <p:tgtEl>
                                          <p:spTgt spid="62"/>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p:cTn id="79" dur="500" fill="hold"/>
                                        <p:tgtEl>
                                          <p:spTgt spid="59"/>
                                        </p:tgtEl>
                                        <p:attrNameLst>
                                          <p:attrName>ppt_w</p:attrName>
                                        </p:attrNameLst>
                                      </p:cBhvr>
                                      <p:tavLst>
                                        <p:tav tm="0">
                                          <p:val>
                                            <p:fltVal val="0"/>
                                          </p:val>
                                        </p:tav>
                                        <p:tav tm="100000">
                                          <p:val>
                                            <p:strVal val="#ppt_w"/>
                                          </p:val>
                                        </p:tav>
                                      </p:tavLst>
                                    </p:anim>
                                    <p:anim calcmode="lin" valueType="num">
                                      <p:cBhvr>
                                        <p:cTn id="80" dur="500" fill="hold"/>
                                        <p:tgtEl>
                                          <p:spTgt spid="59"/>
                                        </p:tgtEl>
                                        <p:attrNameLst>
                                          <p:attrName>ppt_h</p:attrName>
                                        </p:attrNameLst>
                                      </p:cBhvr>
                                      <p:tavLst>
                                        <p:tav tm="0">
                                          <p:val>
                                            <p:fltVal val="0"/>
                                          </p:val>
                                        </p:tav>
                                        <p:tav tm="100000">
                                          <p:val>
                                            <p:strVal val="#ppt_h"/>
                                          </p:val>
                                        </p:tav>
                                      </p:tavLst>
                                    </p:anim>
                                    <p:animEffect transition="in" filter="fade">
                                      <p:cBhvr>
                                        <p:cTn id="81" dur="500"/>
                                        <p:tgtEl>
                                          <p:spTgt spid="59"/>
                                        </p:tgtEl>
                                      </p:cBhvr>
                                    </p:animEffect>
                                  </p:childTnLst>
                                </p:cTn>
                              </p:par>
                            </p:childTnLst>
                          </p:cTn>
                        </p:par>
                        <p:par>
                          <p:cTn id="82" fill="hold">
                            <p:stCondLst>
                              <p:cond delay="8000"/>
                            </p:stCondLst>
                            <p:childTnLst>
                              <p:par>
                                <p:cTn id="83" presetID="10" presetClass="entr" presetSubtype="0" fill="hold" nodeType="after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fade">
                                      <p:cBhvr>
                                        <p:cTn id="85" dur="500"/>
                                        <p:tgtEl>
                                          <p:spTgt spid="81"/>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fade">
                                      <p:cBhvr>
                                        <p:cTn id="89" dur="500"/>
                                        <p:tgtEl>
                                          <p:spTgt spid="69"/>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fade">
                                      <p:cBhvr>
                                        <p:cTn id="9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p:bldP spid="61" grpId="0"/>
      <p:bldP spid="62" grpId="0"/>
      <p:bldP spid="63" grpId="0"/>
      <p:bldP spid="64" grpId="0"/>
      <p:bldP spid="65" grpId="0"/>
      <p:bldP spid="66" grpId="0"/>
      <p:bldP spid="67" grpId="0"/>
      <p:bldP spid="68" grpId="0"/>
      <p:bldP spid="69" grpId="0"/>
      <p:bldP spid="70" grpId="0"/>
      <p:bldP spid="7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1872208"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一、工作回顾</a:t>
            </a:r>
          </a:p>
        </p:txBody>
      </p:sp>
      <p:sp>
        <p:nvSpPr>
          <p:cNvPr id="32" name="圆角矩形 31"/>
          <p:cNvSpPr/>
          <p:nvPr/>
        </p:nvSpPr>
        <p:spPr>
          <a:xfrm>
            <a:off x="1043608" y="2570427"/>
            <a:ext cx="1583912" cy="360036"/>
          </a:xfrm>
          <a:prstGeom prst="roundRect">
            <a:avLst>
              <a:gd name="adj" fmla="val 100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p>
        </p:txBody>
      </p:sp>
      <p:sp>
        <p:nvSpPr>
          <p:cNvPr id="33" name="任意多边形 32"/>
          <p:cNvSpPr/>
          <p:nvPr/>
        </p:nvSpPr>
        <p:spPr>
          <a:xfrm>
            <a:off x="1511005" y="1665463"/>
            <a:ext cx="649118" cy="79065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79972" anchor="ctr"/>
          <a:lstStyle/>
          <a:p>
            <a:pPr algn="ctr">
              <a:defRPr/>
            </a:pPr>
            <a:r>
              <a:rPr lang="en-US" altLang="zh-CN" sz="2400" dirty="0" smtClean="0">
                <a:solidFill>
                  <a:schemeClr val="bg2"/>
                </a:solidFill>
                <a:latin typeface="+mn-ea"/>
                <a:cs typeface="+mn-ea"/>
              </a:rPr>
              <a:t>1</a:t>
            </a:r>
            <a:endParaRPr lang="zh-CN" altLang="en-US" sz="2400" dirty="0">
              <a:solidFill>
                <a:schemeClr val="bg2"/>
              </a:solidFill>
              <a:latin typeface="+mn-ea"/>
              <a:cs typeface="+mn-ea"/>
            </a:endParaRPr>
          </a:p>
        </p:txBody>
      </p:sp>
      <p:sp>
        <p:nvSpPr>
          <p:cNvPr id="34" name="TextBox 57"/>
          <p:cNvSpPr>
            <a:spLocks noChangeArrowheads="1"/>
          </p:cNvSpPr>
          <p:nvPr/>
        </p:nvSpPr>
        <p:spPr bwMode="auto">
          <a:xfrm>
            <a:off x="1043610" y="3223947"/>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itchFamily="34" charset="-122"/>
            </a:endParaRPr>
          </a:p>
        </p:txBody>
      </p:sp>
      <p:sp>
        <p:nvSpPr>
          <p:cNvPr id="35" name="圆角矩形 34"/>
          <p:cNvSpPr/>
          <p:nvPr/>
        </p:nvSpPr>
        <p:spPr>
          <a:xfrm>
            <a:off x="2852887" y="2570427"/>
            <a:ext cx="1583912" cy="360036"/>
          </a:xfrm>
          <a:prstGeom prst="roundRect">
            <a:avLst>
              <a:gd name="adj" fmla="val 100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p>
        </p:txBody>
      </p:sp>
      <p:sp>
        <p:nvSpPr>
          <p:cNvPr id="36" name="任意多边形 35"/>
          <p:cNvSpPr/>
          <p:nvPr/>
        </p:nvSpPr>
        <p:spPr>
          <a:xfrm>
            <a:off x="3321075" y="3113408"/>
            <a:ext cx="647532" cy="792243"/>
          </a:xfrm>
          <a:custGeom>
            <a:avLst/>
            <a:gdLst>
              <a:gd name="connsiteX0" fmla="*/ 324036 w 648072"/>
              <a:gd name="connsiteY0" fmla="*/ 0 h 791728"/>
              <a:gd name="connsiteX1" fmla="*/ 388468 w 648072"/>
              <a:gd name="connsiteY1" fmla="*/ 150151 h 791728"/>
              <a:gd name="connsiteX2" fmla="*/ 389341 w 648072"/>
              <a:gd name="connsiteY2" fmla="*/ 150239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39 h 791728"/>
              <a:gd name="connsiteX7" fmla="*/ 259605 w 648072"/>
              <a:gd name="connsiteY7" fmla="*/ 150151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1"/>
                </a:lnTo>
                <a:lnTo>
                  <a:pt x="389341" y="150239"/>
                </a:lnTo>
                <a:cubicBezTo>
                  <a:pt x="536998" y="180454"/>
                  <a:pt x="648072" y="311102"/>
                  <a:pt x="648072" y="467692"/>
                </a:cubicBezTo>
                <a:cubicBezTo>
                  <a:pt x="648072" y="646652"/>
                  <a:pt x="502996" y="791728"/>
                  <a:pt x="324036" y="791728"/>
                </a:cubicBezTo>
                <a:cubicBezTo>
                  <a:pt x="145076" y="791728"/>
                  <a:pt x="0" y="646652"/>
                  <a:pt x="0" y="467692"/>
                </a:cubicBezTo>
                <a:cubicBezTo>
                  <a:pt x="0" y="311102"/>
                  <a:pt x="111074" y="180454"/>
                  <a:pt x="258732" y="150239"/>
                </a:cubicBezTo>
                <a:lnTo>
                  <a:pt x="259605" y="1501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3978" rIns="0" bIns="0" anchor="ctr"/>
          <a:lstStyle/>
          <a:p>
            <a:pPr algn="ctr">
              <a:defRPr/>
            </a:pPr>
            <a:r>
              <a:rPr lang="en-US" altLang="zh-CN" sz="2400" dirty="0" smtClean="0">
                <a:solidFill>
                  <a:schemeClr val="bg2"/>
                </a:solidFill>
                <a:latin typeface="+mn-ea"/>
                <a:cs typeface="+mn-ea"/>
              </a:rPr>
              <a:t>2</a:t>
            </a:r>
            <a:endParaRPr lang="zh-CN" altLang="en-US" sz="2400" dirty="0">
              <a:solidFill>
                <a:schemeClr val="bg2"/>
              </a:solidFill>
              <a:latin typeface="+mn-ea"/>
              <a:cs typeface="+mn-ea"/>
            </a:endParaRPr>
          </a:p>
        </p:txBody>
      </p:sp>
      <p:sp>
        <p:nvSpPr>
          <p:cNvPr id="37" name="TextBox 57"/>
          <p:cNvSpPr>
            <a:spLocks noChangeArrowheads="1"/>
          </p:cNvSpPr>
          <p:nvPr/>
        </p:nvSpPr>
        <p:spPr bwMode="auto">
          <a:xfrm>
            <a:off x="2852889" y="1575090"/>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itchFamily="34" charset="-122"/>
            </a:endParaRPr>
          </a:p>
        </p:txBody>
      </p:sp>
      <p:sp>
        <p:nvSpPr>
          <p:cNvPr id="38" name="圆角矩形 37"/>
          <p:cNvSpPr/>
          <p:nvPr/>
        </p:nvSpPr>
        <p:spPr>
          <a:xfrm>
            <a:off x="4665340" y="2570427"/>
            <a:ext cx="1583912" cy="360036"/>
          </a:xfrm>
          <a:prstGeom prst="roundRect">
            <a:avLst>
              <a:gd name="adj" fmla="val 1005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p>
        </p:txBody>
      </p:sp>
      <p:sp>
        <p:nvSpPr>
          <p:cNvPr id="39" name="任意多边形 38"/>
          <p:cNvSpPr/>
          <p:nvPr/>
        </p:nvSpPr>
        <p:spPr>
          <a:xfrm>
            <a:off x="5132735" y="1665463"/>
            <a:ext cx="649119" cy="79065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79972" anchor="ctr"/>
          <a:lstStyle/>
          <a:p>
            <a:pPr algn="ctr">
              <a:defRPr/>
            </a:pPr>
            <a:r>
              <a:rPr lang="en-US" altLang="zh-CN" sz="2400" dirty="0" smtClean="0">
                <a:solidFill>
                  <a:schemeClr val="bg2"/>
                </a:solidFill>
                <a:latin typeface="+mn-ea"/>
                <a:cs typeface="+mn-ea"/>
              </a:rPr>
              <a:t>3</a:t>
            </a:r>
            <a:endParaRPr lang="en-US" altLang="zh-CN" sz="2400" dirty="0">
              <a:solidFill>
                <a:schemeClr val="bg2"/>
              </a:solidFill>
              <a:latin typeface="+mn-ea"/>
              <a:cs typeface="+mn-ea"/>
            </a:endParaRPr>
          </a:p>
        </p:txBody>
      </p:sp>
      <p:sp>
        <p:nvSpPr>
          <p:cNvPr id="40" name="TextBox 57"/>
          <p:cNvSpPr>
            <a:spLocks noChangeArrowheads="1"/>
          </p:cNvSpPr>
          <p:nvPr/>
        </p:nvSpPr>
        <p:spPr bwMode="auto">
          <a:xfrm>
            <a:off x="4647312" y="3174777"/>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itchFamily="34" charset="-122"/>
            </a:endParaRPr>
          </a:p>
        </p:txBody>
      </p:sp>
      <p:sp>
        <p:nvSpPr>
          <p:cNvPr id="41" name="圆角矩形 40"/>
          <p:cNvSpPr/>
          <p:nvPr/>
        </p:nvSpPr>
        <p:spPr>
          <a:xfrm>
            <a:off x="6479377" y="2570427"/>
            <a:ext cx="1583912" cy="360036"/>
          </a:xfrm>
          <a:prstGeom prst="roundRect">
            <a:avLst>
              <a:gd name="adj" fmla="val 1005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p>
        </p:txBody>
      </p:sp>
      <p:sp>
        <p:nvSpPr>
          <p:cNvPr id="42" name="任意多边形 41"/>
          <p:cNvSpPr/>
          <p:nvPr/>
        </p:nvSpPr>
        <p:spPr>
          <a:xfrm>
            <a:off x="6947568" y="3113408"/>
            <a:ext cx="647532" cy="792243"/>
          </a:xfrm>
          <a:custGeom>
            <a:avLst/>
            <a:gdLst>
              <a:gd name="connsiteX0" fmla="*/ 324036 w 648072"/>
              <a:gd name="connsiteY0" fmla="*/ 0 h 791728"/>
              <a:gd name="connsiteX1" fmla="*/ 388468 w 648072"/>
              <a:gd name="connsiteY1" fmla="*/ 150152 h 791728"/>
              <a:gd name="connsiteX2" fmla="*/ 389341 w 648072"/>
              <a:gd name="connsiteY2" fmla="*/ 150240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40 h 791728"/>
              <a:gd name="connsiteX7" fmla="*/ 259605 w 648072"/>
              <a:gd name="connsiteY7" fmla="*/ 150152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2"/>
                </a:lnTo>
                <a:lnTo>
                  <a:pt x="389341" y="150240"/>
                </a:lnTo>
                <a:cubicBezTo>
                  <a:pt x="536998" y="180455"/>
                  <a:pt x="648072" y="311102"/>
                  <a:pt x="648072" y="467692"/>
                </a:cubicBezTo>
                <a:cubicBezTo>
                  <a:pt x="648072" y="646652"/>
                  <a:pt x="502996" y="791728"/>
                  <a:pt x="324036" y="791728"/>
                </a:cubicBezTo>
                <a:cubicBezTo>
                  <a:pt x="145076" y="791728"/>
                  <a:pt x="0" y="646652"/>
                  <a:pt x="0" y="467692"/>
                </a:cubicBezTo>
                <a:cubicBezTo>
                  <a:pt x="0" y="311102"/>
                  <a:pt x="111074" y="180455"/>
                  <a:pt x="258732" y="150240"/>
                </a:cubicBezTo>
                <a:lnTo>
                  <a:pt x="259605" y="15015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3978" rIns="0" bIns="0" anchor="ctr"/>
          <a:lstStyle/>
          <a:p>
            <a:pPr algn="ctr">
              <a:defRPr/>
            </a:pPr>
            <a:r>
              <a:rPr lang="en-US" altLang="zh-CN" sz="2400" dirty="0" smtClean="0">
                <a:solidFill>
                  <a:schemeClr val="bg2"/>
                </a:solidFill>
                <a:latin typeface="+mn-ea"/>
                <a:cs typeface="+mn-ea"/>
              </a:rPr>
              <a:t>4</a:t>
            </a:r>
            <a:endParaRPr lang="zh-CN" altLang="en-US" sz="2400" dirty="0">
              <a:solidFill>
                <a:schemeClr val="bg2"/>
              </a:solidFill>
              <a:latin typeface="+mn-ea"/>
              <a:cs typeface="+mn-ea"/>
            </a:endParaRPr>
          </a:p>
        </p:txBody>
      </p:sp>
      <p:sp>
        <p:nvSpPr>
          <p:cNvPr id="43" name="TextBox 57"/>
          <p:cNvSpPr>
            <a:spLocks noChangeArrowheads="1"/>
          </p:cNvSpPr>
          <p:nvPr/>
        </p:nvSpPr>
        <p:spPr bwMode="auto">
          <a:xfrm>
            <a:off x="6456591" y="1525920"/>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itchFamily="34" charset="-122"/>
            </a:endParaRPr>
          </a:p>
        </p:txBody>
      </p:sp>
    </p:spTree>
    <p:extLst>
      <p:ext uri="{BB962C8B-B14F-4D97-AF65-F5344CB8AC3E}">
        <p14:creationId xmlns:p14="http://schemas.microsoft.com/office/powerpoint/2010/main" val="2790041080"/>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750"/>
                                        <p:tgtEl>
                                          <p:spTgt spid="32"/>
                                        </p:tgtEl>
                                      </p:cBhvr>
                                    </p:animEffect>
                                    <p:anim calcmode="lin" valueType="num">
                                      <p:cBhvr>
                                        <p:cTn id="8" dur="750" fill="hold"/>
                                        <p:tgtEl>
                                          <p:spTgt spid="32"/>
                                        </p:tgtEl>
                                        <p:attrNameLst>
                                          <p:attrName>ppt_x</p:attrName>
                                        </p:attrNameLst>
                                      </p:cBhvr>
                                      <p:tavLst>
                                        <p:tav tm="0">
                                          <p:val>
                                            <p:strVal val="#ppt_x"/>
                                          </p:val>
                                        </p:tav>
                                        <p:tav tm="100000">
                                          <p:val>
                                            <p:strVal val="#ppt_x"/>
                                          </p:val>
                                        </p:tav>
                                      </p:tavLst>
                                    </p:anim>
                                    <p:anim calcmode="lin" valueType="num">
                                      <p:cBhvr>
                                        <p:cTn id="9" dur="750" fill="hold"/>
                                        <p:tgtEl>
                                          <p:spTgt spid="3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750"/>
                                        <p:tgtEl>
                                          <p:spTgt spid="33"/>
                                        </p:tgtEl>
                                      </p:cBhvr>
                                    </p:animEffect>
                                    <p:anim calcmode="lin" valueType="num">
                                      <p:cBhvr>
                                        <p:cTn id="13" dur="750" fill="hold"/>
                                        <p:tgtEl>
                                          <p:spTgt spid="33"/>
                                        </p:tgtEl>
                                        <p:attrNameLst>
                                          <p:attrName>ppt_x</p:attrName>
                                        </p:attrNameLst>
                                      </p:cBhvr>
                                      <p:tavLst>
                                        <p:tav tm="0">
                                          <p:val>
                                            <p:strVal val="#ppt_x"/>
                                          </p:val>
                                        </p:tav>
                                        <p:tav tm="100000">
                                          <p:val>
                                            <p:strVal val="#ppt_x"/>
                                          </p:val>
                                        </p:tav>
                                      </p:tavLst>
                                    </p:anim>
                                    <p:anim calcmode="lin" valueType="num">
                                      <p:cBhvr>
                                        <p:cTn id="14" dur="750" fill="hold"/>
                                        <p:tgtEl>
                                          <p:spTgt spid="33"/>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34"/>
                                        </p:tgtEl>
                                        <p:attrNameLst>
                                          <p:attrName>style.visibility</p:attrName>
                                        </p:attrNameLst>
                                      </p:cBhvr>
                                      <p:to>
                                        <p:strVal val="visible"/>
                                      </p:to>
                                    </p:set>
                                    <p:animEffect transition="in" filter="fade">
                                      <p:cBhvr>
                                        <p:cTn id="18" dur="250"/>
                                        <p:tgtEl>
                                          <p:spTgt spid="34"/>
                                        </p:tgtEl>
                                      </p:cBhvr>
                                    </p:animEffect>
                                  </p:childTnLst>
                                </p:cTn>
                              </p:par>
                            </p:childTnLst>
                          </p:cTn>
                        </p:par>
                        <p:par>
                          <p:cTn id="19" fill="hold">
                            <p:stCondLst>
                              <p:cond delay="1775"/>
                            </p:stCondLst>
                            <p:childTnLst>
                              <p:par>
                                <p:cTn id="20" presetID="47"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750"/>
                                        <p:tgtEl>
                                          <p:spTgt spid="35"/>
                                        </p:tgtEl>
                                      </p:cBhvr>
                                    </p:animEffect>
                                    <p:anim calcmode="lin" valueType="num">
                                      <p:cBhvr>
                                        <p:cTn id="23" dur="750" fill="hold"/>
                                        <p:tgtEl>
                                          <p:spTgt spid="35"/>
                                        </p:tgtEl>
                                        <p:attrNameLst>
                                          <p:attrName>ppt_x</p:attrName>
                                        </p:attrNameLst>
                                      </p:cBhvr>
                                      <p:tavLst>
                                        <p:tav tm="0">
                                          <p:val>
                                            <p:strVal val="#ppt_x"/>
                                          </p:val>
                                        </p:tav>
                                        <p:tav tm="100000">
                                          <p:val>
                                            <p:strVal val="#ppt_x"/>
                                          </p:val>
                                        </p:tav>
                                      </p:tavLst>
                                    </p:anim>
                                    <p:anim calcmode="lin" valueType="num">
                                      <p:cBhvr>
                                        <p:cTn id="24" dur="75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750"/>
                                        <p:tgtEl>
                                          <p:spTgt spid="36"/>
                                        </p:tgtEl>
                                      </p:cBhvr>
                                    </p:animEffect>
                                    <p:anim calcmode="lin" valueType="num">
                                      <p:cBhvr>
                                        <p:cTn id="28" dur="750" fill="hold"/>
                                        <p:tgtEl>
                                          <p:spTgt spid="36"/>
                                        </p:tgtEl>
                                        <p:attrNameLst>
                                          <p:attrName>ppt_x</p:attrName>
                                        </p:attrNameLst>
                                      </p:cBhvr>
                                      <p:tavLst>
                                        <p:tav tm="0">
                                          <p:val>
                                            <p:strVal val="#ppt_x"/>
                                          </p:val>
                                        </p:tav>
                                        <p:tav tm="100000">
                                          <p:val>
                                            <p:strVal val="#ppt_x"/>
                                          </p:val>
                                        </p:tav>
                                      </p:tavLst>
                                    </p:anim>
                                    <p:anim calcmode="lin" valueType="num">
                                      <p:cBhvr>
                                        <p:cTn id="29" dur="750" fill="hold"/>
                                        <p:tgtEl>
                                          <p:spTgt spid="36"/>
                                        </p:tgtEl>
                                        <p:attrNameLst>
                                          <p:attrName>ppt_y</p:attrName>
                                        </p:attrNameLst>
                                      </p:cBhvr>
                                      <p:tavLst>
                                        <p:tav tm="0">
                                          <p:val>
                                            <p:strVal val="#ppt_y+.1"/>
                                          </p:val>
                                        </p:tav>
                                        <p:tav tm="100000">
                                          <p:val>
                                            <p:strVal val="#ppt_y"/>
                                          </p:val>
                                        </p:tav>
                                      </p:tavLst>
                                    </p:anim>
                                  </p:childTnLst>
                                </p:cTn>
                              </p:par>
                            </p:childTnLst>
                          </p:cTn>
                        </p:par>
                        <p:par>
                          <p:cTn id="30" fill="hold">
                            <p:stCondLst>
                              <p:cond delay="2525"/>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37"/>
                                        </p:tgtEl>
                                        <p:attrNameLst>
                                          <p:attrName>style.visibility</p:attrName>
                                        </p:attrNameLst>
                                      </p:cBhvr>
                                      <p:to>
                                        <p:strVal val="visible"/>
                                      </p:to>
                                    </p:set>
                                    <p:animEffect transition="in" filter="fade">
                                      <p:cBhvr>
                                        <p:cTn id="33" dur="250"/>
                                        <p:tgtEl>
                                          <p:spTgt spid="37"/>
                                        </p:tgtEl>
                                      </p:cBhvr>
                                    </p:animEffect>
                                  </p:childTnLst>
                                </p:cTn>
                              </p:par>
                            </p:childTnLst>
                          </p:cTn>
                        </p:par>
                        <p:par>
                          <p:cTn id="34" fill="hold">
                            <p:stCondLst>
                              <p:cond delay="3550"/>
                            </p:stCondLst>
                            <p:childTnLst>
                              <p:par>
                                <p:cTn id="35" presetID="42" presetClass="entr" presetSubtype="0"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750"/>
                                        <p:tgtEl>
                                          <p:spTgt spid="38"/>
                                        </p:tgtEl>
                                      </p:cBhvr>
                                    </p:animEffect>
                                    <p:anim calcmode="lin" valueType="num">
                                      <p:cBhvr>
                                        <p:cTn id="38" dur="750" fill="hold"/>
                                        <p:tgtEl>
                                          <p:spTgt spid="38"/>
                                        </p:tgtEl>
                                        <p:attrNameLst>
                                          <p:attrName>ppt_x</p:attrName>
                                        </p:attrNameLst>
                                      </p:cBhvr>
                                      <p:tavLst>
                                        <p:tav tm="0">
                                          <p:val>
                                            <p:strVal val="#ppt_x"/>
                                          </p:val>
                                        </p:tav>
                                        <p:tav tm="100000">
                                          <p:val>
                                            <p:strVal val="#ppt_x"/>
                                          </p:val>
                                        </p:tav>
                                      </p:tavLst>
                                    </p:anim>
                                    <p:anim calcmode="lin" valueType="num">
                                      <p:cBhvr>
                                        <p:cTn id="39" dur="750" fill="hold"/>
                                        <p:tgtEl>
                                          <p:spTgt spid="3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750"/>
                                        <p:tgtEl>
                                          <p:spTgt spid="39"/>
                                        </p:tgtEl>
                                      </p:cBhvr>
                                    </p:animEffect>
                                    <p:anim calcmode="lin" valueType="num">
                                      <p:cBhvr>
                                        <p:cTn id="43" dur="750" fill="hold"/>
                                        <p:tgtEl>
                                          <p:spTgt spid="39"/>
                                        </p:tgtEl>
                                        <p:attrNameLst>
                                          <p:attrName>ppt_x</p:attrName>
                                        </p:attrNameLst>
                                      </p:cBhvr>
                                      <p:tavLst>
                                        <p:tav tm="0">
                                          <p:val>
                                            <p:strVal val="#ppt_x"/>
                                          </p:val>
                                        </p:tav>
                                        <p:tav tm="100000">
                                          <p:val>
                                            <p:strVal val="#ppt_x"/>
                                          </p:val>
                                        </p:tav>
                                      </p:tavLst>
                                    </p:anim>
                                    <p:anim calcmode="lin" valueType="num">
                                      <p:cBhvr>
                                        <p:cTn id="44" dur="750" fill="hold"/>
                                        <p:tgtEl>
                                          <p:spTgt spid="39"/>
                                        </p:tgtEl>
                                        <p:attrNameLst>
                                          <p:attrName>ppt_y</p:attrName>
                                        </p:attrNameLst>
                                      </p:cBhvr>
                                      <p:tavLst>
                                        <p:tav tm="0">
                                          <p:val>
                                            <p:strVal val="#ppt_y-.1"/>
                                          </p:val>
                                        </p:tav>
                                        <p:tav tm="100000">
                                          <p:val>
                                            <p:strVal val="#ppt_y"/>
                                          </p:val>
                                        </p:tav>
                                      </p:tavLst>
                                    </p:anim>
                                  </p:childTnLst>
                                </p:cTn>
                              </p:par>
                            </p:childTnLst>
                          </p:cTn>
                        </p:par>
                        <p:par>
                          <p:cTn id="45" fill="hold">
                            <p:stCondLst>
                              <p:cond delay="4300"/>
                            </p:stCondLst>
                            <p:childTnLst>
                              <p:par>
                                <p:cTn id="46" presetID="10" presetClass="entr" presetSubtype="0" fill="hold" grpId="0" nodeType="afterEffect">
                                  <p:stCondLst>
                                    <p:cond delay="0"/>
                                  </p:stCondLst>
                                  <p:iterate type="lt">
                                    <p:tmPct val="10000"/>
                                  </p:iterate>
                                  <p:childTnLst>
                                    <p:set>
                                      <p:cBhvr>
                                        <p:cTn id="47" dur="1" fill="hold">
                                          <p:stCondLst>
                                            <p:cond delay="0"/>
                                          </p:stCondLst>
                                        </p:cTn>
                                        <p:tgtEl>
                                          <p:spTgt spid="40"/>
                                        </p:tgtEl>
                                        <p:attrNameLst>
                                          <p:attrName>style.visibility</p:attrName>
                                        </p:attrNameLst>
                                      </p:cBhvr>
                                      <p:to>
                                        <p:strVal val="visible"/>
                                      </p:to>
                                    </p:set>
                                    <p:animEffect transition="in" filter="fade">
                                      <p:cBhvr>
                                        <p:cTn id="48" dur="250"/>
                                        <p:tgtEl>
                                          <p:spTgt spid="40"/>
                                        </p:tgtEl>
                                      </p:cBhvr>
                                    </p:animEffect>
                                  </p:childTnLst>
                                </p:cTn>
                              </p:par>
                            </p:childTnLst>
                          </p:cTn>
                        </p:par>
                        <p:par>
                          <p:cTn id="49" fill="hold">
                            <p:stCondLst>
                              <p:cond delay="5325"/>
                            </p:stCondLst>
                            <p:childTnLst>
                              <p:par>
                                <p:cTn id="50" presetID="47" presetClass="entr" presetSubtype="0"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750"/>
                                        <p:tgtEl>
                                          <p:spTgt spid="41"/>
                                        </p:tgtEl>
                                      </p:cBhvr>
                                    </p:animEffect>
                                    <p:anim calcmode="lin" valueType="num">
                                      <p:cBhvr>
                                        <p:cTn id="53" dur="750" fill="hold"/>
                                        <p:tgtEl>
                                          <p:spTgt spid="41"/>
                                        </p:tgtEl>
                                        <p:attrNameLst>
                                          <p:attrName>ppt_x</p:attrName>
                                        </p:attrNameLst>
                                      </p:cBhvr>
                                      <p:tavLst>
                                        <p:tav tm="0">
                                          <p:val>
                                            <p:strVal val="#ppt_x"/>
                                          </p:val>
                                        </p:tav>
                                        <p:tav tm="100000">
                                          <p:val>
                                            <p:strVal val="#ppt_x"/>
                                          </p:val>
                                        </p:tav>
                                      </p:tavLst>
                                    </p:anim>
                                    <p:anim calcmode="lin" valueType="num">
                                      <p:cBhvr>
                                        <p:cTn id="54" dur="75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750"/>
                                        <p:tgtEl>
                                          <p:spTgt spid="42"/>
                                        </p:tgtEl>
                                      </p:cBhvr>
                                    </p:animEffect>
                                    <p:anim calcmode="lin" valueType="num">
                                      <p:cBhvr>
                                        <p:cTn id="58" dur="750" fill="hold"/>
                                        <p:tgtEl>
                                          <p:spTgt spid="42"/>
                                        </p:tgtEl>
                                        <p:attrNameLst>
                                          <p:attrName>ppt_x</p:attrName>
                                        </p:attrNameLst>
                                      </p:cBhvr>
                                      <p:tavLst>
                                        <p:tav tm="0">
                                          <p:val>
                                            <p:strVal val="#ppt_x"/>
                                          </p:val>
                                        </p:tav>
                                        <p:tav tm="100000">
                                          <p:val>
                                            <p:strVal val="#ppt_x"/>
                                          </p:val>
                                        </p:tav>
                                      </p:tavLst>
                                    </p:anim>
                                    <p:anim calcmode="lin" valueType="num">
                                      <p:cBhvr>
                                        <p:cTn id="59" dur="75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6075"/>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43"/>
                                        </p:tgtEl>
                                        <p:attrNameLst>
                                          <p:attrName>style.visibility</p:attrName>
                                        </p:attrNameLst>
                                      </p:cBhvr>
                                      <p:to>
                                        <p:strVal val="visible"/>
                                      </p:to>
                                    </p:set>
                                    <p:animEffect transition="in" filter="fade">
                                      <p:cBhvr>
                                        <p:cTn id="63" dur="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p:bldP spid="35" grpId="0" animBg="1"/>
      <p:bldP spid="36" grpId="0" animBg="1"/>
      <p:bldP spid="37" grpId="0"/>
      <p:bldP spid="38" grpId="0" animBg="1"/>
      <p:bldP spid="39" grpId="0" animBg="1"/>
      <p:bldP spid="40" grpId="0"/>
      <p:bldP spid="41" grpId="0" animBg="1"/>
      <p:bldP spid="42" grpId="0" animBg="1"/>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一、工作进度比例</a:t>
            </a:r>
          </a:p>
        </p:txBody>
      </p:sp>
      <p:sp>
        <p:nvSpPr>
          <p:cNvPr id="24" name="TextBox 1"/>
          <p:cNvSpPr txBox="1"/>
          <p:nvPr/>
        </p:nvSpPr>
        <p:spPr>
          <a:xfrm>
            <a:off x="2123728" y="1419622"/>
            <a:ext cx="1540961" cy="354981"/>
          </a:xfrm>
          <a:prstGeom prst="rect">
            <a:avLst/>
          </a:prstGeom>
          <a:noFill/>
        </p:spPr>
        <p:txBody>
          <a:bodyPr wrap="none" lIns="77229" tIns="38614" rIns="77229" bIns="38614" rtlCol="0">
            <a:spAutoFit/>
          </a:bodyPr>
          <a:lstStyle/>
          <a:p>
            <a:pPr algn="ctr"/>
            <a:r>
              <a:rPr lang="zh-CN" altLang="en-US" dirty="0">
                <a:solidFill>
                  <a:schemeClr val="tx1">
                    <a:lumMod val="65000"/>
                    <a:lumOff val="35000"/>
                  </a:schemeClr>
                </a:solidFill>
                <a:latin typeface="+mn-ea"/>
                <a:cs typeface="+mn-ea"/>
              </a:rPr>
              <a:t>单击添加标题</a:t>
            </a:r>
            <a:endParaRPr lang="en-US" altLang="zh-CN" dirty="0">
              <a:solidFill>
                <a:schemeClr val="tx1">
                  <a:lumMod val="65000"/>
                  <a:lumOff val="35000"/>
                </a:schemeClr>
              </a:solidFill>
              <a:latin typeface="+mn-ea"/>
              <a:cs typeface="+mn-ea"/>
            </a:endParaRPr>
          </a:p>
        </p:txBody>
      </p:sp>
      <p:sp>
        <p:nvSpPr>
          <p:cNvPr id="25" name="TextBox 5"/>
          <p:cNvSpPr txBox="1"/>
          <p:nvPr/>
        </p:nvSpPr>
        <p:spPr>
          <a:xfrm>
            <a:off x="1429108" y="1960458"/>
            <a:ext cx="715580" cy="242374"/>
          </a:xfrm>
          <a:prstGeom prst="rect">
            <a:avLst/>
          </a:prstGeom>
          <a:noFill/>
        </p:spPr>
        <p:txBody>
          <a:bodyPr wrap="none" lIns="68580" tIns="34290" rIns="68580" bIns="34290" rtlCol="0">
            <a:spAutoFit/>
          </a:bodyPr>
          <a:lstStyle/>
          <a:p>
            <a:r>
              <a:rPr lang="zh-CN" altLang="en-US" sz="1100" dirty="0">
                <a:solidFill>
                  <a:schemeClr val="tx1">
                    <a:lumMod val="65000"/>
                    <a:lumOff val="35000"/>
                  </a:schemeClr>
                </a:solidFill>
                <a:latin typeface="+mn-ea"/>
                <a:cs typeface="+mn-ea"/>
              </a:rPr>
              <a:t>添加标题</a:t>
            </a:r>
          </a:p>
        </p:txBody>
      </p:sp>
      <p:grpSp>
        <p:nvGrpSpPr>
          <p:cNvPr id="26" name="组合 25"/>
          <p:cNvGrpSpPr/>
          <p:nvPr/>
        </p:nvGrpSpPr>
        <p:grpSpPr>
          <a:xfrm>
            <a:off x="2195980" y="1896923"/>
            <a:ext cx="4962218" cy="397128"/>
            <a:chOff x="2927972" y="2529231"/>
            <a:chExt cx="6616291" cy="529504"/>
          </a:xfrm>
        </p:grpSpPr>
        <p:sp>
          <p:nvSpPr>
            <p:cNvPr id="27" name="右箭头 26"/>
            <p:cNvSpPr/>
            <p:nvPr/>
          </p:nvSpPr>
          <p:spPr>
            <a:xfrm>
              <a:off x="2927972" y="2529231"/>
              <a:ext cx="6616291" cy="529504"/>
            </a:xfrm>
            <a:prstGeom prst="rightArrow">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mn-ea"/>
                <a:cs typeface="+mn-ea"/>
              </a:endParaRPr>
            </a:p>
          </p:txBody>
        </p:sp>
        <p:sp>
          <p:nvSpPr>
            <p:cNvPr id="28" name="TextBox 7"/>
            <p:cNvSpPr txBox="1"/>
            <p:nvPr/>
          </p:nvSpPr>
          <p:spPr>
            <a:xfrm>
              <a:off x="3082404" y="2640095"/>
              <a:ext cx="1169551" cy="307776"/>
            </a:xfrm>
            <a:prstGeom prst="rect">
              <a:avLst/>
            </a:prstGeom>
            <a:noFill/>
          </p:spPr>
          <p:txBody>
            <a:bodyPr wrap="none" rtlCol="0">
              <a:spAutoFit/>
            </a:bodyPr>
            <a:lstStyle/>
            <a:p>
              <a:r>
                <a:rPr lang="zh-CN" altLang="en-US" sz="900" dirty="0">
                  <a:solidFill>
                    <a:schemeClr val="bg2"/>
                  </a:solidFill>
                  <a:latin typeface="+mn-ea"/>
                  <a:cs typeface="+mn-ea"/>
                </a:rPr>
                <a:t>点击添加文字</a:t>
              </a:r>
            </a:p>
          </p:txBody>
        </p:sp>
      </p:grpSp>
      <p:sp>
        <p:nvSpPr>
          <p:cNvPr id="29" name="TextBox 4"/>
          <p:cNvSpPr txBox="1"/>
          <p:nvPr/>
        </p:nvSpPr>
        <p:spPr>
          <a:xfrm>
            <a:off x="7255799" y="1933733"/>
            <a:ext cx="484748" cy="315471"/>
          </a:xfrm>
          <a:prstGeom prst="rect">
            <a:avLst/>
          </a:prstGeom>
          <a:noFill/>
        </p:spPr>
        <p:txBody>
          <a:bodyPr wrap="none" lIns="68580" tIns="34290" rIns="68580" bIns="34290" rtlCol="0">
            <a:spAutoFit/>
          </a:bodyPr>
          <a:lstStyle/>
          <a:p>
            <a:r>
              <a:rPr lang="en-US" altLang="zh-CN" sz="1600" dirty="0">
                <a:solidFill>
                  <a:schemeClr val="tx1">
                    <a:lumMod val="65000"/>
                    <a:lumOff val="35000"/>
                  </a:schemeClr>
                </a:solidFill>
                <a:latin typeface="+mn-ea"/>
                <a:cs typeface="+mn-ea"/>
              </a:rPr>
              <a:t>95%</a:t>
            </a:r>
            <a:endParaRPr lang="zh-CN" altLang="en-US" sz="1600" dirty="0">
              <a:solidFill>
                <a:schemeClr val="tx1">
                  <a:lumMod val="65000"/>
                  <a:lumOff val="35000"/>
                </a:schemeClr>
              </a:solidFill>
              <a:latin typeface="+mn-ea"/>
              <a:cs typeface="+mn-ea"/>
            </a:endParaRPr>
          </a:p>
        </p:txBody>
      </p:sp>
      <p:sp>
        <p:nvSpPr>
          <p:cNvPr id="30" name="TextBox 11"/>
          <p:cNvSpPr txBox="1"/>
          <p:nvPr/>
        </p:nvSpPr>
        <p:spPr>
          <a:xfrm>
            <a:off x="1429107" y="2423020"/>
            <a:ext cx="715580" cy="242374"/>
          </a:xfrm>
          <a:prstGeom prst="rect">
            <a:avLst/>
          </a:prstGeom>
          <a:noFill/>
        </p:spPr>
        <p:txBody>
          <a:bodyPr wrap="none" lIns="68580" tIns="34290" rIns="68580" bIns="34290" rtlCol="0">
            <a:spAutoFit/>
          </a:bodyPr>
          <a:lstStyle/>
          <a:p>
            <a:r>
              <a:rPr lang="zh-CN" altLang="en-US" sz="1100" dirty="0">
                <a:solidFill>
                  <a:schemeClr val="tx1">
                    <a:lumMod val="65000"/>
                    <a:lumOff val="35000"/>
                  </a:schemeClr>
                </a:solidFill>
                <a:latin typeface="+mn-ea"/>
                <a:cs typeface="+mn-ea"/>
              </a:rPr>
              <a:t>添加标题</a:t>
            </a:r>
          </a:p>
        </p:txBody>
      </p:sp>
      <p:grpSp>
        <p:nvGrpSpPr>
          <p:cNvPr id="31" name="组合 30"/>
          <p:cNvGrpSpPr/>
          <p:nvPr/>
        </p:nvGrpSpPr>
        <p:grpSpPr>
          <a:xfrm>
            <a:off x="2195978" y="2338013"/>
            <a:ext cx="3490697" cy="397128"/>
            <a:chOff x="2927971" y="3117351"/>
            <a:chExt cx="4654262" cy="529504"/>
          </a:xfrm>
        </p:grpSpPr>
        <p:sp>
          <p:nvSpPr>
            <p:cNvPr id="32" name="右箭头 31"/>
            <p:cNvSpPr/>
            <p:nvPr/>
          </p:nvSpPr>
          <p:spPr>
            <a:xfrm>
              <a:off x="2927971" y="3117351"/>
              <a:ext cx="4654262" cy="52950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n-ea"/>
                <a:cs typeface="+mn-ea"/>
              </a:endParaRPr>
            </a:p>
          </p:txBody>
        </p:sp>
        <p:sp>
          <p:nvSpPr>
            <p:cNvPr id="33" name="TextBox 13"/>
            <p:cNvSpPr txBox="1"/>
            <p:nvPr/>
          </p:nvSpPr>
          <p:spPr>
            <a:xfrm>
              <a:off x="3082403" y="3228215"/>
              <a:ext cx="1169550" cy="307776"/>
            </a:xfrm>
            <a:prstGeom prst="rect">
              <a:avLst/>
            </a:prstGeom>
            <a:noFill/>
          </p:spPr>
          <p:txBody>
            <a:bodyPr wrap="none" rtlCol="0">
              <a:spAutoFit/>
            </a:bodyPr>
            <a:lstStyle/>
            <a:p>
              <a:r>
                <a:rPr lang="zh-CN" altLang="en-US" sz="900" dirty="0">
                  <a:solidFill>
                    <a:schemeClr val="bg2"/>
                  </a:solidFill>
                  <a:latin typeface="+mn-ea"/>
                  <a:cs typeface="+mn-ea"/>
                </a:rPr>
                <a:t>点击添加文字</a:t>
              </a:r>
            </a:p>
          </p:txBody>
        </p:sp>
      </p:grpSp>
      <p:sp>
        <p:nvSpPr>
          <p:cNvPr id="34" name="TextBox 10"/>
          <p:cNvSpPr txBox="1"/>
          <p:nvPr/>
        </p:nvSpPr>
        <p:spPr>
          <a:xfrm>
            <a:off x="5723341" y="2390161"/>
            <a:ext cx="484748" cy="315471"/>
          </a:xfrm>
          <a:prstGeom prst="rect">
            <a:avLst/>
          </a:prstGeom>
          <a:noFill/>
        </p:spPr>
        <p:txBody>
          <a:bodyPr wrap="none" lIns="68580" tIns="34290" rIns="68580" bIns="34290" rtlCol="0">
            <a:spAutoFit/>
          </a:bodyPr>
          <a:lstStyle/>
          <a:p>
            <a:r>
              <a:rPr lang="en-US" altLang="zh-CN" sz="1600" dirty="0">
                <a:solidFill>
                  <a:schemeClr val="tx1">
                    <a:lumMod val="65000"/>
                    <a:lumOff val="35000"/>
                  </a:schemeClr>
                </a:solidFill>
                <a:latin typeface="+mn-ea"/>
                <a:cs typeface="+mn-ea"/>
              </a:rPr>
              <a:t>75%</a:t>
            </a:r>
            <a:endParaRPr lang="zh-CN" altLang="en-US" sz="1600" dirty="0">
              <a:solidFill>
                <a:schemeClr val="tx1">
                  <a:lumMod val="65000"/>
                  <a:lumOff val="35000"/>
                </a:schemeClr>
              </a:solidFill>
              <a:latin typeface="+mn-ea"/>
              <a:cs typeface="+mn-ea"/>
            </a:endParaRPr>
          </a:p>
        </p:txBody>
      </p:sp>
      <p:sp>
        <p:nvSpPr>
          <p:cNvPr id="35" name="TextBox 17"/>
          <p:cNvSpPr txBox="1"/>
          <p:nvPr/>
        </p:nvSpPr>
        <p:spPr>
          <a:xfrm>
            <a:off x="1429108" y="2861044"/>
            <a:ext cx="715580" cy="242374"/>
          </a:xfrm>
          <a:prstGeom prst="rect">
            <a:avLst/>
          </a:prstGeom>
          <a:noFill/>
        </p:spPr>
        <p:txBody>
          <a:bodyPr wrap="none" lIns="68580" tIns="34290" rIns="68580" bIns="34290" rtlCol="0">
            <a:spAutoFit/>
          </a:bodyPr>
          <a:lstStyle/>
          <a:p>
            <a:r>
              <a:rPr lang="zh-CN" altLang="en-US" sz="1100" dirty="0">
                <a:solidFill>
                  <a:schemeClr val="tx1">
                    <a:lumMod val="65000"/>
                    <a:lumOff val="35000"/>
                  </a:schemeClr>
                </a:solidFill>
                <a:latin typeface="+mn-ea"/>
                <a:cs typeface="+mn-ea"/>
              </a:rPr>
              <a:t>添加标题</a:t>
            </a:r>
          </a:p>
        </p:txBody>
      </p:sp>
      <p:grpSp>
        <p:nvGrpSpPr>
          <p:cNvPr id="36" name="组合 35"/>
          <p:cNvGrpSpPr/>
          <p:nvPr/>
        </p:nvGrpSpPr>
        <p:grpSpPr>
          <a:xfrm>
            <a:off x="2195980" y="2779103"/>
            <a:ext cx="4038098" cy="397128"/>
            <a:chOff x="2927973" y="3705471"/>
            <a:chExt cx="5384131" cy="529504"/>
          </a:xfrm>
        </p:grpSpPr>
        <p:sp>
          <p:nvSpPr>
            <p:cNvPr id="37" name="右箭头 36"/>
            <p:cNvSpPr/>
            <p:nvPr/>
          </p:nvSpPr>
          <p:spPr>
            <a:xfrm>
              <a:off x="2927973" y="3705471"/>
              <a:ext cx="5384131" cy="529504"/>
            </a:xfrm>
            <a:prstGeom prst="rightArrow">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mn-ea"/>
                <a:cs typeface="+mn-ea"/>
              </a:endParaRPr>
            </a:p>
          </p:txBody>
        </p:sp>
        <p:sp>
          <p:nvSpPr>
            <p:cNvPr id="38" name="TextBox 19"/>
            <p:cNvSpPr txBox="1"/>
            <p:nvPr/>
          </p:nvSpPr>
          <p:spPr>
            <a:xfrm>
              <a:off x="3082405" y="3816335"/>
              <a:ext cx="1169551" cy="307776"/>
            </a:xfrm>
            <a:prstGeom prst="rect">
              <a:avLst/>
            </a:prstGeom>
            <a:noFill/>
          </p:spPr>
          <p:txBody>
            <a:bodyPr wrap="none" rtlCol="0">
              <a:spAutoFit/>
            </a:bodyPr>
            <a:lstStyle/>
            <a:p>
              <a:r>
                <a:rPr lang="zh-CN" altLang="en-US" sz="900" dirty="0">
                  <a:solidFill>
                    <a:schemeClr val="bg2"/>
                  </a:solidFill>
                  <a:latin typeface="+mn-ea"/>
                  <a:cs typeface="+mn-ea"/>
                </a:rPr>
                <a:t>点击添加文字</a:t>
              </a:r>
            </a:p>
          </p:txBody>
        </p:sp>
      </p:grpSp>
      <p:sp>
        <p:nvSpPr>
          <p:cNvPr id="39" name="TextBox 16"/>
          <p:cNvSpPr txBox="1"/>
          <p:nvPr/>
        </p:nvSpPr>
        <p:spPr>
          <a:xfrm>
            <a:off x="6324064" y="2834318"/>
            <a:ext cx="484748" cy="315471"/>
          </a:xfrm>
          <a:prstGeom prst="rect">
            <a:avLst/>
          </a:prstGeom>
          <a:noFill/>
        </p:spPr>
        <p:txBody>
          <a:bodyPr wrap="none" lIns="68580" tIns="34290" rIns="68580" bIns="34290" rtlCol="0">
            <a:spAutoFit/>
          </a:bodyPr>
          <a:lstStyle/>
          <a:p>
            <a:r>
              <a:rPr lang="en-US" altLang="zh-CN" sz="1600" dirty="0">
                <a:solidFill>
                  <a:schemeClr val="tx1">
                    <a:lumMod val="65000"/>
                    <a:lumOff val="35000"/>
                  </a:schemeClr>
                </a:solidFill>
                <a:latin typeface="+mn-ea"/>
                <a:cs typeface="+mn-ea"/>
              </a:rPr>
              <a:t>85%</a:t>
            </a:r>
            <a:endParaRPr lang="zh-CN" altLang="en-US" sz="1600" dirty="0">
              <a:solidFill>
                <a:schemeClr val="tx1">
                  <a:lumMod val="65000"/>
                  <a:lumOff val="35000"/>
                </a:schemeClr>
              </a:solidFill>
              <a:latin typeface="+mn-ea"/>
              <a:cs typeface="+mn-ea"/>
            </a:endParaRPr>
          </a:p>
        </p:txBody>
      </p:sp>
      <p:sp>
        <p:nvSpPr>
          <p:cNvPr id="40" name="TextBox 23"/>
          <p:cNvSpPr txBox="1"/>
          <p:nvPr/>
        </p:nvSpPr>
        <p:spPr>
          <a:xfrm>
            <a:off x="1429107" y="3302848"/>
            <a:ext cx="715581" cy="242374"/>
          </a:xfrm>
          <a:prstGeom prst="rect">
            <a:avLst/>
          </a:prstGeom>
          <a:noFill/>
        </p:spPr>
        <p:txBody>
          <a:bodyPr wrap="none" lIns="68580" tIns="34290" rIns="68580" bIns="34290" rtlCol="0">
            <a:spAutoFit/>
          </a:bodyPr>
          <a:lstStyle/>
          <a:p>
            <a:r>
              <a:rPr lang="zh-CN" altLang="en-US" sz="1100" dirty="0">
                <a:solidFill>
                  <a:schemeClr val="tx1">
                    <a:lumMod val="65000"/>
                    <a:lumOff val="35000"/>
                  </a:schemeClr>
                </a:solidFill>
                <a:latin typeface="+mn-ea"/>
                <a:cs typeface="+mn-ea"/>
              </a:rPr>
              <a:t>添加标题</a:t>
            </a:r>
          </a:p>
        </p:txBody>
      </p:sp>
      <p:grpSp>
        <p:nvGrpSpPr>
          <p:cNvPr id="41" name="组合 40"/>
          <p:cNvGrpSpPr/>
          <p:nvPr/>
        </p:nvGrpSpPr>
        <p:grpSpPr>
          <a:xfrm>
            <a:off x="2195979" y="3220194"/>
            <a:ext cx="2760828" cy="397128"/>
            <a:chOff x="2927972" y="4293592"/>
            <a:chExt cx="3681104" cy="529504"/>
          </a:xfrm>
        </p:grpSpPr>
        <p:sp>
          <p:nvSpPr>
            <p:cNvPr id="42" name="右箭头 41"/>
            <p:cNvSpPr/>
            <p:nvPr/>
          </p:nvSpPr>
          <p:spPr>
            <a:xfrm>
              <a:off x="2927972" y="4293592"/>
              <a:ext cx="3681104" cy="52950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n-ea"/>
                <a:cs typeface="+mn-ea"/>
              </a:endParaRPr>
            </a:p>
          </p:txBody>
        </p:sp>
        <p:sp>
          <p:nvSpPr>
            <p:cNvPr id="43" name="TextBox 25"/>
            <p:cNvSpPr txBox="1"/>
            <p:nvPr/>
          </p:nvSpPr>
          <p:spPr>
            <a:xfrm>
              <a:off x="3082404" y="4404456"/>
              <a:ext cx="1169551" cy="307776"/>
            </a:xfrm>
            <a:prstGeom prst="rect">
              <a:avLst/>
            </a:prstGeom>
            <a:noFill/>
          </p:spPr>
          <p:txBody>
            <a:bodyPr wrap="none" rtlCol="0">
              <a:spAutoFit/>
            </a:bodyPr>
            <a:lstStyle/>
            <a:p>
              <a:r>
                <a:rPr lang="zh-CN" altLang="en-US" sz="900" dirty="0">
                  <a:solidFill>
                    <a:schemeClr val="bg2"/>
                  </a:solidFill>
                  <a:latin typeface="+mn-ea"/>
                  <a:cs typeface="+mn-ea"/>
                </a:rPr>
                <a:t>点击添加文字</a:t>
              </a:r>
            </a:p>
          </p:txBody>
        </p:sp>
      </p:grpSp>
      <p:sp>
        <p:nvSpPr>
          <p:cNvPr id="44" name="TextBox 22"/>
          <p:cNvSpPr txBox="1"/>
          <p:nvPr/>
        </p:nvSpPr>
        <p:spPr>
          <a:xfrm>
            <a:off x="5036801" y="3278475"/>
            <a:ext cx="484748" cy="315471"/>
          </a:xfrm>
          <a:prstGeom prst="rect">
            <a:avLst/>
          </a:prstGeom>
          <a:noFill/>
        </p:spPr>
        <p:txBody>
          <a:bodyPr wrap="none" lIns="68580" tIns="34290" rIns="68580" bIns="34290" rtlCol="0">
            <a:spAutoFit/>
          </a:bodyPr>
          <a:lstStyle/>
          <a:p>
            <a:r>
              <a:rPr lang="en-US" altLang="zh-CN" sz="1600" dirty="0">
                <a:solidFill>
                  <a:schemeClr val="tx1">
                    <a:lumMod val="65000"/>
                    <a:lumOff val="35000"/>
                  </a:schemeClr>
                </a:solidFill>
                <a:latin typeface="+mn-ea"/>
                <a:cs typeface="+mn-ea"/>
              </a:rPr>
              <a:t>52%</a:t>
            </a:r>
            <a:endParaRPr lang="zh-CN" altLang="en-US" sz="1600" dirty="0">
              <a:solidFill>
                <a:schemeClr val="tx1">
                  <a:lumMod val="65000"/>
                  <a:lumOff val="35000"/>
                </a:schemeClr>
              </a:solidFill>
              <a:latin typeface="+mn-ea"/>
              <a:cs typeface="+mn-ea"/>
            </a:endParaRPr>
          </a:p>
        </p:txBody>
      </p:sp>
      <p:sp>
        <p:nvSpPr>
          <p:cNvPr id="45" name="TextBox 29"/>
          <p:cNvSpPr txBox="1"/>
          <p:nvPr/>
        </p:nvSpPr>
        <p:spPr>
          <a:xfrm>
            <a:off x="1429108" y="3773889"/>
            <a:ext cx="715580" cy="242375"/>
          </a:xfrm>
          <a:prstGeom prst="rect">
            <a:avLst/>
          </a:prstGeom>
          <a:noFill/>
        </p:spPr>
        <p:txBody>
          <a:bodyPr wrap="none" lIns="68580" tIns="34290" rIns="68580" bIns="34290" rtlCol="0">
            <a:spAutoFit/>
          </a:bodyPr>
          <a:lstStyle/>
          <a:p>
            <a:r>
              <a:rPr lang="zh-CN" altLang="en-US" sz="1100" dirty="0">
                <a:solidFill>
                  <a:schemeClr val="tx1">
                    <a:lumMod val="65000"/>
                    <a:lumOff val="35000"/>
                  </a:schemeClr>
                </a:solidFill>
                <a:latin typeface="+mn-ea"/>
                <a:cs typeface="+mn-ea"/>
              </a:rPr>
              <a:t>添加标题</a:t>
            </a:r>
          </a:p>
        </p:txBody>
      </p:sp>
      <p:grpSp>
        <p:nvGrpSpPr>
          <p:cNvPr id="46" name="组合 45"/>
          <p:cNvGrpSpPr/>
          <p:nvPr/>
        </p:nvGrpSpPr>
        <p:grpSpPr>
          <a:xfrm>
            <a:off x="2195978" y="3661275"/>
            <a:ext cx="4585499" cy="397126"/>
            <a:chOff x="2927971" y="4881699"/>
            <a:chExt cx="6113998" cy="529501"/>
          </a:xfrm>
        </p:grpSpPr>
        <p:sp>
          <p:nvSpPr>
            <p:cNvPr id="47" name="右箭头 46"/>
            <p:cNvSpPr/>
            <p:nvPr/>
          </p:nvSpPr>
          <p:spPr>
            <a:xfrm>
              <a:off x="2927971" y="4881699"/>
              <a:ext cx="6113998" cy="529501"/>
            </a:xfrm>
            <a:prstGeom prst="rightArrow">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mn-ea"/>
                <a:cs typeface="+mn-ea"/>
              </a:endParaRPr>
            </a:p>
          </p:txBody>
        </p:sp>
        <p:sp>
          <p:nvSpPr>
            <p:cNvPr id="48" name="TextBox 31"/>
            <p:cNvSpPr txBox="1"/>
            <p:nvPr/>
          </p:nvSpPr>
          <p:spPr>
            <a:xfrm>
              <a:off x="3082404" y="4992562"/>
              <a:ext cx="1169551" cy="307776"/>
            </a:xfrm>
            <a:prstGeom prst="rect">
              <a:avLst/>
            </a:prstGeom>
            <a:noFill/>
          </p:spPr>
          <p:txBody>
            <a:bodyPr wrap="none" rtlCol="0">
              <a:spAutoFit/>
            </a:bodyPr>
            <a:lstStyle/>
            <a:p>
              <a:r>
                <a:rPr lang="zh-CN" altLang="en-US" sz="900" dirty="0">
                  <a:solidFill>
                    <a:schemeClr val="bg2"/>
                  </a:solidFill>
                  <a:latin typeface="+mn-ea"/>
                  <a:cs typeface="+mn-ea"/>
                </a:rPr>
                <a:t>点击添加文字</a:t>
              </a:r>
            </a:p>
          </p:txBody>
        </p:sp>
      </p:grpSp>
      <p:sp>
        <p:nvSpPr>
          <p:cNvPr id="49" name="TextBox 28"/>
          <p:cNvSpPr txBox="1"/>
          <p:nvPr/>
        </p:nvSpPr>
        <p:spPr>
          <a:xfrm>
            <a:off x="6851228" y="3698083"/>
            <a:ext cx="708500" cy="315471"/>
          </a:xfrm>
          <a:prstGeom prst="rect">
            <a:avLst/>
          </a:prstGeom>
          <a:noFill/>
        </p:spPr>
        <p:txBody>
          <a:bodyPr wrap="square" lIns="68580" tIns="34290" rIns="68580" bIns="34290" rtlCol="0">
            <a:spAutoFit/>
          </a:bodyPr>
          <a:lstStyle/>
          <a:p>
            <a:r>
              <a:rPr lang="en-US" altLang="zh-CN" sz="1600" dirty="0">
                <a:solidFill>
                  <a:schemeClr val="tx1">
                    <a:lumMod val="65000"/>
                    <a:lumOff val="35000"/>
                  </a:schemeClr>
                </a:solidFill>
                <a:latin typeface="+mn-ea"/>
                <a:cs typeface="+mn-ea"/>
              </a:rPr>
              <a:t>87%</a:t>
            </a:r>
            <a:endParaRPr lang="zh-CN" altLang="en-US" sz="1600" dirty="0">
              <a:solidFill>
                <a:schemeClr val="tx1">
                  <a:lumMod val="65000"/>
                  <a:lumOff val="35000"/>
                </a:schemeClr>
              </a:solidFill>
              <a:latin typeface="+mn-ea"/>
              <a:cs typeface="+mn-ea"/>
            </a:endParaRPr>
          </a:p>
        </p:txBody>
      </p:sp>
    </p:spTree>
    <p:extLst>
      <p:ext uri="{BB962C8B-B14F-4D97-AF65-F5344CB8AC3E}">
        <p14:creationId xmlns:p14="http://schemas.microsoft.com/office/powerpoint/2010/main" val="1225751661"/>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3000"/>
                                  </p:iterate>
                                  <p:childTnLst>
                                    <p:set>
                                      <p:cBhvr>
                                        <p:cTn id="6" dur="1" fill="hold">
                                          <p:stCondLst>
                                            <p:cond delay="0"/>
                                          </p:stCondLst>
                                        </p:cTn>
                                        <p:tgtEl>
                                          <p:spTgt spid="24"/>
                                        </p:tgtEl>
                                        <p:attrNameLst>
                                          <p:attrName>style.visibility</p:attrName>
                                        </p:attrNameLst>
                                      </p:cBhvr>
                                      <p:to>
                                        <p:strVal val="visible"/>
                                      </p:to>
                                    </p:set>
                                    <p:set>
                                      <p:cBhvr>
                                        <p:cTn id="7" dur="683" fill="hold">
                                          <p:stCondLst>
                                            <p:cond delay="0"/>
                                          </p:stCondLst>
                                        </p:cTn>
                                        <p:tgtEl>
                                          <p:spTgt spid="24"/>
                                        </p:tgtEl>
                                        <p:attrNameLst>
                                          <p:attrName>style.rotation</p:attrName>
                                        </p:attrNameLst>
                                      </p:cBhvr>
                                      <p:to>
                                        <p:strVal val="-45.0"/>
                                      </p:to>
                                    </p:set>
                                    <p:anim calcmode="lin" valueType="num">
                                      <p:cBhvr>
                                        <p:cTn id="8" dur="683" fill="hold">
                                          <p:stCondLst>
                                            <p:cond delay="683"/>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2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725"/>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2225"/>
                            </p:stCondLst>
                            <p:childTnLst>
                              <p:par>
                                <p:cTn id="17" presetID="22" presetClass="entr" presetSubtype="8"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2725"/>
                            </p:stCondLst>
                            <p:childTnLst>
                              <p:par>
                                <p:cTn id="21" presetID="42"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anim calcmode="lin" valueType="num">
                                      <p:cBhvr>
                                        <p:cTn id="24" dur="1000" fill="hold"/>
                                        <p:tgtEl>
                                          <p:spTgt spid="29"/>
                                        </p:tgtEl>
                                        <p:attrNameLst>
                                          <p:attrName>ppt_x</p:attrName>
                                        </p:attrNameLst>
                                      </p:cBhvr>
                                      <p:tavLst>
                                        <p:tav tm="0">
                                          <p:val>
                                            <p:strVal val="#ppt_x"/>
                                          </p:val>
                                        </p:tav>
                                        <p:tav tm="100000">
                                          <p:val>
                                            <p:strVal val="#ppt_x"/>
                                          </p:val>
                                        </p:tav>
                                      </p:tavLst>
                                    </p:anim>
                                    <p:anim calcmode="lin" valueType="num">
                                      <p:cBhvr>
                                        <p:cTn id="25" dur="1000" fill="hold"/>
                                        <p:tgtEl>
                                          <p:spTgt spid="29"/>
                                        </p:tgtEl>
                                        <p:attrNameLst>
                                          <p:attrName>ppt_y</p:attrName>
                                        </p:attrNameLst>
                                      </p:cBhvr>
                                      <p:tavLst>
                                        <p:tav tm="0">
                                          <p:val>
                                            <p:strVal val="#ppt_y+.1"/>
                                          </p:val>
                                        </p:tav>
                                        <p:tav tm="100000">
                                          <p:val>
                                            <p:strVal val="#ppt_y"/>
                                          </p:val>
                                        </p:tav>
                                      </p:tavLst>
                                    </p:anim>
                                  </p:childTnLst>
                                </p:cTn>
                              </p:par>
                            </p:childTnLst>
                          </p:cTn>
                        </p:par>
                        <p:par>
                          <p:cTn id="26" fill="hold">
                            <p:stCondLst>
                              <p:cond delay="3725"/>
                            </p:stCondLst>
                            <p:childTnLst>
                              <p:par>
                                <p:cTn id="27" presetID="10" presetClass="entr" presetSubtype="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par>
                          <p:cTn id="30" fill="hold">
                            <p:stCondLst>
                              <p:cond delay="4225"/>
                            </p:stCondLst>
                            <p:childTnLst>
                              <p:par>
                                <p:cTn id="31" presetID="22" presetClass="entr" presetSubtype="8"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left)">
                                      <p:cBhvr>
                                        <p:cTn id="33" dur="500"/>
                                        <p:tgtEl>
                                          <p:spTgt spid="31"/>
                                        </p:tgtEl>
                                      </p:cBhvr>
                                    </p:animEffect>
                                  </p:childTnLst>
                                </p:cTn>
                              </p:par>
                            </p:childTnLst>
                          </p:cTn>
                        </p:par>
                        <p:par>
                          <p:cTn id="34" fill="hold">
                            <p:stCondLst>
                              <p:cond delay="4725"/>
                            </p:stCondLst>
                            <p:childTnLst>
                              <p:par>
                                <p:cTn id="35" presetID="42"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childTnLst>
                          </p:cTn>
                        </p:par>
                        <p:par>
                          <p:cTn id="40" fill="hold">
                            <p:stCondLst>
                              <p:cond delay="5725"/>
                            </p:stCondLst>
                            <p:childTnLst>
                              <p:par>
                                <p:cTn id="41" presetID="10"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par>
                          <p:cTn id="44" fill="hold">
                            <p:stCondLst>
                              <p:cond delay="6225"/>
                            </p:stCondLst>
                            <p:childTnLst>
                              <p:par>
                                <p:cTn id="45" presetID="22" presetClass="entr" presetSubtype="8"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left)">
                                      <p:cBhvr>
                                        <p:cTn id="47" dur="500"/>
                                        <p:tgtEl>
                                          <p:spTgt spid="36"/>
                                        </p:tgtEl>
                                      </p:cBhvr>
                                    </p:animEffect>
                                  </p:childTnLst>
                                </p:cTn>
                              </p:par>
                            </p:childTnLst>
                          </p:cTn>
                        </p:par>
                        <p:par>
                          <p:cTn id="48" fill="hold">
                            <p:stCondLst>
                              <p:cond delay="6725"/>
                            </p:stCondLst>
                            <p:childTnLst>
                              <p:par>
                                <p:cTn id="49" presetID="42"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000"/>
                                        <p:tgtEl>
                                          <p:spTgt spid="39"/>
                                        </p:tgtEl>
                                      </p:cBhvr>
                                    </p:animEffect>
                                    <p:anim calcmode="lin" valueType="num">
                                      <p:cBhvr>
                                        <p:cTn id="52" dur="1000" fill="hold"/>
                                        <p:tgtEl>
                                          <p:spTgt spid="39"/>
                                        </p:tgtEl>
                                        <p:attrNameLst>
                                          <p:attrName>ppt_x</p:attrName>
                                        </p:attrNameLst>
                                      </p:cBhvr>
                                      <p:tavLst>
                                        <p:tav tm="0">
                                          <p:val>
                                            <p:strVal val="#ppt_x"/>
                                          </p:val>
                                        </p:tav>
                                        <p:tav tm="100000">
                                          <p:val>
                                            <p:strVal val="#ppt_x"/>
                                          </p:val>
                                        </p:tav>
                                      </p:tavLst>
                                    </p:anim>
                                    <p:anim calcmode="lin" valueType="num">
                                      <p:cBhvr>
                                        <p:cTn id="53" dur="1000" fill="hold"/>
                                        <p:tgtEl>
                                          <p:spTgt spid="39"/>
                                        </p:tgtEl>
                                        <p:attrNameLst>
                                          <p:attrName>ppt_y</p:attrName>
                                        </p:attrNameLst>
                                      </p:cBhvr>
                                      <p:tavLst>
                                        <p:tav tm="0">
                                          <p:val>
                                            <p:strVal val="#ppt_y+.1"/>
                                          </p:val>
                                        </p:tav>
                                        <p:tav tm="100000">
                                          <p:val>
                                            <p:strVal val="#ppt_y"/>
                                          </p:val>
                                        </p:tav>
                                      </p:tavLst>
                                    </p:anim>
                                  </p:childTnLst>
                                </p:cTn>
                              </p:par>
                            </p:childTnLst>
                          </p:cTn>
                        </p:par>
                        <p:par>
                          <p:cTn id="54" fill="hold">
                            <p:stCondLst>
                              <p:cond delay="7725"/>
                            </p:stCondLst>
                            <p:childTnLst>
                              <p:par>
                                <p:cTn id="55" presetID="10" presetClass="entr" presetSubtype="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par>
                          <p:cTn id="58" fill="hold">
                            <p:stCondLst>
                              <p:cond delay="8225"/>
                            </p:stCondLst>
                            <p:childTnLst>
                              <p:par>
                                <p:cTn id="59" presetID="22" presetClass="entr" presetSubtype="8" fill="hold"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left)">
                                      <p:cBhvr>
                                        <p:cTn id="61" dur="500"/>
                                        <p:tgtEl>
                                          <p:spTgt spid="41"/>
                                        </p:tgtEl>
                                      </p:cBhvr>
                                    </p:animEffect>
                                  </p:childTnLst>
                                </p:cTn>
                              </p:par>
                            </p:childTnLst>
                          </p:cTn>
                        </p:par>
                        <p:par>
                          <p:cTn id="62" fill="hold">
                            <p:stCondLst>
                              <p:cond delay="8725"/>
                            </p:stCondLst>
                            <p:childTnLst>
                              <p:par>
                                <p:cTn id="63" presetID="42" presetClass="entr" presetSubtype="0" fill="hold" grpId="0" nodeType="after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1000"/>
                                        <p:tgtEl>
                                          <p:spTgt spid="44"/>
                                        </p:tgtEl>
                                      </p:cBhvr>
                                    </p:animEffect>
                                    <p:anim calcmode="lin" valueType="num">
                                      <p:cBhvr>
                                        <p:cTn id="66" dur="1000" fill="hold"/>
                                        <p:tgtEl>
                                          <p:spTgt spid="44"/>
                                        </p:tgtEl>
                                        <p:attrNameLst>
                                          <p:attrName>ppt_x</p:attrName>
                                        </p:attrNameLst>
                                      </p:cBhvr>
                                      <p:tavLst>
                                        <p:tav tm="0">
                                          <p:val>
                                            <p:strVal val="#ppt_x"/>
                                          </p:val>
                                        </p:tav>
                                        <p:tav tm="100000">
                                          <p:val>
                                            <p:strVal val="#ppt_x"/>
                                          </p:val>
                                        </p:tav>
                                      </p:tavLst>
                                    </p:anim>
                                    <p:anim calcmode="lin" valueType="num">
                                      <p:cBhvr>
                                        <p:cTn id="67" dur="1000" fill="hold"/>
                                        <p:tgtEl>
                                          <p:spTgt spid="44"/>
                                        </p:tgtEl>
                                        <p:attrNameLst>
                                          <p:attrName>ppt_y</p:attrName>
                                        </p:attrNameLst>
                                      </p:cBhvr>
                                      <p:tavLst>
                                        <p:tav tm="0">
                                          <p:val>
                                            <p:strVal val="#ppt_y+.1"/>
                                          </p:val>
                                        </p:tav>
                                        <p:tav tm="100000">
                                          <p:val>
                                            <p:strVal val="#ppt_y"/>
                                          </p:val>
                                        </p:tav>
                                      </p:tavLst>
                                    </p:anim>
                                  </p:childTnLst>
                                </p:cTn>
                              </p:par>
                            </p:childTnLst>
                          </p:cTn>
                        </p:par>
                        <p:par>
                          <p:cTn id="68" fill="hold">
                            <p:stCondLst>
                              <p:cond delay="9725"/>
                            </p:stCondLst>
                            <p:childTnLst>
                              <p:par>
                                <p:cTn id="69" presetID="10" presetClass="entr" presetSubtype="0"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fade">
                                      <p:cBhvr>
                                        <p:cTn id="71" dur="500"/>
                                        <p:tgtEl>
                                          <p:spTgt spid="45"/>
                                        </p:tgtEl>
                                      </p:cBhvr>
                                    </p:animEffect>
                                  </p:childTnLst>
                                </p:cTn>
                              </p:par>
                            </p:childTnLst>
                          </p:cTn>
                        </p:par>
                        <p:par>
                          <p:cTn id="72" fill="hold">
                            <p:stCondLst>
                              <p:cond delay="10225"/>
                            </p:stCondLst>
                            <p:childTnLst>
                              <p:par>
                                <p:cTn id="73" presetID="22" presetClass="entr" presetSubtype="8" fill="hold" nodeType="after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wipe(left)">
                                      <p:cBhvr>
                                        <p:cTn id="75" dur="500"/>
                                        <p:tgtEl>
                                          <p:spTgt spid="46"/>
                                        </p:tgtEl>
                                      </p:cBhvr>
                                    </p:animEffect>
                                  </p:childTnLst>
                                </p:cTn>
                              </p:par>
                            </p:childTnLst>
                          </p:cTn>
                        </p:par>
                        <p:par>
                          <p:cTn id="76" fill="hold">
                            <p:stCondLst>
                              <p:cond delay="10725"/>
                            </p:stCondLst>
                            <p:childTnLst>
                              <p:par>
                                <p:cTn id="77" presetID="42" presetClass="entr" presetSubtype="0"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1000"/>
                                        <p:tgtEl>
                                          <p:spTgt spid="49"/>
                                        </p:tgtEl>
                                      </p:cBhvr>
                                    </p:animEffect>
                                    <p:anim calcmode="lin" valueType="num">
                                      <p:cBhvr>
                                        <p:cTn id="80" dur="1000" fill="hold"/>
                                        <p:tgtEl>
                                          <p:spTgt spid="49"/>
                                        </p:tgtEl>
                                        <p:attrNameLst>
                                          <p:attrName>ppt_x</p:attrName>
                                        </p:attrNameLst>
                                      </p:cBhvr>
                                      <p:tavLst>
                                        <p:tav tm="0">
                                          <p:val>
                                            <p:strVal val="#ppt_x"/>
                                          </p:val>
                                        </p:tav>
                                        <p:tav tm="100000">
                                          <p:val>
                                            <p:strVal val="#ppt_x"/>
                                          </p:val>
                                        </p:tav>
                                      </p:tavLst>
                                    </p:anim>
                                    <p:anim calcmode="lin" valueType="num">
                                      <p:cBhvr>
                                        <p:cTn id="81"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9" grpId="0"/>
      <p:bldP spid="30" grpId="0"/>
      <p:bldP spid="34" grpId="0"/>
      <p:bldP spid="35" grpId="0"/>
      <p:bldP spid="39" grpId="0"/>
      <p:bldP spid="40" grpId="0"/>
      <p:bldP spid="44" grpId="0"/>
      <p:bldP spid="45"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15646"/>
          <a:stretch/>
        </p:blipFill>
        <p:spPr>
          <a:xfrm>
            <a:off x="1" y="0"/>
            <a:ext cx="9144000" cy="5143500"/>
          </a:xfrm>
          <a:prstGeom prst="rect">
            <a:avLst/>
          </a:prstGeom>
        </p:spPr>
      </p:pic>
      <p:sp>
        <p:nvSpPr>
          <p:cNvPr id="13" name="矩形 12"/>
          <p:cNvSpPr/>
          <p:nvPr/>
        </p:nvSpPr>
        <p:spPr>
          <a:xfrm>
            <a:off x="2254524" y="1059582"/>
            <a:ext cx="4634952" cy="923330"/>
          </a:xfrm>
          <a:prstGeom prst="rect">
            <a:avLst/>
          </a:prstGeom>
        </p:spPr>
        <p:txBody>
          <a:bodyPr wrap="square">
            <a:spAutoFit/>
          </a:bodyPr>
          <a:lstStyle/>
          <a:p>
            <a:pPr algn="dist">
              <a:lnSpc>
                <a:spcPct val="100000"/>
              </a:lnSpc>
            </a:pPr>
            <a:r>
              <a:rPr lang="zh-CN" altLang="en-US" sz="5400" b="1"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rPr>
              <a:t>年度工作概述</a:t>
            </a:r>
          </a:p>
        </p:txBody>
      </p:sp>
      <p:sp>
        <p:nvSpPr>
          <p:cNvPr id="14" name="Footer Text"/>
          <p:cNvSpPr txBox="1"/>
          <p:nvPr/>
        </p:nvSpPr>
        <p:spPr>
          <a:xfrm flipH="1">
            <a:off x="1421650" y="1923678"/>
            <a:ext cx="6300701" cy="420500"/>
          </a:xfrm>
          <a:prstGeom prst="rect">
            <a:avLst/>
          </a:prstGeom>
          <a:noFill/>
        </p:spPr>
        <p:txBody>
          <a:bodyPr wrap="square" lIns="0" tIns="0" rIns="0" bIns="0" rtlCol="0">
            <a:spAutoFit/>
          </a:bodyPr>
          <a:lstStyle/>
          <a:p>
            <a:pPr algn="ctr" defTabSz="837515">
              <a:lnSpc>
                <a:spcPct val="200000"/>
              </a:lnSpc>
              <a:defRPr/>
            </a:pP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p>
        </p:txBody>
      </p:sp>
      <p:sp>
        <p:nvSpPr>
          <p:cNvPr id="15" name="圆角矩形 15">
            <a:extLst>
              <a:ext uri="{FF2B5EF4-FFF2-40B4-BE49-F238E27FC236}">
                <a16:creationId xmlns:a16="http://schemas.microsoft.com/office/drawing/2014/main" xmlns="" id="{A25E6CB8-FF85-40A1-9097-1E3F6B74C823}"/>
              </a:ext>
            </a:extLst>
          </p:cNvPr>
          <p:cNvSpPr/>
          <p:nvPr/>
        </p:nvSpPr>
        <p:spPr>
          <a:xfrm>
            <a:off x="3887639" y="2715766"/>
            <a:ext cx="1368722" cy="317432"/>
          </a:xfrm>
          <a:prstGeom prst="roundRect">
            <a:avLst>
              <a:gd name="adj" fmla="val 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dist">
              <a:lnSpc>
                <a:spcPct val="150000"/>
              </a:lnSpc>
            </a:pPr>
            <a:r>
              <a:rPr lang="en-US" altLang="zh-CN" spc="225" dirty="0" smtClean="0">
                <a:solidFill>
                  <a:schemeClr val="bg1"/>
                </a:solidFill>
                <a:latin typeface="汉仪尚巍手书W" panose="00020600040101010101" pitchFamily="18" charset="-122"/>
                <a:ea typeface="汉仪尚巍手书W" panose="00020600040101010101" pitchFamily="18" charset="-122"/>
              </a:rPr>
              <a:t>PART 02</a:t>
            </a:r>
            <a:endParaRPr lang="zh-CN" altLang="en-US" spc="225" dirty="0">
              <a:solidFill>
                <a:schemeClr val="bg1"/>
              </a:solidFill>
              <a:latin typeface="汉仪尚巍手书W" panose="00020600040101010101" pitchFamily="18" charset="-122"/>
              <a:ea typeface="汉仪尚巍手书W" panose="00020600040101010101" pitchFamily="18" charset="-122"/>
            </a:endParaRPr>
          </a:p>
        </p:txBody>
      </p:sp>
    </p:spTree>
    <p:extLst>
      <p:ext uri="{BB962C8B-B14F-4D97-AF65-F5344CB8AC3E}">
        <p14:creationId xmlns:p14="http://schemas.microsoft.com/office/powerpoint/2010/main" val="180851555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750"/>
                                            <p:tgtEl>
                                              <p:spTgt spid="14"/>
                                            </p:tgtEl>
                                          </p:cBhvr>
                                        </p:animEffect>
                                      </p:childTnLst>
                                    </p:cTn>
                                  </p:par>
                                  <p:par>
                                    <p:cTn id="8" presetID="2" presetClass="entr" presetSubtype="3" accel="48000" fill="hold" grpId="0" nodeType="withEffect" p14:presetBounceEnd="52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52000">
                                          <p:cBhvr additive="base">
                                            <p:cTn id="10" dur="2000" fill="hold"/>
                                            <p:tgtEl>
                                              <p:spTgt spid="15"/>
                                            </p:tgtEl>
                                            <p:attrNameLst>
                                              <p:attrName>ppt_x</p:attrName>
                                            </p:attrNameLst>
                                          </p:cBhvr>
                                          <p:tavLst>
                                            <p:tav tm="0">
                                              <p:val>
                                                <p:strVal val="1+#ppt_w/2"/>
                                              </p:val>
                                            </p:tav>
                                            <p:tav tm="100000">
                                              <p:val>
                                                <p:strVal val="#ppt_x"/>
                                              </p:val>
                                            </p:tav>
                                          </p:tavLst>
                                        </p:anim>
                                        <p:anim calcmode="lin" valueType="num" p14:bounceEnd="52000">
                                          <p:cBhvr additive="base">
                                            <p:cTn id="11"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750"/>
                                            <p:tgtEl>
                                              <p:spTgt spid="14"/>
                                            </p:tgtEl>
                                          </p:cBhvr>
                                        </p:animEffect>
                                      </p:childTnLst>
                                    </p:cTn>
                                  </p:par>
                                  <p:par>
                                    <p:cTn id="8" presetID="2" presetClass="entr" presetSubtype="3" accel="4800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2000" fill="hold"/>
                                            <p:tgtEl>
                                              <p:spTgt spid="15"/>
                                            </p:tgtEl>
                                            <p:attrNameLst>
                                              <p:attrName>ppt_x</p:attrName>
                                            </p:attrNameLst>
                                          </p:cBhvr>
                                          <p:tavLst>
                                            <p:tav tm="0">
                                              <p:val>
                                                <p:strVal val="1+#ppt_w/2"/>
                                              </p:val>
                                            </p:tav>
                                            <p:tav tm="100000">
                                              <p:val>
                                                <p:strVal val="#ppt_x"/>
                                              </p:val>
                                            </p:tav>
                                          </p:tavLst>
                                        </p:anim>
                                        <p:anim calcmode="lin" valueType="num">
                                          <p:cBhvr additive="base">
                                            <p:cTn id="11"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二、重点任务完成</a:t>
            </a:r>
          </a:p>
        </p:txBody>
      </p:sp>
      <p:grpSp>
        <p:nvGrpSpPr>
          <p:cNvPr id="14" name="Group 29"/>
          <p:cNvGrpSpPr/>
          <p:nvPr/>
        </p:nvGrpSpPr>
        <p:grpSpPr>
          <a:xfrm>
            <a:off x="1267953" y="2463485"/>
            <a:ext cx="685800" cy="685800"/>
            <a:chOff x="1253782" y="3281715"/>
            <a:chExt cx="914400" cy="914400"/>
          </a:xfrm>
        </p:grpSpPr>
        <p:sp>
          <p:nvSpPr>
            <p:cNvPr id="15" name="Rounded Rectangle 5"/>
            <p:cNvSpPr/>
            <p:nvPr/>
          </p:nvSpPr>
          <p:spPr>
            <a:xfrm>
              <a:off x="1253782" y="3281715"/>
              <a:ext cx="9144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65000"/>
                    <a:lumOff val="35000"/>
                  </a:schemeClr>
                </a:solidFill>
                <a:latin typeface="+mn-ea"/>
                <a:cs typeface="+mn-ea"/>
              </a:endParaRPr>
            </a:p>
          </p:txBody>
        </p:sp>
        <p:grpSp>
          <p:nvGrpSpPr>
            <p:cNvPr id="16" name="Group 59"/>
            <p:cNvGrpSpPr/>
            <p:nvPr/>
          </p:nvGrpSpPr>
          <p:grpSpPr>
            <a:xfrm>
              <a:off x="1478810" y="3521030"/>
              <a:ext cx="464344" cy="465138"/>
              <a:chOff x="9145588" y="4435475"/>
              <a:chExt cx="464344" cy="465138"/>
            </a:xfrm>
            <a:solidFill>
              <a:schemeClr val="bg2"/>
            </a:solidFill>
          </p:grpSpPr>
          <p:sp>
            <p:nvSpPr>
              <p:cNvPr id="17"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18"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19"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20"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21"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22"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23"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24"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25"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grpSp>
      </p:grpSp>
      <p:grpSp>
        <p:nvGrpSpPr>
          <p:cNvPr id="26" name="Group 32"/>
          <p:cNvGrpSpPr/>
          <p:nvPr/>
        </p:nvGrpSpPr>
        <p:grpSpPr>
          <a:xfrm>
            <a:off x="4971624" y="2463485"/>
            <a:ext cx="685800" cy="685800"/>
            <a:chOff x="6528170" y="3281715"/>
            <a:chExt cx="914400" cy="914400"/>
          </a:xfrm>
        </p:grpSpPr>
        <p:sp>
          <p:nvSpPr>
            <p:cNvPr id="27" name="Rounded Rectangle 8"/>
            <p:cNvSpPr/>
            <p:nvPr/>
          </p:nvSpPr>
          <p:spPr>
            <a:xfrm>
              <a:off x="6528170" y="3281715"/>
              <a:ext cx="914400"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65000"/>
                    <a:lumOff val="35000"/>
                  </a:schemeClr>
                </a:solidFill>
                <a:latin typeface="+mn-ea"/>
                <a:cs typeface="+mn-ea"/>
              </a:endParaRPr>
            </a:p>
          </p:txBody>
        </p:sp>
        <p:grpSp>
          <p:nvGrpSpPr>
            <p:cNvPr id="28" name="Group 69"/>
            <p:cNvGrpSpPr/>
            <p:nvPr/>
          </p:nvGrpSpPr>
          <p:grpSpPr>
            <a:xfrm>
              <a:off x="6759757" y="3506346"/>
              <a:ext cx="464344" cy="465138"/>
              <a:chOff x="7287419" y="3505994"/>
              <a:chExt cx="464344" cy="465138"/>
            </a:xfrm>
            <a:solidFill>
              <a:schemeClr val="bg2"/>
            </a:solidFill>
          </p:grpSpPr>
          <p:sp>
            <p:nvSpPr>
              <p:cNvPr id="29"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30"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31"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32"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33"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34"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grpSp>
      </p:grpSp>
      <p:grpSp>
        <p:nvGrpSpPr>
          <p:cNvPr id="35" name="Group 33"/>
          <p:cNvGrpSpPr/>
          <p:nvPr/>
        </p:nvGrpSpPr>
        <p:grpSpPr>
          <a:xfrm>
            <a:off x="4971624" y="3513166"/>
            <a:ext cx="685800" cy="685800"/>
            <a:chOff x="6528170" y="4684221"/>
            <a:chExt cx="914400" cy="914400"/>
          </a:xfrm>
        </p:grpSpPr>
        <p:sp>
          <p:nvSpPr>
            <p:cNvPr id="36" name="Rounded Rectangle 9"/>
            <p:cNvSpPr/>
            <p:nvPr/>
          </p:nvSpPr>
          <p:spPr>
            <a:xfrm>
              <a:off x="6528170" y="4684221"/>
              <a:ext cx="914400"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65000"/>
                    <a:lumOff val="35000"/>
                  </a:schemeClr>
                </a:solidFill>
                <a:latin typeface="+mn-ea"/>
                <a:cs typeface="+mn-ea"/>
              </a:endParaRPr>
            </a:p>
          </p:txBody>
        </p:sp>
        <p:grpSp>
          <p:nvGrpSpPr>
            <p:cNvPr id="37" name="Group 76"/>
            <p:cNvGrpSpPr/>
            <p:nvPr/>
          </p:nvGrpSpPr>
          <p:grpSpPr>
            <a:xfrm>
              <a:off x="6748385" y="4909249"/>
              <a:ext cx="464344" cy="464344"/>
              <a:chOff x="7287419" y="2577307"/>
              <a:chExt cx="464344" cy="464344"/>
            </a:xfrm>
            <a:solidFill>
              <a:schemeClr val="bg2"/>
            </a:solidFill>
          </p:grpSpPr>
          <p:sp>
            <p:nvSpPr>
              <p:cNvPr id="38" name="AutoShape 56"/>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sz="1100" dirty="0">
                  <a:solidFill>
                    <a:schemeClr val="tx1">
                      <a:lumMod val="65000"/>
                      <a:lumOff val="35000"/>
                    </a:schemeClr>
                  </a:solidFill>
                  <a:effectLst>
                    <a:outerShdw blurRad="38100" dist="38100" dir="2700000" algn="tl">
                      <a:srgbClr val="000000"/>
                    </a:outerShdw>
                  </a:effectLst>
                  <a:latin typeface="+mn-ea"/>
                  <a:cs typeface="+mn-ea"/>
                  <a:sym typeface="Gill Sans" charset="0"/>
                </a:endParaRPr>
              </a:p>
            </p:txBody>
          </p:sp>
          <p:sp>
            <p:nvSpPr>
              <p:cNvPr id="39"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sz="1100" dirty="0">
                  <a:solidFill>
                    <a:schemeClr val="tx1">
                      <a:lumMod val="65000"/>
                      <a:lumOff val="35000"/>
                    </a:schemeClr>
                  </a:solidFill>
                  <a:effectLst>
                    <a:outerShdw blurRad="38100" dist="38100" dir="2700000" algn="tl">
                      <a:srgbClr val="000000"/>
                    </a:outerShdw>
                  </a:effectLst>
                  <a:latin typeface="+mn-ea"/>
                  <a:cs typeface="+mn-ea"/>
                  <a:sym typeface="Gill Sans" charset="0"/>
                </a:endParaRPr>
              </a:p>
            </p:txBody>
          </p:sp>
          <p:sp>
            <p:nvSpPr>
              <p:cNvPr id="40" name="AutoShape 58"/>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sz="1100" dirty="0">
                  <a:solidFill>
                    <a:schemeClr val="tx1">
                      <a:lumMod val="65000"/>
                      <a:lumOff val="35000"/>
                    </a:schemeClr>
                  </a:solidFill>
                  <a:effectLst>
                    <a:outerShdw blurRad="38100" dist="38100" dir="2700000" algn="tl">
                      <a:srgbClr val="000000"/>
                    </a:outerShdw>
                  </a:effectLst>
                  <a:latin typeface="+mn-ea"/>
                  <a:cs typeface="+mn-ea"/>
                  <a:sym typeface="Gill Sans" charset="0"/>
                </a:endParaRPr>
              </a:p>
            </p:txBody>
          </p:sp>
        </p:grpSp>
      </p:grpSp>
      <p:grpSp>
        <p:nvGrpSpPr>
          <p:cNvPr id="41" name="Group 28"/>
          <p:cNvGrpSpPr/>
          <p:nvPr/>
        </p:nvGrpSpPr>
        <p:grpSpPr>
          <a:xfrm>
            <a:off x="1267953" y="1413803"/>
            <a:ext cx="685800" cy="685800"/>
            <a:chOff x="1253782" y="1885071"/>
            <a:chExt cx="914400" cy="914400"/>
          </a:xfrm>
        </p:grpSpPr>
        <p:sp>
          <p:nvSpPr>
            <p:cNvPr id="42" name="Rounded Rectangle 4"/>
            <p:cNvSpPr/>
            <p:nvPr/>
          </p:nvSpPr>
          <p:spPr>
            <a:xfrm>
              <a:off x="1253782" y="1885071"/>
              <a:ext cx="9144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65000"/>
                    <a:lumOff val="35000"/>
                  </a:schemeClr>
                </a:solidFill>
                <a:latin typeface="+mn-ea"/>
                <a:cs typeface="+mn-ea"/>
              </a:endParaRPr>
            </a:p>
          </p:txBody>
        </p:sp>
        <p:grpSp>
          <p:nvGrpSpPr>
            <p:cNvPr id="43" name="Group 80"/>
            <p:cNvGrpSpPr/>
            <p:nvPr/>
          </p:nvGrpSpPr>
          <p:grpSpPr>
            <a:xfrm>
              <a:off x="1551438" y="2110099"/>
              <a:ext cx="319088" cy="465138"/>
              <a:chOff x="3582988" y="3510757"/>
              <a:chExt cx="319088" cy="465138"/>
            </a:xfrm>
            <a:solidFill>
              <a:schemeClr val="bg2"/>
            </a:solidFill>
          </p:grpSpPr>
          <p:sp>
            <p:nvSpPr>
              <p:cNvPr id="44"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45"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grpSp>
      </p:grpSp>
      <p:grpSp>
        <p:nvGrpSpPr>
          <p:cNvPr id="46" name="Group 31"/>
          <p:cNvGrpSpPr/>
          <p:nvPr/>
        </p:nvGrpSpPr>
        <p:grpSpPr>
          <a:xfrm>
            <a:off x="4971624" y="1413803"/>
            <a:ext cx="685800" cy="685800"/>
            <a:chOff x="6528170" y="1885071"/>
            <a:chExt cx="914400" cy="914400"/>
          </a:xfrm>
        </p:grpSpPr>
        <p:sp>
          <p:nvSpPr>
            <p:cNvPr id="47" name="Rounded Rectangle 7"/>
            <p:cNvSpPr/>
            <p:nvPr/>
          </p:nvSpPr>
          <p:spPr>
            <a:xfrm>
              <a:off x="6528170" y="1885071"/>
              <a:ext cx="914400"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65000"/>
                    <a:lumOff val="35000"/>
                  </a:schemeClr>
                </a:solidFill>
                <a:latin typeface="+mn-ea"/>
                <a:cs typeface="+mn-ea"/>
              </a:endParaRPr>
            </a:p>
          </p:txBody>
        </p:sp>
        <p:grpSp>
          <p:nvGrpSpPr>
            <p:cNvPr id="48" name="Group 83"/>
            <p:cNvGrpSpPr/>
            <p:nvPr/>
          </p:nvGrpSpPr>
          <p:grpSpPr>
            <a:xfrm>
              <a:off x="6758963" y="2110099"/>
              <a:ext cx="465138" cy="464344"/>
              <a:chOff x="2581275" y="2582069"/>
              <a:chExt cx="465138" cy="464344"/>
            </a:xfrm>
            <a:solidFill>
              <a:schemeClr val="bg2"/>
            </a:solidFill>
          </p:grpSpPr>
          <p:sp>
            <p:nvSpPr>
              <p:cNvPr id="49"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sz="1100" dirty="0">
                  <a:solidFill>
                    <a:schemeClr val="tx1">
                      <a:lumMod val="65000"/>
                      <a:lumOff val="35000"/>
                    </a:schemeClr>
                  </a:solidFill>
                  <a:effectLst>
                    <a:outerShdw blurRad="38100" dist="38100" dir="2700000" algn="tl">
                      <a:srgbClr val="000000"/>
                    </a:outerShdw>
                  </a:effectLst>
                  <a:latin typeface="+mn-ea"/>
                  <a:cs typeface="+mn-ea"/>
                  <a:sym typeface="Gill Sans" charset="0"/>
                </a:endParaRPr>
              </a:p>
            </p:txBody>
          </p:sp>
          <p:sp>
            <p:nvSpPr>
              <p:cNvPr id="50"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sz="1100" dirty="0">
                  <a:solidFill>
                    <a:schemeClr val="tx1">
                      <a:lumMod val="65000"/>
                      <a:lumOff val="35000"/>
                    </a:schemeClr>
                  </a:solidFill>
                  <a:effectLst>
                    <a:outerShdw blurRad="38100" dist="38100" dir="2700000" algn="tl">
                      <a:srgbClr val="000000"/>
                    </a:outerShdw>
                  </a:effectLst>
                  <a:latin typeface="+mn-ea"/>
                  <a:cs typeface="+mn-ea"/>
                  <a:sym typeface="Gill Sans" charset="0"/>
                </a:endParaRPr>
              </a:p>
            </p:txBody>
          </p:sp>
        </p:grpSp>
      </p:grpSp>
      <p:grpSp>
        <p:nvGrpSpPr>
          <p:cNvPr id="51" name="Group 30"/>
          <p:cNvGrpSpPr/>
          <p:nvPr/>
        </p:nvGrpSpPr>
        <p:grpSpPr>
          <a:xfrm>
            <a:off x="1267953" y="3513166"/>
            <a:ext cx="685800" cy="685800"/>
            <a:chOff x="1253782" y="4684221"/>
            <a:chExt cx="914400" cy="914400"/>
          </a:xfrm>
        </p:grpSpPr>
        <p:sp>
          <p:nvSpPr>
            <p:cNvPr id="52" name="Rounded Rectangle 6"/>
            <p:cNvSpPr/>
            <p:nvPr/>
          </p:nvSpPr>
          <p:spPr>
            <a:xfrm>
              <a:off x="1253782" y="4684221"/>
              <a:ext cx="9144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65000"/>
                    <a:lumOff val="35000"/>
                  </a:schemeClr>
                </a:solidFill>
                <a:latin typeface="+mn-ea"/>
                <a:cs typeface="+mn-ea"/>
              </a:endParaRPr>
            </a:p>
          </p:txBody>
        </p:sp>
        <p:grpSp>
          <p:nvGrpSpPr>
            <p:cNvPr id="53" name="Group 86"/>
            <p:cNvGrpSpPr/>
            <p:nvPr/>
          </p:nvGrpSpPr>
          <p:grpSpPr>
            <a:xfrm>
              <a:off x="1485953" y="4909249"/>
              <a:ext cx="464344" cy="464344"/>
              <a:chOff x="4439444" y="1652588"/>
              <a:chExt cx="464344" cy="464344"/>
            </a:xfrm>
            <a:solidFill>
              <a:schemeClr val="bg2"/>
            </a:solidFill>
          </p:grpSpPr>
          <p:sp>
            <p:nvSpPr>
              <p:cNvPr id="54"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55"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sp>
            <p:nvSpPr>
              <p:cNvPr id="56"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46" fontAlgn="base" hangingPunct="0">
                  <a:spcBef>
                    <a:spcPct val="0"/>
                  </a:spcBef>
                  <a:spcAft>
                    <a:spcPct val="0"/>
                  </a:spcAft>
                </a:pPr>
                <a:endParaRPr lang="en-US" dirty="0">
                  <a:solidFill>
                    <a:schemeClr val="tx1">
                      <a:lumMod val="65000"/>
                      <a:lumOff val="35000"/>
                    </a:schemeClr>
                  </a:solidFill>
                  <a:latin typeface="+mn-ea"/>
                  <a:cs typeface="+mn-ea"/>
                  <a:sym typeface="Gill Sans" charset="0"/>
                </a:endParaRPr>
              </a:p>
            </p:txBody>
          </p:sp>
        </p:grpSp>
      </p:grpSp>
      <p:sp>
        <p:nvSpPr>
          <p:cNvPr id="57" name="TextBox 63"/>
          <p:cNvSpPr txBox="1"/>
          <p:nvPr/>
        </p:nvSpPr>
        <p:spPr>
          <a:xfrm>
            <a:off x="1987683" y="1429146"/>
            <a:ext cx="1261885" cy="307777"/>
          </a:xfrm>
          <a:prstGeom prst="rect">
            <a:avLst/>
          </a:prstGeom>
          <a:noFill/>
        </p:spPr>
        <p:txBody>
          <a:bodyPr wrap="none" rtlCol="0">
            <a:spAutoFit/>
          </a:bodyPr>
          <a:lstStyle/>
          <a:p>
            <a:pPr algn="ctr"/>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58" name="TextBox 64"/>
          <p:cNvSpPr txBox="1"/>
          <p:nvPr/>
        </p:nvSpPr>
        <p:spPr>
          <a:xfrm>
            <a:off x="1979713" y="1655134"/>
            <a:ext cx="2084744" cy="452432"/>
          </a:xfrm>
          <a:prstGeom prst="rect">
            <a:avLst/>
          </a:prstGeom>
          <a:noFill/>
        </p:spPr>
        <p:txBody>
          <a:bodyPr wrap="square" rtlCol="0">
            <a:spAutoFit/>
          </a:bodyPr>
          <a:lstStyle/>
          <a:p>
            <a:pPr defTabSz="685732">
              <a:lnSpc>
                <a:spcPct val="130000"/>
              </a:lnSpc>
              <a:spcBef>
                <a:spcPct val="0"/>
              </a:spcBef>
            </a:pPr>
            <a:r>
              <a:rPr lang="zh-CN" altLang="en-US" sz="900" dirty="0">
                <a:solidFill>
                  <a:schemeClr val="tx1">
                    <a:lumMod val="65000"/>
                    <a:lumOff val="35000"/>
                  </a:schemeClr>
                </a:solidFill>
                <a:latin typeface="+mn-ea"/>
                <a:cs typeface="+mn-ea"/>
              </a:rPr>
              <a:t>请在此处添加具体内容，请尽量言简意赅，简单说明即可，不必繁琐。</a:t>
            </a:r>
            <a:endParaRPr lang="zh-CN" altLang="en-US" sz="900" dirty="0">
              <a:solidFill>
                <a:schemeClr val="tx1">
                  <a:lumMod val="65000"/>
                  <a:lumOff val="35000"/>
                </a:schemeClr>
              </a:solidFill>
              <a:latin typeface="+mn-ea"/>
              <a:cs typeface="+mn-ea"/>
              <a:sym typeface="+mn-ea"/>
            </a:endParaRPr>
          </a:p>
        </p:txBody>
      </p:sp>
      <p:sp>
        <p:nvSpPr>
          <p:cNvPr id="59" name="TextBox 65"/>
          <p:cNvSpPr txBox="1"/>
          <p:nvPr/>
        </p:nvSpPr>
        <p:spPr>
          <a:xfrm>
            <a:off x="1987683" y="2460511"/>
            <a:ext cx="1261885" cy="307777"/>
          </a:xfrm>
          <a:prstGeom prst="rect">
            <a:avLst/>
          </a:prstGeom>
          <a:noFill/>
        </p:spPr>
        <p:txBody>
          <a:bodyPr wrap="none" rtlCol="0">
            <a:spAutoFit/>
          </a:bodyPr>
          <a:lstStyle/>
          <a:p>
            <a:pPr algn="ctr"/>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60" name="TextBox 66"/>
          <p:cNvSpPr txBox="1"/>
          <p:nvPr/>
        </p:nvSpPr>
        <p:spPr>
          <a:xfrm>
            <a:off x="1979713" y="2686499"/>
            <a:ext cx="2084744" cy="452432"/>
          </a:xfrm>
          <a:prstGeom prst="rect">
            <a:avLst/>
          </a:prstGeom>
          <a:noFill/>
        </p:spPr>
        <p:txBody>
          <a:bodyPr wrap="square" rtlCol="0">
            <a:spAutoFit/>
          </a:bodyPr>
          <a:lstStyle/>
          <a:p>
            <a:pPr defTabSz="685732">
              <a:lnSpc>
                <a:spcPct val="130000"/>
              </a:lnSpc>
              <a:spcBef>
                <a:spcPct val="0"/>
              </a:spcBef>
            </a:pPr>
            <a:r>
              <a:rPr lang="zh-CN" altLang="en-US" sz="900" dirty="0">
                <a:solidFill>
                  <a:schemeClr val="tx1">
                    <a:lumMod val="65000"/>
                    <a:lumOff val="35000"/>
                  </a:schemeClr>
                </a:solidFill>
                <a:latin typeface="+mn-ea"/>
                <a:cs typeface="+mn-ea"/>
              </a:rPr>
              <a:t>请在此处添加具体内容，请尽量言简意赅，简单说明即可，不必繁琐。</a:t>
            </a:r>
            <a:endParaRPr lang="zh-CN" altLang="en-US" sz="900" dirty="0">
              <a:solidFill>
                <a:schemeClr val="tx1">
                  <a:lumMod val="65000"/>
                  <a:lumOff val="35000"/>
                </a:schemeClr>
              </a:solidFill>
              <a:latin typeface="+mn-ea"/>
              <a:cs typeface="+mn-ea"/>
              <a:sym typeface="+mn-ea"/>
            </a:endParaRPr>
          </a:p>
        </p:txBody>
      </p:sp>
      <p:sp>
        <p:nvSpPr>
          <p:cNvPr id="61" name="TextBox 67"/>
          <p:cNvSpPr txBox="1"/>
          <p:nvPr/>
        </p:nvSpPr>
        <p:spPr>
          <a:xfrm>
            <a:off x="1987683" y="3496020"/>
            <a:ext cx="1261885" cy="307777"/>
          </a:xfrm>
          <a:prstGeom prst="rect">
            <a:avLst/>
          </a:prstGeom>
          <a:noFill/>
        </p:spPr>
        <p:txBody>
          <a:bodyPr wrap="none" rtlCol="0">
            <a:spAutoFit/>
          </a:bodyPr>
          <a:lstStyle/>
          <a:p>
            <a:pPr algn="ctr"/>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73" name="TextBox 68"/>
          <p:cNvSpPr txBox="1"/>
          <p:nvPr/>
        </p:nvSpPr>
        <p:spPr>
          <a:xfrm>
            <a:off x="1979713" y="3722008"/>
            <a:ext cx="2084744" cy="590931"/>
          </a:xfrm>
          <a:prstGeom prst="rect">
            <a:avLst/>
          </a:prstGeom>
          <a:noFill/>
        </p:spPr>
        <p:txBody>
          <a:bodyPr wrap="square" rtlCol="0">
            <a:spAutoFit/>
          </a:bodyPr>
          <a:lstStyle/>
          <a:p>
            <a:pPr defTabSz="685732">
              <a:lnSpc>
                <a:spcPct val="130000"/>
              </a:lnSpc>
              <a:spcBef>
                <a:spcPct val="0"/>
              </a:spcBef>
            </a:pPr>
            <a:r>
              <a:rPr lang="zh-CN" altLang="en-US" sz="900" dirty="0">
                <a:solidFill>
                  <a:schemeClr val="tx1">
                    <a:lumMod val="65000"/>
                    <a:lumOff val="35000"/>
                  </a:schemeClr>
                </a:solidFill>
                <a:latin typeface="+mn-ea"/>
                <a:cs typeface="+mn-ea"/>
              </a:rPr>
              <a:t>请在此处添加具体内容，请尽量言简意赅，简单说明即可，不必繁琐。</a:t>
            </a:r>
            <a:endParaRPr lang="zh-CN" altLang="en-US" sz="900" dirty="0">
              <a:solidFill>
                <a:schemeClr val="tx1">
                  <a:lumMod val="65000"/>
                  <a:lumOff val="35000"/>
                </a:schemeClr>
              </a:solidFill>
              <a:latin typeface="+mn-ea"/>
              <a:cs typeface="+mn-ea"/>
              <a:sym typeface="+mn-ea"/>
            </a:endParaRPr>
          </a:p>
          <a:p>
            <a:endParaRPr lang="en-US" altLang="zh-CN" sz="900" dirty="0">
              <a:solidFill>
                <a:schemeClr val="tx1">
                  <a:lumMod val="65000"/>
                  <a:lumOff val="35000"/>
                </a:schemeClr>
              </a:solidFill>
              <a:latin typeface="+mn-ea"/>
              <a:cs typeface="+mn-ea"/>
            </a:endParaRPr>
          </a:p>
        </p:txBody>
      </p:sp>
      <p:sp>
        <p:nvSpPr>
          <p:cNvPr id="74" name="TextBox 69"/>
          <p:cNvSpPr txBox="1"/>
          <p:nvPr/>
        </p:nvSpPr>
        <p:spPr>
          <a:xfrm>
            <a:off x="5758387" y="1419622"/>
            <a:ext cx="1261885" cy="307777"/>
          </a:xfrm>
          <a:prstGeom prst="rect">
            <a:avLst/>
          </a:prstGeom>
          <a:noFill/>
        </p:spPr>
        <p:txBody>
          <a:bodyPr wrap="none" rtlCol="0">
            <a:spAutoFit/>
          </a:bodyPr>
          <a:lstStyle/>
          <a:p>
            <a:pPr algn="ctr"/>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75" name="TextBox 70"/>
          <p:cNvSpPr txBox="1"/>
          <p:nvPr/>
        </p:nvSpPr>
        <p:spPr>
          <a:xfrm>
            <a:off x="5750416" y="1645610"/>
            <a:ext cx="2084744" cy="452432"/>
          </a:xfrm>
          <a:prstGeom prst="rect">
            <a:avLst/>
          </a:prstGeom>
          <a:noFill/>
        </p:spPr>
        <p:txBody>
          <a:bodyPr wrap="square" rtlCol="0">
            <a:spAutoFit/>
          </a:bodyPr>
          <a:lstStyle/>
          <a:p>
            <a:pPr defTabSz="685732">
              <a:lnSpc>
                <a:spcPct val="130000"/>
              </a:lnSpc>
              <a:spcBef>
                <a:spcPct val="0"/>
              </a:spcBef>
            </a:pPr>
            <a:r>
              <a:rPr lang="zh-CN" altLang="en-US" sz="900" dirty="0">
                <a:solidFill>
                  <a:schemeClr val="tx1">
                    <a:lumMod val="65000"/>
                    <a:lumOff val="35000"/>
                  </a:schemeClr>
                </a:solidFill>
                <a:latin typeface="+mn-ea"/>
                <a:cs typeface="+mn-ea"/>
              </a:rPr>
              <a:t>请在此处添加具体内容，请尽量言简意赅，简单说明即可，不必繁琐。</a:t>
            </a:r>
            <a:endParaRPr lang="zh-CN" altLang="en-US" sz="900" dirty="0">
              <a:solidFill>
                <a:schemeClr val="tx1">
                  <a:lumMod val="65000"/>
                  <a:lumOff val="35000"/>
                </a:schemeClr>
              </a:solidFill>
              <a:latin typeface="+mn-ea"/>
              <a:cs typeface="+mn-ea"/>
              <a:sym typeface="+mn-ea"/>
            </a:endParaRPr>
          </a:p>
        </p:txBody>
      </p:sp>
      <p:sp>
        <p:nvSpPr>
          <p:cNvPr id="76" name="TextBox 71"/>
          <p:cNvSpPr txBox="1"/>
          <p:nvPr/>
        </p:nvSpPr>
        <p:spPr>
          <a:xfrm>
            <a:off x="5758387" y="2450987"/>
            <a:ext cx="1261885" cy="307777"/>
          </a:xfrm>
          <a:prstGeom prst="rect">
            <a:avLst/>
          </a:prstGeom>
          <a:noFill/>
        </p:spPr>
        <p:txBody>
          <a:bodyPr wrap="none" rtlCol="0">
            <a:spAutoFit/>
          </a:bodyPr>
          <a:lstStyle/>
          <a:p>
            <a:pPr algn="ctr"/>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77" name="TextBox 72"/>
          <p:cNvSpPr txBox="1"/>
          <p:nvPr/>
        </p:nvSpPr>
        <p:spPr>
          <a:xfrm>
            <a:off x="5750416" y="2679047"/>
            <a:ext cx="2084744" cy="452432"/>
          </a:xfrm>
          <a:prstGeom prst="rect">
            <a:avLst/>
          </a:prstGeom>
          <a:noFill/>
        </p:spPr>
        <p:txBody>
          <a:bodyPr wrap="square" rtlCol="0">
            <a:spAutoFit/>
          </a:bodyPr>
          <a:lstStyle/>
          <a:p>
            <a:pPr defTabSz="685732">
              <a:lnSpc>
                <a:spcPct val="130000"/>
              </a:lnSpc>
              <a:spcBef>
                <a:spcPct val="0"/>
              </a:spcBef>
            </a:pPr>
            <a:r>
              <a:rPr lang="zh-CN" altLang="en-US" sz="900" dirty="0">
                <a:solidFill>
                  <a:schemeClr val="tx1">
                    <a:lumMod val="65000"/>
                    <a:lumOff val="35000"/>
                  </a:schemeClr>
                </a:solidFill>
                <a:latin typeface="+mn-ea"/>
                <a:cs typeface="+mn-ea"/>
              </a:rPr>
              <a:t>请在此处添加具体内容，请尽量言简意赅，简单说明即可，不必繁琐。</a:t>
            </a:r>
            <a:endParaRPr lang="zh-CN" altLang="en-US" sz="900" dirty="0">
              <a:solidFill>
                <a:schemeClr val="tx1">
                  <a:lumMod val="65000"/>
                  <a:lumOff val="35000"/>
                </a:schemeClr>
              </a:solidFill>
              <a:latin typeface="+mn-ea"/>
              <a:cs typeface="+mn-ea"/>
              <a:sym typeface="+mn-ea"/>
            </a:endParaRPr>
          </a:p>
        </p:txBody>
      </p:sp>
      <p:sp>
        <p:nvSpPr>
          <p:cNvPr id="78" name="TextBox 73"/>
          <p:cNvSpPr txBox="1"/>
          <p:nvPr/>
        </p:nvSpPr>
        <p:spPr>
          <a:xfrm>
            <a:off x="5758387" y="3486496"/>
            <a:ext cx="1261885" cy="307777"/>
          </a:xfrm>
          <a:prstGeom prst="rect">
            <a:avLst/>
          </a:prstGeom>
          <a:noFill/>
        </p:spPr>
        <p:txBody>
          <a:bodyPr wrap="none" rtlCol="0">
            <a:spAutoFit/>
          </a:bodyPr>
          <a:lstStyle/>
          <a:p>
            <a:pPr algn="ctr"/>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sp>
        <p:nvSpPr>
          <p:cNvPr id="79" name="TextBox 74"/>
          <p:cNvSpPr txBox="1"/>
          <p:nvPr/>
        </p:nvSpPr>
        <p:spPr>
          <a:xfrm>
            <a:off x="5750416" y="3712484"/>
            <a:ext cx="2084744" cy="452432"/>
          </a:xfrm>
          <a:prstGeom prst="rect">
            <a:avLst/>
          </a:prstGeom>
          <a:noFill/>
        </p:spPr>
        <p:txBody>
          <a:bodyPr wrap="square" rtlCol="0">
            <a:spAutoFit/>
          </a:bodyPr>
          <a:lstStyle/>
          <a:p>
            <a:pPr defTabSz="685732">
              <a:lnSpc>
                <a:spcPct val="130000"/>
              </a:lnSpc>
              <a:spcBef>
                <a:spcPct val="0"/>
              </a:spcBef>
            </a:pPr>
            <a:r>
              <a:rPr lang="zh-CN" altLang="en-US" sz="900" dirty="0">
                <a:solidFill>
                  <a:schemeClr val="tx1">
                    <a:lumMod val="65000"/>
                    <a:lumOff val="35000"/>
                  </a:schemeClr>
                </a:solidFill>
                <a:latin typeface="+mn-ea"/>
                <a:cs typeface="+mn-ea"/>
              </a:rPr>
              <a:t>请在此处添加具体内容，请尽量言简意赅，简单说明即可，不必繁琐。</a:t>
            </a:r>
            <a:endParaRPr lang="zh-CN" altLang="en-US" sz="900" dirty="0">
              <a:solidFill>
                <a:schemeClr val="tx1">
                  <a:lumMod val="65000"/>
                  <a:lumOff val="35000"/>
                </a:schemeClr>
              </a:solidFill>
              <a:latin typeface="+mn-ea"/>
              <a:cs typeface="+mn-ea"/>
              <a:sym typeface="+mn-ea"/>
            </a:endParaRPr>
          </a:p>
        </p:txBody>
      </p:sp>
    </p:spTree>
    <p:extLst>
      <p:ext uri="{BB962C8B-B14F-4D97-AF65-F5344CB8AC3E}">
        <p14:creationId xmlns:p14="http://schemas.microsoft.com/office/powerpoint/2010/main" val="244115464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64" presetClass="path" presetSubtype="0" fill="hold" nodeType="withEffect">
                                  <p:stCondLst>
                                    <p:cond delay="0"/>
                                  </p:stCondLst>
                                  <p:childTnLst>
                                    <p:animMotion origin="layout" path="M -0.10139 0.21419 L 4.72222E-6 3.33333E-6 " pathEditMode="relative" rAng="0" ptsTypes="AA">
                                      <p:cBhvr>
                                        <p:cTn id="9" dur="750" fill="hold"/>
                                        <p:tgtEl>
                                          <p:spTgt spid="41"/>
                                        </p:tgtEl>
                                        <p:attrNameLst>
                                          <p:attrName>ppt_x</p:attrName>
                                          <p:attrName>ppt_y</p:attrName>
                                        </p:attrNameLst>
                                      </p:cBhvr>
                                      <p:rCtr x="5069" y="-10710"/>
                                    </p:animMotion>
                                  </p:childTnLst>
                                </p:cTn>
                              </p:par>
                              <p:par>
                                <p:cTn id="10" presetID="10" presetClass="entr" presetSubtype="0" fill="hold" nodeType="withEffect">
                                  <p:stCondLst>
                                    <p:cond delay="2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64" presetClass="path" presetSubtype="0" fill="hold" nodeType="withEffect">
                                  <p:stCondLst>
                                    <p:cond delay="250"/>
                                  </p:stCondLst>
                                  <p:childTnLst>
                                    <p:animMotion origin="layout" path="M -0.10139 0.2142 L 4.72222E-6 9.87654E-7 " pathEditMode="relative" rAng="0" ptsTypes="AA">
                                      <p:cBhvr>
                                        <p:cTn id="14" dur="750" fill="hold"/>
                                        <p:tgtEl>
                                          <p:spTgt spid="14"/>
                                        </p:tgtEl>
                                        <p:attrNameLst>
                                          <p:attrName>ppt_x</p:attrName>
                                          <p:attrName>ppt_y</p:attrName>
                                        </p:attrNameLst>
                                      </p:cBhvr>
                                      <p:rCtr x="5069" y="-10710"/>
                                    </p:animMotion>
                                  </p:childTnLst>
                                </p:cTn>
                              </p:par>
                              <p:par>
                                <p:cTn id="15" presetID="10" presetClass="entr" presetSubtype="0" fill="hold" nodeType="withEffect">
                                  <p:stCondLst>
                                    <p:cond delay="50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par>
                                <p:cTn id="18" presetID="64" presetClass="path" presetSubtype="0" fill="hold" nodeType="withEffect">
                                  <p:stCondLst>
                                    <p:cond delay="500"/>
                                  </p:stCondLst>
                                  <p:childTnLst>
                                    <p:animMotion origin="layout" path="M -0.10139 0.21419 L 4.72222E-6 3.33333E-6 " pathEditMode="relative" rAng="0" ptsTypes="AA">
                                      <p:cBhvr>
                                        <p:cTn id="19" dur="750" fill="hold"/>
                                        <p:tgtEl>
                                          <p:spTgt spid="51"/>
                                        </p:tgtEl>
                                        <p:attrNameLst>
                                          <p:attrName>ppt_x</p:attrName>
                                          <p:attrName>ppt_y</p:attrName>
                                        </p:attrNameLst>
                                      </p:cBhvr>
                                      <p:rCtr x="5069" y="-10710"/>
                                    </p:animMotion>
                                  </p:childTnLst>
                                </p:cTn>
                              </p:par>
                            </p:childTnLst>
                          </p:cTn>
                        </p:par>
                        <p:par>
                          <p:cTn id="20" fill="hold">
                            <p:stCondLst>
                              <p:cond delay="1250"/>
                            </p:stCondLst>
                            <p:childTnLst>
                              <p:par>
                                <p:cTn id="21" presetID="22" presetClass="entr" presetSubtype="8"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left)">
                                      <p:cBhvr>
                                        <p:cTn id="23" dur="500"/>
                                        <p:tgtEl>
                                          <p:spTgt spid="5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left)">
                                      <p:cBhvr>
                                        <p:cTn id="29" dur="500"/>
                                        <p:tgtEl>
                                          <p:spTgt spid="5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left)">
                                      <p:cBhvr>
                                        <p:cTn id="32" dur="500"/>
                                        <p:tgtEl>
                                          <p:spTgt spid="6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wipe(left)">
                                      <p:cBhvr>
                                        <p:cTn id="35" dur="500"/>
                                        <p:tgtEl>
                                          <p:spTgt spid="61"/>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wipe(left)">
                                      <p:cBhvr>
                                        <p:cTn id="38" dur="500"/>
                                        <p:tgtEl>
                                          <p:spTgt spid="73"/>
                                        </p:tgtEl>
                                      </p:cBhvr>
                                    </p:animEffect>
                                  </p:childTnLst>
                                </p:cTn>
                              </p:par>
                            </p:childTnLst>
                          </p:cTn>
                        </p:par>
                        <p:par>
                          <p:cTn id="39" fill="hold">
                            <p:stCondLst>
                              <p:cond delay="1750"/>
                            </p:stCondLst>
                            <p:childTnLst>
                              <p:par>
                                <p:cTn id="40" presetID="10" presetClass="entr" presetSubtype="0" fill="hold" nodeType="after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64" presetClass="path" presetSubtype="0" fill="hold" nodeType="withEffect">
                                  <p:stCondLst>
                                    <p:cond delay="0"/>
                                  </p:stCondLst>
                                  <p:childTnLst>
                                    <p:animMotion origin="layout" path="M -0.10139 0.21419 L 4.72222E-6 3.33333E-6 " pathEditMode="relative" rAng="0" ptsTypes="AA">
                                      <p:cBhvr>
                                        <p:cTn id="44" dur="750" fill="hold"/>
                                        <p:tgtEl>
                                          <p:spTgt spid="46"/>
                                        </p:tgtEl>
                                        <p:attrNameLst>
                                          <p:attrName>ppt_x</p:attrName>
                                          <p:attrName>ppt_y</p:attrName>
                                        </p:attrNameLst>
                                      </p:cBhvr>
                                      <p:rCtr x="5069" y="-10710"/>
                                    </p:animMotion>
                                  </p:childTnLst>
                                </p:cTn>
                              </p:par>
                              <p:par>
                                <p:cTn id="45" presetID="10" presetClass="entr" presetSubtype="0" fill="hold" nodeType="withEffect">
                                  <p:stCondLst>
                                    <p:cond delay="25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64" presetClass="path" presetSubtype="0" fill="hold" nodeType="withEffect">
                                  <p:stCondLst>
                                    <p:cond delay="250"/>
                                  </p:stCondLst>
                                  <p:childTnLst>
                                    <p:animMotion origin="layout" path="M -0.10139 0.2142 L 0 9.87654E-7 " pathEditMode="relative" rAng="0" ptsTypes="AA">
                                      <p:cBhvr>
                                        <p:cTn id="49" dur="750" fill="hold"/>
                                        <p:tgtEl>
                                          <p:spTgt spid="26"/>
                                        </p:tgtEl>
                                        <p:attrNameLst>
                                          <p:attrName>ppt_x</p:attrName>
                                          <p:attrName>ppt_y</p:attrName>
                                        </p:attrNameLst>
                                      </p:cBhvr>
                                      <p:rCtr x="5069" y="-10710"/>
                                    </p:animMotion>
                                  </p:childTnLst>
                                </p:cTn>
                              </p:par>
                              <p:par>
                                <p:cTn id="50" presetID="10" presetClass="entr" presetSubtype="0" fill="hold" nodeType="withEffect">
                                  <p:stCondLst>
                                    <p:cond delay="50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64" presetClass="path" presetSubtype="0" fill="hold" nodeType="withEffect">
                                  <p:stCondLst>
                                    <p:cond delay="500"/>
                                  </p:stCondLst>
                                  <p:childTnLst>
                                    <p:animMotion origin="layout" path="M -0.10139 0.21419 L 4.72222E-6 3.33333E-6 " pathEditMode="relative" rAng="0" ptsTypes="AA">
                                      <p:cBhvr>
                                        <p:cTn id="54" dur="750" fill="hold"/>
                                        <p:tgtEl>
                                          <p:spTgt spid="35"/>
                                        </p:tgtEl>
                                        <p:attrNameLst>
                                          <p:attrName>ppt_x</p:attrName>
                                          <p:attrName>ppt_y</p:attrName>
                                        </p:attrNameLst>
                                      </p:cBhvr>
                                      <p:rCtr x="5069" y="-10710"/>
                                    </p:animMotion>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wipe(left)">
                                      <p:cBhvr>
                                        <p:cTn id="58" dur="500"/>
                                        <p:tgtEl>
                                          <p:spTgt spid="7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wipe(left)">
                                      <p:cBhvr>
                                        <p:cTn id="61" dur="500"/>
                                        <p:tgtEl>
                                          <p:spTgt spid="7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wipe(left)">
                                      <p:cBhvr>
                                        <p:cTn id="64" dur="500"/>
                                        <p:tgtEl>
                                          <p:spTgt spid="7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wipe(left)">
                                      <p:cBhvr>
                                        <p:cTn id="67" dur="500"/>
                                        <p:tgtEl>
                                          <p:spTgt spid="7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wipe(left)">
                                      <p:cBhvr>
                                        <p:cTn id="70" dur="500"/>
                                        <p:tgtEl>
                                          <p:spTgt spid="7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wipe(left)">
                                      <p:cBhvr>
                                        <p:cTn id="7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1" grpId="0"/>
      <p:bldP spid="73" grpId="0"/>
      <p:bldP spid="74" grpId="0"/>
      <p:bldP spid="75" grpId="0"/>
      <p:bldP spid="76" grpId="0"/>
      <p:bldP spid="77" grpId="0"/>
      <p:bldP spid="78" grpId="0"/>
      <p:bldP spid="7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二、工作完成概述</a:t>
            </a:r>
          </a:p>
        </p:txBody>
      </p:sp>
      <p:grpSp>
        <p:nvGrpSpPr>
          <p:cNvPr id="26" name="组合 25"/>
          <p:cNvGrpSpPr/>
          <p:nvPr/>
        </p:nvGrpSpPr>
        <p:grpSpPr>
          <a:xfrm>
            <a:off x="3155843" y="1831840"/>
            <a:ext cx="758763" cy="739910"/>
            <a:chOff x="3439444" y="1679440"/>
            <a:chExt cx="758763" cy="739910"/>
          </a:xfrm>
        </p:grpSpPr>
        <p:sp>
          <p:nvSpPr>
            <p:cNvPr id="27" name="矩形 26"/>
            <p:cNvSpPr/>
            <p:nvPr/>
          </p:nvSpPr>
          <p:spPr>
            <a:xfrm>
              <a:off x="3439444" y="1679440"/>
              <a:ext cx="758763" cy="7399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8" name="speaker-with-waves_106089"/>
            <p:cNvSpPr>
              <a:spLocks noChangeAspect="1"/>
            </p:cNvSpPr>
            <p:nvPr/>
          </p:nvSpPr>
          <p:spPr bwMode="auto">
            <a:xfrm>
              <a:off x="3621405" y="1853245"/>
              <a:ext cx="457264" cy="3637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7145" h="482946">
                  <a:moveTo>
                    <a:pt x="470526" y="166161"/>
                  </a:moveTo>
                  <a:cubicBezTo>
                    <a:pt x="473988" y="166216"/>
                    <a:pt x="477467" y="167592"/>
                    <a:pt x="480150" y="170271"/>
                  </a:cubicBezTo>
                  <a:cubicBezTo>
                    <a:pt x="498129" y="188519"/>
                    <a:pt x="508424" y="214444"/>
                    <a:pt x="508424" y="241382"/>
                  </a:cubicBezTo>
                  <a:cubicBezTo>
                    <a:pt x="508424" y="268466"/>
                    <a:pt x="498129" y="294390"/>
                    <a:pt x="480150" y="312639"/>
                  </a:cubicBezTo>
                  <a:cubicBezTo>
                    <a:pt x="477395" y="315391"/>
                    <a:pt x="473915" y="316694"/>
                    <a:pt x="470435" y="316694"/>
                  </a:cubicBezTo>
                  <a:cubicBezTo>
                    <a:pt x="466955" y="316694"/>
                    <a:pt x="463620" y="315391"/>
                    <a:pt x="461010" y="312784"/>
                  </a:cubicBezTo>
                  <a:cubicBezTo>
                    <a:pt x="455645" y="307570"/>
                    <a:pt x="455500" y="299025"/>
                    <a:pt x="460720" y="293666"/>
                  </a:cubicBezTo>
                  <a:cubicBezTo>
                    <a:pt x="473915" y="280486"/>
                    <a:pt x="481310" y="261369"/>
                    <a:pt x="481310" y="241382"/>
                  </a:cubicBezTo>
                  <a:cubicBezTo>
                    <a:pt x="481310" y="221540"/>
                    <a:pt x="473915" y="202423"/>
                    <a:pt x="460720" y="189098"/>
                  </a:cubicBezTo>
                  <a:cubicBezTo>
                    <a:pt x="455500" y="183885"/>
                    <a:pt x="455645" y="175340"/>
                    <a:pt x="461010" y="169981"/>
                  </a:cubicBezTo>
                  <a:cubicBezTo>
                    <a:pt x="463620" y="167374"/>
                    <a:pt x="467064" y="166107"/>
                    <a:pt x="470526" y="166161"/>
                  </a:cubicBezTo>
                  <a:close/>
                  <a:moveTo>
                    <a:pt x="35673" y="144822"/>
                  </a:moveTo>
                  <a:cubicBezTo>
                    <a:pt x="31032" y="144822"/>
                    <a:pt x="27117" y="148732"/>
                    <a:pt x="27117" y="153510"/>
                  </a:cubicBezTo>
                  <a:lnTo>
                    <a:pt x="27117" y="329451"/>
                  </a:lnTo>
                  <a:cubicBezTo>
                    <a:pt x="27117" y="334229"/>
                    <a:pt x="31032" y="338139"/>
                    <a:pt x="35673" y="338139"/>
                  </a:cubicBezTo>
                  <a:lnTo>
                    <a:pt x="94837" y="338139"/>
                  </a:lnTo>
                  <a:lnTo>
                    <a:pt x="94837" y="144822"/>
                  </a:lnTo>
                  <a:close/>
                  <a:moveTo>
                    <a:pt x="554259" y="128248"/>
                  </a:moveTo>
                  <a:cubicBezTo>
                    <a:pt x="557737" y="128285"/>
                    <a:pt x="561214" y="129624"/>
                    <a:pt x="563822" y="132229"/>
                  </a:cubicBezTo>
                  <a:cubicBezTo>
                    <a:pt x="591352" y="160169"/>
                    <a:pt x="607145" y="199979"/>
                    <a:pt x="607145" y="241381"/>
                  </a:cubicBezTo>
                  <a:cubicBezTo>
                    <a:pt x="607145" y="282784"/>
                    <a:pt x="591352" y="322594"/>
                    <a:pt x="563822" y="350534"/>
                  </a:cubicBezTo>
                  <a:cubicBezTo>
                    <a:pt x="561069" y="353284"/>
                    <a:pt x="557591" y="354587"/>
                    <a:pt x="554114" y="354587"/>
                  </a:cubicBezTo>
                  <a:cubicBezTo>
                    <a:pt x="550781" y="354587"/>
                    <a:pt x="547304" y="353284"/>
                    <a:pt x="544696" y="350678"/>
                  </a:cubicBezTo>
                  <a:cubicBezTo>
                    <a:pt x="539335" y="345467"/>
                    <a:pt x="539190" y="336926"/>
                    <a:pt x="544551" y="331570"/>
                  </a:cubicBezTo>
                  <a:cubicBezTo>
                    <a:pt x="567154" y="308697"/>
                    <a:pt x="580050" y="275835"/>
                    <a:pt x="580050" y="241381"/>
                  </a:cubicBezTo>
                  <a:cubicBezTo>
                    <a:pt x="580050" y="207072"/>
                    <a:pt x="567154" y="174211"/>
                    <a:pt x="544551" y="151193"/>
                  </a:cubicBezTo>
                  <a:cubicBezTo>
                    <a:pt x="539190" y="145982"/>
                    <a:pt x="539335" y="137296"/>
                    <a:pt x="544696" y="132085"/>
                  </a:cubicBezTo>
                  <a:cubicBezTo>
                    <a:pt x="547304" y="129479"/>
                    <a:pt x="550782" y="128212"/>
                    <a:pt x="554259" y="128248"/>
                  </a:cubicBezTo>
                  <a:close/>
                  <a:moveTo>
                    <a:pt x="328886" y="35493"/>
                  </a:moveTo>
                  <a:lnTo>
                    <a:pt x="121955" y="139609"/>
                  </a:lnTo>
                  <a:lnTo>
                    <a:pt x="121955" y="343352"/>
                  </a:lnTo>
                  <a:lnTo>
                    <a:pt x="328886" y="447468"/>
                  </a:lnTo>
                  <a:close/>
                  <a:moveTo>
                    <a:pt x="336281" y="1463"/>
                  </a:moveTo>
                  <a:cubicBezTo>
                    <a:pt x="340487" y="-709"/>
                    <a:pt x="345562" y="-419"/>
                    <a:pt x="349478" y="2042"/>
                  </a:cubicBezTo>
                  <a:cubicBezTo>
                    <a:pt x="353538" y="4504"/>
                    <a:pt x="356003" y="8848"/>
                    <a:pt x="356003" y="13482"/>
                  </a:cubicBezTo>
                  <a:lnTo>
                    <a:pt x="356003" y="469334"/>
                  </a:lnTo>
                  <a:cubicBezTo>
                    <a:pt x="356003" y="474113"/>
                    <a:pt x="353538" y="478457"/>
                    <a:pt x="349478" y="480919"/>
                  </a:cubicBezTo>
                  <a:cubicBezTo>
                    <a:pt x="347302" y="482222"/>
                    <a:pt x="344837" y="482946"/>
                    <a:pt x="342372" y="482946"/>
                  </a:cubicBezTo>
                  <a:cubicBezTo>
                    <a:pt x="340342" y="482946"/>
                    <a:pt x="338167" y="482367"/>
                    <a:pt x="336281" y="481498"/>
                  </a:cubicBezTo>
                  <a:lnTo>
                    <a:pt x="105278" y="365218"/>
                  </a:lnTo>
                  <a:lnTo>
                    <a:pt x="35673" y="365218"/>
                  </a:lnTo>
                  <a:cubicBezTo>
                    <a:pt x="16096" y="365218"/>
                    <a:pt x="0" y="349144"/>
                    <a:pt x="0" y="329451"/>
                  </a:cubicBezTo>
                  <a:lnTo>
                    <a:pt x="0" y="153510"/>
                  </a:lnTo>
                  <a:cubicBezTo>
                    <a:pt x="0" y="133817"/>
                    <a:pt x="16096" y="117743"/>
                    <a:pt x="35673" y="117743"/>
                  </a:cubicBezTo>
                  <a:lnTo>
                    <a:pt x="105278" y="117743"/>
                  </a:lnTo>
                  <a:close/>
                </a:path>
              </a:pathLst>
            </a:custGeom>
            <a:solidFill>
              <a:schemeClr val="bg1"/>
            </a:solidFill>
            <a:ln>
              <a:noFill/>
            </a:ln>
          </p:spPr>
          <p:txBody>
            <a:bodyPr/>
            <a:lstStyle/>
            <a:p>
              <a:endParaRPr lang="zh-CN" altLang="en-US" sz="1350">
                <a:cs typeface="+mn-ea"/>
                <a:sym typeface="+mn-lt"/>
              </a:endParaRPr>
            </a:p>
          </p:txBody>
        </p:sp>
      </p:grpSp>
      <p:grpSp>
        <p:nvGrpSpPr>
          <p:cNvPr id="29" name="组合 28"/>
          <p:cNvGrpSpPr/>
          <p:nvPr/>
        </p:nvGrpSpPr>
        <p:grpSpPr>
          <a:xfrm>
            <a:off x="5196070" y="1831840"/>
            <a:ext cx="758763" cy="739910"/>
            <a:chOff x="5148427" y="1679440"/>
            <a:chExt cx="758763" cy="739910"/>
          </a:xfrm>
        </p:grpSpPr>
        <p:sp>
          <p:nvSpPr>
            <p:cNvPr id="30" name="矩形 29"/>
            <p:cNvSpPr/>
            <p:nvPr/>
          </p:nvSpPr>
          <p:spPr>
            <a:xfrm>
              <a:off x="5148427" y="1679440"/>
              <a:ext cx="758763" cy="7399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31" name="handshake_215654"/>
            <p:cNvSpPr>
              <a:spLocks noChangeAspect="1"/>
            </p:cNvSpPr>
            <p:nvPr/>
          </p:nvSpPr>
          <p:spPr bwMode="auto">
            <a:xfrm>
              <a:off x="5249149" y="1886653"/>
              <a:ext cx="557319" cy="362892"/>
            </a:xfrm>
            <a:custGeom>
              <a:avLst/>
              <a:gdLst>
                <a:gd name="connsiteX0" fmla="*/ 507965 w 608866"/>
                <a:gd name="connsiteY0" fmla="*/ 18729 h 396458"/>
                <a:gd name="connsiteX1" fmla="*/ 446431 w 608866"/>
                <a:gd name="connsiteY1" fmla="*/ 48705 h 396458"/>
                <a:gd name="connsiteX2" fmla="*/ 529567 w 608866"/>
                <a:gd name="connsiteY2" fmla="*/ 218473 h 396458"/>
                <a:gd name="connsiteX3" fmla="*/ 591008 w 608866"/>
                <a:gd name="connsiteY3" fmla="*/ 188404 h 396458"/>
                <a:gd name="connsiteX4" fmla="*/ 78381 w 608866"/>
                <a:gd name="connsiteY4" fmla="*/ 16926 h 396458"/>
                <a:gd name="connsiteX5" fmla="*/ 17038 w 608866"/>
                <a:gd name="connsiteY5" fmla="*/ 195704 h 396458"/>
                <a:gd name="connsiteX6" fmla="*/ 81841 w 608866"/>
                <a:gd name="connsiteY6" fmla="*/ 217841 h 396458"/>
                <a:gd name="connsiteX7" fmla="*/ 143185 w 608866"/>
                <a:gd name="connsiteY7" fmla="*/ 39343 h 396458"/>
                <a:gd name="connsiteX8" fmla="*/ 142905 w 608866"/>
                <a:gd name="connsiteY8" fmla="*/ 39250 h 396458"/>
                <a:gd name="connsiteX9" fmla="*/ 141409 w 608866"/>
                <a:gd name="connsiteY9" fmla="*/ 38502 h 396458"/>
                <a:gd name="connsiteX10" fmla="*/ 513856 w 608866"/>
                <a:gd name="connsiteY10" fmla="*/ 1640 h 396458"/>
                <a:gd name="connsiteX11" fmla="*/ 518065 w 608866"/>
                <a:gd name="connsiteY11" fmla="*/ 5376 h 396458"/>
                <a:gd name="connsiteX12" fmla="*/ 608121 w 608866"/>
                <a:gd name="connsiteY12" fmla="*/ 188030 h 396458"/>
                <a:gd name="connsiteX13" fmla="*/ 604661 w 608866"/>
                <a:gd name="connsiteY13" fmla="*/ 198022 h 396458"/>
                <a:gd name="connsiteX14" fmla="*/ 530689 w 608866"/>
                <a:gd name="connsiteY14" fmla="*/ 234161 h 396458"/>
                <a:gd name="connsiteX15" fmla="*/ 498146 w 608866"/>
                <a:gd name="connsiteY15" fmla="*/ 264043 h 396458"/>
                <a:gd name="connsiteX16" fmla="*/ 411455 w 608866"/>
                <a:gd name="connsiteY16" fmla="*/ 323153 h 396458"/>
                <a:gd name="connsiteX17" fmla="*/ 268000 w 608866"/>
                <a:gd name="connsiteY17" fmla="*/ 393283 h 396458"/>
                <a:gd name="connsiteX18" fmla="*/ 254160 w 608866"/>
                <a:gd name="connsiteY18" fmla="*/ 396458 h 396458"/>
                <a:gd name="connsiteX19" fmla="*/ 243780 w 608866"/>
                <a:gd name="connsiteY19" fmla="*/ 394777 h 396458"/>
                <a:gd name="connsiteX20" fmla="*/ 225544 w 608866"/>
                <a:gd name="connsiteY20" fmla="*/ 378715 h 396458"/>
                <a:gd name="connsiteX21" fmla="*/ 222458 w 608866"/>
                <a:gd name="connsiteY21" fmla="*/ 361627 h 396458"/>
                <a:gd name="connsiteX22" fmla="*/ 208898 w 608866"/>
                <a:gd name="connsiteY22" fmla="*/ 368350 h 396458"/>
                <a:gd name="connsiteX23" fmla="*/ 195057 w 608866"/>
                <a:gd name="connsiteY23" fmla="*/ 371618 h 396458"/>
                <a:gd name="connsiteX24" fmla="*/ 166628 w 608866"/>
                <a:gd name="connsiteY24" fmla="*/ 353876 h 396458"/>
                <a:gd name="connsiteX25" fmla="*/ 163823 w 608866"/>
                <a:gd name="connsiteY25" fmla="*/ 334826 h 396458"/>
                <a:gd name="connsiteX26" fmla="*/ 159708 w 608866"/>
                <a:gd name="connsiteY26" fmla="*/ 335106 h 396458"/>
                <a:gd name="connsiteX27" fmla="*/ 131279 w 608866"/>
                <a:gd name="connsiteY27" fmla="*/ 317457 h 396458"/>
                <a:gd name="connsiteX28" fmla="*/ 137544 w 608866"/>
                <a:gd name="connsiteY28" fmla="*/ 281038 h 396458"/>
                <a:gd name="connsiteX29" fmla="*/ 124172 w 608866"/>
                <a:gd name="connsiteY29" fmla="*/ 267218 h 396458"/>
                <a:gd name="connsiteX30" fmla="*/ 122675 w 608866"/>
                <a:gd name="connsiteY30" fmla="*/ 243125 h 396458"/>
                <a:gd name="connsiteX31" fmla="*/ 138760 w 608866"/>
                <a:gd name="connsiteY31" fmla="*/ 224916 h 396458"/>
                <a:gd name="connsiteX32" fmla="*/ 193561 w 608866"/>
                <a:gd name="connsiteY32" fmla="*/ 198115 h 396458"/>
                <a:gd name="connsiteX33" fmla="*/ 203474 w 608866"/>
                <a:gd name="connsiteY33" fmla="*/ 201664 h 396458"/>
                <a:gd name="connsiteX34" fmla="*/ 200014 w 608866"/>
                <a:gd name="connsiteY34" fmla="*/ 211562 h 396458"/>
                <a:gd name="connsiteX35" fmla="*/ 145306 w 608866"/>
                <a:gd name="connsiteY35" fmla="*/ 238363 h 396458"/>
                <a:gd name="connsiteX36" fmla="*/ 136796 w 608866"/>
                <a:gd name="connsiteY36" fmla="*/ 247981 h 396458"/>
                <a:gd name="connsiteX37" fmla="*/ 137544 w 608866"/>
                <a:gd name="connsiteY37" fmla="*/ 260681 h 396458"/>
                <a:gd name="connsiteX38" fmla="*/ 147177 w 608866"/>
                <a:gd name="connsiteY38" fmla="*/ 269085 h 396458"/>
                <a:gd name="connsiteX39" fmla="*/ 159895 w 608866"/>
                <a:gd name="connsiteY39" fmla="*/ 268338 h 396458"/>
                <a:gd name="connsiteX40" fmla="*/ 196741 w 608866"/>
                <a:gd name="connsiteY40" fmla="*/ 250316 h 396458"/>
                <a:gd name="connsiteX41" fmla="*/ 262951 w 608866"/>
                <a:gd name="connsiteY41" fmla="*/ 217912 h 396458"/>
                <a:gd name="connsiteX42" fmla="*/ 272957 w 608866"/>
                <a:gd name="connsiteY42" fmla="*/ 221461 h 396458"/>
                <a:gd name="connsiteX43" fmla="*/ 269497 w 608866"/>
                <a:gd name="connsiteY43" fmla="*/ 231359 h 396458"/>
                <a:gd name="connsiteX44" fmla="*/ 166348 w 608866"/>
                <a:gd name="connsiteY44" fmla="*/ 281785 h 396458"/>
                <a:gd name="connsiteX45" fmla="*/ 152133 w 608866"/>
                <a:gd name="connsiteY45" fmla="*/ 288789 h 396458"/>
                <a:gd name="connsiteX46" fmla="*/ 144558 w 608866"/>
                <a:gd name="connsiteY46" fmla="*/ 311107 h 396458"/>
                <a:gd name="connsiteX47" fmla="*/ 166815 w 608866"/>
                <a:gd name="connsiteY47" fmla="*/ 318671 h 396458"/>
                <a:gd name="connsiteX48" fmla="*/ 180936 w 608866"/>
                <a:gd name="connsiteY48" fmla="*/ 311854 h 396458"/>
                <a:gd name="connsiteX49" fmla="*/ 210862 w 608866"/>
                <a:gd name="connsiteY49" fmla="*/ 297287 h 396458"/>
                <a:gd name="connsiteX50" fmla="*/ 296149 w 608866"/>
                <a:gd name="connsiteY50" fmla="*/ 255545 h 396458"/>
                <a:gd name="connsiteX51" fmla="*/ 306155 w 608866"/>
                <a:gd name="connsiteY51" fmla="*/ 259000 h 396458"/>
                <a:gd name="connsiteX52" fmla="*/ 302602 w 608866"/>
                <a:gd name="connsiteY52" fmla="*/ 268992 h 396458"/>
                <a:gd name="connsiteX53" fmla="*/ 187389 w 608866"/>
                <a:gd name="connsiteY53" fmla="*/ 325301 h 396458"/>
                <a:gd name="connsiteX54" fmla="*/ 179814 w 608866"/>
                <a:gd name="connsiteY54" fmla="*/ 347526 h 396458"/>
                <a:gd name="connsiteX55" fmla="*/ 202165 w 608866"/>
                <a:gd name="connsiteY55" fmla="*/ 355183 h 396458"/>
                <a:gd name="connsiteX56" fmla="*/ 241629 w 608866"/>
                <a:gd name="connsiteY56" fmla="*/ 335853 h 396458"/>
                <a:gd name="connsiteX57" fmla="*/ 320089 w 608866"/>
                <a:gd name="connsiteY57" fmla="*/ 297473 h 396458"/>
                <a:gd name="connsiteX58" fmla="*/ 330096 w 608866"/>
                <a:gd name="connsiteY58" fmla="*/ 301022 h 396458"/>
                <a:gd name="connsiteX59" fmla="*/ 326542 w 608866"/>
                <a:gd name="connsiteY59" fmla="*/ 310920 h 396458"/>
                <a:gd name="connsiteX60" fmla="*/ 246398 w 608866"/>
                <a:gd name="connsiteY60" fmla="*/ 350141 h 396458"/>
                <a:gd name="connsiteX61" fmla="*/ 237888 w 608866"/>
                <a:gd name="connsiteY61" fmla="*/ 359759 h 396458"/>
                <a:gd name="connsiteX62" fmla="*/ 238636 w 608866"/>
                <a:gd name="connsiteY62" fmla="*/ 372459 h 396458"/>
                <a:gd name="connsiteX63" fmla="*/ 248268 w 608866"/>
                <a:gd name="connsiteY63" fmla="*/ 380957 h 396458"/>
                <a:gd name="connsiteX64" fmla="*/ 260987 w 608866"/>
                <a:gd name="connsiteY64" fmla="*/ 380210 h 396458"/>
                <a:gd name="connsiteX65" fmla="*/ 404535 w 608866"/>
                <a:gd name="connsiteY65" fmla="*/ 310080 h 396458"/>
                <a:gd name="connsiteX66" fmla="*/ 487672 w 608866"/>
                <a:gd name="connsiteY66" fmla="*/ 253397 h 396458"/>
                <a:gd name="connsiteX67" fmla="*/ 516942 w 608866"/>
                <a:gd name="connsiteY67" fmla="*/ 226690 h 396458"/>
                <a:gd name="connsiteX68" fmla="*/ 429691 w 608866"/>
                <a:gd name="connsiteY68" fmla="*/ 48611 h 396458"/>
                <a:gd name="connsiteX69" fmla="*/ 433151 w 608866"/>
                <a:gd name="connsiteY69" fmla="*/ 38619 h 396458"/>
                <a:gd name="connsiteX70" fmla="*/ 508152 w 608866"/>
                <a:gd name="connsiteY70" fmla="*/ 2014 h 396458"/>
                <a:gd name="connsiteX71" fmla="*/ 513856 w 608866"/>
                <a:gd name="connsiteY71" fmla="*/ 1640 h 396458"/>
                <a:gd name="connsiteX72" fmla="*/ 76137 w 608866"/>
                <a:gd name="connsiteY72" fmla="*/ 393 h 396458"/>
                <a:gd name="connsiteX73" fmla="*/ 154874 w 608866"/>
                <a:gd name="connsiteY73" fmla="*/ 27200 h 396458"/>
                <a:gd name="connsiteX74" fmla="*/ 156744 w 608866"/>
                <a:gd name="connsiteY74" fmla="*/ 28134 h 396458"/>
                <a:gd name="connsiteX75" fmla="*/ 170023 w 608866"/>
                <a:gd name="connsiteY75" fmla="*/ 32898 h 396458"/>
                <a:gd name="connsiteX76" fmla="*/ 203781 w 608866"/>
                <a:gd name="connsiteY76" fmla="*/ 31030 h 396458"/>
                <a:gd name="connsiteX77" fmla="*/ 211542 w 608866"/>
                <a:gd name="connsiteY77" fmla="*/ 27294 h 396458"/>
                <a:gd name="connsiteX78" fmla="*/ 256427 w 608866"/>
                <a:gd name="connsiteY78" fmla="*/ 24585 h 396458"/>
                <a:gd name="connsiteX79" fmla="*/ 410347 w 608866"/>
                <a:gd name="connsiteY79" fmla="*/ 77639 h 396458"/>
                <a:gd name="connsiteX80" fmla="*/ 415397 w 608866"/>
                <a:gd name="connsiteY80" fmla="*/ 84831 h 396458"/>
                <a:gd name="connsiteX81" fmla="*/ 395946 w 608866"/>
                <a:gd name="connsiteY81" fmla="*/ 124809 h 396458"/>
                <a:gd name="connsiteX82" fmla="*/ 351528 w 608866"/>
                <a:gd name="connsiteY82" fmla="*/ 127331 h 396458"/>
                <a:gd name="connsiteX83" fmla="*/ 294019 w 608866"/>
                <a:gd name="connsiteY83" fmla="*/ 107622 h 396458"/>
                <a:gd name="connsiteX84" fmla="*/ 249695 w 608866"/>
                <a:gd name="connsiteY84" fmla="*/ 161050 h 396458"/>
                <a:gd name="connsiteX85" fmla="*/ 209298 w 608866"/>
                <a:gd name="connsiteY85" fmla="*/ 170858 h 396458"/>
                <a:gd name="connsiteX86" fmla="*/ 167966 w 608866"/>
                <a:gd name="connsiteY86" fmla="*/ 163385 h 396458"/>
                <a:gd name="connsiteX87" fmla="*/ 163384 w 608866"/>
                <a:gd name="connsiteY87" fmla="*/ 153951 h 396458"/>
                <a:gd name="connsiteX88" fmla="*/ 172828 w 608866"/>
                <a:gd name="connsiteY88" fmla="*/ 149375 h 396458"/>
                <a:gd name="connsiteX89" fmla="*/ 242588 w 608866"/>
                <a:gd name="connsiteY89" fmla="*/ 148067 h 396458"/>
                <a:gd name="connsiteX90" fmla="*/ 282237 w 608866"/>
                <a:gd name="connsiteY90" fmla="*/ 96414 h 396458"/>
                <a:gd name="connsiteX91" fmla="*/ 285977 w 608866"/>
                <a:gd name="connsiteY91" fmla="*/ 91650 h 396458"/>
                <a:gd name="connsiteX92" fmla="*/ 291962 w 608866"/>
                <a:gd name="connsiteY92" fmla="*/ 91183 h 396458"/>
                <a:gd name="connsiteX93" fmla="*/ 356672 w 608866"/>
                <a:gd name="connsiteY93" fmla="*/ 113227 h 396458"/>
                <a:gd name="connsiteX94" fmla="*/ 387530 w 608866"/>
                <a:gd name="connsiteY94" fmla="*/ 112573 h 396458"/>
                <a:gd name="connsiteX95" fmla="*/ 399874 w 608866"/>
                <a:gd name="connsiteY95" fmla="*/ 89782 h 396458"/>
                <a:gd name="connsiteX96" fmla="*/ 251658 w 608866"/>
                <a:gd name="connsiteY96" fmla="*/ 38782 h 396458"/>
                <a:gd name="connsiteX97" fmla="*/ 218275 w 608866"/>
                <a:gd name="connsiteY97" fmla="*/ 40837 h 396458"/>
                <a:gd name="connsiteX98" fmla="*/ 210513 w 608866"/>
                <a:gd name="connsiteY98" fmla="*/ 44574 h 396458"/>
                <a:gd name="connsiteX99" fmla="*/ 165160 w 608866"/>
                <a:gd name="connsiteY99" fmla="*/ 47189 h 396458"/>
                <a:gd name="connsiteX100" fmla="*/ 157118 w 608866"/>
                <a:gd name="connsiteY100" fmla="*/ 44387 h 396458"/>
                <a:gd name="connsiteX101" fmla="*/ 93437 w 608866"/>
                <a:gd name="connsiteY101" fmla="*/ 229890 h 396458"/>
                <a:gd name="connsiteX102" fmla="*/ 89696 w 608866"/>
                <a:gd name="connsiteY102" fmla="*/ 234187 h 396458"/>
                <a:gd name="connsiteX103" fmla="*/ 86423 w 608866"/>
                <a:gd name="connsiteY103" fmla="*/ 234934 h 396458"/>
                <a:gd name="connsiteX104" fmla="*/ 83992 w 608866"/>
                <a:gd name="connsiteY104" fmla="*/ 234374 h 396458"/>
                <a:gd name="connsiteX105" fmla="*/ 5068 w 608866"/>
                <a:gd name="connsiteY105" fmla="*/ 207379 h 396458"/>
                <a:gd name="connsiteX106" fmla="*/ 393 w 608866"/>
                <a:gd name="connsiteY106" fmla="*/ 197945 h 396458"/>
                <a:gd name="connsiteX107" fmla="*/ 66599 w 608866"/>
                <a:gd name="connsiteY107" fmla="*/ 4970 h 396458"/>
                <a:gd name="connsiteX108" fmla="*/ 70339 w 608866"/>
                <a:gd name="connsiteY108" fmla="*/ 766 h 396458"/>
                <a:gd name="connsiteX109" fmla="*/ 76137 w 608866"/>
                <a:gd name="connsiteY109" fmla="*/ 393 h 396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608866" h="396458">
                  <a:moveTo>
                    <a:pt x="507965" y="18729"/>
                  </a:moveTo>
                  <a:lnTo>
                    <a:pt x="446431" y="48705"/>
                  </a:lnTo>
                  <a:lnTo>
                    <a:pt x="529567" y="218473"/>
                  </a:lnTo>
                  <a:lnTo>
                    <a:pt x="591008" y="188404"/>
                  </a:lnTo>
                  <a:close/>
                  <a:moveTo>
                    <a:pt x="78381" y="16926"/>
                  </a:moveTo>
                  <a:lnTo>
                    <a:pt x="17038" y="195704"/>
                  </a:lnTo>
                  <a:lnTo>
                    <a:pt x="81841" y="217841"/>
                  </a:lnTo>
                  <a:lnTo>
                    <a:pt x="143185" y="39343"/>
                  </a:lnTo>
                  <a:lnTo>
                    <a:pt x="142905" y="39250"/>
                  </a:lnTo>
                  <a:lnTo>
                    <a:pt x="141409" y="38502"/>
                  </a:lnTo>
                  <a:close/>
                  <a:moveTo>
                    <a:pt x="513856" y="1640"/>
                  </a:moveTo>
                  <a:cubicBezTo>
                    <a:pt x="515727" y="2294"/>
                    <a:pt x="517223" y="3695"/>
                    <a:pt x="518065" y="5376"/>
                  </a:cubicBezTo>
                  <a:lnTo>
                    <a:pt x="608121" y="188030"/>
                  </a:lnTo>
                  <a:cubicBezTo>
                    <a:pt x="609898" y="191765"/>
                    <a:pt x="608402" y="196154"/>
                    <a:pt x="604661" y="198022"/>
                  </a:cubicBezTo>
                  <a:lnTo>
                    <a:pt x="530689" y="234161"/>
                  </a:lnTo>
                  <a:lnTo>
                    <a:pt x="498146" y="264043"/>
                  </a:lnTo>
                  <a:cubicBezTo>
                    <a:pt x="472241" y="287762"/>
                    <a:pt x="443158" y="307745"/>
                    <a:pt x="411455" y="323153"/>
                  </a:cubicBezTo>
                  <a:lnTo>
                    <a:pt x="268000" y="393283"/>
                  </a:lnTo>
                  <a:cubicBezTo>
                    <a:pt x="263605" y="395337"/>
                    <a:pt x="258836" y="396458"/>
                    <a:pt x="254160" y="396458"/>
                  </a:cubicBezTo>
                  <a:cubicBezTo>
                    <a:pt x="250606" y="396458"/>
                    <a:pt x="247146" y="395898"/>
                    <a:pt x="243780" y="394777"/>
                  </a:cubicBezTo>
                  <a:cubicBezTo>
                    <a:pt x="235831" y="391976"/>
                    <a:pt x="229284" y="386279"/>
                    <a:pt x="225544" y="378715"/>
                  </a:cubicBezTo>
                  <a:cubicBezTo>
                    <a:pt x="222832" y="373299"/>
                    <a:pt x="221803" y="367510"/>
                    <a:pt x="222458" y="361627"/>
                  </a:cubicBezTo>
                  <a:lnTo>
                    <a:pt x="208898" y="368350"/>
                  </a:lnTo>
                  <a:cubicBezTo>
                    <a:pt x="204409" y="370591"/>
                    <a:pt x="199640" y="371618"/>
                    <a:pt x="195057" y="371618"/>
                  </a:cubicBezTo>
                  <a:cubicBezTo>
                    <a:pt x="183274" y="371618"/>
                    <a:pt x="172052" y="365082"/>
                    <a:pt x="166628" y="353876"/>
                  </a:cubicBezTo>
                  <a:cubicBezTo>
                    <a:pt x="163636" y="347713"/>
                    <a:pt x="162888" y="341083"/>
                    <a:pt x="163823" y="334826"/>
                  </a:cubicBezTo>
                  <a:cubicBezTo>
                    <a:pt x="162513" y="335013"/>
                    <a:pt x="161111" y="335106"/>
                    <a:pt x="159708" y="335106"/>
                  </a:cubicBezTo>
                  <a:cubicBezTo>
                    <a:pt x="148018" y="335106"/>
                    <a:pt x="136796" y="328663"/>
                    <a:pt x="131279" y="317457"/>
                  </a:cubicBezTo>
                  <a:cubicBezTo>
                    <a:pt x="125200" y="304944"/>
                    <a:pt x="128099" y="290376"/>
                    <a:pt x="137544" y="281038"/>
                  </a:cubicBezTo>
                  <a:cubicBezTo>
                    <a:pt x="131840" y="277957"/>
                    <a:pt x="127071" y="273194"/>
                    <a:pt x="124172" y="267218"/>
                  </a:cubicBezTo>
                  <a:cubicBezTo>
                    <a:pt x="120431" y="259654"/>
                    <a:pt x="119963" y="251063"/>
                    <a:pt x="122675" y="243125"/>
                  </a:cubicBezTo>
                  <a:cubicBezTo>
                    <a:pt x="125481" y="235094"/>
                    <a:pt x="131185" y="228651"/>
                    <a:pt x="138760" y="224916"/>
                  </a:cubicBezTo>
                  <a:lnTo>
                    <a:pt x="193561" y="198115"/>
                  </a:lnTo>
                  <a:cubicBezTo>
                    <a:pt x="197115" y="196434"/>
                    <a:pt x="201603" y="197929"/>
                    <a:pt x="203474" y="201664"/>
                  </a:cubicBezTo>
                  <a:cubicBezTo>
                    <a:pt x="205251" y="205399"/>
                    <a:pt x="203754" y="209695"/>
                    <a:pt x="200014" y="211562"/>
                  </a:cubicBezTo>
                  <a:lnTo>
                    <a:pt x="145306" y="238363"/>
                  </a:lnTo>
                  <a:cubicBezTo>
                    <a:pt x="141285" y="240324"/>
                    <a:pt x="138293" y="243686"/>
                    <a:pt x="136796" y="247981"/>
                  </a:cubicBezTo>
                  <a:cubicBezTo>
                    <a:pt x="135300" y="252183"/>
                    <a:pt x="135581" y="256666"/>
                    <a:pt x="137544" y="260681"/>
                  </a:cubicBezTo>
                  <a:cubicBezTo>
                    <a:pt x="139508" y="264603"/>
                    <a:pt x="142875" y="267591"/>
                    <a:pt x="147177" y="269085"/>
                  </a:cubicBezTo>
                  <a:cubicBezTo>
                    <a:pt x="151385" y="270580"/>
                    <a:pt x="155874" y="270393"/>
                    <a:pt x="159895" y="268338"/>
                  </a:cubicBezTo>
                  <a:lnTo>
                    <a:pt x="196741" y="250316"/>
                  </a:lnTo>
                  <a:lnTo>
                    <a:pt x="262951" y="217912"/>
                  </a:lnTo>
                  <a:cubicBezTo>
                    <a:pt x="266598" y="216231"/>
                    <a:pt x="271087" y="217725"/>
                    <a:pt x="272957" y="221461"/>
                  </a:cubicBezTo>
                  <a:cubicBezTo>
                    <a:pt x="274734" y="225196"/>
                    <a:pt x="273237" y="229492"/>
                    <a:pt x="269497" y="231359"/>
                  </a:cubicBezTo>
                  <a:lnTo>
                    <a:pt x="166348" y="281785"/>
                  </a:lnTo>
                  <a:lnTo>
                    <a:pt x="152133" y="288789"/>
                  </a:lnTo>
                  <a:cubicBezTo>
                    <a:pt x="143904" y="292804"/>
                    <a:pt x="140537" y="302890"/>
                    <a:pt x="144558" y="311107"/>
                  </a:cubicBezTo>
                  <a:cubicBezTo>
                    <a:pt x="148486" y="319325"/>
                    <a:pt x="158586" y="322686"/>
                    <a:pt x="166815" y="318671"/>
                  </a:cubicBezTo>
                  <a:lnTo>
                    <a:pt x="180936" y="311854"/>
                  </a:lnTo>
                  <a:lnTo>
                    <a:pt x="210862" y="297287"/>
                  </a:lnTo>
                  <a:lnTo>
                    <a:pt x="296149" y="255545"/>
                  </a:lnTo>
                  <a:cubicBezTo>
                    <a:pt x="299796" y="253771"/>
                    <a:pt x="304285" y="255265"/>
                    <a:pt x="306155" y="259000"/>
                  </a:cubicBezTo>
                  <a:cubicBezTo>
                    <a:pt x="307839" y="262735"/>
                    <a:pt x="306342" y="267124"/>
                    <a:pt x="302602" y="268992"/>
                  </a:cubicBezTo>
                  <a:lnTo>
                    <a:pt x="187389" y="325301"/>
                  </a:lnTo>
                  <a:cubicBezTo>
                    <a:pt x="179159" y="329410"/>
                    <a:pt x="175793" y="339308"/>
                    <a:pt x="179814" y="347526"/>
                  </a:cubicBezTo>
                  <a:cubicBezTo>
                    <a:pt x="183835" y="355744"/>
                    <a:pt x="193935" y="359105"/>
                    <a:pt x="202165" y="355183"/>
                  </a:cubicBezTo>
                  <a:lnTo>
                    <a:pt x="241629" y="335853"/>
                  </a:lnTo>
                  <a:lnTo>
                    <a:pt x="320089" y="297473"/>
                  </a:lnTo>
                  <a:cubicBezTo>
                    <a:pt x="323737" y="295793"/>
                    <a:pt x="328225" y="297287"/>
                    <a:pt x="330096" y="301022"/>
                  </a:cubicBezTo>
                  <a:cubicBezTo>
                    <a:pt x="331779" y="304757"/>
                    <a:pt x="330283" y="309053"/>
                    <a:pt x="326542" y="310920"/>
                  </a:cubicBezTo>
                  <a:lnTo>
                    <a:pt x="246398" y="350141"/>
                  </a:lnTo>
                  <a:cubicBezTo>
                    <a:pt x="242377" y="352195"/>
                    <a:pt x="239384" y="355557"/>
                    <a:pt x="237888" y="359759"/>
                  </a:cubicBezTo>
                  <a:cubicBezTo>
                    <a:pt x="236392" y="363961"/>
                    <a:pt x="236672" y="368444"/>
                    <a:pt x="238636" y="372459"/>
                  </a:cubicBezTo>
                  <a:cubicBezTo>
                    <a:pt x="240694" y="376474"/>
                    <a:pt x="244060" y="379463"/>
                    <a:pt x="248268" y="380957"/>
                  </a:cubicBezTo>
                  <a:cubicBezTo>
                    <a:pt x="252477" y="382451"/>
                    <a:pt x="256965" y="382171"/>
                    <a:pt x="260987" y="380210"/>
                  </a:cubicBezTo>
                  <a:lnTo>
                    <a:pt x="404535" y="310080"/>
                  </a:lnTo>
                  <a:cubicBezTo>
                    <a:pt x="434835" y="295232"/>
                    <a:pt x="462890" y="276182"/>
                    <a:pt x="487672" y="253397"/>
                  </a:cubicBezTo>
                  <a:lnTo>
                    <a:pt x="516942" y="226690"/>
                  </a:lnTo>
                  <a:lnTo>
                    <a:pt x="429691" y="48611"/>
                  </a:lnTo>
                  <a:cubicBezTo>
                    <a:pt x="427914" y="44876"/>
                    <a:pt x="429411" y="40487"/>
                    <a:pt x="433151" y="38619"/>
                  </a:cubicBezTo>
                  <a:lnTo>
                    <a:pt x="508152" y="2014"/>
                  </a:lnTo>
                  <a:cubicBezTo>
                    <a:pt x="509835" y="1173"/>
                    <a:pt x="511986" y="1080"/>
                    <a:pt x="513856" y="1640"/>
                  </a:cubicBezTo>
                  <a:close/>
                  <a:moveTo>
                    <a:pt x="76137" y="393"/>
                  </a:moveTo>
                  <a:lnTo>
                    <a:pt x="154874" y="27200"/>
                  </a:lnTo>
                  <a:cubicBezTo>
                    <a:pt x="155529" y="27387"/>
                    <a:pt x="156183" y="27761"/>
                    <a:pt x="156744" y="28134"/>
                  </a:cubicBezTo>
                  <a:lnTo>
                    <a:pt x="170023" y="32898"/>
                  </a:lnTo>
                  <a:cubicBezTo>
                    <a:pt x="180964" y="36914"/>
                    <a:pt x="193307" y="36167"/>
                    <a:pt x="203781" y="31030"/>
                  </a:cubicBezTo>
                  <a:lnTo>
                    <a:pt x="211542" y="27294"/>
                  </a:lnTo>
                  <a:cubicBezTo>
                    <a:pt x="225475" y="20568"/>
                    <a:pt x="241840" y="19541"/>
                    <a:pt x="256427" y="24585"/>
                  </a:cubicBezTo>
                  <a:lnTo>
                    <a:pt x="410347" y="77639"/>
                  </a:lnTo>
                  <a:cubicBezTo>
                    <a:pt x="413339" y="78573"/>
                    <a:pt x="415490" y="81562"/>
                    <a:pt x="415397" y="84831"/>
                  </a:cubicBezTo>
                  <a:cubicBezTo>
                    <a:pt x="415210" y="85952"/>
                    <a:pt x="414368" y="112106"/>
                    <a:pt x="395946" y="124809"/>
                  </a:cubicBezTo>
                  <a:cubicBezTo>
                    <a:pt x="384444" y="132655"/>
                    <a:pt x="369576" y="133496"/>
                    <a:pt x="351528" y="127331"/>
                  </a:cubicBezTo>
                  <a:lnTo>
                    <a:pt x="294019" y="107622"/>
                  </a:lnTo>
                  <a:cubicBezTo>
                    <a:pt x="289156" y="120606"/>
                    <a:pt x="276345" y="146759"/>
                    <a:pt x="249695" y="161050"/>
                  </a:cubicBezTo>
                  <a:cubicBezTo>
                    <a:pt x="237445" y="167682"/>
                    <a:pt x="223979" y="170858"/>
                    <a:pt x="209298" y="170858"/>
                  </a:cubicBezTo>
                  <a:cubicBezTo>
                    <a:pt x="196393" y="170858"/>
                    <a:pt x="182553" y="168429"/>
                    <a:pt x="167966" y="163385"/>
                  </a:cubicBezTo>
                  <a:cubicBezTo>
                    <a:pt x="164132" y="162078"/>
                    <a:pt x="161981" y="157781"/>
                    <a:pt x="163384" y="153951"/>
                  </a:cubicBezTo>
                  <a:cubicBezTo>
                    <a:pt x="164786" y="150122"/>
                    <a:pt x="168994" y="147974"/>
                    <a:pt x="172828" y="149375"/>
                  </a:cubicBezTo>
                  <a:cubicBezTo>
                    <a:pt x="200134" y="158715"/>
                    <a:pt x="223605" y="158342"/>
                    <a:pt x="242588" y="148067"/>
                  </a:cubicBezTo>
                  <a:cubicBezTo>
                    <a:pt x="272511" y="132188"/>
                    <a:pt x="282050" y="96787"/>
                    <a:pt x="282237" y="96414"/>
                  </a:cubicBezTo>
                  <a:cubicBezTo>
                    <a:pt x="282798" y="94452"/>
                    <a:pt x="284107" y="92677"/>
                    <a:pt x="285977" y="91650"/>
                  </a:cubicBezTo>
                  <a:cubicBezTo>
                    <a:pt x="287847" y="90716"/>
                    <a:pt x="289905" y="90529"/>
                    <a:pt x="291962" y="91183"/>
                  </a:cubicBezTo>
                  <a:lnTo>
                    <a:pt x="356672" y="113227"/>
                  </a:lnTo>
                  <a:cubicBezTo>
                    <a:pt x="369857" y="117804"/>
                    <a:pt x="380330" y="117617"/>
                    <a:pt x="387530" y="112573"/>
                  </a:cubicBezTo>
                  <a:cubicBezTo>
                    <a:pt x="395666" y="106968"/>
                    <a:pt x="398752" y="96320"/>
                    <a:pt x="399874" y="89782"/>
                  </a:cubicBezTo>
                  <a:lnTo>
                    <a:pt x="251658" y="38782"/>
                  </a:lnTo>
                  <a:cubicBezTo>
                    <a:pt x="240811" y="35046"/>
                    <a:pt x="228561" y="35794"/>
                    <a:pt x="218275" y="40837"/>
                  </a:cubicBezTo>
                  <a:lnTo>
                    <a:pt x="210513" y="44574"/>
                  </a:lnTo>
                  <a:cubicBezTo>
                    <a:pt x="196393" y="51486"/>
                    <a:pt x="179842" y="52420"/>
                    <a:pt x="165160" y="47189"/>
                  </a:cubicBezTo>
                  <a:lnTo>
                    <a:pt x="157118" y="44387"/>
                  </a:lnTo>
                  <a:lnTo>
                    <a:pt x="93437" y="229890"/>
                  </a:lnTo>
                  <a:cubicBezTo>
                    <a:pt x="92782" y="231758"/>
                    <a:pt x="91473" y="233253"/>
                    <a:pt x="89696" y="234187"/>
                  </a:cubicBezTo>
                  <a:cubicBezTo>
                    <a:pt x="88668" y="234654"/>
                    <a:pt x="87545" y="234934"/>
                    <a:pt x="86423" y="234934"/>
                  </a:cubicBezTo>
                  <a:cubicBezTo>
                    <a:pt x="85582" y="234934"/>
                    <a:pt x="84834" y="234747"/>
                    <a:pt x="83992" y="234374"/>
                  </a:cubicBezTo>
                  <a:lnTo>
                    <a:pt x="5068" y="207379"/>
                  </a:lnTo>
                  <a:cubicBezTo>
                    <a:pt x="1141" y="205978"/>
                    <a:pt x="-916" y="201775"/>
                    <a:pt x="393" y="197945"/>
                  </a:cubicBezTo>
                  <a:lnTo>
                    <a:pt x="66599" y="4970"/>
                  </a:lnTo>
                  <a:cubicBezTo>
                    <a:pt x="67254" y="3102"/>
                    <a:pt x="68656" y="1607"/>
                    <a:pt x="70339" y="766"/>
                  </a:cubicBezTo>
                  <a:cubicBezTo>
                    <a:pt x="72116" y="-74"/>
                    <a:pt x="74267" y="-261"/>
                    <a:pt x="76137" y="393"/>
                  </a:cubicBezTo>
                  <a:close/>
                </a:path>
              </a:pathLst>
            </a:custGeom>
            <a:solidFill>
              <a:schemeClr val="bg1"/>
            </a:solidFill>
            <a:ln>
              <a:noFill/>
            </a:ln>
          </p:spPr>
          <p:txBody>
            <a:bodyPr/>
            <a:lstStyle/>
            <a:p>
              <a:endParaRPr lang="zh-CN" altLang="en-US" sz="1350">
                <a:cs typeface="+mn-ea"/>
                <a:sym typeface="+mn-lt"/>
              </a:endParaRPr>
            </a:p>
          </p:txBody>
        </p:sp>
      </p:grpSp>
      <p:grpSp>
        <p:nvGrpSpPr>
          <p:cNvPr id="32" name="组合 31"/>
          <p:cNvGrpSpPr/>
          <p:nvPr/>
        </p:nvGrpSpPr>
        <p:grpSpPr>
          <a:xfrm>
            <a:off x="1115616" y="1831840"/>
            <a:ext cx="758763" cy="739910"/>
            <a:chOff x="1730461" y="1679440"/>
            <a:chExt cx="758763" cy="739910"/>
          </a:xfrm>
        </p:grpSpPr>
        <p:sp>
          <p:nvSpPr>
            <p:cNvPr id="33" name="矩形 32"/>
            <p:cNvSpPr/>
            <p:nvPr/>
          </p:nvSpPr>
          <p:spPr>
            <a:xfrm>
              <a:off x="1730461" y="1679440"/>
              <a:ext cx="758763" cy="7399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34" name="archery_140449"/>
            <p:cNvSpPr>
              <a:spLocks noChangeAspect="1"/>
            </p:cNvSpPr>
            <p:nvPr/>
          </p:nvSpPr>
          <p:spPr bwMode="auto">
            <a:xfrm>
              <a:off x="1895128" y="1820671"/>
              <a:ext cx="429429" cy="428874"/>
            </a:xfrm>
            <a:custGeom>
              <a:avLst/>
              <a:gdLst>
                <a:gd name="connsiteX0" fmla="*/ 301042 w 602819"/>
                <a:gd name="connsiteY0" fmla="*/ 215161 h 602041"/>
                <a:gd name="connsiteX1" fmla="*/ 248582 w 602819"/>
                <a:gd name="connsiteY1" fmla="*/ 232889 h 602041"/>
                <a:gd name="connsiteX2" fmla="*/ 296199 w 602819"/>
                <a:gd name="connsiteY2" fmla="*/ 280434 h 602041"/>
                <a:gd name="connsiteX3" fmla="*/ 301042 w 602819"/>
                <a:gd name="connsiteY3" fmla="*/ 279628 h 602041"/>
                <a:gd name="connsiteX4" fmla="*/ 322833 w 602819"/>
                <a:gd name="connsiteY4" fmla="*/ 300580 h 602041"/>
                <a:gd name="connsiteX5" fmla="*/ 301042 w 602819"/>
                <a:gd name="connsiteY5" fmla="*/ 322338 h 602041"/>
                <a:gd name="connsiteX6" fmla="*/ 280058 w 602819"/>
                <a:gd name="connsiteY6" fmla="*/ 300580 h 602041"/>
                <a:gd name="connsiteX7" fmla="*/ 280865 w 602819"/>
                <a:gd name="connsiteY7" fmla="*/ 295745 h 602041"/>
                <a:gd name="connsiteX8" fmla="*/ 233247 w 602819"/>
                <a:gd name="connsiteY8" fmla="*/ 248200 h 602041"/>
                <a:gd name="connsiteX9" fmla="*/ 215491 w 602819"/>
                <a:gd name="connsiteY9" fmla="*/ 300580 h 602041"/>
                <a:gd name="connsiteX10" fmla="*/ 301042 w 602819"/>
                <a:gd name="connsiteY10" fmla="*/ 386805 h 602041"/>
                <a:gd name="connsiteX11" fmla="*/ 387400 w 602819"/>
                <a:gd name="connsiteY11" fmla="*/ 300580 h 602041"/>
                <a:gd name="connsiteX12" fmla="*/ 301042 w 602819"/>
                <a:gd name="connsiteY12" fmla="*/ 215161 h 602041"/>
                <a:gd name="connsiteX13" fmla="*/ 301042 w 602819"/>
                <a:gd name="connsiteY13" fmla="*/ 118459 h 602041"/>
                <a:gd name="connsiteX14" fmla="*/ 179979 w 602819"/>
                <a:gd name="connsiteY14" fmla="*/ 164392 h 602041"/>
                <a:gd name="connsiteX15" fmla="*/ 233247 w 602819"/>
                <a:gd name="connsiteY15" fmla="*/ 217578 h 602041"/>
                <a:gd name="connsiteX16" fmla="*/ 301042 w 602819"/>
                <a:gd name="connsiteY16" fmla="*/ 193403 h 602041"/>
                <a:gd name="connsiteX17" fmla="*/ 409191 w 602819"/>
                <a:gd name="connsiteY17" fmla="*/ 300580 h 602041"/>
                <a:gd name="connsiteX18" fmla="*/ 301042 w 602819"/>
                <a:gd name="connsiteY18" fmla="*/ 408563 h 602041"/>
                <a:gd name="connsiteX19" fmla="*/ 193700 w 602819"/>
                <a:gd name="connsiteY19" fmla="*/ 300580 h 602041"/>
                <a:gd name="connsiteX20" fmla="*/ 217912 w 602819"/>
                <a:gd name="connsiteY20" fmla="*/ 232889 h 602041"/>
                <a:gd name="connsiteX21" fmla="*/ 164645 w 602819"/>
                <a:gd name="connsiteY21" fmla="*/ 179703 h 602041"/>
                <a:gd name="connsiteX22" fmla="*/ 118641 w 602819"/>
                <a:gd name="connsiteY22" fmla="*/ 300580 h 602041"/>
                <a:gd name="connsiteX23" fmla="*/ 301042 w 602819"/>
                <a:gd name="connsiteY23" fmla="*/ 483506 h 602041"/>
                <a:gd name="connsiteX24" fmla="*/ 484250 w 602819"/>
                <a:gd name="connsiteY24" fmla="*/ 300580 h 602041"/>
                <a:gd name="connsiteX25" fmla="*/ 301042 w 602819"/>
                <a:gd name="connsiteY25" fmla="*/ 118459 h 602041"/>
                <a:gd name="connsiteX26" fmla="*/ 301021 w 602819"/>
                <a:gd name="connsiteY26" fmla="*/ 0 h 602041"/>
                <a:gd name="connsiteX27" fmla="*/ 602819 w 602819"/>
                <a:gd name="connsiteY27" fmla="*/ 300618 h 602041"/>
                <a:gd name="connsiteX28" fmla="*/ 521317 w 602819"/>
                <a:gd name="connsiteY28" fmla="*/ 506134 h 602041"/>
                <a:gd name="connsiteX29" fmla="*/ 598784 w 602819"/>
                <a:gd name="connsiteY29" fmla="*/ 583504 h 602041"/>
                <a:gd name="connsiteX30" fmla="*/ 597977 w 602819"/>
                <a:gd name="connsiteY30" fmla="*/ 598817 h 602041"/>
                <a:gd name="connsiteX31" fmla="*/ 590715 w 602819"/>
                <a:gd name="connsiteY31" fmla="*/ 602041 h 602041"/>
                <a:gd name="connsiteX32" fmla="*/ 583452 w 602819"/>
                <a:gd name="connsiteY32" fmla="*/ 598817 h 602041"/>
                <a:gd name="connsiteX33" fmla="*/ 505985 w 602819"/>
                <a:gd name="connsiteY33" fmla="*/ 520641 h 602041"/>
                <a:gd name="connsiteX34" fmla="*/ 301021 w 602819"/>
                <a:gd name="connsiteY34" fmla="*/ 602041 h 602041"/>
                <a:gd name="connsiteX35" fmla="*/ 96057 w 602819"/>
                <a:gd name="connsiteY35" fmla="*/ 520641 h 602041"/>
                <a:gd name="connsiteX36" fmla="*/ 18590 w 602819"/>
                <a:gd name="connsiteY36" fmla="*/ 598817 h 602041"/>
                <a:gd name="connsiteX37" fmla="*/ 10520 w 602819"/>
                <a:gd name="connsiteY37" fmla="*/ 602041 h 602041"/>
                <a:gd name="connsiteX38" fmla="*/ 3258 w 602819"/>
                <a:gd name="connsiteY38" fmla="*/ 598817 h 602041"/>
                <a:gd name="connsiteX39" fmla="*/ 3258 w 602819"/>
                <a:gd name="connsiteY39" fmla="*/ 583504 h 602041"/>
                <a:gd name="connsiteX40" fmla="*/ 80725 w 602819"/>
                <a:gd name="connsiteY40" fmla="*/ 506134 h 602041"/>
                <a:gd name="connsiteX41" fmla="*/ 30 w 602819"/>
                <a:gd name="connsiteY41" fmla="*/ 300618 h 602041"/>
                <a:gd name="connsiteX42" fmla="*/ 43605 w 602819"/>
                <a:gd name="connsiteY42" fmla="*/ 145070 h 602041"/>
                <a:gd name="connsiteX43" fmla="*/ 58130 w 602819"/>
                <a:gd name="connsiteY43" fmla="*/ 141041 h 602041"/>
                <a:gd name="connsiteX44" fmla="*/ 62165 w 602819"/>
                <a:gd name="connsiteY44" fmla="*/ 156354 h 602041"/>
                <a:gd name="connsiteX45" fmla="*/ 21818 w 602819"/>
                <a:gd name="connsiteY45" fmla="*/ 300618 h 602041"/>
                <a:gd name="connsiteX46" fmla="*/ 301021 w 602819"/>
                <a:gd name="connsiteY46" fmla="*/ 580281 h 602041"/>
                <a:gd name="connsiteX47" fmla="*/ 581031 w 602819"/>
                <a:gd name="connsiteY47" fmla="*/ 300618 h 602041"/>
                <a:gd name="connsiteX48" fmla="*/ 301021 w 602819"/>
                <a:gd name="connsiteY48" fmla="*/ 21761 h 602041"/>
                <a:gd name="connsiteX49" fmla="*/ 156578 w 602819"/>
                <a:gd name="connsiteY49" fmla="*/ 62058 h 602041"/>
                <a:gd name="connsiteX50" fmla="*/ 141246 w 602819"/>
                <a:gd name="connsiteY50" fmla="*/ 58028 h 602041"/>
                <a:gd name="connsiteX51" fmla="*/ 145280 w 602819"/>
                <a:gd name="connsiteY51" fmla="*/ 43521 h 602041"/>
                <a:gd name="connsiteX52" fmla="*/ 301021 w 602819"/>
                <a:gd name="connsiteY52" fmla="*/ 0 h 602041"/>
                <a:gd name="connsiteX53" fmla="*/ 54075 w 602819"/>
                <a:gd name="connsiteY53" fmla="*/ 0 h 602041"/>
                <a:gd name="connsiteX54" fmla="*/ 64567 w 602819"/>
                <a:gd name="connsiteY54" fmla="*/ 10476 h 602041"/>
                <a:gd name="connsiteX55" fmla="*/ 64567 w 602819"/>
                <a:gd name="connsiteY55" fmla="*/ 49157 h 602041"/>
                <a:gd name="connsiteX56" fmla="*/ 75059 w 602819"/>
                <a:gd name="connsiteY56" fmla="*/ 59633 h 602041"/>
                <a:gd name="connsiteX57" fmla="*/ 75059 w 602819"/>
                <a:gd name="connsiteY57" fmla="*/ 32234 h 602041"/>
                <a:gd name="connsiteX58" fmla="*/ 86358 w 602819"/>
                <a:gd name="connsiteY58" fmla="*/ 21758 h 602041"/>
                <a:gd name="connsiteX59" fmla="*/ 96850 w 602819"/>
                <a:gd name="connsiteY59" fmla="*/ 32234 h 602041"/>
                <a:gd name="connsiteX60" fmla="*/ 96850 w 602819"/>
                <a:gd name="connsiteY60" fmla="*/ 81390 h 602041"/>
                <a:gd name="connsiteX61" fmla="*/ 107342 w 602819"/>
                <a:gd name="connsiteY61" fmla="*/ 91866 h 602041"/>
                <a:gd name="connsiteX62" fmla="*/ 107342 w 602819"/>
                <a:gd name="connsiteY62" fmla="*/ 64468 h 602041"/>
                <a:gd name="connsiteX63" fmla="*/ 118641 w 602819"/>
                <a:gd name="connsiteY63" fmla="*/ 53992 h 602041"/>
                <a:gd name="connsiteX64" fmla="*/ 129133 w 602819"/>
                <a:gd name="connsiteY64" fmla="*/ 64468 h 602041"/>
                <a:gd name="connsiteX65" fmla="*/ 129133 w 602819"/>
                <a:gd name="connsiteY65" fmla="*/ 113624 h 602041"/>
                <a:gd name="connsiteX66" fmla="*/ 164645 w 602819"/>
                <a:gd name="connsiteY66" fmla="*/ 149081 h 602041"/>
                <a:gd name="connsiteX67" fmla="*/ 301042 w 602819"/>
                <a:gd name="connsiteY67" fmla="*/ 96701 h 602041"/>
                <a:gd name="connsiteX68" fmla="*/ 506041 w 602819"/>
                <a:gd name="connsiteY68" fmla="*/ 300580 h 602041"/>
                <a:gd name="connsiteX69" fmla="*/ 301042 w 602819"/>
                <a:gd name="connsiteY69" fmla="*/ 505264 h 602041"/>
                <a:gd name="connsiteX70" fmla="*/ 96850 w 602819"/>
                <a:gd name="connsiteY70" fmla="*/ 300580 h 602041"/>
                <a:gd name="connsiteX71" fmla="*/ 149310 w 602819"/>
                <a:gd name="connsiteY71" fmla="*/ 164392 h 602041"/>
                <a:gd name="connsiteX72" fmla="*/ 113799 w 602819"/>
                <a:gd name="connsiteY72" fmla="*/ 128935 h 602041"/>
                <a:gd name="connsiteX73" fmla="*/ 64567 w 602819"/>
                <a:gd name="connsiteY73" fmla="*/ 128935 h 602041"/>
                <a:gd name="connsiteX74" fmla="*/ 54075 w 602819"/>
                <a:gd name="connsiteY74" fmla="*/ 118459 h 602041"/>
                <a:gd name="connsiteX75" fmla="*/ 64567 w 602819"/>
                <a:gd name="connsiteY75" fmla="*/ 107177 h 602041"/>
                <a:gd name="connsiteX76" fmla="*/ 92007 w 602819"/>
                <a:gd name="connsiteY76" fmla="*/ 107177 h 602041"/>
                <a:gd name="connsiteX77" fmla="*/ 81515 w 602819"/>
                <a:gd name="connsiteY77" fmla="*/ 96701 h 602041"/>
                <a:gd name="connsiteX78" fmla="*/ 32283 w 602819"/>
                <a:gd name="connsiteY78" fmla="*/ 96701 h 602041"/>
                <a:gd name="connsiteX79" fmla="*/ 21791 w 602819"/>
                <a:gd name="connsiteY79" fmla="*/ 86226 h 602041"/>
                <a:gd name="connsiteX80" fmla="*/ 32283 w 602819"/>
                <a:gd name="connsiteY80" fmla="*/ 74944 h 602041"/>
                <a:gd name="connsiteX81" fmla="*/ 59724 w 602819"/>
                <a:gd name="connsiteY81" fmla="*/ 74944 h 602041"/>
                <a:gd name="connsiteX82" fmla="*/ 49232 w 602819"/>
                <a:gd name="connsiteY82" fmla="*/ 64468 h 602041"/>
                <a:gd name="connsiteX83" fmla="*/ 10492 w 602819"/>
                <a:gd name="connsiteY83" fmla="*/ 64468 h 602041"/>
                <a:gd name="connsiteX84" fmla="*/ 0 w 602819"/>
                <a:gd name="connsiteY84" fmla="*/ 53992 h 602041"/>
                <a:gd name="connsiteX85" fmla="*/ 10492 w 602819"/>
                <a:gd name="connsiteY85" fmla="*/ 42710 h 602041"/>
                <a:gd name="connsiteX86" fmla="*/ 27441 w 602819"/>
                <a:gd name="connsiteY86" fmla="*/ 42710 h 602041"/>
                <a:gd name="connsiteX87" fmla="*/ 13720 w 602819"/>
                <a:gd name="connsiteY87" fmla="*/ 29011 h 602041"/>
                <a:gd name="connsiteX88" fmla="*/ 13720 w 602819"/>
                <a:gd name="connsiteY88" fmla="*/ 13700 h 602041"/>
                <a:gd name="connsiteX89" fmla="*/ 29055 w 602819"/>
                <a:gd name="connsiteY89" fmla="*/ 13700 h 602041"/>
                <a:gd name="connsiteX90" fmla="*/ 42775 w 602819"/>
                <a:gd name="connsiteY90" fmla="*/ 27399 h 602041"/>
                <a:gd name="connsiteX91" fmla="*/ 42775 w 602819"/>
                <a:gd name="connsiteY91" fmla="*/ 10476 h 602041"/>
                <a:gd name="connsiteX92" fmla="*/ 54075 w 602819"/>
                <a:gd name="connsiteY92" fmla="*/ 0 h 60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02819" h="602041">
                  <a:moveTo>
                    <a:pt x="301042" y="215161"/>
                  </a:moveTo>
                  <a:cubicBezTo>
                    <a:pt x="281672" y="215161"/>
                    <a:pt x="263109" y="221607"/>
                    <a:pt x="248582" y="232889"/>
                  </a:cubicBezTo>
                  <a:lnTo>
                    <a:pt x="296199" y="280434"/>
                  </a:lnTo>
                  <a:cubicBezTo>
                    <a:pt x="297814" y="279628"/>
                    <a:pt x="299428" y="279628"/>
                    <a:pt x="301042" y="279628"/>
                  </a:cubicBezTo>
                  <a:cubicBezTo>
                    <a:pt x="313148" y="279628"/>
                    <a:pt x="322833" y="289298"/>
                    <a:pt x="322833" y="300580"/>
                  </a:cubicBezTo>
                  <a:cubicBezTo>
                    <a:pt x="322833" y="312668"/>
                    <a:pt x="313148" y="322338"/>
                    <a:pt x="301042" y="322338"/>
                  </a:cubicBezTo>
                  <a:cubicBezTo>
                    <a:pt x="289743" y="322338"/>
                    <a:pt x="280058" y="312668"/>
                    <a:pt x="280058" y="300580"/>
                  </a:cubicBezTo>
                  <a:cubicBezTo>
                    <a:pt x="280058" y="298968"/>
                    <a:pt x="280058" y="297357"/>
                    <a:pt x="280865" y="295745"/>
                  </a:cubicBezTo>
                  <a:lnTo>
                    <a:pt x="233247" y="248200"/>
                  </a:lnTo>
                  <a:cubicBezTo>
                    <a:pt x="221948" y="262705"/>
                    <a:pt x="215491" y="281240"/>
                    <a:pt x="215491" y="300580"/>
                  </a:cubicBezTo>
                  <a:cubicBezTo>
                    <a:pt x="215491" y="348125"/>
                    <a:pt x="254231" y="386805"/>
                    <a:pt x="301042" y="386805"/>
                  </a:cubicBezTo>
                  <a:cubicBezTo>
                    <a:pt x="348660" y="386805"/>
                    <a:pt x="387400" y="348125"/>
                    <a:pt x="387400" y="300580"/>
                  </a:cubicBezTo>
                  <a:cubicBezTo>
                    <a:pt x="387400" y="253841"/>
                    <a:pt x="348660" y="215161"/>
                    <a:pt x="301042" y="215161"/>
                  </a:cubicBezTo>
                  <a:close/>
                  <a:moveTo>
                    <a:pt x="301042" y="118459"/>
                  </a:moveTo>
                  <a:cubicBezTo>
                    <a:pt x="255038" y="118459"/>
                    <a:pt x="212263" y="136188"/>
                    <a:pt x="179979" y="164392"/>
                  </a:cubicBezTo>
                  <a:lnTo>
                    <a:pt x="233247" y="217578"/>
                  </a:lnTo>
                  <a:cubicBezTo>
                    <a:pt x="251810" y="202267"/>
                    <a:pt x="275215" y="193403"/>
                    <a:pt x="301042" y="193403"/>
                  </a:cubicBezTo>
                  <a:cubicBezTo>
                    <a:pt x="360766" y="193403"/>
                    <a:pt x="409191" y="241753"/>
                    <a:pt x="409191" y="300580"/>
                  </a:cubicBezTo>
                  <a:cubicBezTo>
                    <a:pt x="409191" y="360212"/>
                    <a:pt x="360766" y="408563"/>
                    <a:pt x="301042" y="408563"/>
                  </a:cubicBezTo>
                  <a:cubicBezTo>
                    <a:pt x="242125" y="408563"/>
                    <a:pt x="193700" y="360212"/>
                    <a:pt x="193700" y="300580"/>
                  </a:cubicBezTo>
                  <a:cubicBezTo>
                    <a:pt x="193700" y="274793"/>
                    <a:pt x="202578" y="251423"/>
                    <a:pt x="217912" y="232889"/>
                  </a:cubicBezTo>
                  <a:lnTo>
                    <a:pt x="164645" y="179703"/>
                  </a:lnTo>
                  <a:cubicBezTo>
                    <a:pt x="136397" y="211937"/>
                    <a:pt x="118641" y="254647"/>
                    <a:pt x="118641" y="300580"/>
                  </a:cubicBezTo>
                  <a:cubicBezTo>
                    <a:pt x="118641" y="401310"/>
                    <a:pt x="200157" y="483506"/>
                    <a:pt x="301042" y="483506"/>
                  </a:cubicBezTo>
                  <a:cubicBezTo>
                    <a:pt x="401927" y="483506"/>
                    <a:pt x="484250" y="401310"/>
                    <a:pt x="484250" y="300580"/>
                  </a:cubicBezTo>
                  <a:cubicBezTo>
                    <a:pt x="484250" y="199849"/>
                    <a:pt x="401927" y="118459"/>
                    <a:pt x="301042" y="118459"/>
                  </a:cubicBezTo>
                  <a:close/>
                  <a:moveTo>
                    <a:pt x="301021" y="0"/>
                  </a:moveTo>
                  <a:cubicBezTo>
                    <a:pt x="467252" y="0"/>
                    <a:pt x="602819" y="134593"/>
                    <a:pt x="602819" y="300618"/>
                  </a:cubicBezTo>
                  <a:cubicBezTo>
                    <a:pt x="602819" y="380406"/>
                    <a:pt x="572155" y="452135"/>
                    <a:pt x="521317" y="506134"/>
                  </a:cubicBezTo>
                  <a:lnTo>
                    <a:pt x="598784" y="583504"/>
                  </a:lnTo>
                  <a:cubicBezTo>
                    <a:pt x="602819" y="587534"/>
                    <a:pt x="602819" y="594788"/>
                    <a:pt x="597977" y="598817"/>
                  </a:cubicBezTo>
                  <a:cubicBezTo>
                    <a:pt x="596363" y="600429"/>
                    <a:pt x="593136" y="602041"/>
                    <a:pt x="590715" y="602041"/>
                  </a:cubicBezTo>
                  <a:cubicBezTo>
                    <a:pt x="588294" y="602041"/>
                    <a:pt x="585066" y="600429"/>
                    <a:pt x="583452" y="598817"/>
                  </a:cubicBezTo>
                  <a:lnTo>
                    <a:pt x="505985" y="520641"/>
                  </a:lnTo>
                  <a:cubicBezTo>
                    <a:pt x="452727" y="571415"/>
                    <a:pt x="380102" y="602041"/>
                    <a:pt x="301021" y="602041"/>
                  </a:cubicBezTo>
                  <a:cubicBezTo>
                    <a:pt x="221940" y="602041"/>
                    <a:pt x="150122" y="571415"/>
                    <a:pt x="96057" y="520641"/>
                  </a:cubicBezTo>
                  <a:lnTo>
                    <a:pt x="18590" y="598817"/>
                  </a:lnTo>
                  <a:cubicBezTo>
                    <a:pt x="16169" y="600429"/>
                    <a:pt x="13748" y="602041"/>
                    <a:pt x="10520" y="602041"/>
                  </a:cubicBezTo>
                  <a:cubicBezTo>
                    <a:pt x="8099" y="602041"/>
                    <a:pt x="5679" y="600429"/>
                    <a:pt x="3258" y="598817"/>
                  </a:cubicBezTo>
                  <a:cubicBezTo>
                    <a:pt x="-777" y="594788"/>
                    <a:pt x="-777" y="587534"/>
                    <a:pt x="3258" y="583504"/>
                  </a:cubicBezTo>
                  <a:lnTo>
                    <a:pt x="80725" y="506134"/>
                  </a:lnTo>
                  <a:cubicBezTo>
                    <a:pt x="30694" y="452135"/>
                    <a:pt x="30" y="379600"/>
                    <a:pt x="30" y="300618"/>
                  </a:cubicBezTo>
                  <a:cubicBezTo>
                    <a:pt x="30" y="245814"/>
                    <a:pt x="15362" y="191815"/>
                    <a:pt x="43605" y="145070"/>
                  </a:cubicBezTo>
                  <a:cubicBezTo>
                    <a:pt x="46833" y="139429"/>
                    <a:pt x="53288" y="137817"/>
                    <a:pt x="58130" y="141041"/>
                  </a:cubicBezTo>
                  <a:cubicBezTo>
                    <a:pt x="63779" y="144264"/>
                    <a:pt x="65393" y="150712"/>
                    <a:pt x="62165" y="156354"/>
                  </a:cubicBezTo>
                  <a:cubicBezTo>
                    <a:pt x="35536" y="199875"/>
                    <a:pt x="21818" y="249843"/>
                    <a:pt x="21818" y="300618"/>
                  </a:cubicBezTo>
                  <a:cubicBezTo>
                    <a:pt x="21818" y="454553"/>
                    <a:pt x="146894" y="580281"/>
                    <a:pt x="301021" y="580281"/>
                  </a:cubicBezTo>
                  <a:cubicBezTo>
                    <a:pt x="455148" y="580281"/>
                    <a:pt x="581031" y="454553"/>
                    <a:pt x="581031" y="300618"/>
                  </a:cubicBezTo>
                  <a:cubicBezTo>
                    <a:pt x="581031" y="146682"/>
                    <a:pt x="455148" y="21761"/>
                    <a:pt x="301021" y="21761"/>
                  </a:cubicBezTo>
                  <a:cubicBezTo>
                    <a:pt x="250183" y="21761"/>
                    <a:pt x="200153" y="35462"/>
                    <a:pt x="156578" y="62058"/>
                  </a:cubicBezTo>
                  <a:cubicBezTo>
                    <a:pt x="150929" y="65282"/>
                    <a:pt x="144473" y="63670"/>
                    <a:pt x="141246" y="58028"/>
                  </a:cubicBezTo>
                  <a:cubicBezTo>
                    <a:pt x="138018" y="53193"/>
                    <a:pt x="139632" y="46745"/>
                    <a:pt x="145280" y="43521"/>
                  </a:cubicBezTo>
                  <a:cubicBezTo>
                    <a:pt x="192083" y="15313"/>
                    <a:pt x="246149" y="0"/>
                    <a:pt x="301021" y="0"/>
                  </a:cubicBezTo>
                  <a:close/>
                  <a:moveTo>
                    <a:pt x="54075" y="0"/>
                  </a:moveTo>
                  <a:cubicBezTo>
                    <a:pt x="59724" y="0"/>
                    <a:pt x="64567" y="4835"/>
                    <a:pt x="64567" y="10476"/>
                  </a:cubicBezTo>
                  <a:lnTo>
                    <a:pt x="64567" y="49157"/>
                  </a:lnTo>
                  <a:lnTo>
                    <a:pt x="75059" y="59633"/>
                  </a:lnTo>
                  <a:lnTo>
                    <a:pt x="75059" y="32234"/>
                  </a:lnTo>
                  <a:cubicBezTo>
                    <a:pt x="75059" y="26593"/>
                    <a:pt x="79901" y="21758"/>
                    <a:pt x="86358" y="21758"/>
                  </a:cubicBezTo>
                  <a:cubicBezTo>
                    <a:pt x="92007" y="21758"/>
                    <a:pt x="96850" y="26593"/>
                    <a:pt x="96850" y="32234"/>
                  </a:cubicBezTo>
                  <a:lnTo>
                    <a:pt x="96850" y="81390"/>
                  </a:lnTo>
                  <a:lnTo>
                    <a:pt x="107342" y="91866"/>
                  </a:lnTo>
                  <a:lnTo>
                    <a:pt x="107342" y="64468"/>
                  </a:lnTo>
                  <a:cubicBezTo>
                    <a:pt x="107342" y="58827"/>
                    <a:pt x="112185" y="53992"/>
                    <a:pt x="118641" y="53992"/>
                  </a:cubicBezTo>
                  <a:cubicBezTo>
                    <a:pt x="124291" y="53992"/>
                    <a:pt x="129133" y="58827"/>
                    <a:pt x="129133" y="64468"/>
                  </a:cubicBezTo>
                  <a:lnTo>
                    <a:pt x="129133" y="113624"/>
                  </a:lnTo>
                  <a:lnTo>
                    <a:pt x="164645" y="149081"/>
                  </a:lnTo>
                  <a:cubicBezTo>
                    <a:pt x="200964" y="116848"/>
                    <a:pt x="248582" y="96701"/>
                    <a:pt x="301042" y="96701"/>
                  </a:cubicBezTo>
                  <a:cubicBezTo>
                    <a:pt x="414034" y="96701"/>
                    <a:pt x="506041" y="188568"/>
                    <a:pt x="506041" y="300580"/>
                  </a:cubicBezTo>
                  <a:cubicBezTo>
                    <a:pt x="506041" y="413398"/>
                    <a:pt x="414034" y="505264"/>
                    <a:pt x="301042" y="505264"/>
                  </a:cubicBezTo>
                  <a:cubicBezTo>
                    <a:pt x="188857" y="505264"/>
                    <a:pt x="96850" y="413398"/>
                    <a:pt x="96850" y="300580"/>
                  </a:cubicBezTo>
                  <a:cubicBezTo>
                    <a:pt x="96850" y="248200"/>
                    <a:pt x="117027" y="200655"/>
                    <a:pt x="149310" y="164392"/>
                  </a:cubicBezTo>
                  <a:lnTo>
                    <a:pt x="113799" y="128935"/>
                  </a:lnTo>
                  <a:lnTo>
                    <a:pt x="64567" y="128935"/>
                  </a:lnTo>
                  <a:cubicBezTo>
                    <a:pt x="58917" y="128935"/>
                    <a:pt x="54075" y="124100"/>
                    <a:pt x="54075" y="118459"/>
                  </a:cubicBezTo>
                  <a:cubicBezTo>
                    <a:pt x="54075" y="112013"/>
                    <a:pt x="58917" y="107177"/>
                    <a:pt x="64567" y="107177"/>
                  </a:cubicBezTo>
                  <a:lnTo>
                    <a:pt x="92007" y="107177"/>
                  </a:lnTo>
                  <a:lnTo>
                    <a:pt x="81515" y="96701"/>
                  </a:lnTo>
                  <a:lnTo>
                    <a:pt x="32283" y="96701"/>
                  </a:lnTo>
                  <a:cubicBezTo>
                    <a:pt x="26634" y="96701"/>
                    <a:pt x="21791" y="91866"/>
                    <a:pt x="21791" y="86226"/>
                  </a:cubicBezTo>
                  <a:cubicBezTo>
                    <a:pt x="21791" y="79779"/>
                    <a:pt x="26634" y="74944"/>
                    <a:pt x="32283" y="74944"/>
                  </a:cubicBezTo>
                  <a:lnTo>
                    <a:pt x="59724" y="74944"/>
                  </a:lnTo>
                  <a:lnTo>
                    <a:pt x="49232" y="64468"/>
                  </a:lnTo>
                  <a:lnTo>
                    <a:pt x="10492" y="64468"/>
                  </a:lnTo>
                  <a:cubicBezTo>
                    <a:pt x="4842" y="64468"/>
                    <a:pt x="0" y="59633"/>
                    <a:pt x="0" y="53992"/>
                  </a:cubicBezTo>
                  <a:cubicBezTo>
                    <a:pt x="0" y="47545"/>
                    <a:pt x="4842" y="42710"/>
                    <a:pt x="10492" y="42710"/>
                  </a:cubicBezTo>
                  <a:lnTo>
                    <a:pt x="27441" y="42710"/>
                  </a:lnTo>
                  <a:lnTo>
                    <a:pt x="13720" y="29011"/>
                  </a:lnTo>
                  <a:cubicBezTo>
                    <a:pt x="9685" y="24981"/>
                    <a:pt x="9685" y="17729"/>
                    <a:pt x="13720" y="13700"/>
                  </a:cubicBezTo>
                  <a:cubicBezTo>
                    <a:pt x="17756" y="9670"/>
                    <a:pt x="25020" y="9670"/>
                    <a:pt x="29055" y="13700"/>
                  </a:cubicBezTo>
                  <a:lnTo>
                    <a:pt x="42775" y="27399"/>
                  </a:lnTo>
                  <a:lnTo>
                    <a:pt x="42775" y="10476"/>
                  </a:lnTo>
                  <a:cubicBezTo>
                    <a:pt x="42775" y="4835"/>
                    <a:pt x="47618" y="0"/>
                    <a:pt x="54075" y="0"/>
                  </a:cubicBezTo>
                  <a:close/>
                </a:path>
              </a:pathLst>
            </a:custGeom>
            <a:solidFill>
              <a:schemeClr val="bg1"/>
            </a:solidFill>
            <a:ln>
              <a:noFill/>
            </a:ln>
          </p:spPr>
          <p:txBody>
            <a:bodyPr/>
            <a:lstStyle/>
            <a:p>
              <a:endParaRPr lang="zh-CN" altLang="en-US" sz="1350">
                <a:cs typeface="+mn-ea"/>
                <a:sym typeface="+mn-lt"/>
              </a:endParaRPr>
            </a:p>
          </p:txBody>
        </p:sp>
      </p:grpSp>
      <p:grpSp>
        <p:nvGrpSpPr>
          <p:cNvPr id="35" name="组合 34"/>
          <p:cNvGrpSpPr/>
          <p:nvPr/>
        </p:nvGrpSpPr>
        <p:grpSpPr>
          <a:xfrm>
            <a:off x="7236296" y="1831840"/>
            <a:ext cx="758763" cy="739910"/>
            <a:chOff x="6857409" y="1679440"/>
            <a:chExt cx="758763" cy="739910"/>
          </a:xfrm>
        </p:grpSpPr>
        <p:sp>
          <p:nvSpPr>
            <p:cNvPr id="36" name="矩形 35"/>
            <p:cNvSpPr/>
            <p:nvPr/>
          </p:nvSpPr>
          <p:spPr>
            <a:xfrm>
              <a:off x="6857409" y="1679440"/>
              <a:ext cx="758763" cy="7399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50" name="logic-board-games_103231"/>
            <p:cNvSpPr>
              <a:spLocks noChangeAspect="1"/>
            </p:cNvSpPr>
            <p:nvPr/>
          </p:nvSpPr>
          <p:spPr bwMode="auto">
            <a:xfrm>
              <a:off x="7051868" y="1759707"/>
              <a:ext cx="369846" cy="457264"/>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88862 h 440259"/>
                <a:gd name="T47" fmla="*/ 88862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88862 h 440259"/>
                <a:gd name="T69" fmla="*/ 88862 h 440259"/>
                <a:gd name="T70" fmla="*/ 278945 h 440259"/>
                <a:gd name="T71" fmla="*/ 278945 h 440259"/>
                <a:gd name="T72" fmla="*/ 278945 h 440259"/>
                <a:gd name="T73" fmla="*/ 278945 h 440259"/>
                <a:gd name="T74" fmla="*/ 278945 h 440259"/>
                <a:gd name="T75" fmla="*/ 278945 h 440259"/>
                <a:gd name="T76" fmla="*/ 278945 h 440259"/>
                <a:gd name="T77" fmla="*/ 278945 h 440259"/>
                <a:gd name="T78" fmla="*/ 278945 h 440259"/>
                <a:gd name="T79" fmla="*/ 278945 h 440259"/>
                <a:gd name="T80" fmla="*/ 278945 h 440259"/>
                <a:gd name="T81" fmla="*/ 278945 h 440259"/>
                <a:gd name="T82" fmla="*/ 278945 h 440259"/>
                <a:gd name="T83" fmla="*/ 278945 h 440259"/>
                <a:gd name="T84" fmla="*/ 278945 h 440259"/>
                <a:gd name="T85" fmla="*/ 278945 h 440259"/>
                <a:gd name="T86" fmla="*/ 278945 h 440259"/>
                <a:gd name="T87" fmla="*/ 278945 h 440259"/>
                <a:gd name="T88" fmla="*/ 278945 h 440259"/>
                <a:gd name="T89" fmla="*/ 278945 h 440259"/>
                <a:gd name="T90" fmla="*/ 278945 h 440259"/>
                <a:gd name="T91" fmla="*/ 278945 h 440259"/>
                <a:gd name="T92" fmla="*/ 278945 h 440259"/>
                <a:gd name="T93" fmla="*/ 278945 h 440259"/>
                <a:gd name="T94" fmla="*/ 278945 h 440259"/>
                <a:gd name="T95" fmla="*/ 278945 h 440259"/>
                <a:gd name="T96" fmla="*/ 278945 h 440259"/>
                <a:gd name="T97" fmla="*/ 278945 h 440259"/>
                <a:gd name="T98" fmla="*/ 278945 h 440259"/>
                <a:gd name="T99"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24" h="5974">
                  <a:moveTo>
                    <a:pt x="1726" y="3968"/>
                  </a:moveTo>
                  <a:lnTo>
                    <a:pt x="1726" y="4180"/>
                  </a:lnTo>
                  <a:cubicBezTo>
                    <a:pt x="1726" y="4269"/>
                    <a:pt x="1759" y="4351"/>
                    <a:pt x="1813" y="4413"/>
                  </a:cubicBezTo>
                  <a:lnTo>
                    <a:pt x="1813" y="5173"/>
                  </a:lnTo>
                  <a:cubicBezTo>
                    <a:pt x="1813" y="5349"/>
                    <a:pt x="1957" y="5492"/>
                    <a:pt x="2133" y="5492"/>
                  </a:cubicBezTo>
                  <a:lnTo>
                    <a:pt x="2691" y="5492"/>
                  </a:lnTo>
                  <a:cubicBezTo>
                    <a:pt x="2867" y="5492"/>
                    <a:pt x="3010" y="5349"/>
                    <a:pt x="3010" y="5173"/>
                  </a:cubicBezTo>
                  <a:lnTo>
                    <a:pt x="3010" y="4413"/>
                  </a:lnTo>
                  <a:cubicBezTo>
                    <a:pt x="3065" y="4351"/>
                    <a:pt x="3098" y="4269"/>
                    <a:pt x="3098" y="4180"/>
                  </a:cubicBezTo>
                  <a:lnTo>
                    <a:pt x="3098" y="3968"/>
                  </a:lnTo>
                  <a:cubicBezTo>
                    <a:pt x="3663" y="3702"/>
                    <a:pt x="4025" y="3138"/>
                    <a:pt x="4025" y="2508"/>
                  </a:cubicBezTo>
                  <a:cubicBezTo>
                    <a:pt x="4025" y="1618"/>
                    <a:pt x="3301" y="895"/>
                    <a:pt x="2412" y="895"/>
                  </a:cubicBezTo>
                  <a:cubicBezTo>
                    <a:pt x="1523" y="895"/>
                    <a:pt x="799" y="1618"/>
                    <a:pt x="799" y="2508"/>
                  </a:cubicBezTo>
                  <a:cubicBezTo>
                    <a:pt x="799" y="3138"/>
                    <a:pt x="1160" y="3702"/>
                    <a:pt x="1726" y="3968"/>
                  </a:cubicBezTo>
                  <a:close/>
                  <a:moveTo>
                    <a:pt x="2770" y="5173"/>
                  </a:moveTo>
                  <a:cubicBezTo>
                    <a:pt x="2770" y="5216"/>
                    <a:pt x="2734" y="5252"/>
                    <a:pt x="2691" y="5252"/>
                  </a:cubicBezTo>
                  <a:lnTo>
                    <a:pt x="2133" y="5252"/>
                  </a:lnTo>
                  <a:cubicBezTo>
                    <a:pt x="2090" y="5252"/>
                    <a:pt x="2053" y="5216"/>
                    <a:pt x="2053" y="5173"/>
                  </a:cubicBezTo>
                  <a:lnTo>
                    <a:pt x="2053" y="5014"/>
                  </a:lnTo>
                  <a:lnTo>
                    <a:pt x="2451" y="5014"/>
                  </a:lnTo>
                  <a:cubicBezTo>
                    <a:pt x="2517" y="5014"/>
                    <a:pt x="2571" y="4960"/>
                    <a:pt x="2571" y="4894"/>
                  </a:cubicBezTo>
                  <a:cubicBezTo>
                    <a:pt x="2571" y="4828"/>
                    <a:pt x="2517" y="4774"/>
                    <a:pt x="2451" y="4774"/>
                  </a:cubicBezTo>
                  <a:lnTo>
                    <a:pt x="2053" y="4774"/>
                  </a:lnTo>
                  <a:lnTo>
                    <a:pt x="2053" y="4534"/>
                  </a:lnTo>
                  <a:cubicBezTo>
                    <a:pt x="2063" y="4535"/>
                    <a:pt x="2072" y="4536"/>
                    <a:pt x="2082" y="4536"/>
                  </a:cubicBezTo>
                  <a:lnTo>
                    <a:pt x="2742" y="4536"/>
                  </a:lnTo>
                  <a:cubicBezTo>
                    <a:pt x="2752" y="4536"/>
                    <a:pt x="2761" y="4535"/>
                    <a:pt x="2770" y="4534"/>
                  </a:cubicBezTo>
                  <a:lnTo>
                    <a:pt x="2770" y="5173"/>
                  </a:lnTo>
                  <a:close/>
                  <a:moveTo>
                    <a:pt x="2412" y="1135"/>
                  </a:moveTo>
                  <a:cubicBezTo>
                    <a:pt x="3169" y="1135"/>
                    <a:pt x="3785" y="1751"/>
                    <a:pt x="3785" y="2508"/>
                  </a:cubicBezTo>
                  <a:cubicBezTo>
                    <a:pt x="3785" y="3067"/>
                    <a:pt x="3450" y="3566"/>
                    <a:pt x="2932" y="3778"/>
                  </a:cubicBezTo>
                  <a:cubicBezTo>
                    <a:pt x="2887" y="3797"/>
                    <a:pt x="2858" y="3840"/>
                    <a:pt x="2858" y="3889"/>
                  </a:cubicBezTo>
                  <a:lnTo>
                    <a:pt x="2858" y="4180"/>
                  </a:lnTo>
                  <a:cubicBezTo>
                    <a:pt x="2858" y="4244"/>
                    <a:pt x="2806" y="4296"/>
                    <a:pt x="2742" y="4296"/>
                  </a:cubicBezTo>
                  <a:lnTo>
                    <a:pt x="2082" y="4296"/>
                  </a:lnTo>
                  <a:cubicBezTo>
                    <a:pt x="2018" y="4296"/>
                    <a:pt x="1966" y="4244"/>
                    <a:pt x="1966" y="4180"/>
                  </a:cubicBezTo>
                  <a:lnTo>
                    <a:pt x="1966" y="3889"/>
                  </a:lnTo>
                  <a:cubicBezTo>
                    <a:pt x="1966" y="3840"/>
                    <a:pt x="1937" y="3797"/>
                    <a:pt x="1892" y="3778"/>
                  </a:cubicBezTo>
                  <a:cubicBezTo>
                    <a:pt x="1374" y="3566"/>
                    <a:pt x="1039" y="3067"/>
                    <a:pt x="1039" y="2508"/>
                  </a:cubicBezTo>
                  <a:cubicBezTo>
                    <a:pt x="1039" y="1751"/>
                    <a:pt x="1655" y="1135"/>
                    <a:pt x="2412" y="1135"/>
                  </a:cubicBezTo>
                  <a:close/>
                  <a:moveTo>
                    <a:pt x="2292" y="453"/>
                  </a:moveTo>
                  <a:lnTo>
                    <a:pt x="2292" y="120"/>
                  </a:lnTo>
                  <a:cubicBezTo>
                    <a:pt x="2292" y="54"/>
                    <a:pt x="2346" y="0"/>
                    <a:pt x="2412" y="0"/>
                  </a:cubicBezTo>
                  <a:cubicBezTo>
                    <a:pt x="2478" y="0"/>
                    <a:pt x="2532" y="54"/>
                    <a:pt x="2532" y="120"/>
                  </a:cubicBezTo>
                  <a:lnTo>
                    <a:pt x="2532" y="453"/>
                  </a:lnTo>
                  <a:cubicBezTo>
                    <a:pt x="2532" y="519"/>
                    <a:pt x="2478" y="573"/>
                    <a:pt x="2412" y="573"/>
                  </a:cubicBezTo>
                  <a:cubicBezTo>
                    <a:pt x="2346" y="573"/>
                    <a:pt x="2292" y="519"/>
                    <a:pt x="2292" y="453"/>
                  </a:cubicBezTo>
                  <a:close/>
                  <a:moveTo>
                    <a:pt x="2292" y="1561"/>
                  </a:moveTo>
                  <a:cubicBezTo>
                    <a:pt x="2292" y="1495"/>
                    <a:pt x="2346" y="1441"/>
                    <a:pt x="2412" y="1441"/>
                  </a:cubicBezTo>
                  <a:cubicBezTo>
                    <a:pt x="3033" y="1441"/>
                    <a:pt x="3539" y="1947"/>
                    <a:pt x="3539" y="2568"/>
                  </a:cubicBezTo>
                  <a:cubicBezTo>
                    <a:pt x="3539" y="2635"/>
                    <a:pt x="3485" y="2688"/>
                    <a:pt x="3419" y="2688"/>
                  </a:cubicBezTo>
                  <a:cubicBezTo>
                    <a:pt x="3353" y="2688"/>
                    <a:pt x="3299" y="2635"/>
                    <a:pt x="3299" y="2568"/>
                  </a:cubicBezTo>
                  <a:cubicBezTo>
                    <a:pt x="3299" y="2079"/>
                    <a:pt x="2901" y="1681"/>
                    <a:pt x="2412" y="1681"/>
                  </a:cubicBezTo>
                  <a:cubicBezTo>
                    <a:pt x="2346" y="1681"/>
                    <a:pt x="2292" y="1628"/>
                    <a:pt x="2292" y="1561"/>
                  </a:cubicBezTo>
                  <a:close/>
                  <a:moveTo>
                    <a:pt x="4117" y="706"/>
                  </a:moveTo>
                  <a:cubicBezTo>
                    <a:pt x="4164" y="753"/>
                    <a:pt x="4164" y="829"/>
                    <a:pt x="4117" y="876"/>
                  </a:cubicBezTo>
                  <a:lnTo>
                    <a:pt x="3896" y="1098"/>
                  </a:lnTo>
                  <a:cubicBezTo>
                    <a:pt x="3873" y="1121"/>
                    <a:pt x="3842" y="1133"/>
                    <a:pt x="3811" y="1133"/>
                  </a:cubicBezTo>
                  <a:cubicBezTo>
                    <a:pt x="3781" y="1133"/>
                    <a:pt x="3750" y="1121"/>
                    <a:pt x="3726" y="1098"/>
                  </a:cubicBezTo>
                  <a:cubicBezTo>
                    <a:pt x="3680" y="1051"/>
                    <a:pt x="3680" y="975"/>
                    <a:pt x="3726" y="928"/>
                  </a:cubicBezTo>
                  <a:lnTo>
                    <a:pt x="3948" y="706"/>
                  </a:lnTo>
                  <a:cubicBezTo>
                    <a:pt x="3995" y="660"/>
                    <a:pt x="4071" y="660"/>
                    <a:pt x="4117" y="706"/>
                  </a:cubicBezTo>
                  <a:close/>
                  <a:moveTo>
                    <a:pt x="4824" y="2412"/>
                  </a:moveTo>
                  <a:cubicBezTo>
                    <a:pt x="4824" y="2478"/>
                    <a:pt x="4770" y="2532"/>
                    <a:pt x="4704" y="2532"/>
                  </a:cubicBezTo>
                  <a:lnTo>
                    <a:pt x="4439" y="2532"/>
                  </a:lnTo>
                  <a:cubicBezTo>
                    <a:pt x="4373" y="2532"/>
                    <a:pt x="4319" y="2478"/>
                    <a:pt x="4319" y="2412"/>
                  </a:cubicBezTo>
                  <a:cubicBezTo>
                    <a:pt x="4319" y="2346"/>
                    <a:pt x="4373" y="2292"/>
                    <a:pt x="4439" y="2292"/>
                  </a:cubicBezTo>
                  <a:lnTo>
                    <a:pt x="4704" y="2292"/>
                  </a:lnTo>
                  <a:cubicBezTo>
                    <a:pt x="4770" y="2292"/>
                    <a:pt x="4824" y="2346"/>
                    <a:pt x="4824" y="2412"/>
                  </a:cubicBezTo>
                  <a:close/>
                  <a:moveTo>
                    <a:pt x="4029" y="5487"/>
                  </a:moveTo>
                  <a:cubicBezTo>
                    <a:pt x="4029" y="5652"/>
                    <a:pt x="3855" y="5775"/>
                    <a:pt x="3499" y="5863"/>
                  </a:cubicBezTo>
                  <a:cubicBezTo>
                    <a:pt x="3207" y="5934"/>
                    <a:pt x="2821" y="5974"/>
                    <a:pt x="2412" y="5974"/>
                  </a:cubicBezTo>
                  <a:cubicBezTo>
                    <a:pt x="1978" y="5974"/>
                    <a:pt x="1561" y="5928"/>
                    <a:pt x="1268" y="5848"/>
                  </a:cubicBezTo>
                  <a:cubicBezTo>
                    <a:pt x="950" y="5761"/>
                    <a:pt x="795" y="5643"/>
                    <a:pt x="795" y="5487"/>
                  </a:cubicBezTo>
                  <a:cubicBezTo>
                    <a:pt x="795" y="5302"/>
                    <a:pt x="1009" y="5170"/>
                    <a:pt x="1450" y="5083"/>
                  </a:cubicBezTo>
                  <a:cubicBezTo>
                    <a:pt x="1515" y="5070"/>
                    <a:pt x="1578" y="5113"/>
                    <a:pt x="1591" y="5178"/>
                  </a:cubicBezTo>
                  <a:cubicBezTo>
                    <a:pt x="1603" y="5243"/>
                    <a:pt x="1561" y="5306"/>
                    <a:pt x="1496" y="5319"/>
                  </a:cubicBezTo>
                  <a:cubicBezTo>
                    <a:pt x="1189" y="5379"/>
                    <a:pt x="1069" y="5454"/>
                    <a:pt x="1040" y="5486"/>
                  </a:cubicBezTo>
                  <a:cubicBezTo>
                    <a:pt x="1059" y="5506"/>
                    <a:pt x="1125" y="5560"/>
                    <a:pt x="1331" y="5617"/>
                  </a:cubicBezTo>
                  <a:cubicBezTo>
                    <a:pt x="1605" y="5691"/>
                    <a:pt x="1999" y="5734"/>
                    <a:pt x="2412" y="5734"/>
                  </a:cubicBezTo>
                  <a:cubicBezTo>
                    <a:pt x="2773" y="5734"/>
                    <a:pt x="3118" y="5702"/>
                    <a:pt x="3385" y="5643"/>
                  </a:cubicBezTo>
                  <a:cubicBezTo>
                    <a:pt x="3676" y="5579"/>
                    <a:pt x="3762" y="5510"/>
                    <a:pt x="3784" y="5486"/>
                  </a:cubicBezTo>
                  <a:cubicBezTo>
                    <a:pt x="3754" y="5454"/>
                    <a:pt x="3635" y="5379"/>
                    <a:pt x="3328" y="5319"/>
                  </a:cubicBezTo>
                  <a:cubicBezTo>
                    <a:pt x="3263" y="5306"/>
                    <a:pt x="3220" y="5243"/>
                    <a:pt x="3233" y="5178"/>
                  </a:cubicBezTo>
                  <a:cubicBezTo>
                    <a:pt x="3246" y="5113"/>
                    <a:pt x="3309" y="5070"/>
                    <a:pt x="3374" y="5083"/>
                  </a:cubicBezTo>
                  <a:cubicBezTo>
                    <a:pt x="3815" y="5170"/>
                    <a:pt x="4029" y="5302"/>
                    <a:pt x="4029" y="5487"/>
                  </a:cubicBezTo>
                  <a:close/>
                  <a:moveTo>
                    <a:pt x="928" y="1098"/>
                  </a:moveTo>
                  <a:lnTo>
                    <a:pt x="706" y="876"/>
                  </a:lnTo>
                  <a:cubicBezTo>
                    <a:pt x="660" y="829"/>
                    <a:pt x="660" y="753"/>
                    <a:pt x="706" y="706"/>
                  </a:cubicBezTo>
                  <a:cubicBezTo>
                    <a:pt x="753" y="660"/>
                    <a:pt x="829" y="660"/>
                    <a:pt x="876" y="706"/>
                  </a:cubicBezTo>
                  <a:lnTo>
                    <a:pt x="1098" y="928"/>
                  </a:lnTo>
                  <a:cubicBezTo>
                    <a:pt x="1144" y="975"/>
                    <a:pt x="1144" y="1051"/>
                    <a:pt x="1098" y="1098"/>
                  </a:cubicBezTo>
                  <a:cubicBezTo>
                    <a:pt x="1074" y="1121"/>
                    <a:pt x="1043" y="1133"/>
                    <a:pt x="1013" y="1133"/>
                  </a:cubicBezTo>
                  <a:cubicBezTo>
                    <a:pt x="982" y="1133"/>
                    <a:pt x="951" y="1121"/>
                    <a:pt x="928" y="1098"/>
                  </a:cubicBezTo>
                  <a:close/>
                  <a:moveTo>
                    <a:pt x="505" y="2412"/>
                  </a:moveTo>
                  <a:cubicBezTo>
                    <a:pt x="505" y="2478"/>
                    <a:pt x="451" y="2532"/>
                    <a:pt x="385" y="2532"/>
                  </a:cubicBezTo>
                  <a:lnTo>
                    <a:pt x="120" y="2532"/>
                  </a:lnTo>
                  <a:cubicBezTo>
                    <a:pt x="54" y="2532"/>
                    <a:pt x="0" y="2478"/>
                    <a:pt x="0" y="2412"/>
                  </a:cubicBezTo>
                  <a:cubicBezTo>
                    <a:pt x="0" y="2346"/>
                    <a:pt x="54" y="2292"/>
                    <a:pt x="120" y="2292"/>
                  </a:cubicBezTo>
                  <a:lnTo>
                    <a:pt x="385" y="2292"/>
                  </a:lnTo>
                  <a:cubicBezTo>
                    <a:pt x="451" y="2292"/>
                    <a:pt x="505" y="2346"/>
                    <a:pt x="505" y="2412"/>
                  </a:cubicBezTo>
                  <a:close/>
                </a:path>
              </a:pathLst>
            </a:custGeom>
            <a:solidFill>
              <a:schemeClr val="bg1"/>
            </a:solidFill>
            <a:ln>
              <a:noFill/>
            </a:ln>
          </p:spPr>
          <p:txBody>
            <a:bodyPr/>
            <a:lstStyle/>
            <a:p>
              <a:endParaRPr lang="zh-CN" altLang="en-US" sz="1350">
                <a:cs typeface="+mn-ea"/>
                <a:sym typeface="+mn-lt"/>
              </a:endParaRPr>
            </a:p>
          </p:txBody>
        </p:sp>
      </p:grpSp>
      <p:sp>
        <p:nvSpPr>
          <p:cNvPr id="51" name="1">
            <a:extLst>
              <a:ext uri="{FF2B5EF4-FFF2-40B4-BE49-F238E27FC236}">
                <a16:creationId xmlns:a16="http://schemas.microsoft.com/office/drawing/2014/main" xmlns="" id="{3F3B7519-0061-49C8-86B5-8A5E92AEADD7}"/>
              </a:ext>
            </a:extLst>
          </p:cNvPr>
          <p:cNvSpPr txBox="1"/>
          <p:nvPr/>
        </p:nvSpPr>
        <p:spPr>
          <a:xfrm>
            <a:off x="729683" y="3071166"/>
            <a:ext cx="1530628" cy="323165"/>
          </a:xfrm>
          <a:prstGeom prst="rect">
            <a:avLst/>
          </a:prstGeom>
          <a:noFill/>
        </p:spPr>
        <p:txBody>
          <a:bodyPr wrap="square" rtlCol="0">
            <a:spAutoFit/>
          </a:bodyPr>
          <a:lstStyle/>
          <a:p>
            <a:pPr algn="ctr"/>
            <a:r>
              <a:rPr lang="zh-CN" altLang="en-US" sz="1500" dirty="0">
                <a:solidFill>
                  <a:schemeClr val="tx1">
                    <a:lumMod val="65000"/>
                    <a:lumOff val="35000"/>
                  </a:schemeClr>
                </a:solidFill>
                <a:cs typeface="+mn-ea"/>
                <a:sym typeface="+mn-lt"/>
              </a:rPr>
              <a:t>添加标题内容</a:t>
            </a:r>
          </a:p>
        </p:txBody>
      </p:sp>
      <p:sp>
        <p:nvSpPr>
          <p:cNvPr id="52" name="1">
            <a:extLst>
              <a:ext uri="{FF2B5EF4-FFF2-40B4-BE49-F238E27FC236}">
                <a16:creationId xmlns:a16="http://schemas.microsoft.com/office/drawing/2014/main" xmlns="" id="{0E5152A7-E9FD-4078-9248-8B773E208DB8}"/>
              </a:ext>
            </a:extLst>
          </p:cNvPr>
          <p:cNvSpPr txBox="1"/>
          <p:nvPr/>
        </p:nvSpPr>
        <p:spPr>
          <a:xfrm>
            <a:off x="662927" y="3437923"/>
            <a:ext cx="1664141" cy="452432"/>
          </a:xfrm>
          <a:prstGeom prst="rect">
            <a:avLst/>
          </a:prstGeom>
          <a:noFill/>
        </p:spPr>
        <p:txBody>
          <a:bodyPr wrap="square" rtlCol="0">
            <a:spAutoFit/>
          </a:bodyPr>
          <a:lstStyle/>
          <a:p>
            <a:pPr algn="just">
              <a:lnSpc>
                <a:spcPct val="130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53" name="1">
            <a:extLst>
              <a:ext uri="{FF2B5EF4-FFF2-40B4-BE49-F238E27FC236}">
                <a16:creationId xmlns:a16="http://schemas.microsoft.com/office/drawing/2014/main" xmlns="" id="{3F3B7519-0061-49C8-86B5-8A5E92AEADD7}"/>
              </a:ext>
            </a:extLst>
          </p:cNvPr>
          <p:cNvSpPr txBox="1"/>
          <p:nvPr/>
        </p:nvSpPr>
        <p:spPr>
          <a:xfrm>
            <a:off x="2769910" y="3071166"/>
            <a:ext cx="1530628" cy="323165"/>
          </a:xfrm>
          <a:prstGeom prst="rect">
            <a:avLst/>
          </a:prstGeom>
          <a:noFill/>
        </p:spPr>
        <p:txBody>
          <a:bodyPr wrap="square" rtlCol="0">
            <a:spAutoFit/>
          </a:bodyPr>
          <a:lstStyle/>
          <a:p>
            <a:pPr algn="ctr"/>
            <a:r>
              <a:rPr lang="zh-CN" altLang="en-US" sz="1500">
                <a:solidFill>
                  <a:schemeClr val="tx1">
                    <a:lumMod val="65000"/>
                    <a:lumOff val="35000"/>
                  </a:schemeClr>
                </a:solidFill>
                <a:cs typeface="+mn-ea"/>
                <a:sym typeface="+mn-lt"/>
              </a:rPr>
              <a:t>添加标题内容</a:t>
            </a:r>
            <a:endParaRPr lang="zh-CN" altLang="en-US" sz="1500" dirty="0">
              <a:solidFill>
                <a:schemeClr val="tx1">
                  <a:lumMod val="65000"/>
                  <a:lumOff val="35000"/>
                </a:schemeClr>
              </a:solidFill>
              <a:cs typeface="+mn-ea"/>
              <a:sym typeface="+mn-lt"/>
            </a:endParaRPr>
          </a:p>
        </p:txBody>
      </p:sp>
      <p:sp>
        <p:nvSpPr>
          <p:cNvPr id="54" name="1">
            <a:extLst>
              <a:ext uri="{FF2B5EF4-FFF2-40B4-BE49-F238E27FC236}">
                <a16:creationId xmlns:a16="http://schemas.microsoft.com/office/drawing/2014/main" xmlns="" id="{3F3B7519-0061-49C8-86B5-8A5E92AEADD7}"/>
              </a:ext>
            </a:extLst>
          </p:cNvPr>
          <p:cNvSpPr txBox="1"/>
          <p:nvPr/>
        </p:nvSpPr>
        <p:spPr>
          <a:xfrm>
            <a:off x="4810137" y="3071166"/>
            <a:ext cx="1530628" cy="323165"/>
          </a:xfrm>
          <a:prstGeom prst="rect">
            <a:avLst/>
          </a:prstGeom>
          <a:noFill/>
        </p:spPr>
        <p:txBody>
          <a:bodyPr wrap="square" rtlCol="0">
            <a:spAutoFit/>
          </a:bodyPr>
          <a:lstStyle/>
          <a:p>
            <a:pPr algn="ctr"/>
            <a:r>
              <a:rPr lang="zh-CN" altLang="en-US" sz="1500">
                <a:solidFill>
                  <a:schemeClr val="tx1">
                    <a:lumMod val="65000"/>
                    <a:lumOff val="35000"/>
                  </a:schemeClr>
                </a:solidFill>
                <a:cs typeface="+mn-ea"/>
                <a:sym typeface="+mn-lt"/>
              </a:rPr>
              <a:t>添加标题内容</a:t>
            </a:r>
            <a:endParaRPr lang="zh-CN" altLang="en-US" sz="1500" dirty="0">
              <a:solidFill>
                <a:schemeClr val="tx1">
                  <a:lumMod val="65000"/>
                  <a:lumOff val="35000"/>
                </a:schemeClr>
              </a:solidFill>
              <a:cs typeface="+mn-ea"/>
              <a:sym typeface="+mn-lt"/>
            </a:endParaRPr>
          </a:p>
        </p:txBody>
      </p:sp>
      <p:sp>
        <p:nvSpPr>
          <p:cNvPr id="55" name="1">
            <a:extLst>
              <a:ext uri="{FF2B5EF4-FFF2-40B4-BE49-F238E27FC236}">
                <a16:creationId xmlns:a16="http://schemas.microsoft.com/office/drawing/2014/main" xmlns="" id="{3F3B7519-0061-49C8-86B5-8A5E92AEADD7}"/>
              </a:ext>
            </a:extLst>
          </p:cNvPr>
          <p:cNvSpPr txBox="1"/>
          <p:nvPr/>
        </p:nvSpPr>
        <p:spPr>
          <a:xfrm>
            <a:off x="6850363" y="3071166"/>
            <a:ext cx="1530628" cy="323165"/>
          </a:xfrm>
          <a:prstGeom prst="rect">
            <a:avLst/>
          </a:prstGeom>
          <a:noFill/>
        </p:spPr>
        <p:txBody>
          <a:bodyPr wrap="square" rtlCol="0">
            <a:spAutoFit/>
          </a:bodyPr>
          <a:lstStyle/>
          <a:p>
            <a:pPr algn="ctr"/>
            <a:r>
              <a:rPr lang="zh-CN" altLang="en-US" sz="1500">
                <a:solidFill>
                  <a:schemeClr val="tx1">
                    <a:lumMod val="65000"/>
                    <a:lumOff val="35000"/>
                  </a:schemeClr>
                </a:solidFill>
                <a:cs typeface="+mn-ea"/>
                <a:sym typeface="+mn-lt"/>
              </a:rPr>
              <a:t>添加标题内容</a:t>
            </a:r>
            <a:endParaRPr lang="zh-CN" altLang="en-US" sz="1500" dirty="0">
              <a:solidFill>
                <a:schemeClr val="tx1">
                  <a:lumMod val="65000"/>
                  <a:lumOff val="35000"/>
                </a:schemeClr>
              </a:solidFill>
              <a:cs typeface="+mn-ea"/>
              <a:sym typeface="+mn-lt"/>
            </a:endParaRPr>
          </a:p>
        </p:txBody>
      </p:sp>
      <p:sp>
        <p:nvSpPr>
          <p:cNvPr id="56" name="1">
            <a:extLst>
              <a:ext uri="{FF2B5EF4-FFF2-40B4-BE49-F238E27FC236}">
                <a16:creationId xmlns:a16="http://schemas.microsoft.com/office/drawing/2014/main" xmlns="" id="{0E5152A7-E9FD-4078-9248-8B773E208DB8}"/>
              </a:ext>
            </a:extLst>
          </p:cNvPr>
          <p:cNvSpPr txBox="1"/>
          <p:nvPr/>
        </p:nvSpPr>
        <p:spPr>
          <a:xfrm>
            <a:off x="2703154" y="3437923"/>
            <a:ext cx="1664141" cy="452432"/>
          </a:xfrm>
          <a:prstGeom prst="rect">
            <a:avLst/>
          </a:prstGeom>
          <a:noFill/>
        </p:spPr>
        <p:txBody>
          <a:bodyPr wrap="square" rtlCol="0">
            <a:spAutoFit/>
          </a:bodyPr>
          <a:lstStyle/>
          <a:p>
            <a:pPr algn="just">
              <a:lnSpc>
                <a:spcPct val="130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57" name="1">
            <a:extLst>
              <a:ext uri="{FF2B5EF4-FFF2-40B4-BE49-F238E27FC236}">
                <a16:creationId xmlns:a16="http://schemas.microsoft.com/office/drawing/2014/main" xmlns="" id="{0E5152A7-E9FD-4078-9248-8B773E208DB8}"/>
              </a:ext>
            </a:extLst>
          </p:cNvPr>
          <p:cNvSpPr txBox="1"/>
          <p:nvPr/>
        </p:nvSpPr>
        <p:spPr>
          <a:xfrm>
            <a:off x="4743381" y="3437923"/>
            <a:ext cx="1664141" cy="452432"/>
          </a:xfrm>
          <a:prstGeom prst="rect">
            <a:avLst/>
          </a:prstGeom>
          <a:noFill/>
        </p:spPr>
        <p:txBody>
          <a:bodyPr wrap="square" rtlCol="0">
            <a:spAutoFit/>
          </a:bodyPr>
          <a:lstStyle/>
          <a:p>
            <a:pPr algn="just">
              <a:lnSpc>
                <a:spcPct val="130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58" name="1">
            <a:extLst>
              <a:ext uri="{FF2B5EF4-FFF2-40B4-BE49-F238E27FC236}">
                <a16:creationId xmlns:a16="http://schemas.microsoft.com/office/drawing/2014/main" xmlns="" id="{0E5152A7-E9FD-4078-9248-8B773E208DB8}"/>
              </a:ext>
            </a:extLst>
          </p:cNvPr>
          <p:cNvSpPr txBox="1"/>
          <p:nvPr/>
        </p:nvSpPr>
        <p:spPr>
          <a:xfrm>
            <a:off x="6783607" y="3437923"/>
            <a:ext cx="1664141" cy="452432"/>
          </a:xfrm>
          <a:prstGeom prst="rect">
            <a:avLst/>
          </a:prstGeom>
          <a:noFill/>
        </p:spPr>
        <p:txBody>
          <a:bodyPr wrap="square" rtlCol="0">
            <a:spAutoFit/>
          </a:bodyPr>
          <a:lstStyle/>
          <a:p>
            <a:pPr algn="just">
              <a:lnSpc>
                <a:spcPct val="130000"/>
              </a:lnSpc>
            </a:pPr>
            <a:r>
              <a:rPr lang="zh-CN" altLang="en-US" sz="900" dirty="0">
                <a:solidFill>
                  <a:schemeClr val="tx1">
                    <a:lumMod val="65000"/>
                    <a:lumOff val="35000"/>
                  </a:schemeClr>
                </a:solidFill>
                <a:cs typeface="+mn-ea"/>
                <a:sym typeface="+mn-lt"/>
              </a:rPr>
              <a:t>请在此添加文字说明，模板。请在此添加文字说明，模板。</a:t>
            </a:r>
          </a:p>
        </p:txBody>
      </p:sp>
    </p:spTree>
    <p:extLst>
      <p:ext uri="{BB962C8B-B14F-4D97-AF65-F5344CB8AC3E}">
        <p14:creationId xmlns:p14="http://schemas.microsoft.com/office/powerpoint/2010/main" val="919203493"/>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1"/>
                                        </p:tgtEl>
                                        <p:attrNameLst>
                                          <p:attrName>style.visibility</p:attrName>
                                        </p:attrNameLst>
                                      </p:cBhvr>
                                      <p:to>
                                        <p:strVal val="visible"/>
                                      </p:to>
                                    </p:set>
                                    <p:anim calcmode="lin" valueType="num">
                                      <p:cBhvr>
                                        <p:cTn id="11"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1"/>
                                        </p:tgtEl>
                                        <p:attrNameLst>
                                          <p:attrName>ppt_y</p:attrName>
                                        </p:attrNameLst>
                                      </p:cBhvr>
                                      <p:tavLst>
                                        <p:tav tm="0">
                                          <p:val>
                                            <p:strVal val="#ppt_y"/>
                                          </p:val>
                                        </p:tav>
                                        <p:tav tm="100000">
                                          <p:val>
                                            <p:strVal val="#ppt_y"/>
                                          </p:val>
                                        </p:tav>
                                      </p:tavLst>
                                    </p:anim>
                                    <p:anim calcmode="lin" valueType="num">
                                      <p:cBhvr>
                                        <p:cTn id="13"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1"/>
                                        </p:tgtEl>
                                      </p:cBhvr>
                                    </p:animEffect>
                                  </p:childTnLst>
                                </p:cTn>
                              </p:par>
                            </p:childTnLst>
                          </p:cTn>
                        </p:par>
                        <p:par>
                          <p:cTn id="16" fill="hold">
                            <p:stCondLst>
                              <p:cond delay="1250"/>
                            </p:stCondLst>
                            <p:childTnLst>
                              <p:par>
                                <p:cTn id="17" presetID="22" presetClass="entr" presetSubtype="1"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75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53"/>
                                        </p:tgtEl>
                                        <p:attrNameLst>
                                          <p:attrName>style.visibility</p:attrName>
                                        </p:attrNameLst>
                                      </p:cBhvr>
                                      <p:to>
                                        <p:strVal val="visible"/>
                                      </p:to>
                                    </p:set>
                                    <p:anim calcmode="lin" valueType="num">
                                      <p:cBhvr>
                                        <p:cTn id="2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53"/>
                                        </p:tgtEl>
                                        <p:attrNameLst>
                                          <p:attrName>ppt_y</p:attrName>
                                        </p:attrNameLst>
                                      </p:cBhvr>
                                      <p:tavLst>
                                        <p:tav tm="0">
                                          <p:val>
                                            <p:strVal val="#ppt_y"/>
                                          </p:val>
                                        </p:tav>
                                        <p:tav tm="100000">
                                          <p:val>
                                            <p:strVal val="#ppt_y"/>
                                          </p:val>
                                        </p:tav>
                                      </p:tavLst>
                                    </p:anim>
                                    <p:anim calcmode="lin" valueType="num">
                                      <p:cBhvr>
                                        <p:cTn id="2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53"/>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wipe(up)">
                                      <p:cBhvr>
                                        <p:cTn id="35" dur="500"/>
                                        <p:tgtEl>
                                          <p:spTgt spid="5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par>
                          <p:cTn id="40" fill="hold">
                            <p:stCondLst>
                              <p:cond delay="4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54"/>
                                        </p:tgtEl>
                                        <p:attrNameLst>
                                          <p:attrName>style.visibility</p:attrName>
                                        </p:attrNameLst>
                                      </p:cBhvr>
                                      <p:to>
                                        <p:strVal val="visible"/>
                                      </p:to>
                                    </p:set>
                                    <p:anim calcmode="lin" valueType="num">
                                      <p:cBhvr>
                                        <p:cTn id="43"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54"/>
                                        </p:tgtEl>
                                        <p:attrNameLst>
                                          <p:attrName>ppt_y</p:attrName>
                                        </p:attrNameLst>
                                      </p:cBhvr>
                                      <p:tavLst>
                                        <p:tav tm="0">
                                          <p:val>
                                            <p:strVal val="#ppt_y"/>
                                          </p:val>
                                        </p:tav>
                                        <p:tav tm="100000">
                                          <p:val>
                                            <p:strVal val="#ppt_y"/>
                                          </p:val>
                                        </p:tav>
                                      </p:tavLst>
                                    </p:anim>
                                    <p:anim calcmode="lin" valueType="num">
                                      <p:cBhvr>
                                        <p:cTn id="45"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54"/>
                                        </p:tgtEl>
                                      </p:cBhvr>
                                    </p:animEffect>
                                  </p:childTnLst>
                                </p:cTn>
                              </p:par>
                            </p:childTnLst>
                          </p:cTn>
                        </p:par>
                        <p:par>
                          <p:cTn id="48" fill="hold">
                            <p:stCondLst>
                              <p:cond delay="4750"/>
                            </p:stCondLst>
                            <p:childTnLst>
                              <p:par>
                                <p:cTn id="49" presetID="22" presetClass="entr" presetSubtype="1"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wipe(up)">
                                      <p:cBhvr>
                                        <p:cTn id="51" dur="500"/>
                                        <p:tgtEl>
                                          <p:spTgt spid="57"/>
                                        </p:tgtEl>
                                      </p:cBhvr>
                                    </p:animEffect>
                                  </p:childTnLst>
                                </p:cTn>
                              </p:par>
                            </p:childTnLst>
                          </p:cTn>
                        </p:par>
                        <p:par>
                          <p:cTn id="52" fill="hold">
                            <p:stCondLst>
                              <p:cond delay="5250"/>
                            </p:stCondLst>
                            <p:childTnLst>
                              <p:par>
                                <p:cTn id="53" presetID="10" presetClass="entr" presetSubtype="0"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childTnLst>
                          </p:cTn>
                        </p:par>
                        <p:par>
                          <p:cTn id="56" fill="hold">
                            <p:stCondLst>
                              <p:cond delay="57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55"/>
                                        </p:tgtEl>
                                        <p:attrNameLst>
                                          <p:attrName>ppt_y</p:attrName>
                                        </p:attrNameLst>
                                      </p:cBhvr>
                                      <p:tavLst>
                                        <p:tav tm="0">
                                          <p:val>
                                            <p:strVal val="#ppt_y"/>
                                          </p:val>
                                        </p:tav>
                                        <p:tav tm="100000">
                                          <p:val>
                                            <p:strVal val="#ppt_y"/>
                                          </p:val>
                                        </p:tav>
                                      </p:tavLst>
                                    </p:anim>
                                    <p:anim calcmode="lin" valueType="num">
                                      <p:cBhvr>
                                        <p:cTn id="61"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55"/>
                                        </p:tgtEl>
                                      </p:cBhvr>
                                    </p:animEffect>
                                  </p:childTnLst>
                                </p:cTn>
                              </p:par>
                            </p:childTnLst>
                          </p:cTn>
                        </p:par>
                        <p:par>
                          <p:cTn id="64" fill="hold">
                            <p:stCondLst>
                              <p:cond delay="6500"/>
                            </p:stCondLst>
                            <p:childTnLst>
                              <p:par>
                                <p:cTn id="65" presetID="22" presetClass="entr" presetSubtype="1"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up)">
                                      <p:cBhvr>
                                        <p:cTn id="6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P spid="57" grpId="0"/>
      <p:bldP spid="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二、工作完成阶段</a:t>
            </a:r>
          </a:p>
        </p:txBody>
      </p:sp>
      <p:grpSp>
        <p:nvGrpSpPr>
          <p:cNvPr id="38" name="组合 37"/>
          <p:cNvGrpSpPr/>
          <p:nvPr/>
        </p:nvGrpSpPr>
        <p:grpSpPr>
          <a:xfrm>
            <a:off x="837323" y="1940483"/>
            <a:ext cx="6614997" cy="736045"/>
            <a:chOff x="1898189" y="2451347"/>
            <a:chExt cx="7523748" cy="1052209"/>
          </a:xfrm>
        </p:grpSpPr>
        <p:sp>
          <p:nvSpPr>
            <p:cNvPr id="39" name="圆角矩形 38"/>
            <p:cNvSpPr/>
            <p:nvPr/>
          </p:nvSpPr>
          <p:spPr>
            <a:xfrm>
              <a:off x="1898189" y="2451347"/>
              <a:ext cx="7463076" cy="1052209"/>
            </a:xfrm>
            <a:prstGeom prst="roundRect">
              <a:avLst>
                <a:gd name="adj" fmla="val 1189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cs typeface="+mn-ea"/>
              </a:endParaRPr>
            </a:p>
          </p:txBody>
        </p:sp>
        <p:sp>
          <p:nvSpPr>
            <p:cNvPr id="40" name="文本框 31"/>
            <p:cNvSpPr txBox="1"/>
            <p:nvPr/>
          </p:nvSpPr>
          <p:spPr>
            <a:xfrm>
              <a:off x="2055610" y="2647466"/>
              <a:ext cx="7366327" cy="659971"/>
            </a:xfrm>
            <a:prstGeom prst="rect">
              <a:avLst/>
            </a:prstGeom>
            <a:noFill/>
          </p:spPr>
          <p:txBody>
            <a:bodyPr wrap="square" rtlCol="0">
              <a:spAutoFit/>
            </a:bodyPr>
            <a:lstStyle/>
            <a:p>
              <a:pPr indent="342892"/>
              <a:r>
                <a:rPr lang="zh-CN" altLang="en-US" sz="1200" dirty="0">
                  <a:solidFill>
                    <a:schemeClr val="bg1"/>
                  </a:solidFill>
                  <a:latin typeface="微软雅黑" pitchFamily="34" charset="-122"/>
                  <a:cs typeface="+mn-ea"/>
                </a:rPr>
                <a:t>您的内容打在这里，或者通过复制您的文本后，在此框中选择粘贴，并选择只保留文字。您的内容打在这里，在此框中选择粘贴，并选择只保留文字。</a:t>
              </a:r>
              <a:endParaRPr lang="zh-CN" altLang="en-US" sz="1200" b="1" dirty="0">
                <a:solidFill>
                  <a:schemeClr val="bg1"/>
                </a:solidFill>
                <a:latin typeface="微软雅黑" panose="020B0503020204020204" pitchFamily="34" charset="-122"/>
                <a:cs typeface="+mn-ea"/>
              </a:endParaRPr>
            </a:p>
          </p:txBody>
        </p:sp>
      </p:grpSp>
      <p:grpSp>
        <p:nvGrpSpPr>
          <p:cNvPr id="41" name="组合 40"/>
          <p:cNvGrpSpPr/>
          <p:nvPr/>
        </p:nvGrpSpPr>
        <p:grpSpPr>
          <a:xfrm>
            <a:off x="1307744" y="2922146"/>
            <a:ext cx="6561653" cy="736045"/>
            <a:chOff x="2525417" y="3853299"/>
            <a:chExt cx="7463076" cy="1052209"/>
          </a:xfrm>
          <a:solidFill>
            <a:schemeClr val="tx1"/>
          </a:solidFill>
        </p:grpSpPr>
        <p:sp>
          <p:nvSpPr>
            <p:cNvPr id="42" name="圆角矩形 41"/>
            <p:cNvSpPr/>
            <p:nvPr/>
          </p:nvSpPr>
          <p:spPr>
            <a:xfrm>
              <a:off x="2525417" y="3853299"/>
              <a:ext cx="7463076" cy="1052209"/>
            </a:xfrm>
            <a:prstGeom prst="roundRect">
              <a:avLst>
                <a:gd name="adj" fmla="val 1189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cs typeface="+mn-ea"/>
              </a:endParaRPr>
            </a:p>
          </p:txBody>
        </p:sp>
        <p:sp>
          <p:nvSpPr>
            <p:cNvPr id="43" name="文本框 32"/>
            <p:cNvSpPr txBox="1"/>
            <p:nvPr/>
          </p:nvSpPr>
          <p:spPr>
            <a:xfrm>
              <a:off x="2646567" y="4049418"/>
              <a:ext cx="7220776" cy="659971"/>
            </a:xfrm>
            <a:prstGeom prst="rect">
              <a:avLst/>
            </a:prstGeom>
            <a:noFill/>
          </p:spPr>
          <p:txBody>
            <a:bodyPr wrap="square" rtlCol="0">
              <a:spAutoFit/>
            </a:bodyPr>
            <a:lstStyle/>
            <a:p>
              <a:pPr indent="342892"/>
              <a:r>
                <a:rPr lang="zh-CN" altLang="en-US" sz="1200" dirty="0">
                  <a:solidFill>
                    <a:schemeClr val="bg1"/>
                  </a:solidFill>
                  <a:latin typeface="微软雅黑" pitchFamily="34" charset="-122"/>
                  <a:cs typeface="+mn-ea"/>
                </a:rPr>
                <a:t>您的内容打在这里，或者通过复制您的文本后，在此框中选择粘贴，并选择只保留文字。您的内容打在这里，在此框中选择粘贴，并选择只保留文字。</a:t>
              </a:r>
              <a:endParaRPr lang="zh-CN" altLang="en-US" sz="1200" b="1" dirty="0">
                <a:solidFill>
                  <a:schemeClr val="bg1"/>
                </a:solidFill>
                <a:latin typeface="微软雅黑" panose="020B0503020204020204" pitchFamily="34" charset="-122"/>
                <a:cs typeface="+mn-ea"/>
              </a:endParaRPr>
            </a:p>
          </p:txBody>
        </p:sp>
      </p:grpSp>
      <p:grpSp>
        <p:nvGrpSpPr>
          <p:cNvPr id="44" name="组合 43"/>
          <p:cNvGrpSpPr/>
          <p:nvPr/>
        </p:nvGrpSpPr>
        <p:grpSpPr>
          <a:xfrm>
            <a:off x="1752444" y="3905432"/>
            <a:ext cx="6561653" cy="736045"/>
            <a:chOff x="3117897" y="5248106"/>
            <a:chExt cx="7463076" cy="1052209"/>
          </a:xfrm>
        </p:grpSpPr>
        <p:sp>
          <p:nvSpPr>
            <p:cNvPr id="45" name="圆角矩形 44"/>
            <p:cNvSpPr/>
            <p:nvPr/>
          </p:nvSpPr>
          <p:spPr>
            <a:xfrm>
              <a:off x="3117897" y="5248106"/>
              <a:ext cx="7463076" cy="1052209"/>
            </a:xfrm>
            <a:prstGeom prst="roundRect">
              <a:avLst>
                <a:gd name="adj" fmla="val 1189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cs typeface="+mn-ea"/>
              </a:endParaRPr>
            </a:p>
          </p:txBody>
        </p:sp>
        <p:sp>
          <p:nvSpPr>
            <p:cNvPr id="46" name="文本框 33"/>
            <p:cNvSpPr txBox="1"/>
            <p:nvPr/>
          </p:nvSpPr>
          <p:spPr>
            <a:xfrm>
              <a:off x="3161068" y="5444225"/>
              <a:ext cx="7376731" cy="659971"/>
            </a:xfrm>
            <a:prstGeom prst="rect">
              <a:avLst/>
            </a:prstGeom>
            <a:noFill/>
          </p:spPr>
          <p:txBody>
            <a:bodyPr wrap="square" rtlCol="0">
              <a:spAutoFit/>
            </a:bodyPr>
            <a:lstStyle/>
            <a:p>
              <a:pPr indent="342892"/>
              <a:r>
                <a:rPr lang="zh-CN" altLang="en-US" sz="1200" dirty="0">
                  <a:solidFill>
                    <a:schemeClr val="bg1"/>
                  </a:solidFill>
                  <a:latin typeface="微软雅黑" pitchFamily="34" charset="-122"/>
                  <a:cs typeface="+mn-ea"/>
                </a:rPr>
                <a:t>您的内容打在这里，或者通过复制您的文本后，在此框中选择粘贴，并选择只保留文字。您的内容打在这里，或者通过复制您的文本后，在此框中选择粘贴，并选择只保留文字。</a:t>
              </a:r>
              <a:endParaRPr lang="zh-CN" altLang="en-US" sz="1200" b="1" dirty="0">
                <a:solidFill>
                  <a:schemeClr val="bg1"/>
                </a:solidFill>
                <a:latin typeface="微软雅黑" panose="020B0503020204020204" pitchFamily="34" charset="-122"/>
                <a:cs typeface="+mn-ea"/>
              </a:endParaRPr>
            </a:p>
          </p:txBody>
        </p:sp>
      </p:grpSp>
      <p:grpSp>
        <p:nvGrpSpPr>
          <p:cNvPr id="47" name="组合 46"/>
          <p:cNvGrpSpPr/>
          <p:nvPr/>
        </p:nvGrpSpPr>
        <p:grpSpPr>
          <a:xfrm>
            <a:off x="796989" y="1153358"/>
            <a:ext cx="7540098" cy="554793"/>
            <a:chOff x="790009" y="1062617"/>
            <a:chExt cx="7540098" cy="554793"/>
          </a:xfrm>
        </p:grpSpPr>
        <p:grpSp>
          <p:nvGrpSpPr>
            <p:cNvPr id="48" name="组合 47"/>
            <p:cNvGrpSpPr/>
            <p:nvPr/>
          </p:nvGrpSpPr>
          <p:grpSpPr>
            <a:xfrm>
              <a:off x="790009" y="1062617"/>
              <a:ext cx="7540098" cy="554793"/>
              <a:chOff x="1053345" y="1373137"/>
              <a:chExt cx="10053464" cy="914033"/>
            </a:xfrm>
          </p:grpSpPr>
          <p:grpSp>
            <p:nvGrpSpPr>
              <p:cNvPr id="50" name="组合 49"/>
              <p:cNvGrpSpPr/>
              <p:nvPr/>
            </p:nvGrpSpPr>
            <p:grpSpPr>
              <a:xfrm>
                <a:off x="1053345" y="1373137"/>
                <a:ext cx="7917056" cy="914033"/>
                <a:chOff x="611187" y="1307273"/>
                <a:chExt cx="7917056" cy="914033"/>
              </a:xfrm>
            </p:grpSpPr>
            <p:sp>
              <p:nvSpPr>
                <p:cNvPr id="53" name="任意多边形 52"/>
                <p:cNvSpPr/>
                <p:nvPr/>
              </p:nvSpPr>
              <p:spPr>
                <a:xfrm>
                  <a:off x="611187" y="1307273"/>
                  <a:ext cx="1523389" cy="914033"/>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8305" tIns="98305" rIns="98305" bIns="98305" numCol="1" spcCol="1270" anchor="ctr" anchorCtr="0">
                  <a:noAutofit/>
                </a:bodyPr>
                <a:lstStyle/>
                <a:p>
                  <a:pPr algn="ctr" defTabSz="966764">
                    <a:spcAft>
                      <a:spcPct val="35000"/>
                    </a:spcAft>
                  </a:pPr>
                  <a:endParaRPr lang="zh-CN" altLang="en-US" sz="2025">
                    <a:solidFill>
                      <a:schemeClr val="bg1"/>
                    </a:solidFill>
                    <a:cs typeface="+mn-ea"/>
                  </a:endParaRPr>
                </a:p>
              </p:txBody>
            </p:sp>
            <p:sp>
              <p:nvSpPr>
                <p:cNvPr id="54" name="任意多边形 53"/>
                <p:cNvSpPr/>
                <p:nvPr/>
              </p:nvSpPr>
              <p:spPr>
                <a:xfrm>
                  <a:off x="2286916" y="1575389"/>
                  <a:ext cx="322958" cy="377800"/>
                </a:xfrm>
                <a:custGeom>
                  <a:avLst/>
                  <a:gdLst>
                    <a:gd name="connsiteX0" fmla="*/ 0 w 248310"/>
                    <a:gd name="connsiteY0" fmla="*/ 58095 h 290476"/>
                    <a:gd name="connsiteX1" fmla="*/ 124155 w 248310"/>
                    <a:gd name="connsiteY1" fmla="*/ 58095 h 290476"/>
                    <a:gd name="connsiteX2" fmla="*/ 124155 w 248310"/>
                    <a:gd name="connsiteY2" fmla="*/ 0 h 290476"/>
                    <a:gd name="connsiteX3" fmla="*/ 248310 w 248310"/>
                    <a:gd name="connsiteY3" fmla="*/ 145238 h 290476"/>
                    <a:gd name="connsiteX4" fmla="*/ 124155 w 248310"/>
                    <a:gd name="connsiteY4" fmla="*/ 290476 h 290476"/>
                    <a:gd name="connsiteX5" fmla="*/ 124155 w 248310"/>
                    <a:gd name="connsiteY5" fmla="*/ 232381 h 290476"/>
                    <a:gd name="connsiteX6" fmla="*/ 0 w 248310"/>
                    <a:gd name="connsiteY6" fmla="*/ 232381 h 290476"/>
                    <a:gd name="connsiteX7" fmla="*/ 0 w 248310"/>
                    <a:gd name="connsiteY7" fmla="*/ 58095 h 29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310" h="290476">
                      <a:moveTo>
                        <a:pt x="0" y="58095"/>
                      </a:moveTo>
                      <a:lnTo>
                        <a:pt x="124155" y="58095"/>
                      </a:lnTo>
                      <a:lnTo>
                        <a:pt x="124155" y="0"/>
                      </a:lnTo>
                      <a:lnTo>
                        <a:pt x="248310" y="145238"/>
                      </a:lnTo>
                      <a:lnTo>
                        <a:pt x="124155" y="290476"/>
                      </a:lnTo>
                      <a:lnTo>
                        <a:pt x="124155" y="232381"/>
                      </a:lnTo>
                      <a:lnTo>
                        <a:pt x="0" y="232381"/>
                      </a:lnTo>
                      <a:lnTo>
                        <a:pt x="0" y="58095"/>
                      </a:lnTo>
                      <a:close/>
                    </a:path>
                  </a:pathLst>
                </a:custGeom>
                <a:solidFill>
                  <a:schemeClr val="bg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43571" rIns="55870" bIns="43571" numCol="1" spcCol="1270" anchor="ctr" anchorCtr="0">
                  <a:noAutofit/>
                </a:bodyPr>
                <a:lstStyle/>
                <a:p>
                  <a:pPr algn="ctr" defTabSz="400040">
                    <a:spcAft>
                      <a:spcPct val="35000"/>
                    </a:spcAft>
                  </a:pPr>
                  <a:endParaRPr lang="zh-CN" altLang="en-US" sz="825">
                    <a:solidFill>
                      <a:schemeClr val="bg1"/>
                    </a:solidFill>
                    <a:cs typeface="+mn-ea"/>
                  </a:endParaRPr>
                </a:p>
              </p:txBody>
            </p:sp>
            <p:sp>
              <p:nvSpPr>
                <p:cNvPr id="55" name="任意多边形 54"/>
                <p:cNvSpPr/>
                <p:nvPr/>
              </p:nvSpPr>
              <p:spPr>
                <a:xfrm>
                  <a:off x="2739363" y="1307273"/>
                  <a:ext cx="1523389" cy="914033"/>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162" tIns="101162" rIns="101162" bIns="101162" numCol="1" spcCol="1270" anchor="ctr" anchorCtr="0">
                  <a:noAutofit/>
                </a:bodyPr>
                <a:lstStyle/>
                <a:p>
                  <a:pPr algn="ctr" defTabSz="1000100">
                    <a:spcAft>
                      <a:spcPct val="35000"/>
                    </a:spcAft>
                  </a:pPr>
                  <a:endParaRPr lang="zh-CN" altLang="en-US" sz="2025">
                    <a:solidFill>
                      <a:schemeClr val="bg1"/>
                    </a:solidFill>
                    <a:cs typeface="+mn-ea"/>
                  </a:endParaRPr>
                </a:p>
              </p:txBody>
            </p:sp>
            <p:sp>
              <p:nvSpPr>
                <p:cNvPr id="56" name="任意多边形 55"/>
                <p:cNvSpPr/>
                <p:nvPr/>
              </p:nvSpPr>
              <p:spPr>
                <a:xfrm>
                  <a:off x="4419662" y="1575389"/>
                  <a:ext cx="322958" cy="377800"/>
                </a:xfrm>
                <a:custGeom>
                  <a:avLst/>
                  <a:gdLst>
                    <a:gd name="connsiteX0" fmla="*/ 0 w 248310"/>
                    <a:gd name="connsiteY0" fmla="*/ 58095 h 290476"/>
                    <a:gd name="connsiteX1" fmla="*/ 124155 w 248310"/>
                    <a:gd name="connsiteY1" fmla="*/ 58095 h 290476"/>
                    <a:gd name="connsiteX2" fmla="*/ 124155 w 248310"/>
                    <a:gd name="connsiteY2" fmla="*/ 0 h 290476"/>
                    <a:gd name="connsiteX3" fmla="*/ 248310 w 248310"/>
                    <a:gd name="connsiteY3" fmla="*/ 145238 h 290476"/>
                    <a:gd name="connsiteX4" fmla="*/ 124155 w 248310"/>
                    <a:gd name="connsiteY4" fmla="*/ 290476 h 290476"/>
                    <a:gd name="connsiteX5" fmla="*/ 124155 w 248310"/>
                    <a:gd name="connsiteY5" fmla="*/ 232381 h 290476"/>
                    <a:gd name="connsiteX6" fmla="*/ 0 w 248310"/>
                    <a:gd name="connsiteY6" fmla="*/ 232381 h 290476"/>
                    <a:gd name="connsiteX7" fmla="*/ 0 w 248310"/>
                    <a:gd name="connsiteY7" fmla="*/ 58095 h 29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310" h="290476">
                      <a:moveTo>
                        <a:pt x="0" y="58095"/>
                      </a:moveTo>
                      <a:lnTo>
                        <a:pt x="124155" y="58095"/>
                      </a:lnTo>
                      <a:lnTo>
                        <a:pt x="124155" y="0"/>
                      </a:lnTo>
                      <a:lnTo>
                        <a:pt x="248310" y="145238"/>
                      </a:lnTo>
                      <a:lnTo>
                        <a:pt x="124155" y="290476"/>
                      </a:lnTo>
                      <a:lnTo>
                        <a:pt x="124155" y="232381"/>
                      </a:lnTo>
                      <a:lnTo>
                        <a:pt x="0" y="232381"/>
                      </a:lnTo>
                      <a:lnTo>
                        <a:pt x="0" y="58095"/>
                      </a:lnTo>
                      <a:close/>
                    </a:path>
                  </a:pathLst>
                </a:custGeom>
                <a:solidFill>
                  <a:schemeClr val="bg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43571" rIns="55870" bIns="43571" numCol="1" spcCol="1270" anchor="ctr" anchorCtr="0">
                  <a:noAutofit/>
                </a:bodyPr>
                <a:lstStyle/>
                <a:p>
                  <a:pPr algn="ctr" defTabSz="400040">
                    <a:spcAft>
                      <a:spcPct val="35000"/>
                    </a:spcAft>
                  </a:pPr>
                  <a:endParaRPr lang="zh-CN" altLang="en-US" sz="825">
                    <a:solidFill>
                      <a:schemeClr val="bg1"/>
                    </a:solidFill>
                    <a:cs typeface="+mn-ea"/>
                  </a:endParaRPr>
                </a:p>
              </p:txBody>
            </p:sp>
            <p:sp>
              <p:nvSpPr>
                <p:cNvPr id="57" name="任意多边形 56"/>
                <p:cNvSpPr/>
                <p:nvPr/>
              </p:nvSpPr>
              <p:spPr>
                <a:xfrm>
                  <a:off x="4881250" y="1307273"/>
                  <a:ext cx="1523389" cy="914033"/>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8305" tIns="98305" rIns="98305" bIns="98305" numCol="1" spcCol="1270" anchor="ctr" anchorCtr="0">
                  <a:noAutofit/>
                </a:bodyPr>
                <a:lstStyle/>
                <a:p>
                  <a:pPr algn="ctr" defTabSz="966764">
                    <a:spcAft>
                      <a:spcPct val="35000"/>
                    </a:spcAft>
                  </a:pPr>
                  <a:endParaRPr lang="zh-CN" altLang="en-US" sz="2025">
                    <a:solidFill>
                      <a:schemeClr val="bg1"/>
                    </a:solidFill>
                    <a:cs typeface="+mn-ea"/>
                  </a:endParaRPr>
                </a:p>
              </p:txBody>
            </p:sp>
            <p:sp>
              <p:nvSpPr>
                <p:cNvPr id="58" name="任意多边形 57"/>
                <p:cNvSpPr/>
                <p:nvPr/>
              </p:nvSpPr>
              <p:spPr>
                <a:xfrm>
                  <a:off x="6552407" y="1575389"/>
                  <a:ext cx="322958" cy="377800"/>
                </a:xfrm>
                <a:custGeom>
                  <a:avLst/>
                  <a:gdLst>
                    <a:gd name="connsiteX0" fmla="*/ 0 w 248310"/>
                    <a:gd name="connsiteY0" fmla="*/ 58095 h 290476"/>
                    <a:gd name="connsiteX1" fmla="*/ 124155 w 248310"/>
                    <a:gd name="connsiteY1" fmla="*/ 58095 h 290476"/>
                    <a:gd name="connsiteX2" fmla="*/ 124155 w 248310"/>
                    <a:gd name="connsiteY2" fmla="*/ 0 h 290476"/>
                    <a:gd name="connsiteX3" fmla="*/ 248310 w 248310"/>
                    <a:gd name="connsiteY3" fmla="*/ 145238 h 290476"/>
                    <a:gd name="connsiteX4" fmla="*/ 124155 w 248310"/>
                    <a:gd name="connsiteY4" fmla="*/ 290476 h 290476"/>
                    <a:gd name="connsiteX5" fmla="*/ 124155 w 248310"/>
                    <a:gd name="connsiteY5" fmla="*/ 232381 h 290476"/>
                    <a:gd name="connsiteX6" fmla="*/ 0 w 248310"/>
                    <a:gd name="connsiteY6" fmla="*/ 232381 h 290476"/>
                    <a:gd name="connsiteX7" fmla="*/ 0 w 248310"/>
                    <a:gd name="connsiteY7" fmla="*/ 58095 h 29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310" h="290476">
                      <a:moveTo>
                        <a:pt x="0" y="58095"/>
                      </a:moveTo>
                      <a:lnTo>
                        <a:pt x="124155" y="58095"/>
                      </a:lnTo>
                      <a:lnTo>
                        <a:pt x="124155" y="0"/>
                      </a:lnTo>
                      <a:lnTo>
                        <a:pt x="248310" y="145238"/>
                      </a:lnTo>
                      <a:lnTo>
                        <a:pt x="124155" y="290476"/>
                      </a:lnTo>
                      <a:lnTo>
                        <a:pt x="124155" y="232381"/>
                      </a:lnTo>
                      <a:lnTo>
                        <a:pt x="0" y="232381"/>
                      </a:lnTo>
                      <a:lnTo>
                        <a:pt x="0" y="58095"/>
                      </a:lnTo>
                      <a:close/>
                    </a:path>
                  </a:pathLst>
                </a:custGeom>
                <a:solidFill>
                  <a:schemeClr val="bg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43571" rIns="55870" bIns="43571" numCol="1" spcCol="1270" anchor="ctr" anchorCtr="0">
                  <a:noAutofit/>
                </a:bodyPr>
                <a:lstStyle/>
                <a:p>
                  <a:pPr algn="ctr" defTabSz="400040">
                    <a:spcAft>
                      <a:spcPct val="35000"/>
                    </a:spcAft>
                  </a:pPr>
                  <a:endParaRPr lang="zh-CN" altLang="en-US" sz="825">
                    <a:solidFill>
                      <a:schemeClr val="bg1"/>
                    </a:solidFill>
                    <a:cs typeface="+mn-ea"/>
                  </a:endParaRPr>
                </a:p>
              </p:txBody>
            </p:sp>
            <p:sp>
              <p:nvSpPr>
                <p:cNvPr id="59" name="任意多边形 58"/>
                <p:cNvSpPr/>
                <p:nvPr/>
              </p:nvSpPr>
              <p:spPr>
                <a:xfrm>
                  <a:off x="7004854" y="1307273"/>
                  <a:ext cx="1523389" cy="914033"/>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8305" tIns="98305" rIns="98305" bIns="98305" numCol="1" spcCol="1270" anchor="ctr" anchorCtr="0">
                  <a:noAutofit/>
                </a:bodyPr>
                <a:lstStyle/>
                <a:p>
                  <a:pPr algn="ctr" defTabSz="966764">
                    <a:spcAft>
                      <a:spcPct val="35000"/>
                    </a:spcAft>
                  </a:pPr>
                  <a:endParaRPr lang="zh-CN" altLang="en-US" sz="2025">
                    <a:solidFill>
                      <a:schemeClr val="bg1"/>
                    </a:solidFill>
                    <a:cs typeface="+mn-ea"/>
                  </a:endParaRPr>
                </a:p>
              </p:txBody>
            </p:sp>
            <p:sp>
              <p:nvSpPr>
                <p:cNvPr id="60" name="文本框 20"/>
                <p:cNvSpPr txBox="1"/>
                <p:nvPr/>
              </p:nvSpPr>
              <p:spPr>
                <a:xfrm>
                  <a:off x="615756" y="1536109"/>
                  <a:ext cx="1514251" cy="456362"/>
                </a:xfrm>
                <a:prstGeom prst="rect">
                  <a:avLst/>
                </a:prstGeom>
                <a:noFill/>
              </p:spPr>
              <p:txBody>
                <a:bodyPr wrap="square" rtlCol="0">
                  <a:spAutoFit/>
                </a:bodyPr>
                <a:lstStyle/>
                <a:p>
                  <a:pPr algn="ctr"/>
                  <a:r>
                    <a:rPr lang="zh-CN" altLang="en-US" sz="1200" dirty="0" smtClean="0">
                      <a:solidFill>
                        <a:schemeClr val="bg1"/>
                      </a:solidFill>
                      <a:latin typeface="微软雅黑" panose="020B0503020204020204" pitchFamily="34" charset="-122"/>
                      <a:cs typeface="+mn-ea"/>
                    </a:rPr>
                    <a:t>输入</a:t>
                  </a:r>
                  <a:r>
                    <a:rPr lang="zh-CN" altLang="en-US" sz="1200" dirty="0">
                      <a:solidFill>
                        <a:schemeClr val="bg1"/>
                      </a:solidFill>
                      <a:latin typeface="微软雅黑" panose="020B0503020204020204" pitchFamily="34" charset="-122"/>
                      <a:cs typeface="+mn-ea"/>
                    </a:rPr>
                    <a:t>内容</a:t>
                  </a:r>
                </a:p>
              </p:txBody>
            </p:sp>
            <p:sp>
              <p:nvSpPr>
                <p:cNvPr id="61" name="文本框 21"/>
                <p:cNvSpPr txBox="1"/>
                <p:nvPr/>
              </p:nvSpPr>
              <p:spPr>
                <a:xfrm>
                  <a:off x="2743932" y="1536109"/>
                  <a:ext cx="1514251" cy="456362"/>
                </a:xfrm>
                <a:prstGeom prst="rect">
                  <a:avLst/>
                </a:prstGeom>
                <a:noFill/>
              </p:spPr>
              <p:txBody>
                <a:bodyPr wrap="square" rtlCol="0">
                  <a:spAutoFit/>
                </a:bodyPr>
                <a:lstStyle/>
                <a:p>
                  <a:pPr algn="ctr"/>
                  <a:r>
                    <a:rPr lang="zh-CN" altLang="en-US" sz="1200" dirty="0" smtClean="0">
                      <a:solidFill>
                        <a:schemeClr val="bg1"/>
                      </a:solidFill>
                      <a:latin typeface="微软雅黑" panose="020B0503020204020204" pitchFamily="34" charset="-122"/>
                      <a:cs typeface="+mn-ea"/>
                    </a:rPr>
                    <a:t>输入</a:t>
                  </a:r>
                  <a:r>
                    <a:rPr lang="zh-CN" altLang="en-US" sz="1200" dirty="0">
                      <a:solidFill>
                        <a:schemeClr val="bg1"/>
                      </a:solidFill>
                      <a:latin typeface="微软雅黑" panose="020B0503020204020204" pitchFamily="34" charset="-122"/>
                      <a:cs typeface="+mn-ea"/>
                    </a:rPr>
                    <a:t>内容</a:t>
                  </a:r>
                </a:p>
              </p:txBody>
            </p:sp>
            <p:sp>
              <p:nvSpPr>
                <p:cNvPr id="62" name="文本框 22"/>
                <p:cNvSpPr txBox="1"/>
                <p:nvPr/>
              </p:nvSpPr>
              <p:spPr>
                <a:xfrm>
                  <a:off x="4885819" y="1536109"/>
                  <a:ext cx="1514251" cy="456362"/>
                </a:xfrm>
                <a:prstGeom prst="rect">
                  <a:avLst/>
                </a:prstGeom>
                <a:noFill/>
              </p:spPr>
              <p:txBody>
                <a:bodyPr wrap="square" rtlCol="0">
                  <a:spAutoFit/>
                </a:bodyPr>
                <a:lstStyle/>
                <a:p>
                  <a:pPr algn="ctr"/>
                  <a:r>
                    <a:rPr lang="zh-CN" altLang="en-US" sz="1200" dirty="0" smtClean="0">
                      <a:solidFill>
                        <a:schemeClr val="bg1"/>
                      </a:solidFill>
                      <a:latin typeface="微软雅黑" panose="020B0503020204020204" pitchFamily="34" charset="-122"/>
                      <a:cs typeface="+mn-ea"/>
                    </a:rPr>
                    <a:t>输入</a:t>
                  </a:r>
                  <a:r>
                    <a:rPr lang="zh-CN" altLang="en-US" sz="1200" dirty="0">
                      <a:solidFill>
                        <a:schemeClr val="bg1"/>
                      </a:solidFill>
                      <a:latin typeface="微软雅黑" panose="020B0503020204020204" pitchFamily="34" charset="-122"/>
                      <a:cs typeface="+mn-ea"/>
                    </a:rPr>
                    <a:t>内容</a:t>
                  </a:r>
                </a:p>
              </p:txBody>
            </p:sp>
            <p:sp>
              <p:nvSpPr>
                <p:cNvPr id="63" name="文本框 23"/>
                <p:cNvSpPr txBox="1"/>
                <p:nvPr/>
              </p:nvSpPr>
              <p:spPr>
                <a:xfrm>
                  <a:off x="7009423" y="1536109"/>
                  <a:ext cx="1514251" cy="456362"/>
                </a:xfrm>
                <a:prstGeom prst="rect">
                  <a:avLst/>
                </a:prstGeom>
                <a:noFill/>
              </p:spPr>
              <p:txBody>
                <a:bodyPr wrap="square" rtlCol="0">
                  <a:spAutoFit/>
                </a:bodyPr>
                <a:lstStyle/>
                <a:p>
                  <a:pPr algn="ctr"/>
                  <a:r>
                    <a:rPr lang="zh-CN" altLang="en-US" sz="1200" dirty="0" smtClean="0">
                      <a:solidFill>
                        <a:schemeClr val="bg1"/>
                      </a:solidFill>
                      <a:latin typeface="微软雅黑" panose="020B0503020204020204" pitchFamily="34" charset="-122"/>
                      <a:cs typeface="+mn-ea"/>
                    </a:rPr>
                    <a:t>输入</a:t>
                  </a:r>
                  <a:r>
                    <a:rPr lang="zh-CN" altLang="en-US" sz="1200" dirty="0">
                      <a:solidFill>
                        <a:schemeClr val="bg1"/>
                      </a:solidFill>
                      <a:latin typeface="微软雅黑" panose="020B0503020204020204" pitchFamily="34" charset="-122"/>
                      <a:cs typeface="+mn-ea"/>
                    </a:rPr>
                    <a:t>内容</a:t>
                  </a:r>
                </a:p>
              </p:txBody>
            </p:sp>
          </p:grpSp>
          <p:sp>
            <p:nvSpPr>
              <p:cNvPr id="51" name="任意多边形 50"/>
              <p:cNvSpPr/>
              <p:nvPr/>
            </p:nvSpPr>
            <p:spPr>
              <a:xfrm>
                <a:off x="9130973" y="1641253"/>
                <a:ext cx="322958" cy="377800"/>
              </a:xfrm>
              <a:custGeom>
                <a:avLst/>
                <a:gdLst>
                  <a:gd name="connsiteX0" fmla="*/ 0 w 248310"/>
                  <a:gd name="connsiteY0" fmla="*/ 58095 h 290476"/>
                  <a:gd name="connsiteX1" fmla="*/ 124155 w 248310"/>
                  <a:gd name="connsiteY1" fmla="*/ 58095 h 290476"/>
                  <a:gd name="connsiteX2" fmla="*/ 124155 w 248310"/>
                  <a:gd name="connsiteY2" fmla="*/ 0 h 290476"/>
                  <a:gd name="connsiteX3" fmla="*/ 248310 w 248310"/>
                  <a:gd name="connsiteY3" fmla="*/ 145238 h 290476"/>
                  <a:gd name="connsiteX4" fmla="*/ 124155 w 248310"/>
                  <a:gd name="connsiteY4" fmla="*/ 290476 h 290476"/>
                  <a:gd name="connsiteX5" fmla="*/ 124155 w 248310"/>
                  <a:gd name="connsiteY5" fmla="*/ 232381 h 290476"/>
                  <a:gd name="connsiteX6" fmla="*/ 0 w 248310"/>
                  <a:gd name="connsiteY6" fmla="*/ 232381 h 290476"/>
                  <a:gd name="connsiteX7" fmla="*/ 0 w 248310"/>
                  <a:gd name="connsiteY7" fmla="*/ 58095 h 29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310" h="290476">
                    <a:moveTo>
                      <a:pt x="0" y="58095"/>
                    </a:moveTo>
                    <a:lnTo>
                      <a:pt x="124155" y="58095"/>
                    </a:lnTo>
                    <a:lnTo>
                      <a:pt x="124155" y="0"/>
                    </a:lnTo>
                    <a:lnTo>
                      <a:pt x="248310" y="145238"/>
                    </a:lnTo>
                    <a:lnTo>
                      <a:pt x="124155" y="290476"/>
                    </a:lnTo>
                    <a:lnTo>
                      <a:pt x="124155" y="232381"/>
                    </a:lnTo>
                    <a:lnTo>
                      <a:pt x="0" y="232381"/>
                    </a:lnTo>
                    <a:lnTo>
                      <a:pt x="0" y="58095"/>
                    </a:lnTo>
                    <a:close/>
                  </a:path>
                </a:pathLst>
              </a:custGeom>
              <a:solidFill>
                <a:schemeClr val="bg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43571" rIns="55870" bIns="43571" numCol="1" spcCol="1270" anchor="ctr" anchorCtr="0">
                <a:noAutofit/>
              </a:bodyPr>
              <a:lstStyle/>
              <a:p>
                <a:pPr algn="ctr" defTabSz="400040">
                  <a:spcAft>
                    <a:spcPct val="35000"/>
                  </a:spcAft>
                </a:pPr>
                <a:endParaRPr lang="zh-CN" altLang="en-US" sz="825">
                  <a:solidFill>
                    <a:schemeClr val="bg1"/>
                  </a:solidFill>
                  <a:cs typeface="+mn-ea"/>
                </a:endParaRPr>
              </a:p>
            </p:txBody>
          </p:sp>
          <p:sp>
            <p:nvSpPr>
              <p:cNvPr id="52" name="任意多边形 51"/>
              <p:cNvSpPr/>
              <p:nvPr/>
            </p:nvSpPr>
            <p:spPr>
              <a:xfrm>
                <a:off x="9583420" y="1373137"/>
                <a:ext cx="1523389" cy="914033"/>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8305" tIns="98305" rIns="98305" bIns="98305" numCol="1" spcCol="1270" anchor="ctr" anchorCtr="0">
                <a:noAutofit/>
              </a:bodyPr>
              <a:lstStyle/>
              <a:p>
                <a:pPr algn="ctr" defTabSz="966764">
                  <a:spcAft>
                    <a:spcPct val="35000"/>
                  </a:spcAft>
                </a:pPr>
                <a:endParaRPr lang="zh-CN" altLang="en-US" sz="2025">
                  <a:solidFill>
                    <a:schemeClr val="bg1"/>
                  </a:solidFill>
                  <a:cs typeface="+mn-ea"/>
                </a:endParaRPr>
              </a:p>
            </p:txBody>
          </p:sp>
        </p:grpSp>
        <p:sp>
          <p:nvSpPr>
            <p:cNvPr id="49" name="文本框 23"/>
            <p:cNvSpPr txBox="1"/>
            <p:nvPr/>
          </p:nvSpPr>
          <p:spPr>
            <a:xfrm>
              <a:off x="7190992" y="1221711"/>
              <a:ext cx="1135688" cy="236604"/>
            </a:xfrm>
            <a:prstGeom prst="rect">
              <a:avLst/>
            </a:prstGeom>
            <a:noFill/>
          </p:spPr>
          <p:txBody>
            <a:bodyPr wrap="square" lIns="51435" tIns="25718" rIns="51435" bIns="25718" rtlCol="0">
              <a:spAutoFit/>
            </a:bodyPr>
            <a:lstStyle/>
            <a:p>
              <a:pPr algn="ctr"/>
              <a:r>
                <a:rPr lang="zh-CN" altLang="en-US" sz="1200" dirty="0" smtClean="0">
                  <a:solidFill>
                    <a:schemeClr val="bg1"/>
                  </a:solidFill>
                  <a:latin typeface="微软雅黑" panose="020B0503020204020204" pitchFamily="34" charset="-122"/>
                  <a:cs typeface="+mn-ea"/>
                </a:rPr>
                <a:t>输入</a:t>
              </a:r>
              <a:r>
                <a:rPr lang="zh-CN" altLang="en-US" sz="1200" dirty="0">
                  <a:solidFill>
                    <a:schemeClr val="bg1"/>
                  </a:solidFill>
                  <a:latin typeface="微软雅黑" panose="020B0503020204020204" pitchFamily="34" charset="-122"/>
                  <a:cs typeface="+mn-ea"/>
                </a:rPr>
                <a:t>内容</a:t>
              </a:r>
            </a:p>
          </p:txBody>
        </p:sp>
      </p:grpSp>
    </p:spTree>
    <p:extLst>
      <p:ext uri="{BB962C8B-B14F-4D97-AF65-F5344CB8AC3E}">
        <p14:creationId xmlns:p14="http://schemas.microsoft.com/office/powerpoint/2010/main" val="542528901"/>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500"/>
                                        <p:tgtEl>
                                          <p:spTgt spid="47"/>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childTnLst>
                          </p:cTn>
                        </p:par>
                        <p:par>
                          <p:cTn id="16" fill="hold">
                            <p:stCondLst>
                              <p:cond delay="2500"/>
                            </p:stCondLst>
                            <p:childTnLst>
                              <p:par>
                                <p:cTn id="17" presetID="22" presetClass="entr" presetSubtype="8"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二、工作完成比例</a:t>
            </a:r>
          </a:p>
        </p:txBody>
      </p:sp>
      <p:grpSp>
        <p:nvGrpSpPr>
          <p:cNvPr id="23" name="组合 22"/>
          <p:cNvGrpSpPr/>
          <p:nvPr/>
        </p:nvGrpSpPr>
        <p:grpSpPr>
          <a:xfrm>
            <a:off x="4844144" y="2571750"/>
            <a:ext cx="3091542" cy="1841007"/>
            <a:chOff x="6458858" y="3804609"/>
            <a:chExt cx="4122056" cy="2079066"/>
          </a:xfrm>
        </p:grpSpPr>
        <p:sp>
          <p:nvSpPr>
            <p:cNvPr id="24" name="矩形 23"/>
            <p:cNvSpPr/>
            <p:nvPr/>
          </p:nvSpPr>
          <p:spPr>
            <a:xfrm>
              <a:off x="6458858" y="3804609"/>
              <a:ext cx="4122056" cy="2079065"/>
            </a:xfrm>
            <a:prstGeom prst="rect">
              <a:avLst/>
            </a:prstGeom>
            <a:solidFill>
              <a:schemeClr val="bg1"/>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cs typeface="+mn-ea"/>
              </a:endParaRPr>
            </a:p>
          </p:txBody>
        </p:sp>
        <p:graphicFrame>
          <p:nvGraphicFramePr>
            <p:cNvPr id="25" name="图表 24"/>
            <p:cNvGraphicFramePr/>
            <p:nvPr>
              <p:extLst>
                <p:ext uri="{D42A27DB-BD31-4B8C-83A1-F6EECF244321}">
                  <p14:modId xmlns:p14="http://schemas.microsoft.com/office/powerpoint/2010/main" val="1238294160"/>
                </p:ext>
              </p:extLst>
            </p:nvPr>
          </p:nvGraphicFramePr>
          <p:xfrm>
            <a:off x="6458858" y="3932071"/>
            <a:ext cx="4122056" cy="1951604"/>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26" name="组合 25"/>
          <p:cNvGrpSpPr/>
          <p:nvPr/>
        </p:nvGrpSpPr>
        <p:grpSpPr>
          <a:xfrm>
            <a:off x="1111250" y="1440970"/>
            <a:ext cx="3012456" cy="701326"/>
            <a:chOff x="7483989" y="3314482"/>
            <a:chExt cx="4016608" cy="935101"/>
          </a:xfrm>
        </p:grpSpPr>
        <p:sp>
          <p:nvSpPr>
            <p:cNvPr id="47" name="矩形 46"/>
            <p:cNvSpPr/>
            <p:nvPr/>
          </p:nvSpPr>
          <p:spPr>
            <a:xfrm>
              <a:off x="7483989" y="3732519"/>
              <a:ext cx="4016608" cy="517064"/>
            </a:xfrm>
            <a:prstGeom prst="rect">
              <a:avLst/>
            </a:prstGeom>
          </p:spPr>
          <p:txBody>
            <a:bodyPr wrap="square">
              <a:spAutoFit/>
              <a:scene3d>
                <a:camera prst="orthographicFront"/>
                <a:lightRig rig="threePt" dir="t"/>
              </a:scene3d>
              <a:sp3d contourW="12700"/>
            </a:bodyPr>
            <a:lstStyle/>
            <a:p>
              <a:pPr>
                <a:lnSpc>
                  <a:spcPct val="120000"/>
                </a:lnSpc>
              </a:pPr>
              <a:r>
                <a:rPr lang="zh-CN" altLang="en-US" sz="800"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48" name="矩形 47"/>
            <p:cNvSpPr/>
            <p:nvPr/>
          </p:nvSpPr>
          <p:spPr>
            <a:xfrm>
              <a:off x="7483989" y="3314482"/>
              <a:ext cx="2214067" cy="451405"/>
            </a:xfrm>
            <a:prstGeom prst="rect">
              <a:avLst/>
            </a:prstGeom>
          </p:spPr>
          <p:txBody>
            <a:bodyPr wrap="square">
              <a:spAutoFit/>
              <a:scene3d>
                <a:camera prst="orthographicFront"/>
                <a:lightRig rig="threePt" dir="t"/>
              </a:scene3d>
              <a:sp3d contourW="12700"/>
            </a:bodyPr>
            <a:lstStyle/>
            <a:p>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grpSp>
      <p:grpSp>
        <p:nvGrpSpPr>
          <p:cNvPr id="49" name="组合 48"/>
          <p:cNvGrpSpPr/>
          <p:nvPr/>
        </p:nvGrpSpPr>
        <p:grpSpPr>
          <a:xfrm>
            <a:off x="1111250" y="2461378"/>
            <a:ext cx="3012456" cy="701326"/>
            <a:chOff x="7483989" y="3314482"/>
            <a:chExt cx="4016608" cy="935101"/>
          </a:xfrm>
        </p:grpSpPr>
        <p:sp>
          <p:nvSpPr>
            <p:cNvPr id="50" name="矩形 49"/>
            <p:cNvSpPr/>
            <p:nvPr/>
          </p:nvSpPr>
          <p:spPr>
            <a:xfrm>
              <a:off x="7483989" y="3732519"/>
              <a:ext cx="4016608" cy="517064"/>
            </a:xfrm>
            <a:prstGeom prst="rect">
              <a:avLst/>
            </a:prstGeom>
          </p:spPr>
          <p:txBody>
            <a:bodyPr wrap="square">
              <a:spAutoFit/>
              <a:scene3d>
                <a:camera prst="orthographicFront"/>
                <a:lightRig rig="threePt" dir="t"/>
              </a:scene3d>
              <a:sp3d contourW="12700"/>
            </a:bodyPr>
            <a:lstStyle/>
            <a:p>
              <a:pPr>
                <a:lnSpc>
                  <a:spcPct val="120000"/>
                </a:lnSpc>
              </a:pPr>
              <a:r>
                <a:rPr lang="zh-CN" altLang="en-US" sz="800"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51" name="矩形 50"/>
            <p:cNvSpPr/>
            <p:nvPr/>
          </p:nvSpPr>
          <p:spPr>
            <a:xfrm>
              <a:off x="7483989" y="3314482"/>
              <a:ext cx="2214067" cy="451405"/>
            </a:xfrm>
            <a:prstGeom prst="rect">
              <a:avLst/>
            </a:prstGeom>
          </p:spPr>
          <p:txBody>
            <a:bodyPr wrap="square">
              <a:spAutoFit/>
              <a:scene3d>
                <a:camera prst="orthographicFront"/>
                <a:lightRig rig="threePt" dir="t"/>
              </a:scene3d>
              <a:sp3d contourW="12700"/>
            </a:bodyPr>
            <a:lstStyle/>
            <a:p>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grpSp>
      <p:grpSp>
        <p:nvGrpSpPr>
          <p:cNvPr id="52" name="组合 51"/>
          <p:cNvGrpSpPr/>
          <p:nvPr/>
        </p:nvGrpSpPr>
        <p:grpSpPr>
          <a:xfrm>
            <a:off x="1111250" y="3481785"/>
            <a:ext cx="3012456" cy="701326"/>
            <a:chOff x="7483989" y="3314482"/>
            <a:chExt cx="4016608" cy="935101"/>
          </a:xfrm>
        </p:grpSpPr>
        <p:sp>
          <p:nvSpPr>
            <p:cNvPr id="53" name="矩形 52"/>
            <p:cNvSpPr/>
            <p:nvPr/>
          </p:nvSpPr>
          <p:spPr>
            <a:xfrm>
              <a:off x="7483989" y="3732519"/>
              <a:ext cx="4016608" cy="517064"/>
            </a:xfrm>
            <a:prstGeom prst="rect">
              <a:avLst/>
            </a:prstGeom>
          </p:spPr>
          <p:txBody>
            <a:bodyPr wrap="square">
              <a:spAutoFit/>
              <a:scene3d>
                <a:camera prst="orthographicFront"/>
                <a:lightRig rig="threePt" dir="t"/>
              </a:scene3d>
              <a:sp3d contourW="12700"/>
            </a:bodyPr>
            <a:lstStyle/>
            <a:p>
              <a:pPr>
                <a:lnSpc>
                  <a:spcPct val="120000"/>
                </a:lnSpc>
              </a:pPr>
              <a:r>
                <a:rPr lang="zh-CN" altLang="en-US" sz="800"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54" name="矩形 53"/>
            <p:cNvSpPr/>
            <p:nvPr/>
          </p:nvSpPr>
          <p:spPr>
            <a:xfrm>
              <a:off x="7483989" y="3314482"/>
              <a:ext cx="2118056" cy="451405"/>
            </a:xfrm>
            <a:prstGeom prst="rect">
              <a:avLst/>
            </a:prstGeom>
          </p:spPr>
          <p:txBody>
            <a:bodyPr wrap="square">
              <a:spAutoFit/>
              <a:scene3d>
                <a:camera prst="orthographicFront"/>
                <a:lightRig rig="threePt" dir="t"/>
              </a:scene3d>
              <a:sp3d contourW="12700"/>
            </a:bodyPr>
            <a:lstStyle/>
            <a:p>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grpSp>
      <p:sp>
        <p:nvSpPr>
          <p:cNvPr id="55" name="矩形 54"/>
          <p:cNvSpPr/>
          <p:nvPr/>
        </p:nvSpPr>
        <p:spPr bwMode="auto">
          <a:xfrm>
            <a:off x="4572000" y="1131590"/>
            <a:ext cx="3600450" cy="1440160"/>
          </a:xfrm>
          <a:prstGeom prst="rect">
            <a:avLst/>
          </a:prstGeom>
          <a:blipFill>
            <a:blip r:embed="rId3"/>
            <a:stretch>
              <a:fillRect l="-24705" r="-24317"/>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solidFill>
                <a:schemeClr val="tx1">
                  <a:lumMod val="65000"/>
                  <a:lumOff val="35000"/>
                </a:schemeClr>
              </a:solidFill>
              <a:cs typeface="+mn-ea"/>
            </a:endParaRPr>
          </a:p>
        </p:txBody>
      </p:sp>
    </p:spTree>
    <p:extLst>
      <p:ext uri="{BB962C8B-B14F-4D97-AF65-F5344CB8AC3E}">
        <p14:creationId xmlns:p14="http://schemas.microsoft.com/office/powerpoint/2010/main" val="104923741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8"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0-#ppt_w/2"/>
                                          </p:val>
                                        </p:tav>
                                        <p:tav tm="100000">
                                          <p:val>
                                            <p:strVal val="#ppt_x"/>
                                          </p:val>
                                        </p:tav>
                                      </p:tavLst>
                                    </p:anim>
                                    <p:anim calcmode="lin" valueType="num">
                                      <p:cBhvr additive="base">
                                        <p:cTn id="25" dur="500" fill="hold"/>
                                        <p:tgtEl>
                                          <p:spTgt spid="49"/>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8"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500" fill="hold"/>
                                        <p:tgtEl>
                                          <p:spTgt spid="52"/>
                                        </p:tgtEl>
                                        <p:attrNameLst>
                                          <p:attrName>ppt_x</p:attrName>
                                        </p:attrNameLst>
                                      </p:cBhvr>
                                      <p:tavLst>
                                        <p:tav tm="0">
                                          <p:val>
                                            <p:strVal val="0-#ppt_w/2"/>
                                          </p:val>
                                        </p:tav>
                                        <p:tav tm="100000">
                                          <p:val>
                                            <p:strVal val="#ppt_x"/>
                                          </p:val>
                                        </p:tav>
                                      </p:tavLst>
                                    </p:anim>
                                    <p:anim calcmode="lin" valueType="num">
                                      <p:cBhvr additive="base">
                                        <p:cTn id="30"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二、月计划完成</a:t>
            </a:r>
          </a:p>
        </p:txBody>
      </p:sp>
      <p:grpSp>
        <p:nvGrpSpPr>
          <p:cNvPr id="38" name="组合 37"/>
          <p:cNvGrpSpPr/>
          <p:nvPr/>
        </p:nvGrpSpPr>
        <p:grpSpPr>
          <a:xfrm>
            <a:off x="2369072" y="1090612"/>
            <a:ext cx="142875" cy="4052888"/>
            <a:chOff x="3536950" y="1454150"/>
            <a:chExt cx="190500" cy="5403850"/>
          </a:xfrm>
        </p:grpSpPr>
        <p:cxnSp>
          <p:nvCxnSpPr>
            <p:cNvPr id="39" name="直接连接符 38"/>
            <p:cNvCxnSpPr/>
            <p:nvPr/>
          </p:nvCxnSpPr>
          <p:spPr>
            <a:xfrm>
              <a:off x="3632200" y="1549400"/>
              <a:ext cx="0" cy="53086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536950" y="1454150"/>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2"/>
                </a:solidFill>
                <a:latin typeface="微软雅黑" panose="020B0503020204020204" pitchFamily="34" charset="-122"/>
                <a:ea typeface="微软雅黑" panose="020B0503020204020204" pitchFamily="34" charset="-122"/>
              </a:endParaRPr>
            </a:p>
          </p:txBody>
        </p:sp>
        <p:sp>
          <p:nvSpPr>
            <p:cNvPr id="41" name="椭圆 40"/>
            <p:cNvSpPr/>
            <p:nvPr/>
          </p:nvSpPr>
          <p:spPr>
            <a:xfrm>
              <a:off x="3536950" y="2597120"/>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2"/>
                </a:solidFill>
                <a:latin typeface="微软雅黑" panose="020B0503020204020204" pitchFamily="34" charset="-122"/>
                <a:ea typeface="微软雅黑" panose="020B0503020204020204" pitchFamily="34" charset="-122"/>
              </a:endParaRPr>
            </a:p>
          </p:txBody>
        </p:sp>
        <p:sp>
          <p:nvSpPr>
            <p:cNvPr id="42" name="椭圆 41"/>
            <p:cNvSpPr/>
            <p:nvPr/>
          </p:nvSpPr>
          <p:spPr>
            <a:xfrm>
              <a:off x="3536950" y="4041715"/>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2"/>
                </a:solidFill>
                <a:latin typeface="微软雅黑" panose="020B0503020204020204" pitchFamily="34" charset="-122"/>
                <a:ea typeface="微软雅黑" panose="020B0503020204020204" pitchFamily="34" charset="-122"/>
              </a:endParaRPr>
            </a:p>
          </p:txBody>
        </p:sp>
        <p:sp>
          <p:nvSpPr>
            <p:cNvPr id="43" name="椭圆 42"/>
            <p:cNvSpPr/>
            <p:nvPr/>
          </p:nvSpPr>
          <p:spPr>
            <a:xfrm>
              <a:off x="3536950" y="5311746"/>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2"/>
                </a:solidFill>
                <a:latin typeface="微软雅黑" panose="020B0503020204020204" pitchFamily="34" charset="-122"/>
                <a:ea typeface="微软雅黑" panose="020B0503020204020204" pitchFamily="34" charset="-122"/>
              </a:endParaRPr>
            </a:p>
          </p:txBody>
        </p:sp>
      </p:grpSp>
      <p:sp>
        <p:nvSpPr>
          <p:cNvPr id="44" name="文本框 43"/>
          <p:cNvSpPr txBox="1"/>
          <p:nvPr/>
        </p:nvSpPr>
        <p:spPr>
          <a:xfrm>
            <a:off x="1453382" y="3898084"/>
            <a:ext cx="807393" cy="369332"/>
          </a:xfrm>
          <a:prstGeom prst="rect">
            <a:avLst/>
          </a:prstGeom>
          <a:noFill/>
        </p:spPr>
        <p:txBody>
          <a:bodyPr wrap="square" rtlCol="0">
            <a:spAutoFit/>
          </a:bodyPr>
          <a:lstStyle/>
          <a:p>
            <a:r>
              <a:rPr lang="zh-CN" altLang="en-US" dirty="0" smtClean="0">
                <a:solidFill>
                  <a:schemeClr val="tx1">
                    <a:lumMod val="75000"/>
                    <a:lumOff val="25000"/>
                  </a:schemeClr>
                </a:solidFill>
                <a:latin typeface="+mn-ea"/>
              </a:rPr>
              <a:t>标题</a:t>
            </a:r>
            <a:endParaRPr lang="zh-CN" altLang="en-US" dirty="0">
              <a:solidFill>
                <a:schemeClr val="tx1">
                  <a:lumMod val="75000"/>
                  <a:lumOff val="25000"/>
                </a:schemeClr>
              </a:solidFill>
              <a:latin typeface="+mn-ea"/>
            </a:endParaRPr>
          </a:p>
        </p:txBody>
      </p:sp>
      <p:sp>
        <p:nvSpPr>
          <p:cNvPr id="45" name="文本框 44"/>
          <p:cNvSpPr txBox="1"/>
          <p:nvPr/>
        </p:nvSpPr>
        <p:spPr>
          <a:xfrm>
            <a:off x="1453382" y="2921805"/>
            <a:ext cx="807393" cy="369332"/>
          </a:xfrm>
          <a:prstGeom prst="rect">
            <a:avLst/>
          </a:prstGeom>
          <a:noFill/>
        </p:spPr>
        <p:txBody>
          <a:bodyPr wrap="square" rtlCol="0">
            <a:spAutoFit/>
          </a:bodyPr>
          <a:lstStyle/>
          <a:p>
            <a:r>
              <a:rPr lang="zh-CN" altLang="en-US" dirty="0" smtClean="0">
                <a:solidFill>
                  <a:schemeClr val="tx1">
                    <a:lumMod val="75000"/>
                    <a:lumOff val="25000"/>
                  </a:schemeClr>
                </a:solidFill>
                <a:latin typeface="+mn-ea"/>
              </a:rPr>
              <a:t>标题</a:t>
            </a:r>
            <a:endParaRPr lang="zh-CN" altLang="en-US" dirty="0">
              <a:solidFill>
                <a:schemeClr val="tx1">
                  <a:lumMod val="75000"/>
                  <a:lumOff val="25000"/>
                </a:schemeClr>
              </a:solidFill>
              <a:latin typeface="+mn-ea"/>
            </a:endParaRPr>
          </a:p>
        </p:txBody>
      </p:sp>
      <p:sp>
        <p:nvSpPr>
          <p:cNvPr id="46" name="文本框 45"/>
          <p:cNvSpPr txBox="1"/>
          <p:nvPr/>
        </p:nvSpPr>
        <p:spPr>
          <a:xfrm>
            <a:off x="1453382" y="1869237"/>
            <a:ext cx="807393" cy="369332"/>
          </a:xfrm>
          <a:prstGeom prst="rect">
            <a:avLst/>
          </a:prstGeom>
          <a:noFill/>
        </p:spPr>
        <p:txBody>
          <a:bodyPr wrap="square" rtlCol="0">
            <a:spAutoFit/>
          </a:bodyPr>
          <a:lstStyle/>
          <a:p>
            <a:r>
              <a:rPr lang="zh-CN" altLang="en-US" dirty="0" smtClean="0">
                <a:solidFill>
                  <a:schemeClr val="tx1">
                    <a:lumMod val="75000"/>
                    <a:lumOff val="25000"/>
                  </a:schemeClr>
                </a:solidFill>
                <a:latin typeface="+mn-ea"/>
              </a:rPr>
              <a:t>标题</a:t>
            </a:r>
            <a:endParaRPr lang="zh-CN" altLang="en-US" dirty="0">
              <a:solidFill>
                <a:schemeClr val="tx1">
                  <a:lumMod val="75000"/>
                  <a:lumOff val="25000"/>
                </a:schemeClr>
              </a:solidFill>
              <a:latin typeface="+mn-ea"/>
            </a:endParaRPr>
          </a:p>
        </p:txBody>
      </p:sp>
      <p:grpSp>
        <p:nvGrpSpPr>
          <p:cNvPr id="47" name="组合 46"/>
          <p:cNvGrpSpPr/>
          <p:nvPr/>
        </p:nvGrpSpPr>
        <p:grpSpPr>
          <a:xfrm>
            <a:off x="2440509" y="1728765"/>
            <a:ext cx="923925" cy="581025"/>
            <a:chOff x="3632200" y="2305020"/>
            <a:chExt cx="1231900" cy="774700"/>
          </a:xfrm>
        </p:grpSpPr>
        <p:cxnSp>
          <p:nvCxnSpPr>
            <p:cNvPr id="48" name="直接连接符 47"/>
            <p:cNvCxnSpPr/>
            <p:nvPr/>
          </p:nvCxnSpPr>
          <p:spPr>
            <a:xfrm>
              <a:off x="3632200" y="2692370"/>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9" name="圆角矩形 48"/>
            <p:cNvSpPr/>
            <p:nvPr/>
          </p:nvSpPr>
          <p:spPr>
            <a:xfrm>
              <a:off x="4089400" y="2305020"/>
              <a:ext cx="774700" cy="774700"/>
            </a:xfrm>
            <a:prstGeom prst="roundRect">
              <a:avLst>
                <a:gd name="adj" fmla="val 79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75000"/>
                    <a:lumOff val="25000"/>
                  </a:schemeClr>
                </a:solidFill>
                <a:latin typeface="+mn-ea"/>
              </a:endParaRPr>
            </a:p>
          </p:txBody>
        </p:sp>
        <p:sp>
          <p:nvSpPr>
            <p:cNvPr id="50" name="Freeform 251"/>
            <p:cNvSpPr>
              <a:spLocks noEditPoints="1"/>
            </p:cNvSpPr>
            <p:nvPr/>
          </p:nvSpPr>
          <p:spPr bwMode="auto">
            <a:xfrm>
              <a:off x="4240836" y="2498482"/>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tx1">
                    <a:lumMod val="75000"/>
                    <a:lumOff val="25000"/>
                  </a:schemeClr>
                </a:solidFill>
                <a:latin typeface="+mn-ea"/>
              </a:endParaRPr>
            </a:p>
          </p:txBody>
        </p:sp>
      </p:grpSp>
      <p:grpSp>
        <p:nvGrpSpPr>
          <p:cNvPr id="51" name="组合 50"/>
          <p:cNvGrpSpPr/>
          <p:nvPr/>
        </p:nvGrpSpPr>
        <p:grpSpPr>
          <a:xfrm>
            <a:off x="2440509" y="2778908"/>
            <a:ext cx="923925" cy="581025"/>
            <a:chOff x="3632200" y="3705210"/>
            <a:chExt cx="1231900" cy="774700"/>
          </a:xfrm>
        </p:grpSpPr>
        <p:cxnSp>
          <p:nvCxnSpPr>
            <p:cNvPr id="52" name="直接连接符 51"/>
            <p:cNvCxnSpPr/>
            <p:nvPr/>
          </p:nvCxnSpPr>
          <p:spPr>
            <a:xfrm>
              <a:off x="3632200" y="4095795"/>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3" name="圆角矩形 52"/>
            <p:cNvSpPr/>
            <p:nvPr/>
          </p:nvSpPr>
          <p:spPr>
            <a:xfrm>
              <a:off x="4089400" y="3705210"/>
              <a:ext cx="774700" cy="774700"/>
            </a:xfrm>
            <a:prstGeom prst="roundRect">
              <a:avLst>
                <a:gd name="adj" fmla="val 79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75000"/>
                    <a:lumOff val="25000"/>
                  </a:schemeClr>
                </a:solidFill>
                <a:latin typeface="+mn-ea"/>
              </a:endParaRPr>
            </a:p>
          </p:txBody>
        </p:sp>
        <p:sp>
          <p:nvSpPr>
            <p:cNvPr id="54" name="Freeform 251"/>
            <p:cNvSpPr>
              <a:spLocks noEditPoints="1"/>
            </p:cNvSpPr>
            <p:nvPr/>
          </p:nvSpPr>
          <p:spPr bwMode="auto">
            <a:xfrm>
              <a:off x="4240836" y="3895588"/>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tx1">
                    <a:lumMod val="75000"/>
                    <a:lumOff val="25000"/>
                  </a:schemeClr>
                </a:solidFill>
                <a:latin typeface="+mn-ea"/>
              </a:endParaRPr>
            </a:p>
          </p:txBody>
        </p:sp>
      </p:grpSp>
      <p:grpSp>
        <p:nvGrpSpPr>
          <p:cNvPr id="55" name="组合 54"/>
          <p:cNvGrpSpPr/>
          <p:nvPr/>
        </p:nvGrpSpPr>
        <p:grpSpPr>
          <a:xfrm>
            <a:off x="2440509" y="3767048"/>
            <a:ext cx="923925" cy="581025"/>
            <a:chOff x="3632200" y="5022730"/>
            <a:chExt cx="1231900" cy="774700"/>
          </a:xfrm>
        </p:grpSpPr>
        <p:cxnSp>
          <p:nvCxnSpPr>
            <p:cNvPr id="56" name="直接连接符 55"/>
            <p:cNvCxnSpPr/>
            <p:nvPr/>
          </p:nvCxnSpPr>
          <p:spPr>
            <a:xfrm>
              <a:off x="3632200" y="5397500"/>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7" name="圆角矩形 56"/>
            <p:cNvSpPr/>
            <p:nvPr/>
          </p:nvSpPr>
          <p:spPr>
            <a:xfrm>
              <a:off x="4089400" y="5022730"/>
              <a:ext cx="774700" cy="774700"/>
            </a:xfrm>
            <a:prstGeom prst="roundRect">
              <a:avLst>
                <a:gd name="adj" fmla="val 79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75000"/>
                    <a:lumOff val="25000"/>
                  </a:schemeClr>
                </a:solidFill>
                <a:latin typeface="+mn-ea"/>
              </a:endParaRPr>
            </a:p>
          </p:txBody>
        </p:sp>
        <p:sp>
          <p:nvSpPr>
            <p:cNvPr id="71" name="Freeform 251"/>
            <p:cNvSpPr>
              <a:spLocks noEditPoints="1"/>
            </p:cNvSpPr>
            <p:nvPr/>
          </p:nvSpPr>
          <p:spPr bwMode="auto">
            <a:xfrm>
              <a:off x="4240836" y="5210024"/>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tx1">
                    <a:lumMod val="75000"/>
                    <a:lumOff val="25000"/>
                  </a:schemeClr>
                </a:solidFill>
                <a:latin typeface="+mn-ea"/>
              </a:endParaRPr>
            </a:p>
          </p:txBody>
        </p:sp>
      </p:grpSp>
      <p:sp>
        <p:nvSpPr>
          <p:cNvPr id="72" name="文本框 71"/>
          <p:cNvSpPr txBox="1"/>
          <p:nvPr/>
        </p:nvSpPr>
        <p:spPr>
          <a:xfrm>
            <a:off x="3635896" y="1728765"/>
            <a:ext cx="4226198" cy="424732"/>
          </a:xfrm>
          <a:prstGeom prst="rect">
            <a:avLst/>
          </a:prstGeom>
          <a:noFill/>
        </p:spPr>
        <p:txBody>
          <a:bodyPr wrap="square" rtlCol="0">
            <a:spAutoFit/>
          </a:bodyPr>
          <a:lstStyle/>
          <a:p>
            <a:pPr>
              <a:lnSpc>
                <a:spcPct val="120000"/>
              </a:lnSpc>
              <a:spcBef>
                <a:spcPct val="20000"/>
              </a:spcBef>
            </a:pPr>
            <a:r>
              <a:rPr lang="zh-CN" altLang="en-US" sz="900" dirty="0">
                <a:solidFill>
                  <a:schemeClr val="tx1">
                    <a:lumMod val="75000"/>
                    <a:lumOff val="25000"/>
                  </a:schemeClr>
                </a:solidFill>
                <a:latin typeface="+mn-ea"/>
                <a:sym typeface="Arial" pitchFamily="34" charset="0"/>
              </a:rPr>
              <a:t>单击此处编辑您要的内容，建议您在展示时采用微软雅黑字体，本模版所有图形线条及其相应素材均可自由编辑、改色、替换。</a:t>
            </a:r>
            <a:endParaRPr lang="en-US" altLang="zh-CN" sz="900" dirty="0">
              <a:solidFill>
                <a:schemeClr val="tx1">
                  <a:lumMod val="75000"/>
                  <a:lumOff val="25000"/>
                </a:schemeClr>
              </a:solidFill>
              <a:latin typeface="+mn-ea"/>
              <a:sym typeface="Arial" pitchFamily="34" charset="0"/>
            </a:endParaRPr>
          </a:p>
        </p:txBody>
      </p:sp>
      <p:sp>
        <p:nvSpPr>
          <p:cNvPr id="73" name="文本框 72"/>
          <p:cNvSpPr txBox="1"/>
          <p:nvPr/>
        </p:nvSpPr>
        <p:spPr>
          <a:xfrm>
            <a:off x="3635896" y="2769051"/>
            <a:ext cx="4226198" cy="424732"/>
          </a:xfrm>
          <a:prstGeom prst="rect">
            <a:avLst/>
          </a:prstGeom>
          <a:noFill/>
        </p:spPr>
        <p:txBody>
          <a:bodyPr wrap="square" rtlCol="0">
            <a:spAutoFit/>
          </a:bodyPr>
          <a:lstStyle/>
          <a:p>
            <a:pPr>
              <a:lnSpc>
                <a:spcPct val="120000"/>
              </a:lnSpc>
              <a:spcBef>
                <a:spcPct val="20000"/>
              </a:spcBef>
            </a:pPr>
            <a:r>
              <a:rPr lang="zh-CN" altLang="en-US" sz="900" dirty="0">
                <a:solidFill>
                  <a:schemeClr val="tx1">
                    <a:lumMod val="75000"/>
                    <a:lumOff val="25000"/>
                  </a:schemeClr>
                </a:solidFill>
                <a:latin typeface="+mn-ea"/>
                <a:sym typeface="Arial" pitchFamily="34" charset="0"/>
              </a:rPr>
              <a:t>单击此处编辑您要的内容，建议您在展示时采用微软雅黑字体，本模版所有图形线条及其相应素材均可自由编辑、改色、替换。</a:t>
            </a:r>
            <a:endParaRPr lang="en-US" altLang="zh-CN" sz="900" dirty="0">
              <a:solidFill>
                <a:schemeClr val="tx1">
                  <a:lumMod val="75000"/>
                  <a:lumOff val="25000"/>
                </a:schemeClr>
              </a:solidFill>
              <a:latin typeface="+mn-ea"/>
              <a:sym typeface="Arial" pitchFamily="34" charset="0"/>
            </a:endParaRPr>
          </a:p>
        </p:txBody>
      </p:sp>
      <p:sp>
        <p:nvSpPr>
          <p:cNvPr id="74" name="文本框 73"/>
          <p:cNvSpPr txBox="1"/>
          <p:nvPr/>
        </p:nvSpPr>
        <p:spPr>
          <a:xfrm>
            <a:off x="3635896" y="3754878"/>
            <a:ext cx="4226198" cy="424732"/>
          </a:xfrm>
          <a:prstGeom prst="rect">
            <a:avLst/>
          </a:prstGeom>
          <a:noFill/>
        </p:spPr>
        <p:txBody>
          <a:bodyPr wrap="square" rtlCol="0">
            <a:spAutoFit/>
          </a:bodyPr>
          <a:lstStyle/>
          <a:p>
            <a:pPr>
              <a:lnSpc>
                <a:spcPct val="120000"/>
              </a:lnSpc>
              <a:spcBef>
                <a:spcPct val="20000"/>
              </a:spcBef>
            </a:pPr>
            <a:r>
              <a:rPr lang="zh-CN" altLang="en-US" sz="900" dirty="0">
                <a:solidFill>
                  <a:schemeClr val="tx1">
                    <a:lumMod val="75000"/>
                    <a:lumOff val="25000"/>
                  </a:schemeClr>
                </a:solidFill>
                <a:latin typeface="+mn-ea"/>
                <a:sym typeface="Arial" pitchFamily="34" charset="0"/>
              </a:rPr>
              <a:t>单击此处编辑您要的内容，建议您在展示时采用微软雅黑字体，本模版所有图形线条及其相应素材均可自由编辑、改色、替换。</a:t>
            </a:r>
            <a:endParaRPr lang="en-US" altLang="zh-CN" sz="900" dirty="0">
              <a:solidFill>
                <a:schemeClr val="tx1">
                  <a:lumMod val="75000"/>
                  <a:lumOff val="25000"/>
                </a:schemeClr>
              </a:solidFill>
              <a:latin typeface="+mn-ea"/>
              <a:sym typeface="Arial" pitchFamily="34" charset="0"/>
            </a:endParaRPr>
          </a:p>
        </p:txBody>
      </p:sp>
    </p:spTree>
    <p:extLst>
      <p:ext uri="{BB962C8B-B14F-4D97-AF65-F5344CB8AC3E}">
        <p14:creationId xmlns:p14="http://schemas.microsoft.com/office/powerpoint/2010/main" val="3447700735"/>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ppt_x"/>
                                          </p:val>
                                        </p:tav>
                                        <p:tav tm="100000">
                                          <p:val>
                                            <p:strVal val="#ppt_x"/>
                                          </p:val>
                                        </p:tav>
                                      </p:tavLst>
                                    </p:anim>
                                    <p:anim calcmode="lin" valueType="num">
                                      <p:cBhvr additive="base">
                                        <p:cTn id="16" dur="5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ppt_x"/>
                                          </p:val>
                                        </p:tav>
                                        <p:tav tm="100000">
                                          <p:val>
                                            <p:strVal val="#ppt_x"/>
                                          </p:val>
                                        </p:tav>
                                      </p:tavLst>
                                    </p:anim>
                                    <p:anim calcmode="lin" valueType="num">
                                      <p:cBhvr additive="base">
                                        <p:cTn id="20" dur="50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500" fill="hold"/>
                                        <p:tgtEl>
                                          <p:spTgt spid="47"/>
                                        </p:tgtEl>
                                        <p:attrNameLst>
                                          <p:attrName>ppt_x</p:attrName>
                                        </p:attrNameLst>
                                      </p:cBhvr>
                                      <p:tavLst>
                                        <p:tav tm="0">
                                          <p:val>
                                            <p:strVal val="#ppt_x"/>
                                          </p:val>
                                        </p:tav>
                                        <p:tav tm="100000">
                                          <p:val>
                                            <p:strVal val="#ppt_x"/>
                                          </p:val>
                                        </p:tav>
                                      </p:tavLst>
                                    </p:anim>
                                    <p:anim calcmode="lin" valueType="num">
                                      <p:cBhvr additive="base">
                                        <p:cTn id="24" dur="500" fill="hold"/>
                                        <p:tgtEl>
                                          <p:spTgt spid="4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additive="base">
                                        <p:cTn id="31" dur="500" fill="hold"/>
                                        <p:tgtEl>
                                          <p:spTgt spid="55"/>
                                        </p:tgtEl>
                                        <p:attrNameLst>
                                          <p:attrName>ppt_x</p:attrName>
                                        </p:attrNameLst>
                                      </p:cBhvr>
                                      <p:tavLst>
                                        <p:tav tm="0">
                                          <p:val>
                                            <p:strVal val="#ppt_x"/>
                                          </p:val>
                                        </p:tav>
                                        <p:tav tm="100000">
                                          <p:val>
                                            <p:strVal val="#ppt_x"/>
                                          </p:val>
                                        </p:tav>
                                      </p:tavLst>
                                    </p:anim>
                                    <p:anim calcmode="lin" valueType="num">
                                      <p:cBhvr additive="base">
                                        <p:cTn id="32"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additive="base">
                                        <p:cTn id="37" dur="500" fill="hold"/>
                                        <p:tgtEl>
                                          <p:spTgt spid="72"/>
                                        </p:tgtEl>
                                        <p:attrNameLst>
                                          <p:attrName>ppt_x</p:attrName>
                                        </p:attrNameLst>
                                      </p:cBhvr>
                                      <p:tavLst>
                                        <p:tav tm="0">
                                          <p:val>
                                            <p:strVal val="1+#ppt_w/2"/>
                                          </p:val>
                                        </p:tav>
                                        <p:tav tm="100000">
                                          <p:val>
                                            <p:strVal val="#ppt_x"/>
                                          </p:val>
                                        </p:tav>
                                      </p:tavLst>
                                    </p:anim>
                                    <p:anim calcmode="lin" valueType="num">
                                      <p:cBhvr additive="base">
                                        <p:cTn id="38" dur="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additive="base">
                                        <p:cTn id="43" dur="500" fill="hold"/>
                                        <p:tgtEl>
                                          <p:spTgt spid="73"/>
                                        </p:tgtEl>
                                        <p:attrNameLst>
                                          <p:attrName>ppt_x</p:attrName>
                                        </p:attrNameLst>
                                      </p:cBhvr>
                                      <p:tavLst>
                                        <p:tav tm="0">
                                          <p:val>
                                            <p:strVal val="1+#ppt_w/2"/>
                                          </p:val>
                                        </p:tav>
                                        <p:tav tm="100000">
                                          <p:val>
                                            <p:strVal val="#ppt_x"/>
                                          </p:val>
                                        </p:tav>
                                      </p:tavLst>
                                    </p:anim>
                                    <p:anim calcmode="lin" valueType="num">
                                      <p:cBhvr additive="base">
                                        <p:cTn id="44" dur="500" fill="hold"/>
                                        <p:tgtEl>
                                          <p:spTgt spid="7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74"/>
                                        </p:tgtEl>
                                        <p:attrNameLst>
                                          <p:attrName>style.visibility</p:attrName>
                                        </p:attrNameLst>
                                      </p:cBhvr>
                                      <p:to>
                                        <p:strVal val="visible"/>
                                      </p:to>
                                    </p:set>
                                    <p:anim calcmode="lin" valueType="num">
                                      <p:cBhvr additive="base">
                                        <p:cTn id="49" dur="500" fill="hold"/>
                                        <p:tgtEl>
                                          <p:spTgt spid="74"/>
                                        </p:tgtEl>
                                        <p:attrNameLst>
                                          <p:attrName>ppt_x</p:attrName>
                                        </p:attrNameLst>
                                      </p:cBhvr>
                                      <p:tavLst>
                                        <p:tav tm="0">
                                          <p:val>
                                            <p:strVal val="1+#ppt_w/2"/>
                                          </p:val>
                                        </p:tav>
                                        <p:tav tm="100000">
                                          <p:val>
                                            <p:strVal val="#ppt_x"/>
                                          </p:val>
                                        </p:tav>
                                      </p:tavLst>
                                    </p:anim>
                                    <p:anim calcmode="lin" valueType="num">
                                      <p:cBhvr additive="base">
                                        <p:cTn id="50"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72" grpId="0"/>
      <p:bldP spid="73" grpId="0"/>
      <p:bldP spid="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二、工作完成季度</a:t>
            </a:r>
          </a:p>
        </p:txBody>
      </p:sp>
      <p:grpSp>
        <p:nvGrpSpPr>
          <p:cNvPr id="40" name="组合 11"/>
          <p:cNvGrpSpPr/>
          <p:nvPr/>
        </p:nvGrpSpPr>
        <p:grpSpPr>
          <a:xfrm>
            <a:off x="3437833" y="2991752"/>
            <a:ext cx="1028555" cy="1028695"/>
            <a:chOff x="4337039" y="4117416"/>
            <a:chExt cx="1371831" cy="1371831"/>
          </a:xfrm>
          <a:solidFill>
            <a:srgbClr val="2ABDC7"/>
          </a:solidFill>
        </p:grpSpPr>
        <p:grpSp>
          <p:nvGrpSpPr>
            <p:cNvPr id="41" name="组合 18"/>
            <p:cNvGrpSpPr/>
            <p:nvPr/>
          </p:nvGrpSpPr>
          <p:grpSpPr>
            <a:xfrm>
              <a:off x="4337039" y="4117416"/>
              <a:ext cx="1371831" cy="1371831"/>
              <a:chOff x="4277955" y="3767258"/>
              <a:chExt cx="1371831" cy="1371831"/>
            </a:xfrm>
            <a:grpFill/>
          </p:grpSpPr>
          <p:sp>
            <p:nvSpPr>
              <p:cNvPr id="43" name="泪滴形 42"/>
              <p:cNvSpPr/>
              <p:nvPr/>
            </p:nvSpPr>
            <p:spPr>
              <a:xfrm>
                <a:off x="4277955" y="3767258"/>
                <a:ext cx="1371831" cy="1371831"/>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cs typeface="+mn-ea"/>
                </a:endParaRPr>
              </a:p>
            </p:txBody>
          </p:sp>
          <p:sp>
            <p:nvSpPr>
              <p:cNvPr id="44" name="椭圆 43"/>
              <p:cNvSpPr>
                <a:spLocks noChangeAspect="1"/>
              </p:cNvSpPr>
              <p:nvPr/>
            </p:nvSpPr>
            <p:spPr>
              <a:xfrm>
                <a:off x="4423870" y="3913173"/>
                <a:ext cx="1080000" cy="108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cs typeface="+mn-ea"/>
                </a:endParaRPr>
              </a:p>
            </p:txBody>
          </p:sp>
        </p:grpSp>
        <p:sp>
          <p:nvSpPr>
            <p:cNvPr id="42" name="Freeform 99"/>
            <p:cNvSpPr>
              <a:spLocks noEditPoints="1"/>
            </p:cNvSpPr>
            <p:nvPr/>
          </p:nvSpPr>
          <p:spPr bwMode="auto">
            <a:xfrm>
              <a:off x="4761092" y="4542225"/>
              <a:ext cx="523724" cy="522211"/>
            </a:xfrm>
            <a:custGeom>
              <a:avLst/>
              <a:gdLst>
                <a:gd name="T0" fmla="*/ 80 w 146"/>
                <a:gd name="T1" fmla="*/ 44 h 146"/>
                <a:gd name="T2" fmla="*/ 91 w 146"/>
                <a:gd name="T3" fmla="*/ 33 h 146"/>
                <a:gd name="T4" fmla="*/ 80 w 146"/>
                <a:gd name="T5" fmla="*/ 23 h 146"/>
                <a:gd name="T6" fmla="*/ 69 w 146"/>
                <a:gd name="T7" fmla="*/ 33 h 146"/>
                <a:gd name="T8" fmla="*/ 80 w 146"/>
                <a:gd name="T9" fmla="*/ 44 h 146"/>
                <a:gd name="T10" fmla="*/ 80 w 146"/>
                <a:gd name="T11" fmla="*/ 29 h 146"/>
                <a:gd name="T12" fmla="*/ 85 w 146"/>
                <a:gd name="T13" fmla="*/ 33 h 146"/>
                <a:gd name="T14" fmla="*/ 80 w 146"/>
                <a:gd name="T15" fmla="*/ 38 h 146"/>
                <a:gd name="T16" fmla="*/ 75 w 146"/>
                <a:gd name="T17" fmla="*/ 33 h 146"/>
                <a:gd name="T18" fmla="*/ 80 w 146"/>
                <a:gd name="T19" fmla="*/ 29 h 146"/>
                <a:gd name="T20" fmla="*/ 143 w 146"/>
                <a:gd name="T21" fmla="*/ 0 h 146"/>
                <a:gd name="T22" fmla="*/ 3 w 146"/>
                <a:gd name="T23" fmla="*/ 0 h 146"/>
                <a:gd name="T24" fmla="*/ 0 w 146"/>
                <a:gd name="T25" fmla="*/ 3 h 146"/>
                <a:gd name="T26" fmla="*/ 0 w 146"/>
                <a:gd name="T27" fmla="*/ 143 h 146"/>
                <a:gd name="T28" fmla="*/ 3 w 146"/>
                <a:gd name="T29" fmla="*/ 146 h 146"/>
                <a:gd name="T30" fmla="*/ 143 w 146"/>
                <a:gd name="T31" fmla="*/ 146 h 146"/>
                <a:gd name="T32" fmla="*/ 144 w 146"/>
                <a:gd name="T33" fmla="*/ 145 h 146"/>
                <a:gd name="T34" fmla="*/ 144 w 146"/>
                <a:gd name="T35" fmla="*/ 145 h 146"/>
                <a:gd name="T36" fmla="*/ 145 w 146"/>
                <a:gd name="T37" fmla="*/ 145 h 146"/>
                <a:gd name="T38" fmla="*/ 145 w 146"/>
                <a:gd name="T39" fmla="*/ 145 h 146"/>
                <a:gd name="T40" fmla="*/ 145 w 146"/>
                <a:gd name="T41" fmla="*/ 144 h 146"/>
                <a:gd name="T42" fmla="*/ 146 w 146"/>
                <a:gd name="T43" fmla="*/ 143 h 146"/>
                <a:gd name="T44" fmla="*/ 146 w 146"/>
                <a:gd name="T45" fmla="*/ 143 h 146"/>
                <a:gd name="T46" fmla="*/ 146 w 146"/>
                <a:gd name="T47" fmla="*/ 3 h 146"/>
                <a:gd name="T48" fmla="*/ 143 w 146"/>
                <a:gd name="T49" fmla="*/ 0 h 146"/>
                <a:gd name="T50" fmla="*/ 6 w 146"/>
                <a:gd name="T51" fmla="*/ 140 h 146"/>
                <a:gd name="T52" fmla="*/ 6 w 146"/>
                <a:gd name="T53" fmla="*/ 107 h 146"/>
                <a:gd name="T54" fmla="*/ 55 w 146"/>
                <a:gd name="T55" fmla="*/ 58 h 146"/>
                <a:gd name="T56" fmla="*/ 135 w 146"/>
                <a:gd name="T57" fmla="*/ 140 h 146"/>
                <a:gd name="T58" fmla="*/ 6 w 146"/>
                <a:gd name="T59" fmla="*/ 140 h 146"/>
                <a:gd name="T60" fmla="*/ 140 w 146"/>
                <a:gd name="T61" fmla="*/ 135 h 146"/>
                <a:gd name="T62" fmla="*/ 86 w 146"/>
                <a:gd name="T63" fmla="*/ 81 h 146"/>
                <a:gd name="T64" fmla="*/ 107 w 146"/>
                <a:gd name="T65" fmla="*/ 59 h 146"/>
                <a:gd name="T66" fmla="*/ 140 w 146"/>
                <a:gd name="T67" fmla="*/ 92 h 146"/>
                <a:gd name="T68" fmla="*/ 140 w 146"/>
                <a:gd name="T69" fmla="*/ 135 h 146"/>
                <a:gd name="T70" fmla="*/ 140 w 146"/>
                <a:gd name="T71" fmla="*/ 84 h 146"/>
                <a:gd name="T72" fmla="*/ 109 w 146"/>
                <a:gd name="T73" fmla="*/ 53 h 146"/>
                <a:gd name="T74" fmla="*/ 105 w 146"/>
                <a:gd name="T75" fmla="*/ 53 h 146"/>
                <a:gd name="T76" fmla="*/ 82 w 146"/>
                <a:gd name="T77" fmla="*/ 76 h 146"/>
                <a:gd name="T78" fmla="*/ 57 w 146"/>
                <a:gd name="T79" fmla="*/ 52 h 146"/>
                <a:gd name="T80" fmla="*/ 55 w 146"/>
                <a:gd name="T81" fmla="*/ 51 h 146"/>
                <a:gd name="T82" fmla="*/ 55 w 146"/>
                <a:gd name="T83" fmla="*/ 51 h 146"/>
                <a:gd name="T84" fmla="*/ 53 w 146"/>
                <a:gd name="T85" fmla="*/ 52 h 146"/>
                <a:gd name="T86" fmla="*/ 6 w 146"/>
                <a:gd name="T87" fmla="*/ 98 h 146"/>
                <a:gd name="T88" fmla="*/ 6 w 146"/>
                <a:gd name="T89" fmla="*/ 6 h 146"/>
                <a:gd name="T90" fmla="*/ 140 w 146"/>
                <a:gd name="T91" fmla="*/ 6 h 146"/>
                <a:gd name="T92" fmla="*/ 140 w 146"/>
                <a:gd name="T93" fmla="*/ 8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 h="146">
                  <a:moveTo>
                    <a:pt x="80" y="44"/>
                  </a:moveTo>
                  <a:cubicBezTo>
                    <a:pt x="86" y="44"/>
                    <a:pt x="91" y="39"/>
                    <a:pt x="91" y="33"/>
                  </a:cubicBezTo>
                  <a:cubicBezTo>
                    <a:pt x="91" y="27"/>
                    <a:pt x="86" y="23"/>
                    <a:pt x="80" y="23"/>
                  </a:cubicBezTo>
                  <a:cubicBezTo>
                    <a:pt x="74" y="23"/>
                    <a:pt x="69" y="27"/>
                    <a:pt x="69" y="33"/>
                  </a:cubicBezTo>
                  <a:cubicBezTo>
                    <a:pt x="69" y="39"/>
                    <a:pt x="74" y="44"/>
                    <a:pt x="80" y="44"/>
                  </a:cubicBezTo>
                  <a:close/>
                  <a:moveTo>
                    <a:pt x="80" y="29"/>
                  </a:moveTo>
                  <a:cubicBezTo>
                    <a:pt x="83" y="29"/>
                    <a:pt x="85" y="31"/>
                    <a:pt x="85" y="33"/>
                  </a:cubicBezTo>
                  <a:cubicBezTo>
                    <a:pt x="85" y="36"/>
                    <a:pt x="83" y="38"/>
                    <a:pt x="80" y="38"/>
                  </a:cubicBezTo>
                  <a:cubicBezTo>
                    <a:pt x="78" y="38"/>
                    <a:pt x="75" y="36"/>
                    <a:pt x="75" y="33"/>
                  </a:cubicBezTo>
                  <a:cubicBezTo>
                    <a:pt x="75" y="31"/>
                    <a:pt x="78" y="29"/>
                    <a:pt x="80" y="29"/>
                  </a:cubicBezTo>
                  <a:close/>
                  <a:moveTo>
                    <a:pt x="143" y="0"/>
                  </a:moveTo>
                  <a:cubicBezTo>
                    <a:pt x="3" y="0"/>
                    <a:pt x="3" y="0"/>
                    <a:pt x="3" y="0"/>
                  </a:cubicBezTo>
                  <a:cubicBezTo>
                    <a:pt x="2" y="0"/>
                    <a:pt x="0" y="2"/>
                    <a:pt x="0" y="3"/>
                  </a:cubicBezTo>
                  <a:cubicBezTo>
                    <a:pt x="0" y="143"/>
                    <a:pt x="0" y="143"/>
                    <a:pt x="0" y="143"/>
                  </a:cubicBezTo>
                  <a:cubicBezTo>
                    <a:pt x="0" y="144"/>
                    <a:pt x="2" y="146"/>
                    <a:pt x="3" y="146"/>
                  </a:cubicBezTo>
                  <a:cubicBezTo>
                    <a:pt x="143" y="146"/>
                    <a:pt x="143" y="146"/>
                    <a:pt x="143" y="146"/>
                  </a:cubicBezTo>
                  <a:cubicBezTo>
                    <a:pt x="143" y="146"/>
                    <a:pt x="143" y="146"/>
                    <a:pt x="144" y="145"/>
                  </a:cubicBezTo>
                  <a:cubicBezTo>
                    <a:pt x="144" y="145"/>
                    <a:pt x="144" y="145"/>
                    <a:pt x="144" y="145"/>
                  </a:cubicBezTo>
                  <a:cubicBezTo>
                    <a:pt x="144" y="145"/>
                    <a:pt x="145" y="145"/>
                    <a:pt x="145" y="145"/>
                  </a:cubicBezTo>
                  <a:cubicBezTo>
                    <a:pt x="145" y="145"/>
                    <a:pt x="145" y="145"/>
                    <a:pt x="145" y="145"/>
                  </a:cubicBezTo>
                  <a:cubicBezTo>
                    <a:pt x="145" y="144"/>
                    <a:pt x="145" y="144"/>
                    <a:pt x="145" y="144"/>
                  </a:cubicBezTo>
                  <a:cubicBezTo>
                    <a:pt x="145" y="143"/>
                    <a:pt x="146" y="143"/>
                    <a:pt x="146" y="143"/>
                  </a:cubicBezTo>
                  <a:cubicBezTo>
                    <a:pt x="146" y="143"/>
                    <a:pt x="146" y="143"/>
                    <a:pt x="146" y="143"/>
                  </a:cubicBezTo>
                  <a:cubicBezTo>
                    <a:pt x="146" y="3"/>
                    <a:pt x="146" y="3"/>
                    <a:pt x="146" y="3"/>
                  </a:cubicBezTo>
                  <a:cubicBezTo>
                    <a:pt x="146" y="2"/>
                    <a:pt x="144" y="0"/>
                    <a:pt x="143" y="0"/>
                  </a:cubicBezTo>
                  <a:close/>
                  <a:moveTo>
                    <a:pt x="6" y="140"/>
                  </a:moveTo>
                  <a:cubicBezTo>
                    <a:pt x="6" y="107"/>
                    <a:pt x="6" y="107"/>
                    <a:pt x="6" y="107"/>
                  </a:cubicBezTo>
                  <a:cubicBezTo>
                    <a:pt x="55" y="58"/>
                    <a:pt x="55" y="58"/>
                    <a:pt x="55" y="58"/>
                  </a:cubicBezTo>
                  <a:cubicBezTo>
                    <a:pt x="135" y="140"/>
                    <a:pt x="135" y="140"/>
                    <a:pt x="135" y="140"/>
                  </a:cubicBezTo>
                  <a:lnTo>
                    <a:pt x="6" y="140"/>
                  </a:lnTo>
                  <a:close/>
                  <a:moveTo>
                    <a:pt x="140" y="135"/>
                  </a:moveTo>
                  <a:cubicBezTo>
                    <a:pt x="86" y="81"/>
                    <a:pt x="86" y="81"/>
                    <a:pt x="86" y="81"/>
                  </a:cubicBezTo>
                  <a:cubicBezTo>
                    <a:pt x="107" y="59"/>
                    <a:pt x="107" y="59"/>
                    <a:pt x="107" y="59"/>
                  </a:cubicBezTo>
                  <a:cubicBezTo>
                    <a:pt x="140" y="92"/>
                    <a:pt x="140" y="92"/>
                    <a:pt x="140" y="92"/>
                  </a:cubicBezTo>
                  <a:lnTo>
                    <a:pt x="140" y="135"/>
                  </a:lnTo>
                  <a:close/>
                  <a:moveTo>
                    <a:pt x="140" y="84"/>
                  </a:moveTo>
                  <a:cubicBezTo>
                    <a:pt x="109" y="53"/>
                    <a:pt x="109" y="53"/>
                    <a:pt x="109" y="53"/>
                  </a:cubicBezTo>
                  <a:cubicBezTo>
                    <a:pt x="108" y="52"/>
                    <a:pt x="106" y="52"/>
                    <a:pt x="105" y="53"/>
                  </a:cubicBezTo>
                  <a:cubicBezTo>
                    <a:pt x="82" y="76"/>
                    <a:pt x="82" y="76"/>
                    <a:pt x="82" y="76"/>
                  </a:cubicBezTo>
                  <a:cubicBezTo>
                    <a:pt x="57" y="52"/>
                    <a:pt x="57" y="52"/>
                    <a:pt x="57" y="52"/>
                  </a:cubicBezTo>
                  <a:cubicBezTo>
                    <a:pt x="57" y="51"/>
                    <a:pt x="56" y="51"/>
                    <a:pt x="55" y="51"/>
                  </a:cubicBezTo>
                  <a:cubicBezTo>
                    <a:pt x="55" y="51"/>
                    <a:pt x="55" y="51"/>
                    <a:pt x="55" y="51"/>
                  </a:cubicBezTo>
                  <a:cubicBezTo>
                    <a:pt x="54" y="51"/>
                    <a:pt x="54" y="51"/>
                    <a:pt x="53" y="52"/>
                  </a:cubicBezTo>
                  <a:cubicBezTo>
                    <a:pt x="6" y="98"/>
                    <a:pt x="6" y="98"/>
                    <a:pt x="6" y="98"/>
                  </a:cubicBezTo>
                  <a:cubicBezTo>
                    <a:pt x="6" y="6"/>
                    <a:pt x="6" y="6"/>
                    <a:pt x="6" y="6"/>
                  </a:cubicBezTo>
                  <a:cubicBezTo>
                    <a:pt x="140" y="6"/>
                    <a:pt x="140" y="6"/>
                    <a:pt x="140" y="6"/>
                  </a:cubicBezTo>
                  <a:lnTo>
                    <a:pt x="140" y="84"/>
                  </a:lnTo>
                  <a:close/>
                </a:path>
              </a:pathLst>
            </a:custGeom>
            <a:solidFill>
              <a:schemeClr val="accent3"/>
            </a:solidFill>
            <a:ln>
              <a:noFill/>
            </a:ln>
            <a:extLst/>
          </p:spPr>
          <p:txBody>
            <a:bodyPr vert="horz" wrap="square" lIns="91396" tIns="45698" rIns="91396" bIns="45698" numCol="1" anchor="t" anchorCtr="0" compatLnSpc="1">
              <a:prstTxWarp prst="textNoShape">
                <a:avLst/>
              </a:prstTxWarp>
            </a:bodyPr>
            <a:lstStyle/>
            <a:p>
              <a:endParaRPr lang="zh-CN" altLang="en-US" sz="1799">
                <a:solidFill>
                  <a:schemeClr val="tx1">
                    <a:lumMod val="65000"/>
                    <a:lumOff val="35000"/>
                  </a:schemeClr>
                </a:solidFill>
                <a:cs typeface="+mn-ea"/>
              </a:endParaRPr>
            </a:p>
          </p:txBody>
        </p:sp>
      </p:grpSp>
      <p:grpSp>
        <p:nvGrpSpPr>
          <p:cNvPr id="45" name="组合 12"/>
          <p:cNvGrpSpPr/>
          <p:nvPr/>
        </p:nvGrpSpPr>
        <p:grpSpPr>
          <a:xfrm>
            <a:off x="4702897" y="2991752"/>
            <a:ext cx="1028555" cy="1028695"/>
            <a:chOff x="6024309" y="4117416"/>
            <a:chExt cx="1371831" cy="1371831"/>
          </a:xfrm>
          <a:solidFill>
            <a:srgbClr val="2ABDC7"/>
          </a:solidFill>
        </p:grpSpPr>
        <p:grpSp>
          <p:nvGrpSpPr>
            <p:cNvPr id="46" name="组合 60"/>
            <p:cNvGrpSpPr/>
            <p:nvPr/>
          </p:nvGrpSpPr>
          <p:grpSpPr>
            <a:xfrm flipH="1">
              <a:off x="6024309" y="4117416"/>
              <a:ext cx="1371831" cy="1371831"/>
              <a:chOff x="4277955" y="3767258"/>
              <a:chExt cx="1371831" cy="1371831"/>
            </a:xfrm>
            <a:grpFill/>
          </p:grpSpPr>
          <p:sp>
            <p:nvSpPr>
              <p:cNvPr id="48" name="泪滴形 47"/>
              <p:cNvSpPr/>
              <p:nvPr/>
            </p:nvSpPr>
            <p:spPr>
              <a:xfrm>
                <a:off x="4277955" y="3767258"/>
                <a:ext cx="1371831" cy="1371831"/>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tx1">
                      <a:lumMod val="65000"/>
                      <a:lumOff val="35000"/>
                    </a:schemeClr>
                  </a:solidFill>
                  <a:cs typeface="+mn-ea"/>
                </a:endParaRPr>
              </a:p>
            </p:txBody>
          </p:sp>
          <p:sp>
            <p:nvSpPr>
              <p:cNvPr id="49" name="椭圆 48"/>
              <p:cNvSpPr>
                <a:spLocks noChangeAspect="1"/>
              </p:cNvSpPr>
              <p:nvPr/>
            </p:nvSpPr>
            <p:spPr>
              <a:xfrm>
                <a:off x="4423870" y="3913173"/>
                <a:ext cx="1080000" cy="108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cs typeface="+mn-ea"/>
                </a:endParaRPr>
              </a:p>
            </p:txBody>
          </p:sp>
        </p:grpSp>
        <p:sp>
          <p:nvSpPr>
            <p:cNvPr id="47" name="Freeform 156"/>
            <p:cNvSpPr>
              <a:spLocks noEditPoints="1"/>
            </p:cNvSpPr>
            <p:nvPr/>
          </p:nvSpPr>
          <p:spPr bwMode="auto">
            <a:xfrm>
              <a:off x="6420019" y="4542225"/>
              <a:ext cx="580408" cy="585922"/>
            </a:xfrm>
            <a:custGeom>
              <a:avLst/>
              <a:gdLst>
                <a:gd name="T0" fmla="*/ 39 w 178"/>
                <a:gd name="T1" fmla="*/ 57 h 180"/>
                <a:gd name="T2" fmla="*/ 53 w 178"/>
                <a:gd name="T3" fmla="*/ 57 h 180"/>
                <a:gd name="T4" fmla="*/ 45 w 178"/>
                <a:gd name="T5" fmla="*/ 57 h 180"/>
                <a:gd name="T6" fmla="*/ 47 w 178"/>
                <a:gd name="T7" fmla="*/ 57 h 180"/>
                <a:gd name="T8" fmla="*/ 105 w 178"/>
                <a:gd name="T9" fmla="*/ 50 h 180"/>
                <a:gd name="T10" fmla="*/ 105 w 178"/>
                <a:gd name="T11" fmla="*/ 63 h 180"/>
                <a:gd name="T12" fmla="*/ 105 w 178"/>
                <a:gd name="T13" fmla="*/ 50 h 180"/>
                <a:gd name="T14" fmla="*/ 105 w 178"/>
                <a:gd name="T15" fmla="*/ 56 h 180"/>
                <a:gd name="T16" fmla="*/ 104 w 178"/>
                <a:gd name="T17" fmla="*/ 57 h 180"/>
                <a:gd name="T18" fmla="*/ 159 w 178"/>
                <a:gd name="T19" fmla="*/ 26 h 180"/>
                <a:gd name="T20" fmla="*/ 159 w 178"/>
                <a:gd name="T21" fmla="*/ 32 h 180"/>
                <a:gd name="T22" fmla="*/ 172 w 178"/>
                <a:gd name="T23" fmla="*/ 37 h 180"/>
                <a:gd name="T24" fmla="*/ 167 w 178"/>
                <a:gd name="T25" fmla="*/ 130 h 180"/>
                <a:gd name="T26" fmla="*/ 145 w 178"/>
                <a:gd name="T27" fmla="*/ 133 h 180"/>
                <a:gd name="T28" fmla="*/ 100 w 178"/>
                <a:gd name="T29" fmla="*/ 131 h 180"/>
                <a:gd name="T30" fmla="*/ 75 w 178"/>
                <a:gd name="T31" fmla="*/ 130 h 180"/>
                <a:gd name="T32" fmla="*/ 72 w 178"/>
                <a:gd name="T33" fmla="*/ 133 h 180"/>
                <a:gd name="T34" fmla="*/ 97 w 178"/>
                <a:gd name="T35" fmla="*/ 136 h 180"/>
                <a:gd name="T36" fmla="*/ 148 w 178"/>
                <a:gd name="T37" fmla="*/ 180 h 180"/>
                <a:gd name="T38" fmla="*/ 151 w 178"/>
                <a:gd name="T39" fmla="*/ 177 h 180"/>
                <a:gd name="T40" fmla="*/ 167 w 178"/>
                <a:gd name="T41" fmla="*/ 136 h 180"/>
                <a:gd name="T42" fmla="*/ 178 w 178"/>
                <a:gd name="T43" fmla="*/ 37 h 180"/>
                <a:gd name="T44" fmla="*/ 75 w 178"/>
                <a:gd name="T45" fmla="*/ 50 h 180"/>
                <a:gd name="T46" fmla="*/ 75 w 178"/>
                <a:gd name="T47" fmla="*/ 63 h 180"/>
                <a:gd name="T48" fmla="*/ 75 w 178"/>
                <a:gd name="T49" fmla="*/ 50 h 180"/>
                <a:gd name="T50" fmla="*/ 75 w 178"/>
                <a:gd name="T51" fmla="*/ 56 h 180"/>
                <a:gd name="T52" fmla="*/ 75 w 178"/>
                <a:gd name="T53" fmla="*/ 57 h 180"/>
                <a:gd name="T54" fmla="*/ 152 w 178"/>
                <a:gd name="T55" fmla="*/ 99 h 180"/>
                <a:gd name="T56" fmla="*/ 140 w 178"/>
                <a:gd name="T57" fmla="*/ 0 h 180"/>
                <a:gd name="T58" fmla="*/ 0 w 178"/>
                <a:gd name="T59" fmla="*/ 11 h 180"/>
                <a:gd name="T60" fmla="*/ 11 w 178"/>
                <a:gd name="T61" fmla="*/ 110 h 180"/>
                <a:gd name="T62" fmla="*/ 27 w 178"/>
                <a:gd name="T63" fmla="*/ 151 h 180"/>
                <a:gd name="T64" fmla="*/ 30 w 178"/>
                <a:gd name="T65" fmla="*/ 154 h 180"/>
                <a:gd name="T66" fmla="*/ 81 w 178"/>
                <a:gd name="T67" fmla="*/ 110 h 180"/>
                <a:gd name="T68" fmla="*/ 78 w 178"/>
                <a:gd name="T69" fmla="*/ 105 h 180"/>
                <a:gd name="T70" fmla="*/ 33 w 178"/>
                <a:gd name="T71" fmla="*/ 107 h 180"/>
                <a:gd name="T72" fmla="*/ 11 w 178"/>
                <a:gd name="T73" fmla="*/ 104 h 180"/>
                <a:gd name="T74" fmla="*/ 6 w 178"/>
                <a:gd name="T75" fmla="*/ 11 h 180"/>
                <a:gd name="T76" fmla="*/ 140 w 178"/>
                <a:gd name="T77" fmla="*/ 6 h 180"/>
                <a:gd name="T78" fmla="*/ 146 w 178"/>
                <a:gd name="T79" fmla="*/ 99 h 180"/>
                <a:gd name="T80" fmla="*/ 80 w 178"/>
                <a:gd name="T81" fmla="*/ 10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80">
                  <a:moveTo>
                    <a:pt x="46" y="50"/>
                  </a:moveTo>
                  <a:cubicBezTo>
                    <a:pt x="42" y="50"/>
                    <a:pt x="39" y="53"/>
                    <a:pt x="39" y="57"/>
                  </a:cubicBezTo>
                  <a:cubicBezTo>
                    <a:pt x="39" y="60"/>
                    <a:pt x="42" y="63"/>
                    <a:pt x="46" y="63"/>
                  </a:cubicBezTo>
                  <a:cubicBezTo>
                    <a:pt x="49" y="63"/>
                    <a:pt x="53" y="60"/>
                    <a:pt x="53" y="57"/>
                  </a:cubicBezTo>
                  <a:cubicBezTo>
                    <a:pt x="53" y="53"/>
                    <a:pt x="49" y="50"/>
                    <a:pt x="46" y="50"/>
                  </a:cubicBezTo>
                  <a:close/>
                  <a:moveTo>
                    <a:pt x="45" y="57"/>
                  </a:moveTo>
                  <a:cubicBezTo>
                    <a:pt x="45" y="56"/>
                    <a:pt x="45" y="56"/>
                    <a:pt x="46" y="56"/>
                  </a:cubicBezTo>
                  <a:cubicBezTo>
                    <a:pt x="46" y="56"/>
                    <a:pt x="47" y="56"/>
                    <a:pt x="47" y="57"/>
                  </a:cubicBezTo>
                  <a:cubicBezTo>
                    <a:pt x="47" y="58"/>
                    <a:pt x="45" y="58"/>
                    <a:pt x="45" y="57"/>
                  </a:cubicBezTo>
                  <a:close/>
                  <a:moveTo>
                    <a:pt x="105" y="50"/>
                  </a:moveTo>
                  <a:cubicBezTo>
                    <a:pt x="102" y="50"/>
                    <a:pt x="98" y="53"/>
                    <a:pt x="98" y="57"/>
                  </a:cubicBezTo>
                  <a:cubicBezTo>
                    <a:pt x="98" y="60"/>
                    <a:pt x="102" y="63"/>
                    <a:pt x="105" y="63"/>
                  </a:cubicBezTo>
                  <a:cubicBezTo>
                    <a:pt x="109" y="63"/>
                    <a:pt x="112" y="60"/>
                    <a:pt x="112" y="57"/>
                  </a:cubicBezTo>
                  <a:cubicBezTo>
                    <a:pt x="112" y="53"/>
                    <a:pt x="109" y="50"/>
                    <a:pt x="105" y="50"/>
                  </a:cubicBezTo>
                  <a:close/>
                  <a:moveTo>
                    <a:pt x="104" y="57"/>
                  </a:moveTo>
                  <a:cubicBezTo>
                    <a:pt x="104" y="56"/>
                    <a:pt x="105" y="56"/>
                    <a:pt x="105" y="56"/>
                  </a:cubicBezTo>
                  <a:cubicBezTo>
                    <a:pt x="106" y="56"/>
                    <a:pt x="106" y="56"/>
                    <a:pt x="106" y="57"/>
                  </a:cubicBezTo>
                  <a:cubicBezTo>
                    <a:pt x="106" y="58"/>
                    <a:pt x="104" y="58"/>
                    <a:pt x="104" y="57"/>
                  </a:cubicBezTo>
                  <a:close/>
                  <a:moveTo>
                    <a:pt x="167" y="26"/>
                  </a:moveTo>
                  <a:cubicBezTo>
                    <a:pt x="159" y="26"/>
                    <a:pt x="159" y="26"/>
                    <a:pt x="159" y="26"/>
                  </a:cubicBezTo>
                  <a:cubicBezTo>
                    <a:pt x="158" y="26"/>
                    <a:pt x="156" y="27"/>
                    <a:pt x="156" y="29"/>
                  </a:cubicBezTo>
                  <a:cubicBezTo>
                    <a:pt x="156" y="31"/>
                    <a:pt x="158" y="32"/>
                    <a:pt x="159" y="32"/>
                  </a:cubicBezTo>
                  <a:cubicBezTo>
                    <a:pt x="167" y="32"/>
                    <a:pt x="167" y="32"/>
                    <a:pt x="167" y="32"/>
                  </a:cubicBezTo>
                  <a:cubicBezTo>
                    <a:pt x="170" y="32"/>
                    <a:pt x="172" y="34"/>
                    <a:pt x="172" y="37"/>
                  </a:cubicBezTo>
                  <a:cubicBezTo>
                    <a:pt x="172" y="125"/>
                    <a:pt x="172" y="125"/>
                    <a:pt x="172" y="125"/>
                  </a:cubicBezTo>
                  <a:cubicBezTo>
                    <a:pt x="172" y="128"/>
                    <a:pt x="170" y="130"/>
                    <a:pt x="167" y="130"/>
                  </a:cubicBezTo>
                  <a:cubicBezTo>
                    <a:pt x="148" y="130"/>
                    <a:pt x="148" y="130"/>
                    <a:pt x="148" y="130"/>
                  </a:cubicBezTo>
                  <a:cubicBezTo>
                    <a:pt x="146" y="130"/>
                    <a:pt x="145" y="131"/>
                    <a:pt x="145" y="133"/>
                  </a:cubicBezTo>
                  <a:cubicBezTo>
                    <a:pt x="145" y="171"/>
                    <a:pt x="145" y="171"/>
                    <a:pt x="145" y="171"/>
                  </a:cubicBezTo>
                  <a:cubicBezTo>
                    <a:pt x="100" y="131"/>
                    <a:pt x="100" y="131"/>
                    <a:pt x="100" y="131"/>
                  </a:cubicBezTo>
                  <a:cubicBezTo>
                    <a:pt x="100" y="130"/>
                    <a:pt x="99" y="130"/>
                    <a:pt x="98" y="130"/>
                  </a:cubicBezTo>
                  <a:cubicBezTo>
                    <a:pt x="75" y="130"/>
                    <a:pt x="75" y="130"/>
                    <a:pt x="75" y="130"/>
                  </a:cubicBezTo>
                  <a:cubicBezTo>
                    <a:pt x="75" y="130"/>
                    <a:pt x="75" y="130"/>
                    <a:pt x="75" y="130"/>
                  </a:cubicBezTo>
                  <a:cubicBezTo>
                    <a:pt x="73" y="130"/>
                    <a:pt x="72" y="131"/>
                    <a:pt x="72" y="133"/>
                  </a:cubicBezTo>
                  <a:cubicBezTo>
                    <a:pt x="72" y="135"/>
                    <a:pt x="73" y="136"/>
                    <a:pt x="75" y="136"/>
                  </a:cubicBezTo>
                  <a:cubicBezTo>
                    <a:pt x="97" y="136"/>
                    <a:pt x="97" y="136"/>
                    <a:pt x="97" y="136"/>
                  </a:cubicBezTo>
                  <a:cubicBezTo>
                    <a:pt x="146" y="179"/>
                    <a:pt x="146" y="179"/>
                    <a:pt x="146" y="179"/>
                  </a:cubicBezTo>
                  <a:cubicBezTo>
                    <a:pt x="146" y="180"/>
                    <a:pt x="147" y="180"/>
                    <a:pt x="148" y="180"/>
                  </a:cubicBezTo>
                  <a:cubicBezTo>
                    <a:pt x="148" y="180"/>
                    <a:pt x="149" y="180"/>
                    <a:pt x="149" y="180"/>
                  </a:cubicBezTo>
                  <a:cubicBezTo>
                    <a:pt x="150" y="179"/>
                    <a:pt x="151" y="178"/>
                    <a:pt x="151" y="177"/>
                  </a:cubicBezTo>
                  <a:cubicBezTo>
                    <a:pt x="151" y="136"/>
                    <a:pt x="151" y="136"/>
                    <a:pt x="151" y="136"/>
                  </a:cubicBezTo>
                  <a:cubicBezTo>
                    <a:pt x="167" y="136"/>
                    <a:pt x="167" y="136"/>
                    <a:pt x="167" y="136"/>
                  </a:cubicBezTo>
                  <a:cubicBezTo>
                    <a:pt x="173" y="136"/>
                    <a:pt x="178" y="131"/>
                    <a:pt x="178" y="125"/>
                  </a:cubicBezTo>
                  <a:cubicBezTo>
                    <a:pt x="178" y="37"/>
                    <a:pt x="178" y="37"/>
                    <a:pt x="178" y="37"/>
                  </a:cubicBezTo>
                  <a:cubicBezTo>
                    <a:pt x="178" y="31"/>
                    <a:pt x="173" y="26"/>
                    <a:pt x="167" y="26"/>
                  </a:cubicBezTo>
                  <a:close/>
                  <a:moveTo>
                    <a:pt x="75" y="50"/>
                  </a:moveTo>
                  <a:cubicBezTo>
                    <a:pt x="72" y="50"/>
                    <a:pt x="69" y="53"/>
                    <a:pt x="69" y="57"/>
                  </a:cubicBezTo>
                  <a:cubicBezTo>
                    <a:pt x="69" y="60"/>
                    <a:pt x="72" y="63"/>
                    <a:pt x="75" y="63"/>
                  </a:cubicBezTo>
                  <a:cubicBezTo>
                    <a:pt x="79" y="63"/>
                    <a:pt x="82" y="60"/>
                    <a:pt x="82" y="57"/>
                  </a:cubicBezTo>
                  <a:cubicBezTo>
                    <a:pt x="82" y="53"/>
                    <a:pt x="79" y="50"/>
                    <a:pt x="75" y="50"/>
                  </a:cubicBezTo>
                  <a:close/>
                  <a:moveTo>
                    <a:pt x="75" y="57"/>
                  </a:moveTo>
                  <a:cubicBezTo>
                    <a:pt x="75" y="56"/>
                    <a:pt x="75" y="56"/>
                    <a:pt x="75" y="56"/>
                  </a:cubicBezTo>
                  <a:cubicBezTo>
                    <a:pt x="76" y="56"/>
                    <a:pt x="76" y="56"/>
                    <a:pt x="76" y="57"/>
                  </a:cubicBezTo>
                  <a:cubicBezTo>
                    <a:pt x="76" y="58"/>
                    <a:pt x="75" y="58"/>
                    <a:pt x="75" y="57"/>
                  </a:cubicBezTo>
                  <a:close/>
                  <a:moveTo>
                    <a:pt x="140" y="110"/>
                  </a:moveTo>
                  <a:cubicBezTo>
                    <a:pt x="147" y="110"/>
                    <a:pt x="152" y="105"/>
                    <a:pt x="152" y="99"/>
                  </a:cubicBezTo>
                  <a:cubicBezTo>
                    <a:pt x="152" y="11"/>
                    <a:pt x="152" y="11"/>
                    <a:pt x="152" y="11"/>
                  </a:cubicBezTo>
                  <a:cubicBezTo>
                    <a:pt x="152" y="5"/>
                    <a:pt x="147" y="0"/>
                    <a:pt x="140" y="0"/>
                  </a:cubicBezTo>
                  <a:cubicBezTo>
                    <a:pt x="11" y="0"/>
                    <a:pt x="11" y="0"/>
                    <a:pt x="11" y="0"/>
                  </a:cubicBezTo>
                  <a:cubicBezTo>
                    <a:pt x="5" y="0"/>
                    <a:pt x="0" y="5"/>
                    <a:pt x="0" y="11"/>
                  </a:cubicBezTo>
                  <a:cubicBezTo>
                    <a:pt x="0" y="99"/>
                    <a:pt x="0" y="99"/>
                    <a:pt x="0" y="99"/>
                  </a:cubicBezTo>
                  <a:cubicBezTo>
                    <a:pt x="0" y="105"/>
                    <a:pt x="5" y="110"/>
                    <a:pt x="11" y="110"/>
                  </a:cubicBezTo>
                  <a:cubicBezTo>
                    <a:pt x="27" y="110"/>
                    <a:pt x="27" y="110"/>
                    <a:pt x="27" y="110"/>
                  </a:cubicBezTo>
                  <a:cubicBezTo>
                    <a:pt x="27" y="151"/>
                    <a:pt x="27" y="151"/>
                    <a:pt x="27" y="151"/>
                  </a:cubicBezTo>
                  <a:cubicBezTo>
                    <a:pt x="27" y="153"/>
                    <a:pt x="28" y="154"/>
                    <a:pt x="29" y="154"/>
                  </a:cubicBezTo>
                  <a:cubicBezTo>
                    <a:pt x="29" y="154"/>
                    <a:pt x="30" y="154"/>
                    <a:pt x="30" y="154"/>
                  </a:cubicBezTo>
                  <a:cubicBezTo>
                    <a:pt x="31" y="154"/>
                    <a:pt x="31" y="154"/>
                    <a:pt x="32" y="154"/>
                  </a:cubicBezTo>
                  <a:cubicBezTo>
                    <a:pt x="81" y="110"/>
                    <a:pt x="81" y="110"/>
                    <a:pt x="81" y="110"/>
                  </a:cubicBezTo>
                  <a:lnTo>
                    <a:pt x="140" y="110"/>
                  </a:lnTo>
                  <a:close/>
                  <a:moveTo>
                    <a:pt x="78" y="105"/>
                  </a:moveTo>
                  <a:cubicBezTo>
                    <a:pt x="33" y="145"/>
                    <a:pt x="33" y="145"/>
                    <a:pt x="33" y="145"/>
                  </a:cubicBezTo>
                  <a:cubicBezTo>
                    <a:pt x="33" y="107"/>
                    <a:pt x="33" y="107"/>
                    <a:pt x="33" y="107"/>
                  </a:cubicBezTo>
                  <a:cubicBezTo>
                    <a:pt x="33" y="105"/>
                    <a:pt x="32" y="104"/>
                    <a:pt x="30" y="104"/>
                  </a:cubicBezTo>
                  <a:cubicBezTo>
                    <a:pt x="11" y="104"/>
                    <a:pt x="11" y="104"/>
                    <a:pt x="11" y="104"/>
                  </a:cubicBezTo>
                  <a:cubicBezTo>
                    <a:pt x="8" y="104"/>
                    <a:pt x="6" y="102"/>
                    <a:pt x="6" y="99"/>
                  </a:cubicBezTo>
                  <a:cubicBezTo>
                    <a:pt x="6" y="11"/>
                    <a:pt x="6" y="11"/>
                    <a:pt x="6" y="11"/>
                  </a:cubicBezTo>
                  <a:cubicBezTo>
                    <a:pt x="6" y="9"/>
                    <a:pt x="8" y="6"/>
                    <a:pt x="11" y="6"/>
                  </a:cubicBezTo>
                  <a:cubicBezTo>
                    <a:pt x="140" y="6"/>
                    <a:pt x="140" y="6"/>
                    <a:pt x="140" y="6"/>
                  </a:cubicBezTo>
                  <a:cubicBezTo>
                    <a:pt x="143" y="6"/>
                    <a:pt x="146" y="9"/>
                    <a:pt x="146" y="11"/>
                  </a:cubicBezTo>
                  <a:cubicBezTo>
                    <a:pt x="146" y="99"/>
                    <a:pt x="146" y="99"/>
                    <a:pt x="146" y="99"/>
                  </a:cubicBezTo>
                  <a:cubicBezTo>
                    <a:pt x="146" y="102"/>
                    <a:pt x="143" y="104"/>
                    <a:pt x="140" y="104"/>
                  </a:cubicBezTo>
                  <a:cubicBezTo>
                    <a:pt x="80" y="104"/>
                    <a:pt x="80" y="104"/>
                    <a:pt x="80" y="104"/>
                  </a:cubicBezTo>
                  <a:cubicBezTo>
                    <a:pt x="79" y="104"/>
                    <a:pt x="78" y="104"/>
                    <a:pt x="78" y="105"/>
                  </a:cubicBezTo>
                  <a:close/>
                </a:path>
              </a:pathLst>
            </a:custGeom>
            <a:solidFill>
              <a:schemeClr val="accent4"/>
            </a:solidFill>
            <a:ln>
              <a:noFill/>
            </a:ln>
            <a:extLst/>
          </p:spPr>
          <p:txBody>
            <a:bodyPr vert="horz" wrap="square" lIns="91396" tIns="45698" rIns="91396" bIns="45698" numCol="1" anchor="t" anchorCtr="0" compatLnSpc="1">
              <a:prstTxWarp prst="textNoShape">
                <a:avLst/>
              </a:prstTxWarp>
            </a:bodyPr>
            <a:lstStyle/>
            <a:p>
              <a:endParaRPr lang="zh-CN" altLang="en-US" sz="1799">
                <a:solidFill>
                  <a:schemeClr val="tx1">
                    <a:lumMod val="65000"/>
                    <a:lumOff val="35000"/>
                  </a:schemeClr>
                </a:solidFill>
                <a:cs typeface="+mn-ea"/>
              </a:endParaRPr>
            </a:p>
          </p:txBody>
        </p:sp>
      </p:grpSp>
      <p:grpSp>
        <p:nvGrpSpPr>
          <p:cNvPr id="50" name="组合 6"/>
          <p:cNvGrpSpPr/>
          <p:nvPr/>
        </p:nvGrpSpPr>
        <p:grpSpPr>
          <a:xfrm>
            <a:off x="3437833" y="1684582"/>
            <a:ext cx="1028555" cy="1028695"/>
            <a:chOff x="4337039" y="2374221"/>
            <a:chExt cx="1371831" cy="1371831"/>
          </a:xfrm>
          <a:solidFill>
            <a:srgbClr val="2ABDC7"/>
          </a:solidFill>
        </p:grpSpPr>
        <p:grpSp>
          <p:nvGrpSpPr>
            <p:cNvPr id="51" name="组合 44"/>
            <p:cNvGrpSpPr/>
            <p:nvPr/>
          </p:nvGrpSpPr>
          <p:grpSpPr>
            <a:xfrm flipV="1">
              <a:off x="4337039" y="2374221"/>
              <a:ext cx="1371831" cy="1371831"/>
              <a:chOff x="4277955" y="3767258"/>
              <a:chExt cx="1371831" cy="1371831"/>
            </a:xfrm>
            <a:grpFill/>
          </p:grpSpPr>
          <p:sp>
            <p:nvSpPr>
              <p:cNvPr id="53" name="泪滴形 52"/>
              <p:cNvSpPr/>
              <p:nvPr/>
            </p:nvSpPr>
            <p:spPr>
              <a:xfrm>
                <a:off x="4277955" y="3767258"/>
                <a:ext cx="1371831" cy="1371831"/>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cs typeface="+mn-ea"/>
                </a:endParaRPr>
              </a:p>
            </p:txBody>
          </p:sp>
          <p:sp>
            <p:nvSpPr>
              <p:cNvPr id="54" name="椭圆 53"/>
              <p:cNvSpPr>
                <a:spLocks noChangeAspect="1"/>
              </p:cNvSpPr>
              <p:nvPr/>
            </p:nvSpPr>
            <p:spPr>
              <a:xfrm>
                <a:off x="4423870" y="3913173"/>
                <a:ext cx="1080000" cy="108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cs typeface="+mn-ea"/>
                </a:endParaRPr>
              </a:p>
            </p:txBody>
          </p:sp>
        </p:grpSp>
        <p:sp>
          <p:nvSpPr>
            <p:cNvPr id="52" name="Freeform 107"/>
            <p:cNvSpPr>
              <a:spLocks noEditPoints="1"/>
            </p:cNvSpPr>
            <p:nvPr/>
          </p:nvSpPr>
          <p:spPr bwMode="auto">
            <a:xfrm>
              <a:off x="4761092" y="2749543"/>
              <a:ext cx="566164" cy="550524"/>
            </a:xfrm>
            <a:custGeom>
              <a:avLst/>
              <a:gdLst>
                <a:gd name="T0" fmla="*/ 134 w 153"/>
                <a:gd name="T1" fmla="*/ 70 h 149"/>
                <a:gd name="T2" fmla="*/ 131 w 153"/>
                <a:gd name="T3" fmla="*/ 73 h 149"/>
                <a:gd name="T4" fmla="*/ 131 w 153"/>
                <a:gd name="T5" fmla="*/ 143 h 149"/>
                <a:gd name="T6" fmla="*/ 6 w 153"/>
                <a:gd name="T7" fmla="*/ 143 h 149"/>
                <a:gd name="T8" fmla="*/ 6 w 153"/>
                <a:gd name="T9" fmla="*/ 18 h 149"/>
                <a:gd name="T10" fmla="*/ 85 w 153"/>
                <a:gd name="T11" fmla="*/ 18 h 149"/>
                <a:gd name="T12" fmla="*/ 88 w 153"/>
                <a:gd name="T13" fmla="*/ 15 h 149"/>
                <a:gd name="T14" fmla="*/ 85 w 153"/>
                <a:gd name="T15" fmla="*/ 12 h 149"/>
                <a:gd name="T16" fmla="*/ 3 w 153"/>
                <a:gd name="T17" fmla="*/ 12 h 149"/>
                <a:gd name="T18" fmla="*/ 0 w 153"/>
                <a:gd name="T19" fmla="*/ 15 h 149"/>
                <a:gd name="T20" fmla="*/ 0 w 153"/>
                <a:gd name="T21" fmla="*/ 146 h 149"/>
                <a:gd name="T22" fmla="*/ 3 w 153"/>
                <a:gd name="T23" fmla="*/ 149 h 149"/>
                <a:gd name="T24" fmla="*/ 134 w 153"/>
                <a:gd name="T25" fmla="*/ 149 h 149"/>
                <a:gd name="T26" fmla="*/ 137 w 153"/>
                <a:gd name="T27" fmla="*/ 146 h 149"/>
                <a:gd name="T28" fmla="*/ 137 w 153"/>
                <a:gd name="T29" fmla="*/ 73 h 149"/>
                <a:gd name="T30" fmla="*/ 134 w 153"/>
                <a:gd name="T31" fmla="*/ 70 h 149"/>
                <a:gd name="T32" fmla="*/ 134 w 153"/>
                <a:gd name="T33" fmla="*/ 8 h 149"/>
                <a:gd name="T34" fmla="*/ 117 w 153"/>
                <a:gd name="T35" fmla="*/ 0 h 149"/>
                <a:gd name="T36" fmla="*/ 108 w 153"/>
                <a:gd name="T37" fmla="*/ 5 h 149"/>
                <a:gd name="T38" fmla="*/ 108 w 153"/>
                <a:gd name="T39" fmla="*/ 6 h 149"/>
                <a:gd name="T40" fmla="*/ 105 w 153"/>
                <a:gd name="T41" fmla="*/ 10 h 149"/>
                <a:gd name="T42" fmla="*/ 68 w 153"/>
                <a:gd name="T43" fmla="*/ 64 h 149"/>
                <a:gd name="T44" fmla="*/ 67 w 153"/>
                <a:gd name="T45" fmla="*/ 65 h 149"/>
                <a:gd name="T46" fmla="*/ 65 w 153"/>
                <a:gd name="T47" fmla="*/ 100 h 149"/>
                <a:gd name="T48" fmla="*/ 67 w 153"/>
                <a:gd name="T49" fmla="*/ 103 h 149"/>
                <a:gd name="T50" fmla="*/ 68 w 153"/>
                <a:gd name="T51" fmla="*/ 103 h 149"/>
                <a:gd name="T52" fmla="*/ 69 w 153"/>
                <a:gd name="T53" fmla="*/ 103 h 149"/>
                <a:gd name="T54" fmla="*/ 104 w 153"/>
                <a:gd name="T55" fmla="*/ 91 h 149"/>
                <a:gd name="T56" fmla="*/ 105 w 153"/>
                <a:gd name="T57" fmla="*/ 90 h 149"/>
                <a:gd name="T58" fmla="*/ 141 w 153"/>
                <a:gd name="T59" fmla="*/ 39 h 149"/>
                <a:gd name="T60" fmla="*/ 142 w 153"/>
                <a:gd name="T61" fmla="*/ 36 h 149"/>
                <a:gd name="T62" fmla="*/ 146 w 153"/>
                <a:gd name="T63" fmla="*/ 32 h 149"/>
                <a:gd name="T64" fmla="*/ 146 w 153"/>
                <a:gd name="T65" fmla="*/ 31 h 149"/>
                <a:gd name="T66" fmla="*/ 134 w 153"/>
                <a:gd name="T67" fmla="*/ 8 h 149"/>
                <a:gd name="T68" fmla="*/ 72 w 153"/>
                <a:gd name="T69" fmla="*/ 96 h 149"/>
                <a:gd name="T70" fmla="*/ 73 w 153"/>
                <a:gd name="T71" fmla="*/ 69 h 149"/>
                <a:gd name="T72" fmla="*/ 79 w 153"/>
                <a:gd name="T73" fmla="*/ 74 h 149"/>
                <a:gd name="T74" fmla="*/ 81 w 153"/>
                <a:gd name="T75" fmla="*/ 76 h 149"/>
                <a:gd name="T76" fmla="*/ 89 w 153"/>
                <a:gd name="T77" fmla="*/ 82 h 149"/>
                <a:gd name="T78" fmla="*/ 91 w 153"/>
                <a:gd name="T79" fmla="*/ 84 h 149"/>
                <a:gd name="T80" fmla="*/ 97 w 153"/>
                <a:gd name="T81" fmla="*/ 87 h 149"/>
                <a:gd name="T82" fmla="*/ 72 w 153"/>
                <a:gd name="T83" fmla="*/ 96 h 149"/>
                <a:gd name="T84" fmla="*/ 102 w 153"/>
                <a:gd name="T85" fmla="*/ 84 h 149"/>
                <a:gd name="T86" fmla="*/ 94 w 153"/>
                <a:gd name="T87" fmla="*/ 78 h 149"/>
                <a:gd name="T88" fmla="*/ 84 w 153"/>
                <a:gd name="T89" fmla="*/ 71 h 149"/>
                <a:gd name="T90" fmla="*/ 75 w 153"/>
                <a:gd name="T91" fmla="*/ 63 h 149"/>
                <a:gd name="T92" fmla="*/ 108 w 153"/>
                <a:gd name="T93" fmla="*/ 16 h 149"/>
                <a:gd name="T94" fmla="*/ 108 w 153"/>
                <a:gd name="T95" fmla="*/ 15 h 149"/>
                <a:gd name="T96" fmla="*/ 124 w 153"/>
                <a:gd name="T97" fmla="*/ 22 h 149"/>
                <a:gd name="T98" fmla="*/ 136 w 153"/>
                <a:gd name="T99" fmla="*/ 34 h 149"/>
                <a:gd name="T100" fmla="*/ 102 w 153"/>
                <a:gd name="T101" fmla="*/ 84 h 149"/>
                <a:gd name="T102" fmla="*/ 141 w 153"/>
                <a:gd name="T103" fmla="*/ 28 h 149"/>
                <a:gd name="T104" fmla="*/ 141 w 153"/>
                <a:gd name="T105" fmla="*/ 28 h 149"/>
                <a:gd name="T106" fmla="*/ 140 w 153"/>
                <a:gd name="T107" fmla="*/ 29 h 149"/>
                <a:gd name="T108" fmla="*/ 128 w 153"/>
                <a:gd name="T109" fmla="*/ 17 h 149"/>
                <a:gd name="T110" fmla="*/ 112 w 153"/>
                <a:gd name="T111" fmla="*/ 10 h 149"/>
                <a:gd name="T112" fmla="*/ 112 w 153"/>
                <a:gd name="T113" fmla="*/ 10 h 149"/>
                <a:gd name="T114" fmla="*/ 113 w 153"/>
                <a:gd name="T115" fmla="*/ 9 h 149"/>
                <a:gd name="T116" fmla="*/ 117 w 153"/>
                <a:gd name="T117" fmla="*/ 6 h 149"/>
                <a:gd name="T118" fmla="*/ 130 w 153"/>
                <a:gd name="T119" fmla="*/ 13 h 149"/>
                <a:gd name="T120" fmla="*/ 141 w 153"/>
                <a:gd name="T121" fmla="*/ 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3" h="149">
                  <a:moveTo>
                    <a:pt x="134" y="70"/>
                  </a:moveTo>
                  <a:cubicBezTo>
                    <a:pt x="133" y="70"/>
                    <a:pt x="131" y="72"/>
                    <a:pt x="131" y="73"/>
                  </a:cubicBezTo>
                  <a:cubicBezTo>
                    <a:pt x="131" y="143"/>
                    <a:pt x="131" y="143"/>
                    <a:pt x="131" y="143"/>
                  </a:cubicBezTo>
                  <a:cubicBezTo>
                    <a:pt x="6" y="143"/>
                    <a:pt x="6" y="143"/>
                    <a:pt x="6" y="143"/>
                  </a:cubicBezTo>
                  <a:cubicBezTo>
                    <a:pt x="6" y="18"/>
                    <a:pt x="6" y="18"/>
                    <a:pt x="6" y="18"/>
                  </a:cubicBezTo>
                  <a:cubicBezTo>
                    <a:pt x="85" y="18"/>
                    <a:pt x="85" y="18"/>
                    <a:pt x="85" y="18"/>
                  </a:cubicBezTo>
                  <a:cubicBezTo>
                    <a:pt x="86" y="18"/>
                    <a:pt x="88" y="16"/>
                    <a:pt x="88" y="15"/>
                  </a:cubicBezTo>
                  <a:cubicBezTo>
                    <a:pt x="88" y="13"/>
                    <a:pt x="86" y="12"/>
                    <a:pt x="85" y="12"/>
                  </a:cubicBezTo>
                  <a:cubicBezTo>
                    <a:pt x="3" y="12"/>
                    <a:pt x="3" y="12"/>
                    <a:pt x="3" y="12"/>
                  </a:cubicBezTo>
                  <a:cubicBezTo>
                    <a:pt x="2" y="12"/>
                    <a:pt x="0" y="13"/>
                    <a:pt x="0" y="15"/>
                  </a:cubicBezTo>
                  <a:cubicBezTo>
                    <a:pt x="0" y="146"/>
                    <a:pt x="0" y="146"/>
                    <a:pt x="0" y="146"/>
                  </a:cubicBezTo>
                  <a:cubicBezTo>
                    <a:pt x="0" y="148"/>
                    <a:pt x="2" y="149"/>
                    <a:pt x="3" y="149"/>
                  </a:cubicBezTo>
                  <a:cubicBezTo>
                    <a:pt x="134" y="149"/>
                    <a:pt x="134" y="149"/>
                    <a:pt x="134" y="149"/>
                  </a:cubicBezTo>
                  <a:cubicBezTo>
                    <a:pt x="136" y="149"/>
                    <a:pt x="137" y="148"/>
                    <a:pt x="137" y="146"/>
                  </a:cubicBezTo>
                  <a:cubicBezTo>
                    <a:pt x="137" y="73"/>
                    <a:pt x="137" y="73"/>
                    <a:pt x="137" y="73"/>
                  </a:cubicBezTo>
                  <a:cubicBezTo>
                    <a:pt x="137" y="72"/>
                    <a:pt x="136" y="70"/>
                    <a:pt x="134" y="70"/>
                  </a:cubicBezTo>
                  <a:close/>
                  <a:moveTo>
                    <a:pt x="134" y="8"/>
                  </a:moveTo>
                  <a:cubicBezTo>
                    <a:pt x="127" y="3"/>
                    <a:pt x="121" y="0"/>
                    <a:pt x="117" y="0"/>
                  </a:cubicBezTo>
                  <a:cubicBezTo>
                    <a:pt x="114" y="0"/>
                    <a:pt x="111" y="2"/>
                    <a:pt x="108" y="5"/>
                  </a:cubicBezTo>
                  <a:cubicBezTo>
                    <a:pt x="108" y="6"/>
                    <a:pt x="108" y="6"/>
                    <a:pt x="108" y="6"/>
                  </a:cubicBezTo>
                  <a:cubicBezTo>
                    <a:pt x="107" y="7"/>
                    <a:pt x="106" y="9"/>
                    <a:pt x="105" y="10"/>
                  </a:cubicBezTo>
                  <a:cubicBezTo>
                    <a:pt x="68" y="64"/>
                    <a:pt x="68" y="64"/>
                    <a:pt x="68" y="64"/>
                  </a:cubicBezTo>
                  <a:cubicBezTo>
                    <a:pt x="67" y="64"/>
                    <a:pt x="67" y="65"/>
                    <a:pt x="67" y="65"/>
                  </a:cubicBezTo>
                  <a:cubicBezTo>
                    <a:pt x="65" y="100"/>
                    <a:pt x="65" y="100"/>
                    <a:pt x="65" y="100"/>
                  </a:cubicBezTo>
                  <a:cubicBezTo>
                    <a:pt x="65" y="101"/>
                    <a:pt x="66" y="102"/>
                    <a:pt x="67" y="103"/>
                  </a:cubicBezTo>
                  <a:cubicBezTo>
                    <a:pt x="67" y="103"/>
                    <a:pt x="68" y="103"/>
                    <a:pt x="68" y="103"/>
                  </a:cubicBezTo>
                  <a:cubicBezTo>
                    <a:pt x="69" y="103"/>
                    <a:pt x="69" y="103"/>
                    <a:pt x="69" y="103"/>
                  </a:cubicBezTo>
                  <a:cubicBezTo>
                    <a:pt x="104" y="91"/>
                    <a:pt x="104" y="91"/>
                    <a:pt x="104" y="91"/>
                  </a:cubicBezTo>
                  <a:cubicBezTo>
                    <a:pt x="104" y="91"/>
                    <a:pt x="105" y="91"/>
                    <a:pt x="105" y="90"/>
                  </a:cubicBezTo>
                  <a:cubicBezTo>
                    <a:pt x="141" y="39"/>
                    <a:pt x="141" y="39"/>
                    <a:pt x="141" y="39"/>
                  </a:cubicBezTo>
                  <a:cubicBezTo>
                    <a:pt x="142" y="36"/>
                    <a:pt x="142" y="36"/>
                    <a:pt x="142" y="36"/>
                  </a:cubicBezTo>
                  <a:cubicBezTo>
                    <a:pt x="144" y="34"/>
                    <a:pt x="145" y="33"/>
                    <a:pt x="146" y="32"/>
                  </a:cubicBezTo>
                  <a:cubicBezTo>
                    <a:pt x="146" y="31"/>
                    <a:pt x="146" y="31"/>
                    <a:pt x="146" y="31"/>
                  </a:cubicBezTo>
                  <a:cubicBezTo>
                    <a:pt x="153" y="22"/>
                    <a:pt x="144" y="14"/>
                    <a:pt x="134" y="8"/>
                  </a:cubicBezTo>
                  <a:close/>
                  <a:moveTo>
                    <a:pt x="72" y="96"/>
                  </a:moveTo>
                  <a:cubicBezTo>
                    <a:pt x="73" y="69"/>
                    <a:pt x="73" y="69"/>
                    <a:pt x="73" y="69"/>
                  </a:cubicBezTo>
                  <a:cubicBezTo>
                    <a:pt x="75" y="70"/>
                    <a:pt x="78" y="72"/>
                    <a:pt x="79" y="74"/>
                  </a:cubicBezTo>
                  <a:cubicBezTo>
                    <a:pt x="79" y="75"/>
                    <a:pt x="80" y="76"/>
                    <a:pt x="81" y="76"/>
                  </a:cubicBezTo>
                  <a:cubicBezTo>
                    <a:pt x="81" y="76"/>
                    <a:pt x="87" y="77"/>
                    <a:pt x="89" y="82"/>
                  </a:cubicBezTo>
                  <a:cubicBezTo>
                    <a:pt x="89" y="83"/>
                    <a:pt x="90" y="84"/>
                    <a:pt x="91" y="84"/>
                  </a:cubicBezTo>
                  <a:cubicBezTo>
                    <a:pt x="91" y="84"/>
                    <a:pt x="94" y="84"/>
                    <a:pt x="97" y="87"/>
                  </a:cubicBezTo>
                  <a:lnTo>
                    <a:pt x="72" y="96"/>
                  </a:lnTo>
                  <a:close/>
                  <a:moveTo>
                    <a:pt x="102" y="84"/>
                  </a:moveTo>
                  <a:cubicBezTo>
                    <a:pt x="99" y="80"/>
                    <a:pt x="96" y="79"/>
                    <a:pt x="94" y="78"/>
                  </a:cubicBezTo>
                  <a:cubicBezTo>
                    <a:pt x="91" y="74"/>
                    <a:pt x="86" y="72"/>
                    <a:pt x="84" y="71"/>
                  </a:cubicBezTo>
                  <a:cubicBezTo>
                    <a:pt x="82" y="67"/>
                    <a:pt x="78" y="65"/>
                    <a:pt x="75" y="63"/>
                  </a:cubicBezTo>
                  <a:cubicBezTo>
                    <a:pt x="108" y="16"/>
                    <a:pt x="108" y="16"/>
                    <a:pt x="108" y="16"/>
                  </a:cubicBezTo>
                  <a:cubicBezTo>
                    <a:pt x="108" y="15"/>
                    <a:pt x="108" y="15"/>
                    <a:pt x="108" y="15"/>
                  </a:cubicBezTo>
                  <a:cubicBezTo>
                    <a:pt x="113" y="16"/>
                    <a:pt x="119" y="18"/>
                    <a:pt x="124" y="22"/>
                  </a:cubicBezTo>
                  <a:cubicBezTo>
                    <a:pt x="130" y="26"/>
                    <a:pt x="134" y="31"/>
                    <a:pt x="136" y="34"/>
                  </a:cubicBezTo>
                  <a:lnTo>
                    <a:pt x="102" y="84"/>
                  </a:lnTo>
                  <a:close/>
                  <a:moveTo>
                    <a:pt x="141" y="28"/>
                  </a:moveTo>
                  <a:cubicBezTo>
                    <a:pt x="141" y="28"/>
                    <a:pt x="141" y="28"/>
                    <a:pt x="141" y="28"/>
                  </a:cubicBezTo>
                  <a:cubicBezTo>
                    <a:pt x="140" y="29"/>
                    <a:pt x="140" y="29"/>
                    <a:pt x="140" y="29"/>
                  </a:cubicBezTo>
                  <a:cubicBezTo>
                    <a:pt x="137" y="25"/>
                    <a:pt x="133" y="21"/>
                    <a:pt x="128" y="17"/>
                  </a:cubicBezTo>
                  <a:cubicBezTo>
                    <a:pt x="122" y="14"/>
                    <a:pt x="117" y="11"/>
                    <a:pt x="112" y="10"/>
                  </a:cubicBezTo>
                  <a:cubicBezTo>
                    <a:pt x="112" y="10"/>
                    <a:pt x="112" y="10"/>
                    <a:pt x="112" y="10"/>
                  </a:cubicBezTo>
                  <a:cubicBezTo>
                    <a:pt x="113" y="9"/>
                    <a:pt x="113" y="9"/>
                    <a:pt x="113" y="9"/>
                  </a:cubicBezTo>
                  <a:cubicBezTo>
                    <a:pt x="114" y="7"/>
                    <a:pt x="116" y="6"/>
                    <a:pt x="117" y="6"/>
                  </a:cubicBezTo>
                  <a:cubicBezTo>
                    <a:pt x="120" y="6"/>
                    <a:pt x="124" y="8"/>
                    <a:pt x="130" y="13"/>
                  </a:cubicBezTo>
                  <a:cubicBezTo>
                    <a:pt x="144" y="22"/>
                    <a:pt x="143" y="25"/>
                    <a:pt x="141" y="28"/>
                  </a:cubicBezTo>
                  <a:close/>
                </a:path>
              </a:pathLst>
            </a:custGeom>
            <a:solidFill>
              <a:schemeClr val="accent1"/>
            </a:solidFill>
            <a:ln>
              <a:noFill/>
            </a:ln>
            <a:extLst/>
          </p:spPr>
          <p:txBody>
            <a:bodyPr vert="horz" wrap="square" lIns="91396" tIns="45698" rIns="91396" bIns="45698" numCol="1" anchor="t" anchorCtr="0" compatLnSpc="1">
              <a:prstTxWarp prst="textNoShape">
                <a:avLst/>
              </a:prstTxWarp>
            </a:bodyPr>
            <a:lstStyle/>
            <a:p>
              <a:endParaRPr lang="zh-CN" altLang="en-US" sz="1799">
                <a:solidFill>
                  <a:schemeClr val="tx1">
                    <a:lumMod val="65000"/>
                    <a:lumOff val="35000"/>
                  </a:schemeClr>
                </a:solidFill>
                <a:cs typeface="+mn-ea"/>
              </a:endParaRPr>
            </a:p>
          </p:txBody>
        </p:sp>
      </p:grpSp>
      <p:grpSp>
        <p:nvGrpSpPr>
          <p:cNvPr id="55" name="组合 9"/>
          <p:cNvGrpSpPr/>
          <p:nvPr/>
        </p:nvGrpSpPr>
        <p:grpSpPr>
          <a:xfrm>
            <a:off x="4702897" y="1684582"/>
            <a:ext cx="1028555" cy="1028695"/>
            <a:chOff x="6024309" y="2374221"/>
            <a:chExt cx="1371831" cy="1371831"/>
          </a:xfrm>
          <a:solidFill>
            <a:srgbClr val="2ABDC7"/>
          </a:solidFill>
        </p:grpSpPr>
        <p:grpSp>
          <p:nvGrpSpPr>
            <p:cNvPr id="56" name="组合 63"/>
            <p:cNvGrpSpPr/>
            <p:nvPr/>
          </p:nvGrpSpPr>
          <p:grpSpPr>
            <a:xfrm flipH="1" flipV="1">
              <a:off x="6024309" y="2374221"/>
              <a:ext cx="1371831" cy="1371831"/>
              <a:chOff x="4277955" y="3767258"/>
              <a:chExt cx="1371831" cy="1371831"/>
            </a:xfrm>
            <a:grpFill/>
          </p:grpSpPr>
          <p:sp>
            <p:nvSpPr>
              <p:cNvPr id="58" name="泪滴形 57"/>
              <p:cNvSpPr/>
              <p:nvPr/>
            </p:nvSpPr>
            <p:spPr>
              <a:xfrm>
                <a:off x="4277955" y="3767258"/>
                <a:ext cx="1371831" cy="1371831"/>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cs typeface="+mn-ea"/>
                </a:endParaRPr>
              </a:p>
            </p:txBody>
          </p:sp>
          <p:sp>
            <p:nvSpPr>
              <p:cNvPr id="59" name="椭圆 58"/>
              <p:cNvSpPr>
                <a:spLocks noChangeAspect="1"/>
              </p:cNvSpPr>
              <p:nvPr/>
            </p:nvSpPr>
            <p:spPr>
              <a:xfrm>
                <a:off x="4423870" y="3913173"/>
                <a:ext cx="1080000" cy="108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cs typeface="+mn-ea"/>
                </a:endParaRPr>
              </a:p>
            </p:txBody>
          </p:sp>
        </p:grpSp>
        <p:sp>
          <p:nvSpPr>
            <p:cNvPr id="57" name="Freeform 155"/>
            <p:cNvSpPr>
              <a:spLocks noEditPoints="1"/>
            </p:cNvSpPr>
            <p:nvPr/>
          </p:nvSpPr>
          <p:spPr bwMode="auto">
            <a:xfrm>
              <a:off x="6441896" y="2844717"/>
              <a:ext cx="536655" cy="511244"/>
            </a:xfrm>
            <a:custGeom>
              <a:avLst/>
              <a:gdLst>
                <a:gd name="T0" fmla="*/ 106 w 152"/>
                <a:gd name="T1" fmla="*/ 49 h 145"/>
                <a:gd name="T2" fmla="*/ 99 w 152"/>
                <a:gd name="T3" fmla="*/ 56 h 145"/>
                <a:gd name="T4" fmla="*/ 106 w 152"/>
                <a:gd name="T5" fmla="*/ 63 h 145"/>
                <a:gd name="T6" fmla="*/ 113 w 152"/>
                <a:gd name="T7" fmla="*/ 56 h 145"/>
                <a:gd name="T8" fmla="*/ 106 w 152"/>
                <a:gd name="T9" fmla="*/ 49 h 145"/>
                <a:gd name="T10" fmla="*/ 105 w 152"/>
                <a:gd name="T11" fmla="*/ 56 h 145"/>
                <a:gd name="T12" fmla="*/ 106 w 152"/>
                <a:gd name="T13" fmla="*/ 55 h 145"/>
                <a:gd name="T14" fmla="*/ 107 w 152"/>
                <a:gd name="T15" fmla="*/ 56 h 145"/>
                <a:gd name="T16" fmla="*/ 105 w 152"/>
                <a:gd name="T17" fmla="*/ 56 h 145"/>
                <a:gd name="T18" fmla="*/ 46 w 152"/>
                <a:gd name="T19" fmla="*/ 49 h 145"/>
                <a:gd name="T20" fmla="*/ 39 w 152"/>
                <a:gd name="T21" fmla="*/ 56 h 145"/>
                <a:gd name="T22" fmla="*/ 46 w 152"/>
                <a:gd name="T23" fmla="*/ 63 h 145"/>
                <a:gd name="T24" fmla="*/ 53 w 152"/>
                <a:gd name="T25" fmla="*/ 56 h 145"/>
                <a:gd name="T26" fmla="*/ 46 w 152"/>
                <a:gd name="T27" fmla="*/ 49 h 145"/>
                <a:gd name="T28" fmla="*/ 45 w 152"/>
                <a:gd name="T29" fmla="*/ 56 h 145"/>
                <a:gd name="T30" fmla="*/ 46 w 152"/>
                <a:gd name="T31" fmla="*/ 55 h 145"/>
                <a:gd name="T32" fmla="*/ 47 w 152"/>
                <a:gd name="T33" fmla="*/ 56 h 145"/>
                <a:gd name="T34" fmla="*/ 45 w 152"/>
                <a:gd name="T35" fmla="*/ 56 h 145"/>
                <a:gd name="T36" fmla="*/ 141 w 152"/>
                <a:gd name="T37" fmla="*/ 0 h 145"/>
                <a:gd name="T38" fmla="*/ 11 w 152"/>
                <a:gd name="T39" fmla="*/ 0 h 145"/>
                <a:gd name="T40" fmla="*/ 0 w 152"/>
                <a:gd name="T41" fmla="*/ 11 h 145"/>
                <a:gd name="T42" fmla="*/ 0 w 152"/>
                <a:gd name="T43" fmla="*/ 99 h 145"/>
                <a:gd name="T44" fmla="*/ 11 w 152"/>
                <a:gd name="T45" fmla="*/ 110 h 145"/>
                <a:gd name="T46" fmla="*/ 53 w 152"/>
                <a:gd name="T47" fmla="*/ 110 h 145"/>
                <a:gd name="T48" fmla="*/ 74 w 152"/>
                <a:gd name="T49" fmla="*/ 143 h 145"/>
                <a:gd name="T50" fmla="*/ 76 w 152"/>
                <a:gd name="T51" fmla="*/ 145 h 145"/>
                <a:gd name="T52" fmla="*/ 79 w 152"/>
                <a:gd name="T53" fmla="*/ 143 h 145"/>
                <a:gd name="T54" fmla="*/ 100 w 152"/>
                <a:gd name="T55" fmla="*/ 110 h 145"/>
                <a:gd name="T56" fmla="*/ 141 w 152"/>
                <a:gd name="T57" fmla="*/ 110 h 145"/>
                <a:gd name="T58" fmla="*/ 152 w 152"/>
                <a:gd name="T59" fmla="*/ 99 h 145"/>
                <a:gd name="T60" fmla="*/ 152 w 152"/>
                <a:gd name="T61" fmla="*/ 11 h 145"/>
                <a:gd name="T62" fmla="*/ 141 w 152"/>
                <a:gd name="T63" fmla="*/ 0 h 145"/>
                <a:gd name="T64" fmla="*/ 146 w 152"/>
                <a:gd name="T65" fmla="*/ 99 h 145"/>
                <a:gd name="T66" fmla="*/ 141 w 152"/>
                <a:gd name="T67" fmla="*/ 104 h 145"/>
                <a:gd name="T68" fmla="*/ 98 w 152"/>
                <a:gd name="T69" fmla="*/ 104 h 145"/>
                <a:gd name="T70" fmla="*/ 97 w 152"/>
                <a:gd name="T71" fmla="*/ 104 h 145"/>
                <a:gd name="T72" fmla="*/ 97 w 152"/>
                <a:gd name="T73" fmla="*/ 104 h 145"/>
                <a:gd name="T74" fmla="*/ 97 w 152"/>
                <a:gd name="T75" fmla="*/ 104 h 145"/>
                <a:gd name="T76" fmla="*/ 95 w 152"/>
                <a:gd name="T77" fmla="*/ 105 h 145"/>
                <a:gd name="T78" fmla="*/ 76 w 152"/>
                <a:gd name="T79" fmla="*/ 136 h 145"/>
                <a:gd name="T80" fmla="*/ 57 w 152"/>
                <a:gd name="T81" fmla="*/ 105 h 145"/>
                <a:gd name="T82" fmla="*/ 55 w 152"/>
                <a:gd name="T83" fmla="*/ 104 h 145"/>
                <a:gd name="T84" fmla="*/ 55 w 152"/>
                <a:gd name="T85" fmla="*/ 104 h 145"/>
                <a:gd name="T86" fmla="*/ 55 w 152"/>
                <a:gd name="T87" fmla="*/ 104 h 145"/>
                <a:gd name="T88" fmla="*/ 54 w 152"/>
                <a:gd name="T89" fmla="*/ 104 h 145"/>
                <a:gd name="T90" fmla="*/ 11 w 152"/>
                <a:gd name="T91" fmla="*/ 104 h 145"/>
                <a:gd name="T92" fmla="*/ 6 w 152"/>
                <a:gd name="T93" fmla="*/ 99 h 145"/>
                <a:gd name="T94" fmla="*/ 6 w 152"/>
                <a:gd name="T95" fmla="*/ 11 h 145"/>
                <a:gd name="T96" fmla="*/ 11 w 152"/>
                <a:gd name="T97" fmla="*/ 6 h 145"/>
                <a:gd name="T98" fmla="*/ 141 w 152"/>
                <a:gd name="T99" fmla="*/ 6 h 145"/>
                <a:gd name="T100" fmla="*/ 146 w 152"/>
                <a:gd name="T101" fmla="*/ 11 h 145"/>
                <a:gd name="T102" fmla="*/ 146 w 152"/>
                <a:gd name="T103" fmla="*/ 99 h 145"/>
                <a:gd name="T104" fmla="*/ 76 w 152"/>
                <a:gd name="T105" fmla="*/ 49 h 145"/>
                <a:gd name="T106" fmla="*/ 69 w 152"/>
                <a:gd name="T107" fmla="*/ 56 h 145"/>
                <a:gd name="T108" fmla="*/ 76 w 152"/>
                <a:gd name="T109" fmla="*/ 63 h 145"/>
                <a:gd name="T110" fmla="*/ 83 w 152"/>
                <a:gd name="T111" fmla="*/ 56 h 145"/>
                <a:gd name="T112" fmla="*/ 76 w 152"/>
                <a:gd name="T113" fmla="*/ 49 h 145"/>
                <a:gd name="T114" fmla="*/ 75 w 152"/>
                <a:gd name="T115" fmla="*/ 56 h 145"/>
                <a:gd name="T116" fmla="*/ 76 w 152"/>
                <a:gd name="T117" fmla="*/ 55 h 145"/>
                <a:gd name="T118" fmla="*/ 77 w 152"/>
                <a:gd name="T119" fmla="*/ 56 h 145"/>
                <a:gd name="T120" fmla="*/ 75 w 152"/>
                <a:gd name="T121" fmla="*/ 5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2" h="145">
                  <a:moveTo>
                    <a:pt x="106" y="49"/>
                  </a:moveTo>
                  <a:cubicBezTo>
                    <a:pt x="102" y="49"/>
                    <a:pt x="99" y="53"/>
                    <a:pt x="99" y="56"/>
                  </a:cubicBezTo>
                  <a:cubicBezTo>
                    <a:pt x="99" y="60"/>
                    <a:pt x="102" y="63"/>
                    <a:pt x="106" y="63"/>
                  </a:cubicBezTo>
                  <a:cubicBezTo>
                    <a:pt x="109" y="63"/>
                    <a:pt x="113" y="60"/>
                    <a:pt x="113" y="56"/>
                  </a:cubicBezTo>
                  <a:cubicBezTo>
                    <a:pt x="113" y="53"/>
                    <a:pt x="109" y="49"/>
                    <a:pt x="106" y="49"/>
                  </a:cubicBezTo>
                  <a:close/>
                  <a:moveTo>
                    <a:pt x="105" y="56"/>
                  </a:moveTo>
                  <a:cubicBezTo>
                    <a:pt x="105" y="56"/>
                    <a:pt x="105" y="55"/>
                    <a:pt x="106" y="55"/>
                  </a:cubicBezTo>
                  <a:cubicBezTo>
                    <a:pt x="106" y="55"/>
                    <a:pt x="107" y="56"/>
                    <a:pt x="107" y="56"/>
                  </a:cubicBezTo>
                  <a:cubicBezTo>
                    <a:pt x="107" y="57"/>
                    <a:pt x="105" y="57"/>
                    <a:pt x="105" y="56"/>
                  </a:cubicBezTo>
                  <a:close/>
                  <a:moveTo>
                    <a:pt x="46" y="49"/>
                  </a:moveTo>
                  <a:cubicBezTo>
                    <a:pt x="42" y="49"/>
                    <a:pt x="39" y="53"/>
                    <a:pt x="39" y="56"/>
                  </a:cubicBezTo>
                  <a:cubicBezTo>
                    <a:pt x="39" y="60"/>
                    <a:pt x="42" y="63"/>
                    <a:pt x="46" y="63"/>
                  </a:cubicBezTo>
                  <a:cubicBezTo>
                    <a:pt x="50" y="63"/>
                    <a:pt x="53" y="60"/>
                    <a:pt x="53" y="56"/>
                  </a:cubicBezTo>
                  <a:cubicBezTo>
                    <a:pt x="53" y="53"/>
                    <a:pt x="50" y="49"/>
                    <a:pt x="46" y="49"/>
                  </a:cubicBezTo>
                  <a:close/>
                  <a:moveTo>
                    <a:pt x="45" y="56"/>
                  </a:moveTo>
                  <a:cubicBezTo>
                    <a:pt x="45" y="56"/>
                    <a:pt x="46" y="55"/>
                    <a:pt x="46" y="55"/>
                  </a:cubicBezTo>
                  <a:cubicBezTo>
                    <a:pt x="47" y="55"/>
                    <a:pt x="47" y="56"/>
                    <a:pt x="47" y="56"/>
                  </a:cubicBezTo>
                  <a:cubicBezTo>
                    <a:pt x="47" y="57"/>
                    <a:pt x="45" y="57"/>
                    <a:pt x="45" y="56"/>
                  </a:cubicBezTo>
                  <a:close/>
                  <a:moveTo>
                    <a:pt x="141" y="0"/>
                  </a:moveTo>
                  <a:cubicBezTo>
                    <a:pt x="11" y="0"/>
                    <a:pt x="11" y="0"/>
                    <a:pt x="11" y="0"/>
                  </a:cubicBezTo>
                  <a:cubicBezTo>
                    <a:pt x="5" y="0"/>
                    <a:pt x="0" y="5"/>
                    <a:pt x="0" y="11"/>
                  </a:cubicBezTo>
                  <a:cubicBezTo>
                    <a:pt x="0" y="99"/>
                    <a:pt x="0" y="99"/>
                    <a:pt x="0" y="99"/>
                  </a:cubicBezTo>
                  <a:cubicBezTo>
                    <a:pt x="0" y="105"/>
                    <a:pt x="5" y="110"/>
                    <a:pt x="11" y="110"/>
                  </a:cubicBezTo>
                  <a:cubicBezTo>
                    <a:pt x="53" y="110"/>
                    <a:pt x="53" y="110"/>
                    <a:pt x="53" y="110"/>
                  </a:cubicBezTo>
                  <a:cubicBezTo>
                    <a:pt x="74" y="143"/>
                    <a:pt x="74" y="143"/>
                    <a:pt x="74" y="143"/>
                  </a:cubicBezTo>
                  <a:cubicBezTo>
                    <a:pt x="74" y="144"/>
                    <a:pt x="75" y="145"/>
                    <a:pt x="76" y="145"/>
                  </a:cubicBezTo>
                  <a:cubicBezTo>
                    <a:pt x="77" y="145"/>
                    <a:pt x="78" y="144"/>
                    <a:pt x="79" y="143"/>
                  </a:cubicBezTo>
                  <a:cubicBezTo>
                    <a:pt x="100" y="110"/>
                    <a:pt x="100" y="110"/>
                    <a:pt x="100" y="110"/>
                  </a:cubicBezTo>
                  <a:cubicBezTo>
                    <a:pt x="141" y="110"/>
                    <a:pt x="141" y="110"/>
                    <a:pt x="141" y="110"/>
                  </a:cubicBezTo>
                  <a:cubicBezTo>
                    <a:pt x="147" y="110"/>
                    <a:pt x="152" y="105"/>
                    <a:pt x="152" y="99"/>
                  </a:cubicBezTo>
                  <a:cubicBezTo>
                    <a:pt x="152" y="11"/>
                    <a:pt x="152" y="11"/>
                    <a:pt x="152" y="11"/>
                  </a:cubicBezTo>
                  <a:cubicBezTo>
                    <a:pt x="152" y="5"/>
                    <a:pt x="147" y="0"/>
                    <a:pt x="141" y="0"/>
                  </a:cubicBezTo>
                  <a:close/>
                  <a:moveTo>
                    <a:pt x="146" y="99"/>
                  </a:moveTo>
                  <a:cubicBezTo>
                    <a:pt x="146" y="101"/>
                    <a:pt x="144" y="104"/>
                    <a:pt x="141" y="104"/>
                  </a:cubicBezTo>
                  <a:cubicBezTo>
                    <a:pt x="98" y="104"/>
                    <a:pt x="98" y="104"/>
                    <a:pt x="98" y="104"/>
                  </a:cubicBezTo>
                  <a:cubicBezTo>
                    <a:pt x="98" y="104"/>
                    <a:pt x="97" y="104"/>
                    <a:pt x="97" y="104"/>
                  </a:cubicBezTo>
                  <a:cubicBezTo>
                    <a:pt x="97" y="104"/>
                    <a:pt x="97" y="104"/>
                    <a:pt x="97" y="104"/>
                  </a:cubicBezTo>
                  <a:cubicBezTo>
                    <a:pt x="97" y="104"/>
                    <a:pt x="97" y="104"/>
                    <a:pt x="97" y="104"/>
                  </a:cubicBezTo>
                  <a:cubicBezTo>
                    <a:pt x="96" y="104"/>
                    <a:pt x="96" y="105"/>
                    <a:pt x="95" y="105"/>
                  </a:cubicBezTo>
                  <a:cubicBezTo>
                    <a:pt x="76" y="136"/>
                    <a:pt x="76" y="136"/>
                    <a:pt x="76" y="136"/>
                  </a:cubicBezTo>
                  <a:cubicBezTo>
                    <a:pt x="57" y="105"/>
                    <a:pt x="57" y="105"/>
                    <a:pt x="57" y="105"/>
                  </a:cubicBezTo>
                  <a:cubicBezTo>
                    <a:pt x="57" y="105"/>
                    <a:pt x="56" y="104"/>
                    <a:pt x="55" y="104"/>
                  </a:cubicBezTo>
                  <a:cubicBezTo>
                    <a:pt x="55" y="104"/>
                    <a:pt x="55" y="104"/>
                    <a:pt x="55" y="104"/>
                  </a:cubicBezTo>
                  <a:cubicBezTo>
                    <a:pt x="55" y="104"/>
                    <a:pt x="55" y="104"/>
                    <a:pt x="55" y="104"/>
                  </a:cubicBezTo>
                  <a:cubicBezTo>
                    <a:pt x="55" y="104"/>
                    <a:pt x="54" y="104"/>
                    <a:pt x="54" y="104"/>
                  </a:cubicBezTo>
                  <a:cubicBezTo>
                    <a:pt x="11" y="104"/>
                    <a:pt x="11" y="104"/>
                    <a:pt x="11" y="104"/>
                  </a:cubicBezTo>
                  <a:cubicBezTo>
                    <a:pt x="9" y="104"/>
                    <a:pt x="6" y="101"/>
                    <a:pt x="6" y="99"/>
                  </a:cubicBezTo>
                  <a:cubicBezTo>
                    <a:pt x="6" y="11"/>
                    <a:pt x="6" y="11"/>
                    <a:pt x="6" y="11"/>
                  </a:cubicBezTo>
                  <a:cubicBezTo>
                    <a:pt x="6" y="8"/>
                    <a:pt x="9" y="6"/>
                    <a:pt x="11" y="6"/>
                  </a:cubicBezTo>
                  <a:cubicBezTo>
                    <a:pt x="141" y="6"/>
                    <a:pt x="141" y="6"/>
                    <a:pt x="141" y="6"/>
                  </a:cubicBezTo>
                  <a:cubicBezTo>
                    <a:pt x="144" y="6"/>
                    <a:pt x="146" y="8"/>
                    <a:pt x="146" y="11"/>
                  </a:cubicBezTo>
                  <a:lnTo>
                    <a:pt x="146" y="99"/>
                  </a:lnTo>
                  <a:close/>
                  <a:moveTo>
                    <a:pt x="76" y="49"/>
                  </a:moveTo>
                  <a:cubicBezTo>
                    <a:pt x="72" y="49"/>
                    <a:pt x="69" y="53"/>
                    <a:pt x="69" y="56"/>
                  </a:cubicBezTo>
                  <a:cubicBezTo>
                    <a:pt x="69" y="60"/>
                    <a:pt x="72" y="63"/>
                    <a:pt x="76" y="63"/>
                  </a:cubicBezTo>
                  <a:cubicBezTo>
                    <a:pt x="80" y="63"/>
                    <a:pt x="83" y="60"/>
                    <a:pt x="83" y="56"/>
                  </a:cubicBezTo>
                  <a:cubicBezTo>
                    <a:pt x="83" y="53"/>
                    <a:pt x="80" y="49"/>
                    <a:pt x="76" y="49"/>
                  </a:cubicBezTo>
                  <a:close/>
                  <a:moveTo>
                    <a:pt x="75" y="56"/>
                  </a:moveTo>
                  <a:cubicBezTo>
                    <a:pt x="75" y="56"/>
                    <a:pt x="75" y="55"/>
                    <a:pt x="76" y="55"/>
                  </a:cubicBezTo>
                  <a:cubicBezTo>
                    <a:pt x="76" y="55"/>
                    <a:pt x="77" y="56"/>
                    <a:pt x="77" y="56"/>
                  </a:cubicBezTo>
                  <a:cubicBezTo>
                    <a:pt x="77" y="57"/>
                    <a:pt x="75" y="57"/>
                    <a:pt x="75" y="56"/>
                  </a:cubicBezTo>
                  <a:close/>
                </a:path>
              </a:pathLst>
            </a:custGeom>
            <a:solidFill>
              <a:schemeClr val="accent2"/>
            </a:solidFill>
            <a:ln>
              <a:noFill/>
            </a:ln>
            <a:extLst/>
          </p:spPr>
          <p:txBody>
            <a:bodyPr vert="horz" wrap="square" lIns="91396" tIns="45698" rIns="91396" bIns="45698" numCol="1" anchor="t" anchorCtr="0" compatLnSpc="1">
              <a:prstTxWarp prst="textNoShape">
                <a:avLst/>
              </a:prstTxWarp>
            </a:bodyPr>
            <a:lstStyle/>
            <a:p>
              <a:endParaRPr lang="zh-CN" altLang="en-US" sz="1799">
                <a:solidFill>
                  <a:schemeClr val="tx1">
                    <a:lumMod val="65000"/>
                    <a:lumOff val="35000"/>
                  </a:schemeClr>
                </a:solidFill>
                <a:cs typeface="+mn-ea"/>
              </a:endParaRPr>
            </a:p>
          </p:txBody>
        </p:sp>
      </p:grpSp>
      <p:sp>
        <p:nvSpPr>
          <p:cNvPr id="60" name="矩形 59"/>
          <p:cNvSpPr/>
          <p:nvPr/>
        </p:nvSpPr>
        <p:spPr>
          <a:xfrm>
            <a:off x="1249395" y="1635646"/>
            <a:ext cx="1523446" cy="346098"/>
          </a:xfrm>
          <a:prstGeom prst="rect">
            <a:avLst/>
          </a:prstGeom>
        </p:spPr>
        <p:txBody>
          <a:bodyPr wrap="none" lIns="68556" tIns="34279" rIns="68556" bIns="34279">
            <a:spAutoFit/>
          </a:bodyPr>
          <a:lstStyle/>
          <a:p>
            <a:r>
              <a:rPr lang="zh-CN" altLang="en-US" sz="1799" dirty="0">
                <a:solidFill>
                  <a:schemeClr val="tx1">
                    <a:lumMod val="65000"/>
                    <a:lumOff val="35000"/>
                  </a:schemeClr>
                </a:solidFill>
                <a:latin typeface="+mn-ea"/>
                <a:cs typeface="+mn-ea"/>
              </a:rPr>
              <a:t>单击添加标题</a:t>
            </a:r>
          </a:p>
        </p:txBody>
      </p:sp>
      <p:sp>
        <p:nvSpPr>
          <p:cNvPr id="61" name="矩形 60"/>
          <p:cNvSpPr/>
          <p:nvPr/>
        </p:nvSpPr>
        <p:spPr>
          <a:xfrm>
            <a:off x="1249395" y="2038801"/>
            <a:ext cx="1984579" cy="588600"/>
          </a:xfrm>
          <a:prstGeom prst="rect">
            <a:avLst/>
          </a:prstGeom>
        </p:spPr>
        <p:txBody>
          <a:bodyPr wrap="square" lIns="68556" tIns="34279" rIns="68556" bIns="34279">
            <a:spAutoFit/>
          </a:bodyPr>
          <a:lstStyle/>
          <a:p>
            <a:pPr fontAlgn="base">
              <a:lnSpc>
                <a:spcPct val="125000"/>
              </a:lnSpc>
              <a:spcBef>
                <a:spcPct val="0"/>
              </a:spcBef>
              <a:spcAft>
                <a:spcPct val="0"/>
              </a:spcAft>
              <a:buNone/>
            </a:pPr>
            <a:r>
              <a:rPr lang="zh-CN" altLang="en-US" sz="900" dirty="0">
                <a:solidFill>
                  <a:schemeClr val="tx1">
                    <a:lumMod val="65000"/>
                    <a:lumOff val="35000"/>
                  </a:schemeClr>
                </a:solidFill>
                <a:latin typeface="+mn-ea"/>
                <a:cs typeface="+mn-ea"/>
                <a:sym typeface="Arial" panose="020B0604020202020204" pitchFamily="34" charset="0"/>
              </a:rPr>
              <a:t>输入您的内容或者通过右键复制粘贴您的内容，并选择只保留文字。输入您的内容。</a:t>
            </a:r>
            <a:endParaRPr lang="zh-CN" altLang="en-US" sz="900" dirty="0">
              <a:solidFill>
                <a:schemeClr val="tx1">
                  <a:lumMod val="65000"/>
                  <a:lumOff val="35000"/>
                </a:schemeClr>
              </a:solidFill>
              <a:latin typeface="+mn-ea"/>
              <a:cs typeface="+mn-ea"/>
            </a:endParaRPr>
          </a:p>
        </p:txBody>
      </p:sp>
      <p:sp>
        <p:nvSpPr>
          <p:cNvPr id="62" name="矩形 61"/>
          <p:cNvSpPr/>
          <p:nvPr/>
        </p:nvSpPr>
        <p:spPr>
          <a:xfrm>
            <a:off x="1249395" y="3159911"/>
            <a:ext cx="1523446" cy="346098"/>
          </a:xfrm>
          <a:prstGeom prst="rect">
            <a:avLst/>
          </a:prstGeom>
        </p:spPr>
        <p:txBody>
          <a:bodyPr wrap="none" lIns="68556" tIns="34279" rIns="68556" bIns="34279">
            <a:spAutoFit/>
          </a:bodyPr>
          <a:lstStyle/>
          <a:p>
            <a:r>
              <a:rPr lang="zh-CN" altLang="en-US" sz="1799" dirty="0">
                <a:solidFill>
                  <a:schemeClr val="tx1">
                    <a:lumMod val="65000"/>
                    <a:lumOff val="35000"/>
                  </a:schemeClr>
                </a:solidFill>
                <a:latin typeface="+mn-ea"/>
                <a:cs typeface="+mn-ea"/>
              </a:rPr>
              <a:t>单击添加标题</a:t>
            </a:r>
          </a:p>
        </p:txBody>
      </p:sp>
      <p:sp>
        <p:nvSpPr>
          <p:cNvPr id="63" name="矩形 62"/>
          <p:cNvSpPr/>
          <p:nvPr/>
        </p:nvSpPr>
        <p:spPr>
          <a:xfrm>
            <a:off x="6043805" y="1643621"/>
            <a:ext cx="1523446" cy="346098"/>
          </a:xfrm>
          <a:prstGeom prst="rect">
            <a:avLst/>
          </a:prstGeom>
        </p:spPr>
        <p:txBody>
          <a:bodyPr wrap="none" lIns="68556" tIns="34279" rIns="68556" bIns="34279">
            <a:spAutoFit/>
          </a:bodyPr>
          <a:lstStyle/>
          <a:p>
            <a:r>
              <a:rPr lang="zh-CN" altLang="en-US" sz="1799" dirty="0">
                <a:solidFill>
                  <a:schemeClr val="tx1">
                    <a:lumMod val="65000"/>
                    <a:lumOff val="35000"/>
                  </a:schemeClr>
                </a:solidFill>
                <a:latin typeface="+mn-ea"/>
                <a:cs typeface="+mn-ea"/>
              </a:rPr>
              <a:t>单击添加标题</a:t>
            </a:r>
          </a:p>
        </p:txBody>
      </p:sp>
      <p:sp>
        <p:nvSpPr>
          <p:cNvPr id="64" name="矩形 63"/>
          <p:cNvSpPr/>
          <p:nvPr/>
        </p:nvSpPr>
        <p:spPr>
          <a:xfrm>
            <a:off x="6043805" y="3159911"/>
            <a:ext cx="1523446" cy="346098"/>
          </a:xfrm>
          <a:prstGeom prst="rect">
            <a:avLst/>
          </a:prstGeom>
        </p:spPr>
        <p:txBody>
          <a:bodyPr wrap="none" lIns="68556" tIns="34279" rIns="68556" bIns="34279">
            <a:spAutoFit/>
          </a:bodyPr>
          <a:lstStyle/>
          <a:p>
            <a:r>
              <a:rPr lang="zh-CN" altLang="en-US" sz="1799" dirty="0">
                <a:solidFill>
                  <a:schemeClr val="tx1">
                    <a:lumMod val="65000"/>
                    <a:lumOff val="35000"/>
                  </a:schemeClr>
                </a:solidFill>
                <a:latin typeface="+mn-ea"/>
                <a:cs typeface="+mn-ea"/>
              </a:rPr>
              <a:t>单击添加标题</a:t>
            </a:r>
          </a:p>
        </p:txBody>
      </p:sp>
      <p:sp>
        <p:nvSpPr>
          <p:cNvPr id="65" name="矩形 64"/>
          <p:cNvSpPr/>
          <p:nvPr/>
        </p:nvSpPr>
        <p:spPr>
          <a:xfrm>
            <a:off x="1249395" y="3563066"/>
            <a:ext cx="1984579" cy="588600"/>
          </a:xfrm>
          <a:prstGeom prst="rect">
            <a:avLst/>
          </a:prstGeom>
        </p:spPr>
        <p:txBody>
          <a:bodyPr wrap="square" lIns="68556" tIns="34279" rIns="68556" bIns="34279">
            <a:spAutoFit/>
          </a:bodyPr>
          <a:lstStyle/>
          <a:p>
            <a:pPr fontAlgn="base">
              <a:lnSpc>
                <a:spcPct val="125000"/>
              </a:lnSpc>
              <a:spcBef>
                <a:spcPct val="0"/>
              </a:spcBef>
              <a:spcAft>
                <a:spcPct val="0"/>
              </a:spcAft>
              <a:buNone/>
            </a:pPr>
            <a:r>
              <a:rPr lang="zh-CN" altLang="en-US" sz="900" dirty="0">
                <a:solidFill>
                  <a:schemeClr val="tx1">
                    <a:lumMod val="65000"/>
                    <a:lumOff val="35000"/>
                  </a:schemeClr>
                </a:solidFill>
                <a:latin typeface="+mn-ea"/>
                <a:cs typeface="+mn-ea"/>
                <a:sym typeface="Arial" panose="020B0604020202020204" pitchFamily="34" charset="0"/>
              </a:rPr>
              <a:t>输入您的内容或者通过右键复制粘贴您的内容，并选择只保留文字。输入您的内容。</a:t>
            </a:r>
            <a:endParaRPr lang="zh-CN" altLang="en-US" sz="900" dirty="0">
              <a:solidFill>
                <a:schemeClr val="tx1">
                  <a:lumMod val="65000"/>
                  <a:lumOff val="35000"/>
                </a:schemeClr>
              </a:solidFill>
              <a:latin typeface="+mn-ea"/>
              <a:cs typeface="+mn-ea"/>
            </a:endParaRPr>
          </a:p>
        </p:txBody>
      </p:sp>
      <p:sp>
        <p:nvSpPr>
          <p:cNvPr id="66" name="矩形 65"/>
          <p:cNvSpPr/>
          <p:nvPr/>
        </p:nvSpPr>
        <p:spPr>
          <a:xfrm>
            <a:off x="6043805" y="2038801"/>
            <a:ext cx="1984579" cy="588600"/>
          </a:xfrm>
          <a:prstGeom prst="rect">
            <a:avLst/>
          </a:prstGeom>
        </p:spPr>
        <p:txBody>
          <a:bodyPr wrap="square" lIns="68556" tIns="34279" rIns="68556" bIns="34279">
            <a:spAutoFit/>
          </a:bodyPr>
          <a:lstStyle/>
          <a:p>
            <a:pPr fontAlgn="base">
              <a:lnSpc>
                <a:spcPct val="125000"/>
              </a:lnSpc>
              <a:spcBef>
                <a:spcPct val="0"/>
              </a:spcBef>
              <a:spcAft>
                <a:spcPct val="0"/>
              </a:spcAft>
              <a:buNone/>
            </a:pPr>
            <a:r>
              <a:rPr lang="zh-CN" altLang="en-US" sz="900" dirty="0">
                <a:solidFill>
                  <a:schemeClr val="tx1">
                    <a:lumMod val="65000"/>
                    <a:lumOff val="35000"/>
                  </a:schemeClr>
                </a:solidFill>
                <a:latin typeface="+mn-ea"/>
                <a:cs typeface="+mn-ea"/>
                <a:sym typeface="Arial" panose="020B0604020202020204" pitchFamily="34" charset="0"/>
              </a:rPr>
              <a:t>输入您的内容或者通过右键复制粘贴您的内容，并选择只保留文字。输入您的内容。</a:t>
            </a:r>
            <a:endParaRPr lang="zh-CN" altLang="en-US" sz="900" dirty="0">
              <a:solidFill>
                <a:schemeClr val="tx1">
                  <a:lumMod val="65000"/>
                  <a:lumOff val="35000"/>
                </a:schemeClr>
              </a:solidFill>
              <a:latin typeface="+mn-ea"/>
              <a:cs typeface="+mn-ea"/>
            </a:endParaRPr>
          </a:p>
        </p:txBody>
      </p:sp>
      <p:sp>
        <p:nvSpPr>
          <p:cNvPr id="67" name="矩形 66"/>
          <p:cNvSpPr/>
          <p:nvPr/>
        </p:nvSpPr>
        <p:spPr>
          <a:xfrm>
            <a:off x="6043805" y="3563065"/>
            <a:ext cx="1984579" cy="588600"/>
          </a:xfrm>
          <a:prstGeom prst="rect">
            <a:avLst/>
          </a:prstGeom>
        </p:spPr>
        <p:txBody>
          <a:bodyPr wrap="square" lIns="68556" tIns="34279" rIns="68556" bIns="34279">
            <a:spAutoFit/>
          </a:bodyPr>
          <a:lstStyle/>
          <a:p>
            <a:pPr fontAlgn="base">
              <a:lnSpc>
                <a:spcPct val="125000"/>
              </a:lnSpc>
              <a:spcBef>
                <a:spcPct val="0"/>
              </a:spcBef>
              <a:spcAft>
                <a:spcPct val="0"/>
              </a:spcAft>
              <a:buNone/>
            </a:pPr>
            <a:r>
              <a:rPr lang="zh-CN" altLang="en-US" sz="900" dirty="0">
                <a:solidFill>
                  <a:schemeClr val="tx1">
                    <a:lumMod val="65000"/>
                    <a:lumOff val="35000"/>
                  </a:schemeClr>
                </a:solidFill>
                <a:latin typeface="+mn-ea"/>
                <a:cs typeface="+mn-ea"/>
                <a:sym typeface="Arial" panose="020B0604020202020204" pitchFamily="34" charset="0"/>
              </a:rPr>
              <a:t>输入您的内容或者通过右键复制粘贴您的内容，并选择只保留文字。输入您的内容。</a:t>
            </a:r>
            <a:endParaRPr lang="zh-CN" altLang="en-US" sz="900" dirty="0">
              <a:solidFill>
                <a:schemeClr val="tx1">
                  <a:lumMod val="65000"/>
                  <a:lumOff val="35000"/>
                </a:schemeClr>
              </a:solidFill>
              <a:latin typeface="+mn-ea"/>
              <a:cs typeface="+mn-ea"/>
            </a:endParaRPr>
          </a:p>
        </p:txBody>
      </p:sp>
    </p:spTree>
    <p:extLst>
      <p:ext uri="{BB962C8B-B14F-4D97-AF65-F5344CB8AC3E}">
        <p14:creationId xmlns:p14="http://schemas.microsoft.com/office/powerpoint/2010/main" val="4252632925"/>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7" presetClass="entr" presetSubtype="10" fill="hold" grpId="0" nodeType="afterEffect">
                                  <p:stCondLst>
                                    <p:cond delay="0"/>
                                  </p:stCondLst>
                                  <p:iterate type="lt">
                                    <p:tmPct val="10000"/>
                                  </p:iterate>
                                  <p:childTnLst>
                                    <p:set>
                                      <p:cBhvr>
                                        <p:cTn id="11" dur="1" fill="hold">
                                          <p:stCondLst>
                                            <p:cond delay="0"/>
                                          </p:stCondLst>
                                        </p:cTn>
                                        <p:tgtEl>
                                          <p:spTgt spid="60"/>
                                        </p:tgtEl>
                                        <p:attrNameLst>
                                          <p:attrName>style.visibility</p:attrName>
                                        </p:attrNameLst>
                                      </p:cBhvr>
                                      <p:to>
                                        <p:strVal val="visible"/>
                                      </p:to>
                                    </p:set>
                                    <p:anim calcmode="lin" valueType="num">
                                      <p:cBhvr>
                                        <p:cTn id="12" dur="500" fill="hold"/>
                                        <p:tgtEl>
                                          <p:spTgt spid="60"/>
                                        </p:tgtEl>
                                        <p:attrNameLst>
                                          <p:attrName>ppt_w</p:attrName>
                                        </p:attrNameLst>
                                      </p:cBhvr>
                                      <p:tavLst>
                                        <p:tav tm="0">
                                          <p:val>
                                            <p:fltVal val="0"/>
                                          </p:val>
                                        </p:tav>
                                        <p:tav tm="100000">
                                          <p:val>
                                            <p:strVal val="#ppt_w"/>
                                          </p:val>
                                        </p:tav>
                                      </p:tavLst>
                                    </p:anim>
                                    <p:anim calcmode="lin" valueType="num">
                                      <p:cBhvr>
                                        <p:cTn id="13" dur="500" fill="hold"/>
                                        <p:tgtEl>
                                          <p:spTgt spid="60"/>
                                        </p:tgtEl>
                                        <p:attrNameLst>
                                          <p:attrName>ppt_h</p:attrName>
                                        </p:attrNameLst>
                                      </p:cBhvr>
                                      <p:tavLst>
                                        <p:tav tm="0">
                                          <p:val>
                                            <p:strVal val="#ppt_h"/>
                                          </p:val>
                                        </p:tav>
                                        <p:tav tm="100000">
                                          <p:val>
                                            <p:strVal val="#ppt_h"/>
                                          </p:val>
                                        </p:tav>
                                      </p:tavLst>
                                    </p:anim>
                                  </p:childTnLst>
                                </p:cTn>
                              </p:par>
                            </p:childTnLst>
                          </p:cTn>
                        </p:par>
                        <p:par>
                          <p:cTn id="14" fill="hold">
                            <p:stCondLst>
                              <p:cond delay="1250"/>
                            </p:stCondLst>
                            <p:childTnLst>
                              <p:par>
                                <p:cTn id="15" presetID="14" presetClass="entr" presetSubtype="10" fill="hold" grpId="0" nodeType="after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randombar(horizontal)">
                                      <p:cBhvr>
                                        <p:cTn id="17" dur="500"/>
                                        <p:tgtEl>
                                          <p:spTgt spid="61"/>
                                        </p:tgtEl>
                                      </p:cBhvr>
                                    </p:animEffect>
                                  </p:childTnLst>
                                </p:cTn>
                              </p:par>
                            </p:childTnLst>
                          </p:cTn>
                        </p:par>
                        <p:par>
                          <p:cTn id="18" fill="hold">
                            <p:stCondLst>
                              <p:cond delay="1750"/>
                            </p:stCondLst>
                            <p:childTnLst>
                              <p:par>
                                <p:cTn id="19" presetID="2" presetClass="entr" presetSubtype="3"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fill="hold"/>
                                        <p:tgtEl>
                                          <p:spTgt spid="55"/>
                                        </p:tgtEl>
                                        <p:attrNameLst>
                                          <p:attrName>ppt_x</p:attrName>
                                        </p:attrNameLst>
                                      </p:cBhvr>
                                      <p:tavLst>
                                        <p:tav tm="0">
                                          <p:val>
                                            <p:strVal val="1+#ppt_w/2"/>
                                          </p:val>
                                        </p:tav>
                                        <p:tav tm="100000">
                                          <p:val>
                                            <p:strVal val="#ppt_x"/>
                                          </p:val>
                                        </p:tav>
                                      </p:tavLst>
                                    </p:anim>
                                    <p:anim calcmode="lin" valueType="num">
                                      <p:cBhvr additive="base">
                                        <p:cTn id="22" dur="500" fill="hold"/>
                                        <p:tgtEl>
                                          <p:spTgt spid="55"/>
                                        </p:tgtEl>
                                        <p:attrNameLst>
                                          <p:attrName>ppt_y</p:attrName>
                                        </p:attrNameLst>
                                      </p:cBhvr>
                                      <p:tavLst>
                                        <p:tav tm="0">
                                          <p:val>
                                            <p:strVal val="0-#ppt_h/2"/>
                                          </p:val>
                                        </p:tav>
                                        <p:tav tm="100000">
                                          <p:val>
                                            <p:strVal val="#ppt_y"/>
                                          </p:val>
                                        </p:tav>
                                      </p:tavLst>
                                    </p:anim>
                                  </p:childTnLst>
                                </p:cTn>
                              </p:par>
                            </p:childTnLst>
                          </p:cTn>
                        </p:par>
                        <p:par>
                          <p:cTn id="23" fill="hold">
                            <p:stCondLst>
                              <p:cond delay="2250"/>
                            </p:stCondLst>
                            <p:childTnLst>
                              <p:par>
                                <p:cTn id="24" presetID="17" presetClass="entr" presetSubtype="10" fill="hold" grpId="0" nodeType="afterEffect">
                                  <p:stCondLst>
                                    <p:cond delay="0"/>
                                  </p:stCondLst>
                                  <p:iterate type="lt">
                                    <p:tmPct val="10000"/>
                                  </p:iterate>
                                  <p:childTnLst>
                                    <p:set>
                                      <p:cBhvr>
                                        <p:cTn id="25" dur="1" fill="hold">
                                          <p:stCondLst>
                                            <p:cond delay="0"/>
                                          </p:stCondLst>
                                        </p:cTn>
                                        <p:tgtEl>
                                          <p:spTgt spid="63"/>
                                        </p:tgtEl>
                                        <p:attrNameLst>
                                          <p:attrName>style.visibility</p:attrName>
                                        </p:attrNameLst>
                                      </p:cBhvr>
                                      <p:to>
                                        <p:strVal val="visible"/>
                                      </p:to>
                                    </p:set>
                                    <p:anim calcmode="lin" valueType="num">
                                      <p:cBhvr>
                                        <p:cTn id="26" dur="500" fill="hold"/>
                                        <p:tgtEl>
                                          <p:spTgt spid="63"/>
                                        </p:tgtEl>
                                        <p:attrNameLst>
                                          <p:attrName>ppt_w</p:attrName>
                                        </p:attrNameLst>
                                      </p:cBhvr>
                                      <p:tavLst>
                                        <p:tav tm="0">
                                          <p:val>
                                            <p:fltVal val="0"/>
                                          </p:val>
                                        </p:tav>
                                        <p:tav tm="100000">
                                          <p:val>
                                            <p:strVal val="#ppt_w"/>
                                          </p:val>
                                        </p:tav>
                                      </p:tavLst>
                                    </p:anim>
                                    <p:anim calcmode="lin" valueType="num">
                                      <p:cBhvr>
                                        <p:cTn id="27" dur="500" fill="hold"/>
                                        <p:tgtEl>
                                          <p:spTgt spid="63"/>
                                        </p:tgtEl>
                                        <p:attrNameLst>
                                          <p:attrName>ppt_h</p:attrName>
                                        </p:attrNameLst>
                                      </p:cBhvr>
                                      <p:tavLst>
                                        <p:tav tm="0">
                                          <p:val>
                                            <p:strVal val="#ppt_h"/>
                                          </p:val>
                                        </p:tav>
                                        <p:tav tm="100000">
                                          <p:val>
                                            <p:strVal val="#ppt_h"/>
                                          </p:val>
                                        </p:tav>
                                      </p:tavLst>
                                    </p:anim>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randombar(horizontal)">
                                      <p:cBhvr>
                                        <p:cTn id="31" dur="500"/>
                                        <p:tgtEl>
                                          <p:spTgt spid="66"/>
                                        </p:tgtEl>
                                      </p:cBhvr>
                                    </p:animEffect>
                                  </p:childTnLst>
                                </p:cTn>
                              </p:par>
                            </p:childTnLst>
                          </p:cTn>
                        </p:par>
                        <p:par>
                          <p:cTn id="32" fill="hold">
                            <p:stCondLst>
                              <p:cond delay="3500"/>
                            </p:stCondLst>
                            <p:childTnLst>
                              <p:par>
                                <p:cTn id="33" presetID="2" presetClass="entr" presetSubtype="12"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0-#ppt_w/2"/>
                                          </p:val>
                                        </p:tav>
                                        <p:tav tm="100000">
                                          <p:val>
                                            <p:strVal val="#ppt_x"/>
                                          </p:val>
                                        </p:tav>
                                      </p:tavLst>
                                    </p:anim>
                                    <p:anim calcmode="lin" valueType="num">
                                      <p:cBhvr additive="base">
                                        <p:cTn id="36" dur="500" fill="hold"/>
                                        <p:tgtEl>
                                          <p:spTgt spid="40"/>
                                        </p:tgtEl>
                                        <p:attrNameLst>
                                          <p:attrName>ppt_y</p:attrName>
                                        </p:attrNameLst>
                                      </p:cBhvr>
                                      <p:tavLst>
                                        <p:tav tm="0">
                                          <p:val>
                                            <p:strVal val="1+#ppt_h/2"/>
                                          </p:val>
                                        </p:tav>
                                        <p:tav tm="100000">
                                          <p:val>
                                            <p:strVal val="#ppt_y"/>
                                          </p:val>
                                        </p:tav>
                                      </p:tavLst>
                                    </p:anim>
                                  </p:childTnLst>
                                </p:cTn>
                              </p:par>
                            </p:childTnLst>
                          </p:cTn>
                        </p:par>
                        <p:par>
                          <p:cTn id="37" fill="hold">
                            <p:stCondLst>
                              <p:cond delay="4000"/>
                            </p:stCondLst>
                            <p:childTnLst>
                              <p:par>
                                <p:cTn id="38" presetID="17" presetClass="entr" presetSubtype="10" fill="hold" grpId="0" nodeType="afterEffect">
                                  <p:stCondLst>
                                    <p:cond delay="0"/>
                                  </p:stCondLst>
                                  <p:iterate type="lt">
                                    <p:tmPct val="10000"/>
                                  </p:iterate>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strVal val="#ppt_h"/>
                                          </p:val>
                                        </p:tav>
                                        <p:tav tm="100000">
                                          <p:val>
                                            <p:strVal val="#ppt_h"/>
                                          </p:val>
                                        </p:tav>
                                      </p:tavLst>
                                    </p:anim>
                                  </p:childTnLst>
                                </p:cTn>
                              </p:par>
                            </p:childTnLst>
                          </p:cTn>
                        </p:par>
                        <p:par>
                          <p:cTn id="42" fill="hold">
                            <p:stCondLst>
                              <p:cond delay="4750"/>
                            </p:stCondLst>
                            <p:childTnLst>
                              <p:par>
                                <p:cTn id="43" presetID="14" presetClass="entr" presetSubtype="10"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randombar(horizontal)">
                                      <p:cBhvr>
                                        <p:cTn id="45" dur="500"/>
                                        <p:tgtEl>
                                          <p:spTgt spid="65"/>
                                        </p:tgtEl>
                                      </p:cBhvr>
                                    </p:animEffect>
                                  </p:childTnLst>
                                </p:cTn>
                              </p:par>
                            </p:childTnLst>
                          </p:cTn>
                        </p:par>
                        <p:par>
                          <p:cTn id="46" fill="hold">
                            <p:stCondLst>
                              <p:cond delay="5250"/>
                            </p:stCondLst>
                            <p:childTnLst>
                              <p:par>
                                <p:cTn id="47" presetID="2" presetClass="entr" presetSubtype="6"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additive="base">
                                        <p:cTn id="49" dur="500" fill="hold"/>
                                        <p:tgtEl>
                                          <p:spTgt spid="45"/>
                                        </p:tgtEl>
                                        <p:attrNameLst>
                                          <p:attrName>ppt_x</p:attrName>
                                        </p:attrNameLst>
                                      </p:cBhvr>
                                      <p:tavLst>
                                        <p:tav tm="0">
                                          <p:val>
                                            <p:strVal val="1+#ppt_w/2"/>
                                          </p:val>
                                        </p:tav>
                                        <p:tav tm="100000">
                                          <p:val>
                                            <p:strVal val="#ppt_x"/>
                                          </p:val>
                                        </p:tav>
                                      </p:tavLst>
                                    </p:anim>
                                    <p:anim calcmode="lin" valueType="num">
                                      <p:cBhvr additive="base">
                                        <p:cTn id="50" dur="500" fill="hold"/>
                                        <p:tgtEl>
                                          <p:spTgt spid="45"/>
                                        </p:tgtEl>
                                        <p:attrNameLst>
                                          <p:attrName>ppt_y</p:attrName>
                                        </p:attrNameLst>
                                      </p:cBhvr>
                                      <p:tavLst>
                                        <p:tav tm="0">
                                          <p:val>
                                            <p:strVal val="1+#ppt_h/2"/>
                                          </p:val>
                                        </p:tav>
                                        <p:tav tm="100000">
                                          <p:val>
                                            <p:strVal val="#ppt_y"/>
                                          </p:val>
                                        </p:tav>
                                      </p:tavLst>
                                    </p:anim>
                                  </p:childTnLst>
                                </p:cTn>
                              </p:par>
                            </p:childTnLst>
                          </p:cTn>
                        </p:par>
                        <p:par>
                          <p:cTn id="51" fill="hold">
                            <p:stCondLst>
                              <p:cond delay="5750"/>
                            </p:stCondLst>
                            <p:childTnLst>
                              <p:par>
                                <p:cTn id="52" presetID="17" presetClass="entr" presetSubtype="10" fill="hold" grpId="0" nodeType="afterEffect">
                                  <p:stCondLst>
                                    <p:cond delay="0"/>
                                  </p:stCondLst>
                                  <p:iterate type="lt">
                                    <p:tmPct val="10000"/>
                                  </p:iterate>
                                  <p:childTnLst>
                                    <p:set>
                                      <p:cBhvr>
                                        <p:cTn id="53" dur="1" fill="hold">
                                          <p:stCondLst>
                                            <p:cond delay="0"/>
                                          </p:stCondLst>
                                        </p:cTn>
                                        <p:tgtEl>
                                          <p:spTgt spid="64"/>
                                        </p:tgtEl>
                                        <p:attrNameLst>
                                          <p:attrName>style.visibility</p:attrName>
                                        </p:attrNameLst>
                                      </p:cBhvr>
                                      <p:to>
                                        <p:strVal val="visible"/>
                                      </p:to>
                                    </p:set>
                                    <p:anim calcmode="lin" valueType="num">
                                      <p:cBhvr>
                                        <p:cTn id="54" dur="500" fill="hold"/>
                                        <p:tgtEl>
                                          <p:spTgt spid="64"/>
                                        </p:tgtEl>
                                        <p:attrNameLst>
                                          <p:attrName>ppt_w</p:attrName>
                                        </p:attrNameLst>
                                      </p:cBhvr>
                                      <p:tavLst>
                                        <p:tav tm="0">
                                          <p:val>
                                            <p:fltVal val="0"/>
                                          </p:val>
                                        </p:tav>
                                        <p:tav tm="100000">
                                          <p:val>
                                            <p:strVal val="#ppt_w"/>
                                          </p:val>
                                        </p:tav>
                                      </p:tavLst>
                                    </p:anim>
                                    <p:anim calcmode="lin" valueType="num">
                                      <p:cBhvr>
                                        <p:cTn id="55" dur="500" fill="hold"/>
                                        <p:tgtEl>
                                          <p:spTgt spid="64"/>
                                        </p:tgtEl>
                                        <p:attrNameLst>
                                          <p:attrName>ppt_h</p:attrName>
                                        </p:attrNameLst>
                                      </p:cBhvr>
                                      <p:tavLst>
                                        <p:tav tm="0">
                                          <p:val>
                                            <p:strVal val="#ppt_h"/>
                                          </p:val>
                                        </p:tav>
                                        <p:tav tm="100000">
                                          <p:val>
                                            <p:strVal val="#ppt_h"/>
                                          </p:val>
                                        </p:tav>
                                      </p:tavLst>
                                    </p:anim>
                                  </p:childTnLst>
                                </p:cTn>
                              </p:par>
                            </p:childTnLst>
                          </p:cTn>
                        </p:par>
                        <p:par>
                          <p:cTn id="56" fill="hold">
                            <p:stCondLst>
                              <p:cond delay="6500"/>
                            </p:stCondLst>
                            <p:childTnLst>
                              <p:par>
                                <p:cTn id="57" presetID="14" presetClass="entr" presetSubtype="1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randombar(horizontal)">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15646"/>
          <a:stretch/>
        </p:blipFill>
        <p:spPr>
          <a:xfrm>
            <a:off x="1" y="0"/>
            <a:ext cx="9144000" cy="5143500"/>
          </a:xfrm>
          <a:prstGeom prst="rect">
            <a:avLst/>
          </a:prstGeom>
        </p:spPr>
      </p:pic>
      <p:sp>
        <p:nvSpPr>
          <p:cNvPr id="13" name="矩形 12"/>
          <p:cNvSpPr/>
          <p:nvPr/>
        </p:nvSpPr>
        <p:spPr>
          <a:xfrm>
            <a:off x="2254524" y="1059582"/>
            <a:ext cx="4634952" cy="923330"/>
          </a:xfrm>
          <a:prstGeom prst="rect">
            <a:avLst/>
          </a:prstGeom>
        </p:spPr>
        <p:txBody>
          <a:bodyPr wrap="square">
            <a:spAutoFit/>
          </a:bodyPr>
          <a:lstStyle/>
          <a:p>
            <a:pPr algn="dist">
              <a:lnSpc>
                <a:spcPct val="100000"/>
              </a:lnSpc>
            </a:pPr>
            <a:r>
              <a:rPr lang="zh-CN" altLang="en-US" sz="5400" b="1"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rPr>
              <a:t>项目成功展示</a:t>
            </a:r>
            <a:endParaRPr lang="zh-CN" altLang="en-US" sz="5400" b="1"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endParaRPr>
          </a:p>
        </p:txBody>
      </p:sp>
      <p:sp>
        <p:nvSpPr>
          <p:cNvPr id="14" name="Footer Text"/>
          <p:cNvSpPr txBox="1"/>
          <p:nvPr/>
        </p:nvSpPr>
        <p:spPr>
          <a:xfrm flipH="1">
            <a:off x="1421650" y="1923678"/>
            <a:ext cx="6300701" cy="420500"/>
          </a:xfrm>
          <a:prstGeom prst="rect">
            <a:avLst/>
          </a:prstGeom>
          <a:noFill/>
        </p:spPr>
        <p:txBody>
          <a:bodyPr wrap="square" lIns="0" tIns="0" rIns="0" bIns="0" rtlCol="0">
            <a:spAutoFit/>
          </a:bodyPr>
          <a:lstStyle/>
          <a:p>
            <a:pPr algn="ctr" defTabSz="837515">
              <a:lnSpc>
                <a:spcPct val="200000"/>
              </a:lnSpc>
              <a:defRPr/>
            </a:pP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p>
        </p:txBody>
      </p:sp>
      <p:sp>
        <p:nvSpPr>
          <p:cNvPr id="15" name="圆角矩形 15">
            <a:extLst>
              <a:ext uri="{FF2B5EF4-FFF2-40B4-BE49-F238E27FC236}">
                <a16:creationId xmlns:a16="http://schemas.microsoft.com/office/drawing/2014/main" xmlns="" id="{A25E6CB8-FF85-40A1-9097-1E3F6B74C823}"/>
              </a:ext>
            </a:extLst>
          </p:cNvPr>
          <p:cNvSpPr/>
          <p:nvPr/>
        </p:nvSpPr>
        <p:spPr>
          <a:xfrm>
            <a:off x="3887639" y="2715766"/>
            <a:ext cx="1368722" cy="317432"/>
          </a:xfrm>
          <a:prstGeom prst="roundRect">
            <a:avLst>
              <a:gd name="adj" fmla="val 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dist">
              <a:lnSpc>
                <a:spcPct val="150000"/>
              </a:lnSpc>
            </a:pPr>
            <a:r>
              <a:rPr lang="en-US" altLang="zh-CN" spc="225" dirty="0" smtClean="0">
                <a:solidFill>
                  <a:schemeClr val="bg1"/>
                </a:solidFill>
                <a:latin typeface="汉仪尚巍手书W" panose="00020600040101010101" pitchFamily="18" charset="-122"/>
                <a:ea typeface="汉仪尚巍手书W" panose="00020600040101010101" pitchFamily="18" charset="-122"/>
              </a:rPr>
              <a:t>PART 03</a:t>
            </a:r>
            <a:endParaRPr lang="zh-CN" altLang="en-US" spc="225" dirty="0">
              <a:solidFill>
                <a:schemeClr val="bg1"/>
              </a:solidFill>
              <a:latin typeface="汉仪尚巍手书W" panose="00020600040101010101" pitchFamily="18" charset="-122"/>
              <a:ea typeface="汉仪尚巍手书W" panose="00020600040101010101" pitchFamily="18" charset="-122"/>
            </a:endParaRPr>
          </a:p>
        </p:txBody>
      </p:sp>
    </p:spTree>
    <p:extLst>
      <p:ext uri="{BB962C8B-B14F-4D97-AF65-F5344CB8AC3E}">
        <p14:creationId xmlns:p14="http://schemas.microsoft.com/office/powerpoint/2010/main" val="773742865"/>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750"/>
                                            <p:tgtEl>
                                              <p:spTgt spid="14"/>
                                            </p:tgtEl>
                                          </p:cBhvr>
                                        </p:animEffect>
                                      </p:childTnLst>
                                    </p:cTn>
                                  </p:par>
                                  <p:par>
                                    <p:cTn id="8" presetID="2" presetClass="entr" presetSubtype="3" accel="48000" fill="hold" grpId="0" nodeType="withEffect" p14:presetBounceEnd="52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52000">
                                          <p:cBhvr additive="base">
                                            <p:cTn id="10" dur="2000" fill="hold"/>
                                            <p:tgtEl>
                                              <p:spTgt spid="15"/>
                                            </p:tgtEl>
                                            <p:attrNameLst>
                                              <p:attrName>ppt_x</p:attrName>
                                            </p:attrNameLst>
                                          </p:cBhvr>
                                          <p:tavLst>
                                            <p:tav tm="0">
                                              <p:val>
                                                <p:strVal val="1+#ppt_w/2"/>
                                              </p:val>
                                            </p:tav>
                                            <p:tav tm="100000">
                                              <p:val>
                                                <p:strVal val="#ppt_x"/>
                                              </p:val>
                                            </p:tav>
                                          </p:tavLst>
                                        </p:anim>
                                        <p:anim calcmode="lin" valueType="num" p14:bounceEnd="52000">
                                          <p:cBhvr additive="base">
                                            <p:cTn id="11"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750"/>
                                            <p:tgtEl>
                                              <p:spTgt spid="14"/>
                                            </p:tgtEl>
                                          </p:cBhvr>
                                        </p:animEffect>
                                      </p:childTnLst>
                                    </p:cTn>
                                  </p:par>
                                  <p:par>
                                    <p:cTn id="8" presetID="2" presetClass="entr" presetSubtype="3" accel="4800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2000" fill="hold"/>
                                            <p:tgtEl>
                                              <p:spTgt spid="15"/>
                                            </p:tgtEl>
                                            <p:attrNameLst>
                                              <p:attrName>ppt_x</p:attrName>
                                            </p:attrNameLst>
                                          </p:cBhvr>
                                          <p:tavLst>
                                            <p:tav tm="0">
                                              <p:val>
                                                <p:strVal val="1+#ppt_w/2"/>
                                              </p:val>
                                            </p:tav>
                                            <p:tav tm="100000">
                                              <p:val>
                                                <p:strVal val="#ppt_x"/>
                                              </p:val>
                                            </p:tav>
                                          </p:tavLst>
                                        </p:anim>
                                        <p:anim calcmode="lin" valueType="num">
                                          <p:cBhvr additive="base">
                                            <p:cTn id="11"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三、重点项目展示</a:t>
            </a:r>
          </a:p>
        </p:txBody>
      </p:sp>
      <p:grpSp>
        <p:nvGrpSpPr>
          <p:cNvPr id="15" name="组合 14"/>
          <p:cNvGrpSpPr/>
          <p:nvPr/>
        </p:nvGrpSpPr>
        <p:grpSpPr>
          <a:xfrm>
            <a:off x="928688" y="1541860"/>
            <a:ext cx="3486150" cy="1175618"/>
            <a:chOff x="928688" y="1541860"/>
            <a:chExt cx="3486150" cy="1175618"/>
          </a:xfrm>
        </p:grpSpPr>
        <p:grpSp>
          <p:nvGrpSpPr>
            <p:cNvPr id="16" name="组合 15"/>
            <p:cNvGrpSpPr/>
            <p:nvPr/>
          </p:nvGrpSpPr>
          <p:grpSpPr>
            <a:xfrm>
              <a:off x="2464316" y="1707559"/>
              <a:ext cx="1950522" cy="844221"/>
              <a:chOff x="7805426" y="3341205"/>
              <a:chExt cx="2365019" cy="1125628"/>
            </a:xfrm>
          </p:grpSpPr>
          <p:sp>
            <p:nvSpPr>
              <p:cNvPr id="20" name="矩形 19"/>
              <p:cNvSpPr/>
              <p:nvPr/>
            </p:nvSpPr>
            <p:spPr>
              <a:xfrm>
                <a:off x="7805426" y="3708933"/>
                <a:ext cx="2365019" cy="757900"/>
              </a:xfrm>
              <a:prstGeom prst="rect">
                <a:avLst/>
              </a:prstGeom>
            </p:spPr>
            <p:txBody>
              <a:bodyPr wrap="square">
                <a:spAutoFit/>
                <a:scene3d>
                  <a:camera prst="orthographicFront"/>
                  <a:lightRig rig="threePt" dir="t"/>
                </a:scene3d>
                <a:sp3d contourW="12700"/>
              </a:bodyPr>
              <a:lstStyle/>
              <a:p>
                <a:pPr>
                  <a:lnSpc>
                    <a:spcPct val="125000"/>
                  </a:lnSpc>
                </a:pPr>
                <a:r>
                  <a:rPr lang="zh-CN" altLang="en-US" sz="825"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21" name="矩形 20"/>
              <p:cNvSpPr/>
              <p:nvPr/>
            </p:nvSpPr>
            <p:spPr>
              <a:xfrm>
                <a:off x="7805427" y="3341205"/>
                <a:ext cx="2050552" cy="410369"/>
              </a:xfrm>
              <a:prstGeom prst="rect">
                <a:avLst/>
              </a:prstGeom>
            </p:spPr>
            <p:txBody>
              <a:bodyPr wrap="square">
                <a:spAutoFit/>
                <a:scene3d>
                  <a:camera prst="orthographicFront"/>
                  <a:lightRig rig="threePt" dir="t"/>
                </a:scene3d>
                <a:sp3d contourW="12700"/>
              </a:bodyPr>
              <a:lstStyle/>
              <a:p>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grpSp>
        <p:grpSp>
          <p:nvGrpSpPr>
            <p:cNvPr id="17" name="组合 16"/>
            <p:cNvGrpSpPr/>
            <p:nvPr/>
          </p:nvGrpSpPr>
          <p:grpSpPr>
            <a:xfrm>
              <a:off x="928688" y="1541860"/>
              <a:ext cx="3486150" cy="1175618"/>
              <a:chOff x="928688" y="1541860"/>
              <a:chExt cx="3486150" cy="1175618"/>
            </a:xfrm>
          </p:grpSpPr>
          <p:sp>
            <p:nvSpPr>
              <p:cNvPr id="18" name="圆角矩形 17"/>
              <p:cNvSpPr/>
              <p:nvPr/>
            </p:nvSpPr>
            <p:spPr>
              <a:xfrm>
                <a:off x="928688" y="1541860"/>
                <a:ext cx="3486150" cy="1175618"/>
              </a:xfrm>
              <a:prstGeom prst="roundRect">
                <a:avLst>
                  <a:gd name="adj" fmla="val 8114"/>
                </a:avLst>
              </a:prstGeom>
              <a:noFill/>
              <a:ln>
                <a:solidFill>
                  <a:schemeClr val="bg2">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endParaRPr>
              </a:p>
            </p:txBody>
          </p:sp>
          <p:sp>
            <p:nvSpPr>
              <p:cNvPr id="19" name="矩形 18"/>
              <p:cNvSpPr/>
              <p:nvPr/>
            </p:nvSpPr>
            <p:spPr bwMode="auto">
              <a:xfrm>
                <a:off x="1043608" y="1661617"/>
                <a:ext cx="1296144" cy="936104"/>
              </a:xfrm>
              <a:prstGeom prst="rect">
                <a:avLst/>
              </a:prstGeom>
              <a:blipFill>
                <a:blip r:embed="rId2"/>
                <a:stretch>
                  <a:fillRect l="-24705" r="-24317"/>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solidFill>
                    <a:schemeClr val="tx1">
                      <a:lumMod val="65000"/>
                      <a:lumOff val="35000"/>
                    </a:schemeClr>
                  </a:solidFill>
                  <a:cs typeface="+mn-ea"/>
                </a:endParaRPr>
              </a:p>
            </p:txBody>
          </p:sp>
        </p:grpSp>
      </p:grpSp>
      <p:grpSp>
        <p:nvGrpSpPr>
          <p:cNvPr id="22" name="组合 21"/>
          <p:cNvGrpSpPr/>
          <p:nvPr/>
        </p:nvGrpSpPr>
        <p:grpSpPr>
          <a:xfrm>
            <a:off x="4729163" y="1541860"/>
            <a:ext cx="3486152" cy="1175618"/>
            <a:chOff x="4729163" y="1541860"/>
            <a:chExt cx="3486152" cy="1175618"/>
          </a:xfrm>
        </p:grpSpPr>
        <p:grpSp>
          <p:nvGrpSpPr>
            <p:cNvPr id="23" name="组合 22"/>
            <p:cNvGrpSpPr/>
            <p:nvPr/>
          </p:nvGrpSpPr>
          <p:grpSpPr>
            <a:xfrm>
              <a:off x="6217167" y="1707559"/>
              <a:ext cx="1998148" cy="844221"/>
              <a:chOff x="7805426" y="3341205"/>
              <a:chExt cx="2422765" cy="1125628"/>
            </a:xfrm>
          </p:grpSpPr>
          <p:sp>
            <p:nvSpPr>
              <p:cNvPr id="27" name="矩形 26"/>
              <p:cNvSpPr/>
              <p:nvPr/>
            </p:nvSpPr>
            <p:spPr>
              <a:xfrm>
                <a:off x="7805426" y="3708933"/>
                <a:ext cx="2422765" cy="757900"/>
              </a:xfrm>
              <a:prstGeom prst="rect">
                <a:avLst/>
              </a:prstGeom>
            </p:spPr>
            <p:txBody>
              <a:bodyPr wrap="square">
                <a:spAutoFit/>
                <a:scene3d>
                  <a:camera prst="orthographicFront"/>
                  <a:lightRig rig="threePt" dir="t"/>
                </a:scene3d>
                <a:sp3d contourW="12700"/>
              </a:bodyPr>
              <a:lstStyle/>
              <a:p>
                <a:pPr>
                  <a:lnSpc>
                    <a:spcPct val="125000"/>
                  </a:lnSpc>
                </a:pPr>
                <a:r>
                  <a:rPr lang="zh-CN" altLang="en-US" sz="825"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28" name="矩形 27"/>
              <p:cNvSpPr/>
              <p:nvPr/>
            </p:nvSpPr>
            <p:spPr>
              <a:xfrm>
                <a:off x="7805427" y="3341205"/>
                <a:ext cx="2050553" cy="410369"/>
              </a:xfrm>
              <a:prstGeom prst="rect">
                <a:avLst/>
              </a:prstGeom>
            </p:spPr>
            <p:txBody>
              <a:bodyPr wrap="square">
                <a:spAutoFit/>
                <a:scene3d>
                  <a:camera prst="orthographicFront"/>
                  <a:lightRig rig="threePt" dir="t"/>
                </a:scene3d>
                <a:sp3d contourW="12700"/>
              </a:bodyPr>
              <a:lstStyle/>
              <a:p>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grpSp>
        <p:grpSp>
          <p:nvGrpSpPr>
            <p:cNvPr id="24" name="组合 23"/>
            <p:cNvGrpSpPr/>
            <p:nvPr/>
          </p:nvGrpSpPr>
          <p:grpSpPr>
            <a:xfrm>
              <a:off x="4729163" y="1541860"/>
              <a:ext cx="3486150" cy="1175618"/>
              <a:chOff x="4729163" y="1541860"/>
              <a:chExt cx="3486150" cy="1175618"/>
            </a:xfrm>
          </p:grpSpPr>
          <p:sp>
            <p:nvSpPr>
              <p:cNvPr id="25" name="圆角矩形 24"/>
              <p:cNvSpPr/>
              <p:nvPr/>
            </p:nvSpPr>
            <p:spPr>
              <a:xfrm>
                <a:off x="4729163" y="1541860"/>
                <a:ext cx="3486150" cy="1175618"/>
              </a:xfrm>
              <a:prstGeom prst="roundRect">
                <a:avLst>
                  <a:gd name="adj" fmla="val 8114"/>
                </a:avLst>
              </a:prstGeom>
              <a:noFill/>
              <a:ln>
                <a:solidFill>
                  <a:schemeClr val="bg2">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endParaRPr>
              </a:p>
            </p:txBody>
          </p:sp>
          <p:sp>
            <p:nvSpPr>
              <p:cNvPr id="26" name="矩形 25"/>
              <p:cNvSpPr/>
              <p:nvPr/>
            </p:nvSpPr>
            <p:spPr bwMode="auto">
              <a:xfrm>
                <a:off x="4860032" y="1666813"/>
                <a:ext cx="1296144" cy="936104"/>
              </a:xfrm>
              <a:prstGeom prst="rect">
                <a:avLst/>
              </a:prstGeom>
              <a:blipFill>
                <a:blip r:embed="rId3"/>
                <a:stretch>
                  <a:fillRect l="-24705" r="-24317"/>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solidFill>
                    <a:schemeClr val="tx1">
                      <a:lumMod val="65000"/>
                      <a:lumOff val="35000"/>
                    </a:schemeClr>
                  </a:solidFill>
                  <a:cs typeface="+mn-ea"/>
                </a:endParaRPr>
              </a:p>
            </p:txBody>
          </p:sp>
        </p:grpSp>
      </p:grpSp>
      <p:grpSp>
        <p:nvGrpSpPr>
          <p:cNvPr id="29" name="组合 28"/>
          <p:cNvGrpSpPr/>
          <p:nvPr/>
        </p:nvGrpSpPr>
        <p:grpSpPr>
          <a:xfrm>
            <a:off x="928688" y="3010620"/>
            <a:ext cx="3493498" cy="1175618"/>
            <a:chOff x="928688" y="3010620"/>
            <a:chExt cx="3493498" cy="1175618"/>
          </a:xfrm>
        </p:grpSpPr>
        <p:sp>
          <p:nvSpPr>
            <p:cNvPr id="30" name="圆角矩形 29"/>
            <p:cNvSpPr/>
            <p:nvPr/>
          </p:nvSpPr>
          <p:spPr>
            <a:xfrm>
              <a:off x="928688" y="3010620"/>
              <a:ext cx="3486150" cy="1175618"/>
            </a:xfrm>
            <a:prstGeom prst="roundRect">
              <a:avLst>
                <a:gd name="adj" fmla="val 8114"/>
              </a:avLst>
            </a:prstGeom>
            <a:noFill/>
            <a:ln>
              <a:solidFill>
                <a:schemeClr val="bg2">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endParaRPr>
            </a:p>
          </p:txBody>
        </p:sp>
        <p:grpSp>
          <p:nvGrpSpPr>
            <p:cNvPr id="31" name="组合 30"/>
            <p:cNvGrpSpPr/>
            <p:nvPr/>
          </p:nvGrpSpPr>
          <p:grpSpPr>
            <a:xfrm>
              <a:off x="2464315" y="3176319"/>
              <a:ext cx="1957871" cy="844221"/>
              <a:chOff x="7805425" y="3341205"/>
              <a:chExt cx="2373930" cy="1125628"/>
            </a:xfrm>
          </p:grpSpPr>
          <p:sp>
            <p:nvSpPr>
              <p:cNvPr id="33" name="矩形 32"/>
              <p:cNvSpPr/>
              <p:nvPr/>
            </p:nvSpPr>
            <p:spPr>
              <a:xfrm>
                <a:off x="7805425" y="3708933"/>
                <a:ext cx="2373930" cy="757900"/>
              </a:xfrm>
              <a:prstGeom prst="rect">
                <a:avLst/>
              </a:prstGeom>
            </p:spPr>
            <p:txBody>
              <a:bodyPr wrap="square">
                <a:spAutoFit/>
                <a:scene3d>
                  <a:camera prst="orthographicFront"/>
                  <a:lightRig rig="threePt" dir="t"/>
                </a:scene3d>
                <a:sp3d contourW="12700"/>
              </a:bodyPr>
              <a:lstStyle/>
              <a:p>
                <a:pPr>
                  <a:lnSpc>
                    <a:spcPct val="125000"/>
                  </a:lnSpc>
                </a:pPr>
                <a:r>
                  <a:rPr lang="zh-CN" altLang="en-US" sz="825"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34" name="矩形 33"/>
              <p:cNvSpPr/>
              <p:nvPr/>
            </p:nvSpPr>
            <p:spPr>
              <a:xfrm>
                <a:off x="7805427" y="3341205"/>
                <a:ext cx="2050552" cy="410369"/>
              </a:xfrm>
              <a:prstGeom prst="rect">
                <a:avLst/>
              </a:prstGeom>
            </p:spPr>
            <p:txBody>
              <a:bodyPr wrap="square">
                <a:spAutoFit/>
                <a:scene3d>
                  <a:camera prst="orthographicFront"/>
                  <a:lightRig rig="threePt" dir="t"/>
                </a:scene3d>
                <a:sp3d contourW="12700"/>
              </a:bodyPr>
              <a:lstStyle/>
              <a:p>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grpSp>
        <p:sp>
          <p:nvSpPr>
            <p:cNvPr id="32" name="矩形 31"/>
            <p:cNvSpPr/>
            <p:nvPr/>
          </p:nvSpPr>
          <p:spPr bwMode="auto">
            <a:xfrm>
              <a:off x="1043608" y="3130377"/>
              <a:ext cx="1296144" cy="936104"/>
            </a:xfrm>
            <a:prstGeom prst="rect">
              <a:avLst/>
            </a:prstGeom>
            <a:blipFill>
              <a:blip r:embed="rId4"/>
              <a:stretch>
                <a:fillRect l="-24705" r="-24317"/>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solidFill>
                  <a:schemeClr val="tx1">
                    <a:lumMod val="65000"/>
                    <a:lumOff val="35000"/>
                  </a:schemeClr>
                </a:solidFill>
                <a:cs typeface="+mn-ea"/>
              </a:endParaRPr>
            </a:p>
          </p:txBody>
        </p:sp>
      </p:grpSp>
      <p:grpSp>
        <p:nvGrpSpPr>
          <p:cNvPr id="47" name="组合 46"/>
          <p:cNvGrpSpPr/>
          <p:nvPr/>
        </p:nvGrpSpPr>
        <p:grpSpPr>
          <a:xfrm>
            <a:off x="4729163" y="3010620"/>
            <a:ext cx="3486152" cy="1175618"/>
            <a:chOff x="4729163" y="3010620"/>
            <a:chExt cx="3486152" cy="1175618"/>
          </a:xfrm>
        </p:grpSpPr>
        <p:sp>
          <p:nvSpPr>
            <p:cNvPr id="48" name="圆角矩形 47"/>
            <p:cNvSpPr/>
            <p:nvPr/>
          </p:nvSpPr>
          <p:spPr>
            <a:xfrm>
              <a:off x="4729163" y="3010620"/>
              <a:ext cx="3486150" cy="1175618"/>
            </a:xfrm>
            <a:prstGeom prst="roundRect">
              <a:avLst>
                <a:gd name="adj" fmla="val 8114"/>
              </a:avLst>
            </a:prstGeom>
            <a:noFill/>
            <a:ln>
              <a:solidFill>
                <a:schemeClr val="bg2">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endParaRPr>
            </a:p>
          </p:txBody>
        </p:sp>
        <p:grpSp>
          <p:nvGrpSpPr>
            <p:cNvPr id="49" name="组合 48"/>
            <p:cNvGrpSpPr/>
            <p:nvPr/>
          </p:nvGrpSpPr>
          <p:grpSpPr>
            <a:xfrm>
              <a:off x="6217167" y="3176319"/>
              <a:ext cx="1998148" cy="844221"/>
              <a:chOff x="7805426" y="3341205"/>
              <a:chExt cx="2422765" cy="1125628"/>
            </a:xfrm>
          </p:grpSpPr>
          <p:sp>
            <p:nvSpPr>
              <p:cNvPr id="51" name="矩形 50"/>
              <p:cNvSpPr/>
              <p:nvPr/>
            </p:nvSpPr>
            <p:spPr>
              <a:xfrm>
                <a:off x="7805426" y="3708933"/>
                <a:ext cx="2422765" cy="757900"/>
              </a:xfrm>
              <a:prstGeom prst="rect">
                <a:avLst/>
              </a:prstGeom>
            </p:spPr>
            <p:txBody>
              <a:bodyPr wrap="square">
                <a:spAutoFit/>
                <a:scene3d>
                  <a:camera prst="orthographicFront"/>
                  <a:lightRig rig="threePt" dir="t"/>
                </a:scene3d>
                <a:sp3d contourW="12700"/>
              </a:bodyPr>
              <a:lstStyle/>
              <a:p>
                <a:pPr>
                  <a:lnSpc>
                    <a:spcPct val="125000"/>
                  </a:lnSpc>
                </a:pPr>
                <a:r>
                  <a:rPr lang="zh-CN" altLang="en-US" sz="825" dirty="0">
                    <a:solidFill>
                      <a:schemeClr val="tx1">
                        <a:lumMod val="65000"/>
                        <a:lumOff val="35000"/>
                      </a:schemeClr>
                    </a:solidFill>
                    <a:latin typeface="+mn-ea"/>
                    <a:cs typeface="+mn-ea"/>
                  </a:rPr>
                  <a:t>请在此处添加详细描述文本，尽量与标题文本语言风格相符合，语言描述尽量简洁生动。</a:t>
                </a:r>
              </a:p>
            </p:txBody>
          </p:sp>
          <p:sp>
            <p:nvSpPr>
              <p:cNvPr id="52" name="矩形 51"/>
              <p:cNvSpPr/>
              <p:nvPr/>
            </p:nvSpPr>
            <p:spPr>
              <a:xfrm>
                <a:off x="7805427" y="3341205"/>
                <a:ext cx="2050553" cy="410369"/>
              </a:xfrm>
              <a:prstGeom prst="rect">
                <a:avLst/>
              </a:prstGeom>
            </p:spPr>
            <p:txBody>
              <a:bodyPr wrap="square">
                <a:spAutoFit/>
                <a:scene3d>
                  <a:camera prst="orthographicFront"/>
                  <a:lightRig rig="threePt" dir="t"/>
                </a:scene3d>
                <a:sp3d contourW="12700"/>
              </a:bodyPr>
              <a:lstStyle/>
              <a:p>
                <a:r>
                  <a:rPr lang="zh-CN" altLang="en-US" sz="1400" dirty="0">
                    <a:solidFill>
                      <a:schemeClr val="tx1">
                        <a:lumMod val="65000"/>
                        <a:lumOff val="35000"/>
                      </a:schemeClr>
                    </a:solidFill>
                    <a:latin typeface="+mn-ea"/>
                    <a:cs typeface="+mn-ea"/>
                  </a:rPr>
                  <a:t>单击添加标题</a:t>
                </a:r>
                <a:endParaRPr lang="en-US" altLang="zh-CN" sz="1400" dirty="0">
                  <a:solidFill>
                    <a:schemeClr val="tx1">
                      <a:lumMod val="65000"/>
                      <a:lumOff val="35000"/>
                    </a:schemeClr>
                  </a:solidFill>
                  <a:latin typeface="+mn-ea"/>
                  <a:cs typeface="+mn-ea"/>
                </a:endParaRPr>
              </a:p>
            </p:txBody>
          </p:sp>
        </p:grpSp>
        <p:sp>
          <p:nvSpPr>
            <p:cNvPr id="50" name="矩形 49"/>
            <p:cNvSpPr/>
            <p:nvPr/>
          </p:nvSpPr>
          <p:spPr bwMode="auto">
            <a:xfrm>
              <a:off x="4860032" y="3130377"/>
              <a:ext cx="1296144" cy="936104"/>
            </a:xfrm>
            <a:prstGeom prst="rect">
              <a:avLst/>
            </a:prstGeom>
            <a:blipFill>
              <a:blip r:embed="rId5"/>
              <a:stretch>
                <a:fillRect l="-24705" r="-24317"/>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solidFill>
                  <a:schemeClr val="tx1">
                    <a:lumMod val="65000"/>
                    <a:lumOff val="35000"/>
                  </a:schemeClr>
                </a:solidFill>
                <a:cs typeface="+mn-ea"/>
              </a:endParaRPr>
            </a:p>
          </p:txBody>
        </p:sp>
      </p:grpSp>
    </p:spTree>
    <p:extLst>
      <p:ext uri="{BB962C8B-B14F-4D97-AF65-F5344CB8AC3E}">
        <p14:creationId xmlns:p14="http://schemas.microsoft.com/office/powerpoint/2010/main" val="352596479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1000"/>
                                        <p:tgtEl>
                                          <p:spTgt spid="47"/>
                                        </p:tgtEl>
                                      </p:cBhvr>
                                    </p:animEffect>
                                    <p:anim calcmode="lin" valueType="num">
                                      <p:cBhvr>
                                        <p:cTn id="26" dur="1000" fill="hold"/>
                                        <p:tgtEl>
                                          <p:spTgt spid="47"/>
                                        </p:tgtEl>
                                        <p:attrNameLst>
                                          <p:attrName>ppt_x</p:attrName>
                                        </p:attrNameLst>
                                      </p:cBhvr>
                                      <p:tavLst>
                                        <p:tav tm="0">
                                          <p:val>
                                            <p:strVal val="#ppt_x"/>
                                          </p:val>
                                        </p:tav>
                                        <p:tav tm="100000">
                                          <p:val>
                                            <p:strVal val="#ppt_x"/>
                                          </p:val>
                                        </p:tav>
                                      </p:tavLst>
                                    </p:anim>
                                    <p:anim calcmode="lin" valueType="num">
                                      <p:cBhvr>
                                        <p:cTn id="27"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三、工作解决方法</a:t>
            </a:r>
          </a:p>
        </p:txBody>
      </p:sp>
      <p:grpSp>
        <p:nvGrpSpPr>
          <p:cNvPr id="15" name="组合 14"/>
          <p:cNvGrpSpPr/>
          <p:nvPr/>
        </p:nvGrpSpPr>
        <p:grpSpPr>
          <a:xfrm>
            <a:off x="861810" y="2571750"/>
            <a:ext cx="7598622" cy="280703"/>
            <a:chOff x="-59469" y="2399069"/>
            <a:chExt cx="10131496" cy="374271"/>
          </a:xfrm>
          <a:solidFill>
            <a:schemeClr val="accent1"/>
          </a:solidFill>
        </p:grpSpPr>
        <p:grpSp>
          <p:nvGrpSpPr>
            <p:cNvPr id="16" name="组合 15"/>
            <p:cNvGrpSpPr/>
            <p:nvPr/>
          </p:nvGrpSpPr>
          <p:grpSpPr>
            <a:xfrm>
              <a:off x="5004871" y="2399071"/>
              <a:ext cx="2533578" cy="374269"/>
              <a:chOff x="4407906" y="1742527"/>
              <a:chExt cx="4612496" cy="658928"/>
            </a:xfrm>
            <a:grpFill/>
          </p:grpSpPr>
          <p:sp>
            <p:nvSpPr>
              <p:cNvPr id="41" name="菱形 2"/>
              <p:cNvSpPr/>
              <p:nvPr/>
            </p:nvSpPr>
            <p:spPr>
              <a:xfrm>
                <a:off x="4407906"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42" name="菱形 3"/>
              <p:cNvSpPr/>
              <p:nvPr/>
            </p:nvSpPr>
            <p:spPr>
              <a:xfrm>
                <a:off x="5066834"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43" name="菱形 4"/>
              <p:cNvSpPr/>
              <p:nvPr/>
            </p:nvSpPr>
            <p:spPr>
              <a:xfrm>
                <a:off x="5725762"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44" name="菱形 5"/>
              <p:cNvSpPr/>
              <p:nvPr/>
            </p:nvSpPr>
            <p:spPr>
              <a:xfrm>
                <a:off x="6384690"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45" name="菱形 6"/>
              <p:cNvSpPr/>
              <p:nvPr/>
            </p:nvSpPr>
            <p:spPr>
              <a:xfrm>
                <a:off x="7043618"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58" name="菱形 7"/>
              <p:cNvSpPr/>
              <p:nvPr/>
            </p:nvSpPr>
            <p:spPr>
              <a:xfrm>
                <a:off x="7702546"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59" name="菱形 8"/>
              <p:cNvSpPr/>
              <p:nvPr/>
            </p:nvSpPr>
            <p:spPr>
              <a:xfrm>
                <a:off x="8361473" y="1742527"/>
                <a:ext cx="658929"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grpSp>
        <p:grpSp>
          <p:nvGrpSpPr>
            <p:cNvPr id="17" name="组合 16"/>
            <p:cNvGrpSpPr/>
            <p:nvPr/>
          </p:nvGrpSpPr>
          <p:grpSpPr>
            <a:xfrm>
              <a:off x="7538449" y="2399071"/>
              <a:ext cx="2533578" cy="374269"/>
              <a:chOff x="4407906" y="1742527"/>
              <a:chExt cx="4612496" cy="658928"/>
            </a:xfrm>
            <a:grpFill/>
          </p:grpSpPr>
          <p:sp>
            <p:nvSpPr>
              <p:cNvPr id="34" name="菱形 2"/>
              <p:cNvSpPr/>
              <p:nvPr/>
            </p:nvSpPr>
            <p:spPr>
              <a:xfrm>
                <a:off x="4407906"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35" name="菱形 3"/>
              <p:cNvSpPr/>
              <p:nvPr/>
            </p:nvSpPr>
            <p:spPr>
              <a:xfrm>
                <a:off x="5066834"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36" name="菱形 4"/>
              <p:cNvSpPr/>
              <p:nvPr/>
            </p:nvSpPr>
            <p:spPr>
              <a:xfrm>
                <a:off x="5725762"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37" name="菱形 5"/>
              <p:cNvSpPr/>
              <p:nvPr/>
            </p:nvSpPr>
            <p:spPr>
              <a:xfrm>
                <a:off x="6384690"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38" name="菱形 6"/>
              <p:cNvSpPr/>
              <p:nvPr/>
            </p:nvSpPr>
            <p:spPr>
              <a:xfrm>
                <a:off x="7043618"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39" name="菱形 7"/>
              <p:cNvSpPr/>
              <p:nvPr/>
            </p:nvSpPr>
            <p:spPr>
              <a:xfrm>
                <a:off x="7702546"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40" name="菱形 8"/>
              <p:cNvSpPr/>
              <p:nvPr/>
            </p:nvSpPr>
            <p:spPr>
              <a:xfrm>
                <a:off x="8361473" y="1742527"/>
                <a:ext cx="658929"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grpSp>
        <p:grpSp>
          <p:nvGrpSpPr>
            <p:cNvPr id="18" name="组合 17"/>
            <p:cNvGrpSpPr/>
            <p:nvPr/>
          </p:nvGrpSpPr>
          <p:grpSpPr>
            <a:xfrm>
              <a:off x="2488627" y="2399070"/>
              <a:ext cx="2533578" cy="374269"/>
              <a:chOff x="4407906" y="1742527"/>
              <a:chExt cx="4612496" cy="658928"/>
            </a:xfrm>
            <a:grpFill/>
          </p:grpSpPr>
          <p:sp>
            <p:nvSpPr>
              <p:cNvPr id="27" name="菱形 2"/>
              <p:cNvSpPr/>
              <p:nvPr/>
            </p:nvSpPr>
            <p:spPr>
              <a:xfrm>
                <a:off x="4407906"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28" name="菱形 3"/>
              <p:cNvSpPr/>
              <p:nvPr/>
            </p:nvSpPr>
            <p:spPr>
              <a:xfrm>
                <a:off x="5066834"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29" name="菱形 4"/>
              <p:cNvSpPr/>
              <p:nvPr/>
            </p:nvSpPr>
            <p:spPr>
              <a:xfrm>
                <a:off x="5725762"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30" name="菱形 5"/>
              <p:cNvSpPr/>
              <p:nvPr/>
            </p:nvSpPr>
            <p:spPr>
              <a:xfrm>
                <a:off x="6384690"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31" name="菱形 6"/>
              <p:cNvSpPr/>
              <p:nvPr/>
            </p:nvSpPr>
            <p:spPr>
              <a:xfrm>
                <a:off x="7043618"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32" name="菱形 7"/>
              <p:cNvSpPr/>
              <p:nvPr/>
            </p:nvSpPr>
            <p:spPr>
              <a:xfrm>
                <a:off x="7702546"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33" name="菱形 8"/>
              <p:cNvSpPr/>
              <p:nvPr/>
            </p:nvSpPr>
            <p:spPr>
              <a:xfrm>
                <a:off x="8361473" y="1742527"/>
                <a:ext cx="658929"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grpSp>
        <p:grpSp>
          <p:nvGrpSpPr>
            <p:cNvPr id="19" name="组合 18"/>
            <p:cNvGrpSpPr/>
            <p:nvPr/>
          </p:nvGrpSpPr>
          <p:grpSpPr>
            <a:xfrm>
              <a:off x="-59469" y="2399069"/>
              <a:ext cx="2533578" cy="374269"/>
              <a:chOff x="4407906" y="1742527"/>
              <a:chExt cx="4612496" cy="658928"/>
            </a:xfrm>
            <a:grpFill/>
          </p:grpSpPr>
          <p:sp>
            <p:nvSpPr>
              <p:cNvPr id="20" name="菱形 2"/>
              <p:cNvSpPr/>
              <p:nvPr/>
            </p:nvSpPr>
            <p:spPr>
              <a:xfrm>
                <a:off x="4407906"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21" name="菱形 3"/>
              <p:cNvSpPr/>
              <p:nvPr/>
            </p:nvSpPr>
            <p:spPr>
              <a:xfrm>
                <a:off x="5066834"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22" name="菱形 4"/>
              <p:cNvSpPr/>
              <p:nvPr/>
            </p:nvSpPr>
            <p:spPr>
              <a:xfrm>
                <a:off x="5725762"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23" name="菱形 5"/>
              <p:cNvSpPr/>
              <p:nvPr/>
            </p:nvSpPr>
            <p:spPr>
              <a:xfrm>
                <a:off x="6384690"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24" name="菱形 6"/>
              <p:cNvSpPr/>
              <p:nvPr/>
            </p:nvSpPr>
            <p:spPr>
              <a:xfrm>
                <a:off x="7043618"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25" name="菱形 7"/>
              <p:cNvSpPr/>
              <p:nvPr/>
            </p:nvSpPr>
            <p:spPr>
              <a:xfrm>
                <a:off x="7702546" y="1742527"/>
                <a:ext cx="658928"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sp>
            <p:nvSpPr>
              <p:cNvPr id="26" name="菱形 8"/>
              <p:cNvSpPr/>
              <p:nvPr/>
            </p:nvSpPr>
            <p:spPr>
              <a:xfrm>
                <a:off x="8361473" y="1742527"/>
                <a:ext cx="658929" cy="6589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sym typeface="+mn-lt"/>
                </a:endParaRPr>
              </a:p>
            </p:txBody>
          </p:sp>
        </p:grpSp>
      </p:grpSp>
      <p:sp>
        <p:nvSpPr>
          <p:cNvPr id="60" name="文本框 59"/>
          <p:cNvSpPr txBox="1"/>
          <p:nvPr/>
        </p:nvSpPr>
        <p:spPr>
          <a:xfrm>
            <a:off x="1313595" y="2135213"/>
            <a:ext cx="1900184" cy="323165"/>
          </a:xfrm>
          <a:prstGeom prst="rect">
            <a:avLst/>
          </a:prstGeom>
          <a:noFill/>
        </p:spPr>
        <p:txBody>
          <a:bodyPr wrap="square" rtlCol="0">
            <a:spAutoFit/>
          </a:bodyPr>
          <a:lstStyle/>
          <a:p>
            <a:pPr algn="dist"/>
            <a:r>
              <a:rPr lang="zh-CN" altLang="en-US" sz="1500" dirty="0">
                <a:solidFill>
                  <a:schemeClr val="tx1">
                    <a:lumMod val="65000"/>
                    <a:lumOff val="35000"/>
                  </a:schemeClr>
                </a:solidFill>
                <a:latin typeface="+mn-ea"/>
                <a:cs typeface="+mn-ea"/>
                <a:sym typeface="+mn-lt"/>
              </a:rPr>
              <a:t>此处输入标题</a:t>
            </a:r>
          </a:p>
        </p:txBody>
      </p:sp>
      <p:sp>
        <p:nvSpPr>
          <p:cNvPr id="61" name="矩形 60"/>
          <p:cNvSpPr/>
          <p:nvPr/>
        </p:nvSpPr>
        <p:spPr>
          <a:xfrm>
            <a:off x="5437593" y="1416767"/>
            <a:ext cx="3002527" cy="923330"/>
          </a:xfrm>
          <a:prstGeom prst="rect">
            <a:avLst/>
          </a:prstGeom>
        </p:spPr>
        <p:txBody>
          <a:bodyPr wrap="square">
            <a:spAutoFit/>
          </a:bodyPr>
          <a:lstStyle/>
          <a:p>
            <a:pPr algn="dist">
              <a:lnSpc>
                <a:spcPct val="120000"/>
              </a:lnSpc>
            </a:pPr>
            <a:r>
              <a:rPr lang="zh-CN" altLang="en-US" sz="900" dirty="0">
                <a:solidFill>
                  <a:schemeClr val="tx1">
                    <a:lumMod val="65000"/>
                    <a:lumOff val="35000"/>
                  </a:schemeClr>
                </a:solidFill>
                <a:latin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62" name="文本框 61"/>
          <p:cNvSpPr txBox="1"/>
          <p:nvPr/>
        </p:nvSpPr>
        <p:spPr>
          <a:xfrm>
            <a:off x="5967860" y="2993787"/>
            <a:ext cx="1900184" cy="323165"/>
          </a:xfrm>
          <a:prstGeom prst="rect">
            <a:avLst/>
          </a:prstGeom>
          <a:noFill/>
        </p:spPr>
        <p:txBody>
          <a:bodyPr wrap="square" rtlCol="0">
            <a:spAutoFit/>
          </a:bodyPr>
          <a:lstStyle/>
          <a:p>
            <a:pPr algn="dist"/>
            <a:r>
              <a:rPr lang="zh-CN" altLang="en-US" sz="1500">
                <a:solidFill>
                  <a:schemeClr val="tx1">
                    <a:lumMod val="65000"/>
                    <a:lumOff val="35000"/>
                  </a:schemeClr>
                </a:solidFill>
                <a:latin typeface="+mn-ea"/>
                <a:cs typeface="+mn-ea"/>
                <a:sym typeface="+mn-lt"/>
              </a:rPr>
              <a:t>此处输入标题</a:t>
            </a:r>
          </a:p>
        </p:txBody>
      </p:sp>
      <p:sp>
        <p:nvSpPr>
          <p:cNvPr id="63" name="矩形 62"/>
          <p:cNvSpPr/>
          <p:nvPr/>
        </p:nvSpPr>
        <p:spPr>
          <a:xfrm>
            <a:off x="773665" y="3143828"/>
            <a:ext cx="3002527" cy="923330"/>
          </a:xfrm>
          <a:prstGeom prst="rect">
            <a:avLst/>
          </a:prstGeom>
        </p:spPr>
        <p:txBody>
          <a:bodyPr wrap="square">
            <a:spAutoFit/>
          </a:bodyPr>
          <a:lstStyle/>
          <a:p>
            <a:pPr algn="dist">
              <a:lnSpc>
                <a:spcPct val="120000"/>
              </a:lnSpc>
            </a:pPr>
            <a:r>
              <a:rPr lang="zh-CN" altLang="en-US" sz="900" dirty="0">
                <a:solidFill>
                  <a:schemeClr val="tx1">
                    <a:lumMod val="65000"/>
                    <a:lumOff val="35000"/>
                  </a:schemeClr>
                </a:solidFill>
                <a:latin typeface="+mn-ea"/>
                <a:cs typeface="+mn-ea"/>
                <a:sym typeface="+mn-lt"/>
              </a:rPr>
              <a:t>您的内容打在这里，或者通过复制您的文本后，在此框中选择粘贴，并选择只保留文字。</a:t>
            </a:r>
            <a:r>
              <a:rPr lang="zh-CN" altLang="en-US" sz="900" dirty="0" smtClean="0">
                <a:solidFill>
                  <a:schemeClr val="tx1">
                    <a:lumMod val="65000"/>
                    <a:lumOff val="35000"/>
                  </a:schemeClr>
                </a:solidFill>
                <a:latin typeface="+mn-ea"/>
                <a:cs typeface="+mn-ea"/>
                <a:sym typeface="+mn-lt"/>
              </a:rPr>
              <a:t>您</a:t>
            </a:r>
            <a:r>
              <a:rPr lang="zh-CN" altLang="en-US" sz="900" dirty="0">
                <a:solidFill>
                  <a:schemeClr val="tx1">
                    <a:lumMod val="65000"/>
                    <a:lumOff val="35000"/>
                  </a:schemeClr>
                </a:solidFill>
                <a:latin typeface="+mn-ea"/>
                <a:cs typeface="+mn-ea"/>
                <a:sym typeface="+mn-lt"/>
              </a:rPr>
              <a:t>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4229758940"/>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0"/>
                                        </p:tgtEl>
                                        <p:attrNameLst>
                                          <p:attrName>style.visibility</p:attrName>
                                        </p:attrNameLst>
                                      </p:cBhvr>
                                      <p:to>
                                        <p:strVal val="visible"/>
                                      </p:to>
                                    </p:set>
                                    <p:anim calcmode="lin" valueType="num">
                                      <p:cBhvr>
                                        <p:cTn id="11"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0"/>
                                        </p:tgtEl>
                                        <p:attrNameLst>
                                          <p:attrName>ppt_y</p:attrName>
                                        </p:attrNameLst>
                                      </p:cBhvr>
                                      <p:tavLst>
                                        <p:tav tm="0">
                                          <p:val>
                                            <p:strVal val="#ppt_y"/>
                                          </p:val>
                                        </p:tav>
                                        <p:tav tm="100000">
                                          <p:val>
                                            <p:strVal val="#ppt_y"/>
                                          </p:val>
                                        </p:tav>
                                      </p:tavLst>
                                    </p:anim>
                                    <p:anim calcmode="lin" valueType="num">
                                      <p:cBhvr>
                                        <p:cTn id="13"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0"/>
                                        </p:tgtEl>
                                      </p:cBhvr>
                                    </p:animEffect>
                                  </p:childTnLst>
                                </p:cTn>
                              </p:par>
                            </p:childTnLst>
                          </p:cTn>
                        </p:par>
                        <p:par>
                          <p:cTn id="16" fill="hold">
                            <p:stCondLst>
                              <p:cond delay="1250"/>
                            </p:stCondLst>
                            <p:childTnLst>
                              <p:par>
                                <p:cTn id="17" presetID="22" presetClass="entr" presetSubtype="1"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wipe(up)">
                                      <p:cBhvr>
                                        <p:cTn id="19" dur="500"/>
                                        <p:tgtEl>
                                          <p:spTgt spid="63"/>
                                        </p:tgtEl>
                                      </p:cBhvr>
                                    </p:animEffect>
                                  </p:childTnLst>
                                </p:cTn>
                              </p:par>
                            </p:childTnLst>
                          </p:cTn>
                        </p:par>
                        <p:par>
                          <p:cTn id="20" fill="hold">
                            <p:stCondLst>
                              <p:cond delay="17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2"/>
                                        </p:tgtEl>
                                        <p:attrNameLst>
                                          <p:attrName>style.visibility</p:attrName>
                                        </p:attrNameLst>
                                      </p:cBhvr>
                                      <p:to>
                                        <p:strVal val="visible"/>
                                      </p:to>
                                    </p:set>
                                    <p:anim calcmode="lin" valueType="num">
                                      <p:cBhvr>
                                        <p:cTn id="23"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2"/>
                                        </p:tgtEl>
                                        <p:attrNameLst>
                                          <p:attrName>ppt_y</p:attrName>
                                        </p:attrNameLst>
                                      </p:cBhvr>
                                      <p:tavLst>
                                        <p:tav tm="0">
                                          <p:val>
                                            <p:strVal val="#ppt_y"/>
                                          </p:val>
                                        </p:tav>
                                        <p:tav tm="100000">
                                          <p:val>
                                            <p:strVal val="#ppt_y"/>
                                          </p:val>
                                        </p:tav>
                                      </p:tavLst>
                                    </p:anim>
                                    <p:anim calcmode="lin" valueType="num">
                                      <p:cBhvr>
                                        <p:cTn id="25"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2"/>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wipe(up)">
                                      <p:cBhvr>
                                        <p:cTn id="3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三、项目成果展示</a:t>
            </a:r>
          </a:p>
        </p:txBody>
      </p:sp>
      <p:sp>
        <p:nvSpPr>
          <p:cNvPr id="10" name="矩形 9">
            <a:extLst>
              <a:ext uri="{FF2B5EF4-FFF2-40B4-BE49-F238E27FC236}">
                <a16:creationId xmlns:a16="http://schemas.microsoft.com/office/drawing/2014/main" xmlns="" id="{E1166AC6-D3B4-46A5-940B-E5748989FB67}"/>
              </a:ext>
            </a:extLst>
          </p:cNvPr>
          <p:cNvSpPr/>
          <p:nvPr/>
        </p:nvSpPr>
        <p:spPr>
          <a:xfrm>
            <a:off x="1187624" y="3003798"/>
            <a:ext cx="1105795" cy="1033787"/>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latin typeface="+mn-ea"/>
            </a:endParaRPr>
          </a:p>
        </p:txBody>
      </p:sp>
      <p:sp>
        <p:nvSpPr>
          <p:cNvPr id="11" name="矩形 10">
            <a:extLst>
              <a:ext uri="{FF2B5EF4-FFF2-40B4-BE49-F238E27FC236}">
                <a16:creationId xmlns:a16="http://schemas.microsoft.com/office/drawing/2014/main" xmlns="" id="{C5F6D7CB-BD72-44BC-93F0-8C06E903B40E}"/>
              </a:ext>
            </a:extLst>
          </p:cNvPr>
          <p:cNvSpPr/>
          <p:nvPr/>
        </p:nvSpPr>
        <p:spPr>
          <a:xfrm>
            <a:off x="1187624" y="1491630"/>
            <a:ext cx="1105795" cy="1033787"/>
          </a:xfrm>
          <a:prstGeom prst="rect">
            <a:avLst/>
          </a:prstGeom>
          <a:blipFill dpi="0" rotWithShape="1">
            <a:blip r:embed="rId3"/>
            <a:srcRect/>
            <a:stretch>
              <a:fillRect t="-14578" b="-4073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latin typeface="+mn-ea"/>
            </a:endParaRPr>
          </a:p>
        </p:txBody>
      </p:sp>
      <p:sp>
        <p:nvSpPr>
          <p:cNvPr id="12" name="Rectangle 16">
            <a:extLst>
              <a:ext uri="{FF2B5EF4-FFF2-40B4-BE49-F238E27FC236}">
                <a16:creationId xmlns:a16="http://schemas.microsoft.com/office/drawing/2014/main" xmlns="" id="{2C1EEC1A-452A-41C0-88FF-61C953F04F75}"/>
              </a:ext>
            </a:extLst>
          </p:cNvPr>
          <p:cNvSpPr/>
          <p:nvPr/>
        </p:nvSpPr>
        <p:spPr>
          <a:xfrm>
            <a:off x="2809445" y="1804552"/>
            <a:ext cx="5146932" cy="646331"/>
          </a:xfrm>
          <a:prstGeom prst="rect">
            <a:avLst/>
          </a:prstGeom>
        </p:spPr>
        <p:txBody>
          <a:bodyPr wrap="square">
            <a:spAutoFit/>
          </a:bodyPr>
          <a:lstStyle/>
          <a:p>
            <a:pPr algn="just" defTabSz="685594">
              <a:lnSpc>
                <a:spcPct val="150000"/>
              </a:lnSpc>
            </a:pPr>
            <a:r>
              <a:rPr lang="zh-CN" altLang="en-US" sz="800" dirty="0">
                <a:solidFill>
                  <a:schemeClr val="tx1">
                    <a:lumMod val="65000"/>
                    <a:lumOff val="35000"/>
                  </a:schemeClr>
                </a:solidFill>
                <a:latin typeface="+mn-ea"/>
              </a:rPr>
              <a:t>此处添加详细文本描述，建议与标题相关并符合整体语言风格，语言描述尽量。此处添加详细文本描述，建议与标题相关并符合整体语言风格，语言描述尽量。此处添加详细文本描述，建议与标题相关并符合整体语言风格，语言描述尽量。</a:t>
            </a:r>
            <a:endParaRPr lang="en-US" altLang="zh-CN" sz="800" dirty="0">
              <a:solidFill>
                <a:schemeClr val="tx1">
                  <a:lumMod val="65000"/>
                  <a:lumOff val="35000"/>
                </a:schemeClr>
              </a:solidFill>
              <a:latin typeface="+mn-ea"/>
            </a:endParaRPr>
          </a:p>
        </p:txBody>
      </p:sp>
      <p:sp>
        <p:nvSpPr>
          <p:cNvPr id="13" name="TextBox 17">
            <a:extLst>
              <a:ext uri="{FF2B5EF4-FFF2-40B4-BE49-F238E27FC236}">
                <a16:creationId xmlns:a16="http://schemas.microsoft.com/office/drawing/2014/main" xmlns="" id="{08F7505D-DAA8-4A38-94CB-756888A204D5}"/>
              </a:ext>
            </a:extLst>
          </p:cNvPr>
          <p:cNvSpPr txBox="1"/>
          <p:nvPr/>
        </p:nvSpPr>
        <p:spPr>
          <a:xfrm>
            <a:off x="2809444" y="1545282"/>
            <a:ext cx="1187765" cy="369218"/>
          </a:xfrm>
          <a:prstGeom prst="rect">
            <a:avLst/>
          </a:prstGeom>
          <a:noFill/>
        </p:spPr>
        <p:txBody>
          <a:bodyPr wrap="square" rtlCol="0">
            <a:spAutoFit/>
          </a:bodyPr>
          <a:lstStyle/>
          <a:p>
            <a:pPr defTabSz="685594"/>
            <a:r>
              <a:rPr lang="zh-CN" altLang="en-US" sz="1799" dirty="0">
                <a:solidFill>
                  <a:schemeClr val="tx1">
                    <a:lumMod val="65000"/>
                    <a:lumOff val="35000"/>
                  </a:schemeClr>
                </a:solidFill>
                <a:latin typeface="+mn-ea"/>
              </a:rPr>
              <a:t>添加标题</a:t>
            </a:r>
            <a:endParaRPr lang="en-US" altLang="zh-CN" sz="1799" dirty="0">
              <a:solidFill>
                <a:schemeClr val="tx1">
                  <a:lumMod val="65000"/>
                  <a:lumOff val="35000"/>
                </a:schemeClr>
              </a:solidFill>
              <a:latin typeface="+mn-ea"/>
            </a:endParaRPr>
          </a:p>
        </p:txBody>
      </p:sp>
      <p:sp>
        <p:nvSpPr>
          <p:cNvPr id="14" name="Rectangle 16">
            <a:extLst>
              <a:ext uri="{FF2B5EF4-FFF2-40B4-BE49-F238E27FC236}">
                <a16:creationId xmlns:a16="http://schemas.microsoft.com/office/drawing/2014/main" xmlns="" id="{4709992F-E2B8-4959-B094-43763575D896}"/>
              </a:ext>
            </a:extLst>
          </p:cNvPr>
          <p:cNvSpPr/>
          <p:nvPr/>
        </p:nvSpPr>
        <p:spPr>
          <a:xfrm>
            <a:off x="2809445" y="3342778"/>
            <a:ext cx="5146932" cy="646132"/>
          </a:xfrm>
          <a:prstGeom prst="rect">
            <a:avLst/>
          </a:prstGeom>
        </p:spPr>
        <p:txBody>
          <a:bodyPr wrap="square">
            <a:spAutoFit/>
          </a:bodyPr>
          <a:lstStyle/>
          <a:p>
            <a:pPr algn="just" defTabSz="685594">
              <a:lnSpc>
                <a:spcPct val="150000"/>
              </a:lnSpc>
            </a:pPr>
            <a:r>
              <a:rPr lang="zh-CN" altLang="en-US" sz="800" dirty="0">
                <a:solidFill>
                  <a:schemeClr val="tx1">
                    <a:lumMod val="65000"/>
                    <a:lumOff val="35000"/>
                  </a:schemeClr>
                </a:solidFill>
                <a:latin typeface="+mn-ea"/>
              </a:rPr>
              <a:t>此处添加详细文本描述，建议与标题相关并符合整体语言风格，语言描述尽量。此处添加详细文本描述，建议与标题相关并符合整体语言风格，语言描述尽量。此处添加详细文本描述，建议与标题相关并符合整体语言风格，语言描述尽量。</a:t>
            </a:r>
            <a:endParaRPr lang="en-US" altLang="zh-CN" sz="800" dirty="0">
              <a:solidFill>
                <a:schemeClr val="tx1">
                  <a:lumMod val="65000"/>
                  <a:lumOff val="35000"/>
                </a:schemeClr>
              </a:solidFill>
              <a:latin typeface="+mn-ea"/>
            </a:endParaRPr>
          </a:p>
        </p:txBody>
      </p:sp>
      <p:sp>
        <p:nvSpPr>
          <p:cNvPr id="15" name="TextBox 17">
            <a:extLst>
              <a:ext uri="{FF2B5EF4-FFF2-40B4-BE49-F238E27FC236}">
                <a16:creationId xmlns:a16="http://schemas.microsoft.com/office/drawing/2014/main" xmlns="" id="{3BA0D025-A464-4B68-8269-D5C31FBC250D}"/>
              </a:ext>
            </a:extLst>
          </p:cNvPr>
          <p:cNvSpPr txBox="1"/>
          <p:nvPr/>
        </p:nvSpPr>
        <p:spPr>
          <a:xfrm>
            <a:off x="2809444" y="3066628"/>
            <a:ext cx="1187765" cy="369218"/>
          </a:xfrm>
          <a:prstGeom prst="rect">
            <a:avLst/>
          </a:prstGeom>
          <a:noFill/>
        </p:spPr>
        <p:txBody>
          <a:bodyPr wrap="square" rtlCol="0">
            <a:spAutoFit/>
          </a:bodyPr>
          <a:lstStyle/>
          <a:p>
            <a:pPr defTabSz="685594"/>
            <a:r>
              <a:rPr lang="zh-CN" altLang="en-US" sz="1799">
                <a:solidFill>
                  <a:schemeClr val="tx1">
                    <a:lumMod val="65000"/>
                    <a:lumOff val="35000"/>
                  </a:schemeClr>
                </a:solidFill>
                <a:latin typeface="+mn-ea"/>
              </a:rPr>
              <a:t>添加标题</a:t>
            </a:r>
            <a:endParaRPr lang="en-US" altLang="zh-CN" sz="1799" dirty="0">
              <a:solidFill>
                <a:schemeClr val="tx1">
                  <a:lumMod val="65000"/>
                  <a:lumOff val="35000"/>
                </a:schemeClr>
              </a:solidFill>
              <a:latin typeface="+mn-ea"/>
            </a:endParaRPr>
          </a:p>
        </p:txBody>
      </p:sp>
    </p:spTree>
    <p:extLst>
      <p:ext uri="{BB962C8B-B14F-4D97-AF65-F5344CB8AC3E}">
        <p14:creationId xmlns:p14="http://schemas.microsoft.com/office/powerpoint/2010/main" val="2289602724"/>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
                                        </p:tgtEl>
                                        <p:attrNameLst>
                                          <p:attrName>ppt_y</p:attrName>
                                        </p:attrNameLst>
                                      </p:cBhvr>
                                      <p:tavLst>
                                        <p:tav tm="0">
                                          <p:val>
                                            <p:strVal val="#ppt_y"/>
                                          </p:val>
                                        </p:tav>
                                        <p:tav tm="100000">
                                          <p:val>
                                            <p:strVal val="#ppt_y"/>
                                          </p:val>
                                        </p:tav>
                                      </p:tavLst>
                                    </p:anim>
                                    <p:anim calcmode="lin" valueType="num">
                                      <p:cBhvr>
                                        <p:cTn id="1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
                                        </p:tgtEl>
                                      </p:cBhvr>
                                    </p:animEffect>
                                  </p:childTnLst>
                                </p:cTn>
                              </p:par>
                            </p:childTnLst>
                          </p:cTn>
                        </p:par>
                        <p:par>
                          <p:cTn id="16" fill="hold">
                            <p:stCondLst>
                              <p:cond delay="1150"/>
                            </p:stCondLst>
                            <p:childTnLst>
                              <p:par>
                                <p:cTn id="17" presetID="22"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165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1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5"/>
                                        </p:tgtEl>
                                        <p:attrNameLst>
                                          <p:attrName>ppt_y</p:attrName>
                                        </p:attrNameLst>
                                      </p:cBhvr>
                                      <p:tavLst>
                                        <p:tav tm="0">
                                          <p:val>
                                            <p:strVal val="#ppt_y"/>
                                          </p:val>
                                        </p:tav>
                                        <p:tav tm="100000">
                                          <p:val>
                                            <p:strVal val="#ppt_y"/>
                                          </p:val>
                                        </p:tav>
                                      </p:tavLst>
                                    </p:anim>
                                    <p:anim calcmode="lin" valueType="num">
                                      <p:cBhvr>
                                        <p:cTn id="2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5"/>
                                        </p:tgtEl>
                                      </p:cBhvr>
                                    </p:animEffect>
                                  </p:childTnLst>
                                </p:cTn>
                              </p:par>
                            </p:childTnLst>
                          </p:cTn>
                        </p:par>
                        <p:par>
                          <p:cTn id="32" fill="hold">
                            <p:stCondLst>
                              <p:cond delay="28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三、工作执行过程</a:t>
            </a:r>
          </a:p>
        </p:txBody>
      </p:sp>
      <p:cxnSp>
        <p:nvCxnSpPr>
          <p:cNvPr id="19" name="直接连接符 18"/>
          <p:cNvCxnSpPr>
            <a:cxnSpLocks/>
          </p:cNvCxnSpPr>
          <p:nvPr/>
        </p:nvCxnSpPr>
        <p:spPr>
          <a:xfrm>
            <a:off x="952637" y="2574726"/>
            <a:ext cx="7238726" cy="0"/>
          </a:xfrm>
          <a:prstGeom prst="line">
            <a:avLst/>
          </a:prstGeom>
          <a:noFill/>
          <a:ln w="19050" cap="flat" cmpd="sng" algn="ctr">
            <a:solidFill>
              <a:schemeClr val="bg1">
                <a:lumMod val="85000"/>
              </a:schemeClr>
            </a:solidFill>
            <a:prstDash val="solid"/>
          </a:ln>
          <a:effectLst/>
        </p:spPr>
      </p:cxnSp>
      <p:sp>
        <p:nvSpPr>
          <p:cNvPr id="20" name="椭圆 19"/>
          <p:cNvSpPr/>
          <p:nvPr/>
        </p:nvSpPr>
        <p:spPr>
          <a:xfrm>
            <a:off x="1452173" y="2437544"/>
            <a:ext cx="270000" cy="270000"/>
          </a:xfrm>
          <a:prstGeom prst="ellipse">
            <a:avLst/>
          </a:prstGeom>
          <a:solidFill>
            <a:schemeClr val="accent1"/>
          </a:solidFill>
          <a:ln w="25400" cap="flat" cmpd="sng" algn="ctr">
            <a:noFill/>
            <a:prstDash val="solid"/>
          </a:ln>
          <a:effectLst/>
        </p:spPr>
        <p:txBody>
          <a:bodyPr rtlCol="0" anchor="ctr"/>
          <a:lstStyle/>
          <a:p>
            <a:pPr algn="ctr" defTabSz="685800">
              <a:defRPr/>
            </a:pPr>
            <a:endParaRPr lang="zh-CN" altLang="en-US" sz="1350" kern="0" dirty="0">
              <a:solidFill>
                <a:schemeClr val="tx1">
                  <a:lumMod val="65000"/>
                  <a:lumOff val="35000"/>
                </a:schemeClr>
              </a:solidFill>
              <a:cs typeface="+mn-ea"/>
              <a:sym typeface="+mn-lt"/>
            </a:endParaRPr>
          </a:p>
        </p:txBody>
      </p:sp>
      <p:sp>
        <p:nvSpPr>
          <p:cNvPr id="21" name="椭圆 20"/>
          <p:cNvSpPr/>
          <p:nvPr/>
        </p:nvSpPr>
        <p:spPr>
          <a:xfrm>
            <a:off x="3432393" y="2437544"/>
            <a:ext cx="270000" cy="270000"/>
          </a:xfrm>
          <a:prstGeom prst="ellipse">
            <a:avLst/>
          </a:prstGeom>
          <a:solidFill>
            <a:schemeClr val="accent2"/>
          </a:solidFill>
          <a:ln w="25400" cap="flat" cmpd="sng" algn="ctr">
            <a:noFill/>
            <a:prstDash val="solid"/>
          </a:ln>
          <a:effectLst/>
        </p:spPr>
        <p:txBody>
          <a:bodyPr rtlCol="0" anchor="ctr"/>
          <a:lstStyle/>
          <a:p>
            <a:pPr algn="ctr" defTabSz="685800">
              <a:defRPr/>
            </a:pPr>
            <a:endParaRPr lang="zh-CN" altLang="en-US" sz="1350" kern="0">
              <a:solidFill>
                <a:schemeClr val="tx1">
                  <a:lumMod val="65000"/>
                  <a:lumOff val="35000"/>
                </a:schemeClr>
              </a:solidFill>
              <a:cs typeface="+mn-ea"/>
              <a:sym typeface="+mn-lt"/>
            </a:endParaRPr>
          </a:p>
        </p:txBody>
      </p:sp>
      <p:sp>
        <p:nvSpPr>
          <p:cNvPr id="22" name="椭圆 21"/>
          <p:cNvSpPr/>
          <p:nvPr/>
        </p:nvSpPr>
        <p:spPr>
          <a:xfrm>
            <a:off x="5412613" y="2437544"/>
            <a:ext cx="270000" cy="270000"/>
          </a:xfrm>
          <a:prstGeom prst="ellipse">
            <a:avLst/>
          </a:prstGeom>
          <a:solidFill>
            <a:schemeClr val="accent1"/>
          </a:solidFill>
          <a:ln w="25400" cap="flat" cmpd="sng" algn="ctr">
            <a:noFill/>
            <a:prstDash val="solid"/>
          </a:ln>
          <a:effectLst/>
        </p:spPr>
        <p:txBody>
          <a:bodyPr rtlCol="0" anchor="ctr"/>
          <a:lstStyle/>
          <a:p>
            <a:pPr algn="ctr" defTabSz="685800">
              <a:defRPr/>
            </a:pPr>
            <a:endParaRPr lang="zh-CN" altLang="en-US" sz="1350" kern="0">
              <a:solidFill>
                <a:schemeClr val="tx1">
                  <a:lumMod val="65000"/>
                  <a:lumOff val="35000"/>
                </a:schemeClr>
              </a:solidFill>
              <a:cs typeface="+mn-ea"/>
              <a:sym typeface="+mn-lt"/>
            </a:endParaRPr>
          </a:p>
        </p:txBody>
      </p:sp>
      <p:sp>
        <p:nvSpPr>
          <p:cNvPr id="23" name="椭圆 22"/>
          <p:cNvSpPr/>
          <p:nvPr/>
        </p:nvSpPr>
        <p:spPr>
          <a:xfrm>
            <a:off x="7392833" y="2437544"/>
            <a:ext cx="270000" cy="270000"/>
          </a:xfrm>
          <a:prstGeom prst="ellipse">
            <a:avLst/>
          </a:prstGeom>
          <a:solidFill>
            <a:schemeClr val="accent2"/>
          </a:solidFill>
          <a:ln w="25400" cap="flat" cmpd="sng" algn="ctr">
            <a:noFill/>
            <a:prstDash val="solid"/>
          </a:ln>
          <a:effectLst/>
        </p:spPr>
        <p:txBody>
          <a:bodyPr rtlCol="0" anchor="ctr"/>
          <a:lstStyle/>
          <a:p>
            <a:pPr algn="ctr" defTabSz="685800">
              <a:defRPr/>
            </a:pPr>
            <a:endParaRPr lang="zh-CN" altLang="en-US" sz="1350" kern="0">
              <a:solidFill>
                <a:schemeClr val="tx1">
                  <a:lumMod val="65000"/>
                  <a:lumOff val="35000"/>
                </a:schemeClr>
              </a:solidFill>
              <a:cs typeface="+mn-ea"/>
              <a:sym typeface="+mn-lt"/>
            </a:endParaRPr>
          </a:p>
        </p:txBody>
      </p:sp>
      <p:sp>
        <p:nvSpPr>
          <p:cNvPr id="24" name="矩形 23"/>
          <p:cNvSpPr/>
          <p:nvPr/>
        </p:nvSpPr>
        <p:spPr>
          <a:xfrm>
            <a:off x="683568" y="3130902"/>
            <a:ext cx="1807211" cy="444096"/>
          </a:xfrm>
          <a:prstGeom prst="rect">
            <a:avLst/>
          </a:prstGeom>
        </p:spPr>
        <p:txBody>
          <a:bodyPr wrap="square">
            <a:spAutoFit/>
          </a:bodyPr>
          <a:lstStyle/>
          <a:p>
            <a:pPr algn="ctr">
              <a:lnSpc>
                <a:spcPct val="127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25" name="矩形 24"/>
          <p:cNvSpPr/>
          <p:nvPr/>
        </p:nvSpPr>
        <p:spPr>
          <a:xfrm>
            <a:off x="2663788" y="3130902"/>
            <a:ext cx="1807211" cy="444096"/>
          </a:xfrm>
          <a:prstGeom prst="rect">
            <a:avLst/>
          </a:prstGeom>
        </p:spPr>
        <p:txBody>
          <a:bodyPr wrap="square">
            <a:spAutoFit/>
          </a:bodyPr>
          <a:lstStyle/>
          <a:p>
            <a:pPr algn="ctr">
              <a:lnSpc>
                <a:spcPct val="127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26" name="矩形 25"/>
          <p:cNvSpPr/>
          <p:nvPr/>
        </p:nvSpPr>
        <p:spPr>
          <a:xfrm>
            <a:off x="4644008" y="3130902"/>
            <a:ext cx="1807211" cy="444096"/>
          </a:xfrm>
          <a:prstGeom prst="rect">
            <a:avLst/>
          </a:prstGeom>
        </p:spPr>
        <p:txBody>
          <a:bodyPr wrap="square">
            <a:spAutoFit/>
          </a:bodyPr>
          <a:lstStyle/>
          <a:p>
            <a:pPr algn="ctr">
              <a:lnSpc>
                <a:spcPct val="127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27" name="矩形 26"/>
          <p:cNvSpPr/>
          <p:nvPr/>
        </p:nvSpPr>
        <p:spPr>
          <a:xfrm>
            <a:off x="6624228" y="3130902"/>
            <a:ext cx="1807211" cy="444096"/>
          </a:xfrm>
          <a:prstGeom prst="rect">
            <a:avLst/>
          </a:prstGeom>
        </p:spPr>
        <p:txBody>
          <a:bodyPr wrap="square">
            <a:spAutoFit/>
          </a:bodyPr>
          <a:lstStyle/>
          <a:p>
            <a:pPr algn="ctr">
              <a:lnSpc>
                <a:spcPct val="127000"/>
              </a:lnSpc>
            </a:pPr>
            <a:r>
              <a:rPr lang="zh-CN" altLang="en-US" sz="900" dirty="0">
                <a:solidFill>
                  <a:schemeClr val="tx1">
                    <a:lumMod val="65000"/>
                    <a:lumOff val="35000"/>
                  </a:schemeClr>
                </a:solidFill>
                <a:cs typeface="+mn-ea"/>
                <a:sym typeface="+mn-lt"/>
              </a:rPr>
              <a:t>请在此添加文字说明，模板。请在此添加文字说明，模板。</a:t>
            </a:r>
          </a:p>
        </p:txBody>
      </p:sp>
      <p:sp>
        <p:nvSpPr>
          <p:cNvPr id="28" name="文本框 27"/>
          <p:cNvSpPr txBox="1"/>
          <p:nvPr/>
        </p:nvSpPr>
        <p:spPr>
          <a:xfrm>
            <a:off x="975467" y="1834103"/>
            <a:ext cx="1223412" cy="300082"/>
          </a:xfrm>
          <a:prstGeom prst="rect">
            <a:avLst/>
          </a:prstGeom>
          <a:noFill/>
        </p:spPr>
        <p:txBody>
          <a:bodyPr wrap="none" rtlCol="0">
            <a:spAutoFit/>
          </a:bodyPr>
          <a:lstStyle/>
          <a:p>
            <a:pPr algn="just"/>
            <a:r>
              <a:rPr lang="zh-CN" altLang="en-US" sz="1350">
                <a:solidFill>
                  <a:schemeClr val="tx1">
                    <a:lumMod val="65000"/>
                    <a:lumOff val="35000"/>
                  </a:schemeClr>
                </a:solidFill>
                <a:cs typeface="+mn-ea"/>
                <a:sym typeface="+mn-lt"/>
              </a:rPr>
              <a:t>输入内容文本</a:t>
            </a:r>
            <a:endParaRPr lang="en-US" altLang="zh-CN" sz="1350" dirty="0">
              <a:solidFill>
                <a:schemeClr val="tx1">
                  <a:lumMod val="65000"/>
                  <a:lumOff val="35000"/>
                </a:schemeClr>
              </a:solidFill>
              <a:cs typeface="+mn-ea"/>
              <a:sym typeface="+mn-lt"/>
            </a:endParaRPr>
          </a:p>
        </p:txBody>
      </p:sp>
      <p:sp>
        <p:nvSpPr>
          <p:cNvPr id="29" name="文本框 28"/>
          <p:cNvSpPr txBox="1"/>
          <p:nvPr/>
        </p:nvSpPr>
        <p:spPr>
          <a:xfrm>
            <a:off x="2955687" y="1834103"/>
            <a:ext cx="1223412" cy="300082"/>
          </a:xfrm>
          <a:prstGeom prst="rect">
            <a:avLst/>
          </a:prstGeom>
          <a:noFill/>
        </p:spPr>
        <p:txBody>
          <a:bodyPr wrap="none" rtlCol="0">
            <a:spAutoFit/>
          </a:bodyPr>
          <a:lstStyle/>
          <a:p>
            <a:pPr algn="just"/>
            <a:r>
              <a:rPr lang="zh-CN" altLang="en-US" sz="1350">
                <a:solidFill>
                  <a:schemeClr val="tx1">
                    <a:lumMod val="65000"/>
                    <a:lumOff val="35000"/>
                  </a:schemeClr>
                </a:solidFill>
                <a:cs typeface="+mn-ea"/>
                <a:sym typeface="+mn-lt"/>
              </a:rPr>
              <a:t>输入内容文本</a:t>
            </a:r>
            <a:endParaRPr lang="en-US" altLang="zh-CN" sz="1350" dirty="0">
              <a:solidFill>
                <a:schemeClr val="tx1">
                  <a:lumMod val="65000"/>
                  <a:lumOff val="35000"/>
                </a:schemeClr>
              </a:solidFill>
              <a:cs typeface="+mn-ea"/>
              <a:sym typeface="+mn-lt"/>
            </a:endParaRPr>
          </a:p>
        </p:txBody>
      </p:sp>
      <p:sp>
        <p:nvSpPr>
          <p:cNvPr id="30" name="文本框 29"/>
          <p:cNvSpPr txBox="1"/>
          <p:nvPr/>
        </p:nvSpPr>
        <p:spPr>
          <a:xfrm>
            <a:off x="4935907" y="1834103"/>
            <a:ext cx="1223412" cy="300082"/>
          </a:xfrm>
          <a:prstGeom prst="rect">
            <a:avLst/>
          </a:prstGeom>
          <a:noFill/>
        </p:spPr>
        <p:txBody>
          <a:bodyPr wrap="none" rtlCol="0">
            <a:spAutoFit/>
          </a:bodyPr>
          <a:lstStyle/>
          <a:p>
            <a:pPr algn="just"/>
            <a:r>
              <a:rPr lang="zh-CN" altLang="en-US" sz="1350">
                <a:solidFill>
                  <a:schemeClr val="tx1">
                    <a:lumMod val="65000"/>
                    <a:lumOff val="35000"/>
                  </a:schemeClr>
                </a:solidFill>
                <a:cs typeface="+mn-ea"/>
                <a:sym typeface="+mn-lt"/>
              </a:rPr>
              <a:t>输入内容文本</a:t>
            </a:r>
            <a:endParaRPr lang="en-US" altLang="zh-CN" sz="1350" dirty="0">
              <a:solidFill>
                <a:schemeClr val="tx1">
                  <a:lumMod val="65000"/>
                  <a:lumOff val="35000"/>
                </a:schemeClr>
              </a:solidFill>
              <a:cs typeface="+mn-ea"/>
              <a:sym typeface="+mn-lt"/>
            </a:endParaRPr>
          </a:p>
        </p:txBody>
      </p:sp>
      <p:sp>
        <p:nvSpPr>
          <p:cNvPr id="39" name="文本框 38"/>
          <p:cNvSpPr txBox="1"/>
          <p:nvPr/>
        </p:nvSpPr>
        <p:spPr>
          <a:xfrm>
            <a:off x="6916127" y="1834103"/>
            <a:ext cx="1223412" cy="300082"/>
          </a:xfrm>
          <a:prstGeom prst="rect">
            <a:avLst/>
          </a:prstGeom>
          <a:noFill/>
        </p:spPr>
        <p:txBody>
          <a:bodyPr wrap="none" rtlCol="0">
            <a:spAutoFit/>
          </a:bodyPr>
          <a:lstStyle/>
          <a:p>
            <a:pPr algn="just"/>
            <a:r>
              <a:rPr lang="zh-CN" altLang="en-US" sz="1350">
                <a:solidFill>
                  <a:schemeClr val="tx1">
                    <a:lumMod val="65000"/>
                    <a:lumOff val="35000"/>
                  </a:schemeClr>
                </a:solidFill>
                <a:cs typeface="+mn-ea"/>
                <a:sym typeface="+mn-lt"/>
              </a:rPr>
              <a:t>输入内容文本</a:t>
            </a:r>
            <a:endParaRPr lang="en-US" altLang="zh-CN" sz="13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295496157"/>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8"/>
                                        </p:tgtEl>
                                        <p:attrNameLst>
                                          <p:attrName>ppt_y</p:attrName>
                                        </p:attrNameLst>
                                      </p:cBhvr>
                                      <p:tavLst>
                                        <p:tav tm="0">
                                          <p:val>
                                            <p:strVal val="#ppt_y"/>
                                          </p:val>
                                        </p:tav>
                                        <p:tav tm="100000">
                                          <p:val>
                                            <p:strVal val="#ppt_y"/>
                                          </p:val>
                                        </p:tav>
                                      </p:tavLst>
                                    </p:anim>
                                    <p:anim calcmode="lin" valueType="num">
                                      <p:cBhvr>
                                        <p:cTn id="2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8"/>
                                        </p:tgtEl>
                                      </p:cBhvr>
                                    </p:animEffect>
                                  </p:childTnLst>
                                </p:cTn>
                              </p:par>
                            </p:childTnLst>
                          </p:cTn>
                        </p:par>
                        <p:par>
                          <p:cTn id="32" fill="hold">
                            <p:stCondLst>
                              <p:cond delay="3250"/>
                            </p:stCondLst>
                            <p:childTnLst>
                              <p:par>
                                <p:cTn id="33" presetID="22" presetClass="entr" presetSubtype="1"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up)">
                                      <p:cBhvr>
                                        <p:cTn id="35" dur="500"/>
                                        <p:tgtEl>
                                          <p:spTgt spid="24"/>
                                        </p:tgtEl>
                                      </p:cBhvr>
                                    </p:animEffect>
                                  </p:childTnLst>
                                </p:cTn>
                              </p:par>
                            </p:childTnLst>
                          </p:cTn>
                        </p:par>
                        <p:par>
                          <p:cTn id="36" fill="hold">
                            <p:stCondLst>
                              <p:cond delay="37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9"/>
                                        </p:tgtEl>
                                        <p:attrNameLst>
                                          <p:attrName>ppt_y</p:attrName>
                                        </p:attrNameLst>
                                      </p:cBhvr>
                                      <p:tavLst>
                                        <p:tav tm="0">
                                          <p:val>
                                            <p:strVal val="#ppt_y"/>
                                          </p:val>
                                        </p:tav>
                                        <p:tav tm="100000">
                                          <p:val>
                                            <p:strVal val="#ppt_y"/>
                                          </p:val>
                                        </p:tav>
                                      </p:tavLst>
                                    </p:anim>
                                    <p:anim calcmode="lin" valueType="num">
                                      <p:cBhvr>
                                        <p:cTn id="4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9"/>
                                        </p:tgtEl>
                                      </p:cBhvr>
                                    </p:animEffect>
                                  </p:childTnLst>
                                </p:cTn>
                              </p:par>
                            </p:childTnLst>
                          </p:cTn>
                        </p:par>
                        <p:par>
                          <p:cTn id="44" fill="hold">
                            <p:stCondLst>
                              <p:cond delay="4500"/>
                            </p:stCondLst>
                            <p:childTnLst>
                              <p:par>
                                <p:cTn id="45" presetID="22" presetClass="entr" presetSubtype="1"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500"/>
                                        <p:tgtEl>
                                          <p:spTgt spid="25"/>
                                        </p:tgtEl>
                                      </p:cBhvr>
                                    </p:animEffect>
                                  </p:childTnLst>
                                </p:cTn>
                              </p:par>
                            </p:childTnLst>
                          </p:cTn>
                        </p:par>
                        <p:par>
                          <p:cTn id="48" fill="hold">
                            <p:stCondLst>
                              <p:cond delay="5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30"/>
                                        </p:tgtEl>
                                        <p:attrNameLst>
                                          <p:attrName>ppt_y</p:attrName>
                                        </p:attrNameLst>
                                      </p:cBhvr>
                                      <p:tavLst>
                                        <p:tav tm="0">
                                          <p:val>
                                            <p:strVal val="#ppt_y"/>
                                          </p:val>
                                        </p:tav>
                                        <p:tav tm="100000">
                                          <p:val>
                                            <p:strVal val="#ppt_y"/>
                                          </p:val>
                                        </p:tav>
                                      </p:tavLst>
                                    </p:anim>
                                    <p:anim calcmode="lin" valueType="num">
                                      <p:cBhvr>
                                        <p:cTn id="53"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30"/>
                                        </p:tgtEl>
                                      </p:cBhvr>
                                    </p:animEffect>
                                  </p:childTnLst>
                                </p:cTn>
                              </p:par>
                            </p:childTnLst>
                          </p:cTn>
                        </p:par>
                        <p:par>
                          <p:cTn id="56" fill="hold">
                            <p:stCondLst>
                              <p:cond delay="5750"/>
                            </p:stCondLst>
                            <p:childTnLst>
                              <p:par>
                                <p:cTn id="57" presetID="22" presetClass="entr" presetSubtype="1"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up)">
                                      <p:cBhvr>
                                        <p:cTn id="59" dur="500"/>
                                        <p:tgtEl>
                                          <p:spTgt spid="26"/>
                                        </p:tgtEl>
                                      </p:cBhvr>
                                    </p:animEffect>
                                  </p:childTnLst>
                                </p:cTn>
                              </p:par>
                            </p:childTnLst>
                          </p:cTn>
                        </p:par>
                        <p:par>
                          <p:cTn id="60" fill="hold">
                            <p:stCondLst>
                              <p:cond delay="625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39"/>
                                        </p:tgtEl>
                                        <p:attrNameLst>
                                          <p:attrName>style.visibility</p:attrName>
                                        </p:attrNameLst>
                                      </p:cBhvr>
                                      <p:to>
                                        <p:strVal val="visible"/>
                                      </p:to>
                                    </p:set>
                                    <p:anim calcmode="lin" valueType="num">
                                      <p:cBhvr>
                                        <p:cTn id="63"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39"/>
                                        </p:tgtEl>
                                        <p:attrNameLst>
                                          <p:attrName>ppt_y</p:attrName>
                                        </p:attrNameLst>
                                      </p:cBhvr>
                                      <p:tavLst>
                                        <p:tav tm="0">
                                          <p:val>
                                            <p:strVal val="#ppt_y"/>
                                          </p:val>
                                        </p:tav>
                                        <p:tav tm="100000">
                                          <p:val>
                                            <p:strVal val="#ppt_y"/>
                                          </p:val>
                                        </p:tav>
                                      </p:tavLst>
                                    </p:anim>
                                    <p:anim calcmode="lin" valueType="num">
                                      <p:cBhvr>
                                        <p:cTn id="65"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39"/>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up)">
                                      <p:cBhvr>
                                        <p:cTn id="7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5" grpId="0"/>
      <p:bldP spid="26" grpId="0"/>
      <p:bldP spid="27" grpId="0"/>
      <p:bldP spid="28" grpId="0"/>
      <p:bldP spid="29" grpId="0"/>
      <p:bldP spid="30"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三、工作存在问题</a:t>
            </a:r>
          </a:p>
        </p:txBody>
      </p:sp>
      <p:cxnSp>
        <p:nvCxnSpPr>
          <p:cNvPr id="25" name="肘形连接符 24"/>
          <p:cNvCxnSpPr/>
          <p:nvPr/>
        </p:nvCxnSpPr>
        <p:spPr>
          <a:xfrm flipV="1">
            <a:off x="2513148" y="1952510"/>
            <a:ext cx="2181518" cy="567760"/>
          </a:xfrm>
          <a:prstGeom prst="bentConnector3">
            <a:avLst>
              <a:gd name="adj1" fmla="val 62381"/>
            </a:avLst>
          </a:prstGeom>
          <a:ln w="9525" cap="rnd">
            <a:solidFill>
              <a:schemeClr val="bg2">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6" name="肘形连接符 25"/>
          <p:cNvCxnSpPr/>
          <p:nvPr/>
        </p:nvCxnSpPr>
        <p:spPr>
          <a:xfrm>
            <a:off x="2513147" y="2759832"/>
            <a:ext cx="2321654" cy="609110"/>
          </a:xfrm>
          <a:prstGeom prst="bentConnector3">
            <a:avLst>
              <a:gd name="adj1" fmla="val 50000"/>
            </a:avLst>
          </a:prstGeom>
          <a:ln w="9525">
            <a:solidFill>
              <a:schemeClr val="bg2">
                <a:lumMod val="6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694666" y="1701834"/>
            <a:ext cx="410095" cy="410095"/>
            <a:chOff x="5889749" y="2269112"/>
            <a:chExt cx="546793" cy="546793"/>
          </a:xfrm>
        </p:grpSpPr>
        <p:sp>
          <p:nvSpPr>
            <p:cNvPr id="28" name="椭圆 27"/>
            <p:cNvSpPr/>
            <p:nvPr/>
          </p:nvSpPr>
          <p:spPr>
            <a:xfrm>
              <a:off x="5889749" y="2269112"/>
              <a:ext cx="546793" cy="546793"/>
            </a:xfrm>
            <a:prstGeom prst="ellipse">
              <a:avLst/>
            </a:prstGeom>
            <a:solidFill>
              <a:schemeClr val="accent2"/>
            </a:solidFill>
            <a:ln w="12700">
              <a:noFill/>
              <a:miter lim="400000"/>
            </a:ln>
            <a:effectLst/>
          </p:spPr>
          <p:txBody>
            <a:bodyPr lIns="0" tIns="0" rIns="0" bIns="0" anchor="ctr"/>
            <a:lstStyle/>
            <a:p>
              <a:pPr algn="ctr"/>
              <a:endParaRPr lang="zh-CN" altLang="en-US" sz="1400">
                <a:latin typeface="+mn-ea"/>
                <a:cs typeface="+mn-ea"/>
              </a:endParaRPr>
            </a:p>
          </p:txBody>
        </p:sp>
        <p:sp>
          <p:nvSpPr>
            <p:cNvPr id="29" name="标题 4"/>
            <p:cNvSpPr txBox="1">
              <a:spLocks/>
            </p:cNvSpPr>
            <p:nvPr/>
          </p:nvSpPr>
          <p:spPr>
            <a:xfrm>
              <a:off x="5904310" y="2362535"/>
              <a:ext cx="517670" cy="359946"/>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600" dirty="0">
                  <a:solidFill>
                    <a:schemeClr val="bg1"/>
                  </a:solidFill>
                  <a:latin typeface="+mn-ea"/>
                  <a:ea typeface="+mn-ea"/>
                  <a:cs typeface="+mn-ea"/>
                </a:rPr>
                <a:t>01</a:t>
              </a:r>
            </a:p>
          </p:txBody>
        </p:sp>
      </p:grpSp>
      <p:cxnSp>
        <p:nvCxnSpPr>
          <p:cNvPr id="30" name="肘形连接符 29"/>
          <p:cNvCxnSpPr/>
          <p:nvPr/>
        </p:nvCxnSpPr>
        <p:spPr>
          <a:xfrm flipV="1">
            <a:off x="2977236" y="2693167"/>
            <a:ext cx="2257351" cy="582991"/>
          </a:xfrm>
          <a:prstGeom prst="bentConnector3">
            <a:avLst>
              <a:gd name="adj1" fmla="val 50000"/>
            </a:avLst>
          </a:prstGeom>
          <a:ln w="9525">
            <a:solidFill>
              <a:schemeClr val="bg2">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1" name="肘形连接符 30"/>
          <p:cNvCxnSpPr/>
          <p:nvPr/>
        </p:nvCxnSpPr>
        <p:spPr>
          <a:xfrm>
            <a:off x="2945083" y="3500521"/>
            <a:ext cx="2321654" cy="609110"/>
          </a:xfrm>
          <a:prstGeom prst="bentConnector3">
            <a:avLst>
              <a:gd name="adj1" fmla="val 55369"/>
            </a:avLst>
          </a:prstGeom>
          <a:ln w="9525">
            <a:solidFill>
              <a:schemeClr val="bg2">
                <a:lumMod val="6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5234587" y="2457721"/>
            <a:ext cx="410095" cy="410095"/>
            <a:chOff x="6609643" y="3276961"/>
            <a:chExt cx="546793" cy="546793"/>
          </a:xfrm>
        </p:grpSpPr>
        <p:sp>
          <p:nvSpPr>
            <p:cNvPr id="33" name="椭圆 32"/>
            <p:cNvSpPr/>
            <p:nvPr/>
          </p:nvSpPr>
          <p:spPr>
            <a:xfrm>
              <a:off x="6609643" y="3276961"/>
              <a:ext cx="546793" cy="546793"/>
            </a:xfrm>
            <a:prstGeom prst="ellipse">
              <a:avLst/>
            </a:prstGeom>
            <a:solidFill>
              <a:schemeClr val="accent2"/>
            </a:solidFill>
            <a:ln w="12700">
              <a:noFill/>
              <a:miter lim="400000"/>
            </a:ln>
            <a:effectLst/>
          </p:spPr>
          <p:txBody>
            <a:bodyPr lIns="0" tIns="0" rIns="0" bIns="0" anchor="ctr"/>
            <a:lstStyle/>
            <a:p>
              <a:pPr algn="ctr"/>
              <a:endParaRPr lang="zh-CN" altLang="en-US" sz="1400">
                <a:latin typeface="+mn-ea"/>
                <a:cs typeface="+mn-ea"/>
              </a:endParaRPr>
            </a:p>
          </p:txBody>
        </p:sp>
        <p:sp>
          <p:nvSpPr>
            <p:cNvPr id="34" name="标题 4"/>
            <p:cNvSpPr txBox="1">
              <a:spLocks/>
            </p:cNvSpPr>
            <p:nvPr/>
          </p:nvSpPr>
          <p:spPr>
            <a:xfrm>
              <a:off x="6624204" y="3370384"/>
              <a:ext cx="517670" cy="359946"/>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600" dirty="0">
                  <a:solidFill>
                    <a:schemeClr val="bg1"/>
                  </a:solidFill>
                  <a:latin typeface="+mn-ea"/>
                  <a:ea typeface="+mn-ea"/>
                  <a:cs typeface="+mn-ea"/>
                </a:rPr>
                <a:t>02</a:t>
              </a:r>
            </a:p>
          </p:txBody>
        </p:sp>
      </p:grpSp>
      <p:grpSp>
        <p:nvGrpSpPr>
          <p:cNvPr id="35" name="组合 34"/>
          <p:cNvGrpSpPr/>
          <p:nvPr/>
        </p:nvGrpSpPr>
        <p:grpSpPr>
          <a:xfrm>
            <a:off x="4640675" y="3137775"/>
            <a:ext cx="410095" cy="410095"/>
            <a:chOff x="5817761" y="4183700"/>
            <a:chExt cx="546793" cy="546793"/>
          </a:xfrm>
        </p:grpSpPr>
        <p:sp>
          <p:nvSpPr>
            <p:cNvPr id="49" name="椭圆 48"/>
            <p:cNvSpPr/>
            <p:nvPr/>
          </p:nvSpPr>
          <p:spPr>
            <a:xfrm>
              <a:off x="5817761" y="4183700"/>
              <a:ext cx="546793" cy="546793"/>
            </a:xfrm>
            <a:prstGeom prst="ellipse">
              <a:avLst/>
            </a:prstGeom>
            <a:solidFill>
              <a:schemeClr val="accent2"/>
            </a:solidFill>
            <a:ln w="12700">
              <a:noFill/>
              <a:miter lim="400000"/>
            </a:ln>
            <a:effectLst/>
          </p:spPr>
          <p:txBody>
            <a:bodyPr lIns="0" tIns="0" rIns="0" bIns="0" anchor="ctr"/>
            <a:lstStyle/>
            <a:p>
              <a:pPr algn="ctr"/>
              <a:endParaRPr lang="zh-CN" altLang="en-US" sz="1400">
                <a:latin typeface="+mn-ea"/>
                <a:cs typeface="+mn-ea"/>
              </a:endParaRPr>
            </a:p>
          </p:txBody>
        </p:sp>
        <p:sp>
          <p:nvSpPr>
            <p:cNvPr id="50" name="标题 4"/>
            <p:cNvSpPr txBox="1">
              <a:spLocks/>
            </p:cNvSpPr>
            <p:nvPr/>
          </p:nvSpPr>
          <p:spPr>
            <a:xfrm>
              <a:off x="5832322" y="4277123"/>
              <a:ext cx="517670" cy="359946"/>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600" dirty="0">
                  <a:solidFill>
                    <a:schemeClr val="bg1"/>
                  </a:solidFill>
                  <a:latin typeface="+mn-ea"/>
                  <a:ea typeface="+mn-ea"/>
                  <a:cs typeface="+mn-ea"/>
                </a:rPr>
                <a:t>03</a:t>
              </a:r>
            </a:p>
          </p:txBody>
        </p:sp>
      </p:grpSp>
      <p:grpSp>
        <p:nvGrpSpPr>
          <p:cNvPr id="51" name="组合 50"/>
          <p:cNvGrpSpPr/>
          <p:nvPr/>
        </p:nvGrpSpPr>
        <p:grpSpPr>
          <a:xfrm>
            <a:off x="5180594" y="3893663"/>
            <a:ext cx="410095" cy="410095"/>
            <a:chOff x="6537653" y="5191550"/>
            <a:chExt cx="546793" cy="546793"/>
          </a:xfrm>
        </p:grpSpPr>
        <p:sp>
          <p:nvSpPr>
            <p:cNvPr id="52" name="椭圆 51"/>
            <p:cNvSpPr/>
            <p:nvPr/>
          </p:nvSpPr>
          <p:spPr>
            <a:xfrm>
              <a:off x="6537653" y="5191550"/>
              <a:ext cx="546793" cy="546793"/>
            </a:xfrm>
            <a:prstGeom prst="ellipse">
              <a:avLst/>
            </a:prstGeom>
            <a:solidFill>
              <a:schemeClr val="accent2"/>
            </a:solidFill>
            <a:ln w="12700">
              <a:noFill/>
              <a:miter lim="400000"/>
            </a:ln>
            <a:effectLst/>
          </p:spPr>
          <p:txBody>
            <a:bodyPr lIns="0" tIns="0" rIns="0" bIns="0" anchor="ctr"/>
            <a:lstStyle/>
            <a:p>
              <a:pPr algn="ctr"/>
              <a:endParaRPr lang="zh-CN" altLang="en-US" sz="1400">
                <a:latin typeface="+mn-ea"/>
                <a:cs typeface="+mn-ea"/>
              </a:endParaRPr>
            </a:p>
          </p:txBody>
        </p:sp>
        <p:sp>
          <p:nvSpPr>
            <p:cNvPr id="53" name="标题 4"/>
            <p:cNvSpPr txBox="1">
              <a:spLocks/>
            </p:cNvSpPr>
            <p:nvPr/>
          </p:nvSpPr>
          <p:spPr>
            <a:xfrm>
              <a:off x="6552214" y="5286098"/>
              <a:ext cx="517670" cy="359946"/>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600" dirty="0">
                  <a:solidFill>
                    <a:schemeClr val="bg1"/>
                  </a:solidFill>
                  <a:latin typeface="+mn-ea"/>
                  <a:ea typeface="+mn-ea"/>
                  <a:cs typeface="+mn-ea"/>
                </a:rPr>
                <a:t>04</a:t>
              </a:r>
            </a:p>
          </p:txBody>
        </p:sp>
      </p:grpSp>
      <p:grpSp>
        <p:nvGrpSpPr>
          <p:cNvPr id="54" name="组合 53"/>
          <p:cNvGrpSpPr/>
          <p:nvPr/>
        </p:nvGrpSpPr>
        <p:grpSpPr>
          <a:xfrm>
            <a:off x="957569" y="2165921"/>
            <a:ext cx="2213669" cy="1382332"/>
            <a:chOff x="906953" y="2887894"/>
            <a:chExt cx="2951559" cy="1843109"/>
          </a:xfrm>
        </p:grpSpPr>
        <p:sp>
          <p:nvSpPr>
            <p:cNvPr id="55" name="Freeform 9"/>
            <p:cNvSpPr>
              <a:spLocks/>
            </p:cNvSpPr>
            <p:nvPr/>
          </p:nvSpPr>
          <p:spPr bwMode="auto">
            <a:xfrm flipH="1">
              <a:off x="906953" y="2887894"/>
              <a:ext cx="2951559" cy="184310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1"/>
            </a:solidFill>
            <a:ln w="12700">
              <a:noFill/>
              <a:miter lim="400000"/>
            </a:ln>
            <a:effectLst/>
            <a:extLst/>
          </p:spPr>
          <p:txBody>
            <a:bodyPr lIns="0" tIns="0" rIns="0" bIns="0" anchor="ctr"/>
            <a:lstStyle/>
            <a:p>
              <a:endParaRPr lang="zh-CN" altLang="en-US" sz="1350">
                <a:latin typeface="+mn-ea"/>
                <a:cs typeface="+mn-ea"/>
              </a:endParaRPr>
            </a:p>
          </p:txBody>
        </p:sp>
        <p:sp>
          <p:nvSpPr>
            <p:cNvPr id="56" name="KSO_Shape"/>
            <p:cNvSpPr>
              <a:spLocks/>
            </p:cNvSpPr>
            <p:nvPr/>
          </p:nvSpPr>
          <p:spPr bwMode="auto">
            <a:xfrm>
              <a:off x="1943264" y="3492359"/>
              <a:ext cx="634177" cy="63417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499">
                <a:solidFill>
                  <a:schemeClr val="bg1"/>
                </a:solidFill>
                <a:latin typeface="+mn-ea"/>
                <a:cs typeface="+mn-ea"/>
              </a:endParaRPr>
            </a:p>
          </p:txBody>
        </p:sp>
        <p:sp>
          <p:nvSpPr>
            <p:cNvPr id="57" name="矩形 56"/>
            <p:cNvSpPr/>
            <p:nvPr/>
          </p:nvSpPr>
          <p:spPr>
            <a:xfrm>
              <a:off x="1325992" y="4273732"/>
              <a:ext cx="2087002" cy="369128"/>
            </a:xfrm>
            <a:prstGeom prst="rect">
              <a:avLst/>
            </a:prstGeom>
          </p:spPr>
          <p:txBody>
            <a:bodyPr wrap="square" lIns="68555" tIns="34278" rIns="68555" bIns="34278">
              <a:spAutoFit/>
            </a:bodyPr>
            <a:lstStyle/>
            <a:p>
              <a:pPr algn="ctr">
                <a:spcBef>
                  <a:spcPct val="0"/>
                </a:spcBef>
                <a:buFont typeface="Arial" charset="0"/>
                <a:buNone/>
              </a:pPr>
              <a:r>
                <a:rPr lang="zh-CN" altLang="en-US" sz="1349" dirty="0">
                  <a:solidFill>
                    <a:schemeClr val="bg1"/>
                  </a:solidFill>
                  <a:latin typeface="+mn-ea"/>
                  <a:cs typeface="+mn-ea"/>
                </a:rPr>
                <a:t>添加标题</a:t>
              </a:r>
            </a:p>
          </p:txBody>
        </p:sp>
      </p:grpSp>
      <p:grpSp>
        <p:nvGrpSpPr>
          <p:cNvPr id="58" name="组合 57"/>
          <p:cNvGrpSpPr/>
          <p:nvPr/>
        </p:nvGrpSpPr>
        <p:grpSpPr>
          <a:xfrm>
            <a:off x="5180594" y="1522972"/>
            <a:ext cx="2804282" cy="724732"/>
            <a:chOff x="7338968" y="2284717"/>
            <a:chExt cx="3739043" cy="966310"/>
          </a:xfrm>
        </p:grpSpPr>
        <p:sp>
          <p:nvSpPr>
            <p:cNvPr id="59" name="TextBox 28"/>
            <p:cNvSpPr txBox="1"/>
            <p:nvPr/>
          </p:nvSpPr>
          <p:spPr>
            <a:xfrm>
              <a:off x="7338969" y="2284717"/>
              <a:ext cx="1631216" cy="483210"/>
            </a:xfrm>
            <a:prstGeom prst="rect">
              <a:avLst/>
            </a:prstGeom>
            <a:noFill/>
          </p:spPr>
          <p:txBody>
            <a:bodyPr wrap="none" rtlCol="0">
              <a:spAutoFit/>
            </a:bodyPr>
            <a:lstStyle/>
            <a:p>
              <a:pPr>
                <a:lnSpc>
                  <a:spcPct val="130000"/>
                </a:lnSpc>
              </a:pPr>
              <a:r>
                <a:rPr lang="zh-CN" altLang="en-US" sz="1350" dirty="0">
                  <a:solidFill>
                    <a:schemeClr val="tx1">
                      <a:lumMod val="65000"/>
                      <a:lumOff val="35000"/>
                    </a:schemeClr>
                  </a:solidFill>
                  <a:latin typeface="+mn-ea"/>
                  <a:cs typeface="+mn-ea"/>
                  <a:sym typeface="Arial" panose="020B0604020202020204" pitchFamily="34" charset="0"/>
                </a:rPr>
                <a:t>单击添加标题</a:t>
              </a:r>
            </a:p>
          </p:txBody>
        </p:sp>
        <p:sp>
          <p:nvSpPr>
            <p:cNvPr id="60" name="Rectangle 29"/>
            <p:cNvSpPr/>
            <p:nvPr/>
          </p:nvSpPr>
          <p:spPr>
            <a:xfrm>
              <a:off x="7338968" y="2647784"/>
              <a:ext cx="3739043" cy="603243"/>
            </a:xfrm>
            <a:prstGeom prst="rect">
              <a:avLst/>
            </a:prstGeom>
          </p:spPr>
          <p:txBody>
            <a:bodyPr wrap="square">
              <a:spAutoFit/>
            </a:bodyPr>
            <a:lstStyle/>
            <a:p>
              <a:pPr>
                <a:lnSpc>
                  <a:spcPct val="130000"/>
                </a:lnSpc>
              </a:pPr>
              <a:r>
                <a:rPr lang="zh-CN" altLang="en-US" sz="900" dirty="0">
                  <a:solidFill>
                    <a:schemeClr val="tx1">
                      <a:lumMod val="65000"/>
                      <a:lumOff val="3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sz="900" dirty="0">
                <a:solidFill>
                  <a:schemeClr val="tx1">
                    <a:lumMod val="65000"/>
                    <a:lumOff val="35000"/>
                  </a:schemeClr>
                </a:solidFill>
                <a:latin typeface="+mn-ea"/>
                <a:cs typeface="+mn-ea"/>
                <a:sym typeface="Arial" panose="020B0604020202020204" pitchFamily="34" charset="0"/>
              </a:endParaRPr>
            </a:p>
          </p:txBody>
        </p:sp>
      </p:grpSp>
      <p:grpSp>
        <p:nvGrpSpPr>
          <p:cNvPr id="61" name="组合 60"/>
          <p:cNvGrpSpPr/>
          <p:nvPr/>
        </p:nvGrpSpPr>
        <p:grpSpPr>
          <a:xfrm>
            <a:off x="5698675" y="2311944"/>
            <a:ext cx="2804282" cy="724732"/>
            <a:chOff x="7338968" y="2284717"/>
            <a:chExt cx="3739043" cy="966310"/>
          </a:xfrm>
        </p:grpSpPr>
        <p:sp>
          <p:nvSpPr>
            <p:cNvPr id="62" name="TextBox 28"/>
            <p:cNvSpPr txBox="1"/>
            <p:nvPr/>
          </p:nvSpPr>
          <p:spPr>
            <a:xfrm>
              <a:off x="7338969" y="2284717"/>
              <a:ext cx="1631216" cy="483210"/>
            </a:xfrm>
            <a:prstGeom prst="rect">
              <a:avLst/>
            </a:prstGeom>
            <a:noFill/>
          </p:spPr>
          <p:txBody>
            <a:bodyPr wrap="none" rtlCol="0">
              <a:spAutoFit/>
            </a:bodyPr>
            <a:lstStyle/>
            <a:p>
              <a:pPr>
                <a:lnSpc>
                  <a:spcPct val="130000"/>
                </a:lnSpc>
              </a:pPr>
              <a:r>
                <a:rPr lang="zh-CN" altLang="en-US" sz="1350" dirty="0">
                  <a:solidFill>
                    <a:schemeClr val="tx1">
                      <a:lumMod val="65000"/>
                      <a:lumOff val="35000"/>
                    </a:schemeClr>
                  </a:solidFill>
                  <a:latin typeface="+mn-ea"/>
                  <a:cs typeface="+mn-ea"/>
                  <a:sym typeface="Arial" panose="020B0604020202020204" pitchFamily="34" charset="0"/>
                </a:rPr>
                <a:t>单击添加标题</a:t>
              </a:r>
            </a:p>
          </p:txBody>
        </p:sp>
        <p:sp>
          <p:nvSpPr>
            <p:cNvPr id="63" name="Rectangle 29"/>
            <p:cNvSpPr/>
            <p:nvPr/>
          </p:nvSpPr>
          <p:spPr>
            <a:xfrm>
              <a:off x="7338968" y="2647784"/>
              <a:ext cx="3739043" cy="603243"/>
            </a:xfrm>
            <a:prstGeom prst="rect">
              <a:avLst/>
            </a:prstGeom>
          </p:spPr>
          <p:txBody>
            <a:bodyPr wrap="square">
              <a:spAutoFit/>
            </a:bodyPr>
            <a:lstStyle/>
            <a:p>
              <a:pPr>
                <a:lnSpc>
                  <a:spcPct val="130000"/>
                </a:lnSpc>
              </a:pPr>
              <a:r>
                <a:rPr lang="zh-CN" altLang="en-US" sz="900" dirty="0">
                  <a:solidFill>
                    <a:schemeClr val="tx1">
                      <a:lumMod val="65000"/>
                      <a:lumOff val="3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sz="900" dirty="0">
                <a:solidFill>
                  <a:schemeClr val="tx1">
                    <a:lumMod val="65000"/>
                    <a:lumOff val="35000"/>
                  </a:schemeClr>
                </a:solidFill>
                <a:latin typeface="+mn-ea"/>
                <a:cs typeface="+mn-ea"/>
                <a:sym typeface="Arial" panose="020B0604020202020204" pitchFamily="34" charset="0"/>
              </a:endParaRPr>
            </a:p>
          </p:txBody>
        </p:sp>
      </p:grpSp>
      <p:grpSp>
        <p:nvGrpSpPr>
          <p:cNvPr id="64" name="组合 63"/>
          <p:cNvGrpSpPr/>
          <p:nvPr/>
        </p:nvGrpSpPr>
        <p:grpSpPr>
          <a:xfrm>
            <a:off x="5104760" y="3015684"/>
            <a:ext cx="2804282" cy="724732"/>
            <a:chOff x="7338968" y="2284717"/>
            <a:chExt cx="3739043" cy="966310"/>
          </a:xfrm>
        </p:grpSpPr>
        <p:sp>
          <p:nvSpPr>
            <p:cNvPr id="65" name="TextBox 28"/>
            <p:cNvSpPr txBox="1"/>
            <p:nvPr/>
          </p:nvSpPr>
          <p:spPr>
            <a:xfrm>
              <a:off x="7338969" y="2284717"/>
              <a:ext cx="1631216" cy="483210"/>
            </a:xfrm>
            <a:prstGeom prst="rect">
              <a:avLst/>
            </a:prstGeom>
            <a:noFill/>
          </p:spPr>
          <p:txBody>
            <a:bodyPr wrap="none" rtlCol="0">
              <a:spAutoFit/>
            </a:bodyPr>
            <a:lstStyle/>
            <a:p>
              <a:pPr>
                <a:lnSpc>
                  <a:spcPct val="130000"/>
                </a:lnSpc>
              </a:pPr>
              <a:r>
                <a:rPr lang="zh-CN" altLang="en-US" sz="1350" dirty="0">
                  <a:solidFill>
                    <a:schemeClr val="tx1">
                      <a:lumMod val="65000"/>
                      <a:lumOff val="35000"/>
                    </a:schemeClr>
                  </a:solidFill>
                  <a:latin typeface="+mn-ea"/>
                  <a:cs typeface="+mn-ea"/>
                  <a:sym typeface="Arial" panose="020B0604020202020204" pitchFamily="34" charset="0"/>
                </a:rPr>
                <a:t>单击添加标题</a:t>
              </a:r>
            </a:p>
          </p:txBody>
        </p:sp>
        <p:sp>
          <p:nvSpPr>
            <p:cNvPr id="66" name="Rectangle 29"/>
            <p:cNvSpPr/>
            <p:nvPr/>
          </p:nvSpPr>
          <p:spPr>
            <a:xfrm>
              <a:off x="7338968" y="2647784"/>
              <a:ext cx="3739043" cy="603243"/>
            </a:xfrm>
            <a:prstGeom prst="rect">
              <a:avLst/>
            </a:prstGeom>
          </p:spPr>
          <p:txBody>
            <a:bodyPr wrap="square">
              <a:spAutoFit/>
            </a:bodyPr>
            <a:lstStyle/>
            <a:p>
              <a:pPr>
                <a:lnSpc>
                  <a:spcPct val="130000"/>
                </a:lnSpc>
              </a:pPr>
              <a:r>
                <a:rPr lang="zh-CN" altLang="en-US" sz="900" dirty="0">
                  <a:solidFill>
                    <a:schemeClr val="tx1">
                      <a:lumMod val="65000"/>
                      <a:lumOff val="3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sz="900" dirty="0">
                <a:solidFill>
                  <a:schemeClr val="tx1">
                    <a:lumMod val="65000"/>
                    <a:lumOff val="35000"/>
                  </a:schemeClr>
                </a:solidFill>
                <a:latin typeface="+mn-ea"/>
                <a:cs typeface="+mn-ea"/>
                <a:sym typeface="Arial" panose="020B0604020202020204" pitchFamily="34" charset="0"/>
              </a:endParaRPr>
            </a:p>
          </p:txBody>
        </p:sp>
      </p:grpSp>
      <p:grpSp>
        <p:nvGrpSpPr>
          <p:cNvPr id="67" name="组合 66"/>
          <p:cNvGrpSpPr/>
          <p:nvPr/>
        </p:nvGrpSpPr>
        <p:grpSpPr>
          <a:xfrm>
            <a:off x="5588836" y="3747886"/>
            <a:ext cx="2804282" cy="724732"/>
            <a:chOff x="7338968" y="2284717"/>
            <a:chExt cx="3739043" cy="966310"/>
          </a:xfrm>
        </p:grpSpPr>
        <p:sp>
          <p:nvSpPr>
            <p:cNvPr id="68" name="TextBox 28"/>
            <p:cNvSpPr txBox="1"/>
            <p:nvPr/>
          </p:nvSpPr>
          <p:spPr>
            <a:xfrm>
              <a:off x="7338969" y="2284717"/>
              <a:ext cx="1631216" cy="483210"/>
            </a:xfrm>
            <a:prstGeom prst="rect">
              <a:avLst/>
            </a:prstGeom>
            <a:noFill/>
          </p:spPr>
          <p:txBody>
            <a:bodyPr wrap="none" rtlCol="0">
              <a:spAutoFit/>
            </a:bodyPr>
            <a:lstStyle/>
            <a:p>
              <a:pPr>
                <a:lnSpc>
                  <a:spcPct val="130000"/>
                </a:lnSpc>
              </a:pPr>
              <a:r>
                <a:rPr lang="zh-CN" altLang="en-US" sz="1350" dirty="0">
                  <a:solidFill>
                    <a:schemeClr val="tx1">
                      <a:lumMod val="65000"/>
                      <a:lumOff val="35000"/>
                    </a:schemeClr>
                  </a:solidFill>
                  <a:latin typeface="+mn-ea"/>
                  <a:cs typeface="+mn-ea"/>
                  <a:sym typeface="Arial" panose="020B0604020202020204" pitchFamily="34" charset="0"/>
                </a:rPr>
                <a:t>单击添加标题</a:t>
              </a:r>
            </a:p>
          </p:txBody>
        </p:sp>
        <p:sp>
          <p:nvSpPr>
            <p:cNvPr id="69" name="Rectangle 29"/>
            <p:cNvSpPr/>
            <p:nvPr/>
          </p:nvSpPr>
          <p:spPr>
            <a:xfrm>
              <a:off x="7338968" y="2647784"/>
              <a:ext cx="3739043" cy="603243"/>
            </a:xfrm>
            <a:prstGeom prst="rect">
              <a:avLst/>
            </a:prstGeom>
          </p:spPr>
          <p:txBody>
            <a:bodyPr wrap="square">
              <a:spAutoFit/>
            </a:bodyPr>
            <a:lstStyle/>
            <a:p>
              <a:pPr>
                <a:lnSpc>
                  <a:spcPct val="130000"/>
                </a:lnSpc>
              </a:pPr>
              <a:r>
                <a:rPr lang="zh-CN" altLang="en-US" sz="900" dirty="0">
                  <a:solidFill>
                    <a:schemeClr val="tx1">
                      <a:lumMod val="65000"/>
                      <a:lumOff val="3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sz="900" dirty="0">
                <a:solidFill>
                  <a:schemeClr val="tx1">
                    <a:lumMod val="65000"/>
                    <a:lumOff val="35000"/>
                  </a:schemeClr>
                </a:solidFill>
                <a:latin typeface="+mn-ea"/>
                <a:cs typeface="+mn-ea"/>
                <a:sym typeface="Arial" panose="020B0604020202020204" pitchFamily="34" charset="0"/>
              </a:endParaRPr>
            </a:p>
          </p:txBody>
        </p:sp>
      </p:grpSp>
    </p:spTree>
    <p:extLst>
      <p:ext uri="{BB962C8B-B14F-4D97-AF65-F5344CB8AC3E}">
        <p14:creationId xmlns:p14="http://schemas.microsoft.com/office/powerpoint/2010/main" val="164831813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par>
                                    <p:cTn id="14" presetID="53" presetClass="entr" presetSubtype="16"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par>
                                    <p:cTn id="19" presetID="2" presetClass="entr" presetSubtype="2" fill="hold" nodeType="withEffect" p14:presetBounceEnd="54000">
                                      <p:stCondLst>
                                        <p:cond delay="250"/>
                                      </p:stCondLst>
                                      <p:childTnLst>
                                        <p:set>
                                          <p:cBhvr>
                                            <p:cTn id="20" dur="1" fill="hold">
                                              <p:stCondLst>
                                                <p:cond delay="0"/>
                                              </p:stCondLst>
                                            </p:cTn>
                                            <p:tgtEl>
                                              <p:spTgt spid="58"/>
                                            </p:tgtEl>
                                            <p:attrNameLst>
                                              <p:attrName>style.visibility</p:attrName>
                                            </p:attrNameLst>
                                          </p:cBhvr>
                                          <p:to>
                                            <p:strVal val="visible"/>
                                          </p:to>
                                        </p:set>
                                        <p:anim calcmode="lin" valueType="num" p14:bounceEnd="54000">
                                          <p:cBhvr additive="base">
                                            <p:cTn id="21" dur="1000" fill="hold"/>
                                            <p:tgtEl>
                                              <p:spTgt spid="58"/>
                                            </p:tgtEl>
                                            <p:attrNameLst>
                                              <p:attrName>ppt_x</p:attrName>
                                            </p:attrNameLst>
                                          </p:cBhvr>
                                          <p:tavLst>
                                            <p:tav tm="0">
                                              <p:val>
                                                <p:strVal val="1+#ppt_w/2"/>
                                              </p:val>
                                            </p:tav>
                                            <p:tav tm="100000">
                                              <p:val>
                                                <p:strVal val="#ppt_x"/>
                                              </p:val>
                                            </p:tav>
                                          </p:tavLst>
                                        </p:anim>
                                        <p:anim calcmode="lin" valueType="num" p14:bounceEnd="54000">
                                          <p:cBhvr additive="base">
                                            <p:cTn id="22" dur="1000" fill="hold"/>
                                            <p:tgtEl>
                                              <p:spTgt spid="58"/>
                                            </p:tgtEl>
                                            <p:attrNameLst>
                                              <p:attrName>ppt_y</p:attrName>
                                            </p:attrNameLst>
                                          </p:cBhvr>
                                          <p:tavLst>
                                            <p:tav tm="0">
                                              <p:val>
                                                <p:strVal val="#ppt_y"/>
                                              </p:val>
                                            </p:tav>
                                            <p:tav tm="100000">
                                              <p:val>
                                                <p:strVal val="#ppt_y"/>
                                              </p:val>
                                            </p:tav>
                                          </p:tavLst>
                                        </p:anim>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par>
                                    <p:cTn id="27" presetID="53" presetClass="entr" presetSubtype="16"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fltVal val="0"/>
                                              </p:val>
                                            </p:tav>
                                            <p:tav tm="100000">
                                              <p:val>
                                                <p:strVal val="#ppt_w"/>
                                              </p:val>
                                            </p:tav>
                                          </p:tavLst>
                                        </p:anim>
                                        <p:anim calcmode="lin" valueType="num">
                                          <p:cBhvr>
                                            <p:cTn id="30" dur="500" fill="hold"/>
                                            <p:tgtEl>
                                              <p:spTgt spid="32"/>
                                            </p:tgtEl>
                                            <p:attrNameLst>
                                              <p:attrName>ppt_h</p:attrName>
                                            </p:attrNameLst>
                                          </p:cBhvr>
                                          <p:tavLst>
                                            <p:tav tm="0">
                                              <p:val>
                                                <p:fltVal val="0"/>
                                              </p:val>
                                            </p:tav>
                                            <p:tav tm="100000">
                                              <p:val>
                                                <p:strVal val="#ppt_h"/>
                                              </p:val>
                                            </p:tav>
                                          </p:tavLst>
                                        </p:anim>
                                        <p:animEffect transition="in" filter="fade">
                                          <p:cBhvr>
                                            <p:cTn id="31" dur="500"/>
                                            <p:tgtEl>
                                              <p:spTgt spid="32"/>
                                            </p:tgtEl>
                                          </p:cBhvr>
                                        </p:animEffect>
                                      </p:childTnLst>
                                    </p:cTn>
                                  </p:par>
                                  <p:par>
                                    <p:cTn id="32" presetID="2" presetClass="entr" presetSubtype="2" fill="hold" nodeType="withEffect" p14:presetBounceEnd="54000">
                                      <p:stCondLst>
                                        <p:cond delay="250"/>
                                      </p:stCondLst>
                                      <p:childTnLst>
                                        <p:set>
                                          <p:cBhvr>
                                            <p:cTn id="33" dur="1" fill="hold">
                                              <p:stCondLst>
                                                <p:cond delay="0"/>
                                              </p:stCondLst>
                                            </p:cTn>
                                            <p:tgtEl>
                                              <p:spTgt spid="61"/>
                                            </p:tgtEl>
                                            <p:attrNameLst>
                                              <p:attrName>style.visibility</p:attrName>
                                            </p:attrNameLst>
                                          </p:cBhvr>
                                          <p:to>
                                            <p:strVal val="visible"/>
                                          </p:to>
                                        </p:set>
                                        <p:anim calcmode="lin" valueType="num" p14:bounceEnd="54000">
                                          <p:cBhvr additive="base">
                                            <p:cTn id="34" dur="1000" fill="hold"/>
                                            <p:tgtEl>
                                              <p:spTgt spid="61"/>
                                            </p:tgtEl>
                                            <p:attrNameLst>
                                              <p:attrName>ppt_x</p:attrName>
                                            </p:attrNameLst>
                                          </p:cBhvr>
                                          <p:tavLst>
                                            <p:tav tm="0">
                                              <p:val>
                                                <p:strVal val="1+#ppt_w/2"/>
                                              </p:val>
                                            </p:tav>
                                            <p:tav tm="100000">
                                              <p:val>
                                                <p:strVal val="#ppt_x"/>
                                              </p:val>
                                            </p:tav>
                                          </p:tavLst>
                                        </p:anim>
                                        <p:anim calcmode="lin" valueType="num" p14:bounceEnd="54000">
                                          <p:cBhvr additive="base">
                                            <p:cTn id="35" dur="1000" fill="hold"/>
                                            <p:tgtEl>
                                              <p:spTgt spid="61"/>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53" presetClass="entr" presetSubtype="16"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par>
                                    <p:cTn id="45" presetID="2" presetClass="entr" presetSubtype="2" fill="hold" nodeType="withEffect" p14:presetBounceEnd="54000">
                                      <p:stCondLst>
                                        <p:cond delay="250"/>
                                      </p:stCondLst>
                                      <p:childTnLst>
                                        <p:set>
                                          <p:cBhvr>
                                            <p:cTn id="46" dur="1" fill="hold">
                                              <p:stCondLst>
                                                <p:cond delay="0"/>
                                              </p:stCondLst>
                                            </p:cTn>
                                            <p:tgtEl>
                                              <p:spTgt spid="64"/>
                                            </p:tgtEl>
                                            <p:attrNameLst>
                                              <p:attrName>style.visibility</p:attrName>
                                            </p:attrNameLst>
                                          </p:cBhvr>
                                          <p:to>
                                            <p:strVal val="visible"/>
                                          </p:to>
                                        </p:set>
                                        <p:anim calcmode="lin" valueType="num" p14:bounceEnd="54000">
                                          <p:cBhvr additive="base">
                                            <p:cTn id="47" dur="1000" fill="hold"/>
                                            <p:tgtEl>
                                              <p:spTgt spid="64"/>
                                            </p:tgtEl>
                                            <p:attrNameLst>
                                              <p:attrName>ppt_x</p:attrName>
                                            </p:attrNameLst>
                                          </p:cBhvr>
                                          <p:tavLst>
                                            <p:tav tm="0">
                                              <p:val>
                                                <p:strVal val="1+#ppt_w/2"/>
                                              </p:val>
                                            </p:tav>
                                            <p:tav tm="100000">
                                              <p:val>
                                                <p:strVal val="#ppt_x"/>
                                              </p:val>
                                            </p:tav>
                                          </p:tavLst>
                                        </p:anim>
                                        <p:anim calcmode="lin" valueType="num" p14:bounceEnd="54000">
                                          <p:cBhvr additive="base">
                                            <p:cTn id="48" dur="1000" fill="hold"/>
                                            <p:tgtEl>
                                              <p:spTgt spid="64"/>
                                            </p:tgtEl>
                                            <p:attrNameLst>
                                              <p:attrName>ppt_y</p:attrName>
                                            </p:attrNameLst>
                                          </p:cBhvr>
                                          <p:tavLst>
                                            <p:tav tm="0">
                                              <p:val>
                                                <p:strVal val="#ppt_y"/>
                                              </p:val>
                                            </p:tav>
                                            <p:tav tm="100000">
                                              <p:val>
                                                <p:strVal val="#ppt_y"/>
                                              </p:val>
                                            </p:tav>
                                          </p:tavLst>
                                        </p:anim>
                                      </p:childTnLst>
                                    </p:cTn>
                                  </p:par>
                                </p:childTnLst>
                              </p:cTn>
                            </p:par>
                            <p:par>
                              <p:cTn id="49" fill="hold">
                                <p:stCondLst>
                                  <p:cond delay="4250"/>
                                </p:stCondLst>
                                <p:childTnLst>
                                  <p:par>
                                    <p:cTn id="50" presetID="22" presetClass="entr" presetSubtype="8"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left)">
                                          <p:cBhvr>
                                            <p:cTn id="52" dur="500"/>
                                            <p:tgtEl>
                                              <p:spTgt spid="31"/>
                                            </p:tgtEl>
                                          </p:cBhvr>
                                        </p:animEffect>
                                      </p:childTnLst>
                                    </p:cTn>
                                  </p:par>
                                  <p:par>
                                    <p:cTn id="53" presetID="53" presetClass="entr" presetSubtype="16"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par>
                                    <p:cTn id="58" presetID="2" presetClass="entr" presetSubtype="2" fill="hold" nodeType="withEffect" p14:presetBounceEnd="54000">
                                      <p:stCondLst>
                                        <p:cond delay="250"/>
                                      </p:stCondLst>
                                      <p:childTnLst>
                                        <p:set>
                                          <p:cBhvr>
                                            <p:cTn id="59" dur="1" fill="hold">
                                              <p:stCondLst>
                                                <p:cond delay="0"/>
                                              </p:stCondLst>
                                            </p:cTn>
                                            <p:tgtEl>
                                              <p:spTgt spid="67"/>
                                            </p:tgtEl>
                                            <p:attrNameLst>
                                              <p:attrName>style.visibility</p:attrName>
                                            </p:attrNameLst>
                                          </p:cBhvr>
                                          <p:to>
                                            <p:strVal val="visible"/>
                                          </p:to>
                                        </p:set>
                                        <p:anim calcmode="lin" valueType="num" p14:bounceEnd="54000">
                                          <p:cBhvr additive="base">
                                            <p:cTn id="60" dur="1000" fill="hold"/>
                                            <p:tgtEl>
                                              <p:spTgt spid="67"/>
                                            </p:tgtEl>
                                            <p:attrNameLst>
                                              <p:attrName>ppt_x</p:attrName>
                                            </p:attrNameLst>
                                          </p:cBhvr>
                                          <p:tavLst>
                                            <p:tav tm="0">
                                              <p:val>
                                                <p:strVal val="1+#ppt_w/2"/>
                                              </p:val>
                                            </p:tav>
                                            <p:tav tm="100000">
                                              <p:val>
                                                <p:strVal val="#ppt_x"/>
                                              </p:val>
                                            </p:tav>
                                          </p:tavLst>
                                        </p:anim>
                                        <p:anim calcmode="lin" valueType="num" p14:bounceEnd="54000">
                                          <p:cBhvr additive="base">
                                            <p:cTn id="61" dur="1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par>
                                    <p:cTn id="14" presetID="53" presetClass="entr" presetSubtype="16"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par>
                                    <p:cTn id="19" presetID="2" presetClass="entr" presetSubtype="2" fill="hold" nodeType="withEffect">
                                      <p:stCondLst>
                                        <p:cond delay="25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1000" fill="hold"/>
                                            <p:tgtEl>
                                              <p:spTgt spid="58"/>
                                            </p:tgtEl>
                                            <p:attrNameLst>
                                              <p:attrName>ppt_x</p:attrName>
                                            </p:attrNameLst>
                                          </p:cBhvr>
                                          <p:tavLst>
                                            <p:tav tm="0">
                                              <p:val>
                                                <p:strVal val="1+#ppt_w/2"/>
                                              </p:val>
                                            </p:tav>
                                            <p:tav tm="100000">
                                              <p:val>
                                                <p:strVal val="#ppt_x"/>
                                              </p:val>
                                            </p:tav>
                                          </p:tavLst>
                                        </p:anim>
                                        <p:anim calcmode="lin" valueType="num">
                                          <p:cBhvr additive="base">
                                            <p:cTn id="22" dur="1000" fill="hold"/>
                                            <p:tgtEl>
                                              <p:spTgt spid="58"/>
                                            </p:tgtEl>
                                            <p:attrNameLst>
                                              <p:attrName>ppt_y</p:attrName>
                                            </p:attrNameLst>
                                          </p:cBhvr>
                                          <p:tavLst>
                                            <p:tav tm="0">
                                              <p:val>
                                                <p:strVal val="#ppt_y"/>
                                              </p:val>
                                            </p:tav>
                                            <p:tav tm="100000">
                                              <p:val>
                                                <p:strVal val="#ppt_y"/>
                                              </p:val>
                                            </p:tav>
                                          </p:tavLst>
                                        </p:anim>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par>
                                    <p:cTn id="27" presetID="53" presetClass="entr" presetSubtype="16"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fltVal val="0"/>
                                              </p:val>
                                            </p:tav>
                                            <p:tav tm="100000">
                                              <p:val>
                                                <p:strVal val="#ppt_w"/>
                                              </p:val>
                                            </p:tav>
                                          </p:tavLst>
                                        </p:anim>
                                        <p:anim calcmode="lin" valueType="num">
                                          <p:cBhvr>
                                            <p:cTn id="30" dur="500" fill="hold"/>
                                            <p:tgtEl>
                                              <p:spTgt spid="32"/>
                                            </p:tgtEl>
                                            <p:attrNameLst>
                                              <p:attrName>ppt_h</p:attrName>
                                            </p:attrNameLst>
                                          </p:cBhvr>
                                          <p:tavLst>
                                            <p:tav tm="0">
                                              <p:val>
                                                <p:fltVal val="0"/>
                                              </p:val>
                                            </p:tav>
                                            <p:tav tm="100000">
                                              <p:val>
                                                <p:strVal val="#ppt_h"/>
                                              </p:val>
                                            </p:tav>
                                          </p:tavLst>
                                        </p:anim>
                                        <p:animEffect transition="in" filter="fade">
                                          <p:cBhvr>
                                            <p:cTn id="31" dur="500"/>
                                            <p:tgtEl>
                                              <p:spTgt spid="32"/>
                                            </p:tgtEl>
                                          </p:cBhvr>
                                        </p:animEffect>
                                      </p:childTnLst>
                                    </p:cTn>
                                  </p:par>
                                  <p:par>
                                    <p:cTn id="32" presetID="2" presetClass="entr" presetSubtype="2" fill="hold" nodeType="withEffect">
                                      <p:stCondLst>
                                        <p:cond delay="250"/>
                                      </p:stCondLst>
                                      <p:childTnLst>
                                        <p:set>
                                          <p:cBhvr>
                                            <p:cTn id="33" dur="1" fill="hold">
                                              <p:stCondLst>
                                                <p:cond delay="0"/>
                                              </p:stCondLst>
                                            </p:cTn>
                                            <p:tgtEl>
                                              <p:spTgt spid="61"/>
                                            </p:tgtEl>
                                            <p:attrNameLst>
                                              <p:attrName>style.visibility</p:attrName>
                                            </p:attrNameLst>
                                          </p:cBhvr>
                                          <p:to>
                                            <p:strVal val="visible"/>
                                          </p:to>
                                        </p:set>
                                        <p:anim calcmode="lin" valueType="num">
                                          <p:cBhvr additive="base">
                                            <p:cTn id="34" dur="1000" fill="hold"/>
                                            <p:tgtEl>
                                              <p:spTgt spid="61"/>
                                            </p:tgtEl>
                                            <p:attrNameLst>
                                              <p:attrName>ppt_x</p:attrName>
                                            </p:attrNameLst>
                                          </p:cBhvr>
                                          <p:tavLst>
                                            <p:tav tm="0">
                                              <p:val>
                                                <p:strVal val="1+#ppt_w/2"/>
                                              </p:val>
                                            </p:tav>
                                            <p:tav tm="100000">
                                              <p:val>
                                                <p:strVal val="#ppt_x"/>
                                              </p:val>
                                            </p:tav>
                                          </p:tavLst>
                                        </p:anim>
                                        <p:anim calcmode="lin" valueType="num">
                                          <p:cBhvr additive="base">
                                            <p:cTn id="35" dur="1000" fill="hold"/>
                                            <p:tgtEl>
                                              <p:spTgt spid="61"/>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53" presetClass="entr" presetSubtype="16"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par>
                                    <p:cTn id="45" presetID="2" presetClass="entr" presetSubtype="2" fill="hold" nodeType="withEffect">
                                      <p:stCondLst>
                                        <p:cond delay="25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1000" fill="hold"/>
                                            <p:tgtEl>
                                              <p:spTgt spid="64"/>
                                            </p:tgtEl>
                                            <p:attrNameLst>
                                              <p:attrName>ppt_x</p:attrName>
                                            </p:attrNameLst>
                                          </p:cBhvr>
                                          <p:tavLst>
                                            <p:tav tm="0">
                                              <p:val>
                                                <p:strVal val="1+#ppt_w/2"/>
                                              </p:val>
                                            </p:tav>
                                            <p:tav tm="100000">
                                              <p:val>
                                                <p:strVal val="#ppt_x"/>
                                              </p:val>
                                            </p:tav>
                                          </p:tavLst>
                                        </p:anim>
                                        <p:anim calcmode="lin" valueType="num">
                                          <p:cBhvr additive="base">
                                            <p:cTn id="48" dur="1000" fill="hold"/>
                                            <p:tgtEl>
                                              <p:spTgt spid="64"/>
                                            </p:tgtEl>
                                            <p:attrNameLst>
                                              <p:attrName>ppt_y</p:attrName>
                                            </p:attrNameLst>
                                          </p:cBhvr>
                                          <p:tavLst>
                                            <p:tav tm="0">
                                              <p:val>
                                                <p:strVal val="#ppt_y"/>
                                              </p:val>
                                            </p:tav>
                                            <p:tav tm="100000">
                                              <p:val>
                                                <p:strVal val="#ppt_y"/>
                                              </p:val>
                                            </p:tav>
                                          </p:tavLst>
                                        </p:anim>
                                      </p:childTnLst>
                                    </p:cTn>
                                  </p:par>
                                </p:childTnLst>
                              </p:cTn>
                            </p:par>
                            <p:par>
                              <p:cTn id="49" fill="hold">
                                <p:stCondLst>
                                  <p:cond delay="4250"/>
                                </p:stCondLst>
                                <p:childTnLst>
                                  <p:par>
                                    <p:cTn id="50" presetID="22" presetClass="entr" presetSubtype="8"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left)">
                                          <p:cBhvr>
                                            <p:cTn id="52" dur="500"/>
                                            <p:tgtEl>
                                              <p:spTgt spid="31"/>
                                            </p:tgtEl>
                                          </p:cBhvr>
                                        </p:animEffect>
                                      </p:childTnLst>
                                    </p:cTn>
                                  </p:par>
                                  <p:par>
                                    <p:cTn id="53" presetID="53" presetClass="entr" presetSubtype="16"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par>
                                    <p:cTn id="58" presetID="2" presetClass="entr" presetSubtype="2" fill="hold" nodeType="withEffect">
                                      <p:stCondLst>
                                        <p:cond delay="250"/>
                                      </p:stCondLst>
                                      <p:childTnLst>
                                        <p:set>
                                          <p:cBhvr>
                                            <p:cTn id="59" dur="1" fill="hold">
                                              <p:stCondLst>
                                                <p:cond delay="0"/>
                                              </p:stCondLst>
                                            </p:cTn>
                                            <p:tgtEl>
                                              <p:spTgt spid="67"/>
                                            </p:tgtEl>
                                            <p:attrNameLst>
                                              <p:attrName>style.visibility</p:attrName>
                                            </p:attrNameLst>
                                          </p:cBhvr>
                                          <p:to>
                                            <p:strVal val="visible"/>
                                          </p:to>
                                        </p:set>
                                        <p:anim calcmode="lin" valueType="num">
                                          <p:cBhvr additive="base">
                                            <p:cTn id="60" dur="1000" fill="hold"/>
                                            <p:tgtEl>
                                              <p:spTgt spid="67"/>
                                            </p:tgtEl>
                                            <p:attrNameLst>
                                              <p:attrName>ppt_x</p:attrName>
                                            </p:attrNameLst>
                                          </p:cBhvr>
                                          <p:tavLst>
                                            <p:tav tm="0">
                                              <p:val>
                                                <p:strVal val="1+#ppt_w/2"/>
                                              </p:val>
                                            </p:tav>
                                            <p:tav tm="100000">
                                              <p:val>
                                                <p:strVal val="#ppt_x"/>
                                              </p:val>
                                            </p:tav>
                                          </p:tavLst>
                                        </p:anim>
                                        <p:anim calcmode="lin" valueType="num">
                                          <p:cBhvr additive="base">
                                            <p:cTn id="61" dur="1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15646"/>
          <a:stretch/>
        </p:blipFill>
        <p:spPr>
          <a:xfrm>
            <a:off x="1" y="0"/>
            <a:ext cx="9144000" cy="5143500"/>
          </a:xfrm>
          <a:prstGeom prst="rect">
            <a:avLst/>
          </a:prstGeom>
        </p:spPr>
      </p:pic>
      <p:sp>
        <p:nvSpPr>
          <p:cNvPr id="13" name="矩形 12"/>
          <p:cNvSpPr/>
          <p:nvPr/>
        </p:nvSpPr>
        <p:spPr>
          <a:xfrm>
            <a:off x="2254524" y="1059582"/>
            <a:ext cx="4634952" cy="923330"/>
          </a:xfrm>
          <a:prstGeom prst="rect">
            <a:avLst/>
          </a:prstGeom>
        </p:spPr>
        <p:txBody>
          <a:bodyPr wrap="square">
            <a:spAutoFit/>
          </a:bodyPr>
          <a:lstStyle/>
          <a:p>
            <a:pPr algn="dist">
              <a:lnSpc>
                <a:spcPct val="100000"/>
              </a:lnSpc>
            </a:pPr>
            <a:r>
              <a:rPr lang="zh-CN" altLang="en-US" sz="5400" b="1"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rPr>
              <a:t>明年工作计划</a:t>
            </a:r>
          </a:p>
        </p:txBody>
      </p:sp>
      <p:sp>
        <p:nvSpPr>
          <p:cNvPr id="14" name="Footer Text"/>
          <p:cNvSpPr txBox="1"/>
          <p:nvPr/>
        </p:nvSpPr>
        <p:spPr>
          <a:xfrm flipH="1">
            <a:off x="1421650" y="1923678"/>
            <a:ext cx="6300701" cy="420500"/>
          </a:xfrm>
          <a:prstGeom prst="rect">
            <a:avLst/>
          </a:prstGeom>
          <a:noFill/>
        </p:spPr>
        <p:txBody>
          <a:bodyPr wrap="square" lIns="0" tIns="0" rIns="0" bIns="0" rtlCol="0">
            <a:spAutoFit/>
          </a:bodyPr>
          <a:lstStyle/>
          <a:p>
            <a:pPr algn="ctr" defTabSz="837515">
              <a:lnSpc>
                <a:spcPct val="200000"/>
              </a:lnSpc>
              <a:defRPr/>
            </a:pP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50" dirty="0" smtClean="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50" dirty="0">
                <a:solidFill>
                  <a:schemeClr val="bg1">
                    <a:lumMod val="95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p>
        </p:txBody>
      </p:sp>
      <p:sp>
        <p:nvSpPr>
          <p:cNvPr id="15" name="圆角矩形 15">
            <a:extLst>
              <a:ext uri="{FF2B5EF4-FFF2-40B4-BE49-F238E27FC236}">
                <a16:creationId xmlns:a16="http://schemas.microsoft.com/office/drawing/2014/main" xmlns="" id="{A25E6CB8-FF85-40A1-9097-1E3F6B74C823}"/>
              </a:ext>
            </a:extLst>
          </p:cNvPr>
          <p:cNvSpPr/>
          <p:nvPr/>
        </p:nvSpPr>
        <p:spPr>
          <a:xfrm>
            <a:off x="3887639" y="2715766"/>
            <a:ext cx="1368722" cy="317432"/>
          </a:xfrm>
          <a:prstGeom prst="roundRect">
            <a:avLst>
              <a:gd name="adj" fmla="val 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dist">
              <a:lnSpc>
                <a:spcPct val="150000"/>
              </a:lnSpc>
            </a:pPr>
            <a:r>
              <a:rPr lang="en-US" altLang="zh-CN" spc="225" dirty="0" smtClean="0">
                <a:solidFill>
                  <a:schemeClr val="bg1"/>
                </a:solidFill>
                <a:latin typeface="汉仪尚巍手书W" panose="00020600040101010101" pitchFamily="18" charset="-122"/>
                <a:ea typeface="汉仪尚巍手书W" panose="00020600040101010101" pitchFamily="18" charset="-122"/>
              </a:rPr>
              <a:t>PART 04</a:t>
            </a:r>
            <a:endParaRPr lang="zh-CN" altLang="en-US" spc="225" dirty="0">
              <a:solidFill>
                <a:schemeClr val="bg1"/>
              </a:solidFill>
              <a:latin typeface="汉仪尚巍手书W" panose="00020600040101010101" pitchFamily="18" charset="-122"/>
              <a:ea typeface="汉仪尚巍手书W" panose="00020600040101010101" pitchFamily="18" charset="-122"/>
            </a:endParaRPr>
          </a:p>
        </p:txBody>
      </p:sp>
    </p:spTree>
    <p:extLst>
      <p:ext uri="{BB962C8B-B14F-4D97-AF65-F5344CB8AC3E}">
        <p14:creationId xmlns:p14="http://schemas.microsoft.com/office/powerpoint/2010/main" val="2854661527"/>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750"/>
                                            <p:tgtEl>
                                              <p:spTgt spid="14"/>
                                            </p:tgtEl>
                                          </p:cBhvr>
                                        </p:animEffect>
                                      </p:childTnLst>
                                    </p:cTn>
                                  </p:par>
                                  <p:par>
                                    <p:cTn id="8" presetID="2" presetClass="entr" presetSubtype="3" accel="48000" fill="hold" grpId="0" nodeType="withEffect" p14:presetBounceEnd="52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52000">
                                          <p:cBhvr additive="base">
                                            <p:cTn id="10" dur="2000" fill="hold"/>
                                            <p:tgtEl>
                                              <p:spTgt spid="15"/>
                                            </p:tgtEl>
                                            <p:attrNameLst>
                                              <p:attrName>ppt_x</p:attrName>
                                            </p:attrNameLst>
                                          </p:cBhvr>
                                          <p:tavLst>
                                            <p:tav tm="0">
                                              <p:val>
                                                <p:strVal val="1+#ppt_w/2"/>
                                              </p:val>
                                            </p:tav>
                                            <p:tav tm="100000">
                                              <p:val>
                                                <p:strVal val="#ppt_x"/>
                                              </p:val>
                                            </p:tav>
                                          </p:tavLst>
                                        </p:anim>
                                        <p:anim calcmode="lin" valueType="num" p14:bounceEnd="52000">
                                          <p:cBhvr additive="base">
                                            <p:cTn id="11"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750"/>
                                            <p:tgtEl>
                                              <p:spTgt spid="14"/>
                                            </p:tgtEl>
                                          </p:cBhvr>
                                        </p:animEffect>
                                      </p:childTnLst>
                                    </p:cTn>
                                  </p:par>
                                  <p:par>
                                    <p:cTn id="8" presetID="2" presetClass="entr" presetSubtype="3" accel="4800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2000" fill="hold"/>
                                            <p:tgtEl>
                                              <p:spTgt spid="15"/>
                                            </p:tgtEl>
                                            <p:attrNameLst>
                                              <p:attrName>ppt_x</p:attrName>
                                            </p:attrNameLst>
                                          </p:cBhvr>
                                          <p:tavLst>
                                            <p:tav tm="0">
                                              <p:val>
                                                <p:strVal val="1+#ppt_w/2"/>
                                              </p:val>
                                            </p:tav>
                                            <p:tav tm="100000">
                                              <p:val>
                                                <p:strVal val="#ppt_x"/>
                                              </p:val>
                                            </p:tav>
                                          </p:tavLst>
                                        </p:anim>
                                        <p:anim calcmode="lin" valueType="num">
                                          <p:cBhvr additive="base">
                                            <p:cTn id="11"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四、明年工作计划</a:t>
            </a:r>
          </a:p>
        </p:txBody>
      </p:sp>
      <p:grpSp>
        <p:nvGrpSpPr>
          <p:cNvPr id="42" name="组合 41"/>
          <p:cNvGrpSpPr/>
          <p:nvPr/>
        </p:nvGrpSpPr>
        <p:grpSpPr>
          <a:xfrm>
            <a:off x="3412099" y="1779662"/>
            <a:ext cx="1135253" cy="1135253"/>
            <a:chOff x="4549466" y="2592797"/>
            <a:chExt cx="1513670" cy="1513670"/>
          </a:xfrm>
          <a:effectLst/>
        </p:grpSpPr>
        <p:sp>
          <p:nvSpPr>
            <p:cNvPr id="43" name="任意多边形 42"/>
            <p:cNvSpPr/>
            <p:nvPr/>
          </p:nvSpPr>
          <p:spPr>
            <a:xfrm rot="16200000" flipH="1">
              <a:off x="4549466" y="2592797"/>
              <a:ext cx="1513670"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44" name="矩形 43"/>
            <p:cNvSpPr/>
            <p:nvPr/>
          </p:nvSpPr>
          <p:spPr>
            <a:xfrm rot="16200000" flipH="1">
              <a:off x="4896063" y="2939392"/>
              <a:ext cx="1154655" cy="1154655"/>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45" name="Freeform 16"/>
            <p:cNvSpPr>
              <a:spLocks noEditPoints="1"/>
            </p:cNvSpPr>
            <p:nvPr/>
          </p:nvSpPr>
          <p:spPr bwMode="auto">
            <a:xfrm>
              <a:off x="5274256" y="3296884"/>
              <a:ext cx="398268" cy="453152"/>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350">
                <a:solidFill>
                  <a:schemeClr val="tx1">
                    <a:lumMod val="65000"/>
                    <a:lumOff val="35000"/>
                  </a:schemeClr>
                </a:solidFill>
                <a:latin typeface="+mn-ea"/>
              </a:endParaRPr>
            </a:p>
          </p:txBody>
        </p:sp>
      </p:grpSp>
      <p:grpSp>
        <p:nvGrpSpPr>
          <p:cNvPr id="46" name="组合 45"/>
          <p:cNvGrpSpPr/>
          <p:nvPr/>
        </p:nvGrpSpPr>
        <p:grpSpPr>
          <a:xfrm>
            <a:off x="4615273" y="2982834"/>
            <a:ext cx="1136654" cy="1136655"/>
            <a:chOff x="6153697" y="4197027"/>
            <a:chExt cx="1515539" cy="1515540"/>
          </a:xfrm>
          <a:effectLst/>
        </p:grpSpPr>
        <p:sp>
          <p:nvSpPr>
            <p:cNvPr id="47" name="任意多边形 46"/>
            <p:cNvSpPr/>
            <p:nvPr/>
          </p:nvSpPr>
          <p:spPr>
            <a:xfrm rot="10800000">
              <a:off x="6155566" y="4198897"/>
              <a:ext cx="1513670"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48" name="矩形 47"/>
            <p:cNvSpPr/>
            <p:nvPr/>
          </p:nvSpPr>
          <p:spPr>
            <a:xfrm rot="10800000">
              <a:off x="6153697" y="4197027"/>
              <a:ext cx="1154655" cy="1154655"/>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49" name="Freeform 36"/>
            <p:cNvSpPr>
              <a:spLocks noEditPoints="1"/>
            </p:cNvSpPr>
            <p:nvPr/>
          </p:nvSpPr>
          <p:spPr bwMode="auto">
            <a:xfrm>
              <a:off x="6508223" y="4575639"/>
              <a:ext cx="411335" cy="406420"/>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1">
                    <a:lumMod val="65000"/>
                    <a:lumOff val="35000"/>
                  </a:schemeClr>
                </a:solidFill>
                <a:latin typeface="+mn-ea"/>
              </a:endParaRPr>
            </a:p>
          </p:txBody>
        </p:sp>
      </p:grpSp>
      <p:grpSp>
        <p:nvGrpSpPr>
          <p:cNvPr id="50" name="组合 49"/>
          <p:cNvGrpSpPr/>
          <p:nvPr/>
        </p:nvGrpSpPr>
        <p:grpSpPr>
          <a:xfrm>
            <a:off x="4613172" y="1774000"/>
            <a:ext cx="1136656" cy="1136655"/>
            <a:chOff x="6150896" y="2585248"/>
            <a:chExt cx="1515541" cy="1515540"/>
          </a:xfrm>
          <a:effectLst/>
        </p:grpSpPr>
        <p:sp>
          <p:nvSpPr>
            <p:cNvPr id="51" name="任意多边形 50"/>
            <p:cNvSpPr/>
            <p:nvPr/>
          </p:nvSpPr>
          <p:spPr>
            <a:xfrm rot="5400000">
              <a:off x="6152767" y="25852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52" name="矩形 51"/>
            <p:cNvSpPr/>
            <p:nvPr/>
          </p:nvSpPr>
          <p:spPr>
            <a:xfrm rot="5400000">
              <a:off x="6150897" y="2946133"/>
              <a:ext cx="1154654" cy="1154655"/>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53" name="Freeform 12"/>
            <p:cNvSpPr>
              <a:spLocks noEditPoints="1"/>
            </p:cNvSpPr>
            <p:nvPr/>
          </p:nvSpPr>
          <p:spPr bwMode="auto">
            <a:xfrm>
              <a:off x="6508223" y="3347422"/>
              <a:ext cx="475419" cy="35435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1">
                    <a:lumMod val="65000"/>
                    <a:lumOff val="35000"/>
                  </a:schemeClr>
                </a:solidFill>
                <a:latin typeface="+mn-ea"/>
              </a:endParaRPr>
            </a:p>
          </p:txBody>
        </p:sp>
      </p:grpSp>
      <p:grpSp>
        <p:nvGrpSpPr>
          <p:cNvPr id="54" name="组合 53"/>
          <p:cNvGrpSpPr/>
          <p:nvPr/>
        </p:nvGrpSpPr>
        <p:grpSpPr>
          <a:xfrm>
            <a:off x="3422565" y="2974548"/>
            <a:ext cx="1135252" cy="1136655"/>
            <a:chOff x="4563419" y="4185978"/>
            <a:chExt cx="1513669" cy="1515540"/>
          </a:xfrm>
          <a:effectLst/>
        </p:grpSpPr>
        <p:sp>
          <p:nvSpPr>
            <p:cNvPr id="55" name="任意多边形 54"/>
            <p:cNvSpPr/>
            <p:nvPr/>
          </p:nvSpPr>
          <p:spPr>
            <a:xfrm flipV="1">
              <a:off x="4563419" y="41878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56" name="矩形 55"/>
            <p:cNvSpPr/>
            <p:nvPr/>
          </p:nvSpPr>
          <p:spPr>
            <a:xfrm flipV="1">
              <a:off x="4911050" y="4185978"/>
              <a:ext cx="1154654" cy="1154655"/>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57" name="Freeform 16"/>
            <p:cNvSpPr>
              <a:spLocks noEditPoints="1"/>
            </p:cNvSpPr>
            <p:nvPr/>
          </p:nvSpPr>
          <p:spPr bwMode="auto">
            <a:xfrm>
              <a:off x="5274256" y="4575639"/>
              <a:ext cx="498367" cy="39743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1">
                    <a:lumMod val="65000"/>
                    <a:lumOff val="35000"/>
                  </a:schemeClr>
                </a:solidFill>
                <a:latin typeface="+mn-ea"/>
              </a:endParaRPr>
            </a:p>
          </p:txBody>
        </p:sp>
      </p:grpSp>
      <p:sp>
        <p:nvSpPr>
          <p:cNvPr id="58" name="矩形 57"/>
          <p:cNvSpPr>
            <a:spLocks noChangeArrowheads="1"/>
          </p:cNvSpPr>
          <p:nvPr/>
        </p:nvSpPr>
        <p:spPr bwMode="auto">
          <a:xfrm>
            <a:off x="755576" y="1738562"/>
            <a:ext cx="2306450" cy="6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buNone/>
            </a:pPr>
            <a:r>
              <a:rPr lang="zh-CN" altLang="en-US" sz="1600" dirty="0">
                <a:solidFill>
                  <a:schemeClr val="tx1">
                    <a:lumMod val="65000"/>
                    <a:lumOff val="35000"/>
                  </a:schemeClr>
                </a:solidFill>
                <a:latin typeface="+mn-ea"/>
                <a:ea typeface="+mn-ea"/>
              </a:rPr>
              <a:t>单击此处输入标题</a:t>
            </a:r>
            <a:endParaRPr lang="en-US" altLang="zh-CN" sz="1600" dirty="0">
              <a:solidFill>
                <a:schemeClr val="tx1">
                  <a:lumMod val="65000"/>
                  <a:lumOff val="35000"/>
                </a:schemeClr>
              </a:solidFill>
              <a:latin typeface="+mn-ea"/>
              <a:ea typeface="+mn-ea"/>
            </a:endParaRPr>
          </a:p>
          <a:p>
            <a:pPr algn="r">
              <a:buNone/>
            </a:pPr>
            <a:r>
              <a:rPr lang="zh-CN" altLang="en-US" sz="1050" dirty="0">
                <a:solidFill>
                  <a:schemeClr val="tx1">
                    <a:lumMod val="65000"/>
                    <a:lumOff val="35000"/>
                  </a:schemeClr>
                </a:solidFill>
                <a:latin typeface="+mn-ea"/>
                <a:ea typeface="+mn-ea"/>
              </a:rPr>
              <a:t>请在这里输入您的主要叙述</a:t>
            </a:r>
            <a:r>
              <a:rPr lang="zh-CN" altLang="en-US" sz="1050" dirty="0" smtClean="0">
                <a:solidFill>
                  <a:schemeClr val="tx1">
                    <a:lumMod val="65000"/>
                    <a:lumOff val="35000"/>
                  </a:schemeClr>
                </a:solidFill>
                <a:latin typeface="+mn-ea"/>
                <a:ea typeface="+mn-ea"/>
              </a:rPr>
              <a:t>内容请</a:t>
            </a:r>
            <a:r>
              <a:rPr lang="zh-CN" altLang="en-US" sz="1050" dirty="0">
                <a:solidFill>
                  <a:schemeClr val="tx1">
                    <a:lumMod val="65000"/>
                    <a:lumOff val="35000"/>
                  </a:schemeClr>
                </a:solidFill>
                <a:latin typeface="+mn-ea"/>
                <a:ea typeface="+mn-ea"/>
              </a:rPr>
              <a:t>在这里输入您的主要叙述内容</a:t>
            </a:r>
            <a:endParaRPr lang="en-US" altLang="zh-CN" sz="1050" dirty="0">
              <a:solidFill>
                <a:schemeClr val="tx1">
                  <a:lumMod val="65000"/>
                  <a:lumOff val="35000"/>
                </a:schemeClr>
              </a:solidFill>
              <a:latin typeface="+mn-ea"/>
              <a:ea typeface="+mn-ea"/>
            </a:endParaRPr>
          </a:p>
        </p:txBody>
      </p:sp>
      <p:sp>
        <p:nvSpPr>
          <p:cNvPr id="59" name="矩形 47"/>
          <p:cNvSpPr>
            <a:spLocks noChangeArrowheads="1"/>
          </p:cNvSpPr>
          <p:nvPr/>
        </p:nvSpPr>
        <p:spPr bwMode="auto">
          <a:xfrm>
            <a:off x="755576" y="3299928"/>
            <a:ext cx="2306450" cy="6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buNone/>
            </a:pPr>
            <a:r>
              <a:rPr lang="zh-CN" altLang="en-US" sz="1600" dirty="0">
                <a:solidFill>
                  <a:schemeClr val="tx1">
                    <a:lumMod val="65000"/>
                    <a:lumOff val="35000"/>
                  </a:schemeClr>
                </a:solidFill>
                <a:latin typeface="+mn-ea"/>
                <a:ea typeface="+mn-ea"/>
              </a:rPr>
              <a:t>单击此处输入标题</a:t>
            </a:r>
            <a:endParaRPr lang="en-US" altLang="zh-CN" sz="1600" dirty="0">
              <a:solidFill>
                <a:schemeClr val="tx1">
                  <a:lumMod val="65000"/>
                  <a:lumOff val="35000"/>
                </a:schemeClr>
              </a:solidFill>
              <a:latin typeface="+mn-ea"/>
              <a:ea typeface="+mn-ea"/>
            </a:endParaRPr>
          </a:p>
          <a:p>
            <a:pPr algn="r">
              <a:buNone/>
            </a:pPr>
            <a:r>
              <a:rPr lang="zh-CN" altLang="en-US" sz="1050" dirty="0">
                <a:solidFill>
                  <a:schemeClr val="tx1">
                    <a:lumMod val="65000"/>
                    <a:lumOff val="35000"/>
                  </a:schemeClr>
                </a:solidFill>
                <a:latin typeface="+mn-ea"/>
                <a:ea typeface="+mn-ea"/>
              </a:rPr>
              <a:t>请在这里输入您的主要叙述</a:t>
            </a:r>
            <a:r>
              <a:rPr lang="zh-CN" altLang="en-US" sz="1050" dirty="0" smtClean="0">
                <a:solidFill>
                  <a:schemeClr val="tx1">
                    <a:lumMod val="65000"/>
                    <a:lumOff val="35000"/>
                  </a:schemeClr>
                </a:solidFill>
                <a:latin typeface="+mn-ea"/>
                <a:ea typeface="+mn-ea"/>
              </a:rPr>
              <a:t>内容请</a:t>
            </a:r>
            <a:r>
              <a:rPr lang="zh-CN" altLang="en-US" sz="1050" dirty="0">
                <a:solidFill>
                  <a:schemeClr val="tx1">
                    <a:lumMod val="65000"/>
                    <a:lumOff val="35000"/>
                  </a:schemeClr>
                </a:solidFill>
                <a:latin typeface="+mn-ea"/>
                <a:ea typeface="+mn-ea"/>
              </a:rPr>
              <a:t>在这里输入您的主要叙述内容</a:t>
            </a:r>
            <a:endParaRPr lang="en-US" altLang="zh-CN" sz="1050" dirty="0">
              <a:solidFill>
                <a:schemeClr val="tx1">
                  <a:lumMod val="65000"/>
                  <a:lumOff val="35000"/>
                </a:schemeClr>
              </a:solidFill>
              <a:latin typeface="+mn-ea"/>
              <a:ea typeface="+mn-ea"/>
            </a:endParaRPr>
          </a:p>
        </p:txBody>
      </p:sp>
      <p:sp>
        <p:nvSpPr>
          <p:cNvPr id="60" name="矩形 47"/>
          <p:cNvSpPr>
            <a:spLocks noChangeArrowheads="1"/>
          </p:cNvSpPr>
          <p:nvPr/>
        </p:nvSpPr>
        <p:spPr bwMode="auto">
          <a:xfrm>
            <a:off x="6156176" y="1738562"/>
            <a:ext cx="2284975" cy="6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600" dirty="0">
                <a:solidFill>
                  <a:schemeClr val="tx1">
                    <a:lumMod val="65000"/>
                    <a:lumOff val="35000"/>
                  </a:schemeClr>
                </a:solidFill>
                <a:latin typeface="+mn-ea"/>
                <a:ea typeface="+mn-ea"/>
              </a:rPr>
              <a:t>单击此处输入标题</a:t>
            </a:r>
            <a:endParaRPr lang="en-US" altLang="zh-CN" sz="1600" dirty="0">
              <a:solidFill>
                <a:schemeClr val="tx1">
                  <a:lumMod val="65000"/>
                  <a:lumOff val="35000"/>
                </a:schemeClr>
              </a:solidFill>
              <a:latin typeface="+mn-ea"/>
              <a:ea typeface="+mn-ea"/>
            </a:endParaRPr>
          </a:p>
          <a:p>
            <a:pPr>
              <a:buNone/>
            </a:pPr>
            <a:r>
              <a:rPr lang="zh-CN" altLang="en-US" sz="1050" dirty="0">
                <a:solidFill>
                  <a:schemeClr val="tx1">
                    <a:lumMod val="65000"/>
                    <a:lumOff val="35000"/>
                  </a:schemeClr>
                </a:solidFill>
                <a:latin typeface="+mn-ea"/>
                <a:ea typeface="+mn-ea"/>
              </a:rPr>
              <a:t>请在这里输入您的主要叙述</a:t>
            </a:r>
            <a:r>
              <a:rPr lang="zh-CN" altLang="en-US" sz="1050" dirty="0" smtClean="0">
                <a:solidFill>
                  <a:schemeClr val="tx1">
                    <a:lumMod val="65000"/>
                    <a:lumOff val="35000"/>
                  </a:schemeClr>
                </a:solidFill>
                <a:latin typeface="+mn-ea"/>
                <a:ea typeface="+mn-ea"/>
              </a:rPr>
              <a:t>内容请</a:t>
            </a:r>
            <a:r>
              <a:rPr lang="zh-CN" altLang="en-US" sz="1050" dirty="0">
                <a:solidFill>
                  <a:schemeClr val="tx1">
                    <a:lumMod val="65000"/>
                    <a:lumOff val="35000"/>
                  </a:schemeClr>
                </a:solidFill>
                <a:latin typeface="+mn-ea"/>
                <a:ea typeface="+mn-ea"/>
              </a:rPr>
              <a:t>在这里输入您的主要叙述内容</a:t>
            </a:r>
            <a:endParaRPr lang="en-US" altLang="zh-CN" sz="1050" dirty="0">
              <a:solidFill>
                <a:schemeClr val="tx1">
                  <a:lumMod val="65000"/>
                  <a:lumOff val="35000"/>
                </a:schemeClr>
              </a:solidFill>
              <a:latin typeface="+mn-ea"/>
              <a:ea typeface="+mn-ea"/>
            </a:endParaRPr>
          </a:p>
        </p:txBody>
      </p:sp>
      <p:sp>
        <p:nvSpPr>
          <p:cNvPr id="61" name="矩形 60"/>
          <p:cNvSpPr>
            <a:spLocks noChangeArrowheads="1"/>
          </p:cNvSpPr>
          <p:nvPr/>
        </p:nvSpPr>
        <p:spPr bwMode="auto">
          <a:xfrm>
            <a:off x="6156175" y="3299928"/>
            <a:ext cx="2284975" cy="6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600" dirty="0">
                <a:solidFill>
                  <a:schemeClr val="tx1">
                    <a:lumMod val="65000"/>
                    <a:lumOff val="35000"/>
                  </a:schemeClr>
                </a:solidFill>
                <a:latin typeface="+mn-ea"/>
                <a:ea typeface="+mn-ea"/>
              </a:rPr>
              <a:t>单击此处输入标题</a:t>
            </a:r>
            <a:endParaRPr lang="en-US" altLang="zh-CN" sz="1600" dirty="0">
              <a:solidFill>
                <a:schemeClr val="tx1">
                  <a:lumMod val="65000"/>
                  <a:lumOff val="35000"/>
                </a:schemeClr>
              </a:solidFill>
              <a:latin typeface="+mn-ea"/>
              <a:ea typeface="+mn-ea"/>
            </a:endParaRPr>
          </a:p>
          <a:p>
            <a:pPr>
              <a:buNone/>
            </a:pPr>
            <a:r>
              <a:rPr lang="zh-CN" altLang="en-US" sz="1050" dirty="0">
                <a:solidFill>
                  <a:schemeClr val="tx1">
                    <a:lumMod val="65000"/>
                    <a:lumOff val="35000"/>
                  </a:schemeClr>
                </a:solidFill>
                <a:latin typeface="+mn-ea"/>
                <a:ea typeface="+mn-ea"/>
              </a:rPr>
              <a:t>请在这里输入您的主要叙述</a:t>
            </a:r>
            <a:r>
              <a:rPr lang="zh-CN" altLang="en-US" sz="1050" dirty="0" smtClean="0">
                <a:solidFill>
                  <a:schemeClr val="tx1">
                    <a:lumMod val="65000"/>
                    <a:lumOff val="35000"/>
                  </a:schemeClr>
                </a:solidFill>
                <a:latin typeface="+mn-ea"/>
                <a:ea typeface="+mn-ea"/>
              </a:rPr>
              <a:t>内容请</a:t>
            </a:r>
            <a:r>
              <a:rPr lang="zh-CN" altLang="en-US" sz="1050" dirty="0">
                <a:solidFill>
                  <a:schemeClr val="tx1">
                    <a:lumMod val="65000"/>
                    <a:lumOff val="35000"/>
                  </a:schemeClr>
                </a:solidFill>
                <a:latin typeface="+mn-ea"/>
                <a:ea typeface="+mn-ea"/>
              </a:rPr>
              <a:t>在这里输入您的主要叙述内容</a:t>
            </a:r>
            <a:endParaRPr lang="en-US" altLang="zh-CN" sz="1050" dirty="0">
              <a:solidFill>
                <a:schemeClr val="tx1">
                  <a:lumMod val="65000"/>
                  <a:lumOff val="35000"/>
                </a:schemeClr>
              </a:solidFill>
              <a:latin typeface="+mn-ea"/>
              <a:ea typeface="+mn-ea"/>
            </a:endParaRPr>
          </a:p>
        </p:txBody>
      </p:sp>
    </p:spTree>
    <p:extLst>
      <p:ext uri="{BB962C8B-B14F-4D97-AF65-F5344CB8AC3E}">
        <p14:creationId xmlns:p14="http://schemas.microsoft.com/office/powerpoint/2010/main" val="142323853"/>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4200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750" fill="hold"/>
                                        <p:tgtEl>
                                          <p:spTgt spid="42"/>
                                        </p:tgtEl>
                                        <p:attrNameLst>
                                          <p:attrName>ppt_x</p:attrName>
                                        </p:attrNameLst>
                                      </p:cBhvr>
                                      <p:tavLst>
                                        <p:tav tm="0">
                                          <p:val>
                                            <p:strVal val="0-#ppt_w/2"/>
                                          </p:val>
                                        </p:tav>
                                        <p:tav tm="100000">
                                          <p:val>
                                            <p:strVal val="#ppt_x"/>
                                          </p:val>
                                        </p:tav>
                                      </p:tavLst>
                                    </p:anim>
                                    <p:anim calcmode="lin" valueType="num">
                                      <p:cBhvr additive="base">
                                        <p:cTn id="8" dur="750" fill="hold"/>
                                        <p:tgtEl>
                                          <p:spTgt spid="42"/>
                                        </p:tgtEl>
                                        <p:attrNameLst>
                                          <p:attrName>ppt_y</p:attrName>
                                        </p:attrNameLst>
                                      </p:cBhvr>
                                      <p:tavLst>
                                        <p:tav tm="0">
                                          <p:val>
                                            <p:strVal val="0-#ppt_h/2"/>
                                          </p:val>
                                        </p:tav>
                                        <p:tav tm="100000">
                                          <p:val>
                                            <p:strVal val="#ppt_y"/>
                                          </p:val>
                                        </p:tav>
                                      </p:tavLst>
                                    </p:anim>
                                  </p:childTnLst>
                                </p:cTn>
                              </p:par>
                              <p:par>
                                <p:cTn id="9" presetID="2" presetClass="entr" presetSubtype="3" decel="42000" fill="hold" nodeType="withEffect">
                                  <p:stCondLst>
                                    <p:cond delay="15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750" fill="hold"/>
                                        <p:tgtEl>
                                          <p:spTgt spid="50"/>
                                        </p:tgtEl>
                                        <p:attrNameLst>
                                          <p:attrName>ppt_x</p:attrName>
                                        </p:attrNameLst>
                                      </p:cBhvr>
                                      <p:tavLst>
                                        <p:tav tm="0">
                                          <p:val>
                                            <p:strVal val="1+#ppt_w/2"/>
                                          </p:val>
                                        </p:tav>
                                        <p:tav tm="100000">
                                          <p:val>
                                            <p:strVal val="#ppt_x"/>
                                          </p:val>
                                        </p:tav>
                                      </p:tavLst>
                                    </p:anim>
                                    <p:anim calcmode="lin" valueType="num">
                                      <p:cBhvr additive="base">
                                        <p:cTn id="12" dur="750" fill="hold"/>
                                        <p:tgtEl>
                                          <p:spTgt spid="50"/>
                                        </p:tgtEl>
                                        <p:attrNameLst>
                                          <p:attrName>ppt_y</p:attrName>
                                        </p:attrNameLst>
                                      </p:cBhvr>
                                      <p:tavLst>
                                        <p:tav tm="0">
                                          <p:val>
                                            <p:strVal val="0-#ppt_h/2"/>
                                          </p:val>
                                        </p:tav>
                                        <p:tav tm="100000">
                                          <p:val>
                                            <p:strVal val="#ppt_y"/>
                                          </p:val>
                                        </p:tav>
                                      </p:tavLst>
                                    </p:anim>
                                  </p:childTnLst>
                                </p:cTn>
                              </p:par>
                              <p:par>
                                <p:cTn id="13" presetID="2" presetClass="entr" presetSubtype="12" decel="42000" fill="hold" nodeType="withEffect">
                                  <p:stCondLst>
                                    <p:cond delay="3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750" fill="hold"/>
                                        <p:tgtEl>
                                          <p:spTgt spid="54"/>
                                        </p:tgtEl>
                                        <p:attrNameLst>
                                          <p:attrName>ppt_x</p:attrName>
                                        </p:attrNameLst>
                                      </p:cBhvr>
                                      <p:tavLst>
                                        <p:tav tm="0">
                                          <p:val>
                                            <p:strVal val="0-#ppt_w/2"/>
                                          </p:val>
                                        </p:tav>
                                        <p:tav tm="100000">
                                          <p:val>
                                            <p:strVal val="#ppt_x"/>
                                          </p:val>
                                        </p:tav>
                                      </p:tavLst>
                                    </p:anim>
                                    <p:anim calcmode="lin" valueType="num">
                                      <p:cBhvr additive="base">
                                        <p:cTn id="16" dur="750" fill="hold"/>
                                        <p:tgtEl>
                                          <p:spTgt spid="54"/>
                                        </p:tgtEl>
                                        <p:attrNameLst>
                                          <p:attrName>ppt_y</p:attrName>
                                        </p:attrNameLst>
                                      </p:cBhvr>
                                      <p:tavLst>
                                        <p:tav tm="0">
                                          <p:val>
                                            <p:strVal val="1+#ppt_h/2"/>
                                          </p:val>
                                        </p:tav>
                                        <p:tav tm="100000">
                                          <p:val>
                                            <p:strVal val="#ppt_y"/>
                                          </p:val>
                                        </p:tav>
                                      </p:tavLst>
                                    </p:anim>
                                  </p:childTnLst>
                                </p:cTn>
                              </p:par>
                              <p:par>
                                <p:cTn id="17" presetID="2" presetClass="entr" presetSubtype="6" decel="42000" fill="hold" nodeType="withEffect">
                                  <p:stCondLst>
                                    <p:cond delay="45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750" fill="hold"/>
                                        <p:tgtEl>
                                          <p:spTgt spid="46"/>
                                        </p:tgtEl>
                                        <p:attrNameLst>
                                          <p:attrName>ppt_x</p:attrName>
                                        </p:attrNameLst>
                                      </p:cBhvr>
                                      <p:tavLst>
                                        <p:tav tm="0">
                                          <p:val>
                                            <p:strVal val="1+#ppt_w/2"/>
                                          </p:val>
                                        </p:tav>
                                        <p:tav tm="100000">
                                          <p:val>
                                            <p:strVal val="#ppt_x"/>
                                          </p:val>
                                        </p:tav>
                                      </p:tavLst>
                                    </p:anim>
                                    <p:anim calcmode="lin" valueType="num">
                                      <p:cBhvr additive="base">
                                        <p:cTn id="20" dur="750" fill="hold"/>
                                        <p:tgtEl>
                                          <p:spTgt spid="46"/>
                                        </p:tgtEl>
                                        <p:attrNameLst>
                                          <p:attrName>ppt_y</p:attrName>
                                        </p:attrNameLst>
                                      </p:cBhvr>
                                      <p:tavLst>
                                        <p:tav tm="0">
                                          <p:val>
                                            <p:strVal val="1+#ppt_h/2"/>
                                          </p:val>
                                        </p:tav>
                                        <p:tav tm="100000">
                                          <p:val>
                                            <p:strVal val="#ppt_y"/>
                                          </p:val>
                                        </p:tav>
                                      </p:tavLst>
                                    </p:anim>
                                  </p:childTnLst>
                                </p:cTn>
                              </p:par>
                            </p:childTnLst>
                          </p:cTn>
                        </p:par>
                        <p:par>
                          <p:cTn id="21" fill="hold">
                            <p:stCondLst>
                              <p:cond delay="1200"/>
                            </p:stCondLst>
                            <p:childTnLst>
                              <p:par>
                                <p:cTn id="22" presetID="22" presetClass="entr" presetSubtype="8"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wipe(left)">
                                      <p:cBhvr>
                                        <p:cTn id="24" dur="500"/>
                                        <p:tgtEl>
                                          <p:spTgt spid="58"/>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59"/>
                                        </p:tgtEl>
                                        <p:attrNameLst>
                                          <p:attrName>style.visibility</p:attrName>
                                        </p:attrNameLst>
                                      </p:cBhvr>
                                      <p:to>
                                        <p:strVal val="visible"/>
                                      </p:to>
                                    </p:set>
                                    <p:animEffect transition="in" filter="wipe(left)">
                                      <p:cBhvr>
                                        <p:cTn id="27" dur="500"/>
                                        <p:tgtEl>
                                          <p:spTgt spid="59"/>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60"/>
                                        </p:tgtEl>
                                        <p:attrNameLst>
                                          <p:attrName>style.visibility</p:attrName>
                                        </p:attrNameLst>
                                      </p:cBhvr>
                                      <p:to>
                                        <p:strVal val="visible"/>
                                      </p:to>
                                    </p:set>
                                    <p:animEffect transition="in" filter="wipe(left)">
                                      <p:cBhvr>
                                        <p:cTn id="30" dur="500"/>
                                        <p:tgtEl>
                                          <p:spTgt spid="60"/>
                                        </p:tgtEl>
                                      </p:cBhvr>
                                    </p:animEffect>
                                  </p:childTnLst>
                                </p:cTn>
                              </p:par>
                              <p:par>
                                <p:cTn id="31" presetID="22" presetClass="entr" presetSubtype="8" fill="hold" grpId="0" nodeType="withEffect">
                                  <p:stCondLst>
                                    <p:cond delay="750"/>
                                  </p:stCondLst>
                                  <p:childTnLst>
                                    <p:set>
                                      <p:cBhvr>
                                        <p:cTn id="32" dur="1" fill="hold">
                                          <p:stCondLst>
                                            <p:cond delay="0"/>
                                          </p:stCondLst>
                                        </p:cTn>
                                        <p:tgtEl>
                                          <p:spTgt spid="61"/>
                                        </p:tgtEl>
                                        <p:attrNameLst>
                                          <p:attrName>style.visibility</p:attrName>
                                        </p:attrNameLst>
                                      </p:cBhvr>
                                      <p:to>
                                        <p:strVal val="visible"/>
                                      </p:to>
                                    </p:set>
                                    <p:animEffect transition="in" filter="wipe(left)">
                                      <p:cBhvr>
                                        <p:cTn id="3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四、管理提升方针</a:t>
            </a:r>
          </a:p>
        </p:txBody>
      </p:sp>
      <p:sp>
        <p:nvSpPr>
          <p:cNvPr id="31" name="TextBox 10"/>
          <p:cNvSpPr txBox="1"/>
          <p:nvPr/>
        </p:nvSpPr>
        <p:spPr>
          <a:xfrm>
            <a:off x="1072753" y="1931194"/>
            <a:ext cx="1107996" cy="276999"/>
          </a:xfrm>
          <a:prstGeom prst="rect">
            <a:avLst/>
          </a:prstGeom>
          <a:noFill/>
        </p:spPr>
        <p:txBody>
          <a:bodyPr wrap="none">
            <a:spAutoFit/>
          </a:bodyPr>
          <a:lstStyle/>
          <a:p>
            <a:r>
              <a:rPr lang="zh-CN" altLang="en-US" sz="1200" dirty="0">
                <a:solidFill>
                  <a:schemeClr val="tx1">
                    <a:lumMod val="65000"/>
                    <a:lumOff val="35000"/>
                  </a:schemeClr>
                </a:solidFill>
                <a:latin typeface="+mn-ea"/>
                <a:cs typeface="+mn-ea"/>
              </a:rPr>
              <a:t>单击编辑标题</a:t>
            </a:r>
          </a:p>
        </p:txBody>
      </p:sp>
      <p:grpSp>
        <p:nvGrpSpPr>
          <p:cNvPr id="32" name="Group 1"/>
          <p:cNvGrpSpPr>
            <a:grpSpLocks/>
          </p:cNvGrpSpPr>
          <p:nvPr/>
        </p:nvGrpSpPr>
        <p:grpSpPr bwMode="auto">
          <a:xfrm>
            <a:off x="1076325" y="2429345"/>
            <a:ext cx="3005138" cy="1220544"/>
            <a:chOff x="1435226" y="3238678"/>
            <a:chExt cx="4006724" cy="1627355"/>
          </a:xfrm>
        </p:grpSpPr>
        <p:sp>
          <p:nvSpPr>
            <p:cNvPr id="33" name="TextBox 9"/>
            <p:cNvSpPr txBox="1"/>
            <p:nvPr/>
          </p:nvSpPr>
          <p:spPr>
            <a:xfrm>
              <a:off x="1435226" y="4078144"/>
              <a:ext cx="4006724" cy="787889"/>
            </a:xfrm>
            <a:prstGeom prst="rect">
              <a:avLst/>
            </a:prstGeom>
            <a:noFill/>
          </p:spPr>
          <p:txBody>
            <a:bodyPr>
              <a:spAutoFit/>
            </a:bodyPr>
            <a:lstStyle/>
            <a:p>
              <a:pPr>
                <a:lnSpc>
                  <a:spcPct val="120000"/>
                </a:lnSpc>
                <a:spcBef>
                  <a:spcPct val="20000"/>
                </a:spcBef>
              </a:pPr>
              <a:r>
                <a:rPr lang="zh-CN" altLang="en-US" sz="900" dirty="0">
                  <a:solidFill>
                    <a:schemeClr val="tx1">
                      <a:lumMod val="65000"/>
                      <a:lumOff val="35000"/>
                    </a:schemeClr>
                  </a:solidFill>
                  <a:latin typeface="+mn-ea"/>
                  <a:cs typeface="+mn-ea"/>
                  <a:sym typeface="Arial" pitchFamily="34" charset="0"/>
                </a:rPr>
                <a:t>单击此处编辑您要的内容，建议您在展示时采用微软雅黑字体，本模版所有图形线条及其相应素材均可自由编辑、改色、替换。</a:t>
              </a:r>
              <a:endParaRPr lang="en-US" altLang="zh-CN" sz="900" dirty="0">
                <a:solidFill>
                  <a:schemeClr val="tx1">
                    <a:lumMod val="65000"/>
                    <a:lumOff val="35000"/>
                  </a:schemeClr>
                </a:solidFill>
                <a:latin typeface="+mn-ea"/>
                <a:cs typeface="+mn-ea"/>
                <a:sym typeface="Arial" pitchFamily="34" charset="0"/>
              </a:endParaRPr>
            </a:p>
          </p:txBody>
        </p:sp>
        <p:sp>
          <p:nvSpPr>
            <p:cNvPr id="34" name="TextBox 11"/>
            <p:cNvSpPr txBox="1"/>
            <p:nvPr/>
          </p:nvSpPr>
          <p:spPr>
            <a:xfrm>
              <a:off x="2822657" y="3238678"/>
              <a:ext cx="2619293" cy="492431"/>
            </a:xfrm>
            <a:prstGeom prst="rect">
              <a:avLst/>
            </a:prstGeom>
            <a:noFill/>
          </p:spPr>
          <p:txBody>
            <a:bodyPr>
              <a:spAutoFit/>
            </a:bodyPr>
            <a:lstStyle/>
            <a:p>
              <a:pPr defTabSz="912613">
                <a:spcBef>
                  <a:spcPct val="20000"/>
                </a:spcBef>
                <a:defRPr/>
              </a:pPr>
              <a:r>
                <a:rPr lang="zh-CN" altLang="en-US" sz="9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900" dirty="0">
                <a:solidFill>
                  <a:schemeClr val="tx1">
                    <a:lumMod val="65000"/>
                    <a:lumOff val="35000"/>
                  </a:schemeClr>
                </a:solidFill>
                <a:latin typeface="+mn-ea"/>
                <a:cs typeface="+mn-ea"/>
                <a:sym typeface="Arial" panose="020B0604020202020204" pitchFamily="34" charset="0"/>
              </a:endParaRPr>
            </a:p>
          </p:txBody>
        </p:sp>
      </p:grpSp>
      <p:sp>
        <p:nvSpPr>
          <p:cNvPr id="35" name="TextBox 12"/>
          <p:cNvSpPr txBox="1"/>
          <p:nvPr/>
        </p:nvSpPr>
        <p:spPr>
          <a:xfrm>
            <a:off x="1072754" y="2282429"/>
            <a:ext cx="1112805" cy="715581"/>
          </a:xfrm>
          <a:prstGeom prst="rect">
            <a:avLst/>
          </a:prstGeom>
          <a:noFill/>
        </p:spPr>
        <p:txBody>
          <a:bodyPr wrap="none">
            <a:spAutoFit/>
          </a:bodyPr>
          <a:lstStyle/>
          <a:p>
            <a:pPr eaLnBrk="1" fontAlgn="auto" hangingPunct="1">
              <a:spcBef>
                <a:spcPts val="0"/>
              </a:spcBef>
              <a:spcAft>
                <a:spcPts val="0"/>
              </a:spcAft>
              <a:defRPr/>
            </a:pPr>
            <a:r>
              <a:rPr lang="id-ID" sz="4050" b="1" dirty="0">
                <a:solidFill>
                  <a:schemeClr val="tx1">
                    <a:lumMod val="65000"/>
                    <a:lumOff val="35000"/>
                  </a:schemeClr>
                </a:solidFill>
                <a:latin typeface="+mn-ea"/>
                <a:cs typeface="+mn-ea"/>
              </a:rPr>
              <a:t>9</a:t>
            </a:r>
            <a:r>
              <a:rPr lang="en-US" sz="4050" b="1" dirty="0">
                <a:solidFill>
                  <a:schemeClr val="tx1">
                    <a:lumMod val="65000"/>
                    <a:lumOff val="35000"/>
                  </a:schemeClr>
                </a:solidFill>
                <a:latin typeface="+mn-ea"/>
                <a:cs typeface="+mn-ea"/>
              </a:rPr>
              <a:t>8</a:t>
            </a:r>
            <a:r>
              <a:rPr lang="id-ID" sz="2400" b="1" dirty="0">
                <a:solidFill>
                  <a:schemeClr val="tx1">
                    <a:lumMod val="65000"/>
                    <a:lumOff val="35000"/>
                  </a:schemeClr>
                </a:solidFill>
                <a:latin typeface="+mn-ea"/>
                <a:cs typeface="+mn-ea"/>
              </a:rPr>
              <a:t>%</a:t>
            </a:r>
            <a:endParaRPr lang="id-ID" sz="3000" b="1" dirty="0">
              <a:solidFill>
                <a:schemeClr val="tx1">
                  <a:lumMod val="65000"/>
                  <a:lumOff val="35000"/>
                </a:schemeClr>
              </a:solidFill>
              <a:latin typeface="+mn-ea"/>
              <a:cs typeface="+mn-ea"/>
            </a:endParaRPr>
          </a:p>
        </p:txBody>
      </p:sp>
      <p:sp>
        <p:nvSpPr>
          <p:cNvPr id="36" name="Shape 2056"/>
          <p:cNvSpPr/>
          <p:nvPr/>
        </p:nvSpPr>
        <p:spPr>
          <a:xfrm rot="20833667">
            <a:off x="4391025" y="1966913"/>
            <a:ext cx="3694510" cy="1784747"/>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chemeClr val="accent1"/>
          </a:solidFill>
          <a:ln w="12700">
            <a:miter lim="400000"/>
          </a:ln>
        </p:spPr>
        <p:txBody>
          <a:bodyPr lIns="28575" tIns="28575" rIns="28575" bIns="28575" anchor="ctr"/>
          <a:lstStyle/>
          <a:p>
            <a:pPr eaLnBrk="1" fontAlgn="auto" hangingPunct="1">
              <a:spcBef>
                <a:spcPts val="0"/>
              </a:spcBef>
              <a:spcAft>
                <a:spcPts val="0"/>
              </a:spcAft>
              <a:defRPr sz="3200">
                <a:solidFill>
                  <a:srgbClr val="FFFFFF"/>
                </a:solidFill>
                <a:latin typeface="Helvetica Light"/>
                <a:ea typeface="Helvetica Light"/>
                <a:cs typeface="Helvetica Light"/>
                <a:sym typeface="Helvetica Light"/>
              </a:defRPr>
            </a:pPr>
            <a:endParaRPr sz="2400">
              <a:solidFill>
                <a:schemeClr val="tx1">
                  <a:lumMod val="65000"/>
                  <a:lumOff val="35000"/>
                </a:schemeClr>
              </a:solidFill>
              <a:latin typeface="+mn-ea"/>
              <a:cs typeface="+mn-ea"/>
              <a:sym typeface="Helvetica Light"/>
            </a:endParaRPr>
          </a:p>
        </p:txBody>
      </p:sp>
      <p:sp>
        <p:nvSpPr>
          <p:cNvPr id="37" name="TextBox 14"/>
          <p:cNvSpPr txBox="1"/>
          <p:nvPr/>
        </p:nvSpPr>
        <p:spPr>
          <a:xfrm>
            <a:off x="4155282" y="4204098"/>
            <a:ext cx="997744" cy="161583"/>
          </a:xfrm>
          <a:prstGeom prst="rect">
            <a:avLst/>
          </a:prstGeom>
          <a:noFill/>
        </p:spPr>
        <p:txBody>
          <a:bodyPr lIns="0" tIns="0" rIns="0" bIns="0">
            <a:spAutoFit/>
          </a:bodyPr>
          <a:lstStyle/>
          <a:p>
            <a:pPr algn="ctr" eaLnBrk="1" fontAlgn="auto" hangingPunct="1">
              <a:spcBef>
                <a:spcPts val="0"/>
              </a:spcBef>
              <a:spcAft>
                <a:spcPts val="0"/>
              </a:spcAft>
              <a:defRPr/>
            </a:pPr>
            <a:r>
              <a:rPr lang="en-GB" sz="1050" dirty="0">
                <a:solidFill>
                  <a:schemeClr val="tx1">
                    <a:lumMod val="65000"/>
                    <a:lumOff val="35000"/>
                  </a:schemeClr>
                </a:solidFill>
                <a:latin typeface="+mn-ea"/>
                <a:cs typeface="+mn-ea"/>
              </a:rPr>
              <a:t>Edify</a:t>
            </a:r>
          </a:p>
        </p:txBody>
      </p:sp>
      <p:sp>
        <p:nvSpPr>
          <p:cNvPr id="38" name="TextBox 15"/>
          <p:cNvSpPr txBox="1"/>
          <p:nvPr/>
        </p:nvSpPr>
        <p:spPr>
          <a:xfrm>
            <a:off x="5153025" y="2376488"/>
            <a:ext cx="997744" cy="161583"/>
          </a:xfrm>
          <a:prstGeom prst="rect">
            <a:avLst/>
          </a:prstGeom>
          <a:noFill/>
        </p:spPr>
        <p:txBody>
          <a:bodyPr lIns="0" tIns="0" rIns="0" bIns="0">
            <a:spAutoFit/>
          </a:bodyPr>
          <a:lstStyle/>
          <a:p>
            <a:pPr algn="ctr" eaLnBrk="1" fontAlgn="auto" hangingPunct="1">
              <a:spcBef>
                <a:spcPts val="0"/>
              </a:spcBef>
              <a:spcAft>
                <a:spcPts val="0"/>
              </a:spcAft>
              <a:defRPr/>
            </a:pPr>
            <a:r>
              <a:rPr lang="en-GB" sz="1050" dirty="0">
                <a:solidFill>
                  <a:schemeClr val="tx1">
                    <a:lumMod val="65000"/>
                    <a:lumOff val="35000"/>
                  </a:schemeClr>
                </a:solidFill>
                <a:latin typeface="+mn-ea"/>
                <a:cs typeface="+mn-ea"/>
              </a:rPr>
              <a:t>Respect</a:t>
            </a:r>
          </a:p>
        </p:txBody>
      </p:sp>
      <p:sp>
        <p:nvSpPr>
          <p:cNvPr id="39" name="TextBox 16"/>
          <p:cNvSpPr txBox="1"/>
          <p:nvPr/>
        </p:nvSpPr>
        <p:spPr>
          <a:xfrm>
            <a:off x="6081713" y="3152776"/>
            <a:ext cx="997744" cy="161583"/>
          </a:xfrm>
          <a:prstGeom prst="rect">
            <a:avLst/>
          </a:prstGeom>
          <a:noFill/>
        </p:spPr>
        <p:txBody>
          <a:bodyPr lIns="0" tIns="0" rIns="0" bIns="0">
            <a:spAutoFit/>
          </a:bodyPr>
          <a:lstStyle/>
          <a:p>
            <a:pPr algn="ctr" eaLnBrk="1" fontAlgn="auto" hangingPunct="1">
              <a:spcBef>
                <a:spcPts val="0"/>
              </a:spcBef>
              <a:spcAft>
                <a:spcPts val="0"/>
              </a:spcAft>
              <a:defRPr/>
            </a:pPr>
            <a:r>
              <a:rPr lang="en-GB" sz="1050" dirty="0">
                <a:solidFill>
                  <a:schemeClr val="tx1">
                    <a:lumMod val="65000"/>
                    <a:lumOff val="35000"/>
                  </a:schemeClr>
                </a:solidFill>
                <a:latin typeface="+mn-ea"/>
                <a:cs typeface="+mn-ea"/>
              </a:rPr>
              <a:t>Trust</a:t>
            </a:r>
          </a:p>
        </p:txBody>
      </p:sp>
      <p:sp>
        <p:nvSpPr>
          <p:cNvPr id="40" name="TextBox 17"/>
          <p:cNvSpPr txBox="1"/>
          <p:nvPr/>
        </p:nvSpPr>
        <p:spPr>
          <a:xfrm>
            <a:off x="7347348" y="1309688"/>
            <a:ext cx="997744" cy="161583"/>
          </a:xfrm>
          <a:prstGeom prst="rect">
            <a:avLst/>
          </a:prstGeom>
          <a:noFill/>
        </p:spPr>
        <p:txBody>
          <a:bodyPr lIns="0" tIns="0" rIns="0" bIns="0">
            <a:spAutoFit/>
          </a:bodyPr>
          <a:lstStyle/>
          <a:p>
            <a:pPr algn="ctr" eaLnBrk="1" fontAlgn="auto" hangingPunct="1">
              <a:spcBef>
                <a:spcPts val="0"/>
              </a:spcBef>
              <a:spcAft>
                <a:spcPts val="0"/>
              </a:spcAft>
              <a:defRPr/>
            </a:pPr>
            <a:r>
              <a:rPr lang="en-GB" sz="1050" dirty="0">
                <a:solidFill>
                  <a:schemeClr val="tx1">
                    <a:lumMod val="65000"/>
                    <a:lumOff val="35000"/>
                  </a:schemeClr>
                </a:solidFill>
                <a:latin typeface="+mn-ea"/>
                <a:cs typeface="+mn-ea"/>
              </a:rPr>
              <a:t>Success</a:t>
            </a:r>
          </a:p>
        </p:txBody>
      </p:sp>
    </p:spTree>
    <p:extLst>
      <p:ext uri="{BB962C8B-B14F-4D97-AF65-F5344CB8AC3E}">
        <p14:creationId xmlns:p14="http://schemas.microsoft.com/office/powerpoint/2010/main" val="119309888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5" grpId="0"/>
      <p:bldP spid="37" grpId="0"/>
      <p:bldP spid="38" grpId="0"/>
      <p:bldP spid="39" grpId="0"/>
      <p:bldP spid="4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四、团队扩大计划</a:t>
            </a:r>
          </a:p>
        </p:txBody>
      </p:sp>
      <p:grpSp>
        <p:nvGrpSpPr>
          <p:cNvPr id="72" name="组合 39">
            <a:extLst>
              <a:ext uri="{FF2B5EF4-FFF2-40B4-BE49-F238E27FC236}">
                <a16:creationId xmlns:a16="http://schemas.microsoft.com/office/drawing/2014/main" xmlns="" id="{1E593662-457D-4D9A-8B25-E94A9095650E}"/>
              </a:ext>
            </a:extLst>
          </p:cNvPr>
          <p:cNvGrpSpPr/>
          <p:nvPr/>
        </p:nvGrpSpPr>
        <p:grpSpPr>
          <a:xfrm>
            <a:off x="1134921" y="1711440"/>
            <a:ext cx="779057" cy="600075"/>
            <a:chOff x="4525013" y="1808163"/>
            <a:chExt cx="1782762" cy="1373187"/>
          </a:xfrm>
          <a:solidFill>
            <a:schemeClr val="accent1"/>
          </a:solidFill>
        </p:grpSpPr>
        <p:sp>
          <p:nvSpPr>
            <p:cNvPr id="73" name="Freeform 8">
              <a:extLst>
                <a:ext uri="{FF2B5EF4-FFF2-40B4-BE49-F238E27FC236}">
                  <a16:creationId xmlns:a16="http://schemas.microsoft.com/office/drawing/2014/main" xmlns="" id="{18137482-F391-47A3-999B-DB142FEAE5D7}"/>
                </a:ext>
              </a:extLst>
            </p:cNvPr>
            <p:cNvSpPr>
              <a:spLocks/>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grpFill/>
            <a:ln>
              <a:noFill/>
            </a:ln>
          </p:spPr>
          <p:txBody>
            <a:bodyPr/>
            <a:lstStyle/>
            <a:p>
              <a:endParaRPr lang="zh-CN" altLang="en-US" sz="2400">
                <a:solidFill>
                  <a:schemeClr val="tx1">
                    <a:lumMod val="65000"/>
                    <a:lumOff val="35000"/>
                  </a:schemeClr>
                </a:solidFill>
              </a:endParaRPr>
            </a:p>
          </p:txBody>
        </p:sp>
        <p:sp>
          <p:nvSpPr>
            <p:cNvPr id="74" name="Freeform 9">
              <a:extLst>
                <a:ext uri="{FF2B5EF4-FFF2-40B4-BE49-F238E27FC236}">
                  <a16:creationId xmlns:a16="http://schemas.microsoft.com/office/drawing/2014/main" xmlns="" id="{7256FA52-6778-4B68-BB3D-1BC14CF7B8AC}"/>
                </a:ext>
              </a:extLst>
            </p:cNvPr>
            <p:cNvSpPr>
              <a:spLocks/>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grpFill/>
            <a:ln>
              <a:noFill/>
            </a:ln>
          </p:spPr>
          <p:txBody>
            <a:bodyPr/>
            <a:lstStyle/>
            <a:p>
              <a:endParaRPr lang="zh-CN" altLang="en-US" sz="2400">
                <a:solidFill>
                  <a:schemeClr val="tx1">
                    <a:lumMod val="65000"/>
                    <a:lumOff val="35000"/>
                  </a:schemeClr>
                </a:solidFill>
              </a:endParaRPr>
            </a:p>
          </p:txBody>
        </p:sp>
        <p:sp>
          <p:nvSpPr>
            <p:cNvPr id="75" name="Freeform 21">
              <a:extLst>
                <a:ext uri="{FF2B5EF4-FFF2-40B4-BE49-F238E27FC236}">
                  <a16:creationId xmlns:a16="http://schemas.microsoft.com/office/drawing/2014/main" xmlns="" id="{CFF9624E-94FD-4843-B5FA-7E8CA77F31B7}"/>
                </a:ext>
              </a:extLst>
            </p:cNvPr>
            <p:cNvSpPr>
              <a:spLocks/>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65000"/>
                    <a:lumOff val="35000"/>
                  </a:schemeClr>
                </a:solidFill>
              </a:endParaRPr>
            </a:p>
          </p:txBody>
        </p:sp>
        <p:sp>
          <p:nvSpPr>
            <p:cNvPr id="76" name="Freeform 22">
              <a:extLst>
                <a:ext uri="{FF2B5EF4-FFF2-40B4-BE49-F238E27FC236}">
                  <a16:creationId xmlns:a16="http://schemas.microsoft.com/office/drawing/2014/main" xmlns="" id="{A16902D6-D52E-49CA-8D52-47DC459DD72C}"/>
                </a:ext>
              </a:extLst>
            </p:cNvPr>
            <p:cNvSpPr>
              <a:spLocks/>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65000"/>
                    <a:lumOff val="35000"/>
                  </a:schemeClr>
                </a:solidFill>
              </a:endParaRPr>
            </a:p>
          </p:txBody>
        </p:sp>
      </p:grpSp>
      <p:sp>
        <p:nvSpPr>
          <p:cNvPr id="77" name="1">
            <a:extLst>
              <a:ext uri="{FF2B5EF4-FFF2-40B4-BE49-F238E27FC236}">
                <a16:creationId xmlns:a16="http://schemas.microsoft.com/office/drawing/2014/main" xmlns="" id="{988B6800-E91B-4BA9-9AF9-D2E2A7A152FD}"/>
              </a:ext>
            </a:extLst>
          </p:cNvPr>
          <p:cNvSpPr/>
          <p:nvPr>
            <p:custDataLst>
              <p:tags r:id="rId1"/>
            </p:custDataLst>
          </p:nvPr>
        </p:nvSpPr>
        <p:spPr>
          <a:xfrm>
            <a:off x="2247482" y="1961319"/>
            <a:ext cx="5191959" cy="373051"/>
          </a:xfrm>
          <a:prstGeom prst="rect">
            <a:avLst/>
          </a:prstGeom>
          <a:ln w="12700">
            <a:miter lim="400000"/>
          </a:ln>
        </p:spPr>
        <p:txBody>
          <a:bodyPr wrap="square" lIns="19050" tIns="19050" rIns="19050" bIns="19050" anchor="ctr">
            <a:spAutoFit/>
          </a:bodyPr>
          <a:lstStyle>
            <a:lvl1pPr algn="l">
              <a:lnSpc>
                <a:spcPct val="130000"/>
              </a:lnSpc>
              <a:defRPr sz="2400">
                <a:solidFill>
                  <a:srgbClr val="53585F"/>
                </a:solidFill>
                <a:latin typeface="Lato Light"/>
                <a:ea typeface="Lato Light"/>
                <a:cs typeface="Lato Light"/>
                <a:sym typeface="Lato Light"/>
              </a:defRPr>
            </a:lvl1pPr>
          </a:lstStyle>
          <a:p>
            <a:r>
              <a:rPr lang="zh-CN" altLang="en-US" sz="900" dirty="0">
                <a:solidFill>
                  <a:schemeClr val="tx1">
                    <a:lumMod val="65000"/>
                    <a:lumOff val="3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您的内容打在这里，或者通过复制您的文本后，在此框中选择粘贴，并选择只保留文字。您的内容打在这里，或者通过复制您的文本后，在此框中选择粘贴，并选择只保留文字</a:t>
            </a:r>
            <a:r>
              <a:rPr lang="zh-CN" altLang="en-US" sz="900" dirty="0" smtClean="0">
                <a:solidFill>
                  <a:schemeClr val="tx1">
                    <a:lumMod val="65000"/>
                    <a:lumOff val="35000"/>
                  </a:schemeClr>
                </a:solidFill>
                <a:latin typeface="楷体" panose="02010609060101010101" pitchFamily="49" charset="-122"/>
                <a:ea typeface="楷体" panose="02010609060101010101" pitchFamily="49" charset="-122"/>
              </a:rPr>
              <a:t>。</a:t>
            </a:r>
          </a:p>
        </p:txBody>
      </p:sp>
      <p:sp>
        <p:nvSpPr>
          <p:cNvPr id="112" name="1">
            <a:extLst>
              <a:ext uri="{FF2B5EF4-FFF2-40B4-BE49-F238E27FC236}">
                <a16:creationId xmlns:a16="http://schemas.microsoft.com/office/drawing/2014/main" xmlns="" id="{147C97F2-6DCA-4FF4-B92C-CEB0790C6673}"/>
              </a:ext>
            </a:extLst>
          </p:cNvPr>
          <p:cNvSpPr/>
          <p:nvPr>
            <p:custDataLst>
              <p:tags r:id="rId2"/>
            </p:custDataLst>
          </p:nvPr>
        </p:nvSpPr>
        <p:spPr>
          <a:xfrm>
            <a:off x="2247483" y="1610853"/>
            <a:ext cx="1577355" cy="278666"/>
          </a:xfrm>
          <a:prstGeom prst="rect">
            <a:avLst/>
          </a:prstGeom>
          <a:ln w="12700">
            <a:miter lim="400000"/>
          </a:ln>
        </p:spPr>
        <p:txBody>
          <a:bodyPr wrap="none" lIns="19050" tIns="19050" rIns="19050" bIns="19050" anchor="ctr">
            <a:spAutoFit/>
          </a:bodyPr>
          <a:lstStyle>
            <a:lvl1pPr algn="l">
              <a:defRPr sz="4000">
                <a:solidFill>
                  <a:srgbClr val="A6AAA9"/>
                </a:solidFill>
                <a:latin typeface="Lato Light"/>
                <a:ea typeface="Lato Light"/>
                <a:cs typeface="Lato Light"/>
                <a:sym typeface="Lato Light"/>
              </a:defRPr>
            </a:lvl1pPr>
          </a:lstStyle>
          <a:p>
            <a:pPr defTabSz="597218">
              <a:lnSpc>
                <a:spcPct val="120000"/>
              </a:lnSpc>
              <a:spcBef>
                <a:spcPct val="20000"/>
              </a:spcBef>
              <a:defRPr/>
            </a:pPr>
            <a:r>
              <a:rPr lang="zh-CN" altLang="en-US" sz="1500"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rPr>
              <a:t>单击此处输入标题</a:t>
            </a:r>
            <a:endParaRPr lang="es-ES_tradnl" altLang="zh-CN" sz="825"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endParaRPr>
          </a:p>
        </p:txBody>
      </p:sp>
      <p:grpSp>
        <p:nvGrpSpPr>
          <p:cNvPr id="113" name="组合 39">
            <a:extLst>
              <a:ext uri="{FF2B5EF4-FFF2-40B4-BE49-F238E27FC236}">
                <a16:creationId xmlns:a16="http://schemas.microsoft.com/office/drawing/2014/main" xmlns="" id="{728F257E-575D-4E5E-A6DB-D9E21135D4FD}"/>
              </a:ext>
            </a:extLst>
          </p:cNvPr>
          <p:cNvGrpSpPr/>
          <p:nvPr/>
        </p:nvGrpSpPr>
        <p:grpSpPr>
          <a:xfrm>
            <a:off x="1795872" y="3054710"/>
            <a:ext cx="779057" cy="600075"/>
            <a:chOff x="4525013" y="1808163"/>
            <a:chExt cx="1782762" cy="1373187"/>
          </a:xfrm>
          <a:solidFill>
            <a:schemeClr val="accent2"/>
          </a:solidFill>
        </p:grpSpPr>
        <p:sp>
          <p:nvSpPr>
            <p:cNvPr id="114" name="Freeform 8">
              <a:extLst>
                <a:ext uri="{FF2B5EF4-FFF2-40B4-BE49-F238E27FC236}">
                  <a16:creationId xmlns:a16="http://schemas.microsoft.com/office/drawing/2014/main" xmlns="" id="{2C5DDEE1-305C-4719-89CB-9A603DE227C6}"/>
                </a:ext>
              </a:extLst>
            </p:cNvPr>
            <p:cNvSpPr>
              <a:spLocks/>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grpFill/>
            <a:ln>
              <a:noFill/>
            </a:ln>
          </p:spPr>
          <p:txBody>
            <a:bodyPr/>
            <a:lstStyle/>
            <a:p>
              <a:endParaRPr lang="zh-CN" altLang="en-US" sz="2400">
                <a:solidFill>
                  <a:schemeClr val="tx1">
                    <a:lumMod val="65000"/>
                    <a:lumOff val="35000"/>
                  </a:schemeClr>
                </a:solidFill>
              </a:endParaRPr>
            </a:p>
          </p:txBody>
        </p:sp>
        <p:sp>
          <p:nvSpPr>
            <p:cNvPr id="115" name="Freeform 9">
              <a:extLst>
                <a:ext uri="{FF2B5EF4-FFF2-40B4-BE49-F238E27FC236}">
                  <a16:creationId xmlns:a16="http://schemas.microsoft.com/office/drawing/2014/main" xmlns="" id="{C3C05F6C-5908-489C-A23D-91A2C0CC7D0B}"/>
                </a:ext>
              </a:extLst>
            </p:cNvPr>
            <p:cNvSpPr>
              <a:spLocks/>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grpFill/>
            <a:ln>
              <a:noFill/>
            </a:ln>
          </p:spPr>
          <p:txBody>
            <a:bodyPr/>
            <a:lstStyle/>
            <a:p>
              <a:endParaRPr lang="zh-CN" altLang="en-US" sz="2400">
                <a:solidFill>
                  <a:schemeClr val="tx1">
                    <a:lumMod val="65000"/>
                    <a:lumOff val="35000"/>
                  </a:schemeClr>
                </a:solidFill>
              </a:endParaRPr>
            </a:p>
          </p:txBody>
        </p:sp>
        <p:sp>
          <p:nvSpPr>
            <p:cNvPr id="116" name="Freeform 21">
              <a:extLst>
                <a:ext uri="{FF2B5EF4-FFF2-40B4-BE49-F238E27FC236}">
                  <a16:creationId xmlns:a16="http://schemas.microsoft.com/office/drawing/2014/main" xmlns="" id="{7FD21F14-27C0-4585-98DD-A265DC1005AC}"/>
                </a:ext>
              </a:extLst>
            </p:cNvPr>
            <p:cNvSpPr>
              <a:spLocks/>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65000"/>
                    <a:lumOff val="35000"/>
                  </a:schemeClr>
                </a:solidFill>
              </a:endParaRPr>
            </a:p>
          </p:txBody>
        </p:sp>
        <p:sp>
          <p:nvSpPr>
            <p:cNvPr id="117" name="Freeform 22">
              <a:extLst>
                <a:ext uri="{FF2B5EF4-FFF2-40B4-BE49-F238E27FC236}">
                  <a16:creationId xmlns:a16="http://schemas.microsoft.com/office/drawing/2014/main" xmlns="" id="{896963B4-B275-4496-82ED-205E104482D7}"/>
                </a:ext>
              </a:extLst>
            </p:cNvPr>
            <p:cNvSpPr>
              <a:spLocks/>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65000"/>
                    <a:lumOff val="35000"/>
                  </a:schemeClr>
                </a:solidFill>
              </a:endParaRPr>
            </a:p>
          </p:txBody>
        </p:sp>
      </p:grpSp>
      <p:sp>
        <p:nvSpPr>
          <p:cNvPr id="118" name="1">
            <a:extLst>
              <a:ext uri="{FF2B5EF4-FFF2-40B4-BE49-F238E27FC236}">
                <a16:creationId xmlns:a16="http://schemas.microsoft.com/office/drawing/2014/main" xmlns="" id="{3361503F-A781-4035-9F66-2032A82A6AB0}"/>
              </a:ext>
            </a:extLst>
          </p:cNvPr>
          <p:cNvSpPr/>
          <p:nvPr>
            <p:custDataLst>
              <p:tags r:id="rId3"/>
            </p:custDataLst>
          </p:nvPr>
        </p:nvSpPr>
        <p:spPr>
          <a:xfrm>
            <a:off x="2908433" y="3291830"/>
            <a:ext cx="5191959" cy="398571"/>
          </a:xfrm>
          <a:prstGeom prst="rect">
            <a:avLst/>
          </a:prstGeom>
          <a:ln w="12700">
            <a:miter lim="400000"/>
          </a:ln>
        </p:spPr>
        <p:txBody>
          <a:bodyPr wrap="square" lIns="19050" tIns="19050" rIns="19050" bIns="19050" anchor="ctr">
            <a:spAutoFit/>
          </a:bodyPr>
          <a:lstStyle>
            <a:lvl1pPr algn="l">
              <a:lnSpc>
                <a:spcPct val="130000"/>
              </a:lnSpc>
              <a:defRPr sz="2400">
                <a:solidFill>
                  <a:srgbClr val="53585F"/>
                </a:solidFill>
                <a:latin typeface="Lato Light"/>
                <a:ea typeface="Lato Light"/>
                <a:cs typeface="Lato Light"/>
                <a:sym typeface="Lato Light"/>
              </a:defRPr>
            </a:lvl1pPr>
          </a:lstStyle>
          <a:p>
            <a:r>
              <a:rPr lang="zh-CN" altLang="en-US" sz="900" dirty="0">
                <a:solidFill>
                  <a:schemeClr val="tx1">
                    <a:lumMod val="65000"/>
                    <a:lumOff val="3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您的内容打在这里，或者通过复制您的文本后，在此框中选择粘贴，并选择只保留文字。您的内容打在这里，或者通过复制您的文本后，在此框中选择粘贴，并选择只保留文字。</a:t>
            </a:r>
          </a:p>
        </p:txBody>
      </p:sp>
      <p:sp>
        <p:nvSpPr>
          <p:cNvPr id="119" name="1">
            <a:extLst>
              <a:ext uri="{FF2B5EF4-FFF2-40B4-BE49-F238E27FC236}">
                <a16:creationId xmlns:a16="http://schemas.microsoft.com/office/drawing/2014/main" xmlns="" id="{31D9FC10-8609-47E6-BA91-A08540114D5E}"/>
              </a:ext>
            </a:extLst>
          </p:cNvPr>
          <p:cNvSpPr/>
          <p:nvPr>
            <p:custDataLst>
              <p:tags r:id="rId4"/>
            </p:custDataLst>
          </p:nvPr>
        </p:nvSpPr>
        <p:spPr>
          <a:xfrm>
            <a:off x="2908434" y="2954123"/>
            <a:ext cx="1577355" cy="278666"/>
          </a:xfrm>
          <a:prstGeom prst="rect">
            <a:avLst/>
          </a:prstGeom>
          <a:ln w="12700">
            <a:miter lim="400000"/>
          </a:ln>
        </p:spPr>
        <p:txBody>
          <a:bodyPr wrap="none" lIns="19050" tIns="19050" rIns="19050" bIns="19050" anchor="ctr">
            <a:spAutoFit/>
          </a:bodyPr>
          <a:lstStyle>
            <a:lvl1pPr algn="l">
              <a:defRPr sz="4000">
                <a:solidFill>
                  <a:srgbClr val="A6AAA9"/>
                </a:solidFill>
                <a:latin typeface="Lato Light"/>
                <a:ea typeface="Lato Light"/>
                <a:cs typeface="Lato Light"/>
                <a:sym typeface="Lato Light"/>
              </a:defRPr>
            </a:lvl1pPr>
          </a:lstStyle>
          <a:p>
            <a:pPr defTabSz="597218">
              <a:lnSpc>
                <a:spcPct val="120000"/>
              </a:lnSpc>
              <a:spcBef>
                <a:spcPct val="20000"/>
              </a:spcBef>
              <a:defRPr/>
            </a:pPr>
            <a:r>
              <a:rPr lang="zh-CN" altLang="en-US" sz="1500"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rPr>
              <a:t>单击此处输入标题</a:t>
            </a:r>
            <a:endParaRPr lang="es-ES_tradnl" altLang="zh-CN" sz="825" dirty="0">
              <a:solidFill>
                <a:schemeClr val="tx1">
                  <a:lumMod val="65000"/>
                  <a:lumOff val="35000"/>
                </a:schemeClr>
              </a:solidFill>
              <a:latin typeface="楷体" panose="02010609060101010101" pitchFamily="49" charset="-122"/>
              <a:ea typeface="楷体" panose="02010609060101010101" pitchFamily="49" charset="-122"/>
              <a:sym typeface="Arial" panose="020B0604020202020204" pitchFamily="34" charset="0"/>
            </a:endParaRPr>
          </a:p>
        </p:txBody>
      </p:sp>
    </p:spTree>
    <p:extLst>
      <p:ext uri="{BB962C8B-B14F-4D97-AF65-F5344CB8AC3E}">
        <p14:creationId xmlns:p14="http://schemas.microsoft.com/office/powerpoint/2010/main" val="81031628"/>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12"/>
                                        </p:tgtEl>
                                        <p:attrNameLst>
                                          <p:attrName>style.visibility</p:attrName>
                                        </p:attrNameLst>
                                      </p:cBhvr>
                                      <p:to>
                                        <p:strVal val="visible"/>
                                      </p:to>
                                    </p:set>
                                    <p:anim calcmode="lin" valueType="num">
                                      <p:cBhvr>
                                        <p:cTn id="11" dur="500" fill="hold"/>
                                        <p:tgtEl>
                                          <p:spTgt spid="1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12"/>
                                        </p:tgtEl>
                                        <p:attrNameLst>
                                          <p:attrName>ppt_y</p:attrName>
                                        </p:attrNameLst>
                                      </p:cBhvr>
                                      <p:tavLst>
                                        <p:tav tm="0">
                                          <p:val>
                                            <p:strVal val="#ppt_y"/>
                                          </p:val>
                                        </p:tav>
                                        <p:tav tm="100000">
                                          <p:val>
                                            <p:strVal val="#ppt_y"/>
                                          </p:val>
                                        </p:tav>
                                      </p:tavLst>
                                    </p:anim>
                                    <p:anim calcmode="lin" valueType="num">
                                      <p:cBhvr>
                                        <p:cTn id="13" dur="500" fill="hold"/>
                                        <p:tgtEl>
                                          <p:spTgt spid="1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12"/>
                                        </p:tgtEl>
                                      </p:cBhvr>
                                    </p:animEffect>
                                  </p:childTnLst>
                                </p:cTn>
                              </p:par>
                            </p:childTnLst>
                          </p:cTn>
                        </p:par>
                        <p:par>
                          <p:cTn id="16" fill="hold">
                            <p:stCondLst>
                              <p:cond delay="1350"/>
                            </p:stCondLst>
                            <p:childTnLst>
                              <p:par>
                                <p:cTn id="17" presetID="22" presetClass="entr" presetSubtype="1" fill="hold" grpId="0"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up)">
                                      <p:cBhvr>
                                        <p:cTn id="19" dur="500"/>
                                        <p:tgtEl>
                                          <p:spTgt spid="77"/>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113"/>
                                        </p:tgtEl>
                                        <p:attrNameLst>
                                          <p:attrName>style.visibility</p:attrName>
                                        </p:attrNameLst>
                                      </p:cBhvr>
                                      <p:to>
                                        <p:strVal val="visible"/>
                                      </p:to>
                                    </p:set>
                                    <p:animEffect transition="in" filter="fade">
                                      <p:cBhvr>
                                        <p:cTn id="23" dur="500"/>
                                        <p:tgtEl>
                                          <p:spTgt spid="113"/>
                                        </p:tgtEl>
                                      </p:cBhvr>
                                    </p:animEffect>
                                  </p:childTnLst>
                                </p:cTn>
                              </p:par>
                            </p:childTnLst>
                          </p:cTn>
                        </p:par>
                        <p:par>
                          <p:cTn id="24" fill="hold">
                            <p:stCondLst>
                              <p:cond delay="23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19"/>
                                        </p:tgtEl>
                                        <p:attrNameLst>
                                          <p:attrName>style.visibility</p:attrName>
                                        </p:attrNameLst>
                                      </p:cBhvr>
                                      <p:to>
                                        <p:strVal val="visible"/>
                                      </p:to>
                                    </p:set>
                                    <p:anim calcmode="lin" valueType="num">
                                      <p:cBhvr>
                                        <p:cTn id="27" dur="5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19"/>
                                        </p:tgtEl>
                                        <p:attrNameLst>
                                          <p:attrName>ppt_y</p:attrName>
                                        </p:attrNameLst>
                                      </p:cBhvr>
                                      <p:tavLst>
                                        <p:tav tm="0">
                                          <p:val>
                                            <p:strVal val="#ppt_y"/>
                                          </p:val>
                                        </p:tav>
                                        <p:tav tm="100000">
                                          <p:val>
                                            <p:strVal val="#ppt_y"/>
                                          </p:val>
                                        </p:tav>
                                      </p:tavLst>
                                    </p:anim>
                                    <p:anim calcmode="lin" valueType="num">
                                      <p:cBhvr>
                                        <p:cTn id="29" dur="5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19"/>
                                        </p:tgtEl>
                                      </p:cBhvr>
                                    </p:animEffect>
                                  </p:childTnLst>
                                </p:cTn>
                              </p:par>
                            </p:childTnLst>
                          </p:cTn>
                        </p:par>
                        <p:par>
                          <p:cTn id="32" fill="hold">
                            <p:stCondLst>
                              <p:cond delay="3200"/>
                            </p:stCondLst>
                            <p:childTnLst>
                              <p:par>
                                <p:cTn id="33" presetID="22" presetClass="entr" presetSubtype="1" fill="hold" grpId="0" nodeType="afterEffect">
                                  <p:stCondLst>
                                    <p:cond delay="0"/>
                                  </p:stCondLst>
                                  <p:childTnLst>
                                    <p:set>
                                      <p:cBhvr>
                                        <p:cTn id="34" dur="1" fill="hold">
                                          <p:stCondLst>
                                            <p:cond delay="0"/>
                                          </p:stCondLst>
                                        </p:cTn>
                                        <p:tgtEl>
                                          <p:spTgt spid="118"/>
                                        </p:tgtEl>
                                        <p:attrNameLst>
                                          <p:attrName>style.visibility</p:attrName>
                                        </p:attrNameLst>
                                      </p:cBhvr>
                                      <p:to>
                                        <p:strVal val="visible"/>
                                      </p:to>
                                    </p:set>
                                    <p:animEffect transition="in" filter="wipe(up)">
                                      <p:cBhvr>
                                        <p:cTn id="3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112" grpId="0" animBg="1"/>
      <p:bldP spid="118" grpId="0" animBg="1"/>
      <p:bldP spid="1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latin typeface="汉仪尚巍手书W" panose="00020600040101010101" pitchFamily="18" charset="-122"/>
                <a:ea typeface="汉仪尚巍手书W" panose="00020600040101010101" pitchFamily="18" charset="-122"/>
                <a:cs typeface="+mn-ea"/>
                <a:sym typeface="+mn-lt"/>
              </a:rPr>
              <a:t>四、利益最大化</a:t>
            </a:r>
          </a:p>
        </p:txBody>
      </p:sp>
      <p:sp>
        <p:nvSpPr>
          <p:cNvPr id="24" name="矩形 23"/>
          <p:cNvSpPr/>
          <p:nvPr/>
        </p:nvSpPr>
        <p:spPr>
          <a:xfrm>
            <a:off x="798767" y="1960735"/>
            <a:ext cx="3133537" cy="789445"/>
          </a:xfrm>
          <a:prstGeom prst="rect">
            <a:avLst/>
          </a:prstGeom>
        </p:spPr>
        <p:txBody>
          <a:bodyPr wrap="square" lIns="68579" tIns="34289" rIns="68579" bIns="3428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schemeClr val="tx1">
                    <a:lumMod val="65000"/>
                    <a:lumOff val="35000"/>
                  </a:schemeClr>
                </a:solidFill>
                <a:latin typeface="+mn-ea"/>
                <a:cs typeface="+mn-ea"/>
              </a:rPr>
              <a:t>您的内容打在这里，或者通过复制您的文本后，在此框中选择粘贴，并选择只保留文字。</a:t>
            </a:r>
            <a:endParaRPr lang="en-US" altLang="zh-CN" sz="1200" dirty="0">
              <a:solidFill>
                <a:schemeClr val="tx1">
                  <a:lumMod val="65000"/>
                  <a:lumOff val="35000"/>
                </a:schemeClr>
              </a:solidFill>
              <a:latin typeface="+mn-ea"/>
              <a:cs typeface="+mn-ea"/>
              <a:sym typeface="Arial" panose="020B0604020202020204" pitchFamily="34" charset="0"/>
            </a:endParaRPr>
          </a:p>
        </p:txBody>
      </p:sp>
      <p:sp>
        <p:nvSpPr>
          <p:cNvPr id="25" name="矩形 24"/>
          <p:cNvSpPr/>
          <p:nvPr/>
        </p:nvSpPr>
        <p:spPr>
          <a:xfrm>
            <a:off x="732842" y="3616559"/>
            <a:ext cx="3199462" cy="1029511"/>
          </a:xfrm>
          <a:prstGeom prst="rect">
            <a:avLst/>
          </a:prstGeom>
        </p:spPr>
        <p:txBody>
          <a:bodyPr wrap="square" lIns="68579" tIns="34289" rIns="68579" bIns="3428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schemeClr val="tx1">
                    <a:lumMod val="65000"/>
                    <a:lumOff val="35000"/>
                  </a:schemeClr>
                </a:solidFill>
                <a:latin typeface="+mn-ea"/>
                <a:cs typeface="+mn-ea"/>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65000"/>
                  <a:lumOff val="35000"/>
                </a:schemeClr>
              </a:solidFill>
              <a:latin typeface="+mn-ea"/>
              <a:cs typeface="+mn-ea"/>
              <a:sym typeface="Arial" panose="020B0604020202020204" pitchFamily="34" charset="0"/>
            </a:endParaRPr>
          </a:p>
        </p:txBody>
      </p:sp>
      <p:sp>
        <p:nvSpPr>
          <p:cNvPr id="26" name="矩形 25"/>
          <p:cNvSpPr/>
          <p:nvPr/>
        </p:nvSpPr>
        <p:spPr>
          <a:xfrm>
            <a:off x="5141669" y="2045405"/>
            <a:ext cx="3238573" cy="438580"/>
          </a:xfrm>
          <a:prstGeom prst="rect">
            <a:avLst/>
          </a:prstGeom>
        </p:spPr>
        <p:txBody>
          <a:bodyPr wrap="square" lIns="68579" tIns="34289" rIns="68579" bIns="3428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200" dirty="0">
                <a:solidFill>
                  <a:schemeClr val="tx1">
                    <a:lumMod val="65000"/>
                    <a:lumOff val="35000"/>
                  </a:schemeClr>
                </a:solidFill>
                <a:latin typeface="+mn-ea"/>
                <a:cs typeface="+mn-ea"/>
              </a:rPr>
              <a:t>您的内容打在这里，或者通过复制您的文本</a:t>
            </a:r>
            <a:endParaRPr lang="en-US" altLang="zh-CN" sz="1200" dirty="0">
              <a:solidFill>
                <a:schemeClr val="tx1">
                  <a:lumMod val="65000"/>
                  <a:lumOff val="35000"/>
                </a:schemeClr>
              </a:solidFill>
              <a:latin typeface="+mn-ea"/>
              <a:cs typeface="+mn-ea"/>
            </a:endParaRPr>
          </a:p>
          <a:p>
            <a:pPr lvl="0"/>
            <a:r>
              <a:rPr lang="zh-CN" altLang="en-US" sz="1200" dirty="0">
                <a:solidFill>
                  <a:schemeClr val="tx1">
                    <a:lumMod val="65000"/>
                    <a:lumOff val="35000"/>
                  </a:schemeClr>
                </a:solidFill>
                <a:latin typeface="+mn-ea"/>
                <a:cs typeface="+mn-ea"/>
              </a:rPr>
              <a:t>在此框中选择粘贴，并选择只保留文字。</a:t>
            </a:r>
            <a:endParaRPr lang="en-US" altLang="zh-CN" sz="1200" dirty="0">
              <a:solidFill>
                <a:schemeClr val="tx1">
                  <a:lumMod val="65000"/>
                  <a:lumOff val="35000"/>
                </a:schemeClr>
              </a:solidFill>
              <a:latin typeface="+mn-ea"/>
              <a:cs typeface="+mn-ea"/>
            </a:endParaRPr>
          </a:p>
        </p:txBody>
      </p:sp>
      <p:cxnSp>
        <p:nvCxnSpPr>
          <p:cNvPr id="27" name="直接连接符 15"/>
          <p:cNvCxnSpPr/>
          <p:nvPr/>
        </p:nvCxnSpPr>
        <p:spPr>
          <a:xfrm flipH="1">
            <a:off x="4546648" y="1739976"/>
            <a:ext cx="6725" cy="2949944"/>
          </a:xfrm>
          <a:prstGeom prst="line">
            <a:avLst/>
          </a:prstGeom>
          <a:ln w="25400">
            <a:solidFill>
              <a:schemeClr val="bg2">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715756" y="3023046"/>
            <a:ext cx="2888692" cy="415496"/>
          </a:xfrm>
          <a:prstGeom prst="rect">
            <a:avLst/>
          </a:prstGeom>
        </p:spPr>
        <p:txBody>
          <a:bodyPr wrap="square" lIns="68579" tIns="34289" rIns="68579" bIns="3428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125" dirty="0">
                <a:solidFill>
                  <a:schemeClr val="tx1">
                    <a:lumMod val="65000"/>
                    <a:lumOff val="35000"/>
                  </a:schemeClr>
                </a:solidFill>
                <a:latin typeface="+mn-ea"/>
                <a:cs typeface="+mn-ea"/>
              </a:rPr>
              <a:t>您的内容打在这里，或者通过复制您的</a:t>
            </a:r>
            <a:r>
              <a:rPr lang="zh-CN" altLang="en-US" sz="1125" dirty="0" smtClean="0">
                <a:solidFill>
                  <a:schemeClr val="tx1">
                    <a:lumMod val="65000"/>
                    <a:lumOff val="35000"/>
                  </a:schemeClr>
                </a:solidFill>
                <a:latin typeface="+mn-ea"/>
                <a:cs typeface="+mn-ea"/>
              </a:rPr>
              <a:t>文本在此</a:t>
            </a:r>
            <a:r>
              <a:rPr lang="zh-CN" altLang="en-US" sz="1125" dirty="0">
                <a:solidFill>
                  <a:schemeClr val="tx1">
                    <a:lumMod val="65000"/>
                    <a:lumOff val="35000"/>
                  </a:schemeClr>
                </a:solidFill>
                <a:latin typeface="+mn-ea"/>
                <a:cs typeface="+mn-ea"/>
              </a:rPr>
              <a:t>框中选择粘贴，并选择只保留文字。</a:t>
            </a:r>
            <a:endParaRPr lang="en-US" altLang="zh-CN" sz="1125" dirty="0">
              <a:solidFill>
                <a:schemeClr val="tx1">
                  <a:lumMod val="65000"/>
                  <a:lumOff val="35000"/>
                </a:schemeClr>
              </a:solidFill>
              <a:latin typeface="+mn-ea"/>
              <a:cs typeface="+mn-ea"/>
            </a:endParaRPr>
          </a:p>
        </p:txBody>
      </p:sp>
      <p:sp>
        <p:nvSpPr>
          <p:cNvPr id="29" name="矩形 28"/>
          <p:cNvSpPr/>
          <p:nvPr/>
        </p:nvSpPr>
        <p:spPr>
          <a:xfrm>
            <a:off x="5715754" y="3606212"/>
            <a:ext cx="2888694" cy="415496"/>
          </a:xfrm>
          <a:prstGeom prst="rect">
            <a:avLst/>
          </a:prstGeom>
        </p:spPr>
        <p:txBody>
          <a:bodyPr wrap="square" lIns="68579" tIns="34289" rIns="68579" bIns="3428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125" dirty="0">
                <a:solidFill>
                  <a:schemeClr val="tx1">
                    <a:lumMod val="65000"/>
                    <a:lumOff val="35000"/>
                  </a:schemeClr>
                </a:solidFill>
                <a:latin typeface="+mn-ea"/>
                <a:cs typeface="+mn-ea"/>
              </a:rPr>
              <a:t>您的内容打在这里，或者通过复制您的</a:t>
            </a:r>
            <a:r>
              <a:rPr lang="zh-CN" altLang="en-US" sz="1125" dirty="0" smtClean="0">
                <a:solidFill>
                  <a:schemeClr val="tx1">
                    <a:lumMod val="65000"/>
                    <a:lumOff val="35000"/>
                  </a:schemeClr>
                </a:solidFill>
                <a:latin typeface="+mn-ea"/>
                <a:cs typeface="+mn-ea"/>
              </a:rPr>
              <a:t>文本在此</a:t>
            </a:r>
            <a:r>
              <a:rPr lang="zh-CN" altLang="en-US" sz="1125" dirty="0">
                <a:solidFill>
                  <a:schemeClr val="tx1">
                    <a:lumMod val="65000"/>
                    <a:lumOff val="35000"/>
                  </a:schemeClr>
                </a:solidFill>
                <a:latin typeface="+mn-ea"/>
                <a:cs typeface="+mn-ea"/>
              </a:rPr>
              <a:t>框中选择粘贴，并选择只保留文字。</a:t>
            </a:r>
            <a:endParaRPr lang="en-US" altLang="zh-CN" sz="1125" dirty="0">
              <a:solidFill>
                <a:schemeClr val="tx1">
                  <a:lumMod val="65000"/>
                  <a:lumOff val="35000"/>
                </a:schemeClr>
              </a:solidFill>
              <a:latin typeface="+mn-ea"/>
              <a:cs typeface="+mn-ea"/>
            </a:endParaRPr>
          </a:p>
        </p:txBody>
      </p:sp>
      <p:sp>
        <p:nvSpPr>
          <p:cNvPr id="30" name="矩形 29"/>
          <p:cNvSpPr/>
          <p:nvPr/>
        </p:nvSpPr>
        <p:spPr>
          <a:xfrm>
            <a:off x="5715754" y="4153247"/>
            <a:ext cx="2888693" cy="415496"/>
          </a:xfrm>
          <a:prstGeom prst="rect">
            <a:avLst/>
          </a:prstGeom>
        </p:spPr>
        <p:txBody>
          <a:bodyPr wrap="square" lIns="68579" tIns="34289" rIns="68579" bIns="3428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125" dirty="0">
                <a:solidFill>
                  <a:schemeClr val="tx1">
                    <a:lumMod val="65000"/>
                    <a:lumOff val="35000"/>
                  </a:schemeClr>
                </a:solidFill>
                <a:latin typeface="+mn-ea"/>
                <a:cs typeface="+mn-ea"/>
              </a:rPr>
              <a:t>您的内容打在这里，或者通过复制您的</a:t>
            </a:r>
            <a:r>
              <a:rPr lang="zh-CN" altLang="en-US" sz="1125" dirty="0" smtClean="0">
                <a:solidFill>
                  <a:schemeClr val="tx1">
                    <a:lumMod val="65000"/>
                    <a:lumOff val="35000"/>
                  </a:schemeClr>
                </a:solidFill>
                <a:latin typeface="+mn-ea"/>
                <a:cs typeface="+mn-ea"/>
              </a:rPr>
              <a:t>文本在此</a:t>
            </a:r>
            <a:r>
              <a:rPr lang="zh-CN" altLang="en-US" sz="1125" dirty="0">
                <a:solidFill>
                  <a:schemeClr val="tx1">
                    <a:lumMod val="65000"/>
                    <a:lumOff val="35000"/>
                  </a:schemeClr>
                </a:solidFill>
                <a:latin typeface="+mn-ea"/>
                <a:cs typeface="+mn-ea"/>
              </a:rPr>
              <a:t>框中选择粘贴，并选择只保留文字。</a:t>
            </a:r>
          </a:p>
        </p:txBody>
      </p:sp>
      <p:sp>
        <p:nvSpPr>
          <p:cNvPr id="31" name="矩形 30"/>
          <p:cNvSpPr/>
          <p:nvPr/>
        </p:nvSpPr>
        <p:spPr>
          <a:xfrm>
            <a:off x="5185509" y="2672989"/>
            <a:ext cx="2160240" cy="288539"/>
          </a:xfrm>
          <a:prstGeom prst="rect">
            <a:avLst/>
          </a:prstGeom>
        </p:spPr>
        <p:txBody>
          <a:bodyPr wrap="square" lIns="68579" tIns="34289" rIns="68579" bIns="3428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25" dirty="0">
                <a:solidFill>
                  <a:schemeClr val="tx1">
                    <a:lumMod val="65000"/>
                    <a:lumOff val="35000"/>
                  </a:schemeClr>
                </a:solidFill>
                <a:latin typeface="+mn-ea"/>
                <a:cs typeface="+mn-ea"/>
              </a:rPr>
              <a:t>点击添加标题内容：</a:t>
            </a:r>
          </a:p>
        </p:txBody>
      </p:sp>
      <p:sp>
        <p:nvSpPr>
          <p:cNvPr id="32" name="矩形 31"/>
          <p:cNvSpPr/>
          <p:nvPr/>
        </p:nvSpPr>
        <p:spPr>
          <a:xfrm>
            <a:off x="798766" y="2678520"/>
            <a:ext cx="1195573" cy="60824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68579" tIns="34289" rIns="68579" bIns="34289" anchor="ctr">
            <a:noAutofit/>
          </a:bodyPr>
          <a:lstStyle/>
          <a:p>
            <a:pPr algn="ctr" defTabSz="685783"/>
            <a:r>
              <a:rPr lang="zh-CN" altLang="en-US" sz="1350" dirty="0">
                <a:solidFill>
                  <a:schemeClr val="bg2"/>
                </a:solidFill>
                <a:latin typeface="+mn-ea"/>
                <a:cs typeface="+mn-ea"/>
              </a:rPr>
              <a:t>添加内容</a:t>
            </a:r>
          </a:p>
        </p:txBody>
      </p:sp>
      <p:sp>
        <p:nvSpPr>
          <p:cNvPr id="33" name="矩形 32"/>
          <p:cNvSpPr/>
          <p:nvPr/>
        </p:nvSpPr>
        <p:spPr>
          <a:xfrm>
            <a:off x="1532355" y="3339832"/>
            <a:ext cx="1600436" cy="288539"/>
          </a:xfrm>
          <a:prstGeom prst="rect">
            <a:avLst/>
          </a:prstGeom>
        </p:spPr>
        <p:txBody>
          <a:bodyPr wrap="none" lIns="68579" tIns="34289" rIns="68579" bIns="3428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25" dirty="0">
                <a:solidFill>
                  <a:schemeClr val="tx1">
                    <a:lumMod val="65000"/>
                    <a:lumOff val="35000"/>
                  </a:schemeClr>
                </a:solidFill>
                <a:latin typeface="+mn-ea"/>
                <a:cs typeface="+mn-ea"/>
              </a:rPr>
              <a:t>点击添加文字内容</a:t>
            </a:r>
          </a:p>
        </p:txBody>
      </p:sp>
      <p:sp>
        <p:nvSpPr>
          <p:cNvPr id="34" name="矩形 33"/>
          <p:cNvSpPr/>
          <p:nvPr/>
        </p:nvSpPr>
        <p:spPr>
          <a:xfrm>
            <a:off x="2735635" y="2689052"/>
            <a:ext cx="1195572" cy="60824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68579" tIns="34289" rIns="68579" bIns="34289" anchor="ctr">
            <a:noAutofit/>
          </a:bodyPr>
          <a:lstStyle/>
          <a:p>
            <a:pPr algn="ctr" defTabSz="685783"/>
            <a:r>
              <a:rPr lang="zh-CN" altLang="en-US" sz="1350" dirty="0">
                <a:solidFill>
                  <a:schemeClr val="bg2"/>
                </a:solidFill>
                <a:latin typeface="+mn-ea"/>
                <a:cs typeface="+mn-ea"/>
              </a:rPr>
              <a:t>添加内容</a:t>
            </a:r>
          </a:p>
        </p:txBody>
      </p:sp>
      <p:grpSp>
        <p:nvGrpSpPr>
          <p:cNvPr id="35" name="组合 34"/>
          <p:cNvGrpSpPr/>
          <p:nvPr/>
        </p:nvGrpSpPr>
        <p:grpSpPr>
          <a:xfrm>
            <a:off x="2199878" y="2831606"/>
            <a:ext cx="325188" cy="304787"/>
            <a:chOff x="2933170" y="4148355"/>
            <a:chExt cx="433584" cy="406383"/>
          </a:xfrm>
          <a:solidFill>
            <a:schemeClr val="accent1"/>
          </a:solidFill>
          <a:effectLst/>
        </p:grpSpPr>
        <p:sp>
          <p:nvSpPr>
            <p:cNvPr id="36" name="L 形 35"/>
            <p:cNvSpPr/>
            <p:nvPr/>
          </p:nvSpPr>
          <p:spPr>
            <a:xfrm rot="13500000">
              <a:off x="2960371" y="4148355"/>
              <a:ext cx="406383" cy="406383"/>
            </a:xfrm>
            <a:prstGeom prst="corner">
              <a:avLst>
                <a:gd name="adj1" fmla="val 31896"/>
                <a:gd name="adj2" fmla="val 26723"/>
              </a:avLst>
            </a:prstGeom>
            <a:grp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endParaRPr>
            </a:p>
          </p:txBody>
        </p:sp>
        <p:sp>
          <p:nvSpPr>
            <p:cNvPr id="37" name="椭圆 36"/>
            <p:cNvSpPr/>
            <p:nvPr/>
          </p:nvSpPr>
          <p:spPr>
            <a:xfrm>
              <a:off x="2933170" y="4291030"/>
              <a:ext cx="147250" cy="147250"/>
            </a:xfrm>
            <a:prstGeom prst="ellipse">
              <a:avLst/>
            </a:prstGeom>
            <a:grp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sz="1350">
                <a:solidFill>
                  <a:schemeClr val="tx1">
                    <a:lumMod val="65000"/>
                    <a:lumOff val="35000"/>
                  </a:schemeClr>
                </a:solidFill>
                <a:latin typeface="+mn-ea"/>
                <a:cs typeface="+mn-ea"/>
              </a:endParaRPr>
            </a:p>
          </p:txBody>
        </p:sp>
      </p:grpSp>
      <p:grpSp>
        <p:nvGrpSpPr>
          <p:cNvPr id="38" name="组合 37"/>
          <p:cNvGrpSpPr/>
          <p:nvPr/>
        </p:nvGrpSpPr>
        <p:grpSpPr>
          <a:xfrm>
            <a:off x="5222627" y="3034205"/>
            <a:ext cx="408849" cy="408849"/>
            <a:chOff x="6107201" y="4275136"/>
            <a:chExt cx="1566174" cy="1566174"/>
          </a:xfrm>
          <a:effectLst/>
        </p:grpSpPr>
        <p:sp>
          <p:nvSpPr>
            <p:cNvPr id="39" name="椭圆 38"/>
            <p:cNvSpPr/>
            <p:nvPr/>
          </p:nvSpPr>
          <p:spPr>
            <a:xfrm>
              <a:off x="6107201" y="4275136"/>
              <a:ext cx="1566174" cy="1566174"/>
            </a:xfrm>
            <a:prstGeom prst="ellipse">
              <a:avLst/>
            </a:prstGeom>
            <a:solidFill>
              <a:schemeClr val="accent2"/>
            </a:solidFill>
            <a:ln w="63500" cap="flat" cmpd="sng" algn="ctr">
              <a:solidFill>
                <a:sysClr val="window" lastClr="FFFFFF"/>
              </a:solidFill>
              <a:prstDash val="solid"/>
            </a:ln>
            <a:effectLst>
              <a:innerShdw blurRad="101600" dist="76200" dir="13500000">
                <a:prstClr val="black">
                  <a:alpha val="20000"/>
                </a:prstClr>
              </a:innerShdw>
            </a:effectLst>
          </p:spPr>
          <p:txBody>
            <a:bodyPr lIns="0" rIns="270000" anchor="ctr"/>
            <a:lstStyle/>
            <a:p>
              <a:pPr>
                <a:defRPr/>
              </a:pPr>
              <a:endParaRPr lang="en-US" sz="675" kern="0" dirty="0">
                <a:solidFill>
                  <a:schemeClr val="bg2"/>
                </a:solidFill>
                <a:latin typeface="Agency FB" panose="020B0503020202020204" pitchFamily="34" charset="0"/>
                <a:cs typeface="+mn-ea"/>
              </a:endParaRPr>
            </a:p>
          </p:txBody>
        </p:sp>
        <p:sp>
          <p:nvSpPr>
            <p:cNvPr id="40" name="TextBox 49"/>
            <p:cNvSpPr txBox="1"/>
            <p:nvPr/>
          </p:nvSpPr>
          <p:spPr>
            <a:xfrm flipH="1">
              <a:off x="6604662" y="4420691"/>
              <a:ext cx="642935" cy="1414797"/>
            </a:xfrm>
            <a:prstGeom prst="rect">
              <a:avLst/>
            </a:prstGeom>
            <a:noFill/>
            <a:effectLst>
              <a:outerShdw blurRad="50800" dist="38100" dir="10800000" algn="r" rotWithShape="0">
                <a:prstClr val="black">
                  <a:alpha val="20000"/>
                </a:prstClr>
              </a:outerShdw>
            </a:effectLst>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1800" b="0" dirty="0">
                  <a:solidFill>
                    <a:schemeClr val="bg2"/>
                  </a:solidFill>
                  <a:ea typeface="+mn-ea"/>
                  <a:cs typeface="+mn-ea"/>
                </a:rPr>
                <a:t>1</a:t>
              </a:r>
              <a:endParaRPr lang="zh-CN" altLang="en-US" sz="1800" b="0" dirty="0">
                <a:solidFill>
                  <a:schemeClr val="bg2"/>
                </a:solidFill>
                <a:ea typeface="+mn-ea"/>
                <a:cs typeface="+mn-ea"/>
              </a:endParaRPr>
            </a:p>
          </p:txBody>
        </p:sp>
      </p:grpSp>
      <p:grpSp>
        <p:nvGrpSpPr>
          <p:cNvPr id="41" name="组合 40"/>
          <p:cNvGrpSpPr/>
          <p:nvPr/>
        </p:nvGrpSpPr>
        <p:grpSpPr>
          <a:xfrm>
            <a:off x="5222627" y="3589559"/>
            <a:ext cx="408849" cy="408849"/>
            <a:chOff x="6107201" y="4275136"/>
            <a:chExt cx="1566174" cy="1566174"/>
          </a:xfrm>
          <a:effectLst/>
        </p:grpSpPr>
        <p:sp>
          <p:nvSpPr>
            <p:cNvPr id="42" name="椭圆 41"/>
            <p:cNvSpPr/>
            <p:nvPr/>
          </p:nvSpPr>
          <p:spPr>
            <a:xfrm>
              <a:off x="6107201" y="4275136"/>
              <a:ext cx="1566174" cy="1566174"/>
            </a:xfrm>
            <a:prstGeom prst="ellipse">
              <a:avLst/>
            </a:prstGeom>
            <a:solidFill>
              <a:schemeClr val="accent2"/>
            </a:solidFill>
            <a:ln w="63500" cap="flat" cmpd="sng" algn="ctr">
              <a:solidFill>
                <a:sysClr val="window" lastClr="FFFFFF"/>
              </a:solidFill>
              <a:prstDash val="solid"/>
            </a:ln>
            <a:effectLst>
              <a:innerShdw blurRad="101600" dist="76200" dir="13500000">
                <a:prstClr val="black">
                  <a:alpha val="20000"/>
                </a:prstClr>
              </a:innerShdw>
            </a:effectLst>
          </p:spPr>
          <p:txBody>
            <a:bodyPr lIns="0" rIns="270000" anchor="ctr"/>
            <a:lstStyle/>
            <a:p>
              <a:pPr>
                <a:defRPr/>
              </a:pPr>
              <a:endParaRPr lang="en-US" sz="675" kern="0" dirty="0">
                <a:solidFill>
                  <a:schemeClr val="bg2"/>
                </a:solidFill>
                <a:latin typeface="Agency FB" panose="020B0503020202020204" pitchFamily="34" charset="0"/>
                <a:cs typeface="+mn-ea"/>
              </a:endParaRPr>
            </a:p>
          </p:txBody>
        </p:sp>
        <p:sp>
          <p:nvSpPr>
            <p:cNvPr id="43" name="TextBox 49"/>
            <p:cNvSpPr txBox="1"/>
            <p:nvPr/>
          </p:nvSpPr>
          <p:spPr>
            <a:xfrm flipH="1">
              <a:off x="6604666" y="4391171"/>
              <a:ext cx="642935" cy="1414797"/>
            </a:xfrm>
            <a:prstGeom prst="rect">
              <a:avLst/>
            </a:prstGeom>
            <a:noFill/>
            <a:effectLst>
              <a:outerShdw blurRad="50800" dist="38100" dir="10800000" algn="r" rotWithShape="0">
                <a:prstClr val="black">
                  <a:alpha val="20000"/>
                </a:prstClr>
              </a:outerShdw>
            </a:effectLst>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1800" b="0" dirty="0">
                  <a:solidFill>
                    <a:schemeClr val="bg2"/>
                  </a:solidFill>
                  <a:ea typeface="+mn-ea"/>
                  <a:cs typeface="+mn-ea"/>
                </a:rPr>
                <a:t>2</a:t>
              </a:r>
              <a:endParaRPr lang="zh-CN" altLang="en-US" sz="1800" b="0" dirty="0">
                <a:solidFill>
                  <a:schemeClr val="bg2"/>
                </a:solidFill>
                <a:ea typeface="+mn-ea"/>
                <a:cs typeface="+mn-ea"/>
              </a:endParaRPr>
            </a:p>
          </p:txBody>
        </p:sp>
      </p:grpSp>
      <p:grpSp>
        <p:nvGrpSpPr>
          <p:cNvPr id="44" name="组合 43"/>
          <p:cNvGrpSpPr/>
          <p:nvPr/>
        </p:nvGrpSpPr>
        <p:grpSpPr>
          <a:xfrm>
            <a:off x="5232826" y="4130592"/>
            <a:ext cx="408849" cy="408849"/>
            <a:chOff x="6107201" y="4275136"/>
            <a:chExt cx="1566174" cy="1566174"/>
          </a:xfrm>
          <a:effectLst/>
        </p:grpSpPr>
        <p:sp>
          <p:nvSpPr>
            <p:cNvPr id="45" name="椭圆 44"/>
            <p:cNvSpPr/>
            <p:nvPr/>
          </p:nvSpPr>
          <p:spPr>
            <a:xfrm>
              <a:off x="6107201" y="4275136"/>
              <a:ext cx="1566174" cy="1566174"/>
            </a:xfrm>
            <a:prstGeom prst="ellipse">
              <a:avLst/>
            </a:prstGeom>
            <a:solidFill>
              <a:schemeClr val="accent2"/>
            </a:solidFill>
            <a:ln w="63500" cap="flat" cmpd="sng" algn="ctr">
              <a:solidFill>
                <a:sysClr val="window" lastClr="FFFFFF"/>
              </a:solidFill>
              <a:prstDash val="solid"/>
            </a:ln>
            <a:effectLst>
              <a:innerShdw blurRad="101600" dist="76200" dir="13500000">
                <a:prstClr val="black">
                  <a:alpha val="20000"/>
                </a:prstClr>
              </a:innerShdw>
            </a:effectLst>
          </p:spPr>
          <p:txBody>
            <a:bodyPr lIns="0" rIns="270000" anchor="ctr"/>
            <a:lstStyle/>
            <a:p>
              <a:pPr>
                <a:defRPr/>
              </a:pPr>
              <a:endParaRPr lang="en-US" sz="675" kern="0" dirty="0">
                <a:solidFill>
                  <a:schemeClr val="bg2"/>
                </a:solidFill>
                <a:latin typeface="Agency FB" panose="020B0503020202020204" pitchFamily="34" charset="0"/>
                <a:cs typeface="+mn-ea"/>
              </a:endParaRPr>
            </a:p>
          </p:txBody>
        </p:sp>
        <p:sp>
          <p:nvSpPr>
            <p:cNvPr id="46" name="TextBox 49"/>
            <p:cNvSpPr txBox="1"/>
            <p:nvPr/>
          </p:nvSpPr>
          <p:spPr>
            <a:xfrm flipH="1">
              <a:off x="6575150" y="4420691"/>
              <a:ext cx="642935" cy="1414797"/>
            </a:xfrm>
            <a:prstGeom prst="rect">
              <a:avLst/>
            </a:prstGeom>
            <a:noFill/>
            <a:effectLst>
              <a:outerShdw blurRad="50800" dist="38100" dir="10800000" algn="r" rotWithShape="0">
                <a:prstClr val="black">
                  <a:alpha val="20000"/>
                </a:prstClr>
              </a:outerShdw>
            </a:effectLst>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1800" b="0" dirty="0">
                  <a:solidFill>
                    <a:schemeClr val="bg2"/>
                  </a:solidFill>
                  <a:ea typeface="+mn-ea"/>
                  <a:cs typeface="+mn-ea"/>
                </a:rPr>
                <a:t>3</a:t>
              </a:r>
              <a:endParaRPr lang="zh-CN" altLang="en-US" sz="1800" b="0" dirty="0">
                <a:solidFill>
                  <a:schemeClr val="bg2"/>
                </a:solidFill>
                <a:ea typeface="+mn-ea"/>
                <a:cs typeface="+mn-ea"/>
              </a:endParaRPr>
            </a:p>
          </p:txBody>
        </p:sp>
      </p:grpSp>
      <p:grpSp>
        <p:nvGrpSpPr>
          <p:cNvPr id="47" name="组合 46"/>
          <p:cNvGrpSpPr/>
          <p:nvPr/>
        </p:nvGrpSpPr>
        <p:grpSpPr>
          <a:xfrm>
            <a:off x="798766" y="1016578"/>
            <a:ext cx="7558580" cy="866516"/>
            <a:chOff x="1065021" y="1355437"/>
            <a:chExt cx="10078106" cy="1155355"/>
          </a:xfrm>
        </p:grpSpPr>
        <p:sp>
          <p:nvSpPr>
            <p:cNvPr id="48" name="矩形 47"/>
            <p:cNvSpPr/>
            <p:nvPr/>
          </p:nvSpPr>
          <p:spPr>
            <a:xfrm>
              <a:off x="1065021" y="1617328"/>
              <a:ext cx="4178049" cy="6463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350" dirty="0">
                  <a:solidFill>
                    <a:schemeClr val="bg2"/>
                  </a:solidFill>
                  <a:latin typeface="+mn-ea"/>
                  <a:cs typeface="+mn-ea"/>
                </a:rPr>
                <a:t>“</a:t>
              </a:r>
              <a:r>
                <a:rPr lang="zh-CN" altLang="en-US" sz="1350" dirty="0">
                  <a:solidFill>
                    <a:schemeClr val="bg2"/>
                  </a:solidFill>
                  <a:latin typeface="+mn-ea"/>
                  <a:cs typeface="+mn-ea"/>
                </a:rPr>
                <a:t>点击添加标题内容”</a:t>
              </a:r>
            </a:p>
          </p:txBody>
        </p:sp>
        <p:grpSp>
          <p:nvGrpSpPr>
            <p:cNvPr id="49" name="组合 48"/>
            <p:cNvGrpSpPr/>
            <p:nvPr/>
          </p:nvGrpSpPr>
          <p:grpSpPr>
            <a:xfrm>
              <a:off x="5419998" y="1355437"/>
              <a:ext cx="1368152" cy="1155355"/>
              <a:chOff x="5387087" y="1355437"/>
              <a:chExt cx="1368152" cy="1155355"/>
            </a:xfrm>
          </p:grpSpPr>
          <p:sp>
            <p:nvSpPr>
              <p:cNvPr id="51" name="椭圆 50"/>
              <p:cNvSpPr/>
              <p:nvPr/>
            </p:nvSpPr>
            <p:spPr>
              <a:xfrm>
                <a:off x="5480109" y="1355437"/>
                <a:ext cx="1182108" cy="1155355"/>
              </a:xfrm>
              <a:prstGeom prst="ellipse">
                <a:avLst/>
              </a:prstGeom>
              <a:solidFill>
                <a:schemeClr val="bg2">
                  <a:lumMod val="65000"/>
                </a:schemeClr>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altLang="zh-CN" sz="2400" b="1" dirty="0">
                    <a:solidFill>
                      <a:schemeClr val="bg2"/>
                    </a:solidFill>
                    <a:latin typeface="+mn-ea"/>
                    <a:cs typeface="+mn-ea"/>
                  </a:rPr>
                  <a:t>VS</a:t>
                </a:r>
                <a:endParaRPr lang="zh-CN" altLang="en-US" sz="2400" b="1" dirty="0">
                  <a:solidFill>
                    <a:schemeClr val="bg2"/>
                  </a:solidFill>
                  <a:latin typeface="+mn-ea"/>
                  <a:cs typeface="+mn-ea"/>
                </a:endParaRPr>
              </a:p>
            </p:txBody>
          </p:sp>
          <p:sp>
            <p:nvSpPr>
              <p:cNvPr id="52" name="燕尾形 51"/>
              <p:cNvSpPr/>
              <p:nvPr/>
            </p:nvSpPr>
            <p:spPr>
              <a:xfrm>
                <a:off x="5387087" y="1807073"/>
                <a:ext cx="216024" cy="288032"/>
              </a:xfrm>
              <a:prstGeom prst="chevron">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sp>
            <p:nvSpPr>
              <p:cNvPr id="53" name="燕尾形 52"/>
              <p:cNvSpPr/>
              <p:nvPr/>
            </p:nvSpPr>
            <p:spPr>
              <a:xfrm flipH="1">
                <a:off x="6539215" y="1807073"/>
                <a:ext cx="216024" cy="288032"/>
              </a:xfrm>
              <a:prstGeom prst="chevron">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grpSp>
        <p:sp>
          <p:nvSpPr>
            <p:cNvPr id="50" name="矩形 49"/>
            <p:cNvSpPr/>
            <p:nvPr/>
          </p:nvSpPr>
          <p:spPr>
            <a:xfrm>
              <a:off x="6965078" y="1617328"/>
              <a:ext cx="4178049" cy="64633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350" dirty="0">
                  <a:solidFill>
                    <a:schemeClr val="bg2"/>
                  </a:solidFill>
                  <a:latin typeface="+mn-ea"/>
                  <a:cs typeface="+mn-ea"/>
                </a:rPr>
                <a:t>“</a:t>
              </a:r>
              <a:r>
                <a:rPr lang="zh-CN" altLang="en-US" sz="1350" dirty="0">
                  <a:solidFill>
                    <a:schemeClr val="bg2"/>
                  </a:solidFill>
                  <a:latin typeface="+mn-ea"/>
                  <a:cs typeface="+mn-ea"/>
                </a:rPr>
                <a:t>点击添加标题内容”</a:t>
              </a:r>
            </a:p>
          </p:txBody>
        </p:sp>
      </p:grpSp>
    </p:spTree>
    <p:extLst>
      <p:ext uri="{BB962C8B-B14F-4D97-AF65-F5344CB8AC3E}">
        <p14:creationId xmlns:p14="http://schemas.microsoft.com/office/powerpoint/2010/main" val="738120454"/>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inVertical)">
                                      <p:cBhvr>
                                        <p:cTn id="7" dur="1000"/>
                                        <p:tgtEl>
                                          <p:spTgt spid="47"/>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up)">
                                      <p:cBhvr>
                                        <p:cTn id="11" dur="500"/>
                                        <p:tgtEl>
                                          <p:spTgt spid="27"/>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000"/>
                                        <p:tgtEl>
                                          <p:spTgt spid="24"/>
                                        </p:tgtEl>
                                      </p:cBhvr>
                                    </p:animEffect>
                                    <p:anim calcmode="lin" valueType="num">
                                      <p:cBhvr>
                                        <p:cTn id="16" dur="1000" fill="hold"/>
                                        <p:tgtEl>
                                          <p:spTgt spid="24"/>
                                        </p:tgtEl>
                                        <p:attrNameLst>
                                          <p:attrName>ppt_x</p:attrName>
                                        </p:attrNameLst>
                                      </p:cBhvr>
                                      <p:tavLst>
                                        <p:tav tm="0">
                                          <p:val>
                                            <p:strVal val="#ppt_x"/>
                                          </p:val>
                                        </p:tav>
                                        <p:tav tm="100000">
                                          <p:val>
                                            <p:strVal val="#ppt_x"/>
                                          </p:val>
                                        </p:tav>
                                      </p:tavLst>
                                    </p:anim>
                                    <p:anim calcmode="lin" valueType="num">
                                      <p:cBhvr>
                                        <p:cTn id="17" dur="1000" fill="hold"/>
                                        <p:tgtEl>
                                          <p:spTgt spid="2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randombar(horizontal)">
                                      <p:cBhvr>
                                        <p:cTn id="26" dur="500"/>
                                        <p:tgtEl>
                                          <p:spTgt spid="32"/>
                                        </p:tgtEl>
                                      </p:cBhvr>
                                    </p:animEffect>
                                  </p:childTnLst>
                                </p:cTn>
                              </p:par>
                            </p:childTnLst>
                          </p:cTn>
                        </p:par>
                        <p:par>
                          <p:cTn id="27" fill="hold">
                            <p:stCondLst>
                              <p:cond delay="3000"/>
                            </p:stCondLst>
                            <p:childTnLst>
                              <p:par>
                                <p:cTn id="28" presetID="42" presetClass="entr" presetSubtype="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1000"/>
                                        <p:tgtEl>
                                          <p:spTgt spid="35"/>
                                        </p:tgtEl>
                                      </p:cBhvr>
                                    </p:animEffect>
                                    <p:anim calcmode="lin" valueType="num">
                                      <p:cBhvr>
                                        <p:cTn id="31" dur="1000" fill="hold"/>
                                        <p:tgtEl>
                                          <p:spTgt spid="35"/>
                                        </p:tgtEl>
                                        <p:attrNameLst>
                                          <p:attrName>ppt_x</p:attrName>
                                        </p:attrNameLst>
                                      </p:cBhvr>
                                      <p:tavLst>
                                        <p:tav tm="0">
                                          <p:val>
                                            <p:strVal val="#ppt_x"/>
                                          </p:val>
                                        </p:tav>
                                        <p:tav tm="100000">
                                          <p:val>
                                            <p:strVal val="#ppt_x"/>
                                          </p:val>
                                        </p:tav>
                                      </p:tavLst>
                                    </p:anim>
                                    <p:anim calcmode="lin" valueType="num">
                                      <p:cBhvr>
                                        <p:cTn id="32" dur="1000" fill="hold"/>
                                        <p:tgtEl>
                                          <p:spTgt spid="35"/>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14" presetClass="entr" presetSubtype="1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randombar(horizontal)">
                                      <p:cBhvr>
                                        <p:cTn id="36" dur="500"/>
                                        <p:tgtEl>
                                          <p:spTgt spid="34"/>
                                        </p:tgtEl>
                                      </p:cBhvr>
                                    </p:animEffect>
                                  </p:childTnLst>
                                </p:cTn>
                              </p:par>
                            </p:childTnLst>
                          </p:cTn>
                        </p:par>
                        <p:par>
                          <p:cTn id="37" fill="hold">
                            <p:stCondLst>
                              <p:cond delay="4500"/>
                            </p:stCondLst>
                            <p:childTnLst>
                              <p:par>
                                <p:cTn id="38" presetID="14" presetClass="entr" presetSubtype="1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randombar(horizontal)">
                                      <p:cBhvr>
                                        <p:cTn id="40" dur="500"/>
                                        <p:tgtEl>
                                          <p:spTgt spid="33"/>
                                        </p:tgtEl>
                                      </p:cBhvr>
                                    </p:animEffect>
                                  </p:childTnLst>
                                </p:cTn>
                              </p:par>
                            </p:childTnLst>
                          </p:cTn>
                        </p:par>
                        <p:par>
                          <p:cTn id="41" fill="hold">
                            <p:stCondLst>
                              <p:cond delay="5000"/>
                            </p:stCondLst>
                            <p:childTnLst>
                              <p:par>
                                <p:cTn id="42" presetID="42"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1000"/>
                                        <p:tgtEl>
                                          <p:spTgt spid="25"/>
                                        </p:tgtEl>
                                      </p:cBhvr>
                                    </p:animEffect>
                                    <p:anim calcmode="lin" valueType="num">
                                      <p:cBhvr>
                                        <p:cTn id="45" dur="1000" fill="hold"/>
                                        <p:tgtEl>
                                          <p:spTgt spid="25"/>
                                        </p:tgtEl>
                                        <p:attrNameLst>
                                          <p:attrName>ppt_x</p:attrName>
                                        </p:attrNameLst>
                                      </p:cBhvr>
                                      <p:tavLst>
                                        <p:tav tm="0">
                                          <p:val>
                                            <p:strVal val="#ppt_x"/>
                                          </p:val>
                                        </p:tav>
                                        <p:tav tm="100000">
                                          <p:val>
                                            <p:strVal val="#ppt_x"/>
                                          </p:val>
                                        </p:tav>
                                      </p:tavLst>
                                    </p:anim>
                                    <p:anim calcmode="lin" valueType="num">
                                      <p:cBhvr>
                                        <p:cTn id="46" dur="1000" fill="hold"/>
                                        <p:tgtEl>
                                          <p:spTgt spid="25"/>
                                        </p:tgtEl>
                                        <p:attrNameLst>
                                          <p:attrName>ppt_y</p:attrName>
                                        </p:attrNameLst>
                                      </p:cBhvr>
                                      <p:tavLst>
                                        <p:tav tm="0">
                                          <p:val>
                                            <p:strVal val="#ppt_y+.1"/>
                                          </p:val>
                                        </p:tav>
                                        <p:tav tm="100000">
                                          <p:val>
                                            <p:strVal val="#ppt_y"/>
                                          </p:val>
                                        </p:tav>
                                      </p:tavLst>
                                    </p:anim>
                                  </p:childTnLst>
                                </p:cTn>
                              </p:par>
                            </p:childTnLst>
                          </p:cTn>
                        </p:par>
                        <p:par>
                          <p:cTn id="47" fill="hold">
                            <p:stCondLst>
                              <p:cond delay="6000"/>
                            </p:stCondLst>
                            <p:childTnLst>
                              <p:par>
                                <p:cTn id="48" presetID="14" presetClass="entr" presetSubtype="10"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randombar(horizontal)">
                                      <p:cBhvr>
                                        <p:cTn id="50" dur="500"/>
                                        <p:tgtEl>
                                          <p:spTgt spid="31"/>
                                        </p:tgtEl>
                                      </p:cBhvr>
                                    </p:animEffect>
                                  </p:childTnLst>
                                </p:cTn>
                              </p:par>
                            </p:childTnLst>
                          </p:cTn>
                        </p:par>
                        <p:par>
                          <p:cTn id="51" fill="hold">
                            <p:stCondLst>
                              <p:cond delay="6500"/>
                            </p:stCondLst>
                            <p:childTnLst>
                              <p:par>
                                <p:cTn id="52" presetID="14" presetClass="entr" presetSubtype="10"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randombar(horizontal)">
                                      <p:cBhvr>
                                        <p:cTn id="54" dur="500"/>
                                        <p:tgtEl>
                                          <p:spTgt spid="38"/>
                                        </p:tgtEl>
                                      </p:cBhvr>
                                    </p:animEffect>
                                  </p:childTnLst>
                                </p:cTn>
                              </p:par>
                            </p:childTnLst>
                          </p:cTn>
                        </p:par>
                        <p:par>
                          <p:cTn id="55" fill="hold">
                            <p:stCondLst>
                              <p:cond delay="7000"/>
                            </p:stCondLst>
                            <p:childTnLst>
                              <p:par>
                                <p:cTn id="56" presetID="22" presetClass="entr" presetSubtype="8"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left)">
                                      <p:cBhvr>
                                        <p:cTn id="58" dur="500"/>
                                        <p:tgtEl>
                                          <p:spTgt spid="28"/>
                                        </p:tgtEl>
                                      </p:cBhvr>
                                    </p:animEffect>
                                  </p:childTnLst>
                                </p:cTn>
                              </p:par>
                            </p:childTnLst>
                          </p:cTn>
                        </p:par>
                        <p:par>
                          <p:cTn id="59" fill="hold">
                            <p:stCondLst>
                              <p:cond delay="7500"/>
                            </p:stCondLst>
                            <p:childTnLst>
                              <p:par>
                                <p:cTn id="60" presetID="14" presetClass="entr" presetSubtype="10" fill="hold"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randombar(horizontal)">
                                      <p:cBhvr>
                                        <p:cTn id="62" dur="500"/>
                                        <p:tgtEl>
                                          <p:spTgt spid="41"/>
                                        </p:tgtEl>
                                      </p:cBhvr>
                                    </p:animEffect>
                                  </p:childTnLst>
                                </p:cTn>
                              </p:par>
                            </p:childTnLst>
                          </p:cTn>
                        </p:par>
                        <p:par>
                          <p:cTn id="63" fill="hold">
                            <p:stCondLst>
                              <p:cond delay="8000"/>
                            </p:stCondLst>
                            <p:childTnLst>
                              <p:par>
                                <p:cTn id="64" presetID="22" presetClass="entr" presetSubtype="8"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par>
                          <p:cTn id="67" fill="hold">
                            <p:stCondLst>
                              <p:cond delay="8500"/>
                            </p:stCondLst>
                            <p:childTnLst>
                              <p:par>
                                <p:cTn id="68" presetID="14" presetClass="entr" presetSubtype="10"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randombar(horizontal)">
                                      <p:cBhvr>
                                        <p:cTn id="70" dur="500"/>
                                        <p:tgtEl>
                                          <p:spTgt spid="44"/>
                                        </p:tgtEl>
                                      </p:cBhvr>
                                    </p:animEffect>
                                  </p:childTnLst>
                                </p:cTn>
                              </p:par>
                            </p:childTnLst>
                          </p:cTn>
                        </p:par>
                        <p:par>
                          <p:cTn id="71" fill="hold">
                            <p:stCondLst>
                              <p:cond delay="9000"/>
                            </p:stCondLst>
                            <p:childTnLst>
                              <p:par>
                                <p:cTn id="72" presetID="22" presetClass="entr" presetSubtype="8"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8" grpId="0"/>
      <p:bldP spid="29" grpId="0"/>
      <p:bldP spid="30" grpId="0"/>
      <p:bldP spid="31" grpId="0"/>
      <p:bldP spid="32" grpId="0" animBg="1"/>
      <p:bldP spid="33" grpId="0"/>
      <p:bldP spid="3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15646"/>
          <a:stretch/>
        </p:blipFill>
        <p:spPr>
          <a:xfrm>
            <a:off x="1" y="0"/>
            <a:ext cx="9144000" cy="5143500"/>
          </a:xfrm>
          <a:prstGeom prst="rect">
            <a:avLst/>
          </a:prstGeom>
        </p:spPr>
      </p:pic>
      <p:pic>
        <p:nvPicPr>
          <p:cNvPr id="12" name="图片 11">
            <a:extLst>
              <a:ext uri="{FF2B5EF4-FFF2-40B4-BE49-F238E27FC236}">
                <a16:creationId xmlns="" xmlns:a16="http://schemas.microsoft.com/office/drawing/2014/main" id="{266507C8-EC00-4EC8-917F-4BCEA54C31D8}"/>
              </a:ext>
            </a:extLst>
          </p:cNvPr>
          <p:cNvPicPr>
            <a:picLocks noChangeAspect="1"/>
          </p:cNvPicPr>
          <p:nvPr/>
        </p:nvPicPr>
        <p:blipFill rotWithShape="1">
          <a:blip r:embed="rId3" cstate="print">
            <a:biLevel thresh="25000"/>
            <a:extLst>
              <a:ext uri="{BEBA8EAE-BF5A-486C-A8C5-ECC9F3942E4B}">
                <a14:imgProps xmlns:a14="http://schemas.microsoft.com/office/drawing/2010/main">
                  <a14:imgLayer r:embed="rId4">
                    <a14:imgEffect>
                      <a14:colorTemperature colorTemp="7200"/>
                    </a14:imgEffect>
                    <a14:imgEffect>
                      <a14:saturation sat="33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35496" y="151917"/>
            <a:ext cx="5999918" cy="3859993"/>
          </a:xfrm>
          <a:prstGeom prst="rect">
            <a:avLst/>
          </a:prstGeom>
          <a:effectLst>
            <a:outerShdw blurRad="50800" dist="38100" dir="2700000" algn="tl" rotWithShape="0">
              <a:prstClr val="black">
                <a:alpha val="40000"/>
              </a:prstClr>
            </a:outerShdw>
          </a:effectLst>
        </p:spPr>
      </p:pic>
      <p:cxnSp>
        <p:nvCxnSpPr>
          <p:cNvPr id="17" name="直接连接符 16">
            <a:extLst>
              <a:ext uri="{FF2B5EF4-FFF2-40B4-BE49-F238E27FC236}">
                <a16:creationId xmlns:a16="http://schemas.microsoft.com/office/drawing/2014/main" xmlns="" id="{050EA749-4849-4F4E-9DC3-BD5C46229BEE}"/>
              </a:ext>
            </a:extLst>
          </p:cNvPr>
          <p:cNvCxnSpPr/>
          <p:nvPr/>
        </p:nvCxnSpPr>
        <p:spPr>
          <a:xfrm flipV="1">
            <a:off x="1187624" y="1129897"/>
            <a:ext cx="402869" cy="3689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xmlns="" id="{4EF170E1-CAB9-489B-980A-98464105307F}"/>
              </a:ext>
            </a:extLst>
          </p:cNvPr>
          <p:cNvSpPr/>
          <p:nvPr/>
        </p:nvSpPr>
        <p:spPr>
          <a:xfrm>
            <a:off x="4427984" y="2067694"/>
            <a:ext cx="3816424" cy="315471"/>
          </a:xfrm>
          <a:prstGeom prst="rect">
            <a:avLst/>
          </a:prstGeom>
          <a:effectLst/>
        </p:spPr>
        <p:txBody>
          <a:bodyPr wrap="square">
            <a:spAutoFit/>
          </a:bodyPr>
          <a:lstStyle/>
          <a:p>
            <a:pPr algn="dist"/>
            <a:r>
              <a:rPr lang="zh-CN" altLang="en-US" sz="1450" dirty="0" smtClean="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商务简约年度工作总结计划</a:t>
            </a:r>
            <a:r>
              <a:rPr lang="zh-CN" altLang="en-US" sz="1450"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通用</a:t>
            </a:r>
            <a:r>
              <a:rPr lang="en-US" altLang="zh-CN" sz="1450" dirty="0" smtClean="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PPT</a:t>
            </a:r>
            <a:r>
              <a:rPr lang="zh-CN" altLang="en-US" sz="1450"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模板</a:t>
            </a:r>
            <a:endParaRPr lang="zh-CN" altLang="en-US" sz="1450"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endParaRPr>
          </a:p>
        </p:txBody>
      </p:sp>
      <p:sp>
        <p:nvSpPr>
          <p:cNvPr id="19" name="圆角矩形 15">
            <a:extLst>
              <a:ext uri="{FF2B5EF4-FFF2-40B4-BE49-F238E27FC236}">
                <a16:creationId xmlns:a16="http://schemas.microsoft.com/office/drawing/2014/main" xmlns="" id="{A25E6CB8-FF85-40A1-9097-1E3F6B74C823}"/>
              </a:ext>
            </a:extLst>
          </p:cNvPr>
          <p:cNvSpPr/>
          <p:nvPr/>
        </p:nvSpPr>
        <p:spPr>
          <a:xfrm>
            <a:off x="4139952" y="2470342"/>
            <a:ext cx="2376264" cy="245424"/>
          </a:xfrm>
          <a:prstGeom prst="roundRect">
            <a:avLst>
              <a:gd name="adj" fmla="val 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dist"/>
            <a:r>
              <a:rPr lang="zh-CN" altLang="en-US" sz="1050" spc="225" dirty="0">
                <a:solidFill>
                  <a:schemeClr val="bg1"/>
                </a:solidFill>
                <a:latin typeface="汉仪尚巍手书W" panose="00020600040101010101" pitchFamily="18" charset="-122"/>
                <a:ea typeface="汉仪尚巍手书W" panose="00020600040101010101" pitchFamily="18" charset="-122"/>
              </a:rPr>
              <a:t>汇报</a:t>
            </a:r>
            <a:r>
              <a:rPr lang="zh-CN" altLang="en-US" sz="1050" spc="225" dirty="0" smtClean="0">
                <a:solidFill>
                  <a:schemeClr val="bg1"/>
                </a:solidFill>
                <a:latin typeface="汉仪尚巍手书W" panose="00020600040101010101" pitchFamily="18" charset="-122"/>
                <a:ea typeface="汉仪尚巍手书W" panose="00020600040101010101" pitchFamily="18" charset="-122"/>
              </a:rPr>
              <a:t>：</a:t>
            </a:r>
            <a:r>
              <a:rPr lang="zh-CN" altLang="en-US" sz="1050" spc="225" dirty="0">
                <a:solidFill>
                  <a:schemeClr val="bg1"/>
                </a:solidFill>
                <a:latin typeface="汉仪尚巍手书W" panose="00020600040101010101" pitchFamily="18" charset="-122"/>
                <a:ea typeface="汉仪尚巍手书W" panose="00020600040101010101" pitchFamily="18" charset="-122"/>
              </a:rPr>
              <a:t>代名词</a:t>
            </a:r>
            <a:r>
              <a:rPr lang="en-US" altLang="zh-CN" sz="1050" spc="225" dirty="0" smtClean="0">
                <a:solidFill>
                  <a:schemeClr val="bg1"/>
                </a:solidFill>
                <a:latin typeface="汉仪尚巍手书W" panose="00020600040101010101" pitchFamily="18" charset="-122"/>
                <a:ea typeface="汉仪尚巍手书W" panose="00020600040101010101" pitchFamily="18" charset="-122"/>
              </a:rPr>
              <a:t>  </a:t>
            </a:r>
            <a:r>
              <a:rPr lang="zh-CN" altLang="en-US" sz="1050" spc="225" dirty="0">
                <a:solidFill>
                  <a:schemeClr val="bg1"/>
                </a:solidFill>
                <a:latin typeface="汉仪尚巍手书W" panose="00020600040101010101" pitchFamily="18" charset="-122"/>
                <a:ea typeface="汉仪尚巍手书W" panose="00020600040101010101" pitchFamily="18" charset="-122"/>
              </a:rPr>
              <a:t>部门</a:t>
            </a:r>
            <a:r>
              <a:rPr lang="zh-CN" altLang="en-US" sz="1050" spc="225" dirty="0" smtClean="0">
                <a:solidFill>
                  <a:schemeClr val="bg1"/>
                </a:solidFill>
                <a:latin typeface="汉仪尚巍手书W" panose="00020600040101010101" pitchFamily="18" charset="-122"/>
                <a:ea typeface="汉仪尚巍手书W" panose="00020600040101010101" pitchFamily="18" charset="-122"/>
              </a:rPr>
              <a:t>：代名词</a:t>
            </a:r>
            <a:endParaRPr lang="zh-CN" altLang="en-US" sz="1050" spc="225" dirty="0">
              <a:solidFill>
                <a:schemeClr val="bg1"/>
              </a:solidFill>
              <a:latin typeface="汉仪尚巍手书W" panose="00020600040101010101" pitchFamily="18" charset="-122"/>
              <a:ea typeface="汉仪尚巍手书W" panose="00020600040101010101" pitchFamily="18" charset="-122"/>
            </a:endParaRPr>
          </a:p>
        </p:txBody>
      </p:sp>
      <p:sp>
        <p:nvSpPr>
          <p:cNvPr id="20" name="矩形 19">
            <a:extLst>
              <a:ext uri="{FF2B5EF4-FFF2-40B4-BE49-F238E27FC236}">
                <a16:creationId xmlns:a16="http://schemas.microsoft.com/office/drawing/2014/main" xmlns="" id="{B736BF83-4254-4238-87EE-301989202F6F}"/>
              </a:ext>
            </a:extLst>
          </p:cNvPr>
          <p:cNvSpPr/>
          <p:nvPr/>
        </p:nvSpPr>
        <p:spPr>
          <a:xfrm>
            <a:off x="899592" y="1413847"/>
            <a:ext cx="6505307" cy="78483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50" spc="225"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为      </a:t>
            </a:r>
            <a:r>
              <a:rPr lang="zh-CN" altLang="en-US" sz="4050" spc="225" dirty="0" smtClean="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   起航</a:t>
            </a:r>
            <a:r>
              <a:rPr lang="en-US" altLang="zh-CN" sz="4050" spc="225"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a:t>
            </a:r>
            <a:r>
              <a:rPr lang="zh-CN" altLang="en-US" sz="4500" spc="225"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不放弃</a:t>
            </a:r>
          </a:p>
        </p:txBody>
      </p:sp>
      <p:cxnSp>
        <p:nvCxnSpPr>
          <p:cNvPr id="21" name="直接连接符 20">
            <a:extLst>
              <a:ext uri="{FF2B5EF4-FFF2-40B4-BE49-F238E27FC236}">
                <a16:creationId xmlns:a16="http://schemas.microsoft.com/office/drawing/2014/main" xmlns="" id="{D3C5F648-7101-44C5-BD4E-808A26D75F70}"/>
              </a:ext>
            </a:extLst>
          </p:cNvPr>
          <p:cNvCxnSpPr/>
          <p:nvPr/>
        </p:nvCxnSpPr>
        <p:spPr>
          <a:xfrm flipV="1">
            <a:off x="4449409" y="1136645"/>
            <a:ext cx="232426" cy="2128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317A38A6-A35C-4D67-B2DF-69F93ABFAAF7}"/>
              </a:ext>
            </a:extLst>
          </p:cNvPr>
          <p:cNvCxnSpPr/>
          <p:nvPr/>
        </p:nvCxnSpPr>
        <p:spPr>
          <a:xfrm flipV="1">
            <a:off x="2508444" y="2934684"/>
            <a:ext cx="232426" cy="2128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4BC45FDD-6203-449E-A114-74BD427D618E}"/>
              </a:ext>
            </a:extLst>
          </p:cNvPr>
          <p:cNvCxnSpPr/>
          <p:nvPr/>
        </p:nvCxnSpPr>
        <p:spPr>
          <a:xfrm flipV="1">
            <a:off x="6760477" y="1836926"/>
            <a:ext cx="232426" cy="2128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6633334"/>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48000" fill="hold" grpId="0" nodeType="withEffect" p14:presetBounceEnd="52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52000">
                                          <p:cBhvr additive="base">
                                            <p:cTn id="7" dur="2000" fill="hold"/>
                                            <p:tgtEl>
                                              <p:spTgt spid="19"/>
                                            </p:tgtEl>
                                            <p:attrNameLst>
                                              <p:attrName>ppt_x</p:attrName>
                                            </p:attrNameLst>
                                          </p:cBhvr>
                                          <p:tavLst>
                                            <p:tav tm="0">
                                              <p:val>
                                                <p:strVal val="1+#ppt_w/2"/>
                                              </p:val>
                                            </p:tav>
                                            <p:tav tm="100000">
                                              <p:val>
                                                <p:strVal val="#ppt_x"/>
                                              </p:val>
                                            </p:tav>
                                          </p:tavLst>
                                        </p:anim>
                                        <p:anim calcmode="lin" valueType="num" p14:bounceEnd="52000">
                                          <p:cBhvr additive="base">
                                            <p:cTn id="8" dur="20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accel="48000" fill="hold" grpId="0" nodeType="withEffect" p14:presetBounceEnd="52000">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52000">
                                          <p:cBhvr additive="base">
                                            <p:cTn id="11" dur="2000" fill="hold"/>
                                            <p:tgtEl>
                                              <p:spTgt spid="20"/>
                                            </p:tgtEl>
                                            <p:attrNameLst>
                                              <p:attrName>ppt_x</p:attrName>
                                            </p:attrNameLst>
                                          </p:cBhvr>
                                          <p:tavLst>
                                            <p:tav tm="0">
                                              <p:val>
                                                <p:strVal val="1+#ppt_w/2"/>
                                              </p:val>
                                            </p:tav>
                                            <p:tav tm="100000">
                                              <p:val>
                                                <p:strVal val="#ppt_x"/>
                                              </p:val>
                                            </p:tav>
                                          </p:tavLst>
                                        </p:anim>
                                        <p:anim calcmode="lin" valueType="num" p14:bounceEnd="52000">
                                          <p:cBhvr additive="base">
                                            <p:cTn id="12" dur="20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3" accel="48000" fill="hold" nodeType="withEffect" p14:presetBounceEnd="52000">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14:bounceEnd="52000">
                                          <p:cBhvr additive="base">
                                            <p:cTn id="15" dur="2000" fill="hold"/>
                                            <p:tgtEl>
                                              <p:spTgt spid="17"/>
                                            </p:tgtEl>
                                            <p:attrNameLst>
                                              <p:attrName>ppt_x</p:attrName>
                                            </p:attrNameLst>
                                          </p:cBhvr>
                                          <p:tavLst>
                                            <p:tav tm="0">
                                              <p:val>
                                                <p:strVal val="1+#ppt_w/2"/>
                                              </p:val>
                                            </p:tav>
                                            <p:tav tm="100000">
                                              <p:val>
                                                <p:strVal val="#ppt_x"/>
                                              </p:val>
                                            </p:tav>
                                          </p:tavLst>
                                        </p:anim>
                                        <p:anim calcmode="lin" valueType="num" p14:bounceEnd="52000">
                                          <p:cBhvr additive="base">
                                            <p:cTn id="16" dur="20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3" accel="48000" fill="hold" grpId="0" nodeType="withEffect" p14:presetBounceEnd="52000">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14:bounceEnd="52000">
                                          <p:cBhvr additive="base">
                                            <p:cTn id="19" dur="2000" fill="hold"/>
                                            <p:tgtEl>
                                              <p:spTgt spid="18"/>
                                            </p:tgtEl>
                                            <p:attrNameLst>
                                              <p:attrName>ppt_x</p:attrName>
                                            </p:attrNameLst>
                                          </p:cBhvr>
                                          <p:tavLst>
                                            <p:tav tm="0">
                                              <p:val>
                                                <p:strVal val="1+#ppt_w/2"/>
                                              </p:val>
                                            </p:tav>
                                            <p:tav tm="100000">
                                              <p:val>
                                                <p:strVal val="#ppt_x"/>
                                              </p:val>
                                            </p:tav>
                                          </p:tavLst>
                                        </p:anim>
                                        <p:anim calcmode="lin" valueType="num" p14:bounceEnd="52000">
                                          <p:cBhvr additive="base">
                                            <p:cTn id="20" dur="2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3" accel="48000" fill="hold" nodeType="withEffect" p14:presetBounceEnd="52000">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14:bounceEnd="52000">
                                          <p:cBhvr additive="base">
                                            <p:cTn id="23" dur="2000" fill="hold"/>
                                            <p:tgtEl>
                                              <p:spTgt spid="21"/>
                                            </p:tgtEl>
                                            <p:attrNameLst>
                                              <p:attrName>ppt_x</p:attrName>
                                            </p:attrNameLst>
                                          </p:cBhvr>
                                          <p:tavLst>
                                            <p:tav tm="0">
                                              <p:val>
                                                <p:strVal val="1+#ppt_w/2"/>
                                              </p:val>
                                            </p:tav>
                                            <p:tav tm="100000">
                                              <p:val>
                                                <p:strVal val="#ppt_x"/>
                                              </p:val>
                                            </p:tav>
                                          </p:tavLst>
                                        </p:anim>
                                        <p:anim calcmode="lin" valueType="num" p14:bounceEnd="52000">
                                          <p:cBhvr additive="base">
                                            <p:cTn id="24" dur="2000" fill="hold"/>
                                            <p:tgtEl>
                                              <p:spTgt spid="21"/>
                                            </p:tgtEl>
                                            <p:attrNameLst>
                                              <p:attrName>ppt_y</p:attrName>
                                            </p:attrNameLst>
                                          </p:cBhvr>
                                          <p:tavLst>
                                            <p:tav tm="0">
                                              <p:val>
                                                <p:strVal val="0-#ppt_h/2"/>
                                              </p:val>
                                            </p:tav>
                                            <p:tav tm="100000">
                                              <p:val>
                                                <p:strVal val="#ppt_y"/>
                                              </p:val>
                                            </p:tav>
                                          </p:tavLst>
                                        </p:anim>
                                      </p:childTnLst>
                                    </p:cTn>
                                  </p:par>
                                  <p:par>
                                    <p:cTn id="25" presetID="2" presetClass="entr" presetSubtype="3" accel="48000" fill="hold" nodeType="withEffect" p14:presetBounceEnd="52000">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14:bounceEnd="52000">
                                          <p:cBhvr additive="base">
                                            <p:cTn id="27" dur="2000" fill="hold"/>
                                            <p:tgtEl>
                                              <p:spTgt spid="23"/>
                                            </p:tgtEl>
                                            <p:attrNameLst>
                                              <p:attrName>ppt_x</p:attrName>
                                            </p:attrNameLst>
                                          </p:cBhvr>
                                          <p:tavLst>
                                            <p:tav tm="0">
                                              <p:val>
                                                <p:strVal val="1+#ppt_w/2"/>
                                              </p:val>
                                            </p:tav>
                                            <p:tav tm="100000">
                                              <p:val>
                                                <p:strVal val="#ppt_x"/>
                                              </p:val>
                                            </p:tav>
                                          </p:tavLst>
                                        </p:anim>
                                        <p:anim calcmode="lin" valueType="num" p14:bounceEnd="52000">
                                          <p:cBhvr additive="base">
                                            <p:cTn id="28" dur="2000" fill="hold"/>
                                            <p:tgtEl>
                                              <p:spTgt spid="23"/>
                                            </p:tgtEl>
                                            <p:attrNameLst>
                                              <p:attrName>ppt_y</p:attrName>
                                            </p:attrNameLst>
                                          </p:cBhvr>
                                          <p:tavLst>
                                            <p:tav tm="0">
                                              <p:val>
                                                <p:strVal val="0-#ppt_h/2"/>
                                              </p:val>
                                            </p:tav>
                                            <p:tav tm="100000">
                                              <p:val>
                                                <p:strVal val="#ppt_y"/>
                                              </p:val>
                                            </p:tav>
                                          </p:tavLst>
                                        </p:anim>
                                      </p:childTnLst>
                                    </p:cTn>
                                  </p:par>
                                  <p:par>
                                    <p:cTn id="29" presetID="2" presetClass="entr" presetSubtype="3" accel="48000" fill="hold" nodeType="withEffect" p14:presetBounceEnd="52000">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14:bounceEnd="52000">
                                          <p:cBhvr additive="base">
                                            <p:cTn id="31" dur="2000" fill="hold"/>
                                            <p:tgtEl>
                                              <p:spTgt spid="24"/>
                                            </p:tgtEl>
                                            <p:attrNameLst>
                                              <p:attrName>ppt_x</p:attrName>
                                            </p:attrNameLst>
                                          </p:cBhvr>
                                          <p:tavLst>
                                            <p:tav tm="0">
                                              <p:val>
                                                <p:strVal val="1+#ppt_w/2"/>
                                              </p:val>
                                            </p:tav>
                                            <p:tav tm="100000">
                                              <p:val>
                                                <p:strVal val="#ppt_x"/>
                                              </p:val>
                                            </p:tav>
                                          </p:tavLst>
                                        </p:anim>
                                        <p:anim calcmode="lin" valueType="num" p14:bounceEnd="52000">
                                          <p:cBhvr additive="base">
                                            <p:cTn id="32" dur="2000" fill="hold"/>
                                            <p:tgtEl>
                                              <p:spTgt spid="24"/>
                                            </p:tgtEl>
                                            <p:attrNameLst>
                                              <p:attrName>ppt_y</p:attrName>
                                            </p:attrNameLst>
                                          </p:cBhvr>
                                          <p:tavLst>
                                            <p:tav tm="0">
                                              <p:val>
                                                <p:strVal val="0-#ppt_h/2"/>
                                              </p:val>
                                            </p:tav>
                                            <p:tav tm="100000">
                                              <p:val>
                                                <p:strVal val="#ppt_y"/>
                                              </p:val>
                                            </p:tav>
                                          </p:tavLst>
                                        </p:anim>
                                      </p:childTnLst>
                                    </p:cTn>
                                  </p:par>
                                  <p:par>
                                    <p:cTn id="33" presetID="2" presetClass="entr" presetSubtype="12" accel="46000" fill="hold" nodeType="withEffect" p14:presetBounceEnd="48000">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14:bounceEnd="48000">
                                          <p:cBhvr additive="base">
                                            <p:cTn id="35" dur="2000" fill="hold"/>
                                            <p:tgtEl>
                                              <p:spTgt spid="12"/>
                                            </p:tgtEl>
                                            <p:attrNameLst>
                                              <p:attrName>ppt_x</p:attrName>
                                            </p:attrNameLst>
                                          </p:cBhvr>
                                          <p:tavLst>
                                            <p:tav tm="0">
                                              <p:val>
                                                <p:strVal val="0-#ppt_w/2"/>
                                              </p:val>
                                            </p:tav>
                                            <p:tav tm="100000">
                                              <p:val>
                                                <p:strVal val="#ppt_x"/>
                                              </p:val>
                                            </p:tav>
                                          </p:tavLst>
                                        </p:anim>
                                        <p:anim calcmode="lin" valueType="num" p14:bounceEnd="48000">
                                          <p:cBhvr additive="base">
                                            <p:cTn id="36"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48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1+#ppt_w/2"/>
                                              </p:val>
                                            </p:tav>
                                            <p:tav tm="100000">
                                              <p:val>
                                                <p:strVal val="#ppt_x"/>
                                              </p:val>
                                            </p:tav>
                                          </p:tavLst>
                                        </p:anim>
                                        <p:anim calcmode="lin" valueType="num">
                                          <p:cBhvr additive="base">
                                            <p:cTn id="8" dur="20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accel="4800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1+#ppt_w/2"/>
                                              </p:val>
                                            </p:tav>
                                            <p:tav tm="100000">
                                              <p:val>
                                                <p:strVal val="#ppt_x"/>
                                              </p:val>
                                            </p:tav>
                                          </p:tavLst>
                                        </p:anim>
                                        <p:anim calcmode="lin" valueType="num">
                                          <p:cBhvr additive="base">
                                            <p:cTn id="12" dur="20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3" accel="4800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2000" fill="hold"/>
                                            <p:tgtEl>
                                              <p:spTgt spid="17"/>
                                            </p:tgtEl>
                                            <p:attrNameLst>
                                              <p:attrName>ppt_x</p:attrName>
                                            </p:attrNameLst>
                                          </p:cBhvr>
                                          <p:tavLst>
                                            <p:tav tm="0">
                                              <p:val>
                                                <p:strVal val="1+#ppt_w/2"/>
                                              </p:val>
                                            </p:tav>
                                            <p:tav tm="100000">
                                              <p:val>
                                                <p:strVal val="#ppt_x"/>
                                              </p:val>
                                            </p:tav>
                                          </p:tavLst>
                                        </p:anim>
                                        <p:anim calcmode="lin" valueType="num">
                                          <p:cBhvr additive="base">
                                            <p:cTn id="16" dur="20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3" accel="48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2000" fill="hold"/>
                                            <p:tgtEl>
                                              <p:spTgt spid="18"/>
                                            </p:tgtEl>
                                            <p:attrNameLst>
                                              <p:attrName>ppt_x</p:attrName>
                                            </p:attrNameLst>
                                          </p:cBhvr>
                                          <p:tavLst>
                                            <p:tav tm="0">
                                              <p:val>
                                                <p:strVal val="1+#ppt_w/2"/>
                                              </p:val>
                                            </p:tav>
                                            <p:tav tm="100000">
                                              <p:val>
                                                <p:strVal val="#ppt_x"/>
                                              </p:val>
                                            </p:tav>
                                          </p:tavLst>
                                        </p:anim>
                                        <p:anim calcmode="lin" valueType="num">
                                          <p:cBhvr additive="base">
                                            <p:cTn id="20" dur="2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3" accel="4800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2000" fill="hold"/>
                                            <p:tgtEl>
                                              <p:spTgt spid="21"/>
                                            </p:tgtEl>
                                            <p:attrNameLst>
                                              <p:attrName>ppt_x</p:attrName>
                                            </p:attrNameLst>
                                          </p:cBhvr>
                                          <p:tavLst>
                                            <p:tav tm="0">
                                              <p:val>
                                                <p:strVal val="1+#ppt_w/2"/>
                                              </p:val>
                                            </p:tav>
                                            <p:tav tm="100000">
                                              <p:val>
                                                <p:strVal val="#ppt_x"/>
                                              </p:val>
                                            </p:tav>
                                          </p:tavLst>
                                        </p:anim>
                                        <p:anim calcmode="lin" valueType="num">
                                          <p:cBhvr additive="base">
                                            <p:cTn id="24" dur="2000" fill="hold"/>
                                            <p:tgtEl>
                                              <p:spTgt spid="21"/>
                                            </p:tgtEl>
                                            <p:attrNameLst>
                                              <p:attrName>ppt_y</p:attrName>
                                            </p:attrNameLst>
                                          </p:cBhvr>
                                          <p:tavLst>
                                            <p:tav tm="0">
                                              <p:val>
                                                <p:strVal val="0-#ppt_h/2"/>
                                              </p:val>
                                            </p:tav>
                                            <p:tav tm="100000">
                                              <p:val>
                                                <p:strVal val="#ppt_y"/>
                                              </p:val>
                                            </p:tav>
                                          </p:tavLst>
                                        </p:anim>
                                      </p:childTnLst>
                                    </p:cTn>
                                  </p:par>
                                  <p:par>
                                    <p:cTn id="25" presetID="2" presetClass="entr" presetSubtype="3" accel="4800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2000" fill="hold"/>
                                            <p:tgtEl>
                                              <p:spTgt spid="23"/>
                                            </p:tgtEl>
                                            <p:attrNameLst>
                                              <p:attrName>ppt_x</p:attrName>
                                            </p:attrNameLst>
                                          </p:cBhvr>
                                          <p:tavLst>
                                            <p:tav tm="0">
                                              <p:val>
                                                <p:strVal val="1+#ppt_w/2"/>
                                              </p:val>
                                            </p:tav>
                                            <p:tav tm="100000">
                                              <p:val>
                                                <p:strVal val="#ppt_x"/>
                                              </p:val>
                                            </p:tav>
                                          </p:tavLst>
                                        </p:anim>
                                        <p:anim calcmode="lin" valueType="num">
                                          <p:cBhvr additive="base">
                                            <p:cTn id="28" dur="2000" fill="hold"/>
                                            <p:tgtEl>
                                              <p:spTgt spid="23"/>
                                            </p:tgtEl>
                                            <p:attrNameLst>
                                              <p:attrName>ppt_y</p:attrName>
                                            </p:attrNameLst>
                                          </p:cBhvr>
                                          <p:tavLst>
                                            <p:tav tm="0">
                                              <p:val>
                                                <p:strVal val="0-#ppt_h/2"/>
                                              </p:val>
                                            </p:tav>
                                            <p:tav tm="100000">
                                              <p:val>
                                                <p:strVal val="#ppt_y"/>
                                              </p:val>
                                            </p:tav>
                                          </p:tavLst>
                                        </p:anim>
                                      </p:childTnLst>
                                    </p:cTn>
                                  </p:par>
                                  <p:par>
                                    <p:cTn id="29" presetID="2" presetClass="entr" presetSubtype="3" accel="4800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2000" fill="hold"/>
                                            <p:tgtEl>
                                              <p:spTgt spid="24"/>
                                            </p:tgtEl>
                                            <p:attrNameLst>
                                              <p:attrName>ppt_x</p:attrName>
                                            </p:attrNameLst>
                                          </p:cBhvr>
                                          <p:tavLst>
                                            <p:tav tm="0">
                                              <p:val>
                                                <p:strVal val="1+#ppt_w/2"/>
                                              </p:val>
                                            </p:tav>
                                            <p:tav tm="100000">
                                              <p:val>
                                                <p:strVal val="#ppt_x"/>
                                              </p:val>
                                            </p:tav>
                                          </p:tavLst>
                                        </p:anim>
                                        <p:anim calcmode="lin" valueType="num">
                                          <p:cBhvr additive="base">
                                            <p:cTn id="32" dur="2000" fill="hold"/>
                                            <p:tgtEl>
                                              <p:spTgt spid="24"/>
                                            </p:tgtEl>
                                            <p:attrNameLst>
                                              <p:attrName>ppt_y</p:attrName>
                                            </p:attrNameLst>
                                          </p:cBhvr>
                                          <p:tavLst>
                                            <p:tav tm="0">
                                              <p:val>
                                                <p:strVal val="0-#ppt_h/2"/>
                                              </p:val>
                                            </p:tav>
                                            <p:tav tm="100000">
                                              <p:val>
                                                <p:strVal val="#ppt_y"/>
                                              </p:val>
                                            </p:tav>
                                          </p:tavLst>
                                        </p:anim>
                                      </p:childTnLst>
                                    </p:cTn>
                                  </p:par>
                                  <p:par>
                                    <p:cTn id="33" presetID="2" presetClass="entr" presetSubtype="12" accel="4600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2000" fill="hold"/>
                                            <p:tgtEl>
                                              <p:spTgt spid="12"/>
                                            </p:tgtEl>
                                            <p:attrNameLst>
                                              <p:attrName>ppt_x</p:attrName>
                                            </p:attrNameLst>
                                          </p:cBhvr>
                                          <p:tavLst>
                                            <p:tav tm="0">
                                              <p:val>
                                                <p:strVal val="0-#ppt_w/2"/>
                                              </p:val>
                                            </p:tav>
                                            <p:tav tm="100000">
                                              <p:val>
                                                <p:strVal val="#ppt_x"/>
                                              </p:val>
                                            </p:tav>
                                          </p:tavLst>
                                        </p:anim>
                                        <p:anim calcmode="lin" valueType="num">
                                          <p:cBhvr additive="base">
                                            <p:cTn id="36"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MH_CONTENTSID" val="1283"/>
  <p:tag name="MH_SECTIONID" val="1284,1285,"/>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主题​​">
  <a:themeElements>
    <a:clrScheme name="自定义 2157">
      <a:dk1>
        <a:srgbClr val="000000"/>
      </a:dk1>
      <a:lt1>
        <a:srgbClr val="FFFFFF"/>
      </a:lt1>
      <a:dk2>
        <a:srgbClr val="000000"/>
      </a:dk2>
      <a:lt2>
        <a:srgbClr val="FFFFFF"/>
      </a:lt2>
      <a:accent1>
        <a:srgbClr val="068DBC"/>
      </a:accent1>
      <a:accent2>
        <a:srgbClr val="068DBC"/>
      </a:accent2>
      <a:accent3>
        <a:srgbClr val="068DBC"/>
      </a:accent3>
      <a:accent4>
        <a:srgbClr val="068DBC"/>
      </a:accent4>
      <a:accent5>
        <a:srgbClr val="068DBC"/>
      </a:accent5>
      <a:accent6>
        <a:srgbClr val="068DBC"/>
      </a:accent6>
      <a:hlink>
        <a:srgbClr val="068DBC"/>
      </a:hlink>
      <a:folHlink>
        <a:srgbClr val="068DBC"/>
      </a:folHlink>
    </a:clrScheme>
    <a:fontScheme name="Temp">
      <a:majorFont>
        <a:latin typeface="微软雅黑"/>
        <a:ea typeface="方正北魏楷书简体"/>
        <a:cs typeface=""/>
      </a:majorFont>
      <a:minorFont>
        <a:latin typeface="微软雅黑"/>
        <a:ea typeface="方正北魏楷书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effectLst>
          <a:outerShdw blurRad="63500" algn="ctr" rotWithShape="0">
            <a:prstClr val="black">
              <a:alpha val="40000"/>
            </a:prstClr>
          </a:outerShdw>
        </a:effectLst>
      </a:spPr>
      <a:bodyPr rtlCol="0" anchor="ctr"/>
      <a:lstStyle>
        <a:defPPr algn="ctr" defTabSz="914378">
          <a:defRPr sz="1799">
            <a:cs typeface="+mn-ea"/>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22124</TotalTime>
  <Words>2642</Words>
  <Application>Microsoft Office PowerPoint</Application>
  <PresentationFormat>全屏显示(16:9)</PresentationFormat>
  <Paragraphs>232</Paragraphs>
  <Slides>28</Slides>
  <Notes>0</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28</vt:i4>
      </vt:variant>
    </vt:vector>
  </HeadingPairs>
  <TitlesOfParts>
    <vt:vector size="41" baseType="lpstr">
      <vt:lpstr>Adobe Myungjo Std M</vt:lpstr>
      <vt:lpstr>Gill Sans</vt:lpstr>
      <vt:lpstr>Helvetica Light</vt:lpstr>
      <vt:lpstr>Lato Light</vt:lpstr>
      <vt:lpstr>方正北魏楷书简体</vt:lpstr>
      <vt:lpstr>汉仪尚巍手书W</vt:lpstr>
      <vt:lpstr>楷体</vt:lpstr>
      <vt:lpstr>宋体</vt:lpstr>
      <vt:lpstr>微软雅黑</vt:lpstr>
      <vt:lpstr>Agency FB</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小土豆设计</dc:creator>
  <cp:lastModifiedBy>admin</cp:lastModifiedBy>
  <cp:revision>13470</cp:revision>
  <dcterms:created xsi:type="dcterms:W3CDTF">2016-03-09T04:37:28Z</dcterms:created>
  <dcterms:modified xsi:type="dcterms:W3CDTF">2018-09-06T08:16:19Z</dcterms:modified>
</cp:coreProperties>
</file>