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0" r:id="rId4"/>
    <p:sldMasterId id="2147483735" r:id="rId5"/>
  </p:sldMasterIdLst>
  <p:notesMasterIdLst>
    <p:notesMasterId r:id="rId8"/>
  </p:notesMasterIdLst>
  <p:sldIdLst>
    <p:sldId id="257" r:id="rId6"/>
    <p:sldId id="258" r:id="rId7"/>
    <p:sldId id="259" r:id="rId9"/>
    <p:sldId id="314" r:id="rId10"/>
    <p:sldId id="315" r:id="rId11"/>
    <p:sldId id="316" r:id="rId12"/>
    <p:sldId id="317" r:id="rId13"/>
    <p:sldId id="332" r:id="rId14"/>
    <p:sldId id="318" r:id="rId15"/>
    <p:sldId id="320" r:id="rId16"/>
    <p:sldId id="322" r:id="rId17"/>
    <p:sldId id="323" r:id="rId18"/>
    <p:sldId id="333" r:id="rId19"/>
    <p:sldId id="324" r:id="rId20"/>
    <p:sldId id="325" r:id="rId21"/>
    <p:sldId id="326" r:id="rId22"/>
    <p:sldId id="327" r:id="rId23"/>
    <p:sldId id="334" r:id="rId24"/>
    <p:sldId id="328" r:id="rId25"/>
    <p:sldId id="329" r:id="rId26"/>
    <p:sldId id="330" r:id="rId27"/>
    <p:sldId id="331" r:id="rId28"/>
    <p:sldId id="335" r:id="rId2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C3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howGuides="1">
      <p:cViewPr>
        <p:scale>
          <a:sx n="100" d="100"/>
          <a:sy n="100" d="100"/>
        </p:scale>
        <p:origin x="456" y="642"/>
      </p:cViewPr>
      <p:guideLst>
        <p:guide orient="horz" pos="1597"/>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notesMaster" Target="notesMasters/notesMaster1.xml"/><Relationship Id="rId7" Type="http://schemas.openxmlformats.org/officeDocument/2006/relationships/slide" Target="slides/slide2.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explosion val="0"/>
          <c:dPt>
            <c:idx val="0"/>
            <c:bubble3D val="0"/>
            <c:spPr>
              <a:solidFill>
                <a:schemeClr val="accent1"/>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explosion val="0"/>
          <c:dPt>
            <c:idx val="0"/>
            <c:bubble3D val="0"/>
            <c:spPr>
              <a:solidFill>
                <a:schemeClr val="accent2"/>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90</c:v>
                </c:pt>
                <c:pt idx="1">
                  <c:v>10</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explosion val="0"/>
          <c:dPt>
            <c:idx val="0"/>
            <c:bubble3D val="0"/>
            <c:spPr>
              <a:solidFill>
                <a:schemeClr val="accent3"/>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90</c:v>
                </c:pt>
                <c:pt idx="1">
                  <c:v>10</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explosion val="0"/>
          <c:dPt>
            <c:idx val="0"/>
            <c:bubble3D val="0"/>
            <c:spPr>
              <a:solidFill>
                <a:schemeClr val="accent4"/>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743D56-317B-4F8E-BF2A-076F45CD661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3D88B4-3AFA-44EF-98A1-A92D4C26E3B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FEC4DAE-4541-43CA-A4FF-DC618A162F89}"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FEC4DAE-4541-43CA-A4FF-DC618A162F89}"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change the</a:t>
            </a:r>
            <a:r>
              <a:rPr lang="en-US" baseline="0" dirty="0"/>
              <a:t> image behind</a:t>
            </a:r>
            <a:r>
              <a:rPr lang="en-US" dirty="0"/>
              <a:t> the Mock up.</a:t>
            </a:r>
            <a:endParaRPr lang="en-US" dirty="0"/>
          </a:p>
          <a:p>
            <a:r>
              <a:rPr lang="en-US" dirty="0"/>
              <a:t>Select the layer - &gt; Right</a:t>
            </a:r>
            <a:r>
              <a:rPr lang="en-US" baseline="0" dirty="0"/>
              <a:t> Click -&gt; Send to Back -&gt; Delete the image -&gt; Drag &amp; Drop your Own Picture -&gt; Send to Back (again)</a:t>
            </a:r>
            <a:endParaRPr lang="en-US" dirty="0"/>
          </a:p>
        </p:txBody>
      </p:sp>
      <p:sp>
        <p:nvSpPr>
          <p:cNvPr id="4" name="Slide Number Placeholder 3"/>
          <p:cNvSpPr>
            <a:spLocks noGrp="1"/>
          </p:cNvSpPr>
          <p:nvPr>
            <p:ph type="sldNum" sz="quarter" idx="10"/>
          </p:nvPr>
        </p:nvSpPr>
        <p:spPr/>
        <p:txBody>
          <a:bodyPr/>
          <a:lstStyle/>
          <a:p>
            <a:pPr marL="0" marR="0" lvl="0" indent="0" algn="r" defTabSz="1828165" rtl="0" eaLnBrk="1" fontAlgn="auto" latinLnBrk="0" hangingPunct="1">
              <a:lnSpc>
                <a:spcPct val="100000"/>
              </a:lnSpc>
              <a:spcBef>
                <a:spcPts val="0"/>
              </a:spcBef>
              <a:spcAft>
                <a:spcPts val="0"/>
              </a:spcAft>
              <a:buClrTx/>
              <a:buSzTx/>
              <a:buFontTx/>
              <a:buNone/>
              <a:defRPr/>
            </a:pPr>
            <a:fld id="{0ED8A9B0-80EF-A34D-B345-E2DEC5501E01}" type="slidenum">
              <a:rPr kumimoji="0" lang="en-US" sz="1200" b="0" i="0" u="none" strike="noStrike" kern="1200" cap="none" spc="0" normalizeH="0" baseline="0" noProof="0" smtClean="0">
                <a:ln>
                  <a:noFill/>
                </a:ln>
                <a:solidFill>
                  <a:prstClr val="black"/>
                </a:solidFill>
                <a:effectLst/>
                <a:uLnTx/>
                <a:uFillTx/>
                <a:latin typeface="Lato Light"/>
                <a:ea typeface="+mn-ea"/>
                <a:cs typeface="+mn-cs"/>
              </a:rPr>
            </a:fld>
            <a:endParaRPr kumimoji="0" lang="en-US" sz="1200" b="0" i="0" u="none" strike="noStrike" kern="1200" cap="none" spc="0" normalizeH="0" baseline="0" noProof="0">
              <a:ln>
                <a:noFill/>
              </a:ln>
              <a:solidFill>
                <a:prstClr val="black"/>
              </a:solidFill>
              <a:effectLst/>
              <a:uLnTx/>
              <a:uFillTx/>
              <a:latin typeface="Lato Light"/>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FEC4DAE-4541-43CA-A4FF-DC618A162F89}"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FEC4DAE-4541-43CA-A4FF-DC618A162F89}"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2"/>
          <p:cNvSpPr>
            <a:spLocks noGrp="1" noChangeArrowheads="1"/>
          </p:cNvSpPr>
          <p:nvPr>
            <p:ph type="sldNum"/>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28F6B4A-EBBA-684D-AA6B-8F3ABDE03877}" type="slidenum">
              <a:rPr kumimoji="0" lang="en-US" sz="1200" b="0" i="0" u="none" strike="noStrike" kern="1200" cap="none" spc="0" normalizeH="0" baseline="0" noProof="0">
                <a:ln>
                  <a:noFill/>
                </a:ln>
                <a:solidFill>
                  <a:prstClr val="black"/>
                </a:solidFill>
                <a:effectLst/>
                <a:uLnTx/>
                <a:uFillTx/>
                <a:latin typeface="等线" panose="02010600030101010101"/>
                <a:ea typeface="+mn-ea"/>
                <a:cs typeface="+mn-cs"/>
              </a:rPr>
            </a:fld>
            <a:endParaRPr kumimoji="0" lang="en-US" sz="1200" b="0" i="0" u="none" strike="noStrike" kern="1200" cap="none" spc="0" normalizeH="0" baseline="0" noProof="0">
              <a:ln>
                <a:noFill/>
              </a:ln>
              <a:solidFill>
                <a:prstClr val="black"/>
              </a:solidFill>
              <a:effectLst/>
              <a:uLnTx/>
              <a:uFillTx/>
              <a:latin typeface="等线" panose="02010600030101010101"/>
              <a:ea typeface="+mn-ea"/>
              <a:cs typeface="+mn-cs"/>
            </a:endParaRPr>
          </a:p>
        </p:txBody>
      </p:sp>
      <p:sp>
        <p:nvSpPr>
          <p:cNvPr id="12289" name="Text Box 1"/>
          <p:cNvSpPr txBox="1">
            <a:spLocks noGrp="1" noRot="1" noChangeAspect="1" noChangeArrowheads="1"/>
          </p:cNvSpPr>
          <p:nvPr>
            <p:ph type="sldImg"/>
          </p:nvPr>
        </p:nvSpPr>
        <p:spPr bwMode="auto">
          <a:xfrm>
            <a:off x="384175" y="693738"/>
            <a:ext cx="6081713" cy="3421062"/>
          </a:xfrm>
          <a:prstGeom prst="rect">
            <a:avLst/>
          </a:prstGeom>
          <a:solidFill>
            <a:srgbClr val="FFFFFF"/>
          </a:solidFill>
          <a:ln>
            <a:solidFill>
              <a:srgbClr val="000000"/>
            </a:solidFill>
            <a:miter lim="800000"/>
          </a:ln>
        </p:spPr>
      </p:sp>
      <p:sp>
        <p:nvSpPr>
          <p:cNvPr id="12290" name="Text Box 2"/>
          <p:cNvSpPr txBox="1">
            <a:spLocks noGrp="1" noChangeArrowheads="1"/>
          </p:cNvSpPr>
          <p:nvPr>
            <p:ph type="body" idx="1"/>
          </p:nvPr>
        </p:nvSpPr>
        <p:spPr bwMode="auto">
          <a:xfrm>
            <a:off x="686361" y="4342535"/>
            <a:ext cx="5478276" cy="4105852"/>
          </a:xfrm>
          <a:prstGeom prst="rect">
            <a:avLst/>
          </a:prstGeom>
          <a:noFill/>
        </p:spPr>
        <p:txBody>
          <a:bodyPr wrap="none" anchor="ct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FEC4DAE-4541-43CA-A4FF-DC618A162F89}"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BB40834-CE3F-4E62-8A34-C1A81F0504E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8BFB40E-EEE0-42D3-AE2C-67EB42D5124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FBB40834-CE3F-4E62-8A34-C1A81F0504E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8BFB40E-EEE0-42D3-AE2C-67EB42D5124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FBB40834-CE3F-4E62-8A34-C1A81F0504E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8BFB40E-EEE0-42D3-AE2C-67EB42D5124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FBB40834-CE3F-4E62-8A34-C1A81F0504E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8BFB40E-EEE0-42D3-AE2C-67EB42D5124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FBB40834-CE3F-4E62-8A34-C1A81F0504EF}"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8BFB40E-EEE0-42D3-AE2C-67EB42D5124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BB40834-CE3F-4E62-8A34-C1A81F0504EF}"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8BFB40E-EEE0-42D3-AE2C-67EB42D5124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B40834-CE3F-4E62-8A34-C1A81F0504EF}"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18BFB40E-EEE0-42D3-AE2C-67EB42D5124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FBB40834-CE3F-4E62-8A34-C1A81F0504E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8BFB40E-EEE0-42D3-AE2C-67EB42D5124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FBB40834-CE3F-4E62-8A34-C1A81F0504E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8BFB40E-EEE0-42D3-AE2C-67EB42D5124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FBB40834-CE3F-4E62-8A34-C1A81F0504E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8BFB40E-EEE0-42D3-AE2C-67EB42D5124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FBB40834-CE3F-4E62-8A34-C1A81F0504E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8BFB40E-EEE0-42D3-AE2C-67EB42D5124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VISION">
    <p:spTree>
      <p:nvGrpSpPr>
        <p:cNvPr id="1" name=""/>
        <p:cNvGrpSpPr/>
        <p:nvPr/>
      </p:nvGrpSpPr>
      <p:grpSpPr>
        <a:xfrm>
          <a:off x="0" y="0"/>
          <a:ext cx="0" cy="0"/>
          <a:chOff x="0" y="0"/>
          <a:chExt cx="0" cy="0"/>
        </a:xfrm>
      </p:grpSpPr>
      <p:sp>
        <p:nvSpPr>
          <p:cNvPr id="6" name="Picture Placeholder 13"/>
          <p:cNvSpPr>
            <a:spLocks noGrp="1"/>
          </p:cNvSpPr>
          <p:nvPr>
            <p:ph type="pic" sz="quarter" idx="13"/>
          </p:nvPr>
        </p:nvSpPr>
        <p:spPr>
          <a:xfrm>
            <a:off x="863950" y="1450808"/>
            <a:ext cx="3172658" cy="2768429"/>
          </a:xfrm>
          <a:prstGeom prst="rect">
            <a:avLst/>
          </a:prstGeom>
          <a:effectLst/>
        </p:spPr>
        <p:txBody>
          <a:bodyPr>
            <a:normAutofit/>
          </a:bodyPr>
          <a:lstStyle>
            <a:lvl1pPr marL="0" indent="0">
              <a:buNone/>
              <a:defRPr sz="1575">
                <a:ln>
                  <a:noFill/>
                </a:ln>
                <a:solidFill>
                  <a:schemeClr val="bg1">
                    <a:lumMod val="85000"/>
                  </a:schemeClr>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eam Squad 1">
    <p:spTree>
      <p:nvGrpSpPr>
        <p:cNvPr id="1" name=""/>
        <p:cNvGrpSpPr/>
        <p:nvPr/>
      </p:nvGrpSpPr>
      <p:grpSpPr>
        <a:xfrm>
          <a:off x="0" y="0"/>
          <a:ext cx="0" cy="0"/>
          <a:chOff x="0" y="0"/>
          <a:chExt cx="0" cy="0"/>
        </a:xfrm>
      </p:grpSpPr>
      <p:sp>
        <p:nvSpPr>
          <p:cNvPr id="49" name="Picture Placeholder 13"/>
          <p:cNvSpPr>
            <a:spLocks noGrp="1" noChangeAspect="1"/>
          </p:cNvSpPr>
          <p:nvPr>
            <p:ph type="pic" sz="quarter" idx="20" hasCustomPrompt="1"/>
          </p:nvPr>
        </p:nvSpPr>
        <p:spPr>
          <a:xfrm>
            <a:off x="2864727" y="1328355"/>
            <a:ext cx="1421692" cy="1420416"/>
          </a:xfrm>
          <a:prstGeom prst="ellipse">
            <a:avLst/>
          </a:prstGeom>
        </p:spPr>
        <p:txBody>
          <a:bodyPr>
            <a:noAutofit/>
          </a:bodyPr>
          <a:lstStyle>
            <a:lvl1pPr marL="0" indent="0">
              <a:lnSpc>
                <a:spcPct val="130000"/>
              </a:lnSpc>
              <a:buNone/>
              <a:defRPr sz="900" baseline="0"/>
            </a:lvl1pPr>
          </a:lstStyle>
          <a:p>
            <a:r>
              <a:rPr lang="en-US" dirty="0"/>
              <a:t>Drag  Your Picture Here</a:t>
            </a:r>
            <a:endParaRPr lang="en-US" dirty="0"/>
          </a:p>
        </p:txBody>
      </p:sp>
      <p:sp>
        <p:nvSpPr>
          <p:cNvPr id="50" name="Picture Placeholder 13"/>
          <p:cNvSpPr>
            <a:spLocks noGrp="1" noChangeAspect="1"/>
          </p:cNvSpPr>
          <p:nvPr>
            <p:ph type="pic" sz="quarter" idx="21" hasCustomPrompt="1"/>
          </p:nvPr>
        </p:nvSpPr>
        <p:spPr>
          <a:xfrm>
            <a:off x="4857967" y="1328355"/>
            <a:ext cx="1421692" cy="1420416"/>
          </a:xfrm>
          <a:prstGeom prst="ellipse">
            <a:avLst/>
          </a:prstGeom>
        </p:spPr>
        <p:txBody>
          <a:bodyPr>
            <a:noAutofit/>
          </a:bodyPr>
          <a:lstStyle>
            <a:lvl1pPr marL="0" indent="0">
              <a:lnSpc>
                <a:spcPct val="130000"/>
              </a:lnSpc>
              <a:buNone/>
              <a:defRPr sz="900" baseline="0"/>
            </a:lvl1pPr>
          </a:lstStyle>
          <a:p>
            <a:r>
              <a:rPr lang="en-US" dirty="0"/>
              <a:t>Drag  Your Picture Here</a:t>
            </a:r>
            <a:endParaRPr lang="en-US" dirty="0"/>
          </a:p>
        </p:txBody>
      </p:sp>
      <p:sp>
        <p:nvSpPr>
          <p:cNvPr id="51" name="Picture Placeholder 13"/>
          <p:cNvSpPr>
            <a:spLocks noGrp="1" noChangeAspect="1"/>
          </p:cNvSpPr>
          <p:nvPr>
            <p:ph type="pic" sz="quarter" idx="22" hasCustomPrompt="1"/>
          </p:nvPr>
        </p:nvSpPr>
        <p:spPr>
          <a:xfrm>
            <a:off x="6851574" y="1328355"/>
            <a:ext cx="1421692" cy="1420416"/>
          </a:xfrm>
          <a:prstGeom prst="ellipse">
            <a:avLst/>
          </a:prstGeom>
        </p:spPr>
        <p:txBody>
          <a:bodyPr>
            <a:noAutofit/>
          </a:bodyPr>
          <a:lstStyle>
            <a:lvl1pPr marL="0" indent="0">
              <a:lnSpc>
                <a:spcPct val="130000"/>
              </a:lnSpc>
              <a:buNone/>
              <a:defRPr sz="900" baseline="0"/>
            </a:lvl1pPr>
          </a:lstStyle>
          <a:p>
            <a:r>
              <a:rPr lang="en-US" dirty="0"/>
              <a:t>Drag  Your Picture Here</a:t>
            </a:r>
            <a:endParaRPr lang="en-US" dirty="0"/>
          </a:p>
        </p:txBody>
      </p:sp>
      <p:sp>
        <p:nvSpPr>
          <p:cNvPr id="52" name="Picture Placeholder 13"/>
          <p:cNvSpPr>
            <a:spLocks noGrp="1" noChangeAspect="1"/>
          </p:cNvSpPr>
          <p:nvPr>
            <p:ph type="pic" sz="quarter" idx="23" hasCustomPrompt="1"/>
          </p:nvPr>
        </p:nvSpPr>
        <p:spPr>
          <a:xfrm>
            <a:off x="851054" y="1328355"/>
            <a:ext cx="1421692" cy="1420416"/>
          </a:xfrm>
          <a:prstGeom prst="ellipse">
            <a:avLst/>
          </a:prstGeom>
        </p:spPr>
        <p:txBody>
          <a:bodyPr>
            <a:noAutofit/>
          </a:bodyPr>
          <a:lstStyle>
            <a:lvl1pPr marL="0" indent="0">
              <a:lnSpc>
                <a:spcPct val="130000"/>
              </a:lnSpc>
              <a:buNone/>
              <a:defRPr sz="900" baseline="0"/>
            </a:lvl1pPr>
          </a:lstStyle>
          <a:p>
            <a:r>
              <a:rPr lang="en-US" dirty="0"/>
              <a:t>Drag  Your Picture Here</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Meet CEO PlaceHolder">
    <p:spTree>
      <p:nvGrpSpPr>
        <p:cNvPr id="1" name=""/>
        <p:cNvGrpSpPr/>
        <p:nvPr/>
      </p:nvGrpSpPr>
      <p:grpSpPr>
        <a:xfrm>
          <a:off x="0" y="0"/>
          <a:ext cx="0" cy="0"/>
          <a:chOff x="0" y="0"/>
          <a:chExt cx="0" cy="0"/>
        </a:xfrm>
      </p:grpSpPr>
      <p:sp>
        <p:nvSpPr>
          <p:cNvPr id="120" name="Picture Placeholder 13"/>
          <p:cNvSpPr>
            <a:spLocks noGrp="1"/>
          </p:cNvSpPr>
          <p:nvPr>
            <p:ph type="pic" sz="quarter" idx="18"/>
          </p:nvPr>
        </p:nvSpPr>
        <p:spPr>
          <a:xfrm>
            <a:off x="894238" y="1659008"/>
            <a:ext cx="1470896" cy="1442515"/>
          </a:xfrm>
          <a:prstGeom prst="rect">
            <a:avLst/>
          </a:prstGeom>
          <a:effectLst/>
        </p:spPr>
        <p:txBody>
          <a:bodyPr>
            <a:normAutofit/>
          </a:bodyPr>
          <a:lstStyle>
            <a:lvl1pPr marL="0" indent="0">
              <a:buNone/>
              <a:defRPr sz="1575">
                <a:ln>
                  <a:noFill/>
                </a:ln>
                <a:solidFill>
                  <a:schemeClr val="bg1">
                    <a:lumMod val="85000"/>
                  </a:schemeClr>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Portf Layout 1">
    <p:spTree>
      <p:nvGrpSpPr>
        <p:cNvPr id="1" name=""/>
        <p:cNvGrpSpPr/>
        <p:nvPr/>
      </p:nvGrpSpPr>
      <p:grpSpPr>
        <a:xfrm>
          <a:off x="0" y="0"/>
          <a:ext cx="0" cy="0"/>
          <a:chOff x="0" y="0"/>
          <a:chExt cx="0" cy="0"/>
        </a:xfrm>
      </p:grpSpPr>
      <p:sp>
        <p:nvSpPr>
          <p:cNvPr id="10" name="Picture Placeholder 13"/>
          <p:cNvSpPr>
            <a:spLocks noGrp="1"/>
          </p:cNvSpPr>
          <p:nvPr>
            <p:ph type="pic" sz="quarter" idx="30"/>
          </p:nvPr>
        </p:nvSpPr>
        <p:spPr>
          <a:xfrm>
            <a:off x="7834085" y="3947367"/>
            <a:ext cx="1305681" cy="1196134"/>
          </a:xfrm>
          <a:prstGeom prst="rect">
            <a:avLst/>
          </a:prstGeom>
          <a:effectLst/>
        </p:spPr>
        <p:txBody>
          <a:bodyPr>
            <a:normAutofit/>
          </a:bodyPr>
          <a:lstStyle>
            <a:lvl1pPr marL="0" indent="0">
              <a:buNone/>
              <a:defRPr sz="940">
                <a:ln>
                  <a:noFill/>
                </a:ln>
                <a:solidFill>
                  <a:schemeClr val="bg1">
                    <a:lumMod val="85000"/>
                  </a:schemeClr>
                </a:solidFill>
              </a:defRPr>
            </a:lvl1pPr>
          </a:lstStyle>
          <a:p>
            <a:endParaRPr lang="en-US" dirty="0"/>
          </a:p>
        </p:txBody>
      </p:sp>
      <p:sp>
        <p:nvSpPr>
          <p:cNvPr id="11" name="Picture Placeholder 13"/>
          <p:cNvSpPr>
            <a:spLocks noGrp="1"/>
          </p:cNvSpPr>
          <p:nvPr>
            <p:ph type="pic" sz="quarter" idx="31"/>
          </p:nvPr>
        </p:nvSpPr>
        <p:spPr>
          <a:xfrm>
            <a:off x="6528404" y="3947367"/>
            <a:ext cx="1305681" cy="1196134"/>
          </a:xfrm>
          <a:prstGeom prst="rect">
            <a:avLst/>
          </a:prstGeom>
          <a:effectLst/>
        </p:spPr>
        <p:txBody>
          <a:bodyPr>
            <a:normAutofit/>
          </a:bodyPr>
          <a:lstStyle>
            <a:lvl1pPr marL="0" indent="0">
              <a:buNone/>
              <a:defRPr sz="940">
                <a:ln>
                  <a:noFill/>
                </a:ln>
                <a:solidFill>
                  <a:schemeClr val="bg1">
                    <a:lumMod val="85000"/>
                  </a:schemeClr>
                </a:solidFill>
              </a:defRPr>
            </a:lvl1pPr>
          </a:lstStyle>
          <a:p>
            <a:endParaRPr lang="en-US" dirty="0"/>
          </a:p>
        </p:txBody>
      </p:sp>
      <p:sp>
        <p:nvSpPr>
          <p:cNvPr id="12" name="Picture Placeholder 13"/>
          <p:cNvSpPr>
            <a:spLocks noGrp="1"/>
          </p:cNvSpPr>
          <p:nvPr>
            <p:ph type="pic" sz="quarter" idx="32"/>
          </p:nvPr>
        </p:nvSpPr>
        <p:spPr>
          <a:xfrm>
            <a:off x="5222724" y="3947367"/>
            <a:ext cx="1305681" cy="1196134"/>
          </a:xfrm>
          <a:prstGeom prst="rect">
            <a:avLst/>
          </a:prstGeom>
          <a:effectLst/>
        </p:spPr>
        <p:txBody>
          <a:bodyPr>
            <a:normAutofit/>
          </a:bodyPr>
          <a:lstStyle>
            <a:lvl1pPr marL="0" indent="0">
              <a:buNone/>
              <a:defRPr sz="940">
                <a:ln>
                  <a:noFill/>
                </a:ln>
                <a:solidFill>
                  <a:schemeClr val="bg1">
                    <a:lumMod val="85000"/>
                  </a:schemeClr>
                </a:solidFill>
              </a:defRPr>
            </a:lvl1pPr>
          </a:lstStyle>
          <a:p>
            <a:endParaRPr lang="en-US" dirty="0"/>
          </a:p>
        </p:txBody>
      </p:sp>
      <p:sp>
        <p:nvSpPr>
          <p:cNvPr id="13" name="Picture Placeholder 13"/>
          <p:cNvSpPr>
            <a:spLocks noGrp="1"/>
          </p:cNvSpPr>
          <p:nvPr>
            <p:ph type="pic" sz="quarter" idx="33"/>
          </p:nvPr>
        </p:nvSpPr>
        <p:spPr>
          <a:xfrm>
            <a:off x="3917043" y="3947367"/>
            <a:ext cx="1305681" cy="1196134"/>
          </a:xfrm>
          <a:prstGeom prst="rect">
            <a:avLst/>
          </a:prstGeom>
          <a:effectLst/>
        </p:spPr>
        <p:txBody>
          <a:bodyPr>
            <a:normAutofit/>
          </a:bodyPr>
          <a:lstStyle>
            <a:lvl1pPr marL="0" indent="0">
              <a:buNone/>
              <a:defRPr sz="940">
                <a:ln>
                  <a:noFill/>
                </a:ln>
                <a:solidFill>
                  <a:schemeClr val="bg1">
                    <a:lumMod val="85000"/>
                  </a:schemeClr>
                </a:solidFill>
              </a:defRPr>
            </a:lvl1pPr>
          </a:lstStyle>
          <a:p>
            <a:endParaRPr lang="en-US" dirty="0"/>
          </a:p>
        </p:txBody>
      </p:sp>
      <p:sp>
        <p:nvSpPr>
          <p:cNvPr id="14" name="Picture Placeholder 13"/>
          <p:cNvSpPr>
            <a:spLocks noGrp="1"/>
          </p:cNvSpPr>
          <p:nvPr>
            <p:ph type="pic" sz="quarter" idx="34"/>
          </p:nvPr>
        </p:nvSpPr>
        <p:spPr>
          <a:xfrm>
            <a:off x="2611362" y="3947367"/>
            <a:ext cx="1305681" cy="1196134"/>
          </a:xfrm>
          <a:prstGeom prst="rect">
            <a:avLst/>
          </a:prstGeom>
          <a:effectLst/>
        </p:spPr>
        <p:txBody>
          <a:bodyPr>
            <a:normAutofit/>
          </a:bodyPr>
          <a:lstStyle>
            <a:lvl1pPr marL="0" indent="0">
              <a:buNone/>
              <a:defRPr sz="940">
                <a:ln>
                  <a:noFill/>
                </a:ln>
                <a:solidFill>
                  <a:schemeClr val="bg1">
                    <a:lumMod val="85000"/>
                  </a:schemeClr>
                </a:solidFill>
              </a:defRPr>
            </a:lvl1pPr>
          </a:lstStyle>
          <a:p>
            <a:endParaRPr lang="en-US" dirty="0"/>
          </a:p>
        </p:txBody>
      </p:sp>
      <p:sp>
        <p:nvSpPr>
          <p:cNvPr id="15" name="Picture Placeholder 13"/>
          <p:cNvSpPr>
            <a:spLocks noGrp="1"/>
          </p:cNvSpPr>
          <p:nvPr>
            <p:ph type="pic" sz="quarter" idx="35"/>
          </p:nvPr>
        </p:nvSpPr>
        <p:spPr>
          <a:xfrm>
            <a:off x="1305681" y="3947367"/>
            <a:ext cx="1305681" cy="1196134"/>
          </a:xfrm>
          <a:prstGeom prst="rect">
            <a:avLst/>
          </a:prstGeom>
          <a:effectLst/>
        </p:spPr>
        <p:txBody>
          <a:bodyPr>
            <a:normAutofit/>
          </a:bodyPr>
          <a:lstStyle>
            <a:lvl1pPr marL="0" indent="0">
              <a:buNone/>
              <a:defRPr sz="940">
                <a:ln>
                  <a:noFill/>
                </a:ln>
                <a:solidFill>
                  <a:schemeClr val="bg1">
                    <a:lumMod val="85000"/>
                  </a:schemeClr>
                </a:solidFill>
              </a:defRPr>
            </a:lvl1pPr>
          </a:lstStyle>
          <a:p>
            <a:endParaRPr lang="en-US" dirty="0"/>
          </a:p>
        </p:txBody>
      </p:sp>
      <p:sp>
        <p:nvSpPr>
          <p:cNvPr id="16" name="Picture Placeholder 13"/>
          <p:cNvSpPr>
            <a:spLocks noGrp="1"/>
          </p:cNvSpPr>
          <p:nvPr>
            <p:ph type="pic" sz="quarter" idx="36"/>
          </p:nvPr>
        </p:nvSpPr>
        <p:spPr>
          <a:xfrm>
            <a:off x="0" y="3947367"/>
            <a:ext cx="1305681" cy="1196134"/>
          </a:xfrm>
          <a:prstGeom prst="rect">
            <a:avLst/>
          </a:prstGeom>
          <a:effectLst/>
        </p:spPr>
        <p:txBody>
          <a:bodyPr>
            <a:normAutofit/>
          </a:bodyPr>
          <a:lstStyle>
            <a:lvl1pPr marL="0" indent="0">
              <a:buNone/>
              <a:defRPr sz="940">
                <a:ln>
                  <a:noFill/>
                </a:ln>
                <a:solidFill>
                  <a:schemeClr val="bg1">
                    <a:lumMod val="85000"/>
                  </a:schemeClr>
                </a:solidFill>
              </a:defRPr>
            </a:lvl1pPr>
          </a:lstStyle>
          <a:p>
            <a:endParaRPr lang="en-US" dirty="0"/>
          </a:p>
        </p:txBody>
      </p:sp>
      <p:sp>
        <p:nvSpPr>
          <p:cNvPr id="17" name="Picture Placeholder 13"/>
          <p:cNvSpPr>
            <a:spLocks noGrp="1"/>
          </p:cNvSpPr>
          <p:nvPr>
            <p:ph type="pic" sz="quarter" idx="37"/>
          </p:nvPr>
        </p:nvSpPr>
        <p:spPr>
          <a:xfrm>
            <a:off x="7834085" y="2751234"/>
            <a:ext cx="1305681" cy="1196134"/>
          </a:xfrm>
          <a:prstGeom prst="rect">
            <a:avLst/>
          </a:prstGeom>
          <a:effectLst/>
        </p:spPr>
        <p:txBody>
          <a:bodyPr>
            <a:normAutofit/>
          </a:bodyPr>
          <a:lstStyle>
            <a:lvl1pPr marL="0" indent="0">
              <a:buNone/>
              <a:defRPr sz="940">
                <a:ln>
                  <a:noFill/>
                </a:ln>
                <a:solidFill>
                  <a:schemeClr val="bg1">
                    <a:lumMod val="85000"/>
                  </a:schemeClr>
                </a:solidFill>
              </a:defRPr>
            </a:lvl1pPr>
          </a:lstStyle>
          <a:p>
            <a:endParaRPr lang="en-US" dirty="0"/>
          </a:p>
        </p:txBody>
      </p:sp>
      <p:sp>
        <p:nvSpPr>
          <p:cNvPr id="18" name="Picture Placeholder 13"/>
          <p:cNvSpPr>
            <a:spLocks noGrp="1"/>
          </p:cNvSpPr>
          <p:nvPr>
            <p:ph type="pic" sz="quarter" idx="38"/>
          </p:nvPr>
        </p:nvSpPr>
        <p:spPr>
          <a:xfrm>
            <a:off x="6528404" y="2751234"/>
            <a:ext cx="1305681" cy="1196134"/>
          </a:xfrm>
          <a:prstGeom prst="rect">
            <a:avLst/>
          </a:prstGeom>
          <a:effectLst/>
        </p:spPr>
        <p:txBody>
          <a:bodyPr>
            <a:normAutofit/>
          </a:bodyPr>
          <a:lstStyle>
            <a:lvl1pPr marL="0" indent="0">
              <a:buNone/>
              <a:defRPr sz="940">
                <a:ln>
                  <a:noFill/>
                </a:ln>
                <a:solidFill>
                  <a:schemeClr val="bg1">
                    <a:lumMod val="85000"/>
                  </a:schemeClr>
                </a:solidFill>
              </a:defRPr>
            </a:lvl1pPr>
          </a:lstStyle>
          <a:p>
            <a:endParaRPr lang="en-US" dirty="0"/>
          </a:p>
        </p:txBody>
      </p:sp>
      <p:sp>
        <p:nvSpPr>
          <p:cNvPr id="19" name="Picture Placeholder 13"/>
          <p:cNvSpPr>
            <a:spLocks noGrp="1"/>
          </p:cNvSpPr>
          <p:nvPr>
            <p:ph type="pic" sz="quarter" idx="39"/>
          </p:nvPr>
        </p:nvSpPr>
        <p:spPr>
          <a:xfrm>
            <a:off x="5222724" y="2751234"/>
            <a:ext cx="1305681" cy="1196134"/>
          </a:xfrm>
          <a:prstGeom prst="rect">
            <a:avLst/>
          </a:prstGeom>
          <a:effectLst/>
        </p:spPr>
        <p:txBody>
          <a:bodyPr>
            <a:normAutofit/>
          </a:bodyPr>
          <a:lstStyle>
            <a:lvl1pPr marL="0" indent="0">
              <a:buNone/>
              <a:defRPr sz="940">
                <a:ln>
                  <a:noFill/>
                </a:ln>
                <a:solidFill>
                  <a:schemeClr val="bg1">
                    <a:lumMod val="85000"/>
                  </a:schemeClr>
                </a:solidFill>
              </a:defRPr>
            </a:lvl1pPr>
          </a:lstStyle>
          <a:p>
            <a:endParaRPr lang="en-US" dirty="0"/>
          </a:p>
        </p:txBody>
      </p:sp>
      <p:sp>
        <p:nvSpPr>
          <p:cNvPr id="20" name="Picture Placeholder 13"/>
          <p:cNvSpPr>
            <a:spLocks noGrp="1"/>
          </p:cNvSpPr>
          <p:nvPr>
            <p:ph type="pic" sz="quarter" idx="40"/>
          </p:nvPr>
        </p:nvSpPr>
        <p:spPr>
          <a:xfrm>
            <a:off x="3917043" y="2751234"/>
            <a:ext cx="1305681" cy="1196134"/>
          </a:xfrm>
          <a:prstGeom prst="rect">
            <a:avLst/>
          </a:prstGeom>
          <a:effectLst/>
        </p:spPr>
        <p:txBody>
          <a:bodyPr>
            <a:normAutofit/>
          </a:bodyPr>
          <a:lstStyle>
            <a:lvl1pPr marL="0" indent="0">
              <a:buNone/>
              <a:defRPr sz="940">
                <a:ln>
                  <a:noFill/>
                </a:ln>
                <a:solidFill>
                  <a:schemeClr val="bg1">
                    <a:lumMod val="85000"/>
                  </a:schemeClr>
                </a:solidFill>
              </a:defRPr>
            </a:lvl1pPr>
          </a:lstStyle>
          <a:p>
            <a:endParaRPr lang="en-US" dirty="0"/>
          </a:p>
        </p:txBody>
      </p:sp>
      <p:sp>
        <p:nvSpPr>
          <p:cNvPr id="21" name="Picture Placeholder 13"/>
          <p:cNvSpPr>
            <a:spLocks noGrp="1"/>
          </p:cNvSpPr>
          <p:nvPr>
            <p:ph type="pic" sz="quarter" idx="41"/>
          </p:nvPr>
        </p:nvSpPr>
        <p:spPr>
          <a:xfrm>
            <a:off x="2611362" y="2751234"/>
            <a:ext cx="1305681" cy="1196134"/>
          </a:xfrm>
          <a:prstGeom prst="rect">
            <a:avLst/>
          </a:prstGeom>
          <a:effectLst/>
        </p:spPr>
        <p:txBody>
          <a:bodyPr>
            <a:normAutofit/>
          </a:bodyPr>
          <a:lstStyle>
            <a:lvl1pPr marL="0" indent="0">
              <a:buNone/>
              <a:defRPr sz="940">
                <a:ln>
                  <a:noFill/>
                </a:ln>
                <a:solidFill>
                  <a:schemeClr val="bg1">
                    <a:lumMod val="85000"/>
                  </a:schemeClr>
                </a:solidFill>
              </a:defRPr>
            </a:lvl1pPr>
          </a:lstStyle>
          <a:p>
            <a:endParaRPr lang="en-US" dirty="0"/>
          </a:p>
        </p:txBody>
      </p:sp>
      <p:sp>
        <p:nvSpPr>
          <p:cNvPr id="22" name="Picture Placeholder 13"/>
          <p:cNvSpPr>
            <a:spLocks noGrp="1"/>
          </p:cNvSpPr>
          <p:nvPr>
            <p:ph type="pic" sz="quarter" idx="42"/>
          </p:nvPr>
        </p:nvSpPr>
        <p:spPr>
          <a:xfrm>
            <a:off x="1305681" y="2751234"/>
            <a:ext cx="1305681" cy="1196134"/>
          </a:xfrm>
          <a:prstGeom prst="rect">
            <a:avLst/>
          </a:prstGeom>
          <a:effectLst/>
        </p:spPr>
        <p:txBody>
          <a:bodyPr>
            <a:normAutofit/>
          </a:bodyPr>
          <a:lstStyle>
            <a:lvl1pPr marL="0" indent="0">
              <a:buNone/>
              <a:defRPr sz="940">
                <a:ln>
                  <a:noFill/>
                </a:ln>
                <a:solidFill>
                  <a:schemeClr val="bg1">
                    <a:lumMod val="85000"/>
                  </a:schemeClr>
                </a:solidFill>
              </a:defRPr>
            </a:lvl1pPr>
          </a:lstStyle>
          <a:p>
            <a:endParaRPr lang="en-US" dirty="0"/>
          </a:p>
        </p:txBody>
      </p:sp>
      <p:sp>
        <p:nvSpPr>
          <p:cNvPr id="23" name="Picture Placeholder 13"/>
          <p:cNvSpPr>
            <a:spLocks noGrp="1"/>
          </p:cNvSpPr>
          <p:nvPr>
            <p:ph type="pic" sz="quarter" idx="43"/>
          </p:nvPr>
        </p:nvSpPr>
        <p:spPr>
          <a:xfrm>
            <a:off x="0" y="2751234"/>
            <a:ext cx="1305681" cy="1196134"/>
          </a:xfrm>
          <a:prstGeom prst="rect">
            <a:avLst/>
          </a:prstGeom>
          <a:effectLst/>
        </p:spPr>
        <p:txBody>
          <a:bodyPr>
            <a:normAutofit/>
          </a:bodyPr>
          <a:lstStyle>
            <a:lvl1pPr marL="0" indent="0">
              <a:buNone/>
              <a:defRPr sz="940">
                <a:ln>
                  <a:noFill/>
                </a:ln>
                <a:solidFill>
                  <a:schemeClr val="bg1">
                    <a:lumMod val="85000"/>
                  </a:schemeClr>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ortfolio with 8 images">
    <p:spTree>
      <p:nvGrpSpPr>
        <p:cNvPr id="1" name=""/>
        <p:cNvGrpSpPr/>
        <p:nvPr/>
      </p:nvGrpSpPr>
      <p:grpSpPr>
        <a:xfrm>
          <a:off x="0" y="0"/>
          <a:ext cx="0" cy="0"/>
          <a:chOff x="0" y="0"/>
          <a:chExt cx="0" cy="0"/>
        </a:xfrm>
      </p:grpSpPr>
      <p:sp>
        <p:nvSpPr>
          <p:cNvPr id="26" name="Picture Placeholder 13"/>
          <p:cNvSpPr>
            <a:spLocks noGrp="1"/>
          </p:cNvSpPr>
          <p:nvPr>
            <p:ph type="pic" sz="quarter" idx="30"/>
          </p:nvPr>
        </p:nvSpPr>
        <p:spPr>
          <a:xfrm>
            <a:off x="4650123" y="2874353"/>
            <a:ext cx="1662639" cy="935237"/>
          </a:xfrm>
          <a:prstGeom prst="rect">
            <a:avLst/>
          </a:prstGeom>
          <a:effectLst/>
        </p:spPr>
        <p:txBody>
          <a:bodyPr>
            <a:normAutofit/>
          </a:bodyPr>
          <a:lstStyle>
            <a:lvl1pPr marL="0" indent="0">
              <a:buNone/>
              <a:defRPr sz="1575">
                <a:ln>
                  <a:noFill/>
                </a:ln>
                <a:solidFill>
                  <a:schemeClr val="bg1">
                    <a:lumMod val="85000"/>
                  </a:schemeClr>
                </a:solidFill>
              </a:defRPr>
            </a:lvl1pPr>
          </a:lstStyle>
          <a:p>
            <a:endParaRPr lang="en-US" dirty="0"/>
          </a:p>
        </p:txBody>
      </p:sp>
      <p:sp>
        <p:nvSpPr>
          <p:cNvPr id="27" name="Picture Placeholder 13"/>
          <p:cNvSpPr>
            <a:spLocks noGrp="1"/>
          </p:cNvSpPr>
          <p:nvPr>
            <p:ph type="pic" sz="quarter" idx="31"/>
          </p:nvPr>
        </p:nvSpPr>
        <p:spPr>
          <a:xfrm>
            <a:off x="2857637" y="2874353"/>
            <a:ext cx="1662639" cy="935237"/>
          </a:xfrm>
          <a:prstGeom prst="rect">
            <a:avLst/>
          </a:prstGeom>
          <a:effectLst/>
        </p:spPr>
        <p:txBody>
          <a:bodyPr>
            <a:normAutofit/>
          </a:bodyPr>
          <a:lstStyle>
            <a:lvl1pPr marL="0" indent="0">
              <a:buNone/>
              <a:defRPr sz="1575">
                <a:ln>
                  <a:noFill/>
                </a:ln>
                <a:solidFill>
                  <a:schemeClr val="bg1">
                    <a:lumMod val="85000"/>
                  </a:schemeClr>
                </a:solidFill>
              </a:defRPr>
            </a:lvl1pPr>
          </a:lstStyle>
          <a:p>
            <a:endParaRPr lang="en-US" dirty="0"/>
          </a:p>
        </p:txBody>
      </p:sp>
      <p:sp>
        <p:nvSpPr>
          <p:cNvPr id="28" name="Picture Placeholder 13"/>
          <p:cNvSpPr>
            <a:spLocks noGrp="1"/>
          </p:cNvSpPr>
          <p:nvPr>
            <p:ph type="pic" sz="quarter" idx="32"/>
          </p:nvPr>
        </p:nvSpPr>
        <p:spPr>
          <a:xfrm>
            <a:off x="6437778" y="2874353"/>
            <a:ext cx="1662639" cy="935237"/>
          </a:xfrm>
          <a:prstGeom prst="rect">
            <a:avLst/>
          </a:prstGeom>
          <a:effectLst/>
        </p:spPr>
        <p:txBody>
          <a:bodyPr>
            <a:normAutofit/>
          </a:bodyPr>
          <a:lstStyle>
            <a:lvl1pPr marL="0" indent="0">
              <a:buNone/>
              <a:defRPr sz="1575">
                <a:ln>
                  <a:noFill/>
                </a:ln>
                <a:solidFill>
                  <a:schemeClr val="bg1">
                    <a:lumMod val="85000"/>
                  </a:schemeClr>
                </a:solidFill>
              </a:defRPr>
            </a:lvl1pPr>
          </a:lstStyle>
          <a:p>
            <a:endParaRPr lang="en-US" dirty="0"/>
          </a:p>
        </p:txBody>
      </p:sp>
      <p:sp>
        <p:nvSpPr>
          <p:cNvPr id="29" name="Picture Placeholder 13"/>
          <p:cNvSpPr>
            <a:spLocks noGrp="1"/>
          </p:cNvSpPr>
          <p:nvPr>
            <p:ph type="pic" sz="quarter" idx="33"/>
          </p:nvPr>
        </p:nvSpPr>
        <p:spPr>
          <a:xfrm>
            <a:off x="1066937" y="2874353"/>
            <a:ext cx="1662639" cy="935237"/>
          </a:xfrm>
          <a:prstGeom prst="rect">
            <a:avLst/>
          </a:prstGeom>
          <a:effectLst/>
        </p:spPr>
        <p:txBody>
          <a:bodyPr>
            <a:normAutofit/>
          </a:bodyPr>
          <a:lstStyle>
            <a:lvl1pPr marL="0" indent="0">
              <a:buNone/>
              <a:defRPr sz="1575">
                <a:ln>
                  <a:noFill/>
                </a:ln>
                <a:solidFill>
                  <a:schemeClr val="bg1">
                    <a:lumMod val="85000"/>
                  </a:schemeClr>
                </a:solidFill>
              </a:defRPr>
            </a:lvl1pPr>
          </a:lstStyle>
          <a:p>
            <a:endParaRPr lang="en-US" dirty="0"/>
          </a:p>
        </p:txBody>
      </p:sp>
      <p:sp>
        <p:nvSpPr>
          <p:cNvPr id="30" name="Picture Placeholder 13"/>
          <p:cNvSpPr>
            <a:spLocks noGrp="1"/>
          </p:cNvSpPr>
          <p:nvPr>
            <p:ph type="pic" sz="quarter" idx="34"/>
          </p:nvPr>
        </p:nvSpPr>
        <p:spPr>
          <a:xfrm>
            <a:off x="4650123" y="1022931"/>
            <a:ext cx="1662639" cy="935237"/>
          </a:xfrm>
          <a:prstGeom prst="rect">
            <a:avLst/>
          </a:prstGeom>
          <a:effectLst/>
        </p:spPr>
        <p:txBody>
          <a:bodyPr>
            <a:normAutofit/>
          </a:bodyPr>
          <a:lstStyle>
            <a:lvl1pPr marL="0" indent="0">
              <a:buNone/>
              <a:defRPr sz="1575">
                <a:ln>
                  <a:noFill/>
                </a:ln>
                <a:solidFill>
                  <a:schemeClr val="bg1">
                    <a:lumMod val="85000"/>
                  </a:schemeClr>
                </a:solidFill>
              </a:defRPr>
            </a:lvl1pPr>
          </a:lstStyle>
          <a:p>
            <a:endParaRPr lang="en-US" dirty="0"/>
          </a:p>
        </p:txBody>
      </p:sp>
      <p:sp>
        <p:nvSpPr>
          <p:cNvPr id="31" name="Picture Placeholder 13"/>
          <p:cNvSpPr>
            <a:spLocks noGrp="1"/>
          </p:cNvSpPr>
          <p:nvPr>
            <p:ph type="pic" sz="quarter" idx="35"/>
          </p:nvPr>
        </p:nvSpPr>
        <p:spPr>
          <a:xfrm>
            <a:off x="2857637" y="1022931"/>
            <a:ext cx="1662639" cy="935237"/>
          </a:xfrm>
          <a:prstGeom prst="rect">
            <a:avLst/>
          </a:prstGeom>
          <a:effectLst/>
        </p:spPr>
        <p:txBody>
          <a:bodyPr>
            <a:normAutofit/>
          </a:bodyPr>
          <a:lstStyle>
            <a:lvl1pPr marL="0" indent="0">
              <a:buNone/>
              <a:defRPr sz="1575">
                <a:ln>
                  <a:noFill/>
                </a:ln>
                <a:solidFill>
                  <a:schemeClr val="bg1">
                    <a:lumMod val="85000"/>
                  </a:schemeClr>
                </a:solidFill>
              </a:defRPr>
            </a:lvl1pPr>
          </a:lstStyle>
          <a:p>
            <a:endParaRPr lang="en-US" dirty="0"/>
          </a:p>
        </p:txBody>
      </p:sp>
      <p:sp>
        <p:nvSpPr>
          <p:cNvPr id="32" name="Picture Placeholder 13"/>
          <p:cNvSpPr>
            <a:spLocks noGrp="1"/>
          </p:cNvSpPr>
          <p:nvPr>
            <p:ph type="pic" sz="quarter" idx="36"/>
          </p:nvPr>
        </p:nvSpPr>
        <p:spPr>
          <a:xfrm>
            <a:off x="6437778" y="1022931"/>
            <a:ext cx="1662639" cy="935237"/>
          </a:xfrm>
          <a:prstGeom prst="rect">
            <a:avLst/>
          </a:prstGeom>
          <a:effectLst/>
        </p:spPr>
        <p:txBody>
          <a:bodyPr>
            <a:normAutofit/>
          </a:bodyPr>
          <a:lstStyle>
            <a:lvl1pPr marL="0" indent="0">
              <a:buNone/>
              <a:defRPr sz="1575">
                <a:ln>
                  <a:noFill/>
                </a:ln>
                <a:solidFill>
                  <a:schemeClr val="bg1">
                    <a:lumMod val="85000"/>
                  </a:schemeClr>
                </a:solidFill>
              </a:defRPr>
            </a:lvl1pPr>
          </a:lstStyle>
          <a:p>
            <a:endParaRPr lang="en-US" dirty="0"/>
          </a:p>
        </p:txBody>
      </p:sp>
      <p:sp>
        <p:nvSpPr>
          <p:cNvPr id="33" name="Picture Placeholder 13"/>
          <p:cNvSpPr>
            <a:spLocks noGrp="1"/>
          </p:cNvSpPr>
          <p:nvPr>
            <p:ph type="pic" sz="quarter" idx="37"/>
          </p:nvPr>
        </p:nvSpPr>
        <p:spPr>
          <a:xfrm>
            <a:off x="1066937" y="1022931"/>
            <a:ext cx="1662639" cy="935237"/>
          </a:xfrm>
          <a:prstGeom prst="rect">
            <a:avLst/>
          </a:prstGeom>
          <a:effectLst/>
        </p:spPr>
        <p:txBody>
          <a:bodyPr>
            <a:normAutofit/>
          </a:bodyPr>
          <a:lstStyle>
            <a:lvl1pPr marL="0" indent="0">
              <a:buNone/>
              <a:defRPr sz="1575">
                <a:ln>
                  <a:noFill/>
                </a:ln>
                <a:solidFill>
                  <a:schemeClr val="bg1">
                    <a:lumMod val="85000"/>
                  </a:schemeClr>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General Slide">
    <p:spTree>
      <p:nvGrpSpPr>
        <p:cNvPr id="1" name=""/>
        <p:cNvGrpSpPr/>
        <p:nvPr/>
      </p:nvGrpSpPr>
      <p:grpSpPr>
        <a:xfrm>
          <a:off x="0" y="0"/>
          <a:ext cx="0" cy="0"/>
          <a:chOff x="0" y="0"/>
          <a:chExt cx="0" cy="0"/>
        </a:xfrm>
      </p:grpSpPr>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Half Images">
    <p:spTree>
      <p:nvGrpSpPr>
        <p:cNvPr id="1" name=""/>
        <p:cNvGrpSpPr/>
        <p:nvPr/>
      </p:nvGrpSpPr>
      <p:grpSpPr>
        <a:xfrm>
          <a:off x="0" y="0"/>
          <a:ext cx="0" cy="0"/>
          <a:chOff x="0" y="0"/>
          <a:chExt cx="0" cy="0"/>
        </a:xfrm>
      </p:grpSpPr>
      <p:sp>
        <p:nvSpPr>
          <p:cNvPr id="6" name="Picture Placeholder 13"/>
          <p:cNvSpPr>
            <a:spLocks noGrp="1"/>
          </p:cNvSpPr>
          <p:nvPr>
            <p:ph type="pic" sz="quarter" idx="13"/>
          </p:nvPr>
        </p:nvSpPr>
        <p:spPr>
          <a:xfrm>
            <a:off x="0" y="0"/>
            <a:ext cx="4573191" cy="5143500"/>
          </a:xfrm>
          <a:prstGeom prst="rect">
            <a:avLst/>
          </a:prstGeom>
          <a:effectLst/>
        </p:spPr>
        <p:txBody>
          <a:bodyPr>
            <a:normAutofit/>
          </a:bodyPr>
          <a:lstStyle>
            <a:lvl1pPr marL="0" indent="0">
              <a:buNone/>
              <a:defRPr sz="1575">
                <a:ln>
                  <a:noFill/>
                </a:ln>
                <a:solidFill>
                  <a:schemeClr val="bg1">
                    <a:lumMod val="85000"/>
                  </a:schemeClr>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amsung Galaxy S6 Features">
    <p:spTree>
      <p:nvGrpSpPr>
        <p:cNvPr id="1" name=""/>
        <p:cNvGrpSpPr/>
        <p:nvPr/>
      </p:nvGrpSpPr>
      <p:grpSpPr>
        <a:xfrm>
          <a:off x="0" y="0"/>
          <a:ext cx="0" cy="0"/>
          <a:chOff x="0" y="0"/>
          <a:chExt cx="0" cy="0"/>
        </a:xfrm>
      </p:grpSpPr>
      <p:sp>
        <p:nvSpPr>
          <p:cNvPr id="9" name="Picture Placeholder 4"/>
          <p:cNvSpPr>
            <a:spLocks noGrp="1"/>
          </p:cNvSpPr>
          <p:nvPr>
            <p:ph type="pic" sz="quarter" idx="10"/>
          </p:nvPr>
        </p:nvSpPr>
        <p:spPr>
          <a:xfrm>
            <a:off x="5773958" y="1317230"/>
            <a:ext cx="1739312" cy="3077461"/>
          </a:xfrm>
        </p:spPr>
        <p:txBody>
          <a:bodyPr>
            <a:normAutofit/>
          </a:bodyPr>
          <a:lstStyle>
            <a:lvl1pPr>
              <a:defRPr sz="135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aster Slide 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Click="0" advTm="3000"/>
    </mc:Choice>
    <mc:Fallback>
      <p:transition advClick="0" advTm="3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art-Company">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Click="0" advTm="3000"/>
    </mc:Choice>
    <mc:Fallback>
      <p:transition advClick="0" advTm="3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evices_3_iPhones_vs">
    <p:spTree>
      <p:nvGrpSpPr>
        <p:cNvPr id="1" name=""/>
        <p:cNvGrpSpPr/>
        <p:nvPr/>
      </p:nvGrpSpPr>
      <p:grpSpPr>
        <a:xfrm>
          <a:off x="0" y="0"/>
          <a:ext cx="0" cy="0"/>
          <a:chOff x="0" y="0"/>
          <a:chExt cx="0" cy="0"/>
        </a:xfrm>
      </p:grpSpPr>
      <p:sp>
        <p:nvSpPr>
          <p:cNvPr id="11" name="Picture Placeholder 9"/>
          <p:cNvSpPr>
            <a:spLocks noGrp="1"/>
          </p:cNvSpPr>
          <p:nvPr>
            <p:ph type="pic" sz="quarter" idx="10"/>
          </p:nvPr>
        </p:nvSpPr>
        <p:spPr>
          <a:xfrm>
            <a:off x="902596" y="1878262"/>
            <a:ext cx="1036313" cy="1839680"/>
          </a:xfrm>
        </p:spPr>
        <p:txBody>
          <a:bodyPr>
            <a:normAutofit/>
          </a:bodyPr>
          <a:lstStyle>
            <a:lvl1pPr marL="0" indent="0">
              <a:buNone/>
              <a:defRPr sz="825">
                <a:solidFill>
                  <a:schemeClr val="tx1">
                    <a:lumMod val="50000"/>
                    <a:lumOff val="50000"/>
                  </a:schemeClr>
                </a:solidFill>
              </a:defRPr>
            </a:lvl1pPr>
          </a:lstStyle>
          <a:p>
            <a:endParaRPr lang="en-US" dirty="0"/>
          </a:p>
        </p:txBody>
      </p:sp>
      <p:sp>
        <p:nvSpPr>
          <p:cNvPr id="12" name="Picture Placeholder 9"/>
          <p:cNvSpPr>
            <a:spLocks noGrp="1"/>
          </p:cNvSpPr>
          <p:nvPr>
            <p:ph type="pic" sz="quarter" idx="11"/>
          </p:nvPr>
        </p:nvSpPr>
        <p:spPr>
          <a:xfrm>
            <a:off x="3625759" y="1878262"/>
            <a:ext cx="1036313" cy="1839680"/>
          </a:xfrm>
        </p:spPr>
        <p:txBody>
          <a:bodyPr>
            <a:normAutofit/>
          </a:bodyPr>
          <a:lstStyle>
            <a:lvl1pPr marL="0" indent="0">
              <a:buNone/>
              <a:defRPr sz="825">
                <a:solidFill>
                  <a:schemeClr val="tx1">
                    <a:lumMod val="50000"/>
                    <a:lumOff val="50000"/>
                  </a:schemeClr>
                </a:solidFill>
              </a:defRPr>
            </a:lvl1pPr>
          </a:lstStyle>
          <a:p>
            <a:endParaRPr lang="en-US" dirty="0"/>
          </a:p>
        </p:txBody>
      </p:sp>
      <p:sp>
        <p:nvSpPr>
          <p:cNvPr id="15" name="Picture Placeholder 9"/>
          <p:cNvSpPr>
            <a:spLocks noGrp="1"/>
          </p:cNvSpPr>
          <p:nvPr>
            <p:ph type="pic" sz="quarter" idx="12"/>
          </p:nvPr>
        </p:nvSpPr>
        <p:spPr>
          <a:xfrm>
            <a:off x="6390710" y="1878262"/>
            <a:ext cx="1036313" cy="1839680"/>
          </a:xfrm>
        </p:spPr>
        <p:txBody>
          <a:bodyPr>
            <a:normAutofit/>
          </a:bodyPr>
          <a:lstStyle>
            <a:lvl1pPr marL="0" indent="0">
              <a:buNone/>
              <a:defRPr sz="825">
                <a:solidFill>
                  <a:schemeClr val="tx1">
                    <a:lumMod val="50000"/>
                    <a:lumOff val="50000"/>
                  </a:schemeClr>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3000">
        <p14:reveal/>
      </p:transition>
    </mc:Choice>
    <mc:Fallback>
      <p:transition spd="slow" advClick="0" advTm="300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pp_features">
    <p:spTree>
      <p:nvGrpSpPr>
        <p:cNvPr id="1" name=""/>
        <p:cNvGrpSpPr/>
        <p:nvPr/>
      </p:nvGrpSpPr>
      <p:grpSpPr>
        <a:xfrm>
          <a:off x="0" y="0"/>
          <a:ext cx="0" cy="0"/>
          <a:chOff x="0" y="0"/>
          <a:chExt cx="0" cy="0"/>
        </a:xfrm>
      </p:grpSpPr>
      <p:sp>
        <p:nvSpPr>
          <p:cNvPr id="27" name="Picture Placeholder 2"/>
          <p:cNvSpPr>
            <a:spLocks noGrp="1"/>
          </p:cNvSpPr>
          <p:nvPr>
            <p:ph type="pic" sz="quarter" idx="13"/>
          </p:nvPr>
        </p:nvSpPr>
        <p:spPr>
          <a:xfrm>
            <a:off x="-2" y="0"/>
            <a:ext cx="9144002" cy="2422664"/>
          </a:xfrm>
        </p:spPr>
        <p:txBody>
          <a:bodyPr rtlCol="0">
            <a:normAutofit/>
          </a:bodyPr>
          <a:lstStyle>
            <a:lvl1pPr marL="0" indent="0">
              <a:buNone/>
              <a:defRPr sz="750">
                <a:latin typeface="Lato Light"/>
                <a:cs typeface="Lato Light"/>
              </a:defRPr>
            </a:lvl1pPr>
          </a:lstStyle>
          <a:p>
            <a:pPr lvl="0"/>
            <a:endParaRPr lang="en-US" noProof="0" dirty="0"/>
          </a:p>
        </p:txBody>
      </p:sp>
      <p:sp>
        <p:nvSpPr>
          <p:cNvPr id="31" name="Picture Placeholder 2"/>
          <p:cNvSpPr>
            <a:spLocks noGrp="1" noChangeAspect="1"/>
          </p:cNvSpPr>
          <p:nvPr>
            <p:ph type="pic" sz="quarter" idx="11"/>
          </p:nvPr>
        </p:nvSpPr>
        <p:spPr>
          <a:xfrm>
            <a:off x="1151917" y="925034"/>
            <a:ext cx="1770644" cy="3168880"/>
          </a:xfrm>
        </p:spPr>
        <p:txBody>
          <a:bodyPr rtlCol="0">
            <a:normAutofit/>
          </a:bodyPr>
          <a:lstStyle>
            <a:lvl1pPr marL="0" indent="0">
              <a:buNone/>
              <a:defRPr sz="750">
                <a:latin typeface="Lato Light"/>
                <a:cs typeface="Lato Light"/>
              </a:defRPr>
            </a:lvl1pPr>
          </a:lstStyle>
          <a:p>
            <a:pPr lvl="0"/>
            <a:endParaRPr lang="en-US" noProof="0" dirty="0"/>
          </a:p>
        </p:txBody>
      </p:sp>
    </p:spTree>
  </p:cSld>
  <p:clrMapOvr>
    <a:masterClrMapping/>
  </p:clrMapOvr>
  <p:transition advClick="0" advTm="300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hone_vs_app">
    <p:spTree>
      <p:nvGrpSpPr>
        <p:cNvPr id="1" name=""/>
        <p:cNvGrpSpPr/>
        <p:nvPr/>
      </p:nvGrpSpPr>
      <p:grpSpPr>
        <a:xfrm>
          <a:off x="0" y="0"/>
          <a:ext cx="0" cy="0"/>
          <a:chOff x="0" y="0"/>
          <a:chExt cx="0" cy="0"/>
        </a:xfrm>
      </p:grpSpPr>
      <p:sp>
        <p:nvSpPr>
          <p:cNvPr id="8" name="Picture Placeholder 9"/>
          <p:cNvSpPr>
            <a:spLocks noGrp="1"/>
          </p:cNvSpPr>
          <p:nvPr>
            <p:ph type="pic" sz="quarter" idx="10"/>
          </p:nvPr>
        </p:nvSpPr>
        <p:spPr>
          <a:xfrm>
            <a:off x="2999198" y="1521745"/>
            <a:ext cx="1054124" cy="1862000"/>
          </a:xfrm>
        </p:spPr>
        <p:txBody>
          <a:bodyPr>
            <a:normAutofit/>
          </a:bodyPr>
          <a:lstStyle>
            <a:lvl1pPr marL="0" indent="0">
              <a:buNone/>
              <a:defRPr sz="1050">
                <a:solidFill>
                  <a:schemeClr val="tx1">
                    <a:lumMod val="50000"/>
                    <a:lumOff val="50000"/>
                  </a:schemeClr>
                </a:solidFill>
              </a:defRPr>
            </a:lvl1pPr>
          </a:lstStyle>
          <a:p>
            <a:endParaRPr lang="en-US" dirty="0"/>
          </a:p>
        </p:txBody>
      </p:sp>
      <p:sp>
        <p:nvSpPr>
          <p:cNvPr id="9" name="Picture Placeholder 9"/>
          <p:cNvSpPr>
            <a:spLocks noGrp="1"/>
          </p:cNvSpPr>
          <p:nvPr>
            <p:ph type="pic" sz="quarter" idx="11"/>
          </p:nvPr>
        </p:nvSpPr>
        <p:spPr>
          <a:xfrm>
            <a:off x="5113615" y="1538455"/>
            <a:ext cx="1054124" cy="1862000"/>
          </a:xfrm>
        </p:spPr>
        <p:txBody>
          <a:bodyPr>
            <a:normAutofit/>
          </a:bodyPr>
          <a:lstStyle>
            <a:lvl1pPr marL="0" indent="0">
              <a:buNone/>
              <a:defRPr sz="1050">
                <a:solidFill>
                  <a:schemeClr val="tx1">
                    <a:lumMod val="50000"/>
                    <a:lumOff val="50000"/>
                  </a:schemeClr>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Phone Vs Galaxy">
    <p:spTree>
      <p:nvGrpSpPr>
        <p:cNvPr id="1" name=""/>
        <p:cNvGrpSpPr/>
        <p:nvPr/>
      </p:nvGrpSpPr>
      <p:grpSpPr>
        <a:xfrm>
          <a:off x="0" y="0"/>
          <a:ext cx="0" cy="0"/>
          <a:chOff x="0" y="0"/>
          <a:chExt cx="0" cy="0"/>
        </a:xfrm>
      </p:grpSpPr>
      <p:sp>
        <p:nvSpPr>
          <p:cNvPr id="8" name="Picture Placeholder 9"/>
          <p:cNvSpPr>
            <a:spLocks noGrp="1"/>
          </p:cNvSpPr>
          <p:nvPr>
            <p:ph type="pic" sz="quarter" idx="10"/>
          </p:nvPr>
        </p:nvSpPr>
        <p:spPr>
          <a:xfrm>
            <a:off x="2999198" y="1521745"/>
            <a:ext cx="1054124" cy="1862000"/>
          </a:xfrm>
        </p:spPr>
        <p:txBody>
          <a:bodyPr>
            <a:normAutofit/>
          </a:bodyPr>
          <a:lstStyle>
            <a:lvl1pPr marL="0" indent="0">
              <a:buNone/>
              <a:defRPr sz="1050">
                <a:solidFill>
                  <a:schemeClr val="tx1">
                    <a:lumMod val="50000"/>
                    <a:lumOff val="50000"/>
                  </a:schemeClr>
                </a:solidFill>
              </a:defRPr>
            </a:lvl1pPr>
          </a:lstStyle>
          <a:p>
            <a:endParaRPr lang="en-US" dirty="0"/>
          </a:p>
        </p:txBody>
      </p:sp>
      <p:sp>
        <p:nvSpPr>
          <p:cNvPr id="9" name="Picture Placeholder 9"/>
          <p:cNvSpPr>
            <a:spLocks noGrp="1"/>
          </p:cNvSpPr>
          <p:nvPr>
            <p:ph type="pic" sz="quarter" idx="11"/>
          </p:nvPr>
        </p:nvSpPr>
        <p:spPr>
          <a:xfrm>
            <a:off x="5105257" y="1395273"/>
            <a:ext cx="1196195" cy="2122151"/>
          </a:xfrm>
        </p:spPr>
        <p:txBody>
          <a:bodyPr>
            <a:normAutofit/>
          </a:bodyPr>
          <a:lstStyle>
            <a:lvl1pPr marL="0" indent="0">
              <a:buNone/>
              <a:defRPr sz="1050">
                <a:solidFill>
                  <a:schemeClr val="tx1">
                    <a:lumMod val="50000"/>
                    <a:lumOff val="50000"/>
                  </a:schemeClr>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placeholder to table products">
    <p:spTree>
      <p:nvGrpSpPr>
        <p:cNvPr id="1" name=""/>
        <p:cNvGrpSpPr/>
        <p:nvPr/>
      </p:nvGrpSpPr>
      <p:grpSpPr>
        <a:xfrm>
          <a:off x="0" y="0"/>
          <a:ext cx="0" cy="0"/>
          <a:chOff x="0" y="0"/>
          <a:chExt cx="0" cy="0"/>
        </a:xfrm>
      </p:grpSpPr>
      <p:sp>
        <p:nvSpPr>
          <p:cNvPr id="12" name="Picture Placeholder 2"/>
          <p:cNvSpPr>
            <a:spLocks noGrp="1" noChangeAspect="1"/>
          </p:cNvSpPr>
          <p:nvPr>
            <p:ph type="pic" sz="quarter" idx="11"/>
          </p:nvPr>
        </p:nvSpPr>
        <p:spPr>
          <a:xfrm>
            <a:off x="2624787" y="1163973"/>
            <a:ext cx="473325" cy="473202"/>
          </a:xfrm>
        </p:spPr>
        <p:txBody>
          <a:bodyPr>
            <a:normAutofit/>
          </a:bodyPr>
          <a:lstStyle>
            <a:lvl1pPr marL="0" indent="0">
              <a:buNone/>
              <a:defRPr sz="450">
                <a:latin typeface="Lato Light"/>
                <a:cs typeface="Lato Light"/>
              </a:defRPr>
            </a:lvl1pPr>
          </a:lstStyle>
          <a:p>
            <a:endParaRPr lang="en-US" dirty="0"/>
          </a:p>
        </p:txBody>
      </p:sp>
      <p:sp>
        <p:nvSpPr>
          <p:cNvPr id="14" name="Picture Placeholder 2"/>
          <p:cNvSpPr>
            <a:spLocks noGrp="1" noChangeAspect="1"/>
          </p:cNvSpPr>
          <p:nvPr>
            <p:ph type="pic" sz="quarter" idx="12"/>
          </p:nvPr>
        </p:nvSpPr>
        <p:spPr>
          <a:xfrm>
            <a:off x="3970603" y="1162245"/>
            <a:ext cx="473325" cy="473202"/>
          </a:xfrm>
        </p:spPr>
        <p:txBody>
          <a:bodyPr>
            <a:normAutofit/>
          </a:bodyPr>
          <a:lstStyle>
            <a:lvl1pPr marL="0" indent="0">
              <a:buNone/>
              <a:defRPr sz="450">
                <a:latin typeface="Lato Light"/>
                <a:cs typeface="Lato Light"/>
              </a:defRPr>
            </a:lvl1pPr>
          </a:lstStyle>
          <a:p>
            <a:endParaRPr lang="en-US" dirty="0"/>
          </a:p>
        </p:txBody>
      </p:sp>
      <p:sp>
        <p:nvSpPr>
          <p:cNvPr id="18" name="Picture Placeholder 2"/>
          <p:cNvSpPr>
            <a:spLocks noGrp="1" noChangeAspect="1"/>
          </p:cNvSpPr>
          <p:nvPr>
            <p:ph type="pic" sz="quarter" idx="13"/>
          </p:nvPr>
        </p:nvSpPr>
        <p:spPr>
          <a:xfrm>
            <a:off x="5168194" y="1163973"/>
            <a:ext cx="473325" cy="473202"/>
          </a:xfrm>
        </p:spPr>
        <p:txBody>
          <a:bodyPr>
            <a:normAutofit/>
          </a:bodyPr>
          <a:lstStyle>
            <a:lvl1pPr marL="0" indent="0">
              <a:buNone/>
              <a:defRPr sz="450">
                <a:latin typeface="Lato Light"/>
                <a:cs typeface="Lato Light"/>
              </a:defRPr>
            </a:lvl1pPr>
          </a:lstStyle>
          <a:p>
            <a:endParaRPr lang="en-US" dirty="0"/>
          </a:p>
        </p:txBody>
      </p:sp>
      <p:sp>
        <p:nvSpPr>
          <p:cNvPr id="19" name="Picture Placeholder 2"/>
          <p:cNvSpPr>
            <a:spLocks noGrp="1" noChangeAspect="1"/>
          </p:cNvSpPr>
          <p:nvPr>
            <p:ph type="pic" sz="quarter" idx="14"/>
          </p:nvPr>
        </p:nvSpPr>
        <p:spPr>
          <a:xfrm>
            <a:off x="6334881" y="1162245"/>
            <a:ext cx="473325" cy="473202"/>
          </a:xfrm>
        </p:spPr>
        <p:txBody>
          <a:bodyPr>
            <a:normAutofit/>
          </a:bodyPr>
          <a:lstStyle>
            <a:lvl1pPr marL="0" indent="0">
              <a:buNone/>
              <a:defRPr sz="450">
                <a:latin typeface="Lato Light"/>
                <a:cs typeface="Lato Light"/>
              </a:defRPr>
            </a:lvl1pPr>
          </a:lstStyle>
          <a:p>
            <a:endParaRPr lang="en-US" dirty="0"/>
          </a:p>
        </p:txBody>
      </p:sp>
      <p:sp>
        <p:nvSpPr>
          <p:cNvPr id="20" name="Picture Placeholder 2"/>
          <p:cNvSpPr>
            <a:spLocks noGrp="1" noChangeAspect="1"/>
          </p:cNvSpPr>
          <p:nvPr>
            <p:ph type="pic" sz="quarter" idx="15"/>
          </p:nvPr>
        </p:nvSpPr>
        <p:spPr>
          <a:xfrm>
            <a:off x="7424668" y="1163973"/>
            <a:ext cx="473325" cy="473202"/>
          </a:xfrm>
        </p:spPr>
        <p:txBody>
          <a:bodyPr>
            <a:normAutofit/>
          </a:bodyPr>
          <a:lstStyle>
            <a:lvl1pPr marL="0" indent="0">
              <a:buNone/>
              <a:defRPr sz="450">
                <a:latin typeface="Lato Light"/>
                <a:cs typeface="Lato Light"/>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Break">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9144000" cy="3086100"/>
          </a:xfrm>
        </p:spPr>
        <p:txBody>
          <a:bodyPr>
            <a:normAutofit/>
          </a:bodyPr>
          <a:lstStyle>
            <a:lvl1pPr>
              <a:defRPr sz="135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eam-layout">
    <p:spTree>
      <p:nvGrpSpPr>
        <p:cNvPr id="1" name=""/>
        <p:cNvGrpSpPr/>
        <p:nvPr/>
      </p:nvGrpSpPr>
      <p:grpSpPr>
        <a:xfrm>
          <a:off x="0" y="0"/>
          <a:ext cx="0" cy="0"/>
          <a:chOff x="0" y="0"/>
          <a:chExt cx="0" cy="0"/>
        </a:xfrm>
      </p:grpSpPr>
      <p:sp>
        <p:nvSpPr>
          <p:cNvPr id="10" name="Picture Placeholder 13"/>
          <p:cNvSpPr>
            <a:spLocks noGrp="1" noChangeAspect="1"/>
          </p:cNvSpPr>
          <p:nvPr>
            <p:ph type="pic" sz="quarter" idx="10" hasCustomPrompt="1"/>
          </p:nvPr>
        </p:nvSpPr>
        <p:spPr>
          <a:xfrm>
            <a:off x="2455233" y="1377714"/>
            <a:ext cx="944957" cy="944108"/>
          </a:xfrm>
          <a:prstGeom prst="ellipse">
            <a:avLst/>
          </a:prstGeom>
        </p:spPr>
        <p:txBody>
          <a:bodyPr>
            <a:noAutofit/>
          </a:bodyPr>
          <a:lstStyle>
            <a:lvl1pPr marL="0" indent="0">
              <a:lnSpc>
                <a:spcPct val="130000"/>
              </a:lnSpc>
              <a:buNone/>
              <a:defRPr sz="900" baseline="0"/>
            </a:lvl1pPr>
          </a:lstStyle>
          <a:p>
            <a:r>
              <a:rPr lang="en-US" dirty="0"/>
              <a:t>Drag  Your Picture Here</a:t>
            </a:r>
            <a:endParaRPr lang="en-US" dirty="0"/>
          </a:p>
        </p:txBody>
      </p:sp>
      <p:sp>
        <p:nvSpPr>
          <p:cNvPr id="20" name="Picture Placeholder 13"/>
          <p:cNvSpPr>
            <a:spLocks noGrp="1" noChangeAspect="1"/>
          </p:cNvSpPr>
          <p:nvPr>
            <p:ph type="pic" sz="quarter" idx="11" hasCustomPrompt="1"/>
          </p:nvPr>
        </p:nvSpPr>
        <p:spPr>
          <a:xfrm>
            <a:off x="4100713" y="1377714"/>
            <a:ext cx="944957" cy="944108"/>
          </a:xfrm>
          <a:prstGeom prst="ellipse">
            <a:avLst/>
          </a:prstGeom>
        </p:spPr>
        <p:txBody>
          <a:bodyPr>
            <a:noAutofit/>
          </a:bodyPr>
          <a:lstStyle>
            <a:lvl1pPr marL="0" indent="0">
              <a:lnSpc>
                <a:spcPct val="130000"/>
              </a:lnSpc>
              <a:buNone/>
              <a:defRPr sz="900" baseline="0"/>
            </a:lvl1pPr>
          </a:lstStyle>
          <a:p>
            <a:r>
              <a:rPr lang="en-US" dirty="0"/>
              <a:t>Drag  Your Picture Here</a:t>
            </a:r>
            <a:endParaRPr lang="en-US" dirty="0"/>
          </a:p>
        </p:txBody>
      </p:sp>
      <p:sp>
        <p:nvSpPr>
          <p:cNvPr id="21" name="Picture Placeholder 13"/>
          <p:cNvSpPr>
            <a:spLocks noGrp="1" noChangeAspect="1"/>
          </p:cNvSpPr>
          <p:nvPr>
            <p:ph type="pic" sz="quarter" idx="12" hasCustomPrompt="1"/>
          </p:nvPr>
        </p:nvSpPr>
        <p:spPr>
          <a:xfrm>
            <a:off x="5731319" y="1377714"/>
            <a:ext cx="944957" cy="944108"/>
          </a:xfrm>
          <a:prstGeom prst="ellipse">
            <a:avLst/>
          </a:prstGeom>
        </p:spPr>
        <p:txBody>
          <a:bodyPr>
            <a:noAutofit/>
          </a:bodyPr>
          <a:lstStyle>
            <a:lvl1pPr marL="0" indent="0">
              <a:lnSpc>
                <a:spcPct val="130000"/>
              </a:lnSpc>
              <a:buNone/>
              <a:defRPr sz="900" baseline="0"/>
            </a:lvl1pPr>
          </a:lstStyle>
          <a:p>
            <a:r>
              <a:rPr lang="en-US" dirty="0"/>
              <a:t>Drag  Your Picture Here</a:t>
            </a:r>
            <a:endParaRPr lang="en-US" dirty="0"/>
          </a:p>
        </p:txBody>
      </p:sp>
      <p:sp>
        <p:nvSpPr>
          <p:cNvPr id="22" name="Picture Placeholder 13"/>
          <p:cNvSpPr>
            <a:spLocks noGrp="1" noChangeAspect="1"/>
          </p:cNvSpPr>
          <p:nvPr>
            <p:ph type="pic" sz="quarter" idx="13" hasCustomPrompt="1"/>
          </p:nvPr>
        </p:nvSpPr>
        <p:spPr>
          <a:xfrm>
            <a:off x="7386077" y="1377714"/>
            <a:ext cx="944957" cy="944108"/>
          </a:xfrm>
          <a:prstGeom prst="ellipse">
            <a:avLst/>
          </a:prstGeom>
        </p:spPr>
        <p:txBody>
          <a:bodyPr>
            <a:noAutofit/>
          </a:bodyPr>
          <a:lstStyle>
            <a:lvl1pPr marL="0" indent="0">
              <a:lnSpc>
                <a:spcPct val="130000"/>
              </a:lnSpc>
              <a:buNone/>
              <a:defRPr sz="900" baseline="0"/>
            </a:lvl1pPr>
          </a:lstStyle>
          <a:p>
            <a:r>
              <a:rPr lang="en-US" dirty="0"/>
              <a:t>Drag  Your Picture Here</a:t>
            </a:r>
            <a:endParaRPr lang="en-US" dirty="0"/>
          </a:p>
        </p:txBody>
      </p:sp>
      <p:sp>
        <p:nvSpPr>
          <p:cNvPr id="23" name="Picture Placeholder 13"/>
          <p:cNvSpPr>
            <a:spLocks noGrp="1" noChangeAspect="1"/>
          </p:cNvSpPr>
          <p:nvPr>
            <p:ph type="pic" sz="quarter" idx="14" hasCustomPrompt="1"/>
          </p:nvPr>
        </p:nvSpPr>
        <p:spPr>
          <a:xfrm>
            <a:off x="808832" y="1377714"/>
            <a:ext cx="944957" cy="944108"/>
          </a:xfrm>
          <a:prstGeom prst="ellipse">
            <a:avLst/>
          </a:prstGeom>
        </p:spPr>
        <p:txBody>
          <a:bodyPr>
            <a:noAutofit/>
          </a:bodyPr>
          <a:lstStyle>
            <a:lvl1pPr marL="0" indent="0">
              <a:lnSpc>
                <a:spcPct val="130000"/>
              </a:lnSpc>
              <a:buNone/>
              <a:defRPr sz="900" baseline="0"/>
            </a:lvl1pPr>
          </a:lstStyle>
          <a:p>
            <a:r>
              <a:rPr lang="en-US" dirty="0"/>
              <a:t>Drag  Your Picture Here</a:t>
            </a:r>
            <a:endParaRPr lang="en-US" dirty="0"/>
          </a:p>
        </p:txBody>
      </p:sp>
      <p:sp>
        <p:nvSpPr>
          <p:cNvPr id="24" name="Picture Placeholder 13"/>
          <p:cNvSpPr>
            <a:spLocks noGrp="1" noChangeAspect="1"/>
          </p:cNvSpPr>
          <p:nvPr>
            <p:ph type="pic" sz="quarter" idx="15" hasCustomPrompt="1"/>
          </p:nvPr>
        </p:nvSpPr>
        <p:spPr>
          <a:xfrm>
            <a:off x="2455233" y="2906665"/>
            <a:ext cx="944957" cy="944108"/>
          </a:xfrm>
          <a:prstGeom prst="ellipse">
            <a:avLst/>
          </a:prstGeom>
        </p:spPr>
        <p:txBody>
          <a:bodyPr>
            <a:noAutofit/>
          </a:bodyPr>
          <a:lstStyle>
            <a:lvl1pPr marL="0" indent="0">
              <a:lnSpc>
                <a:spcPct val="130000"/>
              </a:lnSpc>
              <a:buNone/>
              <a:defRPr sz="900" baseline="0"/>
            </a:lvl1pPr>
          </a:lstStyle>
          <a:p>
            <a:r>
              <a:rPr lang="en-US" dirty="0"/>
              <a:t>Drag  Your Picture Here</a:t>
            </a:r>
            <a:endParaRPr lang="en-US" dirty="0"/>
          </a:p>
        </p:txBody>
      </p:sp>
      <p:sp>
        <p:nvSpPr>
          <p:cNvPr id="25" name="Picture Placeholder 13"/>
          <p:cNvSpPr>
            <a:spLocks noGrp="1" noChangeAspect="1"/>
          </p:cNvSpPr>
          <p:nvPr>
            <p:ph type="pic" sz="quarter" idx="16" hasCustomPrompt="1"/>
          </p:nvPr>
        </p:nvSpPr>
        <p:spPr>
          <a:xfrm>
            <a:off x="4100713" y="2906665"/>
            <a:ext cx="944957" cy="944108"/>
          </a:xfrm>
          <a:prstGeom prst="ellipse">
            <a:avLst/>
          </a:prstGeom>
        </p:spPr>
        <p:txBody>
          <a:bodyPr>
            <a:noAutofit/>
          </a:bodyPr>
          <a:lstStyle>
            <a:lvl1pPr marL="0" indent="0">
              <a:lnSpc>
                <a:spcPct val="130000"/>
              </a:lnSpc>
              <a:buNone/>
              <a:defRPr sz="900" baseline="0"/>
            </a:lvl1pPr>
          </a:lstStyle>
          <a:p>
            <a:r>
              <a:rPr lang="en-US" dirty="0"/>
              <a:t>Drag  Your Picture Here</a:t>
            </a:r>
            <a:endParaRPr lang="en-US" dirty="0"/>
          </a:p>
        </p:txBody>
      </p:sp>
      <p:sp>
        <p:nvSpPr>
          <p:cNvPr id="26" name="Picture Placeholder 13"/>
          <p:cNvSpPr>
            <a:spLocks noGrp="1" noChangeAspect="1"/>
          </p:cNvSpPr>
          <p:nvPr>
            <p:ph type="pic" sz="quarter" idx="17" hasCustomPrompt="1"/>
          </p:nvPr>
        </p:nvSpPr>
        <p:spPr>
          <a:xfrm>
            <a:off x="5731319" y="2906665"/>
            <a:ext cx="944957" cy="944108"/>
          </a:xfrm>
          <a:prstGeom prst="ellipse">
            <a:avLst/>
          </a:prstGeom>
        </p:spPr>
        <p:txBody>
          <a:bodyPr>
            <a:noAutofit/>
          </a:bodyPr>
          <a:lstStyle>
            <a:lvl1pPr marL="0" indent="0">
              <a:lnSpc>
                <a:spcPct val="130000"/>
              </a:lnSpc>
              <a:buNone/>
              <a:defRPr sz="900" baseline="0"/>
            </a:lvl1pPr>
          </a:lstStyle>
          <a:p>
            <a:r>
              <a:rPr lang="en-US" dirty="0"/>
              <a:t>Drag  Your Picture Here</a:t>
            </a:r>
            <a:endParaRPr lang="en-US" dirty="0"/>
          </a:p>
        </p:txBody>
      </p:sp>
      <p:sp>
        <p:nvSpPr>
          <p:cNvPr id="27" name="Picture Placeholder 13"/>
          <p:cNvSpPr>
            <a:spLocks noGrp="1" noChangeAspect="1"/>
          </p:cNvSpPr>
          <p:nvPr>
            <p:ph type="pic" sz="quarter" idx="18" hasCustomPrompt="1"/>
          </p:nvPr>
        </p:nvSpPr>
        <p:spPr>
          <a:xfrm>
            <a:off x="7386077" y="2906665"/>
            <a:ext cx="944957" cy="944108"/>
          </a:xfrm>
          <a:prstGeom prst="ellipse">
            <a:avLst/>
          </a:prstGeom>
        </p:spPr>
        <p:txBody>
          <a:bodyPr>
            <a:noAutofit/>
          </a:bodyPr>
          <a:lstStyle>
            <a:lvl1pPr marL="0" indent="0">
              <a:lnSpc>
                <a:spcPct val="130000"/>
              </a:lnSpc>
              <a:buNone/>
              <a:defRPr sz="900" baseline="0"/>
            </a:lvl1pPr>
          </a:lstStyle>
          <a:p>
            <a:r>
              <a:rPr lang="en-US" dirty="0"/>
              <a:t>Drag  Your Picture Here</a:t>
            </a:r>
            <a:endParaRPr lang="en-US" dirty="0"/>
          </a:p>
        </p:txBody>
      </p:sp>
      <p:sp>
        <p:nvSpPr>
          <p:cNvPr id="28" name="Picture Placeholder 13"/>
          <p:cNvSpPr>
            <a:spLocks noGrp="1" noChangeAspect="1"/>
          </p:cNvSpPr>
          <p:nvPr>
            <p:ph type="pic" sz="quarter" idx="19" hasCustomPrompt="1"/>
          </p:nvPr>
        </p:nvSpPr>
        <p:spPr>
          <a:xfrm>
            <a:off x="808832" y="2906665"/>
            <a:ext cx="944957" cy="944108"/>
          </a:xfrm>
          <a:prstGeom prst="ellipse">
            <a:avLst/>
          </a:prstGeom>
        </p:spPr>
        <p:txBody>
          <a:bodyPr>
            <a:noAutofit/>
          </a:bodyPr>
          <a:lstStyle>
            <a:lvl1pPr marL="0" indent="0">
              <a:lnSpc>
                <a:spcPct val="130000"/>
              </a:lnSpc>
              <a:buNone/>
              <a:defRPr sz="900" baseline="0"/>
            </a:lvl1pPr>
          </a:lstStyle>
          <a:p>
            <a:r>
              <a:rPr lang="en-US" dirty="0"/>
              <a:t>Drag  Your Picture Here</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Picture Placeholder 4"/>
          <p:cNvSpPr>
            <a:spLocks noGrp="1"/>
          </p:cNvSpPr>
          <p:nvPr>
            <p:ph type="pic" sz="quarter" idx="10"/>
          </p:nvPr>
        </p:nvSpPr>
        <p:spPr>
          <a:xfrm>
            <a:off x="492537" y="1588645"/>
            <a:ext cx="1599782" cy="1600409"/>
          </a:xfrm>
        </p:spPr>
        <p:txBody>
          <a:bodyPr>
            <a:normAutofit/>
          </a:bodyPr>
          <a:lstStyle>
            <a:lvl1pPr>
              <a:defRPr sz="1350"/>
            </a:lvl1pPr>
          </a:lstStyle>
          <a:p>
            <a:endParaRPr lang="en-US" dirty="0"/>
          </a:p>
        </p:txBody>
      </p:sp>
      <p:sp>
        <p:nvSpPr>
          <p:cNvPr id="7" name="Picture Placeholder 4"/>
          <p:cNvSpPr>
            <a:spLocks noGrp="1"/>
          </p:cNvSpPr>
          <p:nvPr>
            <p:ph type="pic" sz="quarter" idx="11"/>
          </p:nvPr>
        </p:nvSpPr>
        <p:spPr>
          <a:xfrm>
            <a:off x="2655261" y="1588645"/>
            <a:ext cx="1599782" cy="1600409"/>
          </a:xfrm>
        </p:spPr>
        <p:txBody>
          <a:bodyPr>
            <a:normAutofit/>
          </a:bodyPr>
          <a:lstStyle>
            <a:lvl1pPr>
              <a:defRPr sz="1350"/>
            </a:lvl1pPr>
          </a:lstStyle>
          <a:p>
            <a:endParaRPr lang="en-US" dirty="0"/>
          </a:p>
        </p:txBody>
      </p:sp>
      <p:sp>
        <p:nvSpPr>
          <p:cNvPr id="8" name="Picture Placeholder 4"/>
          <p:cNvSpPr>
            <a:spLocks noGrp="1"/>
          </p:cNvSpPr>
          <p:nvPr>
            <p:ph type="pic" sz="quarter" idx="12"/>
          </p:nvPr>
        </p:nvSpPr>
        <p:spPr>
          <a:xfrm>
            <a:off x="4817985" y="1588645"/>
            <a:ext cx="1599782" cy="1600409"/>
          </a:xfrm>
        </p:spPr>
        <p:txBody>
          <a:bodyPr>
            <a:normAutofit/>
          </a:bodyPr>
          <a:lstStyle>
            <a:lvl1pPr>
              <a:defRPr sz="1350"/>
            </a:lvl1pPr>
          </a:lstStyle>
          <a:p>
            <a:endParaRPr lang="en-US" dirty="0"/>
          </a:p>
        </p:txBody>
      </p:sp>
      <p:sp>
        <p:nvSpPr>
          <p:cNvPr id="9" name="Picture Placeholder 4"/>
          <p:cNvSpPr>
            <a:spLocks noGrp="1"/>
          </p:cNvSpPr>
          <p:nvPr>
            <p:ph type="pic" sz="quarter" idx="13"/>
          </p:nvPr>
        </p:nvSpPr>
        <p:spPr>
          <a:xfrm>
            <a:off x="6980710" y="1588645"/>
            <a:ext cx="1599782" cy="1600409"/>
          </a:xfrm>
        </p:spPr>
        <p:txBody>
          <a:bodyPr>
            <a:normAutofit/>
          </a:bodyPr>
          <a:lstStyle>
            <a:lvl1pPr>
              <a:defRPr sz="135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Iphone_06_layout">
    <p:spTree>
      <p:nvGrpSpPr>
        <p:cNvPr id="1" name=""/>
        <p:cNvGrpSpPr/>
        <p:nvPr/>
      </p:nvGrpSpPr>
      <p:grpSpPr>
        <a:xfrm>
          <a:off x="0" y="0"/>
          <a:ext cx="0" cy="0"/>
          <a:chOff x="0" y="0"/>
          <a:chExt cx="0" cy="0"/>
        </a:xfrm>
      </p:grpSpPr>
      <p:sp>
        <p:nvSpPr>
          <p:cNvPr id="7" name="Picture Placeholder 4"/>
          <p:cNvSpPr>
            <a:spLocks noGrp="1"/>
          </p:cNvSpPr>
          <p:nvPr>
            <p:ph type="pic" sz="quarter" idx="10"/>
          </p:nvPr>
        </p:nvSpPr>
        <p:spPr>
          <a:xfrm>
            <a:off x="3873372" y="1629210"/>
            <a:ext cx="1425196" cy="2523188"/>
          </a:xfrm>
        </p:spPr>
        <p:txBody>
          <a:bodyPr>
            <a:normAutofit/>
          </a:bodyPr>
          <a:lstStyle>
            <a:lvl1pPr>
              <a:defRPr sz="135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macbook_Air_mockup">
    <p:spTree>
      <p:nvGrpSpPr>
        <p:cNvPr id="1" name=""/>
        <p:cNvGrpSpPr/>
        <p:nvPr/>
      </p:nvGrpSpPr>
      <p:grpSpPr>
        <a:xfrm>
          <a:off x="0" y="0"/>
          <a:ext cx="0" cy="0"/>
          <a:chOff x="0" y="0"/>
          <a:chExt cx="0" cy="0"/>
        </a:xfrm>
      </p:grpSpPr>
      <p:sp>
        <p:nvSpPr>
          <p:cNvPr id="7" name="Picture Placeholder 4"/>
          <p:cNvSpPr>
            <a:spLocks noGrp="1"/>
          </p:cNvSpPr>
          <p:nvPr>
            <p:ph type="pic" sz="quarter" idx="10"/>
          </p:nvPr>
        </p:nvSpPr>
        <p:spPr>
          <a:xfrm>
            <a:off x="3099915" y="1663055"/>
            <a:ext cx="2967532" cy="1829304"/>
          </a:xfrm>
        </p:spPr>
        <p:txBody>
          <a:bodyPr>
            <a:normAutofit/>
          </a:bodyPr>
          <a:lstStyle>
            <a:lvl1pPr>
              <a:defRPr sz="135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ipad_mockup">
    <p:spTree>
      <p:nvGrpSpPr>
        <p:cNvPr id="1" name=""/>
        <p:cNvGrpSpPr/>
        <p:nvPr/>
      </p:nvGrpSpPr>
      <p:grpSpPr>
        <a:xfrm>
          <a:off x="0" y="0"/>
          <a:ext cx="0" cy="0"/>
          <a:chOff x="0" y="0"/>
          <a:chExt cx="0" cy="0"/>
        </a:xfrm>
      </p:grpSpPr>
      <p:sp>
        <p:nvSpPr>
          <p:cNvPr id="9" name="Picture Placeholder 4"/>
          <p:cNvSpPr>
            <a:spLocks noGrp="1"/>
          </p:cNvSpPr>
          <p:nvPr>
            <p:ph type="pic" sz="quarter" idx="10"/>
          </p:nvPr>
        </p:nvSpPr>
        <p:spPr>
          <a:xfrm>
            <a:off x="5631883" y="1342295"/>
            <a:ext cx="2002647" cy="2699493"/>
          </a:xfrm>
        </p:spPr>
        <p:txBody>
          <a:bodyPr>
            <a:normAutofit/>
          </a:bodyPr>
          <a:lstStyle>
            <a:lvl1pPr>
              <a:defRPr sz="135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ipad_mockup2">
    <p:spTree>
      <p:nvGrpSpPr>
        <p:cNvPr id="1" name=""/>
        <p:cNvGrpSpPr/>
        <p:nvPr/>
      </p:nvGrpSpPr>
      <p:grpSpPr>
        <a:xfrm>
          <a:off x="0" y="0"/>
          <a:ext cx="0" cy="0"/>
          <a:chOff x="0" y="0"/>
          <a:chExt cx="0" cy="0"/>
        </a:xfrm>
      </p:grpSpPr>
      <p:sp>
        <p:nvSpPr>
          <p:cNvPr id="8" name="Picture Placeholder 4"/>
          <p:cNvSpPr>
            <a:spLocks noGrp="1"/>
          </p:cNvSpPr>
          <p:nvPr>
            <p:ph type="pic" sz="quarter" idx="10"/>
          </p:nvPr>
        </p:nvSpPr>
        <p:spPr>
          <a:xfrm>
            <a:off x="3152458" y="1630626"/>
            <a:ext cx="2843641" cy="2112738"/>
          </a:xfrm>
        </p:spPr>
        <p:txBody>
          <a:bodyPr>
            <a:normAutofit/>
          </a:bodyPr>
          <a:lstStyle>
            <a:lvl1pPr>
              <a:defRPr sz="135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iMac_Compare">
    <p:spTree>
      <p:nvGrpSpPr>
        <p:cNvPr id="1" name=""/>
        <p:cNvGrpSpPr/>
        <p:nvPr/>
      </p:nvGrpSpPr>
      <p:grpSpPr>
        <a:xfrm>
          <a:off x="0" y="0"/>
          <a:ext cx="0" cy="0"/>
          <a:chOff x="0" y="0"/>
          <a:chExt cx="0" cy="0"/>
        </a:xfrm>
      </p:grpSpPr>
      <p:sp>
        <p:nvSpPr>
          <p:cNvPr id="32" name="Picture Placeholder 4"/>
          <p:cNvSpPr>
            <a:spLocks noGrp="1"/>
          </p:cNvSpPr>
          <p:nvPr>
            <p:ph type="pic" sz="quarter" idx="10"/>
          </p:nvPr>
        </p:nvSpPr>
        <p:spPr>
          <a:xfrm>
            <a:off x="1354204" y="1192336"/>
            <a:ext cx="2203523" cy="1252043"/>
          </a:xfrm>
        </p:spPr>
        <p:txBody>
          <a:bodyPr>
            <a:normAutofit/>
          </a:bodyPr>
          <a:lstStyle>
            <a:lvl1pPr>
              <a:defRPr sz="1350"/>
            </a:lvl1pPr>
          </a:lstStyle>
          <a:p>
            <a:endParaRPr lang="en-US" dirty="0"/>
          </a:p>
        </p:txBody>
      </p:sp>
      <p:sp>
        <p:nvSpPr>
          <p:cNvPr id="33" name="Picture Placeholder 4"/>
          <p:cNvSpPr>
            <a:spLocks noGrp="1"/>
          </p:cNvSpPr>
          <p:nvPr>
            <p:ph type="pic" sz="quarter" idx="11"/>
          </p:nvPr>
        </p:nvSpPr>
        <p:spPr>
          <a:xfrm>
            <a:off x="5525136" y="1194816"/>
            <a:ext cx="2203523" cy="1252043"/>
          </a:xfrm>
        </p:spPr>
        <p:txBody>
          <a:bodyPr>
            <a:normAutofit/>
          </a:bodyPr>
          <a:lstStyle>
            <a:lvl1pPr>
              <a:defRPr sz="135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Full Image BG">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9144000" cy="5143500"/>
          </a:xfrm>
        </p:spPr>
        <p:txBody>
          <a:bodyPr>
            <a:normAutofit/>
          </a:bodyPr>
          <a:lstStyle>
            <a:lvl1pPr marL="0" indent="0">
              <a:buNone/>
              <a:defRPr sz="120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Big_Picture_place-holder">
    <p:spTree>
      <p:nvGrpSpPr>
        <p:cNvPr id="1" name=""/>
        <p:cNvGrpSpPr/>
        <p:nvPr/>
      </p:nvGrpSpPr>
      <p:grpSpPr>
        <a:xfrm>
          <a:off x="0" y="0"/>
          <a:ext cx="0" cy="0"/>
          <a:chOff x="0" y="0"/>
          <a:chExt cx="0" cy="0"/>
        </a:xfrm>
      </p:grpSpPr>
      <p:sp>
        <p:nvSpPr>
          <p:cNvPr id="9" name="Picture Placeholder 22"/>
          <p:cNvSpPr>
            <a:spLocks noGrp="1" noChangeAspect="1"/>
          </p:cNvSpPr>
          <p:nvPr>
            <p:ph type="pic" sz="quarter" idx="13"/>
          </p:nvPr>
        </p:nvSpPr>
        <p:spPr>
          <a:xfrm>
            <a:off x="0" y="-1"/>
            <a:ext cx="9152357" cy="5143500"/>
          </a:xfrm>
        </p:spPr>
        <p:txBody>
          <a:bodyPr>
            <a:normAutofit/>
          </a:bodyPr>
          <a:lstStyle>
            <a:lvl1pPr marL="0" indent="0">
              <a:buNone/>
              <a:defRPr sz="1200">
                <a:latin typeface="Lato Light"/>
                <a:cs typeface="Lato Light"/>
              </a:defRPr>
            </a:lvl1pPr>
          </a:lstStyle>
          <a:p>
            <a:endParaRPr lang="id-ID"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Big_Picture_team-skills">
    <p:spTree>
      <p:nvGrpSpPr>
        <p:cNvPr id="1" name=""/>
        <p:cNvGrpSpPr/>
        <p:nvPr/>
      </p:nvGrpSpPr>
      <p:grpSpPr>
        <a:xfrm>
          <a:off x="0" y="0"/>
          <a:ext cx="0" cy="0"/>
          <a:chOff x="0" y="0"/>
          <a:chExt cx="0" cy="0"/>
        </a:xfrm>
      </p:grpSpPr>
      <p:sp>
        <p:nvSpPr>
          <p:cNvPr id="9" name="Picture Placeholder 22"/>
          <p:cNvSpPr>
            <a:spLocks noGrp="1"/>
          </p:cNvSpPr>
          <p:nvPr>
            <p:ph type="pic" sz="quarter" idx="13"/>
          </p:nvPr>
        </p:nvSpPr>
        <p:spPr>
          <a:xfrm>
            <a:off x="1" y="-1"/>
            <a:ext cx="9152357" cy="5143501"/>
          </a:xfrm>
        </p:spPr>
        <p:txBody>
          <a:bodyPr>
            <a:normAutofit/>
          </a:bodyPr>
          <a:lstStyle>
            <a:lvl1pPr marL="0" indent="0">
              <a:buNone/>
              <a:defRPr sz="1200">
                <a:latin typeface="Lato Light"/>
                <a:cs typeface="Lato Light"/>
              </a:defRPr>
            </a:lvl1pPr>
          </a:lstStyle>
          <a:p>
            <a:endParaRPr lang="id-ID" dirty="0"/>
          </a:p>
        </p:txBody>
      </p:sp>
      <p:sp>
        <p:nvSpPr>
          <p:cNvPr id="5" name="Picture Placeholder 22"/>
          <p:cNvSpPr>
            <a:spLocks noGrp="1"/>
          </p:cNvSpPr>
          <p:nvPr>
            <p:ph type="pic" sz="quarter" idx="14"/>
          </p:nvPr>
        </p:nvSpPr>
        <p:spPr>
          <a:xfrm>
            <a:off x="1180364" y="1696050"/>
            <a:ext cx="1231010" cy="1331336"/>
          </a:xfrm>
        </p:spPr>
        <p:txBody>
          <a:bodyPr>
            <a:normAutofit/>
          </a:bodyPr>
          <a:lstStyle>
            <a:lvl1pPr marL="0" indent="0">
              <a:buNone/>
              <a:defRPr sz="1200">
                <a:solidFill>
                  <a:schemeClr val="bg1"/>
                </a:solidFill>
                <a:latin typeface="Lato Regular"/>
                <a:cs typeface="Lato Regular"/>
              </a:defRPr>
            </a:lvl1pPr>
          </a:lstStyle>
          <a:p>
            <a:endParaRPr lang="id-ID"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_Individual of the Team">
    <p:spTree>
      <p:nvGrpSpPr>
        <p:cNvPr id="1" name=""/>
        <p:cNvGrpSpPr/>
        <p:nvPr/>
      </p:nvGrpSpPr>
      <p:grpSpPr>
        <a:xfrm>
          <a:off x="0" y="0"/>
          <a:ext cx="0" cy="0"/>
          <a:chOff x="0" y="0"/>
          <a:chExt cx="0" cy="0"/>
        </a:xfrm>
      </p:grpSpPr>
      <p:sp>
        <p:nvSpPr>
          <p:cNvPr id="23" name="Picture Placeholder 22"/>
          <p:cNvSpPr>
            <a:spLocks noGrp="1"/>
          </p:cNvSpPr>
          <p:nvPr>
            <p:ph type="pic" sz="quarter" idx="15"/>
          </p:nvPr>
        </p:nvSpPr>
        <p:spPr>
          <a:xfrm>
            <a:off x="0" y="0"/>
            <a:ext cx="4572000" cy="5201441"/>
          </a:xfrm>
          <a:prstGeom prst="rect">
            <a:avLst/>
          </a:prstGeom>
        </p:spPr>
        <p:txBody>
          <a:bodyPr>
            <a:normAutofit/>
          </a:bodyPr>
          <a:lstStyle>
            <a:lvl1pPr>
              <a:defRPr sz="12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7" name="Picture Placeholder 6"/>
          <p:cNvSpPr>
            <a:spLocks noGrp="1" noChangeAspect="1"/>
          </p:cNvSpPr>
          <p:nvPr>
            <p:ph type="pic" sz="quarter" idx="10"/>
          </p:nvPr>
        </p:nvSpPr>
        <p:spPr>
          <a:xfrm>
            <a:off x="759375" y="1407584"/>
            <a:ext cx="685711" cy="685800"/>
          </a:xfrm>
          <a:prstGeom prst="ellipse">
            <a:avLst/>
          </a:prstGeom>
        </p:spPr>
        <p:txBody>
          <a:bodyPr rtlCol="0">
            <a:normAutofit/>
          </a:bodyPr>
          <a:lstStyle>
            <a:lvl1pPr marL="0" indent="0">
              <a:buNone/>
              <a:defRPr sz="750">
                <a:solidFill>
                  <a:schemeClr val="tx1"/>
                </a:solidFill>
              </a:defRPr>
            </a:lvl1pPr>
          </a:lstStyle>
          <a:p>
            <a:pPr lvl="0"/>
            <a:endParaRPr lang="en-US" noProof="0"/>
          </a:p>
        </p:txBody>
      </p:sp>
      <p:sp>
        <p:nvSpPr>
          <p:cNvPr id="13" name="Picture Placeholder 6"/>
          <p:cNvSpPr>
            <a:spLocks noGrp="1" noChangeAspect="1"/>
          </p:cNvSpPr>
          <p:nvPr>
            <p:ph type="pic" sz="quarter" idx="11"/>
          </p:nvPr>
        </p:nvSpPr>
        <p:spPr>
          <a:xfrm>
            <a:off x="3233411" y="1407584"/>
            <a:ext cx="685711" cy="685800"/>
          </a:xfrm>
          <a:prstGeom prst="ellipse">
            <a:avLst/>
          </a:prstGeom>
        </p:spPr>
        <p:txBody>
          <a:bodyPr rtlCol="0">
            <a:normAutofit/>
          </a:bodyPr>
          <a:lstStyle>
            <a:lvl1pPr marL="0" indent="0">
              <a:buNone/>
              <a:defRPr sz="750">
                <a:solidFill>
                  <a:schemeClr val="tx1"/>
                </a:solidFill>
              </a:defRPr>
            </a:lvl1pPr>
          </a:lstStyle>
          <a:p>
            <a:pPr lvl="0"/>
            <a:endParaRPr lang="en-US" noProof="0"/>
          </a:p>
        </p:txBody>
      </p:sp>
      <p:sp>
        <p:nvSpPr>
          <p:cNvPr id="15" name="Picture Placeholder 6"/>
          <p:cNvSpPr>
            <a:spLocks noGrp="1" noChangeAspect="1"/>
          </p:cNvSpPr>
          <p:nvPr>
            <p:ph type="pic" sz="quarter" idx="12"/>
          </p:nvPr>
        </p:nvSpPr>
        <p:spPr>
          <a:xfrm>
            <a:off x="5624898" y="1407584"/>
            <a:ext cx="685711" cy="685800"/>
          </a:xfrm>
          <a:prstGeom prst="ellipse">
            <a:avLst/>
          </a:prstGeom>
        </p:spPr>
        <p:txBody>
          <a:bodyPr rtlCol="0">
            <a:normAutofit/>
          </a:bodyPr>
          <a:lstStyle>
            <a:lvl1pPr marL="0" indent="0">
              <a:buNone/>
              <a:defRPr sz="750">
                <a:solidFill>
                  <a:schemeClr val="tx1"/>
                </a:solidFill>
              </a:defRPr>
            </a:lvl1pPr>
          </a:lstStyle>
          <a:p>
            <a:pPr lvl="0"/>
            <a:endParaRPr lang="en-US" noProof="0"/>
          </a:p>
        </p:txBody>
      </p:sp>
    </p:spTree>
  </p:cSld>
  <p:clrMapOvr>
    <a:masterClrMapping/>
  </p:clrMapOvr>
  <p:transition spd="med" advClick="0" advTm="2000">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Data Driven">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1190" y="1357780"/>
            <a:ext cx="9144000" cy="2006204"/>
          </a:xfrm>
        </p:spPr>
        <p:txBody>
          <a:bodyPr/>
          <a:lstStyle/>
          <a:p>
            <a:endParaRPr 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1134694" y="1207627"/>
            <a:ext cx="1713479" cy="1527977"/>
          </a:xfrm>
          <a:prstGeom prst="rect">
            <a:avLst/>
          </a:prstGeom>
        </p:spPr>
        <p:txBody>
          <a:bodyPr>
            <a:normAutofit/>
          </a:bodyPr>
          <a:lstStyle>
            <a:lvl1pPr>
              <a:defRPr sz="1050"/>
            </a:lvl1pPr>
          </a:lstStyle>
          <a:p>
            <a:endParaRPr lang="en-US" dirty="0"/>
          </a:p>
        </p:txBody>
      </p:sp>
      <p:sp>
        <p:nvSpPr>
          <p:cNvPr id="14" name="Picture Placeholder 12"/>
          <p:cNvSpPr>
            <a:spLocks noGrp="1"/>
          </p:cNvSpPr>
          <p:nvPr>
            <p:ph type="pic" sz="quarter" idx="11"/>
          </p:nvPr>
        </p:nvSpPr>
        <p:spPr>
          <a:xfrm>
            <a:off x="2848174" y="1207627"/>
            <a:ext cx="1713479" cy="1527977"/>
          </a:xfrm>
          <a:prstGeom prst="rect">
            <a:avLst/>
          </a:prstGeom>
        </p:spPr>
        <p:txBody>
          <a:bodyPr>
            <a:normAutofit/>
          </a:bodyPr>
          <a:lstStyle>
            <a:lvl1pPr>
              <a:defRPr sz="1050"/>
            </a:lvl1pPr>
          </a:lstStyle>
          <a:p>
            <a:endParaRPr lang="en-US" dirty="0"/>
          </a:p>
        </p:txBody>
      </p:sp>
      <p:sp>
        <p:nvSpPr>
          <p:cNvPr id="15" name="Picture Placeholder 12"/>
          <p:cNvSpPr>
            <a:spLocks noGrp="1"/>
          </p:cNvSpPr>
          <p:nvPr>
            <p:ph type="pic" sz="quarter" idx="12"/>
          </p:nvPr>
        </p:nvSpPr>
        <p:spPr>
          <a:xfrm>
            <a:off x="4561653" y="1207627"/>
            <a:ext cx="1713479" cy="1527977"/>
          </a:xfrm>
          <a:prstGeom prst="rect">
            <a:avLst/>
          </a:prstGeom>
        </p:spPr>
        <p:txBody>
          <a:bodyPr>
            <a:normAutofit/>
          </a:bodyPr>
          <a:lstStyle>
            <a:lvl1pPr>
              <a:defRPr sz="1050"/>
            </a:lvl1pPr>
          </a:lstStyle>
          <a:p>
            <a:endParaRPr lang="en-US" dirty="0"/>
          </a:p>
        </p:txBody>
      </p:sp>
      <p:sp>
        <p:nvSpPr>
          <p:cNvPr id="16" name="Picture Placeholder 12"/>
          <p:cNvSpPr>
            <a:spLocks noGrp="1"/>
          </p:cNvSpPr>
          <p:nvPr>
            <p:ph type="pic" sz="quarter" idx="13"/>
          </p:nvPr>
        </p:nvSpPr>
        <p:spPr>
          <a:xfrm>
            <a:off x="6275132" y="1207627"/>
            <a:ext cx="1713479" cy="1527977"/>
          </a:xfrm>
          <a:prstGeom prst="rect">
            <a:avLst/>
          </a:prstGeom>
        </p:spPr>
        <p:txBody>
          <a:bodyPr>
            <a:normAutofit/>
          </a:bodyPr>
          <a:lstStyle>
            <a:lvl1pPr>
              <a:defRPr sz="1050"/>
            </a:lvl1pPr>
          </a:lstStyle>
          <a:p>
            <a:endParaRPr lang="en-US" dirty="0"/>
          </a:p>
        </p:txBody>
      </p:sp>
      <p:sp>
        <p:nvSpPr>
          <p:cNvPr id="17" name="Picture Placeholder 12"/>
          <p:cNvSpPr>
            <a:spLocks noGrp="1"/>
          </p:cNvSpPr>
          <p:nvPr>
            <p:ph type="pic" sz="quarter" idx="14"/>
          </p:nvPr>
        </p:nvSpPr>
        <p:spPr>
          <a:xfrm>
            <a:off x="1134694" y="2735604"/>
            <a:ext cx="1713479" cy="1527977"/>
          </a:xfrm>
          <a:prstGeom prst="rect">
            <a:avLst/>
          </a:prstGeom>
        </p:spPr>
        <p:txBody>
          <a:bodyPr>
            <a:normAutofit/>
          </a:bodyPr>
          <a:lstStyle>
            <a:lvl1pPr>
              <a:defRPr sz="1050"/>
            </a:lvl1pPr>
          </a:lstStyle>
          <a:p>
            <a:endParaRPr lang="en-US" dirty="0"/>
          </a:p>
        </p:txBody>
      </p:sp>
      <p:sp>
        <p:nvSpPr>
          <p:cNvPr id="18" name="Picture Placeholder 12"/>
          <p:cNvSpPr>
            <a:spLocks noGrp="1"/>
          </p:cNvSpPr>
          <p:nvPr>
            <p:ph type="pic" sz="quarter" idx="15"/>
          </p:nvPr>
        </p:nvSpPr>
        <p:spPr>
          <a:xfrm>
            <a:off x="2848174" y="2735604"/>
            <a:ext cx="1713479" cy="1527977"/>
          </a:xfrm>
          <a:prstGeom prst="rect">
            <a:avLst/>
          </a:prstGeom>
        </p:spPr>
        <p:txBody>
          <a:bodyPr>
            <a:normAutofit/>
          </a:bodyPr>
          <a:lstStyle>
            <a:lvl1pPr>
              <a:defRPr sz="1050"/>
            </a:lvl1pPr>
          </a:lstStyle>
          <a:p>
            <a:endParaRPr lang="en-US" dirty="0"/>
          </a:p>
        </p:txBody>
      </p:sp>
      <p:sp>
        <p:nvSpPr>
          <p:cNvPr id="19" name="Picture Placeholder 12"/>
          <p:cNvSpPr>
            <a:spLocks noGrp="1"/>
          </p:cNvSpPr>
          <p:nvPr>
            <p:ph type="pic" sz="quarter" idx="16"/>
          </p:nvPr>
        </p:nvSpPr>
        <p:spPr>
          <a:xfrm>
            <a:off x="4561653" y="2735604"/>
            <a:ext cx="1713479" cy="1527977"/>
          </a:xfrm>
          <a:prstGeom prst="rect">
            <a:avLst/>
          </a:prstGeom>
        </p:spPr>
        <p:txBody>
          <a:bodyPr>
            <a:normAutofit/>
          </a:bodyPr>
          <a:lstStyle>
            <a:lvl1pPr>
              <a:defRPr sz="1050"/>
            </a:lvl1pPr>
          </a:lstStyle>
          <a:p>
            <a:endParaRPr lang="en-US" dirty="0"/>
          </a:p>
        </p:txBody>
      </p:sp>
      <p:sp>
        <p:nvSpPr>
          <p:cNvPr id="20" name="Picture Placeholder 12"/>
          <p:cNvSpPr>
            <a:spLocks noGrp="1"/>
          </p:cNvSpPr>
          <p:nvPr>
            <p:ph type="pic" sz="quarter" idx="17"/>
          </p:nvPr>
        </p:nvSpPr>
        <p:spPr>
          <a:xfrm>
            <a:off x="6275132" y="2735604"/>
            <a:ext cx="1713479" cy="1527977"/>
          </a:xfrm>
          <a:prstGeom prst="rect">
            <a:avLst/>
          </a:prstGeom>
        </p:spPr>
        <p:txBody>
          <a:bodyPr>
            <a:normAutofit/>
          </a:bodyPr>
          <a:lstStyle>
            <a:lvl1pPr>
              <a:defRPr sz="105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portfolio-01">
    <p:spTree>
      <p:nvGrpSpPr>
        <p:cNvPr id="1" name=""/>
        <p:cNvGrpSpPr/>
        <p:nvPr/>
      </p:nvGrpSpPr>
      <p:grpSpPr>
        <a:xfrm>
          <a:off x="0" y="0"/>
          <a:ext cx="0" cy="0"/>
          <a:chOff x="0" y="0"/>
          <a:chExt cx="0" cy="0"/>
        </a:xfrm>
      </p:grpSpPr>
      <p:sp>
        <p:nvSpPr>
          <p:cNvPr id="25" name="Picture Placeholder 24"/>
          <p:cNvSpPr>
            <a:spLocks noGrp="1" noChangeAspect="1"/>
          </p:cNvSpPr>
          <p:nvPr>
            <p:ph type="pic" sz="quarter" idx="13"/>
          </p:nvPr>
        </p:nvSpPr>
        <p:spPr>
          <a:xfrm>
            <a:off x="507455" y="1301222"/>
            <a:ext cx="1350000" cy="1350000"/>
          </a:xfrm>
        </p:spPr>
        <p:txBody>
          <a:bodyPr rtlCol="0">
            <a:normAutofit/>
          </a:bodyPr>
          <a:lstStyle>
            <a:lvl1pPr marL="0" indent="0">
              <a:buNone/>
              <a:defRPr sz="900">
                <a:latin typeface="Lato Light"/>
                <a:cs typeface="Lato Light"/>
              </a:defRPr>
            </a:lvl1pPr>
          </a:lstStyle>
          <a:p>
            <a:pPr lvl="0"/>
            <a:endParaRPr lang="id-ID" noProof="0" dirty="0"/>
          </a:p>
        </p:txBody>
      </p:sp>
      <p:sp>
        <p:nvSpPr>
          <p:cNvPr id="26" name="Picture Placeholder 24"/>
          <p:cNvSpPr>
            <a:spLocks noGrp="1" noChangeAspect="1"/>
          </p:cNvSpPr>
          <p:nvPr>
            <p:ph type="pic" sz="quarter" idx="14"/>
          </p:nvPr>
        </p:nvSpPr>
        <p:spPr>
          <a:xfrm>
            <a:off x="1861436" y="2658535"/>
            <a:ext cx="1350000" cy="1350000"/>
          </a:xfrm>
        </p:spPr>
        <p:txBody>
          <a:bodyPr rtlCol="0">
            <a:normAutofit/>
          </a:bodyPr>
          <a:lstStyle>
            <a:lvl1pPr marL="0" indent="0">
              <a:buNone/>
              <a:defRPr sz="900">
                <a:latin typeface="Lato Light"/>
                <a:cs typeface="Lato Light"/>
              </a:defRPr>
            </a:lvl1pPr>
          </a:lstStyle>
          <a:p>
            <a:pPr lvl="0"/>
            <a:endParaRPr lang="id-ID" noProof="0" dirty="0"/>
          </a:p>
        </p:txBody>
      </p:sp>
      <p:sp>
        <p:nvSpPr>
          <p:cNvPr id="37" name="Picture Placeholder 24"/>
          <p:cNvSpPr>
            <a:spLocks noGrp="1" noChangeAspect="1"/>
          </p:cNvSpPr>
          <p:nvPr>
            <p:ph type="pic" sz="quarter" idx="15"/>
          </p:nvPr>
        </p:nvSpPr>
        <p:spPr>
          <a:xfrm>
            <a:off x="3222407" y="1301222"/>
            <a:ext cx="1350000" cy="1350000"/>
          </a:xfrm>
        </p:spPr>
        <p:txBody>
          <a:bodyPr rtlCol="0">
            <a:normAutofit/>
          </a:bodyPr>
          <a:lstStyle>
            <a:lvl1pPr marL="0" indent="0">
              <a:buNone/>
              <a:defRPr sz="900">
                <a:latin typeface="Lato Light"/>
                <a:cs typeface="Lato Light"/>
              </a:defRPr>
            </a:lvl1pPr>
          </a:lstStyle>
          <a:p>
            <a:pPr lvl="0"/>
            <a:endParaRPr lang="id-ID" noProof="0" dirty="0"/>
          </a:p>
        </p:txBody>
      </p:sp>
      <p:sp>
        <p:nvSpPr>
          <p:cNvPr id="38" name="Picture Placeholder 24"/>
          <p:cNvSpPr>
            <a:spLocks noGrp="1" noChangeAspect="1"/>
          </p:cNvSpPr>
          <p:nvPr>
            <p:ph type="pic" sz="quarter" idx="16"/>
          </p:nvPr>
        </p:nvSpPr>
        <p:spPr>
          <a:xfrm>
            <a:off x="4576388" y="2658535"/>
            <a:ext cx="1350000" cy="1350000"/>
          </a:xfrm>
        </p:spPr>
        <p:txBody>
          <a:bodyPr rtlCol="0">
            <a:normAutofit/>
          </a:bodyPr>
          <a:lstStyle>
            <a:lvl1pPr marL="0" indent="0">
              <a:buNone/>
              <a:defRPr sz="900">
                <a:latin typeface="Lato Light"/>
                <a:cs typeface="Lato Light"/>
              </a:defRPr>
            </a:lvl1pPr>
          </a:lstStyle>
          <a:p>
            <a:pPr lvl="0"/>
            <a:endParaRPr lang="id-ID" noProof="0" dirty="0"/>
          </a:p>
        </p:txBody>
      </p:sp>
      <p:sp>
        <p:nvSpPr>
          <p:cNvPr id="41" name="Picture Placeholder 24"/>
          <p:cNvSpPr>
            <a:spLocks noGrp="1" noChangeAspect="1"/>
          </p:cNvSpPr>
          <p:nvPr>
            <p:ph type="pic" sz="quarter" idx="17"/>
          </p:nvPr>
        </p:nvSpPr>
        <p:spPr>
          <a:xfrm>
            <a:off x="5932014" y="1301222"/>
            <a:ext cx="1350000" cy="1350000"/>
          </a:xfrm>
        </p:spPr>
        <p:txBody>
          <a:bodyPr rtlCol="0">
            <a:normAutofit/>
          </a:bodyPr>
          <a:lstStyle>
            <a:lvl1pPr marL="0" indent="0">
              <a:buNone/>
              <a:defRPr sz="900">
                <a:latin typeface="Lato Light"/>
                <a:cs typeface="Lato Light"/>
              </a:defRPr>
            </a:lvl1pPr>
          </a:lstStyle>
          <a:p>
            <a:pPr lvl="0"/>
            <a:endParaRPr lang="id-ID" noProof="0" dirty="0"/>
          </a:p>
        </p:txBody>
      </p:sp>
      <p:sp>
        <p:nvSpPr>
          <p:cNvPr id="42" name="Picture Placeholder 24"/>
          <p:cNvSpPr>
            <a:spLocks noGrp="1" noChangeAspect="1"/>
          </p:cNvSpPr>
          <p:nvPr>
            <p:ph type="pic" sz="quarter" idx="18"/>
          </p:nvPr>
        </p:nvSpPr>
        <p:spPr>
          <a:xfrm>
            <a:off x="7290760" y="2658535"/>
            <a:ext cx="1350000" cy="1350000"/>
          </a:xfrm>
        </p:spPr>
        <p:txBody>
          <a:bodyPr rtlCol="0">
            <a:normAutofit/>
          </a:bodyPr>
          <a:lstStyle>
            <a:lvl1pPr marL="0" indent="0">
              <a:buNone/>
              <a:defRPr sz="900">
                <a:latin typeface="Lato Light"/>
                <a:cs typeface="Lato Light"/>
              </a:defRPr>
            </a:lvl1pPr>
          </a:lstStyle>
          <a:p>
            <a:pPr lvl="0"/>
            <a:endParaRPr lang="id-ID" noProof="0" dirty="0"/>
          </a:p>
        </p:txBody>
      </p:sp>
    </p:spTree>
  </p:cSld>
  <p:clrMapOvr>
    <a:masterClrMapping/>
  </p:clrMapOvr>
  <p:transition spd="med" advClick="0" advTm="2000">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14" name="Picture Placeholder 12"/>
          <p:cNvSpPr>
            <a:spLocks noGrp="1"/>
          </p:cNvSpPr>
          <p:nvPr>
            <p:ph type="pic" sz="quarter" idx="11"/>
          </p:nvPr>
        </p:nvSpPr>
        <p:spPr>
          <a:xfrm>
            <a:off x="3452019" y="1320527"/>
            <a:ext cx="2286000" cy="2286000"/>
          </a:xfrm>
          <a:prstGeom prst="rect">
            <a:avLst/>
          </a:prstGeom>
        </p:spPr>
        <p:txBody>
          <a:bodyPr>
            <a:normAutofit/>
          </a:bodyPr>
          <a:lstStyle>
            <a:lvl1pPr>
              <a:defRPr sz="1050"/>
            </a:lvl1pPr>
          </a:lstStyle>
          <a:p>
            <a:endParaRPr lang="en-US" dirty="0"/>
          </a:p>
        </p:txBody>
      </p:sp>
      <p:sp>
        <p:nvSpPr>
          <p:cNvPr id="17" name="Picture Placeholder 12"/>
          <p:cNvSpPr>
            <a:spLocks noGrp="1"/>
          </p:cNvSpPr>
          <p:nvPr>
            <p:ph type="pic" sz="quarter" idx="14"/>
          </p:nvPr>
        </p:nvSpPr>
        <p:spPr>
          <a:xfrm>
            <a:off x="866717" y="1333526"/>
            <a:ext cx="2286000" cy="2286000"/>
          </a:xfrm>
          <a:prstGeom prst="rect">
            <a:avLst/>
          </a:prstGeom>
        </p:spPr>
        <p:txBody>
          <a:bodyPr>
            <a:normAutofit/>
          </a:bodyPr>
          <a:lstStyle>
            <a:lvl1pPr>
              <a:defRPr sz="1050"/>
            </a:lvl1pPr>
          </a:lstStyle>
          <a:p>
            <a:endParaRPr lang="en-US" dirty="0"/>
          </a:p>
        </p:txBody>
      </p:sp>
      <p:sp>
        <p:nvSpPr>
          <p:cNvPr id="19" name="Picture Placeholder 12"/>
          <p:cNvSpPr>
            <a:spLocks noGrp="1"/>
          </p:cNvSpPr>
          <p:nvPr>
            <p:ph type="pic" sz="quarter" idx="16"/>
          </p:nvPr>
        </p:nvSpPr>
        <p:spPr>
          <a:xfrm>
            <a:off x="6041157" y="1333526"/>
            <a:ext cx="2286000" cy="2286000"/>
          </a:xfrm>
          <a:prstGeom prst="rect">
            <a:avLst/>
          </a:prstGeom>
        </p:spPr>
        <p:txBody>
          <a:bodyPr>
            <a:normAutofit/>
          </a:bodyPr>
          <a:lstStyle>
            <a:lvl1pPr>
              <a:defRPr sz="105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sp>
        <p:nvSpPr>
          <p:cNvPr id="14" name="Picture Placeholder 12"/>
          <p:cNvSpPr>
            <a:spLocks noGrp="1"/>
          </p:cNvSpPr>
          <p:nvPr>
            <p:ph type="pic" sz="quarter" idx="11"/>
          </p:nvPr>
        </p:nvSpPr>
        <p:spPr>
          <a:xfrm>
            <a:off x="5240960" y="1420088"/>
            <a:ext cx="1610565" cy="2684336"/>
          </a:xfrm>
          <a:prstGeom prst="rect">
            <a:avLst/>
          </a:prstGeom>
        </p:spPr>
        <p:txBody>
          <a:bodyPr>
            <a:normAutofit/>
          </a:bodyPr>
          <a:lstStyle>
            <a:lvl1pPr>
              <a:defRPr sz="1050"/>
            </a:lvl1pPr>
          </a:lstStyle>
          <a:p>
            <a:endParaRPr lang="en-US" dirty="0"/>
          </a:p>
        </p:txBody>
      </p:sp>
      <p:sp>
        <p:nvSpPr>
          <p:cNvPr id="17" name="Picture Placeholder 12"/>
          <p:cNvSpPr>
            <a:spLocks noGrp="1"/>
          </p:cNvSpPr>
          <p:nvPr>
            <p:ph type="pic" sz="quarter" idx="14"/>
          </p:nvPr>
        </p:nvSpPr>
        <p:spPr>
          <a:xfrm>
            <a:off x="3561125" y="1420088"/>
            <a:ext cx="1610565" cy="2684336"/>
          </a:xfrm>
          <a:prstGeom prst="rect">
            <a:avLst/>
          </a:prstGeom>
        </p:spPr>
        <p:txBody>
          <a:bodyPr>
            <a:normAutofit/>
          </a:bodyPr>
          <a:lstStyle>
            <a:lvl1pPr>
              <a:defRPr sz="1050"/>
            </a:lvl1pPr>
          </a:lstStyle>
          <a:p>
            <a:endParaRPr lang="en-US" dirty="0"/>
          </a:p>
        </p:txBody>
      </p:sp>
      <p:sp>
        <p:nvSpPr>
          <p:cNvPr id="19" name="Picture Placeholder 12"/>
          <p:cNvSpPr>
            <a:spLocks noGrp="1"/>
          </p:cNvSpPr>
          <p:nvPr>
            <p:ph type="pic" sz="quarter" idx="16"/>
          </p:nvPr>
        </p:nvSpPr>
        <p:spPr>
          <a:xfrm>
            <a:off x="6920795" y="1420088"/>
            <a:ext cx="1610565" cy="2684336"/>
          </a:xfrm>
          <a:prstGeom prst="rect">
            <a:avLst/>
          </a:prstGeom>
        </p:spPr>
        <p:txBody>
          <a:bodyPr>
            <a:normAutofit/>
          </a:bodyPr>
          <a:lstStyle>
            <a:lvl1pPr>
              <a:defRPr sz="105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7_Section Header">
    <p:spTree>
      <p:nvGrpSpPr>
        <p:cNvPr id="1" name=""/>
        <p:cNvGrpSpPr/>
        <p:nvPr/>
      </p:nvGrpSpPr>
      <p:grpSpPr>
        <a:xfrm>
          <a:off x="0" y="0"/>
          <a:ext cx="0" cy="0"/>
          <a:chOff x="0" y="0"/>
          <a:chExt cx="0" cy="0"/>
        </a:xfrm>
      </p:grpSpPr>
      <p:sp>
        <p:nvSpPr>
          <p:cNvPr id="17" name="Picture Placeholder 12"/>
          <p:cNvSpPr>
            <a:spLocks noGrp="1"/>
          </p:cNvSpPr>
          <p:nvPr>
            <p:ph type="pic" sz="quarter" idx="14"/>
          </p:nvPr>
        </p:nvSpPr>
        <p:spPr>
          <a:xfrm>
            <a:off x="547307" y="1604935"/>
            <a:ext cx="3216722" cy="2868479"/>
          </a:xfrm>
          <a:prstGeom prst="rect">
            <a:avLst/>
          </a:prstGeom>
        </p:spPr>
        <p:txBody>
          <a:bodyPr>
            <a:normAutofit/>
          </a:bodyPr>
          <a:lstStyle>
            <a:lvl1pPr>
              <a:defRPr sz="1050"/>
            </a:lvl1pPr>
          </a:lstStyle>
          <a:p>
            <a:endParaRPr lang="en-US" dirty="0"/>
          </a:p>
        </p:txBody>
      </p:sp>
      <p:sp>
        <p:nvSpPr>
          <p:cNvPr id="18" name="Picture Placeholder 12"/>
          <p:cNvSpPr>
            <a:spLocks noGrp="1"/>
          </p:cNvSpPr>
          <p:nvPr>
            <p:ph type="pic" sz="quarter" idx="15"/>
          </p:nvPr>
        </p:nvSpPr>
        <p:spPr>
          <a:xfrm>
            <a:off x="3778141" y="3039176"/>
            <a:ext cx="1608361" cy="1434239"/>
          </a:xfrm>
          <a:prstGeom prst="rect">
            <a:avLst/>
          </a:prstGeom>
        </p:spPr>
        <p:txBody>
          <a:bodyPr>
            <a:normAutofit/>
          </a:bodyPr>
          <a:lstStyle>
            <a:lvl1pPr>
              <a:defRPr sz="1050"/>
            </a:lvl1pPr>
          </a:lstStyle>
          <a:p>
            <a:endParaRPr lang="en-US" dirty="0"/>
          </a:p>
        </p:txBody>
      </p:sp>
      <p:sp>
        <p:nvSpPr>
          <p:cNvPr id="19" name="Picture Placeholder 12"/>
          <p:cNvSpPr>
            <a:spLocks noGrp="1"/>
          </p:cNvSpPr>
          <p:nvPr>
            <p:ph type="pic" sz="quarter" idx="16"/>
          </p:nvPr>
        </p:nvSpPr>
        <p:spPr>
          <a:xfrm>
            <a:off x="5405317" y="3039176"/>
            <a:ext cx="1608361" cy="1434239"/>
          </a:xfrm>
          <a:prstGeom prst="rect">
            <a:avLst/>
          </a:prstGeom>
        </p:spPr>
        <p:txBody>
          <a:bodyPr>
            <a:normAutofit/>
          </a:bodyPr>
          <a:lstStyle>
            <a:lvl1pPr>
              <a:defRPr sz="1050"/>
            </a:lvl1pPr>
          </a:lstStyle>
          <a:p>
            <a:endParaRPr lang="en-US" dirty="0"/>
          </a:p>
        </p:txBody>
      </p:sp>
      <p:sp>
        <p:nvSpPr>
          <p:cNvPr id="20" name="Picture Placeholder 12"/>
          <p:cNvSpPr>
            <a:spLocks noGrp="1"/>
          </p:cNvSpPr>
          <p:nvPr>
            <p:ph type="pic" sz="quarter" idx="17"/>
          </p:nvPr>
        </p:nvSpPr>
        <p:spPr>
          <a:xfrm>
            <a:off x="7027788" y="3039176"/>
            <a:ext cx="1608361" cy="1434239"/>
          </a:xfrm>
          <a:prstGeom prst="rect">
            <a:avLst/>
          </a:prstGeom>
        </p:spPr>
        <p:txBody>
          <a:bodyPr>
            <a:normAutofit/>
          </a:bodyPr>
          <a:lstStyle>
            <a:lvl1pPr>
              <a:defRPr sz="105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5_Section Header">
    <p:spTree>
      <p:nvGrpSpPr>
        <p:cNvPr id="1" name=""/>
        <p:cNvGrpSpPr/>
        <p:nvPr/>
      </p:nvGrpSpPr>
      <p:grpSpPr>
        <a:xfrm>
          <a:off x="0" y="0"/>
          <a:ext cx="0" cy="0"/>
          <a:chOff x="0" y="0"/>
          <a:chExt cx="0" cy="0"/>
        </a:xfrm>
      </p:grpSpPr>
      <p:sp>
        <p:nvSpPr>
          <p:cNvPr id="14" name="Picture Placeholder 12"/>
          <p:cNvSpPr>
            <a:spLocks noGrp="1" noChangeAspect="1"/>
          </p:cNvSpPr>
          <p:nvPr>
            <p:ph type="pic" sz="quarter" idx="11"/>
          </p:nvPr>
        </p:nvSpPr>
        <p:spPr>
          <a:xfrm>
            <a:off x="-30479" y="1480066"/>
            <a:ext cx="1833880" cy="1833881"/>
          </a:xfrm>
          <a:prstGeom prst="rect">
            <a:avLst/>
          </a:prstGeom>
        </p:spPr>
        <p:txBody>
          <a:bodyPr>
            <a:normAutofit/>
          </a:bodyPr>
          <a:lstStyle>
            <a:lvl1pPr>
              <a:defRPr sz="1050"/>
            </a:lvl1pPr>
          </a:lstStyle>
          <a:p>
            <a:endParaRPr lang="en-US" dirty="0"/>
          </a:p>
        </p:txBody>
      </p:sp>
      <p:sp>
        <p:nvSpPr>
          <p:cNvPr id="11" name="Picture Placeholder 12"/>
          <p:cNvSpPr>
            <a:spLocks noGrp="1" noChangeAspect="1"/>
          </p:cNvSpPr>
          <p:nvPr>
            <p:ph type="pic" sz="quarter" idx="12"/>
          </p:nvPr>
        </p:nvSpPr>
        <p:spPr>
          <a:xfrm>
            <a:off x="1810872" y="3313946"/>
            <a:ext cx="1833880" cy="1833881"/>
          </a:xfrm>
          <a:prstGeom prst="rect">
            <a:avLst/>
          </a:prstGeom>
        </p:spPr>
        <p:txBody>
          <a:bodyPr>
            <a:normAutofit/>
          </a:bodyPr>
          <a:lstStyle>
            <a:lvl1pPr>
              <a:defRPr sz="1050"/>
            </a:lvl1pPr>
          </a:lstStyle>
          <a:p>
            <a:endParaRPr lang="en-US" dirty="0"/>
          </a:p>
        </p:txBody>
      </p:sp>
      <p:sp>
        <p:nvSpPr>
          <p:cNvPr id="12" name="Picture Placeholder 12"/>
          <p:cNvSpPr>
            <a:spLocks noGrp="1" noChangeAspect="1"/>
          </p:cNvSpPr>
          <p:nvPr>
            <p:ph type="pic" sz="quarter" idx="13"/>
          </p:nvPr>
        </p:nvSpPr>
        <p:spPr>
          <a:xfrm>
            <a:off x="3652223" y="1480066"/>
            <a:ext cx="1833880" cy="1833881"/>
          </a:xfrm>
          <a:prstGeom prst="rect">
            <a:avLst/>
          </a:prstGeom>
        </p:spPr>
        <p:txBody>
          <a:bodyPr>
            <a:normAutofit/>
          </a:bodyPr>
          <a:lstStyle>
            <a:lvl1pPr>
              <a:defRPr sz="1050"/>
            </a:lvl1pPr>
          </a:lstStyle>
          <a:p>
            <a:endParaRPr lang="en-US" dirty="0"/>
          </a:p>
        </p:txBody>
      </p:sp>
      <p:sp>
        <p:nvSpPr>
          <p:cNvPr id="13" name="Picture Placeholder 12"/>
          <p:cNvSpPr>
            <a:spLocks noGrp="1" noChangeAspect="1"/>
          </p:cNvSpPr>
          <p:nvPr>
            <p:ph type="pic" sz="quarter" idx="14"/>
          </p:nvPr>
        </p:nvSpPr>
        <p:spPr>
          <a:xfrm>
            <a:off x="5493574" y="3313946"/>
            <a:ext cx="1833880" cy="1833881"/>
          </a:xfrm>
          <a:prstGeom prst="rect">
            <a:avLst/>
          </a:prstGeom>
        </p:spPr>
        <p:txBody>
          <a:bodyPr>
            <a:normAutofit/>
          </a:bodyPr>
          <a:lstStyle>
            <a:lvl1pPr>
              <a:defRPr sz="1050"/>
            </a:lvl1pPr>
          </a:lstStyle>
          <a:p>
            <a:endParaRPr lang="en-US" dirty="0"/>
          </a:p>
        </p:txBody>
      </p:sp>
      <p:sp>
        <p:nvSpPr>
          <p:cNvPr id="15" name="Picture Placeholder 12"/>
          <p:cNvSpPr>
            <a:spLocks noGrp="1" noChangeAspect="1"/>
          </p:cNvSpPr>
          <p:nvPr>
            <p:ph type="pic" sz="quarter" idx="15"/>
          </p:nvPr>
        </p:nvSpPr>
        <p:spPr>
          <a:xfrm>
            <a:off x="7334925" y="1480066"/>
            <a:ext cx="1833880" cy="1833881"/>
          </a:xfrm>
          <a:prstGeom prst="rect">
            <a:avLst/>
          </a:prstGeom>
        </p:spPr>
        <p:txBody>
          <a:bodyPr>
            <a:normAutofit/>
          </a:bodyPr>
          <a:lstStyle>
            <a:lvl1pPr>
              <a:defRPr sz="105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_Portfolio Three">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6123779" y="0"/>
            <a:ext cx="3020222" cy="5143500"/>
          </a:xfrm>
        </p:spPr>
        <p:txBody>
          <a:bodyPr>
            <a:normAutofit/>
          </a:bodyPr>
          <a:lstStyle>
            <a:lvl1pPr>
              <a:defRPr sz="900"/>
            </a:lvl1pPr>
          </a:lstStyle>
          <a:p>
            <a:endParaRPr lang="en-US"/>
          </a:p>
        </p:txBody>
      </p:sp>
      <p:sp>
        <p:nvSpPr>
          <p:cNvPr id="6" name="Picture Placeholder 2"/>
          <p:cNvSpPr>
            <a:spLocks noGrp="1"/>
          </p:cNvSpPr>
          <p:nvPr>
            <p:ph type="pic" sz="quarter" idx="12"/>
          </p:nvPr>
        </p:nvSpPr>
        <p:spPr>
          <a:xfrm>
            <a:off x="1" y="0"/>
            <a:ext cx="3020222" cy="5143500"/>
          </a:xfrm>
        </p:spPr>
        <p:txBody>
          <a:bodyPr>
            <a:normAutofit/>
          </a:bodyPr>
          <a:lstStyle>
            <a:lvl1pPr>
              <a:defRPr sz="900"/>
            </a:lvl1pPr>
          </a:lstStyle>
          <a:p>
            <a:endParaRPr lang="en-US"/>
          </a:p>
        </p:txBody>
      </p:sp>
      <p:sp>
        <p:nvSpPr>
          <p:cNvPr id="7" name="Picture Placeholder 2"/>
          <p:cNvSpPr>
            <a:spLocks noGrp="1"/>
          </p:cNvSpPr>
          <p:nvPr>
            <p:ph type="pic" sz="quarter" idx="13"/>
          </p:nvPr>
        </p:nvSpPr>
        <p:spPr>
          <a:xfrm>
            <a:off x="3061890" y="0"/>
            <a:ext cx="3020222" cy="2571750"/>
          </a:xfrm>
        </p:spPr>
        <p:txBody>
          <a:bodyPr>
            <a:normAutofit/>
          </a:bodyPr>
          <a:lstStyle>
            <a:lvl1pPr>
              <a:defRPr sz="900"/>
            </a:lvl1pPr>
          </a:lstStyle>
          <a:p>
            <a:endParaRPr lang="en-US"/>
          </a:p>
        </p:txBody>
      </p:sp>
      <p:sp>
        <p:nvSpPr>
          <p:cNvPr id="8" name="Picture Placeholder 2"/>
          <p:cNvSpPr>
            <a:spLocks noGrp="1"/>
          </p:cNvSpPr>
          <p:nvPr>
            <p:ph type="pic" sz="quarter" idx="14"/>
          </p:nvPr>
        </p:nvSpPr>
        <p:spPr>
          <a:xfrm>
            <a:off x="3061890" y="2616327"/>
            <a:ext cx="3020222" cy="2527173"/>
          </a:xfrm>
        </p:spPr>
        <p:txBody>
          <a:bodyPr>
            <a:normAutofit/>
          </a:bodyPr>
          <a:lstStyle>
            <a:lvl1pPr>
              <a:defRPr sz="9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9_Pic05">
    <p:spTree>
      <p:nvGrpSpPr>
        <p:cNvPr id="1" name=""/>
        <p:cNvGrpSpPr/>
        <p:nvPr/>
      </p:nvGrpSpPr>
      <p:grpSpPr>
        <a:xfrm>
          <a:off x="0" y="0"/>
          <a:ext cx="0" cy="0"/>
          <a:chOff x="0" y="0"/>
          <a:chExt cx="0" cy="0"/>
        </a:xfrm>
      </p:grpSpPr>
      <p:sp>
        <p:nvSpPr>
          <p:cNvPr id="7" name="Picture Placeholder 7"/>
          <p:cNvSpPr>
            <a:spLocks noGrp="1"/>
          </p:cNvSpPr>
          <p:nvPr>
            <p:ph type="pic" sz="quarter" idx="10" hasCustomPrompt="1"/>
          </p:nvPr>
        </p:nvSpPr>
        <p:spPr>
          <a:xfrm>
            <a:off x="640081" y="1122860"/>
            <a:ext cx="1920240" cy="1304925"/>
          </a:xfrm>
          <a:prstGeom prst="rect">
            <a:avLst/>
          </a:prstGeom>
          <a:noFill/>
          <a:ln w="19050">
            <a:noFill/>
          </a:ln>
        </p:spPr>
        <p:txBody>
          <a:bodyPr tIns="0" bIns="487704" anchor="b"/>
          <a:lstStyle>
            <a:lvl1pPr algn="ctr">
              <a:buNone/>
              <a:defRPr sz="1050" baseline="0">
                <a:solidFill>
                  <a:schemeClr val="tx1">
                    <a:lumMod val="50000"/>
                    <a:lumOff val="50000"/>
                  </a:schemeClr>
                </a:solidFill>
              </a:defRPr>
            </a:lvl1pPr>
          </a:lstStyle>
          <a:p>
            <a:r>
              <a:rPr lang="en-US" dirty="0"/>
              <a:t>Picture</a:t>
            </a:r>
            <a:endParaRPr lang="en-US" dirty="0"/>
          </a:p>
        </p:txBody>
      </p:sp>
      <p:sp>
        <p:nvSpPr>
          <p:cNvPr id="38" name="Picture Placeholder 7"/>
          <p:cNvSpPr>
            <a:spLocks noGrp="1"/>
          </p:cNvSpPr>
          <p:nvPr>
            <p:ph type="pic" sz="quarter" idx="19" hasCustomPrompt="1"/>
          </p:nvPr>
        </p:nvSpPr>
        <p:spPr>
          <a:xfrm>
            <a:off x="640081" y="2839712"/>
            <a:ext cx="1920240" cy="1304925"/>
          </a:xfrm>
          <a:prstGeom prst="rect">
            <a:avLst/>
          </a:prstGeom>
          <a:noFill/>
          <a:ln w="19050">
            <a:noFill/>
          </a:ln>
        </p:spPr>
        <p:txBody>
          <a:bodyPr tIns="0" bIns="487704" anchor="b"/>
          <a:lstStyle>
            <a:lvl1pPr algn="ctr">
              <a:buNone/>
              <a:defRPr sz="1050" baseline="0">
                <a:solidFill>
                  <a:schemeClr val="tx1">
                    <a:lumMod val="50000"/>
                    <a:lumOff val="50000"/>
                  </a:schemeClr>
                </a:solidFill>
              </a:defRPr>
            </a:lvl1pPr>
          </a:lstStyle>
          <a:p>
            <a:r>
              <a:rPr lang="en-US" dirty="0"/>
              <a:t>Picture</a:t>
            </a:r>
            <a:endParaRPr lang="en-US" dirty="0"/>
          </a:p>
        </p:txBody>
      </p:sp>
      <p:sp>
        <p:nvSpPr>
          <p:cNvPr id="41" name="Picture Placeholder 7"/>
          <p:cNvSpPr>
            <a:spLocks noGrp="1"/>
          </p:cNvSpPr>
          <p:nvPr>
            <p:ph type="pic" sz="quarter" idx="21" hasCustomPrompt="1"/>
          </p:nvPr>
        </p:nvSpPr>
        <p:spPr>
          <a:xfrm>
            <a:off x="2743200" y="1122860"/>
            <a:ext cx="1920240" cy="1304925"/>
          </a:xfrm>
          <a:prstGeom prst="rect">
            <a:avLst/>
          </a:prstGeom>
          <a:noFill/>
          <a:ln w="19050">
            <a:noFill/>
          </a:ln>
        </p:spPr>
        <p:txBody>
          <a:bodyPr tIns="0" bIns="487704" anchor="b"/>
          <a:lstStyle>
            <a:lvl1pPr algn="ctr">
              <a:buNone/>
              <a:defRPr sz="1050" baseline="0">
                <a:solidFill>
                  <a:schemeClr val="tx1">
                    <a:lumMod val="50000"/>
                    <a:lumOff val="50000"/>
                  </a:schemeClr>
                </a:solidFill>
              </a:defRPr>
            </a:lvl1pPr>
          </a:lstStyle>
          <a:p>
            <a:r>
              <a:rPr lang="en-US" dirty="0"/>
              <a:t>Picture</a:t>
            </a:r>
            <a:endParaRPr lang="en-US" dirty="0"/>
          </a:p>
        </p:txBody>
      </p:sp>
      <p:sp>
        <p:nvSpPr>
          <p:cNvPr id="44" name="Picture Placeholder 7"/>
          <p:cNvSpPr>
            <a:spLocks noGrp="1"/>
          </p:cNvSpPr>
          <p:nvPr>
            <p:ph type="pic" sz="quarter" idx="23" hasCustomPrompt="1"/>
          </p:nvPr>
        </p:nvSpPr>
        <p:spPr>
          <a:xfrm>
            <a:off x="2743200" y="2839712"/>
            <a:ext cx="1920240" cy="1304925"/>
          </a:xfrm>
          <a:prstGeom prst="rect">
            <a:avLst/>
          </a:prstGeom>
          <a:noFill/>
          <a:ln w="19050">
            <a:noFill/>
          </a:ln>
        </p:spPr>
        <p:txBody>
          <a:bodyPr tIns="0" bIns="487704" anchor="b"/>
          <a:lstStyle>
            <a:lvl1pPr algn="ctr">
              <a:buNone/>
              <a:defRPr sz="1050" baseline="0">
                <a:solidFill>
                  <a:schemeClr val="tx1">
                    <a:lumMod val="50000"/>
                    <a:lumOff val="50000"/>
                  </a:schemeClr>
                </a:solidFill>
              </a:defRPr>
            </a:lvl1pPr>
          </a:lstStyle>
          <a:p>
            <a:r>
              <a:rPr lang="en-US" dirty="0"/>
              <a:t>Picture</a:t>
            </a:r>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Portfolio Three">
    <p:spTree>
      <p:nvGrpSpPr>
        <p:cNvPr id="1" name=""/>
        <p:cNvGrpSpPr/>
        <p:nvPr/>
      </p:nvGrpSpPr>
      <p:grpSpPr>
        <a:xfrm>
          <a:off x="0" y="0"/>
          <a:ext cx="0" cy="0"/>
          <a:chOff x="0" y="0"/>
          <a:chExt cx="0" cy="0"/>
        </a:xfrm>
      </p:grpSpPr>
      <p:sp>
        <p:nvSpPr>
          <p:cNvPr id="37" name="Picture Placeholder 13"/>
          <p:cNvSpPr>
            <a:spLocks noGrp="1" noChangeAspect="1"/>
          </p:cNvSpPr>
          <p:nvPr>
            <p:ph type="pic" sz="quarter" idx="15"/>
          </p:nvPr>
        </p:nvSpPr>
        <p:spPr>
          <a:xfrm>
            <a:off x="1052922" y="1101227"/>
            <a:ext cx="859615" cy="858830"/>
          </a:xfrm>
          <a:effectLst/>
        </p:spPr>
        <p:txBody>
          <a:bodyPr rtlCol="0">
            <a:normAutofit/>
          </a:bodyPr>
          <a:lstStyle>
            <a:lvl1pPr marL="0" indent="0">
              <a:buNone/>
              <a:defRPr sz="525">
                <a:ln>
                  <a:noFill/>
                </a:ln>
                <a:solidFill>
                  <a:schemeClr val="bg1">
                    <a:lumMod val="85000"/>
                  </a:schemeClr>
                </a:solidFill>
              </a:defRPr>
            </a:lvl1pPr>
          </a:lstStyle>
          <a:p>
            <a:pPr lvl="0"/>
            <a:endParaRPr lang="en-US" noProof="0" dirty="0"/>
          </a:p>
        </p:txBody>
      </p:sp>
      <p:sp>
        <p:nvSpPr>
          <p:cNvPr id="38" name="Picture Placeholder 13"/>
          <p:cNvSpPr>
            <a:spLocks noGrp="1" noChangeAspect="1"/>
          </p:cNvSpPr>
          <p:nvPr>
            <p:ph type="pic" sz="quarter" idx="16"/>
          </p:nvPr>
        </p:nvSpPr>
        <p:spPr>
          <a:xfrm>
            <a:off x="1924632" y="1101227"/>
            <a:ext cx="859615" cy="858830"/>
          </a:xfrm>
          <a:effectLst/>
        </p:spPr>
        <p:txBody>
          <a:bodyPr rtlCol="0">
            <a:normAutofit/>
          </a:bodyPr>
          <a:lstStyle>
            <a:lvl1pPr marL="0" indent="0">
              <a:buNone/>
              <a:defRPr sz="525">
                <a:ln>
                  <a:noFill/>
                </a:ln>
                <a:solidFill>
                  <a:schemeClr val="bg1">
                    <a:lumMod val="85000"/>
                  </a:schemeClr>
                </a:solidFill>
              </a:defRPr>
            </a:lvl1pPr>
          </a:lstStyle>
          <a:p>
            <a:pPr lvl="0"/>
            <a:endParaRPr lang="en-US" noProof="0" dirty="0"/>
          </a:p>
        </p:txBody>
      </p:sp>
      <p:sp>
        <p:nvSpPr>
          <p:cNvPr id="40" name="Picture Placeholder 13"/>
          <p:cNvSpPr>
            <a:spLocks noGrp="1" noChangeAspect="1"/>
          </p:cNvSpPr>
          <p:nvPr>
            <p:ph type="pic" sz="quarter" idx="18"/>
          </p:nvPr>
        </p:nvSpPr>
        <p:spPr>
          <a:xfrm>
            <a:off x="1052922" y="1972152"/>
            <a:ext cx="859615" cy="858830"/>
          </a:xfrm>
          <a:effectLst/>
        </p:spPr>
        <p:txBody>
          <a:bodyPr rtlCol="0">
            <a:normAutofit/>
          </a:bodyPr>
          <a:lstStyle>
            <a:lvl1pPr marL="0" indent="0">
              <a:buNone/>
              <a:defRPr sz="525">
                <a:ln>
                  <a:noFill/>
                </a:ln>
                <a:solidFill>
                  <a:schemeClr val="bg1">
                    <a:lumMod val="85000"/>
                  </a:schemeClr>
                </a:solidFill>
              </a:defRPr>
            </a:lvl1pPr>
          </a:lstStyle>
          <a:p>
            <a:pPr lvl="0"/>
            <a:endParaRPr lang="en-US" noProof="0" dirty="0"/>
          </a:p>
        </p:txBody>
      </p:sp>
      <p:sp>
        <p:nvSpPr>
          <p:cNvPr id="41" name="Picture Placeholder 13"/>
          <p:cNvSpPr>
            <a:spLocks noGrp="1" noChangeAspect="1"/>
          </p:cNvSpPr>
          <p:nvPr>
            <p:ph type="pic" sz="quarter" idx="19"/>
          </p:nvPr>
        </p:nvSpPr>
        <p:spPr>
          <a:xfrm>
            <a:off x="1924632" y="1972152"/>
            <a:ext cx="859615" cy="858830"/>
          </a:xfrm>
          <a:effectLst/>
        </p:spPr>
        <p:txBody>
          <a:bodyPr rtlCol="0">
            <a:normAutofit/>
          </a:bodyPr>
          <a:lstStyle>
            <a:lvl1pPr marL="0" indent="0">
              <a:buNone/>
              <a:defRPr sz="525">
                <a:ln>
                  <a:noFill/>
                </a:ln>
                <a:solidFill>
                  <a:schemeClr val="bg1">
                    <a:lumMod val="85000"/>
                  </a:schemeClr>
                </a:solidFill>
              </a:defRPr>
            </a:lvl1pPr>
          </a:lstStyle>
          <a:p>
            <a:pPr lvl="0"/>
            <a:endParaRPr lang="en-US" noProof="0" dirty="0"/>
          </a:p>
        </p:txBody>
      </p:sp>
      <p:sp>
        <p:nvSpPr>
          <p:cNvPr id="42" name="Picture Placeholder 13"/>
          <p:cNvSpPr>
            <a:spLocks noGrp="1" noChangeAspect="1"/>
          </p:cNvSpPr>
          <p:nvPr>
            <p:ph type="pic" sz="quarter" idx="20"/>
          </p:nvPr>
        </p:nvSpPr>
        <p:spPr>
          <a:xfrm>
            <a:off x="5413528" y="1098887"/>
            <a:ext cx="859615" cy="858830"/>
          </a:xfrm>
          <a:effectLst/>
        </p:spPr>
        <p:txBody>
          <a:bodyPr rtlCol="0">
            <a:normAutofit/>
          </a:bodyPr>
          <a:lstStyle>
            <a:lvl1pPr marL="0" indent="0">
              <a:buNone/>
              <a:defRPr sz="525">
                <a:ln>
                  <a:noFill/>
                </a:ln>
                <a:solidFill>
                  <a:schemeClr val="bg1">
                    <a:lumMod val="85000"/>
                  </a:schemeClr>
                </a:solidFill>
              </a:defRPr>
            </a:lvl1pPr>
          </a:lstStyle>
          <a:p>
            <a:pPr lvl="0"/>
            <a:endParaRPr lang="en-US" noProof="0" dirty="0"/>
          </a:p>
        </p:txBody>
      </p:sp>
      <p:sp>
        <p:nvSpPr>
          <p:cNvPr id="43" name="Picture Placeholder 13"/>
          <p:cNvSpPr>
            <a:spLocks noGrp="1" noChangeAspect="1"/>
          </p:cNvSpPr>
          <p:nvPr>
            <p:ph type="pic" sz="quarter" idx="21"/>
          </p:nvPr>
        </p:nvSpPr>
        <p:spPr>
          <a:xfrm>
            <a:off x="6288505" y="1098887"/>
            <a:ext cx="859615" cy="858830"/>
          </a:xfrm>
          <a:effectLst/>
        </p:spPr>
        <p:txBody>
          <a:bodyPr rtlCol="0">
            <a:normAutofit/>
          </a:bodyPr>
          <a:lstStyle>
            <a:lvl1pPr marL="0" indent="0">
              <a:buNone/>
              <a:defRPr sz="525">
                <a:ln>
                  <a:noFill/>
                </a:ln>
                <a:solidFill>
                  <a:schemeClr val="bg1">
                    <a:lumMod val="85000"/>
                  </a:schemeClr>
                </a:solidFill>
              </a:defRPr>
            </a:lvl1pPr>
          </a:lstStyle>
          <a:p>
            <a:pPr lvl="0"/>
            <a:endParaRPr lang="en-US" noProof="0" dirty="0"/>
          </a:p>
        </p:txBody>
      </p:sp>
      <p:sp>
        <p:nvSpPr>
          <p:cNvPr id="44" name="Picture Placeholder 13"/>
          <p:cNvSpPr>
            <a:spLocks noGrp="1" noChangeAspect="1"/>
          </p:cNvSpPr>
          <p:nvPr>
            <p:ph type="pic" sz="quarter" idx="22"/>
          </p:nvPr>
        </p:nvSpPr>
        <p:spPr>
          <a:xfrm>
            <a:off x="7160215" y="1098887"/>
            <a:ext cx="859615" cy="858830"/>
          </a:xfrm>
          <a:effectLst/>
        </p:spPr>
        <p:txBody>
          <a:bodyPr rtlCol="0">
            <a:normAutofit/>
          </a:bodyPr>
          <a:lstStyle>
            <a:lvl1pPr marL="0" indent="0">
              <a:buNone/>
              <a:defRPr sz="525">
                <a:ln>
                  <a:noFill/>
                </a:ln>
                <a:solidFill>
                  <a:schemeClr val="bg1">
                    <a:lumMod val="85000"/>
                  </a:schemeClr>
                </a:solidFill>
              </a:defRPr>
            </a:lvl1pPr>
          </a:lstStyle>
          <a:p>
            <a:pPr lvl="0"/>
            <a:endParaRPr lang="en-US" noProof="0" dirty="0"/>
          </a:p>
        </p:txBody>
      </p:sp>
      <p:sp>
        <p:nvSpPr>
          <p:cNvPr id="45" name="Picture Placeholder 13"/>
          <p:cNvSpPr>
            <a:spLocks noGrp="1" noChangeAspect="1"/>
          </p:cNvSpPr>
          <p:nvPr>
            <p:ph type="pic" sz="quarter" idx="23"/>
          </p:nvPr>
        </p:nvSpPr>
        <p:spPr>
          <a:xfrm>
            <a:off x="5413528" y="1969812"/>
            <a:ext cx="859615" cy="858830"/>
          </a:xfrm>
          <a:effectLst/>
        </p:spPr>
        <p:txBody>
          <a:bodyPr rtlCol="0">
            <a:normAutofit/>
          </a:bodyPr>
          <a:lstStyle>
            <a:lvl1pPr marL="0" indent="0">
              <a:buNone/>
              <a:defRPr sz="525">
                <a:ln>
                  <a:noFill/>
                </a:ln>
                <a:solidFill>
                  <a:schemeClr val="bg1">
                    <a:lumMod val="85000"/>
                  </a:schemeClr>
                </a:solidFill>
              </a:defRPr>
            </a:lvl1pPr>
          </a:lstStyle>
          <a:p>
            <a:pPr lvl="0"/>
            <a:endParaRPr lang="en-US" noProof="0" dirty="0"/>
          </a:p>
        </p:txBody>
      </p:sp>
      <p:sp>
        <p:nvSpPr>
          <p:cNvPr id="46" name="Picture Placeholder 13"/>
          <p:cNvSpPr>
            <a:spLocks noGrp="1" noChangeAspect="1"/>
          </p:cNvSpPr>
          <p:nvPr>
            <p:ph type="pic" sz="quarter" idx="24"/>
          </p:nvPr>
        </p:nvSpPr>
        <p:spPr>
          <a:xfrm>
            <a:off x="6288505" y="1969812"/>
            <a:ext cx="859615" cy="858830"/>
          </a:xfrm>
          <a:effectLst/>
        </p:spPr>
        <p:txBody>
          <a:bodyPr rtlCol="0">
            <a:normAutofit/>
          </a:bodyPr>
          <a:lstStyle>
            <a:lvl1pPr marL="0" indent="0">
              <a:buNone/>
              <a:defRPr sz="525">
                <a:ln>
                  <a:noFill/>
                </a:ln>
                <a:solidFill>
                  <a:schemeClr val="bg1">
                    <a:lumMod val="85000"/>
                  </a:schemeClr>
                </a:solidFill>
              </a:defRPr>
            </a:lvl1pPr>
          </a:lstStyle>
          <a:p>
            <a:pPr lvl="0"/>
            <a:endParaRPr lang="en-US" noProof="0" dirty="0"/>
          </a:p>
        </p:txBody>
      </p:sp>
      <p:sp>
        <p:nvSpPr>
          <p:cNvPr id="47" name="Picture Placeholder 13"/>
          <p:cNvSpPr>
            <a:spLocks noGrp="1" noChangeAspect="1"/>
          </p:cNvSpPr>
          <p:nvPr>
            <p:ph type="pic" sz="quarter" idx="25"/>
          </p:nvPr>
        </p:nvSpPr>
        <p:spPr>
          <a:xfrm>
            <a:off x="7160215" y="1969812"/>
            <a:ext cx="859615" cy="858830"/>
          </a:xfrm>
          <a:effectLst/>
        </p:spPr>
        <p:txBody>
          <a:bodyPr rtlCol="0">
            <a:normAutofit/>
          </a:bodyPr>
          <a:lstStyle>
            <a:lvl1pPr marL="0" indent="0">
              <a:buNone/>
              <a:defRPr sz="525">
                <a:ln>
                  <a:noFill/>
                </a:ln>
                <a:solidFill>
                  <a:schemeClr val="bg1">
                    <a:lumMod val="85000"/>
                  </a:schemeClr>
                </a:solidFill>
              </a:defRPr>
            </a:lvl1pPr>
          </a:lstStyle>
          <a:p>
            <a:pPr lvl="0"/>
            <a:endParaRPr lang="en-US" noProof="0" dirty="0"/>
          </a:p>
        </p:txBody>
      </p:sp>
      <p:sp>
        <p:nvSpPr>
          <p:cNvPr id="48" name="Picture Placeholder 13"/>
          <p:cNvSpPr>
            <a:spLocks noGrp="1" noChangeAspect="1"/>
          </p:cNvSpPr>
          <p:nvPr>
            <p:ph type="pic" sz="quarter" idx="26"/>
          </p:nvPr>
        </p:nvSpPr>
        <p:spPr>
          <a:xfrm>
            <a:off x="2795133" y="1101227"/>
            <a:ext cx="859615" cy="858830"/>
          </a:xfrm>
          <a:effectLst/>
        </p:spPr>
        <p:txBody>
          <a:bodyPr rtlCol="0">
            <a:normAutofit/>
          </a:bodyPr>
          <a:lstStyle>
            <a:lvl1pPr marL="0" indent="0">
              <a:buNone/>
              <a:defRPr sz="525">
                <a:ln>
                  <a:noFill/>
                </a:ln>
                <a:solidFill>
                  <a:schemeClr val="bg1">
                    <a:lumMod val="85000"/>
                  </a:schemeClr>
                </a:solidFill>
              </a:defRPr>
            </a:lvl1pPr>
          </a:lstStyle>
          <a:p>
            <a:pPr lvl="0"/>
            <a:endParaRPr lang="en-US" noProof="0" dirty="0"/>
          </a:p>
        </p:txBody>
      </p:sp>
      <p:sp>
        <p:nvSpPr>
          <p:cNvPr id="49" name="Picture Placeholder 13"/>
          <p:cNvSpPr>
            <a:spLocks noGrp="1" noChangeAspect="1"/>
          </p:cNvSpPr>
          <p:nvPr>
            <p:ph type="pic" sz="quarter" idx="27"/>
          </p:nvPr>
        </p:nvSpPr>
        <p:spPr>
          <a:xfrm>
            <a:off x="3670109" y="1101227"/>
            <a:ext cx="859615" cy="858830"/>
          </a:xfrm>
          <a:effectLst/>
        </p:spPr>
        <p:txBody>
          <a:bodyPr rtlCol="0">
            <a:normAutofit/>
          </a:bodyPr>
          <a:lstStyle>
            <a:lvl1pPr marL="0" indent="0">
              <a:buNone/>
              <a:defRPr sz="525">
                <a:ln>
                  <a:noFill/>
                </a:ln>
                <a:solidFill>
                  <a:schemeClr val="bg1">
                    <a:lumMod val="85000"/>
                  </a:schemeClr>
                </a:solidFill>
              </a:defRPr>
            </a:lvl1pPr>
          </a:lstStyle>
          <a:p>
            <a:pPr lvl="0"/>
            <a:endParaRPr lang="en-US" noProof="0" dirty="0"/>
          </a:p>
        </p:txBody>
      </p:sp>
      <p:sp>
        <p:nvSpPr>
          <p:cNvPr id="50" name="Picture Placeholder 13"/>
          <p:cNvSpPr>
            <a:spLocks noGrp="1" noChangeAspect="1"/>
          </p:cNvSpPr>
          <p:nvPr>
            <p:ph type="pic" sz="quarter" idx="28"/>
          </p:nvPr>
        </p:nvSpPr>
        <p:spPr>
          <a:xfrm>
            <a:off x="4541819" y="1101227"/>
            <a:ext cx="859615" cy="858830"/>
          </a:xfrm>
          <a:effectLst/>
        </p:spPr>
        <p:txBody>
          <a:bodyPr rtlCol="0">
            <a:normAutofit/>
          </a:bodyPr>
          <a:lstStyle>
            <a:lvl1pPr marL="0" indent="0">
              <a:buNone/>
              <a:defRPr sz="525">
                <a:ln>
                  <a:noFill/>
                </a:ln>
                <a:solidFill>
                  <a:schemeClr val="bg1">
                    <a:lumMod val="85000"/>
                  </a:schemeClr>
                </a:solidFill>
              </a:defRPr>
            </a:lvl1pPr>
          </a:lstStyle>
          <a:p>
            <a:pPr lvl="0"/>
            <a:endParaRPr lang="en-US" noProof="0" dirty="0"/>
          </a:p>
        </p:txBody>
      </p:sp>
      <p:sp>
        <p:nvSpPr>
          <p:cNvPr id="51" name="Picture Placeholder 13"/>
          <p:cNvSpPr>
            <a:spLocks noGrp="1" noChangeAspect="1"/>
          </p:cNvSpPr>
          <p:nvPr>
            <p:ph type="pic" sz="quarter" idx="29"/>
          </p:nvPr>
        </p:nvSpPr>
        <p:spPr>
          <a:xfrm>
            <a:off x="2795133" y="1972152"/>
            <a:ext cx="859615" cy="858830"/>
          </a:xfrm>
          <a:effectLst/>
        </p:spPr>
        <p:txBody>
          <a:bodyPr rtlCol="0">
            <a:normAutofit/>
          </a:bodyPr>
          <a:lstStyle>
            <a:lvl1pPr marL="0" indent="0">
              <a:buNone/>
              <a:defRPr sz="525">
                <a:ln>
                  <a:noFill/>
                </a:ln>
                <a:solidFill>
                  <a:schemeClr val="bg1">
                    <a:lumMod val="85000"/>
                  </a:schemeClr>
                </a:solidFill>
              </a:defRPr>
            </a:lvl1pPr>
          </a:lstStyle>
          <a:p>
            <a:pPr lvl="0"/>
            <a:endParaRPr lang="en-US" noProof="0" dirty="0"/>
          </a:p>
        </p:txBody>
      </p:sp>
      <p:sp>
        <p:nvSpPr>
          <p:cNvPr id="52" name="Picture Placeholder 13"/>
          <p:cNvSpPr>
            <a:spLocks noGrp="1" noChangeAspect="1"/>
          </p:cNvSpPr>
          <p:nvPr>
            <p:ph type="pic" sz="quarter" idx="30"/>
          </p:nvPr>
        </p:nvSpPr>
        <p:spPr>
          <a:xfrm>
            <a:off x="3670109" y="1972152"/>
            <a:ext cx="859615" cy="858830"/>
          </a:xfrm>
          <a:effectLst/>
        </p:spPr>
        <p:txBody>
          <a:bodyPr rtlCol="0">
            <a:normAutofit/>
          </a:bodyPr>
          <a:lstStyle>
            <a:lvl1pPr marL="0" indent="0">
              <a:buNone/>
              <a:defRPr sz="525">
                <a:ln>
                  <a:noFill/>
                </a:ln>
                <a:solidFill>
                  <a:schemeClr val="bg1">
                    <a:lumMod val="85000"/>
                  </a:schemeClr>
                </a:solidFill>
              </a:defRPr>
            </a:lvl1pPr>
          </a:lstStyle>
          <a:p>
            <a:pPr lvl="0"/>
            <a:endParaRPr lang="en-US" noProof="0" dirty="0"/>
          </a:p>
        </p:txBody>
      </p:sp>
      <p:sp>
        <p:nvSpPr>
          <p:cNvPr id="53" name="Picture Placeholder 13"/>
          <p:cNvSpPr>
            <a:spLocks noGrp="1" noChangeAspect="1"/>
          </p:cNvSpPr>
          <p:nvPr>
            <p:ph type="pic" sz="quarter" idx="31"/>
          </p:nvPr>
        </p:nvSpPr>
        <p:spPr>
          <a:xfrm>
            <a:off x="4541819" y="1972152"/>
            <a:ext cx="859615" cy="858830"/>
          </a:xfrm>
          <a:effectLst/>
        </p:spPr>
        <p:txBody>
          <a:bodyPr rtlCol="0">
            <a:normAutofit/>
          </a:bodyPr>
          <a:lstStyle>
            <a:lvl1pPr marL="0" indent="0">
              <a:buNone/>
              <a:defRPr sz="525">
                <a:ln>
                  <a:noFill/>
                </a:ln>
                <a:solidFill>
                  <a:schemeClr val="bg1">
                    <a:lumMod val="85000"/>
                  </a:schemeClr>
                </a:solidFill>
              </a:defRPr>
            </a:lvl1pPr>
          </a:lstStyle>
          <a:p>
            <a:pPr lvl="0"/>
            <a:endParaRPr lang="en-US" noProof="0"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Portfolio Three">
    <p:spTree>
      <p:nvGrpSpPr>
        <p:cNvPr id="1" name=""/>
        <p:cNvGrpSpPr/>
        <p:nvPr/>
      </p:nvGrpSpPr>
      <p:grpSpPr>
        <a:xfrm>
          <a:off x="0" y="0"/>
          <a:ext cx="0" cy="0"/>
          <a:chOff x="0" y="0"/>
          <a:chExt cx="0" cy="0"/>
        </a:xfrm>
      </p:grpSpPr>
      <p:sp>
        <p:nvSpPr>
          <p:cNvPr id="23" name="Picture Placeholder 2"/>
          <p:cNvSpPr>
            <a:spLocks noGrp="1"/>
          </p:cNvSpPr>
          <p:nvPr>
            <p:ph type="pic" sz="quarter" idx="10"/>
          </p:nvPr>
        </p:nvSpPr>
        <p:spPr>
          <a:xfrm>
            <a:off x="1029162" y="1293019"/>
            <a:ext cx="2307726" cy="1338263"/>
          </a:xfrm>
        </p:spPr>
        <p:txBody>
          <a:bodyPr>
            <a:normAutofit/>
          </a:bodyPr>
          <a:lstStyle>
            <a:lvl1pPr>
              <a:defRPr sz="900"/>
            </a:lvl1pPr>
          </a:lstStyle>
          <a:p>
            <a:endParaRPr lang="en-US"/>
          </a:p>
        </p:txBody>
      </p:sp>
      <p:sp>
        <p:nvSpPr>
          <p:cNvPr id="27" name="Picture Placeholder 2"/>
          <p:cNvSpPr>
            <a:spLocks noGrp="1"/>
          </p:cNvSpPr>
          <p:nvPr>
            <p:ph type="pic" sz="quarter" idx="11"/>
          </p:nvPr>
        </p:nvSpPr>
        <p:spPr>
          <a:xfrm>
            <a:off x="3422114" y="1293019"/>
            <a:ext cx="2307726" cy="1338263"/>
          </a:xfrm>
        </p:spPr>
        <p:txBody>
          <a:bodyPr>
            <a:normAutofit/>
          </a:bodyPr>
          <a:lstStyle>
            <a:lvl1pPr>
              <a:defRPr sz="900"/>
            </a:lvl1pPr>
          </a:lstStyle>
          <a:p>
            <a:endParaRPr lang="en-US"/>
          </a:p>
        </p:txBody>
      </p:sp>
      <p:sp>
        <p:nvSpPr>
          <p:cNvPr id="28" name="Picture Placeholder 2"/>
          <p:cNvSpPr>
            <a:spLocks noGrp="1"/>
          </p:cNvSpPr>
          <p:nvPr>
            <p:ph type="pic" sz="quarter" idx="12"/>
          </p:nvPr>
        </p:nvSpPr>
        <p:spPr>
          <a:xfrm>
            <a:off x="5806990" y="1293019"/>
            <a:ext cx="2307726" cy="1338263"/>
          </a:xfrm>
        </p:spPr>
        <p:txBody>
          <a:bodyPr>
            <a:normAutofit/>
          </a:bodyPr>
          <a:lstStyle>
            <a:lvl1pPr>
              <a:defRPr sz="9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ortfolio One">
    <p:spTree>
      <p:nvGrpSpPr>
        <p:cNvPr id="1" name=""/>
        <p:cNvGrpSpPr/>
        <p:nvPr/>
      </p:nvGrpSpPr>
      <p:grpSpPr>
        <a:xfrm>
          <a:off x="0" y="0"/>
          <a:ext cx="0" cy="0"/>
          <a:chOff x="0" y="0"/>
          <a:chExt cx="0" cy="0"/>
        </a:xfrm>
      </p:grpSpPr>
      <p:sp>
        <p:nvSpPr>
          <p:cNvPr id="18" name="Picture Placeholder 13"/>
          <p:cNvSpPr>
            <a:spLocks noGrp="1"/>
          </p:cNvSpPr>
          <p:nvPr>
            <p:ph type="pic" sz="quarter" idx="10"/>
          </p:nvPr>
        </p:nvSpPr>
        <p:spPr>
          <a:xfrm>
            <a:off x="991295" y="1028705"/>
            <a:ext cx="1738058" cy="1736471"/>
          </a:xfrm>
          <a:prstGeom prst="rect">
            <a:avLst/>
          </a:prstGeom>
          <a:effectLst/>
        </p:spPr>
        <p:txBody>
          <a:bodyPr rtlCol="0">
            <a:normAutofit/>
          </a:bodyPr>
          <a:lstStyle>
            <a:lvl1pPr marL="0" indent="0">
              <a:buNone/>
              <a:defRPr sz="1350">
                <a:ln>
                  <a:noFill/>
                </a:ln>
                <a:solidFill>
                  <a:schemeClr val="tx2"/>
                </a:solidFill>
                <a:latin typeface="Lato Light"/>
                <a:cs typeface="Lato Light"/>
              </a:defRPr>
            </a:lvl1pPr>
          </a:lstStyle>
          <a:p>
            <a:pPr lvl="0"/>
            <a:endParaRPr lang="en-US" noProof="0" dirty="0"/>
          </a:p>
        </p:txBody>
      </p:sp>
      <p:sp>
        <p:nvSpPr>
          <p:cNvPr id="20" name="Picture Placeholder 13"/>
          <p:cNvSpPr>
            <a:spLocks noGrp="1"/>
          </p:cNvSpPr>
          <p:nvPr>
            <p:ph type="pic" sz="quarter" idx="15"/>
          </p:nvPr>
        </p:nvSpPr>
        <p:spPr>
          <a:xfrm>
            <a:off x="4573242" y="1032581"/>
            <a:ext cx="1738058" cy="1736471"/>
          </a:xfrm>
          <a:prstGeom prst="rect">
            <a:avLst/>
          </a:prstGeom>
          <a:effectLst/>
        </p:spPr>
        <p:txBody>
          <a:bodyPr rtlCol="0">
            <a:normAutofit/>
          </a:bodyPr>
          <a:lstStyle>
            <a:lvl1pPr marL="0" indent="0">
              <a:buNone/>
              <a:defRPr sz="1350">
                <a:ln>
                  <a:noFill/>
                </a:ln>
                <a:solidFill>
                  <a:schemeClr val="tx2"/>
                </a:solidFill>
                <a:latin typeface="Lato Light"/>
                <a:cs typeface="Lato Light"/>
              </a:defRPr>
            </a:lvl1pPr>
          </a:lstStyle>
          <a:p>
            <a:pPr lvl="0"/>
            <a:endParaRPr lang="en-US" noProof="0" dirty="0"/>
          </a:p>
        </p:txBody>
      </p:sp>
      <p:sp>
        <p:nvSpPr>
          <p:cNvPr id="27" name="Picture Placeholder 13"/>
          <p:cNvSpPr>
            <a:spLocks noGrp="1"/>
          </p:cNvSpPr>
          <p:nvPr>
            <p:ph type="pic" sz="quarter" idx="17"/>
          </p:nvPr>
        </p:nvSpPr>
        <p:spPr>
          <a:xfrm>
            <a:off x="991295" y="2836370"/>
            <a:ext cx="1738058" cy="1736471"/>
          </a:xfrm>
          <a:prstGeom prst="rect">
            <a:avLst/>
          </a:prstGeom>
          <a:effectLst/>
        </p:spPr>
        <p:txBody>
          <a:bodyPr rtlCol="0">
            <a:normAutofit/>
          </a:bodyPr>
          <a:lstStyle>
            <a:lvl1pPr marL="0" indent="0">
              <a:buNone/>
              <a:defRPr sz="1350">
                <a:ln>
                  <a:noFill/>
                </a:ln>
                <a:solidFill>
                  <a:schemeClr val="tx2"/>
                </a:solidFill>
                <a:latin typeface="Lato Light"/>
                <a:cs typeface="Lato Light"/>
              </a:defRPr>
            </a:lvl1pPr>
          </a:lstStyle>
          <a:p>
            <a:pPr lvl="0"/>
            <a:endParaRPr lang="en-US" noProof="0" dirty="0"/>
          </a:p>
        </p:txBody>
      </p:sp>
      <p:sp>
        <p:nvSpPr>
          <p:cNvPr id="29" name="Picture Placeholder 13"/>
          <p:cNvSpPr>
            <a:spLocks noGrp="1"/>
          </p:cNvSpPr>
          <p:nvPr>
            <p:ph type="pic" sz="quarter" idx="19"/>
          </p:nvPr>
        </p:nvSpPr>
        <p:spPr>
          <a:xfrm>
            <a:off x="4573242" y="2828673"/>
            <a:ext cx="1738058" cy="1736471"/>
          </a:xfrm>
          <a:prstGeom prst="rect">
            <a:avLst/>
          </a:prstGeom>
          <a:effectLst/>
        </p:spPr>
        <p:txBody>
          <a:bodyPr rtlCol="0">
            <a:normAutofit/>
          </a:bodyPr>
          <a:lstStyle>
            <a:lvl1pPr marL="0" indent="0">
              <a:buNone/>
              <a:defRPr sz="1350">
                <a:ln>
                  <a:noFill/>
                </a:ln>
                <a:solidFill>
                  <a:schemeClr val="tx2"/>
                </a:solidFill>
                <a:latin typeface="Lato Light"/>
                <a:cs typeface="Lato Light"/>
              </a:defRPr>
            </a:lvl1pPr>
          </a:lstStyle>
          <a:p>
            <a:pPr lvl="0"/>
            <a:endParaRPr lang="en-US" noProof="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Individual Project">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645830" y="1196584"/>
            <a:ext cx="3556413" cy="2571750"/>
          </a:xfrm>
        </p:spPr>
        <p:txBody>
          <a:bodyPr>
            <a:normAutofit/>
          </a:bodyPr>
          <a:lstStyle>
            <a:lvl1pPr>
              <a:defRPr sz="9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6_Section Header">
    <p:spTree>
      <p:nvGrpSpPr>
        <p:cNvPr id="1" name=""/>
        <p:cNvGrpSpPr/>
        <p:nvPr/>
      </p:nvGrpSpPr>
      <p:grpSpPr>
        <a:xfrm>
          <a:off x="0" y="0"/>
          <a:ext cx="0" cy="0"/>
          <a:chOff x="0" y="0"/>
          <a:chExt cx="0" cy="0"/>
        </a:xfrm>
      </p:grpSpPr>
      <p:sp>
        <p:nvSpPr>
          <p:cNvPr id="17" name="Picture Placeholder 12"/>
          <p:cNvSpPr>
            <a:spLocks noGrp="1"/>
          </p:cNvSpPr>
          <p:nvPr>
            <p:ph type="pic" sz="quarter" idx="14"/>
          </p:nvPr>
        </p:nvSpPr>
        <p:spPr>
          <a:xfrm>
            <a:off x="877456" y="1239681"/>
            <a:ext cx="2205668" cy="2810455"/>
          </a:xfrm>
          <a:prstGeom prst="rect">
            <a:avLst/>
          </a:prstGeom>
        </p:spPr>
        <p:txBody>
          <a:bodyPr>
            <a:normAutofit/>
          </a:bodyPr>
          <a:lstStyle>
            <a:lvl1pPr>
              <a:defRPr sz="105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Portfolio Four">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a:xfrm>
            <a:off x="1176361" y="1803314"/>
            <a:ext cx="1244090" cy="1638380"/>
          </a:xfrm>
        </p:spPr>
        <p:txBody>
          <a:bodyPr>
            <a:normAutofit/>
          </a:bodyPr>
          <a:lstStyle>
            <a:lvl1pPr>
              <a:defRPr sz="1200"/>
            </a:lvl1pPr>
          </a:lstStyle>
          <a:p>
            <a:endParaRPr lang="en-US"/>
          </a:p>
        </p:txBody>
      </p:sp>
      <p:sp>
        <p:nvSpPr>
          <p:cNvPr id="6" name="Picture Placeholder 2"/>
          <p:cNvSpPr>
            <a:spLocks noGrp="1"/>
          </p:cNvSpPr>
          <p:nvPr>
            <p:ph type="pic" sz="quarter" idx="16"/>
          </p:nvPr>
        </p:nvSpPr>
        <p:spPr>
          <a:xfrm>
            <a:off x="3916521" y="1772251"/>
            <a:ext cx="1244090" cy="1638380"/>
          </a:xfrm>
        </p:spPr>
        <p:txBody>
          <a:bodyPr>
            <a:normAutofit/>
          </a:bodyPr>
          <a:lstStyle>
            <a:lvl1pPr>
              <a:defRPr sz="1200"/>
            </a:lvl1pPr>
          </a:lstStyle>
          <a:p>
            <a:endParaRPr lang="en-US"/>
          </a:p>
        </p:txBody>
      </p:sp>
      <p:sp>
        <p:nvSpPr>
          <p:cNvPr id="9" name="Picture Placeholder 2"/>
          <p:cNvSpPr>
            <a:spLocks noGrp="1"/>
          </p:cNvSpPr>
          <p:nvPr>
            <p:ph type="pic" sz="quarter" idx="17"/>
          </p:nvPr>
        </p:nvSpPr>
        <p:spPr>
          <a:xfrm>
            <a:off x="6656680" y="1761898"/>
            <a:ext cx="1244090" cy="1638380"/>
          </a:xfrm>
        </p:spPr>
        <p:txBody>
          <a:bodyPr>
            <a:normAutofit/>
          </a:bodyPr>
          <a:lstStyle>
            <a:lvl1pPr>
              <a:defRPr sz="12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21_Title Slide">
    <p:spTree>
      <p:nvGrpSpPr>
        <p:cNvPr id="1" name=""/>
        <p:cNvGrpSpPr/>
        <p:nvPr/>
      </p:nvGrpSpPr>
      <p:grpSpPr>
        <a:xfrm>
          <a:off x="0" y="0"/>
          <a:ext cx="0" cy="0"/>
          <a:chOff x="0" y="0"/>
          <a:chExt cx="0" cy="0"/>
        </a:xfrm>
      </p:grpSpPr>
      <p:sp>
        <p:nvSpPr>
          <p:cNvPr id="4" name="Picture Placeholder 2"/>
          <p:cNvSpPr>
            <a:spLocks noGrp="1"/>
          </p:cNvSpPr>
          <p:nvPr>
            <p:ph type="pic" sz="quarter" idx="10" hasCustomPrompt="1"/>
          </p:nvPr>
        </p:nvSpPr>
        <p:spPr>
          <a:xfrm>
            <a:off x="2486297" y="1897119"/>
            <a:ext cx="4163664" cy="2324630"/>
          </a:xfrm>
          <a:prstGeom prst="rect">
            <a:avLst/>
          </a:prstGeom>
        </p:spPr>
        <p:txBody>
          <a:bodyPr>
            <a:normAutofit/>
          </a:bodyPr>
          <a:lstStyle>
            <a:lvl1pPr>
              <a:defRPr sz="900" baseline="0"/>
            </a:lvl1pPr>
          </a:lstStyle>
          <a:p>
            <a:r>
              <a:rPr lang="en-US" dirty="0"/>
              <a:t>Drag your picture here and Send to back</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Data Driven">
    <p:spTree>
      <p:nvGrpSpPr>
        <p:cNvPr id="1" name=""/>
        <p:cNvGrpSpPr/>
        <p:nvPr/>
      </p:nvGrpSpPr>
      <p:grpSpPr>
        <a:xfrm>
          <a:off x="0" y="0"/>
          <a:ext cx="0" cy="0"/>
          <a:chOff x="0" y="0"/>
          <a:chExt cx="0" cy="0"/>
        </a:xfrm>
      </p:grpSpPr>
      <p:sp>
        <p:nvSpPr>
          <p:cNvPr id="19" name="Picture Placeholder 5"/>
          <p:cNvSpPr>
            <a:spLocks noGrp="1"/>
          </p:cNvSpPr>
          <p:nvPr>
            <p:ph type="pic" sz="quarter" idx="12"/>
          </p:nvPr>
        </p:nvSpPr>
        <p:spPr>
          <a:xfrm>
            <a:off x="0" y="-19673"/>
            <a:ext cx="9144000" cy="3039098"/>
          </a:xfrm>
        </p:spPr>
        <p:txBody>
          <a:bodyPr/>
          <a:lstStyle/>
          <a:p>
            <a:endParaRPr lang="en-US"/>
          </a:p>
        </p:txBody>
      </p:sp>
      <p:sp>
        <p:nvSpPr>
          <p:cNvPr id="12" name="Picture Placeholder 5"/>
          <p:cNvSpPr>
            <a:spLocks noGrp="1"/>
          </p:cNvSpPr>
          <p:nvPr>
            <p:ph type="pic" sz="quarter" idx="10"/>
          </p:nvPr>
        </p:nvSpPr>
        <p:spPr>
          <a:xfrm>
            <a:off x="2442270" y="2461028"/>
            <a:ext cx="1213470" cy="2141351"/>
          </a:xfrm>
        </p:spPr>
        <p:txBody>
          <a:bodyPr/>
          <a:lstStyle/>
          <a:p>
            <a:endParaRPr lang="en-US"/>
          </a:p>
        </p:txBody>
      </p:sp>
      <p:sp>
        <p:nvSpPr>
          <p:cNvPr id="13" name="Picture Placeholder 5"/>
          <p:cNvSpPr>
            <a:spLocks noGrp="1"/>
          </p:cNvSpPr>
          <p:nvPr>
            <p:ph type="pic" sz="quarter" idx="11"/>
          </p:nvPr>
        </p:nvSpPr>
        <p:spPr>
          <a:xfrm>
            <a:off x="763329" y="1530821"/>
            <a:ext cx="2274061" cy="3039098"/>
          </a:xfrm>
        </p:spPr>
        <p:txBody>
          <a:bodyPr/>
          <a:lstStyle/>
          <a:p>
            <a:endParaRPr lang="en-US"/>
          </a:p>
        </p:txBody>
      </p:sp>
      <p:sp>
        <p:nvSpPr>
          <p:cNvPr id="11" name="Picture Placeholder 5"/>
          <p:cNvSpPr>
            <a:spLocks noGrp="1"/>
          </p:cNvSpPr>
          <p:nvPr>
            <p:ph type="pic" sz="quarter" idx="13"/>
          </p:nvPr>
        </p:nvSpPr>
        <p:spPr>
          <a:xfrm>
            <a:off x="3703747" y="4024198"/>
            <a:ext cx="474795" cy="603245"/>
          </a:xfrm>
        </p:spPr>
        <p:txBody>
          <a:bodyPr>
            <a:normAutofit/>
          </a:bodyPr>
          <a:lstStyle>
            <a:lvl1pPr>
              <a:defRPr sz="675"/>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Apple Watch">
    <p:spTree>
      <p:nvGrpSpPr>
        <p:cNvPr id="1" name=""/>
        <p:cNvGrpSpPr/>
        <p:nvPr/>
      </p:nvGrpSpPr>
      <p:grpSpPr>
        <a:xfrm>
          <a:off x="0" y="0"/>
          <a:ext cx="0" cy="0"/>
          <a:chOff x="0" y="0"/>
          <a:chExt cx="0" cy="0"/>
        </a:xfrm>
      </p:grpSpPr>
      <p:sp>
        <p:nvSpPr>
          <p:cNvPr id="9" name="Picture Placeholder 5"/>
          <p:cNvSpPr>
            <a:spLocks noGrp="1"/>
          </p:cNvSpPr>
          <p:nvPr>
            <p:ph type="pic" sz="quarter" idx="13"/>
          </p:nvPr>
        </p:nvSpPr>
        <p:spPr>
          <a:xfrm>
            <a:off x="3963724" y="2094094"/>
            <a:ext cx="1125887" cy="1407478"/>
          </a:xfrm>
        </p:spPr>
        <p:txBody>
          <a:bodyPr>
            <a:normAutofit/>
          </a:bodyPr>
          <a:lstStyle>
            <a:lvl1pPr>
              <a:defRPr sz="675"/>
            </a:lvl1pPr>
          </a:lstStyle>
          <a:p>
            <a:endParaRPr lang="en-US" dirty="0"/>
          </a:p>
        </p:txBody>
      </p:sp>
      <p:sp>
        <p:nvSpPr>
          <p:cNvPr id="10" name="Picture Placeholder 5"/>
          <p:cNvSpPr>
            <a:spLocks noGrp="1"/>
          </p:cNvSpPr>
          <p:nvPr>
            <p:ph type="pic" sz="quarter" idx="14"/>
          </p:nvPr>
        </p:nvSpPr>
        <p:spPr>
          <a:xfrm>
            <a:off x="4854862" y="2094094"/>
            <a:ext cx="1125887" cy="1407478"/>
          </a:xfrm>
        </p:spPr>
        <p:txBody>
          <a:bodyPr>
            <a:normAutofit/>
          </a:bodyPr>
          <a:lstStyle>
            <a:lvl1pPr>
              <a:defRPr sz="675"/>
            </a:lvl1pPr>
          </a:lstStyle>
          <a:p>
            <a:endParaRPr lang="en-US" dirty="0"/>
          </a:p>
        </p:txBody>
      </p:sp>
      <p:sp>
        <p:nvSpPr>
          <p:cNvPr id="11" name="Picture Placeholder 5"/>
          <p:cNvSpPr>
            <a:spLocks noGrp="1"/>
          </p:cNvSpPr>
          <p:nvPr>
            <p:ph type="pic" sz="quarter" idx="15"/>
          </p:nvPr>
        </p:nvSpPr>
        <p:spPr>
          <a:xfrm>
            <a:off x="5698400" y="2094094"/>
            <a:ext cx="1125887" cy="1407478"/>
          </a:xfrm>
        </p:spPr>
        <p:txBody>
          <a:bodyPr>
            <a:normAutofit/>
          </a:bodyPr>
          <a:lstStyle>
            <a:lvl1pPr>
              <a:defRPr sz="675"/>
            </a:lvl1pPr>
          </a:lstStyle>
          <a:p>
            <a:endParaRPr lang="en-US" dirty="0"/>
          </a:p>
        </p:txBody>
      </p:sp>
      <p:sp>
        <p:nvSpPr>
          <p:cNvPr id="12" name="Picture Placeholder 5"/>
          <p:cNvSpPr>
            <a:spLocks noGrp="1"/>
          </p:cNvSpPr>
          <p:nvPr>
            <p:ph type="pic" sz="quarter" idx="16"/>
          </p:nvPr>
        </p:nvSpPr>
        <p:spPr>
          <a:xfrm>
            <a:off x="2224473" y="2094094"/>
            <a:ext cx="1125887" cy="1407478"/>
          </a:xfrm>
        </p:spPr>
        <p:txBody>
          <a:bodyPr>
            <a:normAutofit/>
          </a:bodyPr>
          <a:lstStyle>
            <a:lvl1pPr>
              <a:defRPr sz="675"/>
            </a:lvl1pPr>
          </a:lstStyle>
          <a:p>
            <a:endParaRPr lang="en-US" dirty="0"/>
          </a:p>
        </p:txBody>
      </p:sp>
      <p:sp>
        <p:nvSpPr>
          <p:cNvPr id="13" name="Picture Placeholder 5"/>
          <p:cNvSpPr>
            <a:spLocks noGrp="1"/>
          </p:cNvSpPr>
          <p:nvPr>
            <p:ph type="pic" sz="quarter" idx="17"/>
          </p:nvPr>
        </p:nvSpPr>
        <p:spPr>
          <a:xfrm>
            <a:off x="3068011" y="2094094"/>
            <a:ext cx="1125887" cy="1407478"/>
          </a:xfrm>
        </p:spPr>
        <p:txBody>
          <a:bodyPr>
            <a:normAutofit/>
          </a:bodyPr>
          <a:lstStyle>
            <a:lvl1pPr>
              <a:defRPr sz="675"/>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Apple Watch">
    <p:spTree>
      <p:nvGrpSpPr>
        <p:cNvPr id="1" name=""/>
        <p:cNvGrpSpPr/>
        <p:nvPr/>
      </p:nvGrpSpPr>
      <p:grpSpPr>
        <a:xfrm>
          <a:off x="0" y="0"/>
          <a:ext cx="0" cy="0"/>
          <a:chOff x="0" y="0"/>
          <a:chExt cx="0" cy="0"/>
        </a:xfrm>
      </p:grpSpPr>
      <p:sp>
        <p:nvSpPr>
          <p:cNvPr id="12" name="Picture Placeholder 5"/>
          <p:cNvSpPr>
            <a:spLocks noGrp="1"/>
          </p:cNvSpPr>
          <p:nvPr>
            <p:ph type="pic" sz="quarter" idx="16"/>
          </p:nvPr>
        </p:nvSpPr>
        <p:spPr>
          <a:xfrm>
            <a:off x="1284882" y="1800049"/>
            <a:ext cx="2740907" cy="1697045"/>
          </a:xfrm>
        </p:spPr>
        <p:txBody>
          <a:bodyPr>
            <a:normAutofit/>
          </a:bodyPr>
          <a:lstStyle>
            <a:lvl1pPr>
              <a:defRPr sz="675"/>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Laptop">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230352" y="1521619"/>
            <a:ext cx="1505349" cy="1879402"/>
          </a:xfrm>
        </p:spPr>
        <p:txBody>
          <a:bodyPr/>
          <a:lstStyle/>
          <a:p>
            <a:endParaRPr 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Three Laptops">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2955937" y="1826497"/>
            <a:ext cx="1028174" cy="1283657"/>
          </a:xfrm>
        </p:spPr>
        <p:txBody>
          <a:bodyPr/>
          <a:lstStyle/>
          <a:p>
            <a:endParaRPr lang="en-US"/>
          </a:p>
        </p:txBody>
      </p:sp>
      <p:sp>
        <p:nvSpPr>
          <p:cNvPr id="11" name="Picture Placeholder 2"/>
          <p:cNvSpPr>
            <a:spLocks noGrp="1"/>
          </p:cNvSpPr>
          <p:nvPr>
            <p:ph type="pic" sz="quarter" idx="11"/>
          </p:nvPr>
        </p:nvSpPr>
        <p:spPr>
          <a:xfrm>
            <a:off x="5136578" y="1826497"/>
            <a:ext cx="1028174" cy="1283657"/>
          </a:xfrm>
        </p:spPr>
        <p:txBody>
          <a:bodyPr/>
          <a:lstStyle/>
          <a:p>
            <a:endParaRPr 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Three Laptops">
    <p:spTree>
      <p:nvGrpSpPr>
        <p:cNvPr id="1" name=""/>
        <p:cNvGrpSpPr/>
        <p:nvPr/>
      </p:nvGrpSpPr>
      <p:grpSpPr>
        <a:xfrm>
          <a:off x="0" y="0"/>
          <a:ext cx="0" cy="0"/>
          <a:chOff x="0" y="0"/>
          <a:chExt cx="0" cy="0"/>
        </a:xfrm>
      </p:grpSpPr>
      <p:sp>
        <p:nvSpPr>
          <p:cNvPr id="10" name="Picture Placeholder 2"/>
          <p:cNvSpPr>
            <a:spLocks noGrp="1"/>
          </p:cNvSpPr>
          <p:nvPr>
            <p:ph type="pic" sz="quarter" idx="10"/>
          </p:nvPr>
        </p:nvSpPr>
        <p:spPr>
          <a:xfrm>
            <a:off x="3809505" y="1975248"/>
            <a:ext cx="1505350" cy="1956197"/>
          </a:xfrm>
        </p:spPr>
        <p:txBody>
          <a:bodyPr/>
          <a:lstStyle/>
          <a:p>
            <a:endParaRPr 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3_Mission_2">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0" y="1494935"/>
            <a:ext cx="3043753" cy="1976487"/>
          </a:xfrm>
        </p:spPr>
      </p:sp>
      <p:sp>
        <p:nvSpPr>
          <p:cNvPr id="4" name="Picture Placeholder 3"/>
          <p:cNvSpPr>
            <a:spLocks noGrp="1"/>
          </p:cNvSpPr>
          <p:nvPr>
            <p:ph type="pic" sz="quarter" idx="11"/>
          </p:nvPr>
        </p:nvSpPr>
        <p:spPr>
          <a:xfrm>
            <a:off x="6087505" y="1494935"/>
            <a:ext cx="3044450" cy="1976487"/>
          </a:xfrm>
        </p:spPr>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_Meet the Team">
    <p:spTree>
      <p:nvGrpSpPr>
        <p:cNvPr id="1" name=""/>
        <p:cNvGrpSpPr/>
        <p:nvPr/>
      </p:nvGrpSpPr>
      <p:grpSpPr>
        <a:xfrm>
          <a:off x="0" y="0"/>
          <a:ext cx="0" cy="0"/>
          <a:chOff x="0" y="0"/>
          <a:chExt cx="0" cy="0"/>
        </a:xfrm>
      </p:grpSpPr>
      <p:sp>
        <p:nvSpPr>
          <p:cNvPr id="23" name="Picture Placeholder 22"/>
          <p:cNvSpPr>
            <a:spLocks noGrp="1"/>
          </p:cNvSpPr>
          <p:nvPr>
            <p:ph type="pic" sz="quarter" idx="15"/>
          </p:nvPr>
        </p:nvSpPr>
        <p:spPr>
          <a:xfrm>
            <a:off x="832071" y="1193801"/>
            <a:ext cx="1600200" cy="1600200"/>
          </a:xfrm>
          <a:prstGeom prst="ellipse">
            <a:avLst/>
          </a:prstGeom>
        </p:spPr>
        <p:txBody>
          <a:bodyPr>
            <a:normAutofit/>
          </a:bodyPr>
          <a:lstStyle>
            <a:lvl1pPr>
              <a:defRPr sz="1200"/>
            </a:lvl1pPr>
          </a:lstStyle>
          <a:p>
            <a:endParaRPr lang="en-US"/>
          </a:p>
        </p:txBody>
      </p:sp>
      <p:sp>
        <p:nvSpPr>
          <p:cNvPr id="18" name="Picture Placeholder 22"/>
          <p:cNvSpPr>
            <a:spLocks noGrp="1"/>
          </p:cNvSpPr>
          <p:nvPr>
            <p:ph type="pic" sz="quarter" idx="16"/>
          </p:nvPr>
        </p:nvSpPr>
        <p:spPr>
          <a:xfrm>
            <a:off x="2743200" y="1193801"/>
            <a:ext cx="1600200" cy="1600200"/>
          </a:xfrm>
          <a:prstGeom prst="ellipse">
            <a:avLst/>
          </a:prstGeom>
        </p:spPr>
        <p:txBody>
          <a:bodyPr>
            <a:normAutofit/>
          </a:bodyPr>
          <a:lstStyle>
            <a:lvl1pPr>
              <a:defRPr sz="1200"/>
            </a:lvl1pPr>
          </a:lstStyle>
          <a:p>
            <a:endParaRPr lang="en-US"/>
          </a:p>
        </p:txBody>
      </p:sp>
      <p:sp>
        <p:nvSpPr>
          <p:cNvPr id="19" name="Picture Placeholder 22"/>
          <p:cNvSpPr>
            <a:spLocks noGrp="1"/>
          </p:cNvSpPr>
          <p:nvPr>
            <p:ph type="pic" sz="quarter" idx="17"/>
          </p:nvPr>
        </p:nvSpPr>
        <p:spPr>
          <a:xfrm>
            <a:off x="4572000" y="1193801"/>
            <a:ext cx="1600200" cy="1600200"/>
          </a:xfrm>
          <a:prstGeom prst="ellipse">
            <a:avLst/>
          </a:prstGeom>
        </p:spPr>
        <p:txBody>
          <a:bodyPr>
            <a:normAutofit/>
          </a:bodyPr>
          <a:lstStyle>
            <a:lvl1pPr>
              <a:defRPr sz="1200"/>
            </a:lvl1pPr>
          </a:lstStyle>
          <a:p>
            <a:endParaRPr lang="en-US"/>
          </a:p>
        </p:txBody>
      </p:sp>
      <p:sp>
        <p:nvSpPr>
          <p:cNvPr id="20" name="Picture Placeholder 22"/>
          <p:cNvSpPr>
            <a:spLocks noGrp="1"/>
          </p:cNvSpPr>
          <p:nvPr>
            <p:ph type="pic" sz="quarter" idx="18"/>
          </p:nvPr>
        </p:nvSpPr>
        <p:spPr>
          <a:xfrm>
            <a:off x="6400800" y="1193801"/>
            <a:ext cx="1600200" cy="1600200"/>
          </a:xfrm>
          <a:prstGeom prst="ellipse">
            <a:avLst/>
          </a:prstGeom>
        </p:spPr>
        <p:txBody>
          <a:bodyPr>
            <a:normAutofit/>
          </a:bodyPr>
          <a:lstStyle>
            <a:lvl1pPr>
              <a:defRPr sz="12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Welcome">
    <p:spTree>
      <p:nvGrpSpPr>
        <p:cNvPr id="1" name=""/>
        <p:cNvGrpSpPr/>
        <p:nvPr/>
      </p:nvGrpSpPr>
      <p:grpSpPr>
        <a:xfrm>
          <a:off x="0" y="0"/>
          <a:ext cx="0" cy="0"/>
          <a:chOff x="0" y="0"/>
          <a:chExt cx="0" cy="0"/>
        </a:xfrm>
      </p:grpSpPr>
      <p:sp>
        <p:nvSpPr>
          <p:cNvPr id="23" name="Picture Placeholder 22"/>
          <p:cNvSpPr>
            <a:spLocks noGrp="1" noChangeAspect="1"/>
          </p:cNvSpPr>
          <p:nvPr>
            <p:ph type="pic" sz="quarter" idx="15"/>
          </p:nvPr>
        </p:nvSpPr>
        <p:spPr>
          <a:xfrm>
            <a:off x="3771900" y="945492"/>
            <a:ext cx="1600200" cy="1600200"/>
          </a:xfrm>
          <a:prstGeom prst="ellipse">
            <a:avLst/>
          </a:prstGeom>
        </p:spPr>
        <p:txBody>
          <a:bodyPr>
            <a:normAutofit/>
          </a:bodyPr>
          <a:lstStyle>
            <a:lvl1pPr marL="0" indent="0">
              <a:buNone/>
              <a:defRPr sz="120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Whitout Titl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App Design 01">
    <p:spTree>
      <p:nvGrpSpPr>
        <p:cNvPr id="1" name=""/>
        <p:cNvGrpSpPr/>
        <p:nvPr/>
      </p:nvGrpSpPr>
      <p:grpSpPr>
        <a:xfrm>
          <a:off x="0" y="0"/>
          <a:ext cx="0" cy="0"/>
          <a:chOff x="0" y="0"/>
          <a:chExt cx="0" cy="0"/>
        </a:xfrm>
      </p:grpSpPr>
      <p:sp>
        <p:nvSpPr>
          <p:cNvPr id="23" name="Picture Placeholder 16"/>
          <p:cNvSpPr>
            <a:spLocks noGrp="1" noChangeAspect="1"/>
          </p:cNvSpPr>
          <p:nvPr userDrawn="1">
            <p:ph type="pic" sz="quarter" idx="13"/>
          </p:nvPr>
        </p:nvSpPr>
        <p:spPr>
          <a:xfrm>
            <a:off x="3227939" y="1709026"/>
            <a:ext cx="708653" cy="1929140"/>
          </a:xfrm>
        </p:spPr>
        <p:txBody>
          <a:bodyPr>
            <a:normAutofit/>
          </a:bodyPr>
          <a:lstStyle>
            <a:lvl1pPr marL="0" indent="0">
              <a:buNone/>
              <a:defRPr sz="525"/>
            </a:lvl1pPr>
          </a:lstStyle>
          <a:p>
            <a:endParaRPr lang="en-US" dirty="0"/>
          </a:p>
        </p:txBody>
      </p:sp>
      <p:sp>
        <p:nvSpPr>
          <p:cNvPr id="24" name="Picture Placeholder 16"/>
          <p:cNvSpPr>
            <a:spLocks noGrp="1" noChangeAspect="1"/>
          </p:cNvSpPr>
          <p:nvPr userDrawn="1">
            <p:ph type="pic" sz="quarter" idx="14"/>
          </p:nvPr>
        </p:nvSpPr>
        <p:spPr>
          <a:xfrm>
            <a:off x="873875" y="1703733"/>
            <a:ext cx="672015" cy="1929141"/>
          </a:xfrm>
        </p:spPr>
        <p:txBody>
          <a:bodyPr>
            <a:normAutofit/>
          </a:bodyPr>
          <a:lstStyle>
            <a:lvl1pPr marL="0" indent="0">
              <a:buNone/>
              <a:defRPr sz="525"/>
            </a:lvl1pPr>
          </a:lstStyle>
          <a:p>
            <a:endParaRPr lang="en-US" dirty="0"/>
          </a:p>
        </p:txBody>
      </p:sp>
      <p:sp>
        <p:nvSpPr>
          <p:cNvPr id="25" name="Picture Placeholder 16"/>
          <p:cNvSpPr>
            <a:spLocks noGrp="1" noChangeAspect="1"/>
          </p:cNvSpPr>
          <p:nvPr>
            <p:ph type="pic" sz="quarter" idx="10"/>
          </p:nvPr>
        </p:nvSpPr>
        <p:spPr>
          <a:xfrm>
            <a:off x="1689651" y="1492067"/>
            <a:ext cx="1417308" cy="2527100"/>
          </a:xfrm>
        </p:spPr>
        <p:txBody>
          <a:bodyPr>
            <a:normAutofit/>
          </a:bodyPr>
          <a:lstStyle>
            <a:lvl1pPr marL="0" indent="0">
              <a:buNone/>
              <a:defRPr sz="525"/>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3000">
        <p14:reveal/>
      </p:transition>
    </mc:Choice>
    <mc:Fallback>
      <p:transition spd="slow" advClick="0" advTm="3000">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Galaxy S6 - 3 Phones">
    <p:spTree>
      <p:nvGrpSpPr>
        <p:cNvPr id="1" name=""/>
        <p:cNvGrpSpPr/>
        <p:nvPr/>
      </p:nvGrpSpPr>
      <p:grpSpPr>
        <a:xfrm>
          <a:off x="0" y="0"/>
          <a:ext cx="0" cy="0"/>
          <a:chOff x="0" y="0"/>
          <a:chExt cx="0" cy="0"/>
        </a:xfrm>
      </p:grpSpPr>
      <p:sp>
        <p:nvSpPr>
          <p:cNvPr id="23" name="Picture Placeholder 16"/>
          <p:cNvSpPr>
            <a:spLocks noGrp="1" noChangeAspect="1"/>
          </p:cNvSpPr>
          <p:nvPr userDrawn="1">
            <p:ph type="pic" sz="quarter" idx="13"/>
          </p:nvPr>
        </p:nvSpPr>
        <p:spPr>
          <a:xfrm>
            <a:off x="3245696" y="1592056"/>
            <a:ext cx="983130" cy="2209435"/>
          </a:xfrm>
        </p:spPr>
        <p:txBody>
          <a:bodyPr>
            <a:normAutofit/>
          </a:bodyPr>
          <a:lstStyle>
            <a:lvl1pPr marL="0" indent="0">
              <a:buNone/>
              <a:defRPr sz="525"/>
            </a:lvl1pPr>
          </a:lstStyle>
          <a:p>
            <a:endParaRPr lang="en-US" dirty="0"/>
          </a:p>
        </p:txBody>
      </p:sp>
      <p:sp>
        <p:nvSpPr>
          <p:cNvPr id="24" name="Picture Placeholder 16"/>
          <p:cNvSpPr>
            <a:spLocks noGrp="1" noChangeAspect="1"/>
          </p:cNvSpPr>
          <p:nvPr userDrawn="1">
            <p:ph type="pic" sz="quarter" idx="14"/>
          </p:nvPr>
        </p:nvSpPr>
        <p:spPr>
          <a:xfrm>
            <a:off x="823061" y="1592056"/>
            <a:ext cx="688632" cy="2209435"/>
          </a:xfrm>
        </p:spPr>
        <p:txBody>
          <a:bodyPr>
            <a:normAutofit/>
          </a:bodyPr>
          <a:lstStyle>
            <a:lvl1pPr marL="0" indent="0">
              <a:buNone/>
              <a:defRPr sz="525"/>
            </a:lvl1pPr>
          </a:lstStyle>
          <a:p>
            <a:endParaRPr lang="en-US" dirty="0"/>
          </a:p>
        </p:txBody>
      </p:sp>
      <p:sp>
        <p:nvSpPr>
          <p:cNvPr id="25" name="Picture Placeholder 16"/>
          <p:cNvSpPr>
            <a:spLocks noGrp="1" noChangeAspect="1"/>
          </p:cNvSpPr>
          <p:nvPr>
            <p:ph type="pic" sz="quarter" idx="10"/>
          </p:nvPr>
        </p:nvSpPr>
        <p:spPr>
          <a:xfrm>
            <a:off x="1591076" y="1350032"/>
            <a:ext cx="1593080" cy="2818743"/>
          </a:xfrm>
        </p:spPr>
        <p:txBody>
          <a:bodyPr>
            <a:normAutofit/>
          </a:bodyPr>
          <a:lstStyle>
            <a:lvl1pPr marL="0" indent="0">
              <a:buNone/>
              <a:defRPr sz="525"/>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3000">
        <p14:reveal/>
      </p:transition>
    </mc:Choice>
    <mc:Fallback>
      <p:transition spd="slow" advClick="0" advTm="3000">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App Design 02">
    <p:spTree>
      <p:nvGrpSpPr>
        <p:cNvPr id="1" name=""/>
        <p:cNvGrpSpPr/>
        <p:nvPr/>
      </p:nvGrpSpPr>
      <p:grpSpPr>
        <a:xfrm>
          <a:off x="0" y="0"/>
          <a:ext cx="0" cy="0"/>
          <a:chOff x="0" y="0"/>
          <a:chExt cx="0" cy="0"/>
        </a:xfrm>
      </p:grpSpPr>
      <p:sp>
        <p:nvSpPr>
          <p:cNvPr id="26" name="Picture Placeholder 9"/>
          <p:cNvSpPr>
            <a:spLocks noGrp="1" noChangeAspect="1"/>
          </p:cNvSpPr>
          <p:nvPr>
            <p:ph type="pic" sz="quarter" idx="10"/>
          </p:nvPr>
        </p:nvSpPr>
        <p:spPr>
          <a:xfrm>
            <a:off x="1587351" y="1719519"/>
            <a:ext cx="1063633" cy="1908283"/>
          </a:xfrm>
        </p:spPr>
        <p:txBody>
          <a:bodyPr>
            <a:normAutofit/>
          </a:bodyPr>
          <a:lstStyle>
            <a:lvl1pPr marL="0" indent="0">
              <a:buNone/>
              <a:defRPr sz="825">
                <a:solidFill>
                  <a:schemeClr val="tx1">
                    <a:lumMod val="50000"/>
                    <a:lumOff val="50000"/>
                  </a:schemeClr>
                </a:solidFill>
              </a:defRPr>
            </a:lvl1pPr>
          </a:lstStyle>
          <a:p>
            <a:endParaRPr lang="en-US" dirty="0"/>
          </a:p>
        </p:txBody>
      </p:sp>
      <p:sp>
        <p:nvSpPr>
          <p:cNvPr id="30" name="Picture Placeholder 9"/>
          <p:cNvSpPr>
            <a:spLocks noGrp="1" noChangeAspect="1"/>
          </p:cNvSpPr>
          <p:nvPr>
            <p:ph type="pic" sz="quarter" idx="11"/>
          </p:nvPr>
        </p:nvSpPr>
        <p:spPr>
          <a:xfrm>
            <a:off x="4051374" y="1719519"/>
            <a:ext cx="1063633" cy="1908283"/>
          </a:xfrm>
        </p:spPr>
        <p:txBody>
          <a:bodyPr>
            <a:normAutofit/>
          </a:bodyPr>
          <a:lstStyle>
            <a:lvl1pPr marL="0" indent="0">
              <a:buNone/>
              <a:defRPr sz="825">
                <a:solidFill>
                  <a:schemeClr val="tx1">
                    <a:lumMod val="50000"/>
                    <a:lumOff val="50000"/>
                  </a:schemeClr>
                </a:solidFill>
              </a:defRPr>
            </a:lvl1pPr>
          </a:lstStyle>
          <a:p>
            <a:endParaRPr lang="en-US" dirty="0"/>
          </a:p>
        </p:txBody>
      </p:sp>
      <p:sp>
        <p:nvSpPr>
          <p:cNvPr id="34" name="Picture Placeholder 9"/>
          <p:cNvSpPr>
            <a:spLocks noGrp="1" noChangeAspect="1"/>
          </p:cNvSpPr>
          <p:nvPr>
            <p:ph type="pic" sz="quarter" idx="12"/>
          </p:nvPr>
        </p:nvSpPr>
        <p:spPr>
          <a:xfrm>
            <a:off x="6549053" y="1719519"/>
            <a:ext cx="1063633" cy="1908283"/>
          </a:xfrm>
        </p:spPr>
        <p:txBody>
          <a:bodyPr>
            <a:normAutofit/>
          </a:bodyPr>
          <a:lstStyle>
            <a:lvl1pPr marL="0" indent="0">
              <a:buNone/>
              <a:defRPr sz="1050">
                <a:solidFill>
                  <a:schemeClr val="tx1">
                    <a:lumMod val="50000"/>
                    <a:lumOff val="50000"/>
                  </a:schemeClr>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3000">
        <p14:reveal/>
      </p:transition>
    </mc:Choice>
    <mc:Fallback>
      <p:transition spd="slow" advClick="0" advTm="3000">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amsung - 3 Galaxy S6">
    <p:spTree>
      <p:nvGrpSpPr>
        <p:cNvPr id="1" name=""/>
        <p:cNvGrpSpPr/>
        <p:nvPr/>
      </p:nvGrpSpPr>
      <p:grpSpPr>
        <a:xfrm>
          <a:off x="0" y="0"/>
          <a:ext cx="0" cy="0"/>
          <a:chOff x="0" y="0"/>
          <a:chExt cx="0" cy="0"/>
        </a:xfrm>
      </p:grpSpPr>
      <p:sp>
        <p:nvSpPr>
          <p:cNvPr id="26" name="Picture Placeholder 9"/>
          <p:cNvSpPr>
            <a:spLocks noGrp="1" noChangeAspect="1"/>
          </p:cNvSpPr>
          <p:nvPr>
            <p:ph type="pic" sz="quarter" idx="10"/>
          </p:nvPr>
        </p:nvSpPr>
        <p:spPr>
          <a:xfrm>
            <a:off x="1436918" y="1368611"/>
            <a:ext cx="1404585" cy="2499718"/>
          </a:xfrm>
        </p:spPr>
        <p:txBody>
          <a:bodyPr>
            <a:normAutofit/>
          </a:bodyPr>
          <a:lstStyle>
            <a:lvl1pPr marL="0" indent="0">
              <a:buNone/>
              <a:defRPr sz="825">
                <a:solidFill>
                  <a:schemeClr val="tx1">
                    <a:lumMod val="50000"/>
                    <a:lumOff val="50000"/>
                  </a:schemeClr>
                </a:solidFill>
              </a:defRPr>
            </a:lvl1pPr>
          </a:lstStyle>
          <a:p>
            <a:endParaRPr lang="en-US" dirty="0"/>
          </a:p>
        </p:txBody>
      </p:sp>
      <p:sp>
        <p:nvSpPr>
          <p:cNvPr id="30" name="Picture Placeholder 9"/>
          <p:cNvSpPr>
            <a:spLocks noGrp="1" noChangeAspect="1"/>
          </p:cNvSpPr>
          <p:nvPr>
            <p:ph type="pic" sz="quarter" idx="11"/>
          </p:nvPr>
        </p:nvSpPr>
        <p:spPr>
          <a:xfrm>
            <a:off x="3867511" y="1368611"/>
            <a:ext cx="1405985" cy="2499718"/>
          </a:xfrm>
        </p:spPr>
        <p:txBody>
          <a:bodyPr>
            <a:normAutofit/>
          </a:bodyPr>
          <a:lstStyle>
            <a:lvl1pPr marL="0" indent="0">
              <a:buNone/>
              <a:defRPr sz="825">
                <a:solidFill>
                  <a:schemeClr val="tx1">
                    <a:lumMod val="50000"/>
                    <a:lumOff val="50000"/>
                  </a:schemeClr>
                </a:solidFill>
              </a:defRPr>
            </a:lvl1pPr>
          </a:lstStyle>
          <a:p>
            <a:endParaRPr lang="en-US" dirty="0"/>
          </a:p>
        </p:txBody>
      </p:sp>
      <p:sp>
        <p:nvSpPr>
          <p:cNvPr id="34" name="Picture Placeholder 9"/>
          <p:cNvSpPr>
            <a:spLocks noGrp="1" noChangeAspect="1"/>
          </p:cNvSpPr>
          <p:nvPr>
            <p:ph type="pic" sz="quarter" idx="12"/>
          </p:nvPr>
        </p:nvSpPr>
        <p:spPr>
          <a:xfrm>
            <a:off x="6348476" y="1368611"/>
            <a:ext cx="1423872" cy="2499718"/>
          </a:xfrm>
        </p:spPr>
        <p:txBody>
          <a:bodyPr>
            <a:normAutofit/>
          </a:bodyPr>
          <a:lstStyle>
            <a:lvl1pPr marL="0" indent="0">
              <a:buNone/>
              <a:defRPr sz="1050">
                <a:solidFill>
                  <a:schemeClr val="tx1">
                    <a:lumMod val="50000"/>
                    <a:lumOff val="50000"/>
                  </a:schemeClr>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3000">
        <p14:reveal/>
      </p:transition>
    </mc:Choice>
    <mc:Fallback>
      <p:transition spd="slow" advClick="0" advTm="3000">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Mockup Laptop">
    <p:spTree>
      <p:nvGrpSpPr>
        <p:cNvPr id="1" name=""/>
        <p:cNvGrpSpPr/>
        <p:nvPr/>
      </p:nvGrpSpPr>
      <p:grpSpPr>
        <a:xfrm>
          <a:off x="0" y="0"/>
          <a:ext cx="0" cy="0"/>
          <a:chOff x="0" y="0"/>
          <a:chExt cx="0" cy="0"/>
        </a:xfrm>
      </p:grpSpPr>
      <p:sp>
        <p:nvSpPr>
          <p:cNvPr id="13" name="Picture Placeholder 9"/>
          <p:cNvSpPr>
            <a:spLocks noGrp="1" noChangeAspect="1"/>
          </p:cNvSpPr>
          <p:nvPr>
            <p:ph type="pic" sz="quarter" idx="11"/>
          </p:nvPr>
        </p:nvSpPr>
        <p:spPr>
          <a:xfrm>
            <a:off x="5033829" y="1407388"/>
            <a:ext cx="3254597" cy="1868312"/>
          </a:xfrm>
        </p:spPr>
        <p:txBody>
          <a:bodyPr>
            <a:normAutofit/>
          </a:bodyPr>
          <a:lstStyle>
            <a:lvl1pPr marL="0" indent="0">
              <a:buNone/>
              <a:defRPr sz="750">
                <a:solidFill>
                  <a:schemeClr val="tx1">
                    <a:lumMod val="50000"/>
                    <a:lumOff val="50000"/>
                  </a:schemeClr>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app_features">
    <p:spTree>
      <p:nvGrpSpPr>
        <p:cNvPr id="1" name=""/>
        <p:cNvGrpSpPr/>
        <p:nvPr/>
      </p:nvGrpSpPr>
      <p:grpSpPr>
        <a:xfrm>
          <a:off x="0" y="0"/>
          <a:ext cx="0" cy="0"/>
          <a:chOff x="0" y="0"/>
          <a:chExt cx="0" cy="0"/>
        </a:xfrm>
      </p:grpSpPr>
      <p:sp>
        <p:nvSpPr>
          <p:cNvPr id="27" name="Picture Placeholder 2"/>
          <p:cNvSpPr>
            <a:spLocks noGrp="1" noChangeAspect="1"/>
          </p:cNvSpPr>
          <p:nvPr>
            <p:ph type="pic" sz="quarter" idx="13"/>
          </p:nvPr>
        </p:nvSpPr>
        <p:spPr>
          <a:xfrm>
            <a:off x="-2" y="-1"/>
            <a:ext cx="9144001" cy="2422664"/>
          </a:xfrm>
        </p:spPr>
        <p:txBody>
          <a:bodyPr rtlCol="0">
            <a:normAutofit/>
          </a:bodyPr>
          <a:lstStyle>
            <a:lvl1pPr marL="0" indent="0">
              <a:buNone/>
              <a:defRPr sz="750">
                <a:latin typeface="Raleway Light"/>
                <a:cs typeface="Raleway Light"/>
              </a:defRPr>
            </a:lvl1pPr>
          </a:lstStyle>
          <a:p>
            <a:pPr lvl="0"/>
            <a:endParaRPr lang="en-US" noProof="0" dirty="0"/>
          </a:p>
        </p:txBody>
      </p:sp>
    </p:spTree>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03_app">
    <p:spTree>
      <p:nvGrpSpPr>
        <p:cNvPr id="1" name=""/>
        <p:cNvGrpSpPr/>
        <p:nvPr/>
      </p:nvGrpSpPr>
      <p:grpSpPr>
        <a:xfrm>
          <a:off x="0" y="0"/>
          <a:ext cx="0" cy="0"/>
          <a:chOff x="0" y="0"/>
          <a:chExt cx="0" cy="0"/>
        </a:xfrm>
      </p:grpSpPr>
      <p:sp>
        <p:nvSpPr>
          <p:cNvPr id="27" name="Picture Placeholder 2"/>
          <p:cNvSpPr>
            <a:spLocks noGrp="1" noChangeAspect="1"/>
          </p:cNvSpPr>
          <p:nvPr>
            <p:ph type="pic" sz="quarter" idx="13"/>
          </p:nvPr>
        </p:nvSpPr>
        <p:spPr>
          <a:xfrm>
            <a:off x="-2" y="-1"/>
            <a:ext cx="9144001" cy="2422664"/>
          </a:xfrm>
        </p:spPr>
        <p:txBody>
          <a:bodyPr rtlCol="0">
            <a:normAutofit/>
          </a:bodyPr>
          <a:lstStyle>
            <a:lvl1pPr marL="0" indent="0">
              <a:buNone/>
              <a:defRPr sz="750">
                <a:latin typeface="Raleway Light"/>
                <a:cs typeface="Raleway Light"/>
              </a:defRPr>
            </a:lvl1pPr>
          </a:lstStyle>
          <a:p>
            <a:pPr lvl="0"/>
            <a:endParaRPr lang="en-US" noProof="0" dirty="0"/>
          </a:p>
        </p:txBody>
      </p:sp>
      <p:sp>
        <p:nvSpPr>
          <p:cNvPr id="3" name="Picture Placeholder 2"/>
          <p:cNvSpPr>
            <a:spLocks noGrp="1" noChangeAspect="1"/>
          </p:cNvSpPr>
          <p:nvPr>
            <p:ph type="pic" sz="quarter" idx="10"/>
          </p:nvPr>
        </p:nvSpPr>
        <p:spPr>
          <a:xfrm>
            <a:off x="748049" y="891202"/>
            <a:ext cx="564503" cy="1604963"/>
          </a:xfrm>
        </p:spPr>
        <p:txBody>
          <a:bodyPr rtlCol="0">
            <a:normAutofit/>
          </a:bodyPr>
          <a:lstStyle>
            <a:lvl1pPr marL="0" indent="0">
              <a:buNone/>
              <a:defRPr sz="750">
                <a:latin typeface="Raleway Light"/>
                <a:cs typeface="Raleway Light"/>
              </a:defRPr>
            </a:lvl1pPr>
          </a:lstStyle>
          <a:p>
            <a:pPr lvl="0"/>
            <a:endParaRPr lang="en-US" noProof="0" dirty="0"/>
          </a:p>
        </p:txBody>
      </p:sp>
      <p:sp>
        <p:nvSpPr>
          <p:cNvPr id="32" name="Picture Placeholder 2"/>
          <p:cNvSpPr>
            <a:spLocks noGrp="1" noChangeAspect="1"/>
          </p:cNvSpPr>
          <p:nvPr>
            <p:ph type="pic" sz="quarter" idx="12"/>
          </p:nvPr>
        </p:nvSpPr>
        <p:spPr>
          <a:xfrm>
            <a:off x="2679981" y="891203"/>
            <a:ext cx="602378" cy="1600200"/>
          </a:xfrm>
        </p:spPr>
        <p:txBody>
          <a:bodyPr rtlCol="0">
            <a:normAutofit/>
          </a:bodyPr>
          <a:lstStyle>
            <a:lvl1pPr marL="0" indent="0">
              <a:buNone/>
              <a:defRPr sz="750">
                <a:latin typeface="Raleway Light"/>
                <a:cs typeface="Raleway Light"/>
              </a:defRPr>
            </a:lvl1pPr>
          </a:lstStyle>
          <a:p>
            <a:pPr lvl="0"/>
            <a:endParaRPr lang="en-US" noProof="0" dirty="0"/>
          </a:p>
        </p:txBody>
      </p:sp>
      <p:sp>
        <p:nvSpPr>
          <p:cNvPr id="31" name="Picture Placeholder 2"/>
          <p:cNvSpPr>
            <a:spLocks noGrp="1" noChangeAspect="1"/>
          </p:cNvSpPr>
          <p:nvPr>
            <p:ph type="pic" sz="quarter" idx="11"/>
          </p:nvPr>
        </p:nvSpPr>
        <p:spPr>
          <a:xfrm>
            <a:off x="1427710" y="724515"/>
            <a:ext cx="1168670" cy="2066925"/>
          </a:xfrm>
        </p:spPr>
        <p:txBody>
          <a:bodyPr rtlCol="0">
            <a:normAutofit/>
          </a:bodyPr>
          <a:lstStyle>
            <a:lvl1pPr marL="0" indent="0">
              <a:buNone/>
              <a:defRPr sz="750">
                <a:latin typeface="Raleway Light"/>
                <a:cs typeface="Raleway Light"/>
              </a:defRPr>
            </a:lvl1pPr>
          </a:lstStyle>
          <a:p>
            <a:pPr lvl="0"/>
            <a:endParaRPr lang="en-US" noProof="0" dirty="0"/>
          </a:p>
        </p:txBody>
      </p:sp>
    </p:spTree>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Services">
    <p:spTree>
      <p:nvGrpSpPr>
        <p:cNvPr id="1" name=""/>
        <p:cNvGrpSpPr/>
        <p:nvPr/>
      </p:nvGrpSpPr>
      <p:grpSpPr>
        <a:xfrm>
          <a:off x="0" y="0"/>
          <a:ext cx="0" cy="0"/>
          <a:chOff x="0" y="0"/>
          <a:chExt cx="0" cy="0"/>
        </a:xfrm>
      </p:grpSpPr>
      <p:sp>
        <p:nvSpPr>
          <p:cNvPr id="11" name="Picture Placeholder 8"/>
          <p:cNvSpPr>
            <a:spLocks noGrp="1" noChangeAspect="1"/>
          </p:cNvSpPr>
          <p:nvPr>
            <p:ph type="pic" sz="quarter" idx="10"/>
          </p:nvPr>
        </p:nvSpPr>
        <p:spPr>
          <a:xfrm>
            <a:off x="0" y="1282396"/>
            <a:ext cx="9144000" cy="2368706"/>
          </a:xfrm>
        </p:spPr>
        <p:txBody>
          <a:bodyPr>
            <a:normAutofit/>
          </a:bodyPr>
          <a:lstStyle>
            <a:lvl1pPr marL="0" indent="0">
              <a:buNone/>
              <a:defRPr sz="1575">
                <a:solidFill>
                  <a:schemeClr val="bg1">
                    <a:lumMod val="75000"/>
                  </a:schemeClr>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3000">
        <p14:reveal/>
      </p:transition>
    </mc:Choice>
    <mc:Fallback>
      <p:transition spd="slow" advClick="0" advTm="3000">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1140363"/>
            <a:ext cx="9144000" cy="2128837"/>
          </a:xfrm>
        </p:spPr>
        <p:txBody>
          <a:bodyPr>
            <a:normAutofit/>
          </a:bodyPr>
          <a:lstStyle>
            <a:lvl1pPr marL="0" indent="0">
              <a:buNone/>
              <a:defRPr sz="1575">
                <a:solidFill>
                  <a:schemeClr val="bg1">
                    <a:lumMod val="75000"/>
                  </a:schemeClr>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3000">
        <p14:reveal/>
      </p:transition>
    </mc:Choice>
    <mc:Fallback>
      <p:transition spd="slow" advClick="0" advTm="3000">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Picture Placeholder 7"/>
          <p:cNvSpPr>
            <a:spLocks noGrp="1"/>
          </p:cNvSpPr>
          <p:nvPr>
            <p:ph type="pic" sz="quarter" idx="10"/>
          </p:nvPr>
        </p:nvSpPr>
        <p:spPr>
          <a:xfrm>
            <a:off x="0" y="0"/>
            <a:ext cx="9144000" cy="5143500"/>
          </a:xfrm>
        </p:spPr>
        <p:txBody>
          <a:bodyPr>
            <a:normAutofit/>
          </a:bodyPr>
          <a:lstStyle>
            <a:lvl1pPr marL="0" indent="0">
              <a:buNone/>
              <a:defRPr sz="120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Big Image Placeholder">
    <p:spTree>
      <p:nvGrpSpPr>
        <p:cNvPr id="1" name=""/>
        <p:cNvGrpSpPr/>
        <p:nvPr/>
      </p:nvGrpSpPr>
      <p:grpSpPr>
        <a:xfrm>
          <a:off x="0" y="0"/>
          <a:ext cx="0" cy="0"/>
          <a:chOff x="0" y="0"/>
          <a:chExt cx="0" cy="0"/>
        </a:xfrm>
      </p:grpSpPr>
      <p:sp>
        <p:nvSpPr>
          <p:cNvPr id="17" name="Picture Placeholder 13"/>
          <p:cNvSpPr>
            <a:spLocks noGrp="1"/>
          </p:cNvSpPr>
          <p:nvPr>
            <p:ph type="pic" sz="quarter" idx="13"/>
          </p:nvPr>
        </p:nvSpPr>
        <p:spPr>
          <a:xfrm>
            <a:off x="-1191" y="0"/>
            <a:ext cx="9144001" cy="5143500"/>
          </a:xfrm>
          <a:effectLst/>
        </p:spPr>
        <p:txBody>
          <a:bodyPr>
            <a:normAutofit/>
          </a:bodyPr>
          <a:lstStyle>
            <a:lvl1pPr marL="0" indent="0">
              <a:buNone/>
              <a:defRPr sz="1575">
                <a:ln>
                  <a:noFill/>
                </a:ln>
                <a:solidFill>
                  <a:schemeClr val="bg1">
                    <a:lumMod val="85000"/>
                  </a:schemeClr>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Sta_clients">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2" y="1319213"/>
            <a:ext cx="8571758" cy="2505075"/>
          </a:xfrm>
        </p:spPr>
        <p:txBody>
          <a:bodyPr rtlCol="0">
            <a:normAutofit/>
          </a:bodyPr>
          <a:lstStyle>
            <a:lvl1pPr marL="0" indent="0">
              <a:buNone/>
              <a:defRPr sz="750">
                <a:latin typeface="Calibri Light"/>
                <a:cs typeface="Calibri Light"/>
              </a:defRPr>
            </a:lvl1pPr>
          </a:lstStyle>
          <a:p>
            <a:pPr lvl="0"/>
            <a:endParaRPr lang="en-US" noProof="0"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Slides for Breaks">
    <p:spTree>
      <p:nvGrpSpPr>
        <p:cNvPr id="1" name=""/>
        <p:cNvGrpSpPr/>
        <p:nvPr/>
      </p:nvGrpSpPr>
      <p:grpSpPr>
        <a:xfrm>
          <a:off x="0" y="0"/>
          <a:ext cx="0" cy="0"/>
          <a:chOff x="0" y="0"/>
          <a:chExt cx="0" cy="0"/>
        </a:xfrm>
      </p:grpSpPr>
      <p:sp>
        <p:nvSpPr>
          <p:cNvPr id="3" name="TextBox 2"/>
          <p:cNvSpPr txBox="1"/>
          <p:nvPr userDrawn="1"/>
        </p:nvSpPr>
        <p:spPr>
          <a:xfrm>
            <a:off x="923746" y="4673968"/>
            <a:ext cx="1077539" cy="230832"/>
          </a:xfrm>
          <a:prstGeom prst="rect">
            <a:avLst/>
          </a:prstGeom>
          <a:noFill/>
        </p:spPr>
        <p:txBody>
          <a:bodyPr wrap="none" rtlCol="0">
            <a:spAutoFit/>
          </a:bodyPr>
          <a:lstStyle/>
          <a:p>
            <a:r>
              <a:rPr lang="id-ID" sz="900" b="1" dirty="0">
                <a:solidFill>
                  <a:schemeClr val="bg1"/>
                </a:solidFill>
                <a:latin typeface="Lato Regular"/>
                <a:cs typeface="Lato Regular"/>
              </a:rPr>
              <a:t>Stampede</a:t>
            </a:r>
            <a:r>
              <a:rPr lang="id-ID" sz="900" b="1" baseline="0" dirty="0">
                <a:solidFill>
                  <a:schemeClr val="bg1"/>
                </a:solidFill>
                <a:latin typeface="Lato Regular"/>
                <a:cs typeface="Lato Regular"/>
              </a:rPr>
              <a:t> Slides</a:t>
            </a:r>
            <a:endParaRPr lang="id-ID" sz="900" b="1" dirty="0">
              <a:solidFill>
                <a:schemeClr val="bg1"/>
              </a:solidFill>
              <a:latin typeface="Lato Regular"/>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37_Title Slide">
    <p:spTree>
      <p:nvGrpSpPr>
        <p:cNvPr id="1" name=""/>
        <p:cNvGrpSpPr/>
        <p:nvPr/>
      </p:nvGrpSpPr>
      <p:grpSpPr>
        <a:xfrm>
          <a:off x="0" y="0"/>
          <a:ext cx="0" cy="0"/>
          <a:chOff x="0" y="0"/>
          <a:chExt cx="0" cy="0"/>
        </a:xfrm>
      </p:grpSpPr>
      <p:sp>
        <p:nvSpPr>
          <p:cNvPr id="9" name="Picture Placeholder 2"/>
          <p:cNvSpPr>
            <a:spLocks noGrp="1" noChangeAspect="1"/>
          </p:cNvSpPr>
          <p:nvPr>
            <p:ph type="pic" sz="quarter" idx="25"/>
          </p:nvPr>
        </p:nvSpPr>
        <p:spPr>
          <a:xfrm>
            <a:off x="3322428" y="1290070"/>
            <a:ext cx="2505452" cy="1419554"/>
          </a:xfrm>
        </p:spPr>
        <p:txBody>
          <a:bodyPr anchor="t">
            <a:normAutofit/>
          </a:bodyPr>
          <a:lstStyle>
            <a:lvl1pPr marL="0" indent="0" algn="ctr">
              <a:buNone/>
              <a:defRPr sz="825">
                <a:latin typeface="Calibri Light"/>
                <a:cs typeface="Calibri Light"/>
              </a:defRPr>
            </a:lvl1pPr>
          </a:lstStyle>
          <a:p>
            <a:endParaRPr lang="id-ID" dirty="0"/>
          </a:p>
        </p:txBody>
      </p:sp>
      <p:sp>
        <p:nvSpPr>
          <p:cNvPr id="17" name="Picture Placeholder 2"/>
          <p:cNvSpPr>
            <a:spLocks noGrp="1" noChangeAspect="1"/>
          </p:cNvSpPr>
          <p:nvPr>
            <p:ph type="pic" sz="quarter" idx="22"/>
          </p:nvPr>
        </p:nvSpPr>
        <p:spPr>
          <a:xfrm>
            <a:off x="2172038" y="2696994"/>
            <a:ext cx="344167" cy="613847"/>
          </a:xfrm>
        </p:spPr>
        <p:txBody>
          <a:bodyPr anchor="t">
            <a:normAutofit/>
          </a:bodyPr>
          <a:lstStyle>
            <a:lvl1pPr marL="0" indent="0" algn="ctr">
              <a:lnSpc>
                <a:spcPct val="50000"/>
              </a:lnSpc>
              <a:buNone/>
              <a:defRPr sz="395">
                <a:latin typeface="Calibri Light"/>
                <a:cs typeface="Calibri Light"/>
              </a:defRPr>
            </a:lvl1pPr>
          </a:lstStyle>
          <a:p>
            <a:endParaRPr lang="id-ID" dirty="0"/>
          </a:p>
        </p:txBody>
      </p:sp>
      <p:sp>
        <p:nvSpPr>
          <p:cNvPr id="10" name="Picture Placeholder 2"/>
          <p:cNvSpPr>
            <a:spLocks noGrp="1"/>
          </p:cNvSpPr>
          <p:nvPr>
            <p:ph type="pic" sz="quarter" idx="26"/>
          </p:nvPr>
        </p:nvSpPr>
        <p:spPr>
          <a:xfrm>
            <a:off x="5469478" y="2266420"/>
            <a:ext cx="1599428" cy="1017169"/>
          </a:xfrm>
        </p:spPr>
        <p:txBody>
          <a:bodyPr anchor="t">
            <a:normAutofit/>
          </a:bodyPr>
          <a:lstStyle>
            <a:lvl1pPr marL="0" indent="0" algn="ctr">
              <a:buNone/>
              <a:defRPr sz="750">
                <a:latin typeface="Calibri Light"/>
                <a:cs typeface="Calibri Light"/>
              </a:defRPr>
            </a:lvl1pPr>
          </a:lstStyle>
          <a:p>
            <a:endParaRPr lang="id-ID" dirty="0"/>
          </a:p>
        </p:txBody>
      </p:sp>
      <p:sp>
        <p:nvSpPr>
          <p:cNvPr id="8" name="Picture Placeholder 2"/>
          <p:cNvSpPr>
            <a:spLocks noGrp="1" noChangeAspect="1"/>
          </p:cNvSpPr>
          <p:nvPr>
            <p:ph type="pic" sz="quarter" idx="24"/>
          </p:nvPr>
        </p:nvSpPr>
        <p:spPr>
          <a:xfrm>
            <a:off x="2650224" y="2208669"/>
            <a:ext cx="845494" cy="1088453"/>
          </a:xfrm>
        </p:spPr>
        <p:txBody>
          <a:bodyPr anchor="t">
            <a:normAutofit/>
          </a:bodyPr>
          <a:lstStyle>
            <a:lvl1pPr marL="0" indent="0" algn="ctr">
              <a:buNone/>
              <a:defRPr sz="750">
                <a:latin typeface="Calibri Light"/>
                <a:cs typeface="Calibri Light"/>
              </a:defRPr>
            </a:lvl1pPr>
          </a:lstStyle>
          <a:p>
            <a:endParaRPr lang="id-ID"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Text-with-picture">
    <p:spTree>
      <p:nvGrpSpPr>
        <p:cNvPr id="1" name=""/>
        <p:cNvGrpSpPr/>
        <p:nvPr/>
      </p:nvGrpSpPr>
      <p:grpSpPr>
        <a:xfrm>
          <a:off x="0" y="0"/>
          <a:ext cx="0" cy="0"/>
          <a:chOff x="0" y="0"/>
          <a:chExt cx="0" cy="0"/>
        </a:xfrm>
      </p:grpSpPr>
      <p:sp>
        <p:nvSpPr>
          <p:cNvPr id="23" name="Picture Placeholder 22"/>
          <p:cNvSpPr>
            <a:spLocks noGrp="1"/>
          </p:cNvSpPr>
          <p:nvPr>
            <p:ph type="pic" sz="quarter" idx="13"/>
          </p:nvPr>
        </p:nvSpPr>
        <p:spPr>
          <a:xfrm>
            <a:off x="648120" y="1267156"/>
            <a:ext cx="3788114" cy="2707136"/>
          </a:xfrm>
        </p:spPr>
        <p:txBody>
          <a:bodyPr>
            <a:normAutofit/>
          </a:bodyPr>
          <a:lstStyle>
            <a:lvl1pPr marL="0" indent="0">
              <a:buNone/>
              <a:defRPr sz="1200">
                <a:latin typeface="Calibri Light"/>
                <a:cs typeface="Calibri Light"/>
              </a:defRPr>
            </a:lvl1pPr>
          </a:lstStyle>
          <a:p>
            <a:endParaRPr lang="id-ID"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Coffee Break">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9144000" cy="5143500"/>
          </a:xfrm>
        </p:spPr>
        <p:txBody>
          <a:bodyPr>
            <a:normAutofit/>
          </a:bodyPr>
          <a:lstStyle>
            <a:lvl1pPr marL="0" indent="0">
              <a:buNone/>
              <a:defRPr sz="1200">
                <a:solidFill>
                  <a:schemeClr val="bg2"/>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3000">
        <p14:reveal/>
      </p:transition>
    </mc:Choice>
    <mc:Fallback>
      <p:transition spd="slow" advClick="0" advTm="3000">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General Slide">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0"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slideLayout" Target="../slideLayouts/slideLayout28.xml"/><Relationship Id="rId7" Type="http://schemas.openxmlformats.org/officeDocument/2006/relationships/slideLayout" Target="../slideLayouts/slideLayout27.xml"/><Relationship Id="rId65" Type="http://schemas.openxmlformats.org/officeDocument/2006/relationships/theme" Target="../theme/theme3.xml"/><Relationship Id="rId64" Type="http://schemas.openxmlformats.org/officeDocument/2006/relationships/slideLayout" Target="../slideLayouts/slideLayout84.xml"/><Relationship Id="rId63" Type="http://schemas.openxmlformats.org/officeDocument/2006/relationships/slideLayout" Target="../slideLayouts/slideLayout83.xml"/><Relationship Id="rId62" Type="http://schemas.openxmlformats.org/officeDocument/2006/relationships/slideLayout" Target="../slideLayouts/slideLayout82.xml"/><Relationship Id="rId61" Type="http://schemas.openxmlformats.org/officeDocument/2006/relationships/slideLayout" Target="../slideLayouts/slideLayout81.xml"/><Relationship Id="rId60" Type="http://schemas.openxmlformats.org/officeDocument/2006/relationships/slideLayout" Target="../slideLayouts/slideLayout80.xml"/><Relationship Id="rId6" Type="http://schemas.openxmlformats.org/officeDocument/2006/relationships/slideLayout" Target="../slideLayouts/slideLayout26.xml"/><Relationship Id="rId59" Type="http://schemas.openxmlformats.org/officeDocument/2006/relationships/slideLayout" Target="../slideLayouts/slideLayout79.xml"/><Relationship Id="rId58" Type="http://schemas.openxmlformats.org/officeDocument/2006/relationships/slideLayout" Target="../slideLayouts/slideLayout78.xml"/><Relationship Id="rId57" Type="http://schemas.openxmlformats.org/officeDocument/2006/relationships/slideLayout" Target="../slideLayouts/slideLayout77.xml"/><Relationship Id="rId56" Type="http://schemas.openxmlformats.org/officeDocument/2006/relationships/slideLayout" Target="../slideLayouts/slideLayout76.xml"/><Relationship Id="rId55" Type="http://schemas.openxmlformats.org/officeDocument/2006/relationships/slideLayout" Target="../slideLayouts/slideLayout75.xml"/><Relationship Id="rId54" Type="http://schemas.openxmlformats.org/officeDocument/2006/relationships/slideLayout" Target="../slideLayouts/slideLayout74.xml"/><Relationship Id="rId53" Type="http://schemas.openxmlformats.org/officeDocument/2006/relationships/slideLayout" Target="../slideLayouts/slideLayout73.xml"/><Relationship Id="rId52" Type="http://schemas.openxmlformats.org/officeDocument/2006/relationships/slideLayout" Target="../slideLayouts/slideLayout72.xml"/><Relationship Id="rId51" Type="http://schemas.openxmlformats.org/officeDocument/2006/relationships/slideLayout" Target="../slideLayouts/slideLayout71.xml"/><Relationship Id="rId50" Type="http://schemas.openxmlformats.org/officeDocument/2006/relationships/slideLayout" Target="../slideLayouts/slideLayout70.xml"/><Relationship Id="rId5" Type="http://schemas.openxmlformats.org/officeDocument/2006/relationships/slideLayout" Target="../slideLayouts/slideLayout25.xml"/><Relationship Id="rId49" Type="http://schemas.openxmlformats.org/officeDocument/2006/relationships/slideLayout" Target="../slideLayouts/slideLayout69.xml"/><Relationship Id="rId48" Type="http://schemas.openxmlformats.org/officeDocument/2006/relationships/slideLayout" Target="../slideLayouts/slideLayout68.xml"/><Relationship Id="rId47" Type="http://schemas.openxmlformats.org/officeDocument/2006/relationships/slideLayout" Target="../slideLayouts/slideLayout67.xml"/><Relationship Id="rId46" Type="http://schemas.openxmlformats.org/officeDocument/2006/relationships/slideLayout" Target="../slideLayouts/slideLayout66.xml"/><Relationship Id="rId45" Type="http://schemas.openxmlformats.org/officeDocument/2006/relationships/slideLayout" Target="../slideLayouts/slideLayout65.xml"/><Relationship Id="rId44" Type="http://schemas.openxmlformats.org/officeDocument/2006/relationships/slideLayout" Target="../slideLayouts/slideLayout64.xml"/><Relationship Id="rId43" Type="http://schemas.openxmlformats.org/officeDocument/2006/relationships/slideLayout" Target="../slideLayouts/slideLayout63.xml"/><Relationship Id="rId42" Type="http://schemas.openxmlformats.org/officeDocument/2006/relationships/slideLayout" Target="../slideLayouts/slideLayout62.xml"/><Relationship Id="rId41" Type="http://schemas.openxmlformats.org/officeDocument/2006/relationships/slideLayout" Target="../slideLayouts/slideLayout61.xml"/><Relationship Id="rId40" Type="http://schemas.openxmlformats.org/officeDocument/2006/relationships/slideLayout" Target="../slideLayouts/slideLayout60.xml"/><Relationship Id="rId4" Type="http://schemas.openxmlformats.org/officeDocument/2006/relationships/slideLayout" Target="../slideLayouts/slideLayout24.xml"/><Relationship Id="rId39" Type="http://schemas.openxmlformats.org/officeDocument/2006/relationships/slideLayout" Target="../slideLayouts/slideLayout59.xml"/><Relationship Id="rId38" Type="http://schemas.openxmlformats.org/officeDocument/2006/relationships/slideLayout" Target="../slideLayouts/slideLayout58.xml"/><Relationship Id="rId37" Type="http://schemas.openxmlformats.org/officeDocument/2006/relationships/slideLayout" Target="../slideLayouts/slideLayout57.xml"/><Relationship Id="rId36" Type="http://schemas.openxmlformats.org/officeDocument/2006/relationships/slideLayout" Target="../slideLayouts/slideLayout56.xml"/><Relationship Id="rId35" Type="http://schemas.openxmlformats.org/officeDocument/2006/relationships/slideLayout" Target="../slideLayouts/slideLayout55.xml"/><Relationship Id="rId34" Type="http://schemas.openxmlformats.org/officeDocument/2006/relationships/slideLayout" Target="../slideLayouts/slideLayout54.xml"/><Relationship Id="rId33" Type="http://schemas.openxmlformats.org/officeDocument/2006/relationships/slideLayout" Target="../slideLayouts/slideLayout53.xml"/><Relationship Id="rId32" Type="http://schemas.openxmlformats.org/officeDocument/2006/relationships/slideLayout" Target="../slideLayouts/slideLayout52.xml"/><Relationship Id="rId31" Type="http://schemas.openxmlformats.org/officeDocument/2006/relationships/slideLayout" Target="../slideLayouts/slideLayout51.xml"/><Relationship Id="rId30" Type="http://schemas.openxmlformats.org/officeDocument/2006/relationships/slideLayout" Target="../slideLayouts/slideLayout50.xml"/><Relationship Id="rId3" Type="http://schemas.openxmlformats.org/officeDocument/2006/relationships/slideLayout" Target="../slideLayouts/slideLayout23.xml"/><Relationship Id="rId29" Type="http://schemas.openxmlformats.org/officeDocument/2006/relationships/slideLayout" Target="../slideLayouts/slideLayout49.xml"/><Relationship Id="rId28" Type="http://schemas.openxmlformats.org/officeDocument/2006/relationships/slideLayout" Target="../slideLayouts/slideLayout48.xml"/><Relationship Id="rId27" Type="http://schemas.openxmlformats.org/officeDocument/2006/relationships/slideLayout" Target="../slideLayouts/slideLayout47.xml"/><Relationship Id="rId26" Type="http://schemas.openxmlformats.org/officeDocument/2006/relationships/slideLayout" Target="../slideLayouts/slideLayout46.xml"/><Relationship Id="rId25" Type="http://schemas.openxmlformats.org/officeDocument/2006/relationships/slideLayout" Target="../slideLayouts/slideLayout45.xml"/><Relationship Id="rId24" Type="http://schemas.openxmlformats.org/officeDocument/2006/relationships/slideLayout" Target="../slideLayouts/slideLayout44.xml"/><Relationship Id="rId23" Type="http://schemas.openxmlformats.org/officeDocument/2006/relationships/slideLayout" Target="../slideLayouts/slideLayout43.xml"/><Relationship Id="rId22" Type="http://schemas.openxmlformats.org/officeDocument/2006/relationships/slideLayout" Target="../slideLayouts/slideLayout42.xml"/><Relationship Id="rId21" Type="http://schemas.openxmlformats.org/officeDocument/2006/relationships/slideLayout" Target="../slideLayouts/slideLayout41.xml"/><Relationship Id="rId20" Type="http://schemas.openxmlformats.org/officeDocument/2006/relationships/slideLayout" Target="../slideLayouts/slideLayout40.xml"/><Relationship Id="rId2" Type="http://schemas.openxmlformats.org/officeDocument/2006/relationships/slideLayout" Target="../slideLayouts/slideLayout22.xml"/><Relationship Id="rId19" Type="http://schemas.openxmlformats.org/officeDocument/2006/relationships/slideLayout" Target="../slideLayouts/slideLayout39.xml"/><Relationship Id="rId18" Type="http://schemas.openxmlformats.org/officeDocument/2006/relationships/slideLayout" Target="../slideLayouts/slideLayout38.xml"/><Relationship Id="rId17" Type="http://schemas.openxmlformats.org/officeDocument/2006/relationships/slideLayout" Target="../slideLayouts/slideLayout37.xml"/><Relationship Id="rId16" Type="http://schemas.openxmlformats.org/officeDocument/2006/relationships/slideLayout" Target="../slideLayouts/slideLayout36.xml"/><Relationship Id="rId15" Type="http://schemas.openxmlformats.org/officeDocument/2006/relationships/slideLayout" Target="../slideLayouts/slideLayout35.xml"/><Relationship Id="rId14" Type="http://schemas.openxmlformats.org/officeDocument/2006/relationships/slideLayout" Target="../slideLayouts/slideLayout34.xml"/><Relationship Id="rId13" Type="http://schemas.openxmlformats.org/officeDocument/2006/relationships/slideLayout" Target="../slideLayouts/slideLayout33.xml"/><Relationship Id="rId12" Type="http://schemas.openxmlformats.org/officeDocument/2006/relationships/slideLayout" Target="../slideLayouts/slideLayout32.xml"/><Relationship Id="rId11" Type="http://schemas.openxmlformats.org/officeDocument/2006/relationships/slideLayout" Target="../slideLayouts/slideLayout31.xml"/><Relationship Id="rId10" Type="http://schemas.openxmlformats.org/officeDocument/2006/relationships/slideLayout" Target="../slideLayouts/slideLayout30.xml"/><Relationship Id="rId1"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6.xml"/><Relationship Id="rId1" Type="http://schemas.openxmlformats.org/officeDocument/2006/relationships/slideLayout" Target="../slideLayouts/slideLayout8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B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FBB40834-CE3F-4E62-8A34-C1A81F0504EF}"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18BFB40E-EEE0-42D3-AE2C-67EB42D5124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7FBF8"/>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7FB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273847"/>
            <a:ext cx="7886700" cy="994172"/>
          </a:xfrm>
          <a:prstGeom prst="rect">
            <a:avLst/>
          </a:prstGeom>
        </p:spPr>
        <p:txBody>
          <a:bodyPr vert="horz" lIns="182843" tIns="91422" rIns="182843" bIns="91422"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28651" y="1369219"/>
            <a:ext cx="7886700" cy="3263504"/>
          </a:xfrm>
          <a:prstGeom prst="rect">
            <a:avLst/>
          </a:prstGeom>
        </p:spPr>
        <p:txBody>
          <a:bodyPr vert="horz" lIns="182843" tIns="91422" rIns="182843" bIns="91422"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628650" y="4767267"/>
            <a:ext cx="2057400" cy="273844"/>
          </a:xfrm>
          <a:prstGeom prst="rect">
            <a:avLst/>
          </a:prstGeom>
        </p:spPr>
        <p:txBody>
          <a:bodyPr vert="horz" lIns="182843" tIns="91422" rIns="182843" bIns="91422" rtlCol="0" anchor="ctr"/>
          <a:lstStyle>
            <a:lvl1pPr algn="l">
              <a:defRPr sz="900">
                <a:solidFill>
                  <a:schemeClr val="tx1">
                    <a:tint val="75000"/>
                  </a:schemeClr>
                </a:solidFill>
                <a:latin typeface="Lato Regular"/>
              </a:defRPr>
            </a:lvl1pPr>
          </a:lstStyle>
          <a:p>
            <a:endParaRPr lang="en-US" dirty="0"/>
          </a:p>
        </p:txBody>
      </p:sp>
      <p:sp>
        <p:nvSpPr>
          <p:cNvPr id="5" name="Footer Placeholder 4"/>
          <p:cNvSpPr>
            <a:spLocks noGrp="1"/>
          </p:cNvSpPr>
          <p:nvPr>
            <p:ph type="ftr" sz="quarter" idx="3"/>
          </p:nvPr>
        </p:nvSpPr>
        <p:spPr>
          <a:xfrm>
            <a:off x="3028951" y="4767267"/>
            <a:ext cx="3086100" cy="273844"/>
          </a:xfrm>
          <a:prstGeom prst="rect">
            <a:avLst/>
          </a:prstGeom>
        </p:spPr>
        <p:txBody>
          <a:bodyPr vert="horz" lIns="182843" tIns="91422" rIns="182843" bIns="91422" rtlCol="0" anchor="ctr"/>
          <a:lstStyle>
            <a:lvl1pPr algn="ctr">
              <a:defRPr sz="900">
                <a:solidFill>
                  <a:schemeClr val="tx1">
                    <a:tint val="75000"/>
                  </a:schemeClr>
                </a:solidFill>
                <a:latin typeface="Lato Regular"/>
              </a:defRPr>
            </a:lvl1pPr>
          </a:lstStyle>
          <a:p>
            <a:endParaRPr lang="en-US" dirty="0"/>
          </a:p>
        </p:txBody>
      </p:sp>
      <p:sp>
        <p:nvSpPr>
          <p:cNvPr id="6" name="Slide Number Placeholder 5"/>
          <p:cNvSpPr>
            <a:spLocks noGrp="1"/>
          </p:cNvSpPr>
          <p:nvPr>
            <p:ph type="sldNum" sz="quarter" idx="4"/>
          </p:nvPr>
        </p:nvSpPr>
        <p:spPr>
          <a:xfrm>
            <a:off x="6457950" y="4767267"/>
            <a:ext cx="2057400" cy="273844"/>
          </a:xfrm>
          <a:prstGeom prst="rect">
            <a:avLst/>
          </a:prstGeom>
        </p:spPr>
        <p:txBody>
          <a:bodyPr vert="horz" lIns="182843" tIns="91422" rIns="182843" bIns="91422" rtlCol="0" anchor="ctr"/>
          <a:lstStyle>
            <a:lvl1pPr algn="r">
              <a:defRPr sz="900">
                <a:solidFill>
                  <a:schemeClr val="tx1">
                    <a:tint val="75000"/>
                  </a:schemeClr>
                </a:solidFill>
                <a:latin typeface="Lato Regular"/>
              </a:defRPr>
            </a:lvl1pPr>
          </a:lstStyle>
          <a:p>
            <a:fld id="{FCEE2C88-6C8F-484D-AF69-578F576B1F44}"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07" r:id="rId37"/>
    <p:sldLayoutId id="2147483708" r:id="rId38"/>
    <p:sldLayoutId id="2147483709" r:id="rId39"/>
    <p:sldLayoutId id="2147483710" r:id="rId40"/>
    <p:sldLayoutId id="2147483711" r:id="rId41"/>
    <p:sldLayoutId id="2147483712" r:id="rId42"/>
    <p:sldLayoutId id="2147483713" r:id="rId43"/>
    <p:sldLayoutId id="2147483714" r:id="rId44"/>
    <p:sldLayoutId id="2147483715" r:id="rId45"/>
    <p:sldLayoutId id="2147483716" r:id="rId46"/>
    <p:sldLayoutId id="2147483717" r:id="rId47"/>
    <p:sldLayoutId id="2147483718" r:id="rId48"/>
    <p:sldLayoutId id="2147483719" r:id="rId49"/>
    <p:sldLayoutId id="2147483720" r:id="rId50"/>
    <p:sldLayoutId id="2147483721" r:id="rId51"/>
    <p:sldLayoutId id="2147483722" r:id="rId52"/>
    <p:sldLayoutId id="2147483723" r:id="rId53"/>
    <p:sldLayoutId id="2147483724" r:id="rId54"/>
    <p:sldLayoutId id="2147483725" r:id="rId55"/>
    <p:sldLayoutId id="2147483726" r:id="rId56"/>
    <p:sldLayoutId id="2147483727" r:id="rId57"/>
    <p:sldLayoutId id="2147483728" r:id="rId58"/>
    <p:sldLayoutId id="2147483729" r:id="rId59"/>
    <p:sldLayoutId id="2147483730" r:id="rId60"/>
    <p:sldLayoutId id="2147483731" r:id="rId61"/>
    <p:sldLayoutId id="2147483732" r:id="rId62"/>
    <p:sldLayoutId id="2147483733" r:id="rId63"/>
    <p:sldLayoutId id="2147483734" r:id="rId64"/>
  </p:sldLayoutIdLst>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hf hdr="0" ftr="0" dt="0"/>
  <p:txStyles>
    <p:titleStyle>
      <a:lvl1pPr algn="l" defTabSz="685165" rtl="0" eaLnBrk="1" latinLnBrk="0" hangingPunct="1">
        <a:lnSpc>
          <a:spcPct val="90000"/>
        </a:lnSpc>
        <a:spcBef>
          <a:spcPct val="0"/>
        </a:spcBef>
        <a:buNone/>
        <a:defRPr lang="en-US" sz="2250" kern="1200">
          <a:solidFill>
            <a:schemeClr val="tx1"/>
          </a:solidFill>
          <a:latin typeface="Lato" panose="020F0502020204030203" pitchFamily="34" charset="0"/>
          <a:ea typeface="+mj-ea"/>
          <a:cs typeface="+mj-cs"/>
        </a:defRPr>
      </a:lvl1pPr>
    </p:titleStyle>
    <p:bodyStyle>
      <a:lvl1pPr marL="171450" indent="-171450" algn="l" defTabSz="685165" rtl="0" eaLnBrk="1" latinLnBrk="0" hangingPunct="1">
        <a:lnSpc>
          <a:spcPct val="90000"/>
        </a:lnSpc>
        <a:spcBef>
          <a:spcPts val="75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1pPr>
      <a:lvl2pPr marL="514350" indent="-171450" algn="l" defTabSz="685165" rtl="0" eaLnBrk="1" latinLnBrk="0" hangingPunct="1">
        <a:lnSpc>
          <a:spcPct val="90000"/>
        </a:lnSpc>
        <a:spcBef>
          <a:spcPts val="375"/>
        </a:spcBef>
        <a:buFont typeface="Arial" panose="020B0604020202020204" pitchFamily="34" charset="0"/>
        <a:buChar char="•"/>
        <a:defRPr lang="en-US" sz="1500" kern="1200" dirty="0" smtClean="0">
          <a:solidFill>
            <a:schemeClr val="tx1"/>
          </a:solidFill>
          <a:effectLst/>
          <a:latin typeface="Lato" panose="020F0502020204030203" pitchFamily="34" charset="0"/>
          <a:ea typeface="+mn-ea"/>
          <a:cs typeface="+mn-cs"/>
        </a:defRPr>
      </a:lvl2pPr>
      <a:lvl3pPr marL="857250" indent="-171450" algn="l" defTabSz="685165" rtl="0" eaLnBrk="1" latinLnBrk="0" hangingPunct="1">
        <a:lnSpc>
          <a:spcPct val="90000"/>
        </a:lnSpc>
        <a:spcBef>
          <a:spcPts val="375"/>
        </a:spcBef>
        <a:buFont typeface="Arial" panose="020B0604020202020204" pitchFamily="34" charset="0"/>
        <a:buChar char="•"/>
        <a:defRPr lang="en-US" sz="1350" kern="1200" dirty="0" smtClean="0">
          <a:solidFill>
            <a:schemeClr val="tx1"/>
          </a:solidFill>
          <a:effectLst/>
          <a:latin typeface="Lato" panose="020F0502020204030203" pitchFamily="34" charset="0"/>
          <a:ea typeface="+mn-ea"/>
          <a:cs typeface="+mn-cs"/>
        </a:defRPr>
      </a:lvl3pPr>
      <a:lvl4pPr marL="1200150" indent="-171450" algn="l" defTabSz="685165" rtl="0" eaLnBrk="1" latinLnBrk="0" hangingPunct="1">
        <a:lnSpc>
          <a:spcPct val="90000"/>
        </a:lnSpc>
        <a:spcBef>
          <a:spcPts val="375"/>
        </a:spcBef>
        <a:buFont typeface="Arial" panose="020B0604020202020204" pitchFamily="34" charset="0"/>
        <a:buChar char="•"/>
        <a:defRPr lang="en-US" sz="1200" kern="1200" dirty="0" smtClean="0">
          <a:solidFill>
            <a:schemeClr val="tx1"/>
          </a:solidFill>
          <a:effectLst/>
          <a:latin typeface="Lato" panose="020F0502020204030203" pitchFamily="34" charset="0"/>
          <a:ea typeface="+mn-ea"/>
          <a:cs typeface="+mn-cs"/>
        </a:defRPr>
      </a:lvl4pPr>
      <a:lvl5pPr marL="1543050" indent="-171450" algn="l" defTabSz="685165" rtl="0" eaLnBrk="1" latinLnBrk="0" hangingPunct="1">
        <a:lnSpc>
          <a:spcPct val="90000"/>
        </a:lnSpc>
        <a:spcBef>
          <a:spcPts val="375"/>
        </a:spcBef>
        <a:buFont typeface="Arial" panose="020B0604020202020204" pitchFamily="34" charset="0"/>
        <a:buChar char="•"/>
        <a:defRPr lang="en-US" sz="1200" kern="1200" dirty="0">
          <a:solidFill>
            <a:schemeClr val="tx1"/>
          </a:solidFill>
          <a:effectLst/>
          <a:latin typeface="Lato" panose="020F0502020204030203" pitchFamily="34" charset="0"/>
          <a:ea typeface="+mn-ea"/>
          <a:cs typeface="+mn-cs"/>
        </a:defRPr>
      </a:lvl5pPr>
      <a:lvl6pPr marL="1885315" indent="-171450" algn="l" defTabSz="68516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215" indent="-171450" algn="l" defTabSz="68516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115" indent="-171450" algn="l" defTabSz="68516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015" indent="-171450" algn="l" defTabSz="68516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800" algn="l" defTabSz="685165" rtl="0" eaLnBrk="1" latinLnBrk="0" hangingPunct="1">
        <a:defRPr sz="1350" kern="1200">
          <a:solidFill>
            <a:schemeClr val="tx1"/>
          </a:solidFill>
          <a:latin typeface="+mn-lt"/>
          <a:ea typeface="+mn-ea"/>
          <a:cs typeface="+mn-cs"/>
        </a:defRPr>
      </a:lvl3pPr>
      <a:lvl4pPr marL="1028700" algn="l" defTabSz="685165" rtl="0" eaLnBrk="1" latinLnBrk="0" hangingPunct="1">
        <a:defRPr sz="1350" kern="1200">
          <a:solidFill>
            <a:schemeClr val="tx1"/>
          </a:solidFill>
          <a:latin typeface="+mn-lt"/>
          <a:ea typeface="+mn-ea"/>
          <a:cs typeface="+mn-cs"/>
        </a:defRPr>
      </a:lvl4pPr>
      <a:lvl5pPr marL="1371600" algn="l" defTabSz="685165" rtl="0" eaLnBrk="1" latinLnBrk="0" hangingPunct="1">
        <a:defRPr sz="1350" kern="1200">
          <a:solidFill>
            <a:schemeClr val="tx1"/>
          </a:solidFill>
          <a:latin typeface="+mn-lt"/>
          <a:ea typeface="+mn-ea"/>
          <a:cs typeface="+mn-cs"/>
        </a:defRPr>
      </a:lvl5pPr>
      <a:lvl6pPr marL="1713865" algn="l" defTabSz="685165" rtl="0" eaLnBrk="1" latinLnBrk="0" hangingPunct="1">
        <a:defRPr sz="1350" kern="1200">
          <a:solidFill>
            <a:schemeClr val="tx1"/>
          </a:solidFill>
          <a:latin typeface="+mn-lt"/>
          <a:ea typeface="+mn-ea"/>
          <a:cs typeface="+mn-cs"/>
        </a:defRPr>
      </a:lvl6pPr>
      <a:lvl7pPr marL="2056765" algn="l" defTabSz="685165" rtl="0" eaLnBrk="1" latinLnBrk="0" hangingPunct="1">
        <a:defRPr sz="1350" kern="1200">
          <a:solidFill>
            <a:schemeClr val="tx1"/>
          </a:solidFill>
          <a:latin typeface="+mn-lt"/>
          <a:ea typeface="+mn-ea"/>
          <a:cs typeface="+mn-cs"/>
        </a:defRPr>
      </a:lvl7pPr>
      <a:lvl8pPr marL="2399665" algn="l" defTabSz="685165" rtl="0" eaLnBrk="1" latinLnBrk="0" hangingPunct="1">
        <a:defRPr sz="1350" kern="1200">
          <a:solidFill>
            <a:schemeClr val="tx1"/>
          </a:solidFill>
          <a:latin typeface="+mn-lt"/>
          <a:ea typeface="+mn-ea"/>
          <a:cs typeface="+mn-cs"/>
        </a:defRPr>
      </a:lvl8pPr>
      <a:lvl9pPr marL="2742565" algn="l" defTabSz="685165"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7FBF8"/>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36" r:id="rId1"/>
    <p:sldLayoutId id="2147483737"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4.emf"/><Relationship Id="rId7" Type="http://schemas.openxmlformats.org/officeDocument/2006/relationships/image" Target="../media/image3.emf"/><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0" Type="http://schemas.openxmlformats.org/officeDocument/2006/relationships/notesSlide" Target="../notesSlides/notesSlide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2.xml"/><Relationship Id="rId3" Type="http://schemas.openxmlformats.org/officeDocument/2006/relationships/image" Target="../media/image4.emf"/><Relationship Id="rId2" Type="http://schemas.openxmlformats.org/officeDocument/2006/relationships/tags" Target="../tags/tag9.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32.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3.xml"/><Relationship Id="rId2" Type="http://schemas.openxmlformats.org/officeDocument/2006/relationships/image" Target="../media/image10.jpe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8.xml"/><Relationship Id="rId1"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1.xml"/><Relationship Id="rId2" Type="http://schemas.openxmlformats.org/officeDocument/2006/relationships/image" Target="../media/image13.jpeg"/><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2.xml"/><Relationship Id="rId3" Type="http://schemas.openxmlformats.org/officeDocument/2006/relationships/image" Target="../media/image4.emf"/><Relationship Id="rId2" Type="http://schemas.openxmlformats.org/officeDocument/2006/relationships/tags" Target="../tags/tag10.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45.xml"/><Relationship Id="rId6" Type="http://schemas.openxmlformats.org/officeDocument/2006/relationships/image" Target="../media/image7.jpeg"/><Relationship Id="rId5" Type="http://schemas.openxmlformats.org/officeDocument/2006/relationships/image" Target="../media/image17.jpeg"/><Relationship Id="rId4" Type="http://schemas.openxmlformats.org/officeDocument/2006/relationships/image" Target="../media/image16.jpeg"/><Relationship Id="rId3" Type="http://schemas.openxmlformats.org/officeDocument/2006/relationships/image" Target="../media/image10.jpeg"/><Relationship Id="rId2" Type="http://schemas.openxmlformats.org/officeDocument/2006/relationships/image" Target="../media/image15.jpeg"/><Relationship Id="rId1" Type="http://schemas.openxmlformats.org/officeDocument/2006/relationships/image" Target="../media/image1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2.xml"/><Relationship Id="rId3" Type="http://schemas.openxmlformats.org/officeDocument/2006/relationships/image" Target="../media/image4.emf"/><Relationship Id="rId2" Type="http://schemas.openxmlformats.org/officeDocument/2006/relationships/tags" Target="../tags/tag11.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22.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2.xml"/><Relationship Id="rId3" Type="http://schemas.openxmlformats.org/officeDocument/2006/relationships/image" Target="../media/image4.emf"/><Relationship Id="rId2" Type="http://schemas.openxmlformats.org/officeDocument/2006/relationships/tags" Target="../tags/tag12.xml"/><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69.xml"/><Relationship Id="rId4" Type="http://schemas.openxmlformats.org/officeDocument/2006/relationships/image" Target="../media/image19.jpeg"/><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image" Target="../media/image18.pn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50958" y="-2659716"/>
            <a:ext cx="16156492" cy="10706515"/>
          </a:xfrm>
          <a:prstGeom prst="rect">
            <a:avLst/>
          </a:prstGeom>
        </p:spPr>
      </p:pic>
      <p:grpSp>
        <p:nvGrpSpPr>
          <p:cNvPr id="15" name="组合 14"/>
          <p:cNvGrpSpPr/>
          <p:nvPr/>
        </p:nvGrpSpPr>
        <p:grpSpPr>
          <a:xfrm>
            <a:off x="736325" y="1711027"/>
            <a:ext cx="7775301" cy="982515"/>
            <a:chOff x="736325" y="1901527"/>
            <a:chExt cx="7775301" cy="982515"/>
          </a:xfrm>
        </p:grpSpPr>
        <p:sp>
          <p:nvSpPr>
            <p:cNvPr id="7" name="PA_矩形 12"/>
            <p:cNvSpPr/>
            <p:nvPr>
              <p:custDataLst>
                <p:tags r:id="rId2"/>
              </p:custDataLst>
            </p:nvPr>
          </p:nvSpPr>
          <p:spPr>
            <a:xfrm>
              <a:off x="1752737" y="2362568"/>
              <a:ext cx="5638526" cy="461665"/>
            </a:xfrm>
            <a:prstGeom prst="rect">
              <a:avLst/>
            </a:prstGeom>
          </p:spPr>
          <p:txBody>
            <a:bodyPr wrap="square">
              <a:spAutoFit/>
            </a:bodyPr>
            <a:lstStyle/>
            <a:p>
              <a:pPr marL="0" marR="0" lvl="0" indent="0" algn="ctr" defTabSz="685800" rtl="0" eaLnBrk="1" fontAlgn="auto" latinLnBrk="0" hangingPunct="1">
                <a:lnSpc>
                  <a:spcPct val="150000"/>
                </a:lnSpc>
                <a:spcBef>
                  <a:spcPts val="450"/>
                </a:spcBef>
                <a:spcAft>
                  <a:spcPts val="0"/>
                </a:spcAft>
                <a:buClrTx/>
                <a:buSzTx/>
                <a:buFontTx/>
                <a:buNone/>
                <a:defRPr/>
              </a:pPr>
              <a:r>
                <a:rPr kumimoji="0" lang="en-US" altLang="zh-CN" sz="800" b="0" i="0" u="none" strike="noStrike" kern="1200" cap="none" spc="10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ea"/>
                  <a:sym typeface="+mn-lt"/>
                </a:rPr>
                <a:t>Clean, Minimalist, Flat, Powerful and Flexible PowerPoint template, perfect for business, corporate or personal use.</a:t>
              </a:r>
              <a:endParaRPr kumimoji="0" lang="en-US" altLang="zh-CN" sz="800" b="0" i="0" u="none" strike="noStrike" kern="1200" cap="none" spc="10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 name="PA_文本框 13"/>
            <p:cNvSpPr txBox="1"/>
            <p:nvPr>
              <p:custDataLst>
                <p:tags r:id="rId3"/>
              </p:custDataLst>
            </p:nvPr>
          </p:nvSpPr>
          <p:spPr>
            <a:xfrm>
              <a:off x="736325" y="1901527"/>
              <a:ext cx="7775301" cy="49244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600" b="1" i="0" u="none" strike="noStrike" kern="1200" cap="none" spc="600" normalizeH="0" baseline="0" noProof="0" dirty="0">
                  <a:ln>
                    <a:noFill/>
                  </a:ln>
                  <a:solidFill>
                    <a:srgbClr val="77C389"/>
                  </a:solidFill>
                  <a:effectLst/>
                  <a:uLnTx/>
                  <a:uFillTx/>
                  <a:latin typeface="方正清刻本悦宋简体" panose="02000000000000000000" pitchFamily="2" charset="-122"/>
                  <a:ea typeface="方正清刻本悦宋简体" panose="02000000000000000000" pitchFamily="2" charset="-122"/>
                  <a:cs typeface="+mn-ea"/>
                  <a:sym typeface="+mn-lt"/>
                </a:rPr>
                <a:t>绿色小清新极简教育说课</a:t>
              </a:r>
              <a:r>
                <a:rPr kumimoji="0" lang="en-US" altLang="zh-CN" sz="2600" b="1" i="0" u="none" strike="noStrike" kern="1200" cap="none" spc="600" normalizeH="0" baseline="0" noProof="0" dirty="0">
                  <a:ln>
                    <a:noFill/>
                  </a:ln>
                  <a:solidFill>
                    <a:srgbClr val="77C389"/>
                  </a:solidFill>
                  <a:effectLst/>
                  <a:uLnTx/>
                  <a:uFillTx/>
                  <a:latin typeface="方正清刻本悦宋简体" panose="02000000000000000000" pitchFamily="2" charset="-122"/>
                  <a:ea typeface="方正清刻本悦宋简体" panose="02000000000000000000" pitchFamily="2" charset="-122"/>
                  <a:cs typeface="+mn-ea"/>
                  <a:sym typeface="+mn-lt"/>
                </a:rPr>
                <a:t>PPT</a:t>
              </a:r>
              <a:r>
                <a:rPr kumimoji="0" lang="zh-CN" altLang="en-US" sz="2600" b="1" i="0" u="none" strike="noStrike" kern="1200" cap="none" spc="600" normalizeH="0" baseline="0" noProof="0" dirty="0">
                  <a:ln>
                    <a:noFill/>
                  </a:ln>
                  <a:solidFill>
                    <a:srgbClr val="77C389"/>
                  </a:solidFill>
                  <a:effectLst/>
                  <a:uLnTx/>
                  <a:uFillTx/>
                  <a:latin typeface="方正清刻本悦宋简体" panose="02000000000000000000" pitchFamily="2" charset="-122"/>
                  <a:ea typeface="方正清刻本悦宋简体" panose="02000000000000000000" pitchFamily="2" charset="-122"/>
                  <a:cs typeface="+mn-ea"/>
                  <a:sym typeface="+mn-lt"/>
                </a:rPr>
                <a:t>模板</a:t>
              </a:r>
              <a:endParaRPr kumimoji="0" lang="en-US" altLang="zh-CN" sz="2600" b="1" i="0" u="none" strike="noStrike" kern="1200" cap="none" spc="600" normalizeH="0" baseline="0" noProof="0" dirty="0">
                <a:ln>
                  <a:noFill/>
                </a:ln>
                <a:solidFill>
                  <a:srgbClr val="77C389"/>
                </a:solidFill>
                <a:effectLst/>
                <a:uLnTx/>
                <a:uFillTx/>
                <a:latin typeface="方正清刻本悦宋简体" panose="02000000000000000000" pitchFamily="2" charset="-122"/>
                <a:ea typeface="方正清刻本悦宋简体" panose="02000000000000000000" pitchFamily="2" charset="-122"/>
                <a:cs typeface="+mn-ea"/>
                <a:sym typeface="+mn-lt"/>
              </a:endParaRPr>
            </a:p>
          </p:txBody>
        </p:sp>
        <p:cxnSp>
          <p:nvCxnSpPr>
            <p:cNvPr id="10" name="PA_直接连接符 15"/>
            <p:cNvCxnSpPr/>
            <p:nvPr>
              <p:custDataLst>
                <p:tags r:id="rId4"/>
              </p:custDataLst>
            </p:nvPr>
          </p:nvCxnSpPr>
          <p:spPr>
            <a:xfrm>
              <a:off x="4346643" y="2884042"/>
              <a:ext cx="450715" cy="0"/>
            </a:xfrm>
            <a:prstGeom prst="line">
              <a:avLst/>
            </a:prstGeom>
            <a:ln w="12700">
              <a:solidFill>
                <a:srgbClr val="49A55F"/>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包含 户外&#10;&#10;已生成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07054" y="-865285"/>
            <a:ext cx="10715423" cy="7106428"/>
          </a:xfrm>
          <a:prstGeom prst="rect">
            <a:avLst/>
          </a:prstGeom>
        </p:spPr>
      </p:pic>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266700" y="1352550"/>
            <a:ext cx="330347" cy="762000"/>
          </a:xfrm>
          <a:prstGeom prst="rect">
            <a:avLst/>
          </a:prstGeom>
          <a:noFill/>
        </p:spPr>
        <p:txBody>
          <a:bodyPr vert="wordArtVert"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00" b="0" i="0" u="none" strike="noStrike" kern="1200" cap="none" spc="0" normalizeH="0" baseline="0" noProof="0">
                <a:ln>
                  <a:noFill/>
                </a:ln>
                <a:solidFill>
                  <a:srgbClr val="ADB9CA"/>
                </a:solidFill>
                <a:effectLst/>
                <a:uLnTx/>
                <a:uFillTx/>
                <a:latin typeface="Calibri" panose="020F0502020204030204"/>
                <a:ea typeface="微软雅黑" panose="020B0503020204020204" pitchFamily="34" charset="-122"/>
                <a:cs typeface="+mn-ea"/>
                <a:sym typeface="+mn-lt"/>
              </a:rPr>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kumimoji="0" lang="zh-CN" altLang="en-US" sz="100" b="0" i="0" u="none" strike="noStrike" kern="1200" cap="none" spc="0" normalizeH="0" baseline="0" noProof="0">
              <a:ln>
                <a:noFill/>
              </a:ln>
              <a:solidFill>
                <a:srgbClr val="ADB9CA"/>
              </a:solidFill>
              <a:effectLst/>
              <a:uLnTx/>
              <a:uFillTx/>
              <a:latin typeface="Calibri" panose="020F0502020204030204"/>
              <a:ea typeface="微软雅黑" panose="020B0503020204020204" pitchFamily="34" charset="-122"/>
              <a:cs typeface="+mn-ea"/>
              <a:sym typeface="+mn-lt"/>
            </a:endParaRPr>
          </a:p>
        </p:txBody>
      </p:sp>
      <p:grpSp>
        <p:nvGrpSpPr>
          <p:cNvPr id="5" name="组合 4"/>
          <p:cNvGrpSpPr/>
          <p:nvPr/>
        </p:nvGrpSpPr>
        <p:grpSpPr>
          <a:xfrm>
            <a:off x="870652" y="1082628"/>
            <a:ext cx="7425465" cy="2797270"/>
            <a:chOff x="870652" y="1059184"/>
            <a:chExt cx="7425465" cy="2797270"/>
          </a:xfrm>
        </p:grpSpPr>
        <p:sp>
          <p:nvSpPr>
            <p:cNvPr id="68" name="文本框 67"/>
            <p:cNvSpPr txBox="1"/>
            <p:nvPr/>
          </p:nvSpPr>
          <p:spPr>
            <a:xfrm>
              <a:off x="1925718" y="1757686"/>
              <a:ext cx="5292565" cy="346249"/>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900"/>
                </a:spcBef>
                <a:spcAft>
                  <a:spcPts val="0"/>
                </a:spcAft>
                <a:buClrTx/>
                <a:buSzTx/>
                <a:buFontTx/>
                <a:buNone/>
                <a:defRPr/>
              </a:pPr>
              <a:r>
                <a:rPr kumimoji="0" lang="en-US" altLang="zh-CN" sz="825" b="0" i="0" u="none" strike="noStrike" kern="1200" cap="none" spc="0" normalizeH="0" baseline="0" noProof="0" dirty="0">
                  <a:ln>
                    <a:noFill/>
                  </a:ln>
                  <a:solidFill>
                    <a:srgbClr val="FFFFFF">
                      <a:lumMod val="50000"/>
                    </a:srgbClr>
                  </a:solidFill>
                  <a:effectLst/>
                  <a:uLnTx/>
                  <a:uFillTx/>
                  <a:latin typeface="Calibri" panose="020F0502020204030204"/>
                  <a:ea typeface="微软雅黑" panose="020B0503020204020204" pitchFamily="34" charset="-122"/>
                  <a:cs typeface="+mn-ea"/>
                  <a:sym typeface="+mn-lt"/>
                </a:rPr>
                <a:t>Clean, Minimalist, Flat, Powerful and Flexible PowerPoint template, perfect for business, corporate and personal use. Very easy to change color schemes. </a:t>
              </a:r>
              <a:endParaRPr kumimoji="0" lang="en-US" altLang="zh-CN" sz="825" b="0" i="0" u="none" strike="noStrike" kern="1200" cap="none" spc="0" normalizeH="0" baseline="0" noProof="0" dirty="0">
                <a:ln>
                  <a:noFill/>
                </a:ln>
                <a:solidFill>
                  <a:srgbClr val="FFFFFF">
                    <a:lumMod val="50000"/>
                  </a:srgbClr>
                </a:solidFill>
                <a:effectLst/>
                <a:uLnTx/>
                <a:uFillTx/>
                <a:latin typeface="Calibri" panose="020F0502020204030204"/>
                <a:ea typeface="微软雅黑" panose="020B0503020204020204" pitchFamily="34" charset="-122"/>
                <a:cs typeface="+mn-ea"/>
                <a:sym typeface="+mn-lt"/>
              </a:endParaRPr>
            </a:p>
          </p:txBody>
        </p:sp>
        <p:sp>
          <p:nvSpPr>
            <p:cNvPr id="40" name="矩形 39"/>
            <p:cNvSpPr/>
            <p:nvPr/>
          </p:nvSpPr>
          <p:spPr>
            <a:xfrm flipH="1">
              <a:off x="1420829" y="2496656"/>
              <a:ext cx="747088" cy="646331"/>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44546A">
                      <a:lumMod val="75000"/>
                    </a:srgbClr>
                  </a:solidFill>
                  <a:effectLst/>
                  <a:uLnTx/>
                  <a:uFillTx/>
                  <a:latin typeface="Calibri" panose="020F0502020204030204"/>
                  <a:ea typeface="微软雅黑" panose="020B0503020204020204" pitchFamily="34" charset="-122"/>
                  <a:cs typeface="+mn-ea"/>
                  <a:sym typeface="+mn-lt"/>
                </a:rPr>
                <a:t>01</a:t>
              </a:r>
              <a:endParaRPr kumimoji="0" lang="zh-CN" altLang="en-US" sz="3600" b="1" i="0" u="none" strike="noStrike" kern="1200" cap="none" spc="0" normalizeH="0" baseline="0" noProof="0" dirty="0">
                <a:ln>
                  <a:noFill/>
                </a:ln>
                <a:solidFill>
                  <a:srgbClr val="44546A">
                    <a:lumMod val="75000"/>
                  </a:srgbClr>
                </a:solidFill>
                <a:effectLst/>
                <a:uLnTx/>
                <a:uFillTx/>
                <a:latin typeface="Calibri" panose="020F0502020204030204"/>
                <a:ea typeface="微软雅黑" panose="020B0503020204020204" pitchFamily="34" charset="-122"/>
                <a:cs typeface="+mn-ea"/>
                <a:sym typeface="+mn-lt"/>
              </a:endParaRPr>
            </a:p>
          </p:txBody>
        </p:sp>
        <p:sp>
          <p:nvSpPr>
            <p:cNvPr id="54" name="矩形 53" descr="e7d195523061f1c0cef09ac28eaae964ec9988a5cce77c8b8C1E4685C6E6B40CD7615480512384A61EE159C6FE0045D14B61E85D0A95589D558B81FFC809322ACC20DC2254D928200A3EA0841B8B1814D46540F92FDE0CC7D2E4FED8FEEFC6C9A68F4EFD8E967F607C3A4874F08B710D4B9EDAF2198A37174DB562817F68A467C4A8AF4E469EC69C"/>
            <p:cNvSpPr/>
            <p:nvPr/>
          </p:nvSpPr>
          <p:spPr>
            <a:xfrm>
              <a:off x="870652" y="3271861"/>
              <a:ext cx="1853498" cy="276999"/>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30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rPr>
                <a:t>输入你的标题</a:t>
              </a:r>
              <a:endParaRPr kumimoji="0" lang="en-US" altLang="zh-CN" sz="1200" b="1" i="0" u="none" strike="noStrike" kern="1200" cap="none" spc="30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endParaRPr>
            </a:p>
          </p:txBody>
        </p:sp>
        <p:sp>
          <p:nvSpPr>
            <p:cNvPr id="56" name="矩形 55"/>
            <p:cNvSpPr/>
            <p:nvPr/>
          </p:nvSpPr>
          <p:spPr>
            <a:xfrm>
              <a:off x="991223" y="3533289"/>
              <a:ext cx="1606300" cy="323165"/>
            </a:xfrm>
            <a:prstGeom prst="rect">
              <a:avLst/>
            </a:prstGeom>
          </p:spPr>
          <p:txBody>
            <a:bodyPr wrap="square">
              <a:spAutoFit/>
            </a:bodyPr>
            <a:lstStyle/>
            <a:p>
              <a:pPr marL="0" marR="0" lvl="0" indent="0" algn="ctr" defTabSz="685800" rtl="0" eaLnBrk="1" fontAlgn="auto" latinLnBrk="0" hangingPunct="1">
                <a:lnSpc>
                  <a:spcPct val="100000"/>
                </a:lnSpc>
                <a:spcBef>
                  <a:spcPts val="450"/>
                </a:spcBef>
                <a:spcAft>
                  <a:spcPts val="0"/>
                </a:spcAft>
                <a:buClrTx/>
                <a:buSzTx/>
                <a:buFontTx/>
                <a:buNone/>
                <a:defRPr/>
              </a:pPr>
              <a:r>
                <a:rPr kumimoji="0" lang="en-US" altLang="zh-CN" sz="750" b="0" i="0" u="none" strike="noStrike" kern="1200" cap="none" spc="0" normalizeH="0" baseline="0" noProof="0" dirty="0">
                  <a:ln>
                    <a:noFill/>
                  </a:ln>
                  <a:solidFill>
                    <a:srgbClr val="FFFFFF">
                      <a:lumMod val="50000"/>
                    </a:srgbClr>
                  </a:solidFill>
                  <a:effectLst/>
                  <a:uLnTx/>
                  <a:uFillTx/>
                  <a:latin typeface="Calibri" panose="020F0502020204030204"/>
                  <a:ea typeface="微软雅黑" panose="020B0503020204020204" pitchFamily="34" charset="-122"/>
                  <a:cs typeface="+mn-ea"/>
                  <a:sym typeface="+mn-lt"/>
                </a:rPr>
                <a:t>Clean, Minimalist, Flat, Powerful and Flexible PowerPoint template .</a:t>
              </a:r>
              <a:endParaRPr kumimoji="0" lang="en-US" altLang="zh-CN" sz="750" b="0" i="0" u="none" strike="noStrike" kern="1200" cap="none" spc="0" normalizeH="0" baseline="0" noProof="0" dirty="0">
                <a:ln>
                  <a:noFill/>
                </a:ln>
                <a:solidFill>
                  <a:srgbClr val="FFFFFF">
                    <a:lumMod val="50000"/>
                  </a:srgbClr>
                </a:solidFill>
                <a:effectLst/>
                <a:uLnTx/>
                <a:uFillTx/>
                <a:latin typeface="Calibri" panose="020F0502020204030204"/>
                <a:ea typeface="微软雅黑" panose="020B0503020204020204" pitchFamily="34" charset="-122"/>
                <a:cs typeface="+mn-ea"/>
                <a:sym typeface="+mn-lt"/>
              </a:endParaRPr>
            </a:p>
          </p:txBody>
        </p:sp>
        <p:sp>
          <p:nvSpPr>
            <p:cNvPr id="58" name="矩形 57"/>
            <p:cNvSpPr/>
            <p:nvPr/>
          </p:nvSpPr>
          <p:spPr>
            <a:xfrm flipH="1">
              <a:off x="3278151" y="2496656"/>
              <a:ext cx="747088" cy="646331"/>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44546A">
                      <a:lumMod val="75000"/>
                    </a:srgbClr>
                  </a:solidFill>
                  <a:effectLst/>
                  <a:uLnTx/>
                  <a:uFillTx/>
                  <a:latin typeface="Calibri" panose="020F0502020204030204"/>
                  <a:ea typeface="微软雅黑" panose="020B0503020204020204" pitchFamily="34" charset="-122"/>
                  <a:cs typeface="+mn-ea"/>
                  <a:sym typeface="+mn-lt"/>
                </a:rPr>
                <a:t>02</a:t>
              </a:r>
              <a:endParaRPr kumimoji="0" lang="zh-CN" altLang="en-US" sz="3600" b="1" i="0" u="none" strike="noStrike" kern="1200" cap="none" spc="0" normalizeH="0" baseline="0" noProof="0" dirty="0">
                <a:ln>
                  <a:noFill/>
                </a:ln>
                <a:solidFill>
                  <a:srgbClr val="44546A">
                    <a:lumMod val="75000"/>
                  </a:srgbClr>
                </a:solidFill>
                <a:effectLst/>
                <a:uLnTx/>
                <a:uFillTx/>
                <a:latin typeface="Calibri" panose="020F0502020204030204"/>
                <a:ea typeface="微软雅黑" panose="020B0503020204020204" pitchFamily="34" charset="-122"/>
                <a:cs typeface="+mn-ea"/>
                <a:sym typeface="+mn-lt"/>
              </a:endParaRPr>
            </a:p>
          </p:txBody>
        </p:sp>
        <p:sp>
          <p:nvSpPr>
            <p:cNvPr id="59" name="矩形 58" descr="e7d195523061f1c0cef09ac28eaae964ec9988a5cce77c8b8C1E4685C6E6B40CD7615480512384A61EE159C6FE0045D14B61E85D0A95589D558B81FFC809322ACC20DC2254D928200A3EA0841B8B1814D46540F92FDE0CC7D2E4FED8FEEFC6C9A68F4EFD8E967F607C3A4874F08B710D4B9EDAF2198A37174DB562817F68A467C4A8AF4E469EC69C"/>
            <p:cNvSpPr/>
            <p:nvPr/>
          </p:nvSpPr>
          <p:spPr>
            <a:xfrm>
              <a:off x="2727974" y="3271861"/>
              <a:ext cx="1853498" cy="276999"/>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30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rPr>
                <a:t>输入你的标题</a:t>
              </a:r>
              <a:endParaRPr kumimoji="0" lang="en-US" altLang="zh-CN" sz="1200" b="1" i="0" u="none" strike="noStrike" kern="1200" cap="none" spc="30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endParaRPr>
            </a:p>
          </p:txBody>
        </p:sp>
        <p:sp>
          <p:nvSpPr>
            <p:cNvPr id="60" name="矩形 59"/>
            <p:cNvSpPr/>
            <p:nvPr/>
          </p:nvSpPr>
          <p:spPr>
            <a:xfrm>
              <a:off x="2848545" y="3533289"/>
              <a:ext cx="1606300" cy="323165"/>
            </a:xfrm>
            <a:prstGeom prst="rect">
              <a:avLst/>
            </a:prstGeom>
          </p:spPr>
          <p:txBody>
            <a:bodyPr wrap="square">
              <a:spAutoFit/>
            </a:bodyPr>
            <a:lstStyle/>
            <a:p>
              <a:pPr marL="0" marR="0" lvl="0" indent="0" algn="ctr" defTabSz="685800" rtl="0" eaLnBrk="1" fontAlgn="auto" latinLnBrk="0" hangingPunct="1">
                <a:lnSpc>
                  <a:spcPct val="100000"/>
                </a:lnSpc>
                <a:spcBef>
                  <a:spcPts val="450"/>
                </a:spcBef>
                <a:spcAft>
                  <a:spcPts val="0"/>
                </a:spcAft>
                <a:buClrTx/>
                <a:buSzTx/>
                <a:buFontTx/>
                <a:buNone/>
                <a:defRPr/>
              </a:pPr>
              <a:r>
                <a:rPr kumimoji="0" lang="en-US" altLang="zh-CN" sz="750" b="0" i="0" u="none" strike="noStrike" kern="1200" cap="none" spc="0" normalizeH="0" baseline="0" noProof="0" dirty="0">
                  <a:ln>
                    <a:noFill/>
                  </a:ln>
                  <a:solidFill>
                    <a:srgbClr val="FFFFFF">
                      <a:lumMod val="50000"/>
                    </a:srgbClr>
                  </a:solidFill>
                  <a:effectLst/>
                  <a:uLnTx/>
                  <a:uFillTx/>
                  <a:latin typeface="Calibri" panose="020F0502020204030204"/>
                  <a:ea typeface="微软雅黑" panose="020B0503020204020204" pitchFamily="34" charset="-122"/>
                  <a:cs typeface="+mn-ea"/>
                  <a:sym typeface="+mn-lt"/>
                </a:rPr>
                <a:t>Clean, Minimalist, Flat, Powerful and Flexible PowerPoint template .</a:t>
              </a:r>
              <a:endParaRPr kumimoji="0" lang="en-US" altLang="zh-CN" sz="750" b="0" i="0" u="none" strike="noStrike" kern="1200" cap="none" spc="0" normalizeH="0" baseline="0" noProof="0" dirty="0">
                <a:ln>
                  <a:noFill/>
                </a:ln>
                <a:solidFill>
                  <a:srgbClr val="FFFFFF">
                    <a:lumMod val="50000"/>
                  </a:srgbClr>
                </a:solidFill>
                <a:effectLst/>
                <a:uLnTx/>
                <a:uFillTx/>
                <a:latin typeface="Calibri" panose="020F0502020204030204"/>
                <a:ea typeface="微软雅黑" panose="020B0503020204020204" pitchFamily="34" charset="-122"/>
                <a:cs typeface="+mn-ea"/>
                <a:sym typeface="+mn-lt"/>
              </a:endParaRPr>
            </a:p>
          </p:txBody>
        </p:sp>
        <p:sp>
          <p:nvSpPr>
            <p:cNvPr id="62" name="矩形 61"/>
            <p:cNvSpPr/>
            <p:nvPr/>
          </p:nvSpPr>
          <p:spPr>
            <a:xfrm flipH="1">
              <a:off x="5135473" y="2496656"/>
              <a:ext cx="747088" cy="646331"/>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44546A">
                      <a:lumMod val="75000"/>
                    </a:srgbClr>
                  </a:solidFill>
                  <a:effectLst/>
                  <a:uLnTx/>
                  <a:uFillTx/>
                  <a:latin typeface="Calibri" panose="020F0502020204030204"/>
                  <a:ea typeface="微软雅黑" panose="020B0503020204020204" pitchFamily="34" charset="-122"/>
                  <a:cs typeface="+mn-ea"/>
                  <a:sym typeface="+mn-lt"/>
                </a:rPr>
                <a:t>03</a:t>
              </a:r>
              <a:endParaRPr kumimoji="0" lang="zh-CN" altLang="en-US" sz="3600" b="1" i="0" u="none" strike="noStrike" kern="1200" cap="none" spc="0" normalizeH="0" baseline="0" noProof="0" dirty="0">
                <a:ln>
                  <a:noFill/>
                </a:ln>
                <a:solidFill>
                  <a:srgbClr val="44546A">
                    <a:lumMod val="75000"/>
                  </a:srgbClr>
                </a:solidFill>
                <a:effectLst/>
                <a:uLnTx/>
                <a:uFillTx/>
                <a:latin typeface="Calibri" panose="020F0502020204030204"/>
                <a:ea typeface="微软雅黑" panose="020B0503020204020204" pitchFamily="34" charset="-122"/>
                <a:cs typeface="+mn-ea"/>
                <a:sym typeface="+mn-lt"/>
              </a:endParaRPr>
            </a:p>
          </p:txBody>
        </p:sp>
        <p:sp>
          <p:nvSpPr>
            <p:cNvPr id="63" name="矩形 62" descr="e7d195523061f1c0cef09ac28eaae964ec9988a5cce77c8b8C1E4685C6E6B40CD7615480512384A61EE159C6FE0045D14B61E85D0A95589D558B81FFC809322ACC20DC2254D928200A3EA0841B8B1814D46540F92FDE0CC7D2E4FED8FEEFC6C9A68F4EFD8E967F607C3A4874F08B710D4B9EDAF2198A37174DB562817F68A467C4A8AF4E469EC69C"/>
            <p:cNvSpPr/>
            <p:nvPr/>
          </p:nvSpPr>
          <p:spPr>
            <a:xfrm>
              <a:off x="4585296" y="3271861"/>
              <a:ext cx="1853498" cy="276999"/>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30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rPr>
                <a:t>输入你的标题</a:t>
              </a:r>
              <a:endParaRPr kumimoji="0" lang="en-US" altLang="zh-CN" sz="1200" b="1" i="0" u="none" strike="noStrike" kern="1200" cap="none" spc="30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endParaRPr>
            </a:p>
          </p:txBody>
        </p:sp>
        <p:sp>
          <p:nvSpPr>
            <p:cNvPr id="65" name="矩形 64"/>
            <p:cNvSpPr/>
            <p:nvPr/>
          </p:nvSpPr>
          <p:spPr>
            <a:xfrm>
              <a:off x="4705867" y="3533289"/>
              <a:ext cx="1606300" cy="323165"/>
            </a:xfrm>
            <a:prstGeom prst="rect">
              <a:avLst/>
            </a:prstGeom>
          </p:spPr>
          <p:txBody>
            <a:bodyPr wrap="square">
              <a:spAutoFit/>
            </a:bodyPr>
            <a:lstStyle/>
            <a:p>
              <a:pPr marL="0" marR="0" lvl="0" indent="0" algn="ctr" defTabSz="685800" rtl="0" eaLnBrk="1" fontAlgn="auto" latinLnBrk="0" hangingPunct="1">
                <a:lnSpc>
                  <a:spcPct val="100000"/>
                </a:lnSpc>
                <a:spcBef>
                  <a:spcPts val="450"/>
                </a:spcBef>
                <a:spcAft>
                  <a:spcPts val="0"/>
                </a:spcAft>
                <a:buClrTx/>
                <a:buSzTx/>
                <a:buFontTx/>
                <a:buNone/>
                <a:defRPr/>
              </a:pPr>
              <a:r>
                <a:rPr kumimoji="0" lang="en-US" altLang="zh-CN" sz="750" b="0" i="0" u="none" strike="noStrike" kern="1200" cap="none" spc="0" normalizeH="0" baseline="0" noProof="0" dirty="0">
                  <a:ln>
                    <a:noFill/>
                  </a:ln>
                  <a:solidFill>
                    <a:srgbClr val="FFFFFF">
                      <a:lumMod val="50000"/>
                    </a:srgbClr>
                  </a:solidFill>
                  <a:effectLst/>
                  <a:uLnTx/>
                  <a:uFillTx/>
                  <a:latin typeface="Calibri" panose="020F0502020204030204"/>
                  <a:ea typeface="微软雅黑" panose="020B0503020204020204" pitchFamily="34" charset="-122"/>
                  <a:cs typeface="+mn-ea"/>
                  <a:sym typeface="+mn-lt"/>
                </a:rPr>
                <a:t>Clean, Minimalist, Flat, Powerful and Flexible PowerPoint template .</a:t>
              </a:r>
              <a:endParaRPr kumimoji="0" lang="en-US" altLang="zh-CN" sz="750" b="0" i="0" u="none" strike="noStrike" kern="1200" cap="none" spc="0" normalizeH="0" baseline="0" noProof="0" dirty="0">
                <a:ln>
                  <a:noFill/>
                </a:ln>
                <a:solidFill>
                  <a:srgbClr val="FFFFFF">
                    <a:lumMod val="50000"/>
                  </a:srgbClr>
                </a:solidFill>
                <a:effectLst/>
                <a:uLnTx/>
                <a:uFillTx/>
                <a:latin typeface="Calibri" panose="020F0502020204030204"/>
                <a:ea typeface="微软雅黑" panose="020B0503020204020204" pitchFamily="34" charset="-122"/>
                <a:cs typeface="+mn-ea"/>
                <a:sym typeface="+mn-lt"/>
              </a:endParaRPr>
            </a:p>
          </p:txBody>
        </p:sp>
        <p:sp>
          <p:nvSpPr>
            <p:cNvPr id="67" name="矩形 66"/>
            <p:cNvSpPr/>
            <p:nvPr/>
          </p:nvSpPr>
          <p:spPr>
            <a:xfrm flipH="1">
              <a:off x="6992796" y="2496656"/>
              <a:ext cx="747088" cy="646331"/>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44546A">
                      <a:lumMod val="75000"/>
                    </a:srgbClr>
                  </a:solidFill>
                  <a:effectLst/>
                  <a:uLnTx/>
                  <a:uFillTx/>
                  <a:latin typeface="Calibri" panose="020F0502020204030204"/>
                  <a:ea typeface="微软雅黑" panose="020B0503020204020204" pitchFamily="34" charset="-122"/>
                  <a:cs typeface="+mn-ea"/>
                  <a:sym typeface="+mn-lt"/>
                </a:rPr>
                <a:t>04</a:t>
              </a:r>
              <a:endParaRPr kumimoji="0" lang="zh-CN" altLang="en-US" sz="3600" b="1" i="0" u="none" strike="noStrike" kern="1200" cap="none" spc="0" normalizeH="0" baseline="0" noProof="0" dirty="0">
                <a:ln>
                  <a:noFill/>
                </a:ln>
                <a:solidFill>
                  <a:srgbClr val="44546A">
                    <a:lumMod val="75000"/>
                  </a:srgbClr>
                </a:solidFill>
                <a:effectLst/>
                <a:uLnTx/>
                <a:uFillTx/>
                <a:latin typeface="Calibri" panose="020F0502020204030204"/>
                <a:ea typeface="微软雅黑" panose="020B0503020204020204" pitchFamily="34" charset="-122"/>
                <a:cs typeface="+mn-ea"/>
                <a:sym typeface="+mn-lt"/>
              </a:endParaRPr>
            </a:p>
          </p:txBody>
        </p:sp>
        <p:sp>
          <p:nvSpPr>
            <p:cNvPr id="69" name="矩形 68" descr="e7d195523061f1c0cef09ac28eaae964ec9988a5cce77c8b8C1E4685C6E6B40CD7615480512384A61EE159C6FE0045D14B61E85D0A95589D558B81FFC809322ACC20DC2254D928200A3EA0841B8B1814D46540F92FDE0CC7D2E4FED8FEEFC6C9A68F4EFD8E967F607C3A4874F08B710D4B9EDAF2198A37174DB562817F68A467C4A8AF4E469EC69C"/>
            <p:cNvSpPr/>
            <p:nvPr/>
          </p:nvSpPr>
          <p:spPr>
            <a:xfrm>
              <a:off x="6442619" y="3271861"/>
              <a:ext cx="1853498" cy="276999"/>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30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rPr>
                <a:t>输入你的标题</a:t>
              </a:r>
              <a:endParaRPr kumimoji="0" lang="en-US" altLang="zh-CN" sz="1200" b="1" i="0" u="none" strike="noStrike" kern="1200" cap="none" spc="30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endParaRPr>
            </a:p>
          </p:txBody>
        </p:sp>
        <p:sp>
          <p:nvSpPr>
            <p:cNvPr id="70" name="矩形 69"/>
            <p:cNvSpPr/>
            <p:nvPr/>
          </p:nvSpPr>
          <p:spPr>
            <a:xfrm>
              <a:off x="6563190" y="3533289"/>
              <a:ext cx="1606300" cy="323165"/>
            </a:xfrm>
            <a:prstGeom prst="rect">
              <a:avLst/>
            </a:prstGeom>
          </p:spPr>
          <p:txBody>
            <a:bodyPr wrap="square">
              <a:spAutoFit/>
            </a:bodyPr>
            <a:lstStyle/>
            <a:p>
              <a:pPr marL="0" marR="0" lvl="0" indent="0" algn="ctr" defTabSz="685800" rtl="0" eaLnBrk="1" fontAlgn="auto" latinLnBrk="0" hangingPunct="1">
                <a:lnSpc>
                  <a:spcPct val="100000"/>
                </a:lnSpc>
                <a:spcBef>
                  <a:spcPts val="450"/>
                </a:spcBef>
                <a:spcAft>
                  <a:spcPts val="0"/>
                </a:spcAft>
                <a:buClrTx/>
                <a:buSzTx/>
                <a:buFontTx/>
                <a:buNone/>
                <a:defRPr/>
              </a:pPr>
              <a:r>
                <a:rPr kumimoji="0" lang="en-US" altLang="zh-CN" sz="750" b="0" i="0" u="none" strike="noStrike" kern="1200" cap="none" spc="0" normalizeH="0" baseline="0" noProof="0" dirty="0">
                  <a:ln>
                    <a:noFill/>
                  </a:ln>
                  <a:solidFill>
                    <a:srgbClr val="FFFFFF">
                      <a:lumMod val="50000"/>
                    </a:srgbClr>
                  </a:solidFill>
                  <a:effectLst/>
                  <a:uLnTx/>
                  <a:uFillTx/>
                  <a:latin typeface="Calibri" panose="020F0502020204030204"/>
                  <a:ea typeface="微软雅黑" panose="020B0503020204020204" pitchFamily="34" charset="-122"/>
                  <a:cs typeface="+mn-ea"/>
                  <a:sym typeface="+mn-lt"/>
                </a:rPr>
                <a:t>Clean, Minimalist, Flat, Powerful and Flexible PowerPoint template .</a:t>
              </a:r>
              <a:endParaRPr kumimoji="0" lang="en-US" altLang="zh-CN" sz="750" b="0" i="0" u="none" strike="noStrike" kern="1200" cap="none" spc="0" normalizeH="0" baseline="0" noProof="0" dirty="0">
                <a:ln>
                  <a:noFill/>
                </a:ln>
                <a:solidFill>
                  <a:srgbClr val="FFFFFF">
                    <a:lumMod val="50000"/>
                  </a:srgbClr>
                </a:solidFill>
                <a:effectLst/>
                <a:uLnTx/>
                <a:uFillTx/>
                <a:latin typeface="Calibri" panose="020F0502020204030204"/>
                <a:ea typeface="微软雅黑" panose="020B0503020204020204" pitchFamily="34" charset="-122"/>
                <a:cs typeface="+mn-ea"/>
                <a:sym typeface="+mn-lt"/>
              </a:endParaRPr>
            </a:p>
          </p:txBody>
        </p:sp>
        <p:sp>
          <p:nvSpPr>
            <p:cNvPr id="7" name="矩形 6"/>
            <p:cNvSpPr/>
            <p:nvPr/>
          </p:nvSpPr>
          <p:spPr>
            <a:xfrm>
              <a:off x="3815095" y="1059184"/>
              <a:ext cx="1513812" cy="600164"/>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300" b="1" i="0" u="none" strike="noStrike" kern="1200" cap="none" spc="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rPr>
                <a:t>Agenda</a:t>
              </a:r>
              <a:endParaRPr kumimoji="0" lang="en-US" altLang="zh-CN" sz="1800" b="1" i="0" u="none" strike="noStrike" kern="1200" cap="none" spc="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endParaRPr>
            </a:p>
          </p:txBody>
        </p:sp>
        <p:cxnSp>
          <p:nvCxnSpPr>
            <p:cNvPr id="71" name="PA_直接连接符 15"/>
            <p:cNvCxnSpPr/>
            <p:nvPr>
              <p:custDataLst>
                <p:tags r:id="rId2"/>
              </p:custDataLst>
            </p:nvPr>
          </p:nvCxnSpPr>
          <p:spPr>
            <a:xfrm>
              <a:off x="4350658" y="1688610"/>
              <a:ext cx="442685" cy="0"/>
            </a:xfrm>
            <a:prstGeom prst="line">
              <a:avLst/>
            </a:prstGeom>
            <a:ln w="12700">
              <a:solidFill>
                <a:srgbClr val="49A55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PA_直接连接符 15"/>
            <p:cNvCxnSpPr/>
            <p:nvPr>
              <p:custDataLst>
                <p:tags r:id="rId3"/>
              </p:custDataLst>
            </p:nvPr>
          </p:nvCxnSpPr>
          <p:spPr>
            <a:xfrm>
              <a:off x="1702292" y="3179463"/>
              <a:ext cx="184163" cy="0"/>
            </a:xfrm>
            <a:prstGeom prst="line">
              <a:avLst/>
            </a:prstGeom>
            <a:ln w="12700">
              <a:solidFill>
                <a:srgbClr val="49A55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PA_直接连接符 15"/>
            <p:cNvCxnSpPr/>
            <p:nvPr>
              <p:custDataLst>
                <p:tags r:id="rId4"/>
              </p:custDataLst>
            </p:nvPr>
          </p:nvCxnSpPr>
          <p:spPr>
            <a:xfrm>
              <a:off x="3559614" y="3179463"/>
              <a:ext cx="184163" cy="0"/>
            </a:xfrm>
            <a:prstGeom prst="line">
              <a:avLst/>
            </a:prstGeom>
            <a:ln w="12700">
              <a:solidFill>
                <a:srgbClr val="49A55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2" name="PA_直接连接符 15"/>
            <p:cNvCxnSpPr/>
            <p:nvPr>
              <p:custDataLst>
                <p:tags r:id="rId5"/>
              </p:custDataLst>
            </p:nvPr>
          </p:nvCxnSpPr>
          <p:spPr>
            <a:xfrm>
              <a:off x="5416936" y="3179463"/>
              <a:ext cx="184163" cy="0"/>
            </a:xfrm>
            <a:prstGeom prst="line">
              <a:avLst/>
            </a:prstGeom>
            <a:ln w="12700">
              <a:solidFill>
                <a:srgbClr val="49A55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3" name="PA_直接连接符 15"/>
            <p:cNvCxnSpPr/>
            <p:nvPr>
              <p:custDataLst>
                <p:tags r:id="rId6"/>
              </p:custDataLst>
            </p:nvPr>
          </p:nvCxnSpPr>
          <p:spPr>
            <a:xfrm>
              <a:off x="7274259" y="3179463"/>
              <a:ext cx="184163" cy="0"/>
            </a:xfrm>
            <a:prstGeom prst="line">
              <a:avLst/>
            </a:prstGeom>
            <a:ln w="12700">
              <a:solidFill>
                <a:srgbClr val="49A55F"/>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2006174" y="-1170043"/>
            <a:ext cx="13156348" cy="2579813"/>
            <a:chOff x="-2006174" y="-1170043"/>
            <a:chExt cx="13156348" cy="2579813"/>
          </a:xfrm>
        </p:grpSpPr>
        <p:pic>
          <p:nvPicPr>
            <p:cNvPr id="9" name="图片 8"/>
            <p:cNvPicPr>
              <a:picLocks noChangeAspect="1"/>
            </p:cNvPicPr>
            <p:nvPr/>
          </p:nvPicPr>
          <p:blipFill>
            <a:blip r:embed="rId7"/>
            <a:stretch>
              <a:fillRect/>
            </a:stretch>
          </p:blipFill>
          <p:spPr>
            <a:xfrm rot="5400000">
              <a:off x="3620758" y="-2493331"/>
              <a:ext cx="1668174" cy="5143500"/>
            </a:xfrm>
            <a:prstGeom prst="rect">
              <a:avLst/>
            </a:prstGeom>
          </p:spPr>
        </p:pic>
        <p:grpSp>
          <p:nvGrpSpPr>
            <p:cNvPr id="8" name="组合 7"/>
            <p:cNvGrpSpPr/>
            <p:nvPr/>
          </p:nvGrpSpPr>
          <p:grpSpPr>
            <a:xfrm>
              <a:off x="-2006174" y="-1170043"/>
              <a:ext cx="13156348" cy="2579813"/>
              <a:chOff x="-2050756" y="-1170043"/>
              <a:chExt cx="13156348" cy="2579813"/>
            </a:xfrm>
          </p:grpSpPr>
          <p:pic>
            <p:nvPicPr>
              <p:cNvPr id="6" name="图片 5"/>
              <p:cNvPicPr>
                <a:picLocks noChangeAspect="1"/>
              </p:cNvPicPr>
              <p:nvPr/>
            </p:nvPicPr>
            <p:blipFill>
              <a:blip r:embed="rId8"/>
              <a:stretch>
                <a:fillRect/>
              </a:stretch>
            </p:blipFill>
            <p:spPr>
              <a:xfrm>
                <a:off x="5776685" y="-1170043"/>
                <a:ext cx="5328907" cy="2579813"/>
              </a:xfrm>
              <a:prstGeom prst="rect">
                <a:avLst/>
              </a:prstGeom>
            </p:spPr>
          </p:pic>
          <p:pic>
            <p:nvPicPr>
              <p:cNvPr id="29" name="图片 28"/>
              <p:cNvPicPr>
                <a:picLocks noChangeAspect="1"/>
              </p:cNvPicPr>
              <p:nvPr/>
            </p:nvPicPr>
            <p:blipFill>
              <a:blip r:embed="rId8"/>
              <a:stretch>
                <a:fillRect/>
              </a:stretch>
            </p:blipFill>
            <p:spPr>
              <a:xfrm flipH="1">
                <a:off x="-2050756" y="-1170043"/>
                <a:ext cx="5328907" cy="2579813"/>
              </a:xfrm>
              <a:prstGeom prst="rect">
                <a:avLst/>
              </a:prstGeom>
            </p:spPr>
          </p:pic>
        </p:grpSp>
      </p:grpSp>
      <p:grpSp>
        <p:nvGrpSpPr>
          <p:cNvPr id="33" name="组合 32"/>
          <p:cNvGrpSpPr/>
          <p:nvPr/>
        </p:nvGrpSpPr>
        <p:grpSpPr>
          <a:xfrm rot="10800000">
            <a:off x="-2006174" y="3871106"/>
            <a:ext cx="13156348" cy="2579813"/>
            <a:chOff x="-2006174" y="-1170043"/>
            <a:chExt cx="13156348" cy="2579813"/>
          </a:xfrm>
        </p:grpSpPr>
        <p:pic>
          <p:nvPicPr>
            <p:cNvPr id="34" name="图片 33"/>
            <p:cNvPicPr>
              <a:picLocks noChangeAspect="1"/>
            </p:cNvPicPr>
            <p:nvPr/>
          </p:nvPicPr>
          <p:blipFill>
            <a:blip r:embed="rId7"/>
            <a:stretch>
              <a:fillRect/>
            </a:stretch>
          </p:blipFill>
          <p:spPr>
            <a:xfrm rot="5400000">
              <a:off x="3620758" y="-2493331"/>
              <a:ext cx="1668174" cy="5143500"/>
            </a:xfrm>
            <a:prstGeom prst="rect">
              <a:avLst/>
            </a:prstGeom>
          </p:spPr>
        </p:pic>
        <p:grpSp>
          <p:nvGrpSpPr>
            <p:cNvPr id="35" name="组合 34"/>
            <p:cNvGrpSpPr/>
            <p:nvPr/>
          </p:nvGrpSpPr>
          <p:grpSpPr>
            <a:xfrm>
              <a:off x="-2006174" y="-1170043"/>
              <a:ext cx="13156348" cy="2579813"/>
              <a:chOff x="-2050756" y="-1170043"/>
              <a:chExt cx="13156348" cy="2579813"/>
            </a:xfrm>
          </p:grpSpPr>
          <p:pic>
            <p:nvPicPr>
              <p:cNvPr id="36" name="图片 35"/>
              <p:cNvPicPr>
                <a:picLocks noChangeAspect="1"/>
              </p:cNvPicPr>
              <p:nvPr/>
            </p:nvPicPr>
            <p:blipFill>
              <a:blip r:embed="rId8"/>
              <a:stretch>
                <a:fillRect/>
              </a:stretch>
            </p:blipFill>
            <p:spPr>
              <a:xfrm>
                <a:off x="5776685" y="-1170043"/>
                <a:ext cx="5328907" cy="2579813"/>
              </a:xfrm>
              <a:prstGeom prst="rect">
                <a:avLst/>
              </a:prstGeom>
            </p:spPr>
          </p:pic>
          <p:pic>
            <p:nvPicPr>
              <p:cNvPr id="37" name="图片 36"/>
              <p:cNvPicPr>
                <a:picLocks noChangeAspect="1"/>
              </p:cNvPicPr>
              <p:nvPr/>
            </p:nvPicPr>
            <p:blipFill>
              <a:blip r:embed="rId8"/>
              <a:stretch>
                <a:fillRect/>
              </a:stretch>
            </p:blipFill>
            <p:spPr>
              <a:xfrm flipH="1">
                <a:off x="-2050756" y="-1170043"/>
                <a:ext cx="5328907" cy="2579813"/>
              </a:xfrm>
              <a:prstGeom prst="rect">
                <a:avLst/>
              </a:prstGeom>
            </p:spPr>
          </p:pic>
        </p:grpSp>
      </p:gr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图片包含 户外&#10;&#10;已生成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07054" y="-865285"/>
            <a:ext cx="10715423" cy="7106428"/>
          </a:xfrm>
          <a:prstGeom prst="rect">
            <a:avLst/>
          </a:prstGeom>
        </p:spPr>
      </p:pic>
      <p:sp>
        <p:nvSpPr>
          <p:cNvPr id="26" name="文本框 25"/>
          <p:cNvSpPr txBox="1"/>
          <p:nvPr/>
        </p:nvSpPr>
        <p:spPr>
          <a:xfrm>
            <a:off x="2897503" y="986701"/>
            <a:ext cx="3348994" cy="3170099"/>
          </a:xfrm>
          <a:prstGeom prst="rect">
            <a:avLst/>
          </a:prstGeom>
          <a:noFill/>
        </p:spPr>
        <p:txBody>
          <a:bodyPr wrap="none" rtlCol="0">
            <a:spAutoFit/>
          </a:bodyPr>
          <a:lstStyle/>
          <a:p>
            <a:pPr algn="ctr"/>
            <a:r>
              <a:rPr lang="en-US" altLang="zh-CN" sz="20000" b="1" dirty="0">
                <a:solidFill>
                  <a:srgbClr val="77C389">
                    <a:alpha val="20000"/>
                  </a:srgbClr>
                </a:solidFill>
                <a:latin typeface="+mn-ea"/>
              </a:rPr>
              <a:t>01</a:t>
            </a:r>
            <a:endParaRPr lang="zh-CN" altLang="en-US" sz="20000" b="1" dirty="0">
              <a:solidFill>
                <a:srgbClr val="77C389">
                  <a:alpha val="20000"/>
                </a:srgbClr>
              </a:solidFill>
              <a:latin typeface="+mn-ea"/>
            </a:endParaRPr>
          </a:p>
        </p:txBody>
      </p:sp>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266700" y="1352550"/>
            <a:ext cx="330347" cy="762000"/>
          </a:xfrm>
          <a:prstGeom prst="rect">
            <a:avLst/>
          </a:prstGeom>
          <a:noFill/>
        </p:spPr>
        <p:txBody>
          <a:bodyPr vert="wordArtVert"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00" b="0" i="0" u="none" strike="noStrike" kern="1200" cap="none" spc="0" normalizeH="0" baseline="0" noProof="0">
                <a:ln>
                  <a:noFill/>
                </a:ln>
                <a:solidFill>
                  <a:srgbClr val="ADB9CA"/>
                </a:solidFill>
                <a:effectLst/>
                <a:uLnTx/>
                <a:uFillTx/>
                <a:latin typeface="Calibri" panose="020F0502020204030204"/>
                <a:ea typeface="微软雅黑" panose="020B0503020204020204" pitchFamily="34" charset="-122"/>
                <a:cs typeface="+mn-ea"/>
                <a:sym typeface="+mn-lt"/>
              </a:rPr>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kumimoji="0" lang="zh-CN" altLang="en-US" sz="100" b="0" i="0" u="none" strike="noStrike" kern="1200" cap="none" spc="0" normalizeH="0" baseline="0" noProof="0">
              <a:ln>
                <a:noFill/>
              </a:ln>
              <a:solidFill>
                <a:srgbClr val="ADB9CA"/>
              </a:solidFill>
              <a:effectLst/>
              <a:uLnTx/>
              <a:uFillTx/>
              <a:latin typeface="Calibri" panose="020F0502020204030204"/>
              <a:ea typeface="微软雅黑" panose="020B0503020204020204" pitchFamily="34" charset="-122"/>
              <a:cs typeface="+mn-ea"/>
              <a:sym typeface="+mn-lt"/>
            </a:endParaRPr>
          </a:p>
        </p:txBody>
      </p:sp>
      <p:grpSp>
        <p:nvGrpSpPr>
          <p:cNvPr id="25" name="组合 24"/>
          <p:cNvGrpSpPr/>
          <p:nvPr/>
        </p:nvGrpSpPr>
        <p:grpSpPr>
          <a:xfrm>
            <a:off x="1264476" y="2012994"/>
            <a:ext cx="6615049" cy="1117512"/>
            <a:chOff x="1792351" y="2066657"/>
            <a:chExt cx="6615049" cy="1117512"/>
          </a:xfrm>
        </p:grpSpPr>
        <p:sp>
          <p:nvSpPr>
            <p:cNvPr id="8" name="矩形 7"/>
            <p:cNvSpPr/>
            <p:nvPr/>
          </p:nvSpPr>
          <p:spPr>
            <a:xfrm>
              <a:off x="1792351" y="2632158"/>
              <a:ext cx="6615049" cy="552011"/>
            </a:xfrm>
            <a:prstGeom prst="rect">
              <a:avLst/>
            </a:prstGeom>
            <a:noFill/>
          </p:spPr>
          <p:txBody>
            <a:bodyPr wrap="square">
              <a:spAutoFit/>
            </a:bodyPr>
            <a:lstStyle/>
            <a:p>
              <a:pPr marL="0" marR="0" lvl="0" indent="0" algn="ctr" defTabSz="685800" rtl="0" eaLnBrk="1" fontAlgn="auto" latinLnBrk="0" hangingPunct="1">
                <a:lnSpc>
                  <a:spcPct val="150000"/>
                </a:lnSpc>
                <a:spcBef>
                  <a:spcPts val="900"/>
                </a:spcBef>
                <a:spcAft>
                  <a:spcPts val="0"/>
                </a:spcAft>
                <a:buClrTx/>
                <a:buSzTx/>
                <a:buFontTx/>
                <a:buNone/>
                <a:defRPr/>
              </a:pPr>
              <a:r>
                <a:rPr kumimoji="0" lang="en-US" altLang="zh-CN" sz="1050" b="0" i="0" u="none" strike="noStrike" kern="1200" cap="none" spc="0" normalizeH="0" baseline="0" noProof="0" dirty="0">
                  <a:ln>
                    <a:noFill/>
                  </a:ln>
                  <a:solidFill>
                    <a:srgbClr val="FFFFFF">
                      <a:lumMod val="65000"/>
                    </a:srgbClr>
                  </a:solidFill>
                  <a:effectLst/>
                  <a:uLnTx/>
                  <a:uFillTx/>
                  <a:latin typeface="Calibri" panose="020F0502020204030204"/>
                  <a:ea typeface="微软雅黑" panose="020B0503020204020204" pitchFamily="34" charset="-122"/>
                  <a:cs typeface="+mn-ea"/>
                  <a:sym typeface="+mn-lt"/>
                </a:rPr>
                <a:t>Clean, Minimalist, Flat, Powerful and Flexible PowerPoint template, perfect for business, corporate or personal use. Very easy to change color schemes.</a:t>
              </a:r>
              <a:endParaRPr kumimoji="0" lang="en-US" altLang="zh-CN" sz="1050" b="0" i="0" u="none" strike="noStrike" kern="1200" cap="none" spc="0" normalizeH="0" baseline="0" noProof="0" dirty="0">
                <a:ln>
                  <a:noFill/>
                </a:ln>
                <a:solidFill>
                  <a:srgbClr val="FFFFFF">
                    <a:lumMod val="65000"/>
                  </a:srgbClr>
                </a:solidFill>
                <a:effectLst/>
                <a:uLnTx/>
                <a:uFillTx/>
                <a:latin typeface="Calibri" panose="020F0502020204030204"/>
                <a:ea typeface="微软雅黑" panose="020B0503020204020204" pitchFamily="34" charset="-122"/>
                <a:cs typeface="+mn-ea"/>
                <a:sym typeface="+mn-lt"/>
              </a:endParaRPr>
            </a:p>
          </p:txBody>
        </p:sp>
        <p:sp>
          <p:nvSpPr>
            <p:cNvPr id="10" name="矩形 9" descr="e7d195523061f1c0cef09ac28eaae964ec9988a5cce77c8b8C1E4685C6E6B40CD7615480512384A61EE159C6FE0045D14B61E85D0A95589D558B81FFC809322ACC20DC2254D928200A3EA0841B8B1814D46540F92FDE0CC7D2E4FED8FEEFC6C9A68F4EFD8E967F607C3A4874F08B710D4B9EDAF2198A37174DB562817F68A467C4A8AF4E469EC69C"/>
            <p:cNvSpPr/>
            <p:nvPr/>
          </p:nvSpPr>
          <p:spPr>
            <a:xfrm>
              <a:off x="2704165" y="2066657"/>
              <a:ext cx="4791421" cy="461665"/>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30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rPr>
                <a:t>请在这里输入你伟大的标题</a:t>
              </a:r>
              <a:endParaRPr kumimoji="0" lang="en-US" altLang="zh-CN" sz="2400" b="1" i="0" u="none" strike="noStrike" kern="1200" cap="none" spc="30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endParaRPr>
            </a:p>
          </p:txBody>
        </p:sp>
        <p:cxnSp>
          <p:nvCxnSpPr>
            <p:cNvPr id="6" name="PA_直接连接符 15"/>
            <p:cNvCxnSpPr/>
            <p:nvPr>
              <p:custDataLst>
                <p:tags r:id="rId2"/>
              </p:custDataLst>
            </p:nvPr>
          </p:nvCxnSpPr>
          <p:spPr>
            <a:xfrm>
              <a:off x="4813861" y="2591195"/>
              <a:ext cx="572028" cy="0"/>
            </a:xfrm>
            <a:prstGeom prst="line">
              <a:avLst/>
            </a:prstGeom>
            <a:ln w="15875">
              <a:solidFill>
                <a:srgbClr val="ACDAB7"/>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2102331" y="-915623"/>
            <a:ext cx="12434263" cy="6962836"/>
            <a:chOff x="-1866474" y="-1012183"/>
            <a:chExt cx="12434263" cy="6962836"/>
          </a:xfrm>
        </p:grpSpPr>
        <p:pic>
          <p:nvPicPr>
            <p:cNvPr id="23" name="图片 22"/>
            <p:cNvPicPr>
              <a:picLocks noChangeAspect="1"/>
            </p:cNvPicPr>
            <p:nvPr/>
          </p:nvPicPr>
          <p:blipFill>
            <a:blip r:embed="rId3"/>
            <a:stretch>
              <a:fillRect/>
            </a:stretch>
          </p:blipFill>
          <p:spPr>
            <a:xfrm flipH="1">
              <a:off x="-1866474" y="-1012183"/>
              <a:ext cx="5328907" cy="2579813"/>
            </a:xfrm>
            <a:prstGeom prst="rect">
              <a:avLst/>
            </a:prstGeom>
          </p:spPr>
        </p:pic>
        <p:pic>
          <p:nvPicPr>
            <p:cNvPr id="24" name="图片 23"/>
            <p:cNvPicPr>
              <a:picLocks noChangeAspect="1"/>
            </p:cNvPicPr>
            <p:nvPr/>
          </p:nvPicPr>
          <p:blipFill>
            <a:blip r:embed="rId3"/>
            <a:stretch>
              <a:fillRect/>
            </a:stretch>
          </p:blipFill>
          <p:spPr>
            <a:xfrm rot="10800000" flipH="1">
              <a:off x="5238882" y="3370840"/>
              <a:ext cx="5328907" cy="2579813"/>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682621" y="213699"/>
            <a:ext cx="3778758" cy="679483"/>
            <a:chOff x="3576828" y="275407"/>
            <a:chExt cx="5038344" cy="905977"/>
          </a:xfrm>
        </p:grpSpPr>
        <p:sp>
          <p:nvSpPr>
            <p:cNvPr id="29" name="TextBox 28"/>
            <p:cNvSpPr txBox="1"/>
            <p:nvPr/>
          </p:nvSpPr>
          <p:spPr>
            <a:xfrm>
              <a:off x="5479839" y="275407"/>
              <a:ext cx="1232323" cy="276999"/>
            </a:xfrm>
            <a:prstGeom prst="rect">
              <a:avLst/>
            </a:prstGeom>
            <a:noFill/>
          </p:spPr>
          <p:txBody>
            <a:bodyPr wrap="square">
              <a:spAutoFit/>
            </a:bodyPr>
            <a:lstStyle/>
            <a:p>
              <a:pPr algn="dist" defTabSz="685165">
                <a:defRPr/>
              </a:pPr>
              <a:r>
                <a:rPr lang="zh-CN" altLang="en-US" sz="750" b="1" dirty="0">
                  <a:solidFill>
                    <a:srgbClr val="445469"/>
                  </a:solidFill>
                  <a:latin typeface="Lato Regular"/>
                  <a:ea typeface="微软雅黑" panose="020B0503020204020204" pitchFamily="34" charset="-122"/>
                  <a:cs typeface="Lato Regular"/>
                </a:rPr>
                <a:t>刘铁头 </a:t>
              </a:r>
              <a:r>
                <a:rPr lang="en-US" altLang="zh-CN" sz="750" b="1" dirty="0">
                  <a:solidFill>
                    <a:srgbClr val="445469"/>
                  </a:solidFill>
                  <a:latin typeface="Lato Regular"/>
                  <a:ea typeface="微软雅黑" panose="020B0503020204020204" pitchFamily="34" charset="-122"/>
                  <a:cs typeface="Lato Regular"/>
                </a:rPr>
                <a:t>Design</a:t>
              </a:r>
              <a:endParaRPr lang="en-US" sz="750" b="1" dirty="0">
                <a:solidFill>
                  <a:srgbClr val="445469"/>
                </a:solidFill>
                <a:latin typeface="Lato Regular"/>
                <a:ea typeface="微软雅黑" panose="020B0503020204020204" pitchFamily="34" charset="-122"/>
                <a:cs typeface="Lato Regular"/>
              </a:endParaRPr>
            </a:p>
          </p:txBody>
        </p:sp>
        <p:grpSp>
          <p:nvGrpSpPr>
            <p:cNvPr id="2" name="组合 1"/>
            <p:cNvGrpSpPr/>
            <p:nvPr/>
          </p:nvGrpSpPr>
          <p:grpSpPr>
            <a:xfrm>
              <a:off x="5651089" y="1099743"/>
              <a:ext cx="889822" cy="81641"/>
              <a:chOff x="5726511" y="1063883"/>
              <a:chExt cx="889822" cy="81641"/>
            </a:xfrm>
          </p:grpSpPr>
          <p:sp>
            <p:nvSpPr>
              <p:cNvPr id="31" name="Oval 30"/>
              <p:cNvSpPr/>
              <p:nvPr/>
            </p:nvSpPr>
            <p:spPr bwMode="auto">
              <a:xfrm>
                <a:off x="5726511" y="1063883"/>
                <a:ext cx="81640" cy="81641"/>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36" name="Oval 35"/>
              <p:cNvSpPr/>
              <p:nvPr/>
            </p:nvSpPr>
            <p:spPr bwMode="auto">
              <a:xfrm>
                <a:off x="5928557" y="1063883"/>
                <a:ext cx="81640" cy="81641"/>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37" name="Oval 36"/>
              <p:cNvSpPr/>
              <p:nvPr/>
            </p:nvSpPr>
            <p:spPr bwMode="auto">
              <a:xfrm>
                <a:off x="6130603" y="1063883"/>
                <a:ext cx="81640" cy="8164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38" name="Oval 37"/>
              <p:cNvSpPr/>
              <p:nvPr/>
            </p:nvSpPr>
            <p:spPr bwMode="auto">
              <a:xfrm>
                <a:off x="6332649" y="1063883"/>
                <a:ext cx="81640" cy="81641"/>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39" name="Oval 38"/>
              <p:cNvSpPr/>
              <p:nvPr/>
            </p:nvSpPr>
            <p:spPr bwMode="auto">
              <a:xfrm>
                <a:off x="6534693" y="1063883"/>
                <a:ext cx="81640" cy="81641"/>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grpSp>
        <p:sp>
          <p:nvSpPr>
            <p:cNvPr id="40" name="TextBox 72"/>
            <p:cNvSpPr txBox="1">
              <a:spLocks noChangeArrowheads="1"/>
            </p:cNvSpPr>
            <p:nvPr/>
          </p:nvSpPr>
          <p:spPr bwMode="auto">
            <a:xfrm>
              <a:off x="3576828" y="564230"/>
              <a:ext cx="5038344" cy="430887"/>
            </a:xfrm>
            <a:prstGeom prst="rect">
              <a:avLst/>
            </a:prstGeom>
            <a:noFill/>
            <a:ln>
              <a:noFill/>
            </a:ln>
          </p:spPr>
          <p:txBody>
            <a:bodyPr wrap="square" lIns="0" tIns="0" rIns="0" bIns="0">
              <a:spAutoFit/>
            </a:bodyPr>
            <a:lstStyle>
              <a:lvl1pPr>
                <a:defRPr sz="3600">
                  <a:solidFill>
                    <a:schemeClr val="tx1"/>
                  </a:solidFill>
                  <a:latin typeface="Lato Light" charset="0"/>
                  <a:ea typeface="MS PGothic" panose="020B0600070205080204" charset="-128"/>
                  <a:cs typeface="MS PGothic" panose="020B0600070205080204" charset="-128"/>
                </a:defRPr>
              </a:lvl1pPr>
              <a:lvl2pPr marL="742950" indent="-285750">
                <a:defRPr sz="3600">
                  <a:solidFill>
                    <a:schemeClr val="tx1"/>
                  </a:solidFill>
                  <a:latin typeface="Lato Light" charset="0"/>
                  <a:ea typeface="MS PGothic" panose="020B0600070205080204" charset="-128"/>
                </a:defRPr>
              </a:lvl2pPr>
              <a:lvl3pPr marL="1143000" indent="-228600">
                <a:defRPr sz="3600">
                  <a:solidFill>
                    <a:schemeClr val="tx1"/>
                  </a:solidFill>
                  <a:latin typeface="Lato Light" charset="0"/>
                  <a:ea typeface="MS PGothic" panose="020B0600070205080204" charset="-128"/>
                </a:defRPr>
              </a:lvl3pPr>
              <a:lvl4pPr marL="1600200" indent="-228600">
                <a:defRPr sz="3600">
                  <a:solidFill>
                    <a:schemeClr val="tx1"/>
                  </a:solidFill>
                  <a:latin typeface="Lato Light" charset="0"/>
                  <a:ea typeface="MS PGothic" panose="020B0600070205080204" charset="-128"/>
                </a:defRPr>
              </a:lvl4pPr>
              <a:lvl5pPr marL="2057400" indent="-228600">
                <a:defRPr sz="3600">
                  <a:solidFill>
                    <a:schemeClr val="tx1"/>
                  </a:solidFill>
                  <a:latin typeface="Lato Light" charset="0"/>
                  <a:ea typeface="MS PGothic" panose="020B060007020508020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charset="-128"/>
                </a:defRPr>
              </a:lvl9pPr>
            </a:lstStyle>
            <a:p>
              <a:pPr algn="dist" defTabSz="685165"/>
              <a:r>
                <a:rPr lang="zh-CN" altLang="en-US" sz="2100" b="1" dirty="0">
                  <a:solidFill>
                    <a:srgbClr val="445469"/>
                  </a:solidFill>
                  <a:latin typeface="微软雅黑" panose="020B0503020204020204" pitchFamily="34" charset="-122"/>
                  <a:ea typeface="微软雅黑" panose="020B0503020204020204" pitchFamily="34" charset="-122"/>
                  <a:cs typeface="Lato Regular" charset="0"/>
                </a:rPr>
                <a:t>请在这里输入你伟大的标题</a:t>
              </a:r>
              <a:endParaRPr lang="en-US" sz="2100" b="1" dirty="0">
                <a:solidFill>
                  <a:srgbClr val="445469"/>
                </a:solidFill>
                <a:latin typeface="微软雅黑" panose="020B0503020204020204" pitchFamily="34" charset="-122"/>
                <a:ea typeface="微软雅黑" panose="020B0503020204020204" pitchFamily="34" charset="-122"/>
                <a:cs typeface="Lato Regular" charset="0"/>
              </a:endParaRPr>
            </a:p>
          </p:txBody>
        </p:sp>
      </p:grpSp>
      <p:sp>
        <p:nvSpPr>
          <p:cNvPr id="65" name="Rectangle 64"/>
          <p:cNvSpPr/>
          <p:nvPr/>
        </p:nvSpPr>
        <p:spPr>
          <a:xfrm>
            <a:off x="718824" y="3286683"/>
            <a:ext cx="1147211" cy="244668"/>
          </a:xfrm>
          <a:prstGeom prst="rect">
            <a:avLst/>
          </a:prstGeom>
        </p:spPr>
        <p:txBody>
          <a:bodyPr wrap="none" lIns="82283" tIns="41141" rIns="82283" bIns="41141">
            <a:spAutoFit/>
          </a:bodyPr>
          <a:lstStyle/>
          <a:p>
            <a:pPr algn="ctr" defTabSz="685165"/>
            <a:r>
              <a:rPr lang="zh-CN" altLang="en-US" sz="1050" b="1" spc="225" dirty="0">
                <a:solidFill>
                  <a:srgbClr val="445469"/>
                </a:solidFill>
                <a:latin typeface="Lato Regular"/>
                <a:ea typeface="Lato Light"/>
                <a:cs typeface="Lato Regular"/>
              </a:rPr>
              <a:t>输入你的标题</a:t>
            </a:r>
            <a:endParaRPr lang="en-US" sz="1050" b="1" spc="225" dirty="0">
              <a:solidFill>
                <a:srgbClr val="445469"/>
              </a:solidFill>
              <a:latin typeface="Lato Regular"/>
              <a:ea typeface="Lato Light"/>
              <a:cs typeface="Lato Regular"/>
            </a:endParaRPr>
          </a:p>
        </p:txBody>
      </p:sp>
      <p:sp>
        <p:nvSpPr>
          <p:cNvPr id="66" name="Rectangle 65"/>
          <p:cNvSpPr/>
          <p:nvPr/>
        </p:nvSpPr>
        <p:spPr>
          <a:xfrm>
            <a:off x="918397" y="3518758"/>
            <a:ext cx="748064" cy="198502"/>
          </a:xfrm>
          <a:prstGeom prst="rect">
            <a:avLst/>
          </a:prstGeom>
        </p:spPr>
        <p:txBody>
          <a:bodyPr wrap="none" lIns="82283" tIns="41141" rIns="82283" bIns="41141">
            <a:spAutoFit/>
          </a:bodyPr>
          <a:lstStyle/>
          <a:p>
            <a:pPr algn="ctr" defTabSz="685165"/>
            <a:r>
              <a:rPr lang="en-US" sz="750" dirty="0">
                <a:solidFill>
                  <a:srgbClr val="445469"/>
                </a:solidFill>
                <a:latin typeface="Lato Regular"/>
                <a:ea typeface="Lato Light"/>
                <a:cs typeface="Lato Regular"/>
              </a:rPr>
              <a:t>Administrator</a:t>
            </a:r>
            <a:endParaRPr lang="en-US" sz="750" dirty="0">
              <a:solidFill>
                <a:srgbClr val="445469"/>
              </a:solidFill>
              <a:latin typeface="Lato Regular"/>
              <a:ea typeface="Lato Light"/>
              <a:cs typeface="Lato Regular"/>
            </a:endParaRPr>
          </a:p>
        </p:txBody>
      </p:sp>
      <p:sp>
        <p:nvSpPr>
          <p:cNvPr id="68" name="Freeform 78"/>
          <p:cNvSpPr>
            <a:spLocks noChangeArrowheads="1"/>
          </p:cNvSpPr>
          <p:nvPr/>
        </p:nvSpPr>
        <p:spPr bwMode="auto">
          <a:xfrm>
            <a:off x="1407889" y="3751343"/>
            <a:ext cx="188138" cy="184686"/>
          </a:xfrm>
          <a:custGeom>
            <a:avLst/>
            <a:gdLst>
              <a:gd name="T0" fmla="*/ 212 w 479"/>
              <a:gd name="T1" fmla="*/ 169 h 471"/>
              <a:gd name="T2" fmla="*/ 212 w 479"/>
              <a:gd name="T3" fmla="*/ 169 h 471"/>
              <a:gd name="T4" fmla="*/ 185 w 479"/>
              <a:gd name="T5" fmla="*/ 142 h 471"/>
              <a:gd name="T6" fmla="*/ 177 w 479"/>
              <a:gd name="T7" fmla="*/ 142 h 471"/>
              <a:gd name="T8" fmla="*/ 168 w 479"/>
              <a:gd name="T9" fmla="*/ 160 h 471"/>
              <a:gd name="T10" fmla="*/ 168 w 479"/>
              <a:gd name="T11" fmla="*/ 187 h 471"/>
              <a:gd name="T12" fmla="*/ 194 w 479"/>
              <a:gd name="T13" fmla="*/ 213 h 471"/>
              <a:gd name="T14" fmla="*/ 203 w 479"/>
              <a:gd name="T15" fmla="*/ 213 h 471"/>
              <a:gd name="T16" fmla="*/ 212 w 479"/>
              <a:gd name="T17" fmla="*/ 169 h 471"/>
              <a:gd name="T18" fmla="*/ 238 w 479"/>
              <a:gd name="T19" fmla="*/ 0 h 471"/>
              <a:gd name="T20" fmla="*/ 238 w 479"/>
              <a:gd name="T21" fmla="*/ 0 h 471"/>
              <a:gd name="T22" fmla="*/ 0 w 479"/>
              <a:gd name="T23" fmla="*/ 231 h 471"/>
              <a:gd name="T24" fmla="*/ 238 w 479"/>
              <a:gd name="T25" fmla="*/ 470 h 471"/>
              <a:gd name="T26" fmla="*/ 478 w 479"/>
              <a:gd name="T27" fmla="*/ 231 h 471"/>
              <a:gd name="T28" fmla="*/ 238 w 479"/>
              <a:gd name="T29" fmla="*/ 0 h 471"/>
              <a:gd name="T30" fmla="*/ 221 w 479"/>
              <a:gd name="T31" fmla="*/ 338 h 471"/>
              <a:gd name="T32" fmla="*/ 221 w 479"/>
              <a:gd name="T33" fmla="*/ 338 h 471"/>
              <a:gd name="T34" fmla="*/ 185 w 479"/>
              <a:gd name="T35" fmla="*/ 346 h 471"/>
              <a:gd name="T36" fmla="*/ 185 w 479"/>
              <a:gd name="T37" fmla="*/ 346 h 471"/>
              <a:gd name="T38" fmla="*/ 185 w 479"/>
              <a:gd name="T39" fmla="*/ 346 h 471"/>
              <a:gd name="T40" fmla="*/ 124 w 479"/>
              <a:gd name="T41" fmla="*/ 301 h 471"/>
              <a:gd name="T42" fmla="*/ 194 w 479"/>
              <a:gd name="T43" fmla="*/ 248 h 471"/>
              <a:gd name="T44" fmla="*/ 194 w 479"/>
              <a:gd name="T45" fmla="*/ 248 h 471"/>
              <a:gd name="T46" fmla="*/ 185 w 479"/>
              <a:gd name="T47" fmla="*/ 231 h 471"/>
              <a:gd name="T48" fmla="*/ 185 w 479"/>
              <a:gd name="T49" fmla="*/ 231 h 471"/>
              <a:gd name="T50" fmla="*/ 159 w 479"/>
              <a:gd name="T51" fmla="*/ 222 h 471"/>
              <a:gd name="T52" fmla="*/ 141 w 479"/>
              <a:gd name="T53" fmla="*/ 178 h 471"/>
              <a:gd name="T54" fmla="*/ 194 w 479"/>
              <a:gd name="T55" fmla="*/ 125 h 471"/>
              <a:gd name="T56" fmla="*/ 256 w 479"/>
              <a:gd name="T57" fmla="*/ 125 h 471"/>
              <a:gd name="T58" fmla="*/ 256 w 479"/>
              <a:gd name="T59" fmla="*/ 125 h 471"/>
              <a:gd name="T60" fmla="*/ 238 w 479"/>
              <a:gd name="T61" fmla="*/ 134 h 471"/>
              <a:gd name="T62" fmla="*/ 221 w 479"/>
              <a:gd name="T63" fmla="*/ 134 h 471"/>
              <a:gd name="T64" fmla="*/ 238 w 479"/>
              <a:gd name="T65" fmla="*/ 178 h 471"/>
              <a:gd name="T66" fmla="*/ 230 w 479"/>
              <a:gd name="T67" fmla="*/ 213 h 471"/>
              <a:gd name="T68" fmla="*/ 212 w 479"/>
              <a:gd name="T69" fmla="*/ 231 h 471"/>
              <a:gd name="T70" fmla="*/ 230 w 479"/>
              <a:gd name="T71" fmla="*/ 240 h 471"/>
              <a:gd name="T72" fmla="*/ 256 w 479"/>
              <a:gd name="T73" fmla="*/ 284 h 471"/>
              <a:gd name="T74" fmla="*/ 221 w 479"/>
              <a:gd name="T75" fmla="*/ 338 h 471"/>
              <a:gd name="T76" fmla="*/ 354 w 479"/>
              <a:gd name="T77" fmla="*/ 231 h 471"/>
              <a:gd name="T78" fmla="*/ 354 w 479"/>
              <a:gd name="T79" fmla="*/ 231 h 471"/>
              <a:gd name="T80" fmla="*/ 310 w 479"/>
              <a:gd name="T81" fmla="*/ 231 h 471"/>
              <a:gd name="T82" fmla="*/ 310 w 479"/>
              <a:gd name="T83" fmla="*/ 275 h 471"/>
              <a:gd name="T84" fmla="*/ 291 w 479"/>
              <a:gd name="T85" fmla="*/ 275 h 471"/>
              <a:gd name="T86" fmla="*/ 291 w 479"/>
              <a:gd name="T87" fmla="*/ 231 h 471"/>
              <a:gd name="T88" fmla="*/ 256 w 479"/>
              <a:gd name="T89" fmla="*/ 231 h 471"/>
              <a:gd name="T90" fmla="*/ 256 w 479"/>
              <a:gd name="T91" fmla="*/ 213 h 471"/>
              <a:gd name="T92" fmla="*/ 291 w 479"/>
              <a:gd name="T93" fmla="*/ 213 h 471"/>
              <a:gd name="T94" fmla="*/ 291 w 479"/>
              <a:gd name="T95" fmla="*/ 169 h 471"/>
              <a:gd name="T96" fmla="*/ 310 w 479"/>
              <a:gd name="T97" fmla="*/ 169 h 471"/>
              <a:gd name="T98" fmla="*/ 310 w 479"/>
              <a:gd name="T99" fmla="*/ 213 h 471"/>
              <a:gd name="T100" fmla="*/ 354 w 479"/>
              <a:gd name="T101" fmla="*/ 213 h 471"/>
              <a:gd name="T102" fmla="*/ 354 w 479"/>
              <a:gd name="T103" fmla="*/ 231 h 471"/>
              <a:gd name="T104" fmla="*/ 194 w 479"/>
              <a:gd name="T105" fmla="*/ 266 h 471"/>
              <a:gd name="T106" fmla="*/ 194 w 479"/>
              <a:gd name="T107" fmla="*/ 266 h 471"/>
              <a:gd name="T108" fmla="*/ 194 w 479"/>
              <a:gd name="T109" fmla="*/ 266 h 471"/>
              <a:gd name="T110" fmla="*/ 159 w 479"/>
              <a:gd name="T111" fmla="*/ 275 h 471"/>
              <a:gd name="T112" fmla="*/ 150 w 479"/>
              <a:gd name="T113" fmla="*/ 301 h 471"/>
              <a:gd name="T114" fmla="*/ 194 w 479"/>
              <a:gd name="T115" fmla="*/ 328 h 471"/>
              <a:gd name="T116" fmla="*/ 230 w 479"/>
              <a:gd name="T117" fmla="*/ 293 h 471"/>
              <a:gd name="T118" fmla="*/ 194 w 479"/>
              <a:gd name="T119" fmla="*/ 26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471">
                <a:moveTo>
                  <a:pt x="212" y="169"/>
                </a:moveTo>
                <a:lnTo>
                  <a:pt x="212" y="169"/>
                </a:lnTo>
                <a:cubicBezTo>
                  <a:pt x="212" y="142"/>
                  <a:pt x="203" y="142"/>
                  <a:pt x="185" y="142"/>
                </a:cubicBezTo>
                <a:cubicBezTo>
                  <a:pt x="185" y="142"/>
                  <a:pt x="185" y="142"/>
                  <a:pt x="177" y="142"/>
                </a:cubicBezTo>
                <a:cubicBezTo>
                  <a:pt x="177" y="142"/>
                  <a:pt x="168" y="151"/>
                  <a:pt x="168" y="160"/>
                </a:cubicBezTo>
                <a:cubicBezTo>
                  <a:pt x="159" y="160"/>
                  <a:pt x="159" y="169"/>
                  <a:pt x="168" y="187"/>
                </a:cubicBezTo>
                <a:cubicBezTo>
                  <a:pt x="168" y="195"/>
                  <a:pt x="185" y="213"/>
                  <a:pt x="194" y="213"/>
                </a:cubicBezTo>
                <a:cubicBezTo>
                  <a:pt x="194" y="213"/>
                  <a:pt x="194" y="213"/>
                  <a:pt x="203" y="213"/>
                </a:cubicBezTo>
                <a:cubicBezTo>
                  <a:pt x="212" y="204"/>
                  <a:pt x="221" y="187"/>
                  <a:pt x="212" y="169"/>
                </a:cubicBezTo>
                <a:close/>
                <a:moveTo>
                  <a:pt x="238" y="0"/>
                </a:moveTo>
                <a:lnTo>
                  <a:pt x="238" y="0"/>
                </a:lnTo>
                <a:cubicBezTo>
                  <a:pt x="106" y="0"/>
                  <a:pt x="0" y="107"/>
                  <a:pt x="0" y="231"/>
                </a:cubicBezTo>
                <a:cubicBezTo>
                  <a:pt x="0" y="363"/>
                  <a:pt x="106" y="470"/>
                  <a:pt x="238" y="470"/>
                </a:cubicBezTo>
                <a:cubicBezTo>
                  <a:pt x="372" y="470"/>
                  <a:pt x="478" y="363"/>
                  <a:pt x="478" y="231"/>
                </a:cubicBezTo>
                <a:cubicBezTo>
                  <a:pt x="478" y="107"/>
                  <a:pt x="372" y="0"/>
                  <a:pt x="238" y="0"/>
                </a:cubicBezTo>
                <a:close/>
                <a:moveTo>
                  <a:pt x="221" y="338"/>
                </a:moveTo>
                <a:lnTo>
                  <a:pt x="221" y="338"/>
                </a:lnTo>
                <a:cubicBezTo>
                  <a:pt x="212" y="346"/>
                  <a:pt x="194" y="346"/>
                  <a:pt x="185" y="346"/>
                </a:cubicBezTo>
                <a:lnTo>
                  <a:pt x="185" y="346"/>
                </a:lnTo>
                <a:lnTo>
                  <a:pt x="185" y="346"/>
                </a:lnTo>
                <a:cubicBezTo>
                  <a:pt x="177" y="346"/>
                  <a:pt x="124" y="346"/>
                  <a:pt x="124" y="301"/>
                </a:cubicBezTo>
                <a:cubicBezTo>
                  <a:pt x="124" y="257"/>
                  <a:pt x="177" y="248"/>
                  <a:pt x="194" y="248"/>
                </a:cubicBezTo>
                <a:lnTo>
                  <a:pt x="194" y="248"/>
                </a:lnTo>
                <a:cubicBezTo>
                  <a:pt x="185" y="240"/>
                  <a:pt x="185" y="231"/>
                  <a:pt x="185" y="231"/>
                </a:cubicBezTo>
                <a:lnTo>
                  <a:pt x="185" y="231"/>
                </a:lnTo>
                <a:cubicBezTo>
                  <a:pt x="177" y="231"/>
                  <a:pt x="168" y="222"/>
                  <a:pt x="159" y="222"/>
                </a:cubicBezTo>
                <a:cubicBezTo>
                  <a:pt x="141" y="213"/>
                  <a:pt x="141" y="195"/>
                  <a:pt x="141" y="178"/>
                </a:cubicBezTo>
                <a:cubicBezTo>
                  <a:pt x="141" y="125"/>
                  <a:pt x="194" y="125"/>
                  <a:pt x="194" y="125"/>
                </a:cubicBezTo>
                <a:cubicBezTo>
                  <a:pt x="256" y="125"/>
                  <a:pt x="256" y="125"/>
                  <a:pt x="256" y="125"/>
                </a:cubicBezTo>
                <a:lnTo>
                  <a:pt x="256" y="125"/>
                </a:lnTo>
                <a:cubicBezTo>
                  <a:pt x="256" y="134"/>
                  <a:pt x="238" y="134"/>
                  <a:pt x="238" y="134"/>
                </a:cubicBezTo>
                <a:cubicBezTo>
                  <a:pt x="230" y="134"/>
                  <a:pt x="230" y="134"/>
                  <a:pt x="221" y="134"/>
                </a:cubicBezTo>
                <a:cubicBezTo>
                  <a:pt x="238" y="142"/>
                  <a:pt x="238" y="160"/>
                  <a:pt x="238" y="178"/>
                </a:cubicBezTo>
                <a:cubicBezTo>
                  <a:pt x="238" y="195"/>
                  <a:pt x="230" y="204"/>
                  <a:pt x="230" y="213"/>
                </a:cubicBezTo>
                <a:cubicBezTo>
                  <a:pt x="221" y="222"/>
                  <a:pt x="212" y="222"/>
                  <a:pt x="212" y="231"/>
                </a:cubicBezTo>
                <a:cubicBezTo>
                  <a:pt x="212" y="231"/>
                  <a:pt x="221" y="240"/>
                  <a:pt x="230" y="240"/>
                </a:cubicBezTo>
                <a:cubicBezTo>
                  <a:pt x="238" y="248"/>
                  <a:pt x="256" y="266"/>
                  <a:pt x="256" y="284"/>
                </a:cubicBezTo>
                <a:cubicBezTo>
                  <a:pt x="256" y="310"/>
                  <a:pt x="247" y="328"/>
                  <a:pt x="221" y="338"/>
                </a:cubicBezTo>
                <a:close/>
                <a:moveTo>
                  <a:pt x="354" y="231"/>
                </a:moveTo>
                <a:lnTo>
                  <a:pt x="354" y="231"/>
                </a:lnTo>
                <a:cubicBezTo>
                  <a:pt x="310" y="231"/>
                  <a:pt x="310" y="231"/>
                  <a:pt x="310" y="231"/>
                </a:cubicBezTo>
                <a:cubicBezTo>
                  <a:pt x="310" y="275"/>
                  <a:pt x="310" y="275"/>
                  <a:pt x="310" y="275"/>
                </a:cubicBezTo>
                <a:cubicBezTo>
                  <a:pt x="291" y="275"/>
                  <a:pt x="291" y="275"/>
                  <a:pt x="291" y="275"/>
                </a:cubicBezTo>
                <a:cubicBezTo>
                  <a:pt x="291" y="231"/>
                  <a:pt x="291" y="231"/>
                  <a:pt x="291" y="231"/>
                </a:cubicBezTo>
                <a:cubicBezTo>
                  <a:pt x="256" y="231"/>
                  <a:pt x="256" y="231"/>
                  <a:pt x="256" y="231"/>
                </a:cubicBezTo>
                <a:cubicBezTo>
                  <a:pt x="256" y="213"/>
                  <a:pt x="256" y="213"/>
                  <a:pt x="256" y="213"/>
                </a:cubicBezTo>
                <a:cubicBezTo>
                  <a:pt x="291" y="213"/>
                  <a:pt x="291" y="213"/>
                  <a:pt x="291" y="213"/>
                </a:cubicBezTo>
                <a:cubicBezTo>
                  <a:pt x="291" y="169"/>
                  <a:pt x="291" y="169"/>
                  <a:pt x="291" y="169"/>
                </a:cubicBezTo>
                <a:cubicBezTo>
                  <a:pt x="310" y="169"/>
                  <a:pt x="310" y="169"/>
                  <a:pt x="310" y="169"/>
                </a:cubicBezTo>
                <a:cubicBezTo>
                  <a:pt x="310" y="213"/>
                  <a:pt x="310" y="213"/>
                  <a:pt x="310" y="213"/>
                </a:cubicBezTo>
                <a:cubicBezTo>
                  <a:pt x="354" y="213"/>
                  <a:pt x="354" y="213"/>
                  <a:pt x="354" y="213"/>
                </a:cubicBezTo>
                <a:lnTo>
                  <a:pt x="354" y="231"/>
                </a:lnTo>
                <a:close/>
                <a:moveTo>
                  <a:pt x="194" y="266"/>
                </a:moveTo>
                <a:lnTo>
                  <a:pt x="194" y="266"/>
                </a:lnTo>
                <a:lnTo>
                  <a:pt x="194" y="266"/>
                </a:lnTo>
                <a:cubicBezTo>
                  <a:pt x="177" y="266"/>
                  <a:pt x="168" y="266"/>
                  <a:pt x="159" y="275"/>
                </a:cubicBezTo>
                <a:cubicBezTo>
                  <a:pt x="159" y="284"/>
                  <a:pt x="150" y="293"/>
                  <a:pt x="150" y="301"/>
                </a:cubicBezTo>
                <a:cubicBezTo>
                  <a:pt x="150" y="319"/>
                  <a:pt x="168" y="328"/>
                  <a:pt x="194" y="328"/>
                </a:cubicBezTo>
                <a:cubicBezTo>
                  <a:pt x="221" y="319"/>
                  <a:pt x="230" y="310"/>
                  <a:pt x="230" y="293"/>
                </a:cubicBezTo>
                <a:cubicBezTo>
                  <a:pt x="230" y="275"/>
                  <a:pt x="212" y="266"/>
                  <a:pt x="194" y="266"/>
                </a:cubicBezTo>
                <a:close/>
              </a:path>
            </a:pathLst>
          </a:custGeom>
          <a:solidFill>
            <a:schemeClr val="accent4"/>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69" name="Freeform 79"/>
          <p:cNvSpPr>
            <a:spLocks noChangeArrowheads="1"/>
          </p:cNvSpPr>
          <p:nvPr/>
        </p:nvSpPr>
        <p:spPr bwMode="auto">
          <a:xfrm>
            <a:off x="1192121" y="3754614"/>
            <a:ext cx="188139" cy="184686"/>
          </a:xfrm>
          <a:custGeom>
            <a:avLst/>
            <a:gdLst>
              <a:gd name="T0" fmla="*/ 240 w 479"/>
              <a:gd name="T1" fmla="*/ 0 h 471"/>
              <a:gd name="T2" fmla="*/ 240 w 479"/>
              <a:gd name="T3" fmla="*/ 0 h 471"/>
              <a:gd name="T4" fmla="*/ 0 w 479"/>
              <a:gd name="T5" fmla="*/ 231 h 471"/>
              <a:gd name="T6" fmla="*/ 240 w 479"/>
              <a:gd name="T7" fmla="*/ 470 h 471"/>
              <a:gd name="T8" fmla="*/ 478 w 479"/>
              <a:gd name="T9" fmla="*/ 231 h 471"/>
              <a:gd name="T10" fmla="*/ 240 w 479"/>
              <a:gd name="T11" fmla="*/ 0 h 471"/>
              <a:gd name="T12" fmla="*/ 293 w 479"/>
              <a:gd name="T13" fmla="*/ 160 h 471"/>
              <a:gd name="T14" fmla="*/ 293 w 479"/>
              <a:gd name="T15" fmla="*/ 160 h 471"/>
              <a:gd name="T16" fmla="*/ 257 w 479"/>
              <a:gd name="T17" fmla="*/ 160 h 471"/>
              <a:gd name="T18" fmla="*/ 249 w 479"/>
              <a:gd name="T19" fmla="*/ 178 h 471"/>
              <a:gd name="T20" fmla="*/ 249 w 479"/>
              <a:gd name="T21" fmla="*/ 195 h 471"/>
              <a:gd name="T22" fmla="*/ 293 w 479"/>
              <a:gd name="T23" fmla="*/ 195 h 471"/>
              <a:gd name="T24" fmla="*/ 293 w 479"/>
              <a:gd name="T25" fmla="*/ 240 h 471"/>
              <a:gd name="T26" fmla="*/ 249 w 479"/>
              <a:gd name="T27" fmla="*/ 240 h 471"/>
              <a:gd name="T28" fmla="*/ 249 w 479"/>
              <a:gd name="T29" fmla="*/ 346 h 471"/>
              <a:gd name="T30" fmla="*/ 213 w 479"/>
              <a:gd name="T31" fmla="*/ 346 h 471"/>
              <a:gd name="T32" fmla="*/ 213 w 479"/>
              <a:gd name="T33" fmla="*/ 240 h 471"/>
              <a:gd name="T34" fmla="*/ 169 w 479"/>
              <a:gd name="T35" fmla="*/ 240 h 471"/>
              <a:gd name="T36" fmla="*/ 169 w 479"/>
              <a:gd name="T37" fmla="*/ 195 h 471"/>
              <a:gd name="T38" fmla="*/ 213 w 479"/>
              <a:gd name="T39" fmla="*/ 195 h 471"/>
              <a:gd name="T40" fmla="*/ 213 w 479"/>
              <a:gd name="T41" fmla="*/ 178 h 471"/>
              <a:gd name="T42" fmla="*/ 257 w 479"/>
              <a:gd name="T43" fmla="*/ 125 h 471"/>
              <a:gd name="T44" fmla="*/ 293 w 479"/>
              <a:gd name="T45" fmla="*/ 125 h 471"/>
              <a:gd name="T46" fmla="*/ 293 w 479"/>
              <a:gd name="T47" fmla="*/ 160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9" h="471">
                <a:moveTo>
                  <a:pt x="240" y="0"/>
                </a:moveTo>
                <a:lnTo>
                  <a:pt x="240" y="0"/>
                </a:lnTo>
                <a:cubicBezTo>
                  <a:pt x="106" y="0"/>
                  <a:pt x="0" y="107"/>
                  <a:pt x="0" y="231"/>
                </a:cubicBezTo>
                <a:cubicBezTo>
                  <a:pt x="0" y="363"/>
                  <a:pt x="106" y="470"/>
                  <a:pt x="240" y="470"/>
                </a:cubicBezTo>
                <a:cubicBezTo>
                  <a:pt x="372" y="470"/>
                  <a:pt x="478" y="363"/>
                  <a:pt x="478" y="231"/>
                </a:cubicBezTo>
                <a:cubicBezTo>
                  <a:pt x="478" y="107"/>
                  <a:pt x="372" y="0"/>
                  <a:pt x="240" y="0"/>
                </a:cubicBezTo>
                <a:close/>
                <a:moveTo>
                  <a:pt x="293" y="160"/>
                </a:moveTo>
                <a:lnTo>
                  <a:pt x="293" y="160"/>
                </a:lnTo>
                <a:cubicBezTo>
                  <a:pt x="257" y="160"/>
                  <a:pt x="257" y="160"/>
                  <a:pt x="257" y="160"/>
                </a:cubicBezTo>
                <a:cubicBezTo>
                  <a:pt x="257" y="160"/>
                  <a:pt x="249" y="169"/>
                  <a:pt x="249" y="178"/>
                </a:cubicBezTo>
                <a:cubicBezTo>
                  <a:pt x="249" y="195"/>
                  <a:pt x="249" y="195"/>
                  <a:pt x="249" y="195"/>
                </a:cubicBezTo>
                <a:cubicBezTo>
                  <a:pt x="293" y="195"/>
                  <a:pt x="293" y="195"/>
                  <a:pt x="293" y="195"/>
                </a:cubicBezTo>
                <a:cubicBezTo>
                  <a:pt x="293" y="240"/>
                  <a:pt x="293" y="240"/>
                  <a:pt x="293" y="240"/>
                </a:cubicBezTo>
                <a:cubicBezTo>
                  <a:pt x="249" y="240"/>
                  <a:pt x="249" y="240"/>
                  <a:pt x="249" y="240"/>
                </a:cubicBezTo>
                <a:cubicBezTo>
                  <a:pt x="249" y="346"/>
                  <a:pt x="249" y="346"/>
                  <a:pt x="249" y="346"/>
                </a:cubicBezTo>
                <a:cubicBezTo>
                  <a:pt x="213" y="346"/>
                  <a:pt x="213" y="346"/>
                  <a:pt x="213" y="346"/>
                </a:cubicBezTo>
                <a:cubicBezTo>
                  <a:pt x="213" y="240"/>
                  <a:pt x="213" y="240"/>
                  <a:pt x="213" y="240"/>
                </a:cubicBezTo>
                <a:cubicBezTo>
                  <a:pt x="169" y="240"/>
                  <a:pt x="169" y="240"/>
                  <a:pt x="169" y="240"/>
                </a:cubicBezTo>
                <a:cubicBezTo>
                  <a:pt x="169" y="195"/>
                  <a:pt x="169" y="195"/>
                  <a:pt x="169" y="195"/>
                </a:cubicBezTo>
                <a:cubicBezTo>
                  <a:pt x="213" y="195"/>
                  <a:pt x="213" y="195"/>
                  <a:pt x="213" y="195"/>
                </a:cubicBezTo>
                <a:cubicBezTo>
                  <a:pt x="213" y="178"/>
                  <a:pt x="213" y="178"/>
                  <a:pt x="213" y="178"/>
                </a:cubicBezTo>
                <a:cubicBezTo>
                  <a:pt x="213" y="151"/>
                  <a:pt x="230" y="125"/>
                  <a:pt x="257" y="125"/>
                </a:cubicBezTo>
                <a:cubicBezTo>
                  <a:pt x="293" y="125"/>
                  <a:pt x="293" y="125"/>
                  <a:pt x="293" y="125"/>
                </a:cubicBezTo>
                <a:lnTo>
                  <a:pt x="293" y="160"/>
                </a:lnTo>
                <a:close/>
              </a:path>
            </a:pathLst>
          </a:custGeom>
          <a:solidFill>
            <a:schemeClr val="accent3"/>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70" name="Freeform 86"/>
          <p:cNvSpPr>
            <a:spLocks noChangeArrowheads="1"/>
          </p:cNvSpPr>
          <p:nvPr/>
        </p:nvSpPr>
        <p:spPr bwMode="auto">
          <a:xfrm>
            <a:off x="980617" y="3754614"/>
            <a:ext cx="188138" cy="184686"/>
          </a:xfrm>
          <a:custGeom>
            <a:avLst/>
            <a:gdLst>
              <a:gd name="T0" fmla="*/ 239 w 480"/>
              <a:gd name="T1" fmla="*/ 0 h 471"/>
              <a:gd name="T2" fmla="*/ 239 w 480"/>
              <a:gd name="T3" fmla="*/ 0 h 471"/>
              <a:gd name="T4" fmla="*/ 0 w 480"/>
              <a:gd name="T5" fmla="*/ 231 h 471"/>
              <a:gd name="T6" fmla="*/ 239 w 480"/>
              <a:gd name="T7" fmla="*/ 470 h 471"/>
              <a:gd name="T8" fmla="*/ 479 w 480"/>
              <a:gd name="T9" fmla="*/ 231 h 471"/>
              <a:gd name="T10" fmla="*/ 239 w 480"/>
              <a:gd name="T11" fmla="*/ 0 h 471"/>
              <a:gd name="T12" fmla="*/ 337 w 480"/>
              <a:gd name="T13" fmla="*/ 195 h 471"/>
              <a:gd name="T14" fmla="*/ 337 w 480"/>
              <a:gd name="T15" fmla="*/ 195 h 471"/>
              <a:gd name="T16" fmla="*/ 337 w 480"/>
              <a:gd name="T17" fmla="*/ 195 h 471"/>
              <a:gd name="T18" fmla="*/ 204 w 480"/>
              <a:gd name="T19" fmla="*/ 328 h 471"/>
              <a:gd name="T20" fmla="*/ 133 w 480"/>
              <a:gd name="T21" fmla="*/ 310 h 471"/>
              <a:gd name="T22" fmla="*/ 142 w 480"/>
              <a:gd name="T23" fmla="*/ 310 h 471"/>
              <a:gd name="T24" fmla="*/ 204 w 480"/>
              <a:gd name="T25" fmla="*/ 293 h 471"/>
              <a:gd name="T26" fmla="*/ 160 w 480"/>
              <a:gd name="T27" fmla="*/ 257 h 471"/>
              <a:gd name="T28" fmla="*/ 169 w 480"/>
              <a:gd name="T29" fmla="*/ 257 h 471"/>
              <a:gd name="T30" fmla="*/ 178 w 480"/>
              <a:gd name="T31" fmla="*/ 257 h 471"/>
              <a:gd name="T32" fmla="*/ 142 w 480"/>
              <a:gd name="T33" fmla="*/ 213 h 471"/>
              <a:gd name="T34" fmla="*/ 142 w 480"/>
              <a:gd name="T35" fmla="*/ 213 h 471"/>
              <a:gd name="T36" fmla="*/ 160 w 480"/>
              <a:gd name="T37" fmla="*/ 213 h 471"/>
              <a:gd name="T38" fmla="*/ 142 w 480"/>
              <a:gd name="T39" fmla="*/ 178 h 471"/>
              <a:gd name="T40" fmla="*/ 151 w 480"/>
              <a:gd name="T41" fmla="*/ 151 h 471"/>
              <a:gd name="T42" fmla="*/ 239 w 480"/>
              <a:gd name="T43" fmla="*/ 204 h 471"/>
              <a:gd name="T44" fmla="*/ 239 w 480"/>
              <a:gd name="T45" fmla="*/ 195 h 471"/>
              <a:gd name="T46" fmla="*/ 292 w 480"/>
              <a:gd name="T47" fmla="*/ 142 h 471"/>
              <a:gd name="T48" fmla="*/ 319 w 480"/>
              <a:gd name="T49" fmla="*/ 160 h 471"/>
              <a:gd name="T50" fmla="*/ 355 w 480"/>
              <a:gd name="T51" fmla="*/ 151 h 471"/>
              <a:gd name="T52" fmla="*/ 337 w 480"/>
              <a:gd name="T53" fmla="*/ 178 h 471"/>
              <a:gd name="T54" fmla="*/ 364 w 480"/>
              <a:gd name="T55" fmla="*/ 169 h 471"/>
              <a:gd name="T56" fmla="*/ 337 w 480"/>
              <a:gd name="T57" fmla="*/ 1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lnTo>
                  <a:pt x="142" y="213"/>
                </a:ln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chemeClr val="accent2"/>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55" name="TextBox 116"/>
          <p:cNvSpPr txBox="1"/>
          <p:nvPr/>
        </p:nvSpPr>
        <p:spPr>
          <a:xfrm>
            <a:off x="264476" y="4035179"/>
            <a:ext cx="2055906" cy="491082"/>
          </a:xfrm>
          <a:prstGeom prst="rect">
            <a:avLst/>
          </a:prstGeom>
          <a:noFill/>
        </p:spPr>
        <p:txBody>
          <a:bodyPr wrap="square" lIns="82283" tIns="41141" rIns="82283" bIns="41141" rtlCol="0">
            <a:spAutoFit/>
          </a:bodyPr>
          <a:lstStyle/>
          <a:p>
            <a:pPr algn="ctr" defTabSz="685165">
              <a:lnSpc>
                <a:spcPct val="110000"/>
              </a:lnSpc>
            </a:pPr>
            <a:r>
              <a:rPr lang="en-US" sz="825" dirty="0">
                <a:solidFill>
                  <a:srgbClr val="445469">
                    <a:alpha val="60000"/>
                  </a:srgbClr>
                </a:solidFill>
                <a:latin typeface="Lato Light"/>
                <a:ea typeface="微软雅黑" panose="020B0503020204020204" pitchFamily="34" charset="-122"/>
                <a:cs typeface="Lato Light"/>
              </a:rPr>
              <a:t>Creativity is the key to success in the great and primary education where our teachers can bring creativity.</a:t>
            </a:r>
            <a:endParaRPr lang="en-US" sz="825" dirty="0">
              <a:solidFill>
                <a:srgbClr val="445469">
                  <a:alpha val="60000"/>
                </a:srgbClr>
              </a:solidFill>
              <a:latin typeface="Lato Light"/>
              <a:ea typeface="微软雅黑" panose="020B0503020204020204" pitchFamily="34" charset="-122"/>
              <a:cs typeface="Lato Light"/>
            </a:endParaRPr>
          </a:p>
        </p:txBody>
      </p:sp>
      <p:sp>
        <p:nvSpPr>
          <p:cNvPr id="41" name="Rectangle 40"/>
          <p:cNvSpPr/>
          <p:nvPr/>
        </p:nvSpPr>
        <p:spPr>
          <a:xfrm>
            <a:off x="2881547" y="3286683"/>
            <a:ext cx="1147211" cy="244668"/>
          </a:xfrm>
          <a:prstGeom prst="rect">
            <a:avLst/>
          </a:prstGeom>
        </p:spPr>
        <p:txBody>
          <a:bodyPr wrap="none" lIns="82283" tIns="41141" rIns="82283" bIns="41141">
            <a:spAutoFit/>
          </a:bodyPr>
          <a:lstStyle/>
          <a:p>
            <a:pPr algn="ctr" defTabSz="685165"/>
            <a:r>
              <a:rPr lang="zh-CN" altLang="en-US" sz="1050" b="1" spc="225" dirty="0">
                <a:solidFill>
                  <a:srgbClr val="445469"/>
                </a:solidFill>
                <a:latin typeface="Lato Regular"/>
                <a:ea typeface="Lato Light"/>
                <a:cs typeface="Lato Regular"/>
              </a:rPr>
              <a:t>输入你的标题</a:t>
            </a:r>
            <a:endParaRPr lang="en-US" sz="1050" b="1" spc="225" dirty="0">
              <a:solidFill>
                <a:srgbClr val="445469"/>
              </a:solidFill>
              <a:latin typeface="Lato Regular"/>
              <a:ea typeface="Lato Light"/>
              <a:cs typeface="Lato Regular"/>
            </a:endParaRPr>
          </a:p>
        </p:txBody>
      </p:sp>
      <p:sp>
        <p:nvSpPr>
          <p:cNvPr id="42" name="Rectangle 41"/>
          <p:cNvSpPr/>
          <p:nvPr/>
        </p:nvSpPr>
        <p:spPr>
          <a:xfrm>
            <a:off x="3081121" y="3518758"/>
            <a:ext cx="748064" cy="198502"/>
          </a:xfrm>
          <a:prstGeom prst="rect">
            <a:avLst/>
          </a:prstGeom>
        </p:spPr>
        <p:txBody>
          <a:bodyPr wrap="none" lIns="82283" tIns="41141" rIns="82283" bIns="41141">
            <a:spAutoFit/>
          </a:bodyPr>
          <a:lstStyle/>
          <a:p>
            <a:pPr algn="ctr" defTabSz="685165"/>
            <a:r>
              <a:rPr lang="en-US" sz="750" dirty="0">
                <a:solidFill>
                  <a:srgbClr val="445469"/>
                </a:solidFill>
                <a:latin typeface="Lato Regular"/>
                <a:ea typeface="Lato Light"/>
                <a:cs typeface="Lato Regular"/>
              </a:rPr>
              <a:t>Administrator</a:t>
            </a:r>
            <a:endParaRPr lang="en-US" sz="750" dirty="0">
              <a:solidFill>
                <a:srgbClr val="445469"/>
              </a:solidFill>
              <a:latin typeface="Lato Regular"/>
              <a:ea typeface="Lato Light"/>
              <a:cs typeface="Lato Regular"/>
            </a:endParaRPr>
          </a:p>
        </p:txBody>
      </p:sp>
      <p:sp>
        <p:nvSpPr>
          <p:cNvPr id="44" name="Freeform 78"/>
          <p:cNvSpPr>
            <a:spLocks noChangeArrowheads="1"/>
          </p:cNvSpPr>
          <p:nvPr/>
        </p:nvSpPr>
        <p:spPr bwMode="auto">
          <a:xfrm>
            <a:off x="3526202" y="3751343"/>
            <a:ext cx="188138" cy="184686"/>
          </a:xfrm>
          <a:custGeom>
            <a:avLst/>
            <a:gdLst>
              <a:gd name="T0" fmla="*/ 212 w 479"/>
              <a:gd name="T1" fmla="*/ 169 h 471"/>
              <a:gd name="T2" fmla="*/ 212 w 479"/>
              <a:gd name="T3" fmla="*/ 169 h 471"/>
              <a:gd name="T4" fmla="*/ 185 w 479"/>
              <a:gd name="T5" fmla="*/ 142 h 471"/>
              <a:gd name="T6" fmla="*/ 177 w 479"/>
              <a:gd name="T7" fmla="*/ 142 h 471"/>
              <a:gd name="T8" fmla="*/ 168 w 479"/>
              <a:gd name="T9" fmla="*/ 160 h 471"/>
              <a:gd name="T10" fmla="*/ 168 w 479"/>
              <a:gd name="T11" fmla="*/ 187 h 471"/>
              <a:gd name="T12" fmla="*/ 194 w 479"/>
              <a:gd name="T13" fmla="*/ 213 h 471"/>
              <a:gd name="T14" fmla="*/ 203 w 479"/>
              <a:gd name="T15" fmla="*/ 213 h 471"/>
              <a:gd name="T16" fmla="*/ 212 w 479"/>
              <a:gd name="T17" fmla="*/ 169 h 471"/>
              <a:gd name="T18" fmla="*/ 238 w 479"/>
              <a:gd name="T19" fmla="*/ 0 h 471"/>
              <a:gd name="T20" fmla="*/ 238 w 479"/>
              <a:gd name="T21" fmla="*/ 0 h 471"/>
              <a:gd name="T22" fmla="*/ 0 w 479"/>
              <a:gd name="T23" fmla="*/ 231 h 471"/>
              <a:gd name="T24" fmla="*/ 238 w 479"/>
              <a:gd name="T25" fmla="*/ 470 h 471"/>
              <a:gd name="T26" fmla="*/ 478 w 479"/>
              <a:gd name="T27" fmla="*/ 231 h 471"/>
              <a:gd name="T28" fmla="*/ 238 w 479"/>
              <a:gd name="T29" fmla="*/ 0 h 471"/>
              <a:gd name="T30" fmla="*/ 221 w 479"/>
              <a:gd name="T31" fmla="*/ 338 h 471"/>
              <a:gd name="T32" fmla="*/ 221 w 479"/>
              <a:gd name="T33" fmla="*/ 338 h 471"/>
              <a:gd name="T34" fmla="*/ 185 w 479"/>
              <a:gd name="T35" fmla="*/ 346 h 471"/>
              <a:gd name="T36" fmla="*/ 185 w 479"/>
              <a:gd name="T37" fmla="*/ 346 h 471"/>
              <a:gd name="T38" fmla="*/ 185 w 479"/>
              <a:gd name="T39" fmla="*/ 346 h 471"/>
              <a:gd name="T40" fmla="*/ 124 w 479"/>
              <a:gd name="T41" fmla="*/ 301 h 471"/>
              <a:gd name="T42" fmla="*/ 194 w 479"/>
              <a:gd name="T43" fmla="*/ 248 h 471"/>
              <a:gd name="T44" fmla="*/ 194 w 479"/>
              <a:gd name="T45" fmla="*/ 248 h 471"/>
              <a:gd name="T46" fmla="*/ 185 w 479"/>
              <a:gd name="T47" fmla="*/ 231 h 471"/>
              <a:gd name="T48" fmla="*/ 185 w 479"/>
              <a:gd name="T49" fmla="*/ 231 h 471"/>
              <a:gd name="T50" fmla="*/ 159 w 479"/>
              <a:gd name="T51" fmla="*/ 222 h 471"/>
              <a:gd name="T52" fmla="*/ 141 w 479"/>
              <a:gd name="T53" fmla="*/ 178 h 471"/>
              <a:gd name="T54" fmla="*/ 194 w 479"/>
              <a:gd name="T55" fmla="*/ 125 h 471"/>
              <a:gd name="T56" fmla="*/ 256 w 479"/>
              <a:gd name="T57" fmla="*/ 125 h 471"/>
              <a:gd name="T58" fmla="*/ 256 w 479"/>
              <a:gd name="T59" fmla="*/ 125 h 471"/>
              <a:gd name="T60" fmla="*/ 238 w 479"/>
              <a:gd name="T61" fmla="*/ 134 h 471"/>
              <a:gd name="T62" fmla="*/ 221 w 479"/>
              <a:gd name="T63" fmla="*/ 134 h 471"/>
              <a:gd name="T64" fmla="*/ 238 w 479"/>
              <a:gd name="T65" fmla="*/ 178 h 471"/>
              <a:gd name="T66" fmla="*/ 230 w 479"/>
              <a:gd name="T67" fmla="*/ 213 h 471"/>
              <a:gd name="T68" fmla="*/ 212 w 479"/>
              <a:gd name="T69" fmla="*/ 231 h 471"/>
              <a:gd name="T70" fmla="*/ 230 w 479"/>
              <a:gd name="T71" fmla="*/ 240 h 471"/>
              <a:gd name="T72" fmla="*/ 256 w 479"/>
              <a:gd name="T73" fmla="*/ 284 h 471"/>
              <a:gd name="T74" fmla="*/ 221 w 479"/>
              <a:gd name="T75" fmla="*/ 338 h 471"/>
              <a:gd name="T76" fmla="*/ 354 w 479"/>
              <a:gd name="T77" fmla="*/ 231 h 471"/>
              <a:gd name="T78" fmla="*/ 354 w 479"/>
              <a:gd name="T79" fmla="*/ 231 h 471"/>
              <a:gd name="T80" fmla="*/ 310 w 479"/>
              <a:gd name="T81" fmla="*/ 231 h 471"/>
              <a:gd name="T82" fmla="*/ 310 w 479"/>
              <a:gd name="T83" fmla="*/ 275 h 471"/>
              <a:gd name="T84" fmla="*/ 291 w 479"/>
              <a:gd name="T85" fmla="*/ 275 h 471"/>
              <a:gd name="T86" fmla="*/ 291 w 479"/>
              <a:gd name="T87" fmla="*/ 231 h 471"/>
              <a:gd name="T88" fmla="*/ 256 w 479"/>
              <a:gd name="T89" fmla="*/ 231 h 471"/>
              <a:gd name="T90" fmla="*/ 256 w 479"/>
              <a:gd name="T91" fmla="*/ 213 h 471"/>
              <a:gd name="T92" fmla="*/ 291 w 479"/>
              <a:gd name="T93" fmla="*/ 213 h 471"/>
              <a:gd name="T94" fmla="*/ 291 w 479"/>
              <a:gd name="T95" fmla="*/ 169 h 471"/>
              <a:gd name="T96" fmla="*/ 310 w 479"/>
              <a:gd name="T97" fmla="*/ 169 h 471"/>
              <a:gd name="T98" fmla="*/ 310 w 479"/>
              <a:gd name="T99" fmla="*/ 213 h 471"/>
              <a:gd name="T100" fmla="*/ 354 w 479"/>
              <a:gd name="T101" fmla="*/ 213 h 471"/>
              <a:gd name="T102" fmla="*/ 354 w 479"/>
              <a:gd name="T103" fmla="*/ 231 h 471"/>
              <a:gd name="T104" fmla="*/ 194 w 479"/>
              <a:gd name="T105" fmla="*/ 266 h 471"/>
              <a:gd name="T106" fmla="*/ 194 w 479"/>
              <a:gd name="T107" fmla="*/ 266 h 471"/>
              <a:gd name="T108" fmla="*/ 194 w 479"/>
              <a:gd name="T109" fmla="*/ 266 h 471"/>
              <a:gd name="T110" fmla="*/ 159 w 479"/>
              <a:gd name="T111" fmla="*/ 275 h 471"/>
              <a:gd name="T112" fmla="*/ 150 w 479"/>
              <a:gd name="T113" fmla="*/ 301 h 471"/>
              <a:gd name="T114" fmla="*/ 194 w 479"/>
              <a:gd name="T115" fmla="*/ 328 h 471"/>
              <a:gd name="T116" fmla="*/ 230 w 479"/>
              <a:gd name="T117" fmla="*/ 293 h 471"/>
              <a:gd name="T118" fmla="*/ 194 w 479"/>
              <a:gd name="T119" fmla="*/ 26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471">
                <a:moveTo>
                  <a:pt x="212" y="169"/>
                </a:moveTo>
                <a:lnTo>
                  <a:pt x="212" y="169"/>
                </a:lnTo>
                <a:cubicBezTo>
                  <a:pt x="212" y="142"/>
                  <a:pt x="203" y="142"/>
                  <a:pt x="185" y="142"/>
                </a:cubicBezTo>
                <a:cubicBezTo>
                  <a:pt x="185" y="142"/>
                  <a:pt x="185" y="142"/>
                  <a:pt x="177" y="142"/>
                </a:cubicBezTo>
                <a:cubicBezTo>
                  <a:pt x="177" y="142"/>
                  <a:pt x="168" y="151"/>
                  <a:pt x="168" y="160"/>
                </a:cubicBezTo>
                <a:cubicBezTo>
                  <a:pt x="159" y="160"/>
                  <a:pt x="159" y="169"/>
                  <a:pt x="168" y="187"/>
                </a:cubicBezTo>
                <a:cubicBezTo>
                  <a:pt x="168" y="195"/>
                  <a:pt x="185" y="213"/>
                  <a:pt x="194" y="213"/>
                </a:cubicBezTo>
                <a:cubicBezTo>
                  <a:pt x="194" y="213"/>
                  <a:pt x="194" y="213"/>
                  <a:pt x="203" y="213"/>
                </a:cubicBezTo>
                <a:cubicBezTo>
                  <a:pt x="212" y="204"/>
                  <a:pt x="221" y="187"/>
                  <a:pt x="212" y="169"/>
                </a:cubicBezTo>
                <a:close/>
                <a:moveTo>
                  <a:pt x="238" y="0"/>
                </a:moveTo>
                <a:lnTo>
                  <a:pt x="238" y="0"/>
                </a:lnTo>
                <a:cubicBezTo>
                  <a:pt x="106" y="0"/>
                  <a:pt x="0" y="107"/>
                  <a:pt x="0" y="231"/>
                </a:cubicBezTo>
                <a:cubicBezTo>
                  <a:pt x="0" y="363"/>
                  <a:pt x="106" y="470"/>
                  <a:pt x="238" y="470"/>
                </a:cubicBezTo>
                <a:cubicBezTo>
                  <a:pt x="372" y="470"/>
                  <a:pt x="478" y="363"/>
                  <a:pt x="478" y="231"/>
                </a:cubicBezTo>
                <a:cubicBezTo>
                  <a:pt x="478" y="107"/>
                  <a:pt x="372" y="0"/>
                  <a:pt x="238" y="0"/>
                </a:cubicBezTo>
                <a:close/>
                <a:moveTo>
                  <a:pt x="221" y="338"/>
                </a:moveTo>
                <a:lnTo>
                  <a:pt x="221" y="338"/>
                </a:lnTo>
                <a:cubicBezTo>
                  <a:pt x="212" y="346"/>
                  <a:pt x="194" y="346"/>
                  <a:pt x="185" y="346"/>
                </a:cubicBezTo>
                <a:lnTo>
                  <a:pt x="185" y="346"/>
                </a:lnTo>
                <a:lnTo>
                  <a:pt x="185" y="346"/>
                </a:lnTo>
                <a:cubicBezTo>
                  <a:pt x="177" y="346"/>
                  <a:pt x="124" y="346"/>
                  <a:pt x="124" y="301"/>
                </a:cubicBezTo>
                <a:cubicBezTo>
                  <a:pt x="124" y="257"/>
                  <a:pt x="177" y="248"/>
                  <a:pt x="194" y="248"/>
                </a:cubicBezTo>
                <a:lnTo>
                  <a:pt x="194" y="248"/>
                </a:lnTo>
                <a:cubicBezTo>
                  <a:pt x="185" y="240"/>
                  <a:pt x="185" y="231"/>
                  <a:pt x="185" y="231"/>
                </a:cubicBezTo>
                <a:lnTo>
                  <a:pt x="185" y="231"/>
                </a:lnTo>
                <a:cubicBezTo>
                  <a:pt x="177" y="231"/>
                  <a:pt x="168" y="222"/>
                  <a:pt x="159" y="222"/>
                </a:cubicBezTo>
                <a:cubicBezTo>
                  <a:pt x="141" y="213"/>
                  <a:pt x="141" y="195"/>
                  <a:pt x="141" y="178"/>
                </a:cubicBezTo>
                <a:cubicBezTo>
                  <a:pt x="141" y="125"/>
                  <a:pt x="194" y="125"/>
                  <a:pt x="194" y="125"/>
                </a:cubicBezTo>
                <a:cubicBezTo>
                  <a:pt x="256" y="125"/>
                  <a:pt x="256" y="125"/>
                  <a:pt x="256" y="125"/>
                </a:cubicBezTo>
                <a:lnTo>
                  <a:pt x="256" y="125"/>
                </a:lnTo>
                <a:cubicBezTo>
                  <a:pt x="256" y="134"/>
                  <a:pt x="238" y="134"/>
                  <a:pt x="238" y="134"/>
                </a:cubicBezTo>
                <a:cubicBezTo>
                  <a:pt x="230" y="134"/>
                  <a:pt x="230" y="134"/>
                  <a:pt x="221" y="134"/>
                </a:cubicBezTo>
                <a:cubicBezTo>
                  <a:pt x="238" y="142"/>
                  <a:pt x="238" y="160"/>
                  <a:pt x="238" y="178"/>
                </a:cubicBezTo>
                <a:cubicBezTo>
                  <a:pt x="238" y="195"/>
                  <a:pt x="230" y="204"/>
                  <a:pt x="230" y="213"/>
                </a:cubicBezTo>
                <a:cubicBezTo>
                  <a:pt x="221" y="222"/>
                  <a:pt x="212" y="222"/>
                  <a:pt x="212" y="231"/>
                </a:cubicBezTo>
                <a:cubicBezTo>
                  <a:pt x="212" y="231"/>
                  <a:pt x="221" y="240"/>
                  <a:pt x="230" y="240"/>
                </a:cubicBezTo>
                <a:cubicBezTo>
                  <a:pt x="238" y="248"/>
                  <a:pt x="256" y="266"/>
                  <a:pt x="256" y="284"/>
                </a:cubicBezTo>
                <a:cubicBezTo>
                  <a:pt x="256" y="310"/>
                  <a:pt x="247" y="328"/>
                  <a:pt x="221" y="338"/>
                </a:cubicBezTo>
                <a:close/>
                <a:moveTo>
                  <a:pt x="354" y="231"/>
                </a:moveTo>
                <a:lnTo>
                  <a:pt x="354" y="231"/>
                </a:lnTo>
                <a:cubicBezTo>
                  <a:pt x="310" y="231"/>
                  <a:pt x="310" y="231"/>
                  <a:pt x="310" y="231"/>
                </a:cubicBezTo>
                <a:cubicBezTo>
                  <a:pt x="310" y="275"/>
                  <a:pt x="310" y="275"/>
                  <a:pt x="310" y="275"/>
                </a:cubicBezTo>
                <a:cubicBezTo>
                  <a:pt x="291" y="275"/>
                  <a:pt x="291" y="275"/>
                  <a:pt x="291" y="275"/>
                </a:cubicBezTo>
                <a:cubicBezTo>
                  <a:pt x="291" y="231"/>
                  <a:pt x="291" y="231"/>
                  <a:pt x="291" y="231"/>
                </a:cubicBezTo>
                <a:cubicBezTo>
                  <a:pt x="256" y="231"/>
                  <a:pt x="256" y="231"/>
                  <a:pt x="256" y="231"/>
                </a:cubicBezTo>
                <a:cubicBezTo>
                  <a:pt x="256" y="213"/>
                  <a:pt x="256" y="213"/>
                  <a:pt x="256" y="213"/>
                </a:cubicBezTo>
                <a:cubicBezTo>
                  <a:pt x="291" y="213"/>
                  <a:pt x="291" y="213"/>
                  <a:pt x="291" y="213"/>
                </a:cubicBezTo>
                <a:cubicBezTo>
                  <a:pt x="291" y="169"/>
                  <a:pt x="291" y="169"/>
                  <a:pt x="291" y="169"/>
                </a:cubicBezTo>
                <a:cubicBezTo>
                  <a:pt x="310" y="169"/>
                  <a:pt x="310" y="169"/>
                  <a:pt x="310" y="169"/>
                </a:cubicBezTo>
                <a:cubicBezTo>
                  <a:pt x="310" y="213"/>
                  <a:pt x="310" y="213"/>
                  <a:pt x="310" y="213"/>
                </a:cubicBezTo>
                <a:cubicBezTo>
                  <a:pt x="354" y="213"/>
                  <a:pt x="354" y="213"/>
                  <a:pt x="354" y="213"/>
                </a:cubicBezTo>
                <a:lnTo>
                  <a:pt x="354" y="231"/>
                </a:lnTo>
                <a:close/>
                <a:moveTo>
                  <a:pt x="194" y="266"/>
                </a:moveTo>
                <a:lnTo>
                  <a:pt x="194" y="266"/>
                </a:lnTo>
                <a:lnTo>
                  <a:pt x="194" y="266"/>
                </a:lnTo>
                <a:cubicBezTo>
                  <a:pt x="177" y="266"/>
                  <a:pt x="168" y="266"/>
                  <a:pt x="159" y="275"/>
                </a:cubicBezTo>
                <a:cubicBezTo>
                  <a:pt x="159" y="284"/>
                  <a:pt x="150" y="293"/>
                  <a:pt x="150" y="301"/>
                </a:cubicBezTo>
                <a:cubicBezTo>
                  <a:pt x="150" y="319"/>
                  <a:pt x="168" y="328"/>
                  <a:pt x="194" y="328"/>
                </a:cubicBezTo>
                <a:cubicBezTo>
                  <a:pt x="221" y="319"/>
                  <a:pt x="230" y="310"/>
                  <a:pt x="230" y="293"/>
                </a:cubicBezTo>
                <a:cubicBezTo>
                  <a:pt x="230" y="275"/>
                  <a:pt x="212" y="266"/>
                  <a:pt x="194" y="266"/>
                </a:cubicBezTo>
                <a:close/>
              </a:path>
            </a:pathLst>
          </a:custGeom>
          <a:solidFill>
            <a:schemeClr val="accent4"/>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45" name="Freeform 79"/>
          <p:cNvSpPr>
            <a:spLocks noChangeArrowheads="1"/>
          </p:cNvSpPr>
          <p:nvPr/>
        </p:nvSpPr>
        <p:spPr bwMode="auto">
          <a:xfrm>
            <a:off x="3310434" y="3754614"/>
            <a:ext cx="188139" cy="184686"/>
          </a:xfrm>
          <a:custGeom>
            <a:avLst/>
            <a:gdLst>
              <a:gd name="T0" fmla="*/ 240 w 479"/>
              <a:gd name="T1" fmla="*/ 0 h 471"/>
              <a:gd name="T2" fmla="*/ 240 w 479"/>
              <a:gd name="T3" fmla="*/ 0 h 471"/>
              <a:gd name="T4" fmla="*/ 0 w 479"/>
              <a:gd name="T5" fmla="*/ 231 h 471"/>
              <a:gd name="T6" fmla="*/ 240 w 479"/>
              <a:gd name="T7" fmla="*/ 470 h 471"/>
              <a:gd name="T8" fmla="*/ 478 w 479"/>
              <a:gd name="T9" fmla="*/ 231 h 471"/>
              <a:gd name="T10" fmla="*/ 240 w 479"/>
              <a:gd name="T11" fmla="*/ 0 h 471"/>
              <a:gd name="T12" fmla="*/ 293 w 479"/>
              <a:gd name="T13" fmla="*/ 160 h 471"/>
              <a:gd name="T14" fmla="*/ 293 w 479"/>
              <a:gd name="T15" fmla="*/ 160 h 471"/>
              <a:gd name="T16" fmla="*/ 257 w 479"/>
              <a:gd name="T17" fmla="*/ 160 h 471"/>
              <a:gd name="T18" fmla="*/ 249 w 479"/>
              <a:gd name="T19" fmla="*/ 178 h 471"/>
              <a:gd name="T20" fmla="*/ 249 w 479"/>
              <a:gd name="T21" fmla="*/ 195 h 471"/>
              <a:gd name="T22" fmla="*/ 293 w 479"/>
              <a:gd name="T23" fmla="*/ 195 h 471"/>
              <a:gd name="T24" fmla="*/ 293 w 479"/>
              <a:gd name="T25" fmla="*/ 240 h 471"/>
              <a:gd name="T26" fmla="*/ 249 w 479"/>
              <a:gd name="T27" fmla="*/ 240 h 471"/>
              <a:gd name="T28" fmla="*/ 249 w 479"/>
              <a:gd name="T29" fmla="*/ 346 h 471"/>
              <a:gd name="T30" fmla="*/ 213 w 479"/>
              <a:gd name="T31" fmla="*/ 346 h 471"/>
              <a:gd name="T32" fmla="*/ 213 w 479"/>
              <a:gd name="T33" fmla="*/ 240 h 471"/>
              <a:gd name="T34" fmla="*/ 169 w 479"/>
              <a:gd name="T35" fmla="*/ 240 h 471"/>
              <a:gd name="T36" fmla="*/ 169 w 479"/>
              <a:gd name="T37" fmla="*/ 195 h 471"/>
              <a:gd name="T38" fmla="*/ 213 w 479"/>
              <a:gd name="T39" fmla="*/ 195 h 471"/>
              <a:gd name="T40" fmla="*/ 213 w 479"/>
              <a:gd name="T41" fmla="*/ 178 h 471"/>
              <a:gd name="T42" fmla="*/ 257 w 479"/>
              <a:gd name="T43" fmla="*/ 125 h 471"/>
              <a:gd name="T44" fmla="*/ 293 w 479"/>
              <a:gd name="T45" fmla="*/ 125 h 471"/>
              <a:gd name="T46" fmla="*/ 293 w 479"/>
              <a:gd name="T47" fmla="*/ 160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9" h="471">
                <a:moveTo>
                  <a:pt x="240" y="0"/>
                </a:moveTo>
                <a:lnTo>
                  <a:pt x="240" y="0"/>
                </a:lnTo>
                <a:cubicBezTo>
                  <a:pt x="106" y="0"/>
                  <a:pt x="0" y="107"/>
                  <a:pt x="0" y="231"/>
                </a:cubicBezTo>
                <a:cubicBezTo>
                  <a:pt x="0" y="363"/>
                  <a:pt x="106" y="470"/>
                  <a:pt x="240" y="470"/>
                </a:cubicBezTo>
                <a:cubicBezTo>
                  <a:pt x="372" y="470"/>
                  <a:pt x="478" y="363"/>
                  <a:pt x="478" y="231"/>
                </a:cubicBezTo>
                <a:cubicBezTo>
                  <a:pt x="478" y="107"/>
                  <a:pt x="372" y="0"/>
                  <a:pt x="240" y="0"/>
                </a:cubicBezTo>
                <a:close/>
                <a:moveTo>
                  <a:pt x="293" y="160"/>
                </a:moveTo>
                <a:lnTo>
                  <a:pt x="293" y="160"/>
                </a:lnTo>
                <a:cubicBezTo>
                  <a:pt x="257" y="160"/>
                  <a:pt x="257" y="160"/>
                  <a:pt x="257" y="160"/>
                </a:cubicBezTo>
                <a:cubicBezTo>
                  <a:pt x="257" y="160"/>
                  <a:pt x="249" y="169"/>
                  <a:pt x="249" y="178"/>
                </a:cubicBezTo>
                <a:cubicBezTo>
                  <a:pt x="249" y="195"/>
                  <a:pt x="249" y="195"/>
                  <a:pt x="249" y="195"/>
                </a:cubicBezTo>
                <a:cubicBezTo>
                  <a:pt x="293" y="195"/>
                  <a:pt x="293" y="195"/>
                  <a:pt x="293" y="195"/>
                </a:cubicBezTo>
                <a:cubicBezTo>
                  <a:pt x="293" y="240"/>
                  <a:pt x="293" y="240"/>
                  <a:pt x="293" y="240"/>
                </a:cubicBezTo>
                <a:cubicBezTo>
                  <a:pt x="249" y="240"/>
                  <a:pt x="249" y="240"/>
                  <a:pt x="249" y="240"/>
                </a:cubicBezTo>
                <a:cubicBezTo>
                  <a:pt x="249" y="346"/>
                  <a:pt x="249" y="346"/>
                  <a:pt x="249" y="346"/>
                </a:cubicBezTo>
                <a:cubicBezTo>
                  <a:pt x="213" y="346"/>
                  <a:pt x="213" y="346"/>
                  <a:pt x="213" y="346"/>
                </a:cubicBezTo>
                <a:cubicBezTo>
                  <a:pt x="213" y="240"/>
                  <a:pt x="213" y="240"/>
                  <a:pt x="213" y="240"/>
                </a:cubicBezTo>
                <a:cubicBezTo>
                  <a:pt x="169" y="240"/>
                  <a:pt x="169" y="240"/>
                  <a:pt x="169" y="240"/>
                </a:cubicBezTo>
                <a:cubicBezTo>
                  <a:pt x="169" y="195"/>
                  <a:pt x="169" y="195"/>
                  <a:pt x="169" y="195"/>
                </a:cubicBezTo>
                <a:cubicBezTo>
                  <a:pt x="213" y="195"/>
                  <a:pt x="213" y="195"/>
                  <a:pt x="213" y="195"/>
                </a:cubicBezTo>
                <a:cubicBezTo>
                  <a:pt x="213" y="178"/>
                  <a:pt x="213" y="178"/>
                  <a:pt x="213" y="178"/>
                </a:cubicBezTo>
                <a:cubicBezTo>
                  <a:pt x="213" y="151"/>
                  <a:pt x="230" y="125"/>
                  <a:pt x="257" y="125"/>
                </a:cubicBezTo>
                <a:cubicBezTo>
                  <a:pt x="293" y="125"/>
                  <a:pt x="293" y="125"/>
                  <a:pt x="293" y="125"/>
                </a:cubicBezTo>
                <a:lnTo>
                  <a:pt x="293" y="160"/>
                </a:lnTo>
                <a:close/>
              </a:path>
            </a:pathLst>
          </a:custGeom>
          <a:solidFill>
            <a:schemeClr val="accent3"/>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46" name="Freeform 86"/>
          <p:cNvSpPr>
            <a:spLocks noChangeArrowheads="1"/>
          </p:cNvSpPr>
          <p:nvPr/>
        </p:nvSpPr>
        <p:spPr bwMode="auto">
          <a:xfrm>
            <a:off x="3098931" y="3754614"/>
            <a:ext cx="188138" cy="184686"/>
          </a:xfrm>
          <a:custGeom>
            <a:avLst/>
            <a:gdLst>
              <a:gd name="T0" fmla="*/ 239 w 480"/>
              <a:gd name="T1" fmla="*/ 0 h 471"/>
              <a:gd name="T2" fmla="*/ 239 w 480"/>
              <a:gd name="T3" fmla="*/ 0 h 471"/>
              <a:gd name="T4" fmla="*/ 0 w 480"/>
              <a:gd name="T5" fmla="*/ 231 h 471"/>
              <a:gd name="T6" fmla="*/ 239 w 480"/>
              <a:gd name="T7" fmla="*/ 470 h 471"/>
              <a:gd name="T8" fmla="*/ 479 w 480"/>
              <a:gd name="T9" fmla="*/ 231 h 471"/>
              <a:gd name="T10" fmla="*/ 239 w 480"/>
              <a:gd name="T11" fmla="*/ 0 h 471"/>
              <a:gd name="T12" fmla="*/ 337 w 480"/>
              <a:gd name="T13" fmla="*/ 195 h 471"/>
              <a:gd name="T14" fmla="*/ 337 w 480"/>
              <a:gd name="T15" fmla="*/ 195 h 471"/>
              <a:gd name="T16" fmla="*/ 337 w 480"/>
              <a:gd name="T17" fmla="*/ 195 h 471"/>
              <a:gd name="T18" fmla="*/ 204 w 480"/>
              <a:gd name="T19" fmla="*/ 328 h 471"/>
              <a:gd name="T20" fmla="*/ 133 w 480"/>
              <a:gd name="T21" fmla="*/ 310 h 471"/>
              <a:gd name="T22" fmla="*/ 142 w 480"/>
              <a:gd name="T23" fmla="*/ 310 h 471"/>
              <a:gd name="T24" fmla="*/ 204 w 480"/>
              <a:gd name="T25" fmla="*/ 293 h 471"/>
              <a:gd name="T26" fmla="*/ 160 w 480"/>
              <a:gd name="T27" fmla="*/ 257 h 471"/>
              <a:gd name="T28" fmla="*/ 169 w 480"/>
              <a:gd name="T29" fmla="*/ 257 h 471"/>
              <a:gd name="T30" fmla="*/ 178 w 480"/>
              <a:gd name="T31" fmla="*/ 257 h 471"/>
              <a:gd name="T32" fmla="*/ 142 w 480"/>
              <a:gd name="T33" fmla="*/ 213 h 471"/>
              <a:gd name="T34" fmla="*/ 142 w 480"/>
              <a:gd name="T35" fmla="*/ 213 h 471"/>
              <a:gd name="T36" fmla="*/ 160 w 480"/>
              <a:gd name="T37" fmla="*/ 213 h 471"/>
              <a:gd name="T38" fmla="*/ 142 w 480"/>
              <a:gd name="T39" fmla="*/ 178 h 471"/>
              <a:gd name="T40" fmla="*/ 151 w 480"/>
              <a:gd name="T41" fmla="*/ 151 h 471"/>
              <a:gd name="T42" fmla="*/ 239 w 480"/>
              <a:gd name="T43" fmla="*/ 204 h 471"/>
              <a:gd name="T44" fmla="*/ 239 w 480"/>
              <a:gd name="T45" fmla="*/ 195 h 471"/>
              <a:gd name="T46" fmla="*/ 292 w 480"/>
              <a:gd name="T47" fmla="*/ 142 h 471"/>
              <a:gd name="T48" fmla="*/ 319 w 480"/>
              <a:gd name="T49" fmla="*/ 160 h 471"/>
              <a:gd name="T50" fmla="*/ 355 w 480"/>
              <a:gd name="T51" fmla="*/ 151 h 471"/>
              <a:gd name="T52" fmla="*/ 337 w 480"/>
              <a:gd name="T53" fmla="*/ 178 h 471"/>
              <a:gd name="T54" fmla="*/ 364 w 480"/>
              <a:gd name="T55" fmla="*/ 169 h 471"/>
              <a:gd name="T56" fmla="*/ 337 w 480"/>
              <a:gd name="T57" fmla="*/ 1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lnTo>
                  <a:pt x="142" y="213"/>
                </a:ln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chemeClr val="accent2"/>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67" name="TextBox 116"/>
          <p:cNvSpPr txBox="1"/>
          <p:nvPr/>
        </p:nvSpPr>
        <p:spPr>
          <a:xfrm>
            <a:off x="2427200" y="4035179"/>
            <a:ext cx="2055906" cy="491082"/>
          </a:xfrm>
          <a:prstGeom prst="rect">
            <a:avLst/>
          </a:prstGeom>
          <a:noFill/>
        </p:spPr>
        <p:txBody>
          <a:bodyPr wrap="square" lIns="82283" tIns="41141" rIns="82283" bIns="41141" rtlCol="0">
            <a:spAutoFit/>
          </a:bodyPr>
          <a:lstStyle/>
          <a:p>
            <a:pPr algn="ctr" defTabSz="685165">
              <a:lnSpc>
                <a:spcPct val="110000"/>
              </a:lnSpc>
            </a:pPr>
            <a:r>
              <a:rPr lang="en-US" sz="825" dirty="0">
                <a:solidFill>
                  <a:srgbClr val="445469">
                    <a:alpha val="60000"/>
                  </a:srgbClr>
                </a:solidFill>
                <a:latin typeface="Lato Light"/>
                <a:ea typeface="微软雅黑" panose="020B0503020204020204" pitchFamily="34" charset="-122"/>
                <a:cs typeface="Lato Light"/>
              </a:rPr>
              <a:t>Creativity is the key to success in the great and primary education where our teachers can bring creativity.</a:t>
            </a:r>
            <a:endParaRPr lang="en-US" sz="825" dirty="0">
              <a:solidFill>
                <a:srgbClr val="445469">
                  <a:alpha val="60000"/>
                </a:srgbClr>
              </a:solidFill>
              <a:latin typeface="Lato Light"/>
              <a:ea typeface="微软雅黑" panose="020B0503020204020204" pitchFamily="34" charset="-122"/>
              <a:cs typeface="Lato Light"/>
            </a:endParaRPr>
          </a:p>
        </p:txBody>
      </p:sp>
      <p:sp>
        <p:nvSpPr>
          <p:cNvPr id="53" name="Rectangle 52"/>
          <p:cNvSpPr/>
          <p:nvPr/>
        </p:nvSpPr>
        <p:spPr>
          <a:xfrm>
            <a:off x="5082201" y="3286683"/>
            <a:ext cx="1147211" cy="244668"/>
          </a:xfrm>
          <a:prstGeom prst="rect">
            <a:avLst/>
          </a:prstGeom>
        </p:spPr>
        <p:txBody>
          <a:bodyPr wrap="none" lIns="82283" tIns="41141" rIns="82283" bIns="41141">
            <a:spAutoFit/>
          </a:bodyPr>
          <a:lstStyle/>
          <a:p>
            <a:pPr algn="ctr" defTabSz="685165"/>
            <a:r>
              <a:rPr lang="zh-CN" altLang="en-US" sz="1050" b="1" spc="225" dirty="0">
                <a:solidFill>
                  <a:srgbClr val="445469"/>
                </a:solidFill>
                <a:latin typeface="Lato Regular"/>
                <a:ea typeface="Lato Light"/>
                <a:cs typeface="Lato Regular"/>
              </a:rPr>
              <a:t>输入你的标题</a:t>
            </a:r>
            <a:endParaRPr lang="en-US" sz="1050" b="1" spc="225" dirty="0">
              <a:solidFill>
                <a:srgbClr val="445469"/>
              </a:solidFill>
              <a:latin typeface="Lato Regular"/>
              <a:ea typeface="Lato Light"/>
              <a:cs typeface="Lato Regular"/>
            </a:endParaRPr>
          </a:p>
        </p:txBody>
      </p:sp>
      <p:sp>
        <p:nvSpPr>
          <p:cNvPr id="54" name="Rectangle 53"/>
          <p:cNvSpPr/>
          <p:nvPr/>
        </p:nvSpPr>
        <p:spPr>
          <a:xfrm>
            <a:off x="5279778" y="3518758"/>
            <a:ext cx="748064" cy="198502"/>
          </a:xfrm>
          <a:prstGeom prst="rect">
            <a:avLst/>
          </a:prstGeom>
        </p:spPr>
        <p:txBody>
          <a:bodyPr wrap="none" lIns="82283" tIns="41141" rIns="82283" bIns="41141">
            <a:spAutoFit/>
          </a:bodyPr>
          <a:lstStyle/>
          <a:p>
            <a:pPr algn="ctr" defTabSz="685165"/>
            <a:r>
              <a:rPr lang="en-US" sz="750" dirty="0">
                <a:solidFill>
                  <a:srgbClr val="445469"/>
                </a:solidFill>
                <a:latin typeface="Lato Regular"/>
                <a:ea typeface="Lato Light"/>
                <a:cs typeface="Lato Regular"/>
              </a:rPr>
              <a:t>Administrator</a:t>
            </a:r>
            <a:endParaRPr lang="en-US" sz="750" dirty="0">
              <a:solidFill>
                <a:srgbClr val="445469"/>
              </a:solidFill>
              <a:latin typeface="Lato Regular"/>
              <a:ea typeface="Lato Light"/>
              <a:cs typeface="Lato Regular"/>
            </a:endParaRPr>
          </a:p>
        </p:txBody>
      </p:sp>
      <p:sp>
        <p:nvSpPr>
          <p:cNvPr id="56" name="Freeform 78"/>
          <p:cNvSpPr>
            <a:spLocks noChangeArrowheads="1"/>
          </p:cNvSpPr>
          <p:nvPr/>
        </p:nvSpPr>
        <p:spPr bwMode="auto">
          <a:xfrm>
            <a:off x="5769269" y="3751343"/>
            <a:ext cx="188138" cy="184686"/>
          </a:xfrm>
          <a:custGeom>
            <a:avLst/>
            <a:gdLst>
              <a:gd name="T0" fmla="*/ 212 w 479"/>
              <a:gd name="T1" fmla="*/ 169 h 471"/>
              <a:gd name="T2" fmla="*/ 212 w 479"/>
              <a:gd name="T3" fmla="*/ 169 h 471"/>
              <a:gd name="T4" fmla="*/ 185 w 479"/>
              <a:gd name="T5" fmla="*/ 142 h 471"/>
              <a:gd name="T6" fmla="*/ 177 w 479"/>
              <a:gd name="T7" fmla="*/ 142 h 471"/>
              <a:gd name="T8" fmla="*/ 168 w 479"/>
              <a:gd name="T9" fmla="*/ 160 h 471"/>
              <a:gd name="T10" fmla="*/ 168 w 479"/>
              <a:gd name="T11" fmla="*/ 187 h 471"/>
              <a:gd name="T12" fmla="*/ 194 w 479"/>
              <a:gd name="T13" fmla="*/ 213 h 471"/>
              <a:gd name="T14" fmla="*/ 203 w 479"/>
              <a:gd name="T15" fmla="*/ 213 h 471"/>
              <a:gd name="T16" fmla="*/ 212 w 479"/>
              <a:gd name="T17" fmla="*/ 169 h 471"/>
              <a:gd name="T18" fmla="*/ 238 w 479"/>
              <a:gd name="T19" fmla="*/ 0 h 471"/>
              <a:gd name="T20" fmla="*/ 238 w 479"/>
              <a:gd name="T21" fmla="*/ 0 h 471"/>
              <a:gd name="T22" fmla="*/ 0 w 479"/>
              <a:gd name="T23" fmla="*/ 231 h 471"/>
              <a:gd name="T24" fmla="*/ 238 w 479"/>
              <a:gd name="T25" fmla="*/ 470 h 471"/>
              <a:gd name="T26" fmla="*/ 478 w 479"/>
              <a:gd name="T27" fmla="*/ 231 h 471"/>
              <a:gd name="T28" fmla="*/ 238 w 479"/>
              <a:gd name="T29" fmla="*/ 0 h 471"/>
              <a:gd name="T30" fmla="*/ 221 w 479"/>
              <a:gd name="T31" fmla="*/ 338 h 471"/>
              <a:gd name="T32" fmla="*/ 221 w 479"/>
              <a:gd name="T33" fmla="*/ 338 h 471"/>
              <a:gd name="T34" fmla="*/ 185 w 479"/>
              <a:gd name="T35" fmla="*/ 346 h 471"/>
              <a:gd name="T36" fmla="*/ 185 w 479"/>
              <a:gd name="T37" fmla="*/ 346 h 471"/>
              <a:gd name="T38" fmla="*/ 185 w 479"/>
              <a:gd name="T39" fmla="*/ 346 h 471"/>
              <a:gd name="T40" fmla="*/ 124 w 479"/>
              <a:gd name="T41" fmla="*/ 301 h 471"/>
              <a:gd name="T42" fmla="*/ 194 w 479"/>
              <a:gd name="T43" fmla="*/ 248 h 471"/>
              <a:gd name="T44" fmla="*/ 194 w 479"/>
              <a:gd name="T45" fmla="*/ 248 h 471"/>
              <a:gd name="T46" fmla="*/ 185 w 479"/>
              <a:gd name="T47" fmla="*/ 231 h 471"/>
              <a:gd name="T48" fmla="*/ 185 w 479"/>
              <a:gd name="T49" fmla="*/ 231 h 471"/>
              <a:gd name="T50" fmla="*/ 159 w 479"/>
              <a:gd name="T51" fmla="*/ 222 h 471"/>
              <a:gd name="T52" fmla="*/ 141 w 479"/>
              <a:gd name="T53" fmla="*/ 178 h 471"/>
              <a:gd name="T54" fmla="*/ 194 w 479"/>
              <a:gd name="T55" fmla="*/ 125 h 471"/>
              <a:gd name="T56" fmla="*/ 256 w 479"/>
              <a:gd name="T57" fmla="*/ 125 h 471"/>
              <a:gd name="T58" fmla="*/ 256 w 479"/>
              <a:gd name="T59" fmla="*/ 125 h 471"/>
              <a:gd name="T60" fmla="*/ 238 w 479"/>
              <a:gd name="T61" fmla="*/ 134 h 471"/>
              <a:gd name="T62" fmla="*/ 221 w 479"/>
              <a:gd name="T63" fmla="*/ 134 h 471"/>
              <a:gd name="T64" fmla="*/ 238 w 479"/>
              <a:gd name="T65" fmla="*/ 178 h 471"/>
              <a:gd name="T66" fmla="*/ 230 w 479"/>
              <a:gd name="T67" fmla="*/ 213 h 471"/>
              <a:gd name="T68" fmla="*/ 212 w 479"/>
              <a:gd name="T69" fmla="*/ 231 h 471"/>
              <a:gd name="T70" fmla="*/ 230 w 479"/>
              <a:gd name="T71" fmla="*/ 240 h 471"/>
              <a:gd name="T72" fmla="*/ 256 w 479"/>
              <a:gd name="T73" fmla="*/ 284 h 471"/>
              <a:gd name="T74" fmla="*/ 221 w 479"/>
              <a:gd name="T75" fmla="*/ 338 h 471"/>
              <a:gd name="T76" fmla="*/ 354 w 479"/>
              <a:gd name="T77" fmla="*/ 231 h 471"/>
              <a:gd name="T78" fmla="*/ 354 w 479"/>
              <a:gd name="T79" fmla="*/ 231 h 471"/>
              <a:gd name="T80" fmla="*/ 310 w 479"/>
              <a:gd name="T81" fmla="*/ 231 h 471"/>
              <a:gd name="T82" fmla="*/ 310 w 479"/>
              <a:gd name="T83" fmla="*/ 275 h 471"/>
              <a:gd name="T84" fmla="*/ 291 w 479"/>
              <a:gd name="T85" fmla="*/ 275 h 471"/>
              <a:gd name="T86" fmla="*/ 291 w 479"/>
              <a:gd name="T87" fmla="*/ 231 h 471"/>
              <a:gd name="T88" fmla="*/ 256 w 479"/>
              <a:gd name="T89" fmla="*/ 231 h 471"/>
              <a:gd name="T90" fmla="*/ 256 w 479"/>
              <a:gd name="T91" fmla="*/ 213 h 471"/>
              <a:gd name="T92" fmla="*/ 291 w 479"/>
              <a:gd name="T93" fmla="*/ 213 h 471"/>
              <a:gd name="T94" fmla="*/ 291 w 479"/>
              <a:gd name="T95" fmla="*/ 169 h 471"/>
              <a:gd name="T96" fmla="*/ 310 w 479"/>
              <a:gd name="T97" fmla="*/ 169 h 471"/>
              <a:gd name="T98" fmla="*/ 310 w 479"/>
              <a:gd name="T99" fmla="*/ 213 h 471"/>
              <a:gd name="T100" fmla="*/ 354 w 479"/>
              <a:gd name="T101" fmla="*/ 213 h 471"/>
              <a:gd name="T102" fmla="*/ 354 w 479"/>
              <a:gd name="T103" fmla="*/ 231 h 471"/>
              <a:gd name="T104" fmla="*/ 194 w 479"/>
              <a:gd name="T105" fmla="*/ 266 h 471"/>
              <a:gd name="T106" fmla="*/ 194 w 479"/>
              <a:gd name="T107" fmla="*/ 266 h 471"/>
              <a:gd name="T108" fmla="*/ 194 w 479"/>
              <a:gd name="T109" fmla="*/ 266 h 471"/>
              <a:gd name="T110" fmla="*/ 159 w 479"/>
              <a:gd name="T111" fmla="*/ 275 h 471"/>
              <a:gd name="T112" fmla="*/ 150 w 479"/>
              <a:gd name="T113" fmla="*/ 301 h 471"/>
              <a:gd name="T114" fmla="*/ 194 w 479"/>
              <a:gd name="T115" fmla="*/ 328 h 471"/>
              <a:gd name="T116" fmla="*/ 230 w 479"/>
              <a:gd name="T117" fmla="*/ 293 h 471"/>
              <a:gd name="T118" fmla="*/ 194 w 479"/>
              <a:gd name="T119" fmla="*/ 26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471">
                <a:moveTo>
                  <a:pt x="212" y="169"/>
                </a:moveTo>
                <a:lnTo>
                  <a:pt x="212" y="169"/>
                </a:lnTo>
                <a:cubicBezTo>
                  <a:pt x="212" y="142"/>
                  <a:pt x="203" y="142"/>
                  <a:pt x="185" y="142"/>
                </a:cubicBezTo>
                <a:cubicBezTo>
                  <a:pt x="185" y="142"/>
                  <a:pt x="185" y="142"/>
                  <a:pt x="177" y="142"/>
                </a:cubicBezTo>
                <a:cubicBezTo>
                  <a:pt x="177" y="142"/>
                  <a:pt x="168" y="151"/>
                  <a:pt x="168" y="160"/>
                </a:cubicBezTo>
                <a:cubicBezTo>
                  <a:pt x="159" y="160"/>
                  <a:pt x="159" y="169"/>
                  <a:pt x="168" y="187"/>
                </a:cubicBezTo>
                <a:cubicBezTo>
                  <a:pt x="168" y="195"/>
                  <a:pt x="185" y="213"/>
                  <a:pt x="194" y="213"/>
                </a:cubicBezTo>
                <a:cubicBezTo>
                  <a:pt x="194" y="213"/>
                  <a:pt x="194" y="213"/>
                  <a:pt x="203" y="213"/>
                </a:cubicBezTo>
                <a:cubicBezTo>
                  <a:pt x="212" y="204"/>
                  <a:pt x="221" y="187"/>
                  <a:pt x="212" y="169"/>
                </a:cubicBezTo>
                <a:close/>
                <a:moveTo>
                  <a:pt x="238" y="0"/>
                </a:moveTo>
                <a:lnTo>
                  <a:pt x="238" y="0"/>
                </a:lnTo>
                <a:cubicBezTo>
                  <a:pt x="106" y="0"/>
                  <a:pt x="0" y="107"/>
                  <a:pt x="0" y="231"/>
                </a:cubicBezTo>
                <a:cubicBezTo>
                  <a:pt x="0" y="363"/>
                  <a:pt x="106" y="470"/>
                  <a:pt x="238" y="470"/>
                </a:cubicBezTo>
                <a:cubicBezTo>
                  <a:pt x="372" y="470"/>
                  <a:pt x="478" y="363"/>
                  <a:pt x="478" y="231"/>
                </a:cubicBezTo>
                <a:cubicBezTo>
                  <a:pt x="478" y="107"/>
                  <a:pt x="372" y="0"/>
                  <a:pt x="238" y="0"/>
                </a:cubicBezTo>
                <a:close/>
                <a:moveTo>
                  <a:pt x="221" y="338"/>
                </a:moveTo>
                <a:lnTo>
                  <a:pt x="221" y="338"/>
                </a:lnTo>
                <a:cubicBezTo>
                  <a:pt x="212" y="346"/>
                  <a:pt x="194" y="346"/>
                  <a:pt x="185" y="346"/>
                </a:cubicBezTo>
                <a:lnTo>
                  <a:pt x="185" y="346"/>
                </a:lnTo>
                <a:lnTo>
                  <a:pt x="185" y="346"/>
                </a:lnTo>
                <a:cubicBezTo>
                  <a:pt x="177" y="346"/>
                  <a:pt x="124" y="346"/>
                  <a:pt x="124" y="301"/>
                </a:cubicBezTo>
                <a:cubicBezTo>
                  <a:pt x="124" y="257"/>
                  <a:pt x="177" y="248"/>
                  <a:pt x="194" y="248"/>
                </a:cubicBezTo>
                <a:lnTo>
                  <a:pt x="194" y="248"/>
                </a:lnTo>
                <a:cubicBezTo>
                  <a:pt x="185" y="240"/>
                  <a:pt x="185" y="231"/>
                  <a:pt x="185" y="231"/>
                </a:cubicBezTo>
                <a:lnTo>
                  <a:pt x="185" y="231"/>
                </a:lnTo>
                <a:cubicBezTo>
                  <a:pt x="177" y="231"/>
                  <a:pt x="168" y="222"/>
                  <a:pt x="159" y="222"/>
                </a:cubicBezTo>
                <a:cubicBezTo>
                  <a:pt x="141" y="213"/>
                  <a:pt x="141" y="195"/>
                  <a:pt x="141" y="178"/>
                </a:cubicBezTo>
                <a:cubicBezTo>
                  <a:pt x="141" y="125"/>
                  <a:pt x="194" y="125"/>
                  <a:pt x="194" y="125"/>
                </a:cubicBezTo>
                <a:cubicBezTo>
                  <a:pt x="256" y="125"/>
                  <a:pt x="256" y="125"/>
                  <a:pt x="256" y="125"/>
                </a:cubicBezTo>
                <a:lnTo>
                  <a:pt x="256" y="125"/>
                </a:lnTo>
                <a:cubicBezTo>
                  <a:pt x="256" y="134"/>
                  <a:pt x="238" y="134"/>
                  <a:pt x="238" y="134"/>
                </a:cubicBezTo>
                <a:cubicBezTo>
                  <a:pt x="230" y="134"/>
                  <a:pt x="230" y="134"/>
                  <a:pt x="221" y="134"/>
                </a:cubicBezTo>
                <a:cubicBezTo>
                  <a:pt x="238" y="142"/>
                  <a:pt x="238" y="160"/>
                  <a:pt x="238" y="178"/>
                </a:cubicBezTo>
                <a:cubicBezTo>
                  <a:pt x="238" y="195"/>
                  <a:pt x="230" y="204"/>
                  <a:pt x="230" y="213"/>
                </a:cubicBezTo>
                <a:cubicBezTo>
                  <a:pt x="221" y="222"/>
                  <a:pt x="212" y="222"/>
                  <a:pt x="212" y="231"/>
                </a:cubicBezTo>
                <a:cubicBezTo>
                  <a:pt x="212" y="231"/>
                  <a:pt x="221" y="240"/>
                  <a:pt x="230" y="240"/>
                </a:cubicBezTo>
                <a:cubicBezTo>
                  <a:pt x="238" y="248"/>
                  <a:pt x="256" y="266"/>
                  <a:pt x="256" y="284"/>
                </a:cubicBezTo>
                <a:cubicBezTo>
                  <a:pt x="256" y="310"/>
                  <a:pt x="247" y="328"/>
                  <a:pt x="221" y="338"/>
                </a:cubicBezTo>
                <a:close/>
                <a:moveTo>
                  <a:pt x="354" y="231"/>
                </a:moveTo>
                <a:lnTo>
                  <a:pt x="354" y="231"/>
                </a:lnTo>
                <a:cubicBezTo>
                  <a:pt x="310" y="231"/>
                  <a:pt x="310" y="231"/>
                  <a:pt x="310" y="231"/>
                </a:cubicBezTo>
                <a:cubicBezTo>
                  <a:pt x="310" y="275"/>
                  <a:pt x="310" y="275"/>
                  <a:pt x="310" y="275"/>
                </a:cubicBezTo>
                <a:cubicBezTo>
                  <a:pt x="291" y="275"/>
                  <a:pt x="291" y="275"/>
                  <a:pt x="291" y="275"/>
                </a:cubicBezTo>
                <a:cubicBezTo>
                  <a:pt x="291" y="231"/>
                  <a:pt x="291" y="231"/>
                  <a:pt x="291" y="231"/>
                </a:cubicBezTo>
                <a:cubicBezTo>
                  <a:pt x="256" y="231"/>
                  <a:pt x="256" y="231"/>
                  <a:pt x="256" y="231"/>
                </a:cubicBezTo>
                <a:cubicBezTo>
                  <a:pt x="256" y="213"/>
                  <a:pt x="256" y="213"/>
                  <a:pt x="256" y="213"/>
                </a:cubicBezTo>
                <a:cubicBezTo>
                  <a:pt x="291" y="213"/>
                  <a:pt x="291" y="213"/>
                  <a:pt x="291" y="213"/>
                </a:cubicBezTo>
                <a:cubicBezTo>
                  <a:pt x="291" y="169"/>
                  <a:pt x="291" y="169"/>
                  <a:pt x="291" y="169"/>
                </a:cubicBezTo>
                <a:cubicBezTo>
                  <a:pt x="310" y="169"/>
                  <a:pt x="310" y="169"/>
                  <a:pt x="310" y="169"/>
                </a:cubicBezTo>
                <a:cubicBezTo>
                  <a:pt x="310" y="213"/>
                  <a:pt x="310" y="213"/>
                  <a:pt x="310" y="213"/>
                </a:cubicBezTo>
                <a:cubicBezTo>
                  <a:pt x="354" y="213"/>
                  <a:pt x="354" y="213"/>
                  <a:pt x="354" y="213"/>
                </a:cubicBezTo>
                <a:lnTo>
                  <a:pt x="354" y="231"/>
                </a:lnTo>
                <a:close/>
                <a:moveTo>
                  <a:pt x="194" y="266"/>
                </a:moveTo>
                <a:lnTo>
                  <a:pt x="194" y="266"/>
                </a:lnTo>
                <a:lnTo>
                  <a:pt x="194" y="266"/>
                </a:lnTo>
                <a:cubicBezTo>
                  <a:pt x="177" y="266"/>
                  <a:pt x="168" y="266"/>
                  <a:pt x="159" y="275"/>
                </a:cubicBezTo>
                <a:cubicBezTo>
                  <a:pt x="159" y="284"/>
                  <a:pt x="150" y="293"/>
                  <a:pt x="150" y="301"/>
                </a:cubicBezTo>
                <a:cubicBezTo>
                  <a:pt x="150" y="319"/>
                  <a:pt x="168" y="328"/>
                  <a:pt x="194" y="328"/>
                </a:cubicBezTo>
                <a:cubicBezTo>
                  <a:pt x="221" y="319"/>
                  <a:pt x="230" y="310"/>
                  <a:pt x="230" y="293"/>
                </a:cubicBezTo>
                <a:cubicBezTo>
                  <a:pt x="230" y="275"/>
                  <a:pt x="212" y="266"/>
                  <a:pt x="194" y="266"/>
                </a:cubicBezTo>
                <a:close/>
              </a:path>
            </a:pathLst>
          </a:custGeom>
          <a:solidFill>
            <a:schemeClr val="accent4"/>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57" name="Freeform 79"/>
          <p:cNvSpPr>
            <a:spLocks noChangeArrowheads="1"/>
          </p:cNvSpPr>
          <p:nvPr/>
        </p:nvSpPr>
        <p:spPr bwMode="auto">
          <a:xfrm>
            <a:off x="5553501" y="3754614"/>
            <a:ext cx="188139" cy="184686"/>
          </a:xfrm>
          <a:custGeom>
            <a:avLst/>
            <a:gdLst>
              <a:gd name="T0" fmla="*/ 240 w 479"/>
              <a:gd name="T1" fmla="*/ 0 h 471"/>
              <a:gd name="T2" fmla="*/ 240 w 479"/>
              <a:gd name="T3" fmla="*/ 0 h 471"/>
              <a:gd name="T4" fmla="*/ 0 w 479"/>
              <a:gd name="T5" fmla="*/ 231 h 471"/>
              <a:gd name="T6" fmla="*/ 240 w 479"/>
              <a:gd name="T7" fmla="*/ 470 h 471"/>
              <a:gd name="T8" fmla="*/ 478 w 479"/>
              <a:gd name="T9" fmla="*/ 231 h 471"/>
              <a:gd name="T10" fmla="*/ 240 w 479"/>
              <a:gd name="T11" fmla="*/ 0 h 471"/>
              <a:gd name="T12" fmla="*/ 293 w 479"/>
              <a:gd name="T13" fmla="*/ 160 h 471"/>
              <a:gd name="T14" fmla="*/ 293 w 479"/>
              <a:gd name="T15" fmla="*/ 160 h 471"/>
              <a:gd name="T16" fmla="*/ 257 w 479"/>
              <a:gd name="T17" fmla="*/ 160 h 471"/>
              <a:gd name="T18" fmla="*/ 249 w 479"/>
              <a:gd name="T19" fmla="*/ 178 h 471"/>
              <a:gd name="T20" fmla="*/ 249 w 479"/>
              <a:gd name="T21" fmla="*/ 195 h 471"/>
              <a:gd name="T22" fmla="*/ 293 w 479"/>
              <a:gd name="T23" fmla="*/ 195 h 471"/>
              <a:gd name="T24" fmla="*/ 293 w 479"/>
              <a:gd name="T25" fmla="*/ 240 h 471"/>
              <a:gd name="T26" fmla="*/ 249 w 479"/>
              <a:gd name="T27" fmla="*/ 240 h 471"/>
              <a:gd name="T28" fmla="*/ 249 w 479"/>
              <a:gd name="T29" fmla="*/ 346 h 471"/>
              <a:gd name="T30" fmla="*/ 213 w 479"/>
              <a:gd name="T31" fmla="*/ 346 h 471"/>
              <a:gd name="T32" fmla="*/ 213 w 479"/>
              <a:gd name="T33" fmla="*/ 240 h 471"/>
              <a:gd name="T34" fmla="*/ 169 w 479"/>
              <a:gd name="T35" fmla="*/ 240 h 471"/>
              <a:gd name="T36" fmla="*/ 169 w 479"/>
              <a:gd name="T37" fmla="*/ 195 h 471"/>
              <a:gd name="T38" fmla="*/ 213 w 479"/>
              <a:gd name="T39" fmla="*/ 195 h 471"/>
              <a:gd name="T40" fmla="*/ 213 w 479"/>
              <a:gd name="T41" fmla="*/ 178 h 471"/>
              <a:gd name="T42" fmla="*/ 257 w 479"/>
              <a:gd name="T43" fmla="*/ 125 h 471"/>
              <a:gd name="T44" fmla="*/ 293 w 479"/>
              <a:gd name="T45" fmla="*/ 125 h 471"/>
              <a:gd name="T46" fmla="*/ 293 w 479"/>
              <a:gd name="T47" fmla="*/ 160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9" h="471">
                <a:moveTo>
                  <a:pt x="240" y="0"/>
                </a:moveTo>
                <a:lnTo>
                  <a:pt x="240" y="0"/>
                </a:lnTo>
                <a:cubicBezTo>
                  <a:pt x="106" y="0"/>
                  <a:pt x="0" y="107"/>
                  <a:pt x="0" y="231"/>
                </a:cubicBezTo>
                <a:cubicBezTo>
                  <a:pt x="0" y="363"/>
                  <a:pt x="106" y="470"/>
                  <a:pt x="240" y="470"/>
                </a:cubicBezTo>
                <a:cubicBezTo>
                  <a:pt x="372" y="470"/>
                  <a:pt x="478" y="363"/>
                  <a:pt x="478" y="231"/>
                </a:cubicBezTo>
                <a:cubicBezTo>
                  <a:pt x="478" y="107"/>
                  <a:pt x="372" y="0"/>
                  <a:pt x="240" y="0"/>
                </a:cubicBezTo>
                <a:close/>
                <a:moveTo>
                  <a:pt x="293" y="160"/>
                </a:moveTo>
                <a:lnTo>
                  <a:pt x="293" y="160"/>
                </a:lnTo>
                <a:cubicBezTo>
                  <a:pt x="257" y="160"/>
                  <a:pt x="257" y="160"/>
                  <a:pt x="257" y="160"/>
                </a:cubicBezTo>
                <a:cubicBezTo>
                  <a:pt x="257" y="160"/>
                  <a:pt x="249" y="169"/>
                  <a:pt x="249" y="178"/>
                </a:cubicBezTo>
                <a:cubicBezTo>
                  <a:pt x="249" y="195"/>
                  <a:pt x="249" y="195"/>
                  <a:pt x="249" y="195"/>
                </a:cubicBezTo>
                <a:cubicBezTo>
                  <a:pt x="293" y="195"/>
                  <a:pt x="293" y="195"/>
                  <a:pt x="293" y="195"/>
                </a:cubicBezTo>
                <a:cubicBezTo>
                  <a:pt x="293" y="240"/>
                  <a:pt x="293" y="240"/>
                  <a:pt x="293" y="240"/>
                </a:cubicBezTo>
                <a:cubicBezTo>
                  <a:pt x="249" y="240"/>
                  <a:pt x="249" y="240"/>
                  <a:pt x="249" y="240"/>
                </a:cubicBezTo>
                <a:cubicBezTo>
                  <a:pt x="249" y="346"/>
                  <a:pt x="249" y="346"/>
                  <a:pt x="249" y="346"/>
                </a:cubicBezTo>
                <a:cubicBezTo>
                  <a:pt x="213" y="346"/>
                  <a:pt x="213" y="346"/>
                  <a:pt x="213" y="346"/>
                </a:cubicBezTo>
                <a:cubicBezTo>
                  <a:pt x="213" y="240"/>
                  <a:pt x="213" y="240"/>
                  <a:pt x="213" y="240"/>
                </a:cubicBezTo>
                <a:cubicBezTo>
                  <a:pt x="169" y="240"/>
                  <a:pt x="169" y="240"/>
                  <a:pt x="169" y="240"/>
                </a:cubicBezTo>
                <a:cubicBezTo>
                  <a:pt x="169" y="195"/>
                  <a:pt x="169" y="195"/>
                  <a:pt x="169" y="195"/>
                </a:cubicBezTo>
                <a:cubicBezTo>
                  <a:pt x="213" y="195"/>
                  <a:pt x="213" y="195"/>
                  <a:pt x="213" y="195"/>
                </a:cubicBezTo>
                <a:cubicBezTo>
                  <a:pt x="213" y="178"/>
                  <a:pt x="213" y="178"/>
                  <a:pt x="213" y="178"/>
                </a:cubicBezTo>
                <a:cubicBezTo>
                  <a:pt x="213" y="151"/>
                  <a:pt x="230" y="125"/>
                  <a:pt x="257" y="125"/>
                </a:cubicBezTo>
                <a:cubicBezTo>
                  <a:pt x="293" y="125"/>
                  <a:pt x="293" y="125"/>
                  <a:pt x="293" y="125"/>
                </a:cubicBezTo>
                <a:lnTo>
                  <a:pt x="293" y="160"/>
                </a:lnTo>
                <a:close/>
              </a:path>
            </a:pathLst>
          </a:custGeom>
          <a:solidFill>
            <a:schemeClr val="accent3"/>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58" name="Freeform 86"/>
          <p:cNvSpPr>
            <a:spLocks noChangeArrowheads="1"/>
          </p:cNvSpPr>
          <p:nvPr/>
        </p:nvSpPr>
        <p:spPr bwMode="auto">
          <a:xfrm>
            <a:off x="5341998" y="3754614"/>
            <a:ext cx="188138" cy="184686"/>
          </a:xfrm>
          <a:custGeom>
            <a:avLst/>
            <a:gdLst>
              <a:gd name="T0" fmla="*/ 239 w 480"/>
              <a:gd name="T1" fmla="*/ 0 h 471"/>
              <a:gd name="T2" fmla="*/ 239 w 480"/>
              <a:gd name="T3" fmla="*/ 0 h 471"/>
              <a:gd name="T4" fmla="*/ 0 w 480"/>
              <a:gd name="T5" fmla="*/ 231 h 471"/>
              <a:gd name="T6" fmla="*/ 239 w 480"/>
              <a:gd name="T7" fmla="*/ 470 h 471"/>
              <a:gd name="T8" fmla="*/ 479 w 480"/>
              <a:gd name="T9" fmla="*/ 231 h 471"/>
              <a:gd name="T10" fmla="*/ 239 w 480"/>
              <a:gd name="T11" fmla="*/ 0 h 471"/>
              <a:gd name="T12" fmla="*/ 337 w 480"/>
              <a:gd name="T13" fmla="*/ 195 h 471"/>
              <a:gd name="T14" fmla="*/ 337 w 480"/>
              <a:gd name="T15" fmla="*/ 195 h 471"/>
              <a:gd name="T16" fmla="*/ 337 w 480"/>
              <a:gd name="T17" fmla="*/ 195 h 471"/>
              <a:gd name="T18" fmla="*/ 204 w 480"/>
              <a:gd name="T19" fmla="*/ 328 h 471"/>
              <a:gd name="T20" fmla="*/ 133 w 480"/>
              <a:gd name="T21" fmla="*/ 310 h 471"/>
              <a:gd name="T22" fmla="*/ 142 w 480"/>
              <a:gd name="T23" fmla="*/ 310 h 471"/>
              <a:gd name="T24" fmla="*/ 204 w 480"/>
              <a:gd name="T25" fmla="*/ 293 h 471"/>
              <a:gd name="T26" fmla="*/ 160 w 480"/>
              <a:gd name="T27" fmla="*/ 257 h 471"/>
              <a:gd name="T28" fmla="*/ 169 w 480"/>
              <a:gd name="T29" fmla="*/ 257 h 471"/>
              <a:gd name="T30" fmla="*/ 178 w 480"/>
              <a:gd name="T31" fmla="*/ 257 h 471"/>
              <a:gd name="T32" fmla="*/ 142 w 480"/>
              <a:gd name="T33" fmla="*/ 213 h 471"/>
              <a:gd name="T34" fmla="*/ 142 w 480"/>
              <a:gd name="T35" fmla="*/ 213 h 471"/>
              <a:gd name="T36" fmla="*/ 160 w 480"/>
              <a:gd name="T37" fmla="*/ 213 h 471"/>
              <a:gd name="T38" fmla="*/ 142 w 480"/>
              <a:gd name="T39" fmla="*/ 178 h 471"/>
              <a:gd name="T40" fmla="*/ 151 w 480"/>
              <a:gd name="T41" fmla="*/ 151 h 471"/>
              <a:gd name="T42" fmla="*/ 239 w 480"/>
              <a:gd name="T43" fmla="*/ 204 h 471"/>
              <a:gd name="T44" fmla="*/ 239 w 480"/>
              <a:gd name="T45" fmla="*/ 195 h 471"/>
              <a:gd name="T46" fmla="*/ 292 w 480"/>
              <a:gd name="T47" fmla="*/ 142 h 471"/>
              <a:gd name="T48" fmla="*/ 319 w 480"/>
              <a:gd name="T49" fmla="*/ 160 h 471"/>
              <a:gd name="T50" fmla="*/ 355 w 480"/>
              <a:gd name="T51" fmla="*/ 151 h 471"/>
              <a:gd name="T52" fmla="*/ 337 w 480"/>
              <a:gd name="T53" fmla="*/ 178 h 471"/>
              <a:gd name="T54" fmla="*/ 364 w 480"/>
              <a:gd name="T55" fmla="*/ 169 h 471"/>
              <a:gd name="T56" fmla="*/ 337 w 480"/>
              <a:gd name="T57" fmla="*/ 1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lnTo>
                  <a:pt x="142" y="213"/>
                </a:ln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chemeClr val="accent2"/>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77" name="TextBox 116"/>
          <p:cNvSpPr txBox="1"/>
          <p:nvPr/>
        </p:nvSpPr>
        <p:spPr>
          <a:xfrm>
            <a:off x="4589924" y="4035179"/>
            <a:ext cx="2055906" cy="491082"/>
          </a:xfrm>
          <a:prstGeom prst="rect">
            <a:avLst/>
          </a:prstGeom>
          <a:noFill/>
        </p:spPr>
        <p:txBody>
          <a:bodyPr wrap="square" lIns="82283" tIns="41141" rIns="82283" bIns="41141" rtlCol="0">
            <a:spAutoFit/>
          </a:bodyPr>
          <a:lstStyle/>
          <a:p>
            <a:pPr algn="ctr" defTabSz="685165">
              <a:lnSpc>
                <a:spcPct val="110000"/>
              </a:lnSpc>
            </a:pPr>
            <a:r>
              <a:rPr lang="en-US" sz="825" dirty="0">
                <a:solidFill>
                  <a:srgbClr val="445469">
                    <a:alpha val="60000"/>
                  </a:srgbClr>
                </a:solidFill>
                <a:latin typeface="Lato Light"/>
                <a:ea typeface="微软雅黑" panose="020B0503020204020204" pitchFamily="34" charset="-122"/>
                <a:cs typeface="Lato Light"/>
              </a:rPr>
              <a:t>Creativity is the key to success in the great and primary education where our teachers can bring creativity.</a:t>
            </a:r>
            <a:endParaRPr lang="en-US" sz="825" dirty="0">
              <a:solidFill>
                <a:srgbClr val="445469">
                  <a:alpha val="60000"/>
                </a:srgbClr>
              </a:solidFill>
              <a:latin typeface="Lato Light"/>
              <a:ea typeface="微软雅黑" panose="020B0503020204020204" pitchFamily="34" charset="-122"/>
              <a:cs typeface="Lato Light"/>
            </a:endParaRPr>
          </a:p>
        </p:txBody>
      </p:sp>
      <p:sp>
        <p:nvSpPr>
          <p:cNvPr id="80" name="Rectangle 40"/>
          <p:cNvSpPr/>
          <p:nvPr/>
        </p:nvSpPr>
        <p:spPr>
          <a:xfrm>
            <a:off x="7206996" y="3286683"/>
            <a:ext cx="1147211" cy="244668"/>
          </a:xfrm>
          <a:prstGeom prst="rect">
            <a:avLst/>
          </a:prstGeom>
        </p:spPr>
        <p:txBody>
          <a:bodyPr wrap="none" lIns="82283" tIns="41141" rIns="82283" bIns="41141">
            <a:spAutoFit/>
          </a:bodyPr>
          <a:lstStyle/>
          <a:p>
            <a:pPr algn="ctr" defTabSz="685165"/>
            <a:r>
              <a:rPr lang="zh-CN" altLang="en-US" sz="1050" b="1" spc="225" dirty="0">
                <a:solidFill>
                  <a:srgbClr val="445469"/>
                </a:solidFill>
                <a:latin typeface="Lato Regular"/>
                <a:ea typeface="Lato Light"/>
                <a:cs typeface="Lato Regular"/>
              </a:rPr>
              <a:t>输入你的标题</a:t>
            </a:r>
            <a:endParaRPr lang="en-US" sz="1050" b="1" spc="225" dirty="0">
              <a:solidFill>
                <a:srgbClr val="445469"/>
              </a:solidFill>
              <a:latin typeface="Lato Regular"/>
              <a:ea typeface="Lato Light"/>
              <a:cs typeface="Lato Regular"/>
            </a:endParaRPr>
          </a:p>
        </p:txBody>
      </p:sp>
      <p:sp>
        <p:nvSpPr>
          <p:cNvPr id="81" name="Rectangle 41"/>
          <p:cNvSpPr/>
          <p:nvPr/>
        </p:nvSpPr>
        <p:spPr>
          <a:xfrm>
            <a:off x="7406570" y="3518758"/>
            <a:ext cx="748064" cy="198502"/>
          </a:xfrm>
          <a:prstGeom prst="rect">
            <a:avLst/>
          </a:prstGeom>
        </p:spPr>
        <p:txBody>
          <a:bodyPr wrap="none" lIns="82283" tIns="41141" rIns="82283" bIns="41141">
            <a:spAutoFit/>
          </a:bodyPr>
          <a:lstStyle/>
          <a:p>
            <a:pPr algn="ctr" defTabSz="685165"/>
            <a:r>
              <a:rPr lang="en-US" sz="750" dirty="0">
                <a:solidFill>
                  <a:srgbClr val="445469"/>
                </a:solidFill>
                <a:latin typeface="Lato Regular"/>
                <a:ea typeface="Lato Light"/>
                <a:cs typeface="Lato Regular"/>
              </a:rPr>
              <a:t>Administrator</a:t>
            </a:r>
            <a:endParaRPr lang="en-US" sz="750" dirty="0">
              <a:solidFill>
                <a:srgbClr val="445469"/>
              </a:solidFill>
              <a:latin typeface="Lato Regular"/>
              <a:ea typeface="Lato Light"/>
              <a:cs typeface="Lato Regular"/>
            </a:endParaRPr>
          </a:p>
        </p:txBody>
      </p:sp>
      <p:sp>
        <p:nvSpPr>
          <p:cNvPr id="82" name="Freeform 78"/>
          <p:cNvSpPr>
            <a:spLocks noChangeArrowheads="1"/>
          </p:cNvSpPr>
          <p:nvPr/>
        </p:nvSpPr>
        <p:spPr bwMode="auto">
          <a:xfrm>
            <a:off x="7851651" y="3751343"/>
            <a:ext cx="188138" cy="184686"/>
          </a:xfrm>
          <a:custGeom>
            <a:avLst/>
            <a:gdLst>
              <a:gd name="T0" fmla="*/ 212 w 479"/>
              <a:gd name="T1" fmla="*/ 169 h 471"/>
              <a:gd name="T2" fmla="*/ 212 w 479"/>
              <a:gd name="T3" fmla="*/ 169 h 471"/>
              <a:gd name="T4" fmla="*/ 185 w 479"/>
              <a:gd name="T5" fmla="*/ 142 h 471"/>
              <a:gd name="T6" fmla="*/ 177 w 479"/>
              <a:gd name="T7" fmla="*/ 142 h 471"/>
              <a:gd name="T8" fmla="*/ 168 w 479"/>
              <a:gd name="T9" fmla="*/ 160 h 471"/>
              <a:gd name="T10" fmla="*/ 168 w 479"/>
              <a:gd name="T11" fmla="*/ 187 h 471"/>
              <a:gd name="T12" fmla="*/ 194 w 479"/>
              <a:gd name="T13" fmla="*/ 213 h 471"/>
              <a:gd name="T14" fmla="*/ 203 w 479"/>
              <a:gd name="T15" fmla="*/ 213 h 471"/>
              <a:gd name="T16" fmla="*/ 212 w 479"/>
              <a:gd name="T17" fmla="*/ 169 h 471"/>
              <a:gd name="T18" fmla="*/ 238 w 479"/>
              <a:gd name="T19" fmla="*/ 0 h 471"/>
              <a:gd name="T20" fmla="*/ 238 w 479"/>
              <a:gd name="T21" fmla="*/ 0 h 471"/>
              <a:gd name="T22" fmla="*/ 0 w 479"/>
              <a:gd name="T23" fmla="*/ 231 h 471"/>
              <a:gd name="T24" fmla="*/ 238 w 479"/>
              <a:gd name="T25" fmla="*/ 470 h 471"/>
              <a:gd name="T26" fmla="*/ 478 w 479"/>
              <a:gd name="T27" fmla="*/ 231 h 471"/>
              <a:gd name="T28" fmla="*/ 238 w 479"/>
              <a:gd name="T29" fmla="*/ 0 h 471"/>
              <a:gd name="T30" fmla="*/ 221 w 479"/>
              <a:gd name="T31" fmla="*/ 338 h 471"/>
              <a:gd name="T32" fmla="*/ 221 w 479"/>
              <a:gd name="T33" fmla="*/ 338 h 471"/>
              <a:gd name="T34" fmla="*/ 185 w 479"/>
              <a:gd name="T35" fmla="*/ 346 h 471"/>
              <a:gd name="T36" fmla="*/ 185 w 479"/>
              <a:gd name="T37" fmla="*/ 346 h 471"/>
              <a:gd name="T38" fmla="*/ 185 w 479"/>
              <a:gd name="T39" fmla="*/ 346 h 471"/>
              <a:gd name="T40" fmla="*/ 124 w 479"/>
              <a:gd name="T41" fmla="*/ 301 h 471"/>
              <a:gd name="T42" fmla="*/ 194 w 479"/>
              <a:gd name="T43" fmla="*/ 248 h 471"/>
              <a:gd name="T44" fmla="*/ 194 w 479"/>
              <a:gd name="T45" fmla="*/ 248 h 471"/>
              <a:gd name="T46" fmla="*/ 185 w 479"/>
              <a:gd name="T47" fmla="*/ 231 h 471"/>
              <a:gd name="T48" fmla="*/ 185 w 479"/>
              <a:gd name="T49" fmla="*/ 231 h 471"/>
              <a:gd name="T50" fmla="*/ 159 w 479"/>
              <a:gd name="T51" fmla="*/ 222 h 471"/>
              <a:gd name="T52" fmla="*/ 141 w 479"/>
              <a:gd name="T53" fmla="*/ 178 h 471"/>
              <a:gd name="T54" fmla="*/ 194 w 479"/>
              <a:gd name="T55" fmla="*/ 125 h 471"/>
              <a:gd name="T56" fmla="*/ 256 w 479"/>
              <a:gd name="T57" fmla="*/ 125 h 471"/>
              <a:gd name="T58" fmla="*/ 256 w 479"/>
              <a:gd name="T59" fmla="*/ 125 h 471"/>
              <a:gd name="T60" fmla="*/ 238 w 479"/>
              <a:gd name="T61" fmla="*/ 134 h 471"/>
              <a:gd name="T62" fmla="*/ 221 w 479"/>
              <a:gd name="T63" fmla="*/ 134 h 471"/>
              <a:gd name="T64" fmla="*/ 238 w 479"/>
              <a:gd name="T65" fmla="*/ 178 h 471"/>
              <a:gd name="T66" fmla="*/ 230 w 479"/>
              <a:gd name="T67" fmla="*/ 213 h 471"/>
              <a:gd name="T68" fmla="*/ 212 w 479"/>
              <a:gd name="T69" fmla="*/ 231 h 471"/>
              <a:gd name="T70" fmla="*/ 230 w 479"/>
              <a:gd name="T71" fmla="*/ 240 h 471"/>
              <a:gd name="T72" fmla="*/ 256 w 479"/>
              <a:gd name="T73" fmla="*/ 284 h 471"/>
              <a:gd name="T74" fmla="*/ 221 w 479"/>
              <a:gd name="T75" fmla="*/ 338 h 471"/>
              <a:gd name="T76" fmla="*/ 354 w 479"/>
              <a:gd name="T77" fmla="*/ 231 h 471"/>
              <a:gd name="T78" fmla="*/ 354 w 479"/>
              <a:gd name="T79" fmla="*/ 231 h 471"/>
              <a:gd name="T80" fmla="*/ 310 w 479"/>
              <a:gd name="T81" fmla="*/ 231 h 471"/>
              <a:gd name="T82" fmla="*/ 310 w 479"/>
              <a:gd name="T83" fmla="*/ 275 h 471"/>
              <a:gd name="T84" fmla="*/ 291 w 479"/>
              <a:gd name="T85" fmla="*/ 275 h 471"/>
              <a:gd name="T86" fmla="*/ 291 w 479"/>
              <a:gd name="T87" fmla="*/ 231 h 471"/>
              <a:gd name="T88" fmla="*/ 256 w 479"/>
              <a:gd name="T89" fmla="*/ 231 h 471"/>
              <a:gd name="T90" fmla="*/ 256 w 479"/>
              <a:gd name="T91" fmla="*/ 213 h 471"/>
              <a:gd name="T92" fmla="*/ 291 w 479"/>
              <a:gd name="T93" fmla="*/ 213 h 471"/>
              <a:gd name="T94" fmla="*/ 291 w 479"/>
              <a:gd name="T95" fmla="*/ 169 h 471"/>
              <a:gd name="T96" fmla="*/ 310 w 479"/>
              <a:gd name="T97" fmla="*/ 169 h 471"/>
              <a:gd name="T98" fmla="*/ 310 w 479"/>
              <a:gd name="T99" fmla="*/ 213 h 471"/>
              <a:gd name="T100" fmla="*/ 354 w 479"/>
              <a:gd name="T101" fmla="*/ 213 h 471"/>
              <a:gd name="T102" fmla="*/ 354 w 479"/>
              <a:gd name="T103" fmla="*/ 231 h 471"/>
              <a:gd name="T104" fmla="*/ 194 w 479"/>
              <a:gd name="T105" fmla="*/ 266 h 471"/>
              <a:gd name="T106" fmla="*/ 194 w 479"/>
              <a:gd name="T107" fmla="*/ 266 h 471"/>
              <a:gd name="T108" fmla="*/ 194 w 479"/>
              <a:gd name="T109" fmla="*/ 266 h 471"/>
              <a:gd name="T110" fmla="*/ 159 w 479"/>
              <a:gd name="T111" fmla="*/ 275 h 471"/>
              <a:gd name="T112" fmla="*/ 150 w 479"/>
              <a:gd name="T113" fmla="*/ 301 h 471"/>
              <a:gd name="T114" fmla="*/ 194 w 479"/>
              <a:gd name="T115" fmla="*/ 328 h 471"/>
              <a:gd name="T116" fmla="*/ 230 w 479"/>
              <a:gd name="T117" fmla="*/ 293 h 471"/>
              <a:gd name="T118" fmla="*/ 194 w 479"/>
              <a:gd name="T119" fmla="*/ 26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471">
                <a:moveTo>
                  <a:pt x="212" y="169"/>
                </a:moveTo>
                <a:lnTo>
                  <a:pt x="212" y="169"/>
                </a:lnTo>
                <a:cubicBezTo>
                  <a:pt x="212" y="142"/>
                  <a:pt x="203" y="142"/>
                  <a:pt x="185" y="142"/>
                </a:cubicBezTo>
                <a:cubicBezTo>
                  <a:pt x="185" y="142"/>
                  <a:pt x="185" y="142"/>
                  <a:pt x="177" y="142"/>
                </a:cubicBezTo>
                <a:cubicBezTo>
                  <a:pt x="177" y="142"/>
                  <a:pt x="168" y="151"/>
                  <a:pt x="168" y="160"/>
                </a:cubicBezTo>
                <a:cubicBezTo>
                  <a:pt x="159" y="160"/>
                  <a:pt x="159" y="169"/>
                  <a:pt x="168" y="187"/>
                </a:cubicBezTo>
                <a:cubicBezTo>
                  <a:pt x="168" y="195"/>
                  <a:pt x="185" y="213"/>
                  <a:pt x="194" y="213"/>
                </a:cubicBezTo>
                <a:cubicBezTo>
                  <a:pt x="194" y="213"/>
                  <a:pt x="194" y="213"/>
                  <a:pt x="203" y="213"/>
                </a:cubicBezTo>
                <a:cubicBezTo>
                  <a:pt x="212" y="204"/>
                  <a:pt x="221" y="187"/>
                  <a:pt x="212" y="169"/>
                </a:cubicBezTo>
                <a:close/>
                <a:moveTo>
                  <a:pt x="238" y="0"/>
                </a:moveTo>
                <a:lnTo>
                  <a:pt x="238" y="0"/>
                </a:lnTo>
                <a:cubicBezTo>
                  <a:pt x="106" y="0"/>
                  <a:pt x="0" y="107"/>
                  <a:pt x="0" y="231"/>
                </a:cubicBezTo>
                <a:cubicBezTo>
                  <a:pt x="0" y="363"/>
                  <a:pt x="106" y="470"/>
                  <a:pt x="238" y="470"/>
                </a:cubicBezTo>
                <a:cubicBezTo>
                  <a:pt x="372" y="470"/>
                  <a:pt x="478" y="363"/>
                  <a:pt x="478" y="231"/>
                </a:cubicBezTo>
                <a:cubicBezTo>
                  <a:pt x="478" y="107"/>
                  <a:pt x="372" y="0"/>
                  <a:pt x="238" y="0"/>
                </a:cubicBezTo>
                <a:close/>
                <a:moveTo>
                  <a:pt x="221" y="338"/>
                </a:moveTo>
                <a:lnTo>
                  <a:pt x="221" y="338"/>
                </a:lnTo>
                <a:cubicBezTo>
                  <a:pt x="212" y="346"/>
                  <a:pt x="194" y="346"/>
                  <a:pt x="185" y="346"/>
                </a:cubicBezTo>
                <a:lnTo>
                  <a:pt x="185" y="346"/>
                </a:lnTo>
                <a:lnTo>
                  <a:pt x="185" y="346"/>
                </a:lnTo>
                <a:cubicBezTo>
                  <a:pt x="177" y="346"/>
                  <a:pt x="124" y="346"/>
                  <a:pt x="124" y="301"/>
                </a:cubicBezTo>
                <a:cubicBezTo>
                  <a:pt x="124" y="257"/>
                  <a:pt x="177" y="248"/>
                  <a:pt x="194" y="248"/>
                </a:cubicBezTo>
                <a:lnTo>
                  <a:pt x="194" y="248"/>
                </a:lnTo>
                <a:cubicBezTo>
                  <a:pt x="185" y="240"/>
                  <a:pt x="185" y="231"/>
                  <a:pt x="185" y="231"/>
                </a:cubicBezTo>
                <a:lnTo>
                  <a:pt x="185" y="231"/>
                </a:lnTo>
                <a:cubicBezTo>
                  <a:pt x="177" y="231"/>
                  <a:pt x="168" y="222"/>
                  <a:pt x="159" y="222"/>
                </a:cubicBezTo>
                <a:cubicBezTo>
                  <a:pt x="141" y="213"/>
                  <a:pt x="141" y="195"/>
                  <a:pt x="141" y="178"/>
                </a:cubicBezTo>
                <a:cubicBezTo>
                  <a:pt x="141" y="125"/>
                  <a:pt x="194" y="125"/>
                  <a:pt x="194" y="125"/>
                </a:cubicBezTo>
                <a:cubicBezTo>
                  <a:pt x="256" y="125"/>
                  <a:pt x="256" y="125"/>
                  <a:pt x="256" y="125"/>
                </a:cubicBezTo>
                <a:lnTo>
                  <a:pt x="256" y="125"/>
                </a:lnTo>
                <a:cubicBezTo>
                  <a:pt x="256" y="134"/>
                  <a:pt x="238" y="134"/>
                  <a:pt x="238" y="134"/>
                </a:cubicBezTo>
                <a:cubicBezTo>
                  <a:pt x="230" y="134"/>
                  <a:pt x="230" y="134"/>
                  <a:pt x="221" y="134"/>
                </a:cubicBezTo>
                <a:cubicBezTo>
                  <a:pt x="238" y="142"/>
                  <a:pt x="238" y="160"/>
                  <a:pt x="238" y="178"/>
                </a:cubicBezTo>
                <a:cubicBezTo>
                  <a:pt x="238" y="195"/>
                  <a:pt x="230" y="204"/>
                  <a:pt x="230" y="213"/>
                </a:cubicBezTo>
                <a:cubicBezTo>
                  <a:pt x="221" y="222"/>
                  <a:pt x="212" y="222"/>
                  <a:pt x="212" y="231"/>
                </a:cubicBezTo>
                <a:cubicBezTo>
                  <a:pt x="212" y="231"/>
                  <a:pt x="221" y="240"/>
                  <a:pt x="230" y="240"/>
                </a:cubicBezTo>
                <a:cubicBezTo>
                  <a:pt x="238" y="248"/>
                  <a:pt x="256" y="266"/>
                  <a:pt x="256" y="284"/>
                </a:cubicBezTo>
                <a:cubicBezTo>
                  <a:pt x="256" y="310"/>
                  <a:pt x="247" y="328"/>
                  <a:pt x="221" y="338"/>
                </a:cubicBezTo>
                <a:close/>
                <a:moveTo>
                  <a:pt x="354" y="231"/>
                </a:moveTo>
                <a:lnTo>
                  <a:pt x="354" y="231"/>
                </a:lnTo>
                <a:cubicBezTo>
                  <a:pt x="310" y="231"/>
                  <a:pt x="310" y="231"/>
                  <a:pt x="310" y="231"/>
                </a:cubicBezTo>
                <a:cubicBezTo>
                  <a:pt x="310" y="275"/>
                  <a:pt x="310" y="275"/>
                  <a:pt x="310" y="275"/>
                </a:cubicBezTo>
                <a:cubicBezTo>
                  <a:pt x="291" y="275"/>
                  <a:pt x="291" y="275"/>
                  <a:pt x="291" y="275"/>
                </a:cubicBezTo>
                <a:cubicBezTo>
                  <a:pt x="291" y="231"/>
                  <a:pt x="291" y="231"/>
                  <a:pt x="291" y="231"/>
                </a:cubicBezTo>
                <a:cubicBezTo>
                  <a:pt x="256" y="231"/>
                  <a:pt x="256" y="231"/>
                  <a:pt x="256" y="231"/>
                </a:cubicBezTo>
                <a:cubicBezTo>
                  <a:pt x="256" y="213"/>
                  <a:pt x="256" y="213"/>
                  <a:pt x="256" y="213"/>
                </a:cubicBezTo>
                <a:cubicBezTo>
                  <a:pt x="291" y="213"/>
                  <a:pt x="291" y="213"/>
                  <a:pt x="291" y="213"/>
                </a:cubicBezTo>
                <a:cubicBezTo>
                  <a:pt x="291" y="169"/>
                  <a:pt x="291" y="169"/>
                  <a:pt x="291" y="169"/>
                </a:cubicBezTo>
                <a:cubicBezTo>
                  <a:pt x="310" y="169"/>
                  <a:pt x="310" y="169"/>
                  <a:pt x="310" y="169"/>
                </a:cubicBezTo>
                <a:cubicBezTo>
                  <a:pt x="310" y="213"/>
                  <a:pt x="310" y="213"/>
                  <a:pt x="310" y="213"/>
                </a:cubicBezTo>
                <a:cubicBezTo>
                  <a:pt x="354" y="213"/>
                  <a:pt x="354" y="213"/>
                  <a:pt x="354" y="213"/>
                </a:cubicBezTo>
                <a:lnTo>
                  <a:pt x="354" y="231"/>
                </a:lnTo>
                <a:close/>
                <a:moveTo>
                  <a:pt x="194" y="266"/>
                </a:moveTo>
                <a:lnTo>
                  <a:pt x="194" y="266"/>
                </a:lnTo>
                <a:lnTo>
                  <a:pt x="194" y="266"/>
                </a:lnTo>
                <a:cubicBezTo>
                  <a:pt x="177" y="266"/>
                  <a:pt x="168" y="266"/>
                  <a:pt x="159" y="275"/>
                </a:cubicBezTo>
                <a:cubicBezTo>
                  <a:pt x="159" y="284"/>
                  <a:pt x="150" y="293"/>
                  <a:pt x="150" y="301"/>
                </a:cubicBezTo>
                <a:cubicBezTo>
                  <a:pt x="150" y="319"/>
                  <a:pt x="168" y="328"/>
                  <a:pt x="194" y="328"/>
                </a:cubicBezTo>
                <a:cubicBezTo>
                  <a:pt x="221" y="319"/>
                  <a:pt x="230" y="310"/>
                  <a:pt x="230" y="293"/>
                </a:cubicBezTo>
                <a:cubicBezTo>
                  <a:pt x="230" y="275"/>
                  <a:pt x="212" y="266"/>
                  <a:pt x="194" y="266"/>
                </a:cubicBezTo>
                <a:close/>
              </a:path>
            </a:pathLst>
          </a:custGeom>
          <a:solidFill>
            <a:schemeClr val="accent4"/>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83" name="Freeform 79"/>
          <p:cNvSpPr>
            <a:spLocks noChangeArrowheads="1"/>
          </p:cNvSpPr>
          <p:nvPr/>
        </p:nvSpPr>
        <p:spPr bwMode="auto">
          <a:xfrm>
            <a:off x="7635883" y="3754614"/>
            <a:ext cx="188139" cy="184686"/>
          </a:xfrm>
          <a:custGeom>
            <a:avLst/>
            <a:gdLst>
              <a:gd name="T0" fmla="*/ 240 w 479"/>
              <a:gd name="T1" fmla="*/ 0 h 471"/>
              <a:gd name="T2" fmla="*/ 240 w 479"/>
              <a:gd name="T3" fmla="*/ 0 h 471"/>
              <a:gd name="T4" fmla="*/ 0 w 479"/>
              <a:gd name="T5" fmla="*/ 231 h 471"/>
              <a:gd name="T6" fmla="*/ 240 w 479"/>
              <a:gd name="T7" fmla="*/ 470 h 471"/>
              <a:gd name="T8" fmla="*/ 478 w 479"/>
              <a:gd name="T9" fmla="*/ 231 h 471"/>
              <a:gd name="T10" fmla="*/ 240 w 479"/>
              <a:gd name="T11" fmla="*/ 0 h 471"/>
              <a:gd name="T12" fmla="*/ 293 w 479"/>
              <a:gd name="T13" fmla="*/ 160 h 471"/>
              <a:gd name="T14" fmla="*/ 293 w 479"/>
              <a:gd name="T15" fmla="*/ 160 h 471"/>
              <a:gd name="T16" fmla="*/ 257 w 479"/>
              <a:gd name="T17" fmla="*/ 160 h 471"/>
              <a:gd name="T18" fmla="*/ 249 w 479"/>
              <a:gd name="T19" fmla="*/ 178 h 471"/>
              <a:gd name="T20" fmla="*/ 249 w 479"/>
              <a:gd name="T21" fmla="*/ 195 h 471"/>
              <a:gd name="T22" fmla="*/ 293 w 479"/>
              <a:gd name="T23" fmla="*/ 195 h 471"/>
              <a:gd name="T24" fmla="*/ 293 w 479"/>
              <a:gd name="T25" fmla="*/ 240 h 471"/>
              <a:gd name="T26" fmla="*/ 249 w 479"/>
              <a:gd name="T27" fmla="*/ 240 h 471"/>
              <a:gd name="T28" fmla="*/ 249 w 479"/>
              <a:gd name="T29" fmla="*/ 346 h 471"/>
              <a:gd name="T30" fmla="*/ 213 w 479"/>
              <a:gd name="T31" fmla="*/ 346 h 471"/>
              <a:gd name="T32" fmla="*/ 213 w 479"/>
              <a:gd name="T33" fmla="*/ 240 h 471"/>
              <a:gd name="T34" fmla="*/ 169 w 479"/>
              <a:gd name="T35" fmla="*/ 240 h 471"/>
              <a:gd name="T36" fmla="*/ 169 w 479"/>
              <a:gd name="T37" fmla="*/ 195 h 471"/>
              <a:gd name="T38" fmla="*/ 213 w 479"/>
              <a:gd name="T39" fmla="*/ 195 h 471"/>
              <a:gd name="T40" fmla="*/ 213 w 479"/>
              <a:gd name="T41" fmla="*/ 178 h 471"/>
              <a:gd name="T42" fmla="*/ 257 w 479"/>
              <a:gd name="T43" fmla="*/ 125 h 471"/>
              <a:gd name="T44" fmla="*/ 293 w 479"/>
              <a:gd name="T45" fmla="*/ 125 h 471"/>
              <a:gd name="T46" fmla="*/ 293 w 479"/>
              <a:gd name="T47" fmla="*/ 160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9" h="471">
                <a:moveTo>
                  <a:pt x="240" y="0"/>
                </a:moveTo>
                <a:lnTo>
                  <a:pt x="240" y="0"/>
                </a:lnTo>
                <a:cubicBezTo>
                  <a:pt x="106" y="0"/>
                  <a:pt x="0" y="107"/>
                  <a:pt x="0" y="231"/>
                </a:cubicBezTo>
                <a:cubicBezTo>
                  <a:pt x="0" y="363"/>
                  <a:pt x="106" y="470"/>
                  <a:pt x="240" y="470"/>
                </a:cubicBezTo>
                <a:cubicBezTo>
                  <a:pt x="372" y="470"/>
                  <a:pt x="478" y="363"/>
                  <a:pt x="478" y="231"/>
                </a:cubicBezTo>
                <a:cubicBezTo>
                  <a:pt x="478" y="107"/>
                  <a:pt x="372" y="0"/>
                  <a:pt x="240" y="0"/>
                </a:cubicBezTo>
                <a:close/>
                <a:moveTo>
                  <a:pt x="293" y="160"/>
                </a:moveTo>
                <a:lnTo>
                  <a:pt x="293" y="160"/>
                </a:lnTo>
                <a:cubicBezTo>
                  <a:pt x="257" y="160"/>
                  <a:pt x="257" y="160"/>
                  <a:pt x="257" y="160"/>
                </a:cubicBezTo>
                <a:cubicBezTo>
                  <a:pt x="257" y="160"/>
                  <a:pt x="249" y="169"/>
                  <a:pt x="249" y="178"/>
                </a:cubicBezTo>
                <a:cubicBezTo>
                  <a:pt x="249" y="195"/>
                  <a:pt x="249" y="195"/>
                  <a:pt x="249" y="195"/>
                </a:cubicBezTo>
                <a:cubicBezTo>
                  <a:pt x="293" y="195"/>
                  <a:pt x="293" y="195"/>
                  <a:pt x="293" y="195"/>
                </a:cubicBezTo>
                <a:cubicBezTo>
                  <a:pt x="293" y="240"/>
                  <a:pt x="293" y="240"/>
                  <a:pt x="293" y="240"/>
                </a:cubicBezTo>
                <a:cubicBezTo>
                  <a:pt x="249" y="240"/>
                  <a:pt x="249" y="240"/>
                  <a:pt x="249" y="240"/>
                </a:cubicBezTo>
                <a:cubicBezTo>
                  <a:pt x="249" y="346"/>
                  <a:pt x="249" y="346"/>
                  <a:pt x="249" y="346"/>
                </a:cubicBezTo>
                <a:cubicBezTo>
                  <a:pt x="213" y="346"/>
                  <a:pt x="213" y="346"/>
                  <a:pt x="213" y="346"/>
                </a:cubicBezTo>
                <a:cubicBezTo>
                  <a:pt x="213" y="240"/>
                  <a:pt x="213" y="240"/>
                  <a:pt x="213" y="240"/>
                </a:cubicBezTo>
                <a:cubicBezTo>
                  <a:pt x="169" y="240"/>
                  <a:pt x="169" y="240"/>
                  <a:pt x="169" y="240"/>
                </a:cubicBezTo>
                <a:cubicBezTo>
                  <a:pt x="169" y="195"/>
                  <a:pt x="169" y="195"/>
                  <a:pt x="169" y="195"/>
                </a:cubicBezTo>
                <a:cubicBezTo>
                  <a:pt x="213" y="195"/>
                  <a:pt x="213" y="195"/>
                  <a:pt x="213" y="195"/>
                </a:cubicBezTo>
                <a:cubicBezTo>
                  <a:pt x="213" y="178"/>
                  <a:pt x="213" y="178"/>
                  <a:pt x="213" y="178"/>
                </a:cubicBezTo>
                <a:cubicBezTo>
                  <a:pt x="213" y="151"/>
                  <a:pt x="230" y="125"/>
                  <a:pt x="257" y="125"/>
                </a:cubicBezTo>
                <a:cubicBezTo>
                  <a:pt x="293" y="125"/>
                  <a:pt x="293" y="125"/>
                  <a:pt x="293" y="125"/>
                </a:cubicBezTo>
                <a:lnTo>
                  <a:pt x="293" y="160"/>
                </a:lnTo>
                <a:close/>
              </a:path>
            </a:pathLst>
          </a:custGeom>
          <a:solidFill>
            <a:schemeClr val="accent3"/>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84" name="Freeform 86"/>
          <p:cNvSpPr>
            <a:spLocks noChangeArrowheads="1"/>
          </p:cNvSpPr>
          <p:nvPr/>
        </p:nvSpPr>
        <p:spPr bwMode="auto">
          <a:xfrm>
            <a:off x="7424380" y="3754614"/>
            <a:ext cx="188138" cy="184686"/>
          </a:xfrm>
          <a:custGeom>
            <a:avLst/>
            <a:gdLst>
              <a:gd name="T0" fmla="*/ 239 w 480"/>
              <a:gd name="T1" fmla="*/ 0 h 471"/>
              <a:gd name="T2" fmla="*/ 239 w 480"/>
              <a:gd name="T3" fmla="*/ 0 h 471"/>
              <a:gd name="T4" fmla="*/ 0 w 480"/>
              <a:gd name="T5" fmla="*/ 231 h 471"/>
              <a:gd name="T6" fmla="*/ 239 w 480"/>
              <a:gd name="T7" fmla="*/ 470 h 471"/>
              <a:gd name="T8" fmla="*/ 479 w 480"/>
              <a:gd name="T9" fmla="*/ 231 h 471"/>
              <a:gd name="T10" fmla="*/ 239 w 480"/>
              <a:gd name="T11" fmla="*/ 0 h 471"/>
              <a:gd name="T12" fmla="*/ 337 w 480"/>
              <a:gd name="T13" fmla="*/ 195 h 471"/>
              <a:gd name="T14" fmla="*/ 337 w 480"/>
              <a:gd name="T15" fmla="*/ 195 h 471"/>
              <a:gd name="T16" fmla="*/ 337 w 480"/>
              <a:gd name="T17" fmla="*/ 195 h 471"/>
              <a:gd name="T18" fmla="*/ 204 w 480"/>
              <a:gd name="T19" fmla="*/ 328 h 471"/>
              <a:gd name="T20" fmla="*/ 133 w 480"/>
              <a:gd name="T21" fmla="*/ 310 h 471"/>
              <a:gd name="T22" fmla="*/ 142 w 480"/>
              <a:gd name="T23" fmla="*/ 310 h 471"/>
              <a:gd name="T24" fmla="*/ 204 w 480"/>
              <a:gd name="T25" fmla="*/ 293 h 471"/>
              <a:gd name="T26" fmla="*/ 160 w 480"/>
              <a:gd name="T27" fmla="*/ 257 h 471"/>
              <a:gd name="T28" fmla="*/ 169 w 480"/>
              <a:gd name="T29" fmla="*/ 257 h 471"/>
              <a:gd name="T30" fmla="*/ 178 w 480"/>
              <a:gd name="T31" fmla="*/ 257 h 471"/>
              <a:gd name="T32" fmla="*/ 142 w 480"/>
              <a:gd name="T33" fmla="*/ 213 h 471"/>
              <a:gd name="T34" fmla="*/ 142 w 480"/>
              <a:gd name="T35" fmla="*/ 213 h 471"/>
              <a:gd name="T36" fmla="*/ 160 w 480"/>
              <a:gd name="T37" fmla="*/ 213 h 471"/>
              <a:gd name="T38" fmla="*/ 142 w 480"/>
              <a:gd name="T39" fmla="*/ 178 h 471"/>
              <a:gd name="T40" fmla="*/ 151 w 480"/>
              <a:gd name="T41" fmla="*/ 151 h 471"/>
              <a:gd name="T42" fmla="*/ 239 w 480"/>
              <a:gd name="T43" fmla="*/ 204 h 471"/>
              <a:gd name="T44" fmla="*/ 239 w 480"/>
              <a:gd name="T45" fmla="*/ 195 h 471"/>
              <a:gd name="T46" fmla="*/ 292 w 480"/>
              <a:gd name="T47" fmla="*/ 142 h 471"/>
              <a:gd name="T48" fmla="*/ 319 w 480"/>
              <a:gd name="T49" fmla="*/ 160 h 471"/>
              <a:gd name="T50" fmla="*/ 355 w 480"/>
              <a:gd name="T51" fmla="*/ 151 h 471"/>
              <a:gd name="T52" fmla="*/ 337 w 480"/>
              <a:gd name="T53" fmla="*/ 178 h 471"/>
              <a:gd name="T54" fmla="*/ 364 w 480"/>
              <a:gd name="T55" fmla="*/ 169 h 471"/>
              <a:gd name="T56" fmla="*/ 337 w 480"/>
              <a:gd name="T57" fmla="*/ 1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lnTo>
                  <a:pt x="142" y="213"/>
                </a:ln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chemeClr val="accent2"/>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85" name="TextBox 116"/>
          <p:cNvSpPr txBox="1"/>
          <p:nvPr/>
        </p:nvSpPr>
        <p:spPr>
          <a:xfrm>
            <a:off x="6752648" y="4035179"/>
            <a:ext cx="2055906" cy="491082"/>
          </a:xfrm>
          <a:prstGeom prst="rect">
            <a:avLst/>
          </a:prstGeom>
          <a:noFill/>
        </p:spPr>
        <p:txBody>
          <a:bodyPr wrap="square" lIns="82283" tIns="41141" rIns="82283" bIns="41141" rtlCol="0">
            <a:spAutoFit/>
          </a:bodyPr>
          <a:lstStyle/>
          <a:p>
            <a:pPr algn="ctr" defTabSz="685165">
              <a:lnSpc>
                <a:spcPct val="110000"/>
              </a:lnSpc>
            </a:pPr>
            <a:r>
              <a:rPr lang="en-US" sz="825" dirty="0">
                <a:solidFill>
                  <a:srgbClr val="445469">
                    <a:alpha val="60000"/>
                  </a:srgbClr>
                </a:solidFill>
                <a:latin typeface="Lato Light"/>
                <a:ea typeface="微软雅黑" panose="020B0503020204020204" pitchFamily="34" charset="-122"/>
                <a:cs typeface="Lato Light"/>
              </a:rPr>
              <a:t>Creativity is the key to success in the great and primary education where our teachers can bring creativity.</a:t>
            </a:r>
            <a:endParaRPr lang="en-US" sz="825" dirty="0">
              <a:solidFill>
                <a:srgbClr val="445469">
                  <a:alpha val="60000"/>
                </a:srgbClr>
              </a:solidFill>
              <a:latin typeface="Lato Light"/>
              <a:ea typeface="微软雅黑" panose="020B0503020204020204" pitchFamily="34" charset="-122"/>
              <a:cs typeface="Lato Light"/>
            </a:endParaRPr>
          </a:p>
        </p:txBody>
      </p:sp>
      <p:pic>
        <p:nvPicPr>
          <p:cNvPr id="16" name="图片占位符 15" descr="图片包含 地面&#10;&#10;已生成高可信度的说明"/>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12500" r="12500"/>
          <a:stretch>
            <a:fillRect/>
          </a:stretch>
        </p:blipFill>
        <p:spPr/>
      </p:pic>
      <p:pic>
        <p:nvPicPr>
          <p:cNvPr id="18" name="图片占位符 17" descr="图片包含 天空, 户外, 海滩, 自然&#10;&#10;已生成极高可信度的说明"/>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8781" r="18781"/>
          <a:stretch>
            <a:fillRect/>
          </a:stretch>
        </p:blipFill>
        <p:spPr/>
      </p:pic>
      <p:pic>
        <p:nvPicPr>
          <p:cNvPr id="20" name="图片占位符 19" descr="图片包含 户外, 天空, 道路, 地面&#10;&#10;已生成极高可信度的说明"/>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0000" r="10000"/>
          <a:stretch>
            <a:fillRect/>
          </a:stretch>
        </p:blipFill>
        <p:spPr/>
      </p:pic>
      <p:pic>
        <p:nvPicPr>
          <p:cNvPr id="22" name="图片占位符 21" descr="图片包含 天空, 户外, 植物, 树&#10;&#10;已生成极高可信度的说明"/>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9502" r="19502"/>
          <a:stretch>
            <a:fillRect/>
          </a:stretch>
        </p:blipFill>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descr="iPhone6_mockup_front_white.pn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405340" y="1171728"/>
            <a:ext cx="2369966" cy="3708511"/>
          </a:xfrm>
          <a:prstGeom prst="rect">
            <a:avLst/>
          </a:prstGeom>
        </p:spPr>
      </p:pic>
      <p:grpSp>
        <p:nvGrpSpPr>
          <p:cNvPr id="39" name="Group 38"/>
          <p:cNvGrpSpPr/>
          <p:nvPr/>
        </p:nvGrpSpPr>
        <p:grpSpPr>
          <a:xfrm>
            <a:off x="2842411" y="2646828"/>
            <a:ext cx="526847" cy="485348"/>
            <a:chOff x="13296064" y="10607541"/>
            <a:chExt cx="1265763" cy="1166060"/>
          </a:xfrm>
          <a:solidFill>
            <a:schemeClr val="accent2"/>
          </a:solidFill>
        </p:grpSpPr>
        <p:sp>
          <p:nvSpPr>
            <p:cNvPr id="51"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3"/>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55"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3"/>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sp>
        <p:nvSpPr>
          <p:cNvPr id="40" name="Freeform 39"/>
          <p:cNvSpPr>
            <a:spLocks noChangeArrowheads="1"/>
          </p:cNvSpPr>
          <p:nvPr/>
        </p:nvSpPr>
        <p:spPr bwMode="auto">
          <a:xfrm>
            <a:off x="3000717" y="2789048"/>
            <a:ext cx="199775" cy="199776"/>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nvGrpSpPr>
          <p:cNvPr id="42" name="Group 41"/>
          <p:cNvGrpSpPr/>
          <p:nvPr/>
        </p:nvGrpSpPr>
        <p:grpSpPr>
          <a:xfrm>
            <a:off x="2681673" y="2837808"/>
            <a:ext cx="114027" cy="113951"/>
            <a:chOff x="8571240" y="5550087"/>
            <a:chExt cx="304072" cy="303870"/>
          </a:xfrm>
        </p:grpSpPr>
        <p:sp>
          <p:nvSpPr>
            <p:cNvPr id="46" name="Freeform 324"/>
            <p:cNvSpPr>
              <a:spLocks noChangeArrowheads="1"/>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3"/>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nvGrpSpPr>
            <p:cNvPr id="48" name="Group 47"/>
            <p:cNvGrpSpPr/>
            <p:nvPr/>
          </p:nvGrpSpPr>
          <p:grpSpPr>
            <a:xfrm>
              <a:off x="8633181" y="5620427"/>
              <a:ext cx="183006" cy="180070"/>
              <a:chOff x="8633181" y="5620427"/>
              <a:chExt cx="183006" cy="180070"/>
            </a:xfrm>
            <a:solidFill>
              <a:schemeClr val="bg1"/>
            </a:solidFill>
          </p:grpSpPr>
          <p:sp>
            <p:nvSpPr>
              <p:cNvPr id="49"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50"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grpSp>
      <p:sp>
        <p:nvSpPr>
          <p:cNvPr id="43" name="TextBox 42"/>
          <p:cNvSpPr txBox="1"/>
          <p:nvPr/>
        </p:nvSpPr>
        <p:spPr>
          <a:xfrm>
            <a:off x="1483426" y="2725074"/>
            <a:ext cx="1234927" cy="253902"/>
          </a:xfrm>
          <a:prstGeom prst="rect">
            <a:avLst/>
          </a:prstGeom>
          <a:noFill/>
        </p:spPr>
        <p:txBody>
          <a:bodyPr wrap="none" lIns="68567" tIns="34283" rIns="68567" bIns="34283" rtlCol="0">
            <a:spAutoFit/>
          </a:bodyPr>
          <a:lstStyle/>
          <a:p>
            <a:pPr algn="r" defTabSz="685165"/>
            <a:r>
              <a:rPr lang="zh-CN" altLang="en-US" sz="1200" b="1" spc="225" dirty="0">
                <a:solidFill>
                  <a:srgbClr val="445469"/>
                </a:solidFill>
                <a:latin typeface="Lato Regular"/>
                <a:ea typeface="微软雅黑" panose="020B0503020204020204" pitchFamily="34" charset="-122"/>
              </a:rPr>
              <a:t>输入你的标题</a:t>
            </a:r>
            <a:endParaRPr lang="id-ID" sz="1200" b="1" spc="225" dirty="0">
              <a:solidFill>
                <a:srgbClr val="445469"/>
              </a:solidFill>
              <a:latin typeface="Lato Regular"/>
              <a:ea typeface="微软雅黑" panose="020B0503020204020204" pitchFamily="34" charset="-122"/>
            </a:endParaRPr>
          </a:p>
        </p:txBody>
      </p:sp>
      <p:sp>
        <p:nvSpPr>
          <p:cNvPr id="45" name="TextBox 44"/>
          <p:cNvSpPr txBox="1"/>
          <p:nvPr/>
        </p:nvSpPr>
        <p:spPr>
          <a:xfrm>
            <a:off x="659187" y="2957791"/>
            <a:ext cx="2055906" cy="528207"/>
          </a:xfrm>
          <a:prstGeom prst="rect">
            <a:avLst/>
          </a:prstGeom>
          <a:noFill/>
        </p:spPr>
        <p:txBody>
          <a:bodyPr wrap="square" lIns="82283" tIns="41141" rIns="82283" bIns="41141" rtlCol="0">
            <a:spAutoFit/>
          </a:bodyPr>
          <a:lstStyle/>
          <a:p>
            <a:pPr algn="r" defTabSz="685165">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primary education where our teachers can bring creativity.</a:t>
            </a:r>
            <a:endParaRPr lang="en-US" sz="900" dirty="0">
              <a:solidFill>
                <a:srgbClr val="445469">
                  <a:alpha val="60000"/>
                </a:srgbClr>
              </a:solidFill>
              <a:latin typeface="Lato Light"/>
              <a:ea typeface="微软雅黑" panose="020B0503020204020204" pitchFamily="34" charset="-122"/>
              <a:cs typeface="Lato Light"/>
            </a:endParaRPr>
          </a:p>
        </p:txBody>
      </p:sp>
      <p:grpSp>
        <p:nvGrpSpPr>
          <p:cNvPr id="57" name="Group 56"/>
          <p:cNvGrpSpPr/>
          <p:nvPr/>
        </p:nvGrpSpPr>
        <p:grpSpPr>
          <a:xfrm>
            <a:off x="5747076" y="2640703"/>
            <a:ext cx="526847" cy="485348"/>
            <a:chOff x="14726875" y="6750120"/>
            <a:chExt cx="1404923" cy="1294259"/>
          </a:xfrm>
        </p:grpSpPr>
        <p:grpSp>
          <p:nvGrpSpPr>
            <p:cNvPr id="81" name="Group 80"/>
            <p:cNvGrpSpPr/>
            <p:nvPr/>
          </p:nvGrpSpPr>
          <p:grpSpPr>
            <a:xfrm>
              <a:off x="14726875" y="6750120"/>
              <a:ext cx="1404923" cy="1294259"/>
              <a:chOff x="13296064" y="10607541"/>
              <a:chExt cx="1265763" cy="1166060"/>
            </a:xfrm>
            <a:solidFill>
              <a:schemeClr val="accent2"/>
            </a:solidFill>
          </p:grpSpPr>
          <p:sp>
            <p:nvSpPr>
              <p:cNvPr id="83"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4"/>
              </a:solidFill>
              <a:ln w="9525" cap="flat">
                <a:noFill/>
                <a:beve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84"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4"/>
              </a:solidFill>
              <a:ln w="9525" cap="flat">
                <a:noFill/>
                <a:beve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sp>
          <p:nvSpPr>
            <p:cNvPr id="82" name="Freeform 116"/>
            <p:cNvSpPr>
              <a:spLocks noChangeArrowheads="1"/>
            </p:cNvSpPr>
            <p:nvPr/>
          </p:nvSpPr>
          <p:spPr bwMode="auto">
            <a:xfrm>
              <a:off x="15167722" y="7085367"/>
              <a:ext cx="532736" cy="553830"/>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sp>
        <p:nvSpPr>
          <p:cNvPr id="58" name="TextBox 57"/>
          <p:cNvSpPr txBox="1"/>
          <p:nvPr/>
        </p:nvSpPr>
        <p:spPr>
          <a:xfrm>
            <a:off x="6406847" y="2726689"/>
            <a:ext cx="1234927" cy="253902"/>
          </a:xfrm>
          <a:prstGeom prst="rect">
            <a:avLst/>
          </a:prstGeom>
          <a:noFill/>
        </p:spPr>
        <p:txBody>
          <a:bodyPr wrap="none" lIns="68567" tIns="34283" rIns="68567" bIns="34283" rtlCol="0">
            <a:spAutoFit/>
          </a:bodyPr>
          <a:lstStyle/>
          <a:p>
            <a:pPr defTabSz="685165"/>
            <a:r>
              <a:rPr lang="zh-CN" altLang="en-US" sz="1200" b="1" spc="225" dirty="0">
                <a:solidFill>
                  <a:srgbClr val="445469"/>
                </a:solidFill>
                <a:latin typeface="Lato Regular"/>
                <a:ea typeface="微软雅黑" panose="020B0503020204020204" pitchFamily="34" charset="-122"/>
              </a:rPr>
              <a:t>输入你的标题</a:t>
            </a:r>
            <a:endParaRPr lang="id-ID" sz="1200" b="1" spc="225" dirty="0">
              <a:solidFill>
                <a:srgbClr val="445469"/>
              </a:solidFill>
              <a:latin typeface="Lato Regular"/>
              <a:ea typeface="微软雅黑" panose="020B0503020204020204" pitchFamily="34" charset="-122"/>
            </a:endParaRPr>
          </a:p>
        </p:txBody>
      </p:sp>
      <p:grpSp>
        <p:nvGrpSpPr>
          <p:cNvPr id="59" name="Group 58"/>
          <p:cNvGrpSpPr/>
          <p:nvPr/>
        </p:nvGrpSpPr>
        <p:grpSpPr>
          <a:xfrm>
            <a:off x="6315800" y="2823783"/>
            <a:ext cx="114027" cy="113951"/>
            <a:chOff x="8571240" y="5550087"/>
            <a:chExt cx="304072" cy="303870"/>
          </a:xfrm>
        </p:grpSpPr>
        <p:sp>
          <p:nvSpPr>
            <p:cNvPr id="64" name="Freeform 324"/>
            <p:cNvSpPr>
              <a:spLocks noChangeArrowheads="1"/>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4"/>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nvGrpSpPr>
            <p:cNvPr id="66" name="Group 65"/>
            <p:cNvGrpSpPr/>
            <p:nvPr/>
          </p:nvGrpSpPr>
          <p:grpSpPr>
            <a:xfrm>
              <a:off x="8633181" y="5620427"/>
              <a:ext cx="183006" cy="180070"/>
              <a:chOff x="8633181" y="5620427"/>
              <a:chExt cx="183006" cy="180070"/>
            </a:xfrm>
            <a:solidFill>
              <a:schemeClr val="bg1"/>
            </a:solidFill>
          </p:grpSpPr>
          <p:sp>
            <p:nvSpPr>
              <p:cNvPr id="67"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69"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grpSp>
      <p:sp>
        <p:nvSpPr>
          <p:cNvPr id="60" name="TextBox 59"/>
          <p:cNvSpPr txBox="1"/>
          <p:nvPr/>
        </p:nvSpPr>
        <p:spPr>
          <a:xfrm>
            <a:off x="6388052" y="2954413"/>
            <a:ext cx="2055906" cy="528207"/>
          </a:xfrm>
          <a:prstGeom prst="rect">
            <a:avLst/>
          </a:prstGeom>
          <a:noFill/>
        </p:spPr>
        <p:txBody>
          <a:bodyPr wrap="square" lIns="82283" tIns="41141" rIns="82283" bIns="41141" rtlCol="0">
            <a:spAutoFit/>
          </a:bodyPr>
          <a:lstStyle/>
          <a:p>
            <a:pPr defTabSz="685165">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primary education where our teachers can bring creativity.</a:t>
            </a:r>
            <a:endParaRPr lang="en-US" sz="900" dirty="0">
              <a:solidFill>
                <a:srgbClr val="445469">
                  <a:alpha val="60000"/>
                </a:srgbClr>
              </a:solidFill>
              <a:latin typeface="Lato Light"/>
              <a:ea typeface="微软雅黑" panose="020B0503020204020204" pitchFamily="34" charset="-122"/>
              <a:cs typeface="Lato Light"/>
            </a:endParaRPr>
          </a:p>
        </p:txBody>
      </p:sp>
      <p:grpSp>
        <p:nvGrpSpPr>
          <p:cNvPr id="88" name="Group 87"/>
          <p:cNvGrpSpPr/>
          <p:nvPr/>
        </p:nvGrpSpPr>
        <p:grpSpPr>
          <a:xfrm>
            <a:off x="2842411" y="3674484"/>
            <a:ext cx="526847" cy="485348"/>
            <a:chOff x="13296064" y="10607541"/>
            <a:chExt cx="1265763" cy="1166060"/>
          </a:xfrm>
          <a:solidFill>
            <a:schemeClr val="accent2"/>
          </a:solidFill>
        </p:grpSpPr>
        <p:sp>
          <p:nvSpPr>
            <p:cNvPr id="97"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5"/>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98"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5"/>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sp>
        <p:nvSpPr>
          <p:cNvPr id="89" name="Freeform 88"/>
          <p:cNvSpPr>
            <a:spLocks noChangeArrowheads="1"/>
          </p:cNvSpPr>
          <p:nvPr/>
        </p:nvSpPr>
        <p:spPr bwMode="auto">
          <a:xfrm>
            <a:off x="3000717" y="3816704"/>
            <a:ext cx="199775" cy="199776"/>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nvGrpSpPr>
          <p:cNvPr id="90" name="Group 89"/>
          <p:cNvGrpSpPr/>
          <p:nvPr/>
        </p:nvGrpSpPr>
        <p:grpSpPr>
          <a:xfrm>
            <a:off x="2681673" y="3865464"/>
            <a:ext cx="114027" cy="113951"/>
            <a:chOff x="8571240" y="5550087"/>
            <a:chExt cx="304072" cy="303870"/>
          </a:xfrm>
        </p:grpSpPr>
        <p:sp>
          <p:nvSpPr>
            <p:cNvPr id="93" name="Freeform 324"/>
            <p:cNvSpPr>
              <a:spLocks noChangeArrowheads="1"/>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5"/>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nvGrpSpPr>
            <p:cNvPr id="94" name="Group 93"/>
            <p:cNvGrpSpPr/>
            <p:nvPr/>
          </p:nvGrpSpPr>
          <p:grpSpPr>
            <a:xfrm>
              <a:off x="8633181" y="5620427"/>
              <a:ext cx="183006" cy="180070"/>
              <a:chOff x="8633181" y="5620427"/>
              <a:chExt cx="183006" cy="180070"/>
            </a:xfrm>
            <a:solidFill>
              <a:schemeClr val="bg1"/>
            </a:solidFill>
          </p:grpSpPr>
          <p:sp>
            <p:nvSpPr>
              <p:cNvPr id="95"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96"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grpSp>
      <p:sp>
        <p:nvSpPr>
          <p:cNvPr id="91" name="TextBox 90"/>
          <p:cNvSpPr txBox="1"/>
          <p:nvPr/>
        </p:nvSpPr>
        <p:spPr>
          <a:xfrm>
            <a:off x="1483426" y="3752730"/>
            <a:ext cx="1234927" cy="253902"/>
          </a:xfrm>
          <a:prstGeom prst="rect">
            <a:avLst/>
          </a:prstGeom>
          <a:noFill/>
        </p:spPr>
        <p:txBody>
          <a:bodyPr wrap="none" lIns="68567" tIns="34283" rIns="68567" bIns="34283" rtlCol="0">
            <a:spAutoFit/>
          </a:bodyPr>
          <a:lstStyle/>
          <a:p>
            <a:pPr algn="r" defTabSz="685165"/>
            <a:r>
              <a:rPr lang="zh-CN" altLang="en-US" sz="1200" b="1" spc="225" dirty="0">
                <a:solidFill>
                  <a:srgbClr val="445469"/>
                </a:solidFill>
                <a:latin typeface="Lato Regular"/>
                <a:ea typeface="微软雅黑" panose="020B0503020204020204" pitchFamily="34" charset="-122"/>
              </a:rPr>
              <a:t>输入你的标题</a:t>
            </a:r>
            <a:endParaRPr lang="id-ID" sz="1200" b="1" spc="225" dirty="0">
              <a:solidFill>
                <a:srgbClr val="445469"/>
              </a:solidFill>
              <a:latin typeface="Lato Regular"/>
              <a:ea typeface="微软雅黑" panose="020B0503020204020204" pitchFamily="34" charset="-122"/>
            </a:endParaRPr>
          </a:p>
        </p:txBody>
      </p:sp>
      <p:sp>
        <p:nvSpPr>
          <p:cNvPr id="92" name="TextBox 91"/>
          <p:cNvSpPr txBox="1"/>
          <p:nvPr/>
        </p:nvSpPr>
        <p:spPr>
          <a:xfrm>
            <a:off x="659187" y="3985447"/>
            <a:ext cx="2055906" cy="528207"/>
          </a:xfrm>
          <a:prstGeom prst="rect">
            <a:avLst/>
          </a:prstGeom>
          <a:noFill/>
        </p:spPr>
        <p:txBody>
          <a:bodyPr wrap="square" lIns="82283" tIns="41141" rIns="82283" bIns="41141" rtlCol="0">
            <a:spAutoFit/>
          </a:bodyPr>
          <a:lstStyle/>
          <a:p>
            <a:pPr algn="r" defTabSz="685165">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primary education where our teachers can bring creativity.</a:t>
            </a:r>
            <a:endParaRPr lang="en-US" sz="900" dirty="0">
              <a:solidFill>
                <a:srgbClr val="445469">
                  <a:alpha val="60000"/>
                </a:srgbClr>
              </a:solidFill>
              <a:latin typeface="Lato Light"/>
              <a:ea typeface="微软雅黑" panose="020B0503020204020204" pitchFamily="34" charset="-122"/>
              <a:cs typeface="Lato Light"/>
            </a:endParaRPr>
          </a:p>
        </p:txBody>
      </p:sp>
      <p:grpSp>
        <p:nvGrpSpPr>
          <p:cNvPr id="100" name="Group 99"/>
          <p:cNvGrpSpPr/>
          <p:nvPr/>
        </p:nvGrpSpPr>
        <p:grpSpPr>
          <a:xfrm>
            <a:off x="5747075" y="3668358"/>
            <a:ext cx="526847" cy="485348"/>
            <a:chOff x="14726874" y="6750120"/>
            <a:chExt cx="1404923" cy="1294259"/>
          </a:xfrm>
        </p:grpSpPr>
        <p:grpSp>
          <p:nvGrpSpPr>
            <p:cNvPr id="108" name="Group 107"/>
            <p:cNvGrpSpPr/>
            <p:nvPr/>
          </p:nvGrpSpPr>
          <p:grpSpPr>
            <a:xfrm>
              <a:off x="14726874" y="6750120"/>
              <a:ext cx="1404923" cy="1294259"/>
              <a:chOff x="13296063" y="10607541"/>
              <a:chExt cx="1265763" cy="1166060"/>
            </a:xfrm>
            <a:solidFill>
              <a:schemeClr val="accent2"/>
            </a:solidFill>
          </p:grpSpPr>
          <p:sp>
            <p:nvSpPr>
              <p:cNvPr id="110"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6"/>
              </a:solidFill>
              <a:ln w="9525" cap="flat">
                <a:noFill/>
                <a:beve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111" name="Freeform 270"/>
              <p:cNvSpPr>
                <a:spLocks noChangeArrowheads="1"/>
              </p:cNvSpPr>
              <p:nvPr/>
            </p:nvSpPr>
            <p:spPr bwMode="auto">
              <a:xfrm>
                <a:off x="13296063"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6"/>
              </a:solidFill>
              <a:ln w="9525" cap="flat">
                <a:noFill/>
                <a:beve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sp>
          <p:nvSpPr>
            <p:cNvPr id="109" name="Freeform 116"/>
            <p:cNvSpPr>
              <a:spLocks noChangeArrowheads="1"/>
            </p:cNvSpPr>
            <p:nvPr/>
          </p:nvSpPr>
          <p:spPr bwMode="auto">
            <a:xfrm>
              <a:off x="15167722" y="7085367"/>
              <a:ext cx="532736" cy="553830"/>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sp>
        <p:nvSpPr>
          <p:cNvPr id="101" name="TextBox 100"/>
          <p:cNvSpPr txBox="1"/>
          <p:nvPr/>
        </p:nvSpPr>
        <p:spPr>
          <a:xfrm>
            <a:off x="6406846" y="3754344"/>
            <a:ext cx="1234927" cy="253902"/>
          </a:xfrm>
          <a:prstGeom prst="rect">
            <a:avLst/>
          </a:prstGeom>
          <a:noFill/>
        </p:spPr>
        <p:txBody>
          <a:bodyPr wrap="none" lIns="68567" tIns="34283" rIns="68567" bIns="34283" rtlCol="0">
            <a:spAutoFit/>
          </a:bodyPr>
          <a:lstStyle/>
          <a:p>
            <a:pPr defTabSz="685165"/>
            <a:r>
              <a:rPr lang="zh-CN" altLang="en-US" sz="1200" b="1" spc="225" dirty="0">
                <a:solidFill>
                  <a:srgbClr val="445469"/>
                </a:solidFill>
                <a:latin typeface="Lato Regular"/>
                <a:ea typeface="微软雅黑" panose="020B0503020204020204" pitchFamily="34" charset="-122"/>
              </a:rPr>
              <a:t>输入你的标题</a:t>
            </a:r>
            <a:endParaRPr lang="id-ID" sz="1200" b="1" spc="225" dirty="0">
              <a:solidFill>
                <a:srgbClr val="445469"/>
              </a:solidFill>
              <a:latin typeface="Lato Regular"/>
              <a:ea typeface="微软雅黑" panose="020B0503020204020204" pitchFamily="34" charset="-122"/>
            </a:endParaRPr>
          </a:p>
        </p:txBody>
      </p:sp>
      <p:grpSp>
        <p:nvGrpSpPr>
          <p:cNvPr id="102" name="Group 101"/>
          <p:cNvGrpSpPr/>
          <p:nvPr/>
        </p:nvGrpSpPr>
        <p:grpSpPr>
          <a:xfrm>
            <a:off x="6315800" y="3851438"/>
            <a:ext cx="114027" cy="113951"/>
            <a:chOff x="8571240" y="5550087"/>
            <a:chExt cx="304072" cy="303870"/>
          </a:xfrm>
        </p:grpSpPr>
        <p:sp>
          <p:nvSpPr>
            <p:cNvPr id="104" name="Freeform 324"/>
            <p:cNvSpPr>
              <a:spLocks noChangeArrowheads="1"/>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6"/>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nvGrpSpPr>
            <p:cNvPr id="105" name="Group 104"/>
            <p:cNvGrpSpPr/>
            <p:nvPr/>
          </p:nvGrpSpPr>
          <p:grpSpPr>
            <a:xfrm>
              <a:off x="8633181" y="5620427"/>
              <a:ext cx="183006" cy="180070"/>
              <a:chOff x="8633181" y="5620427"/>
              <a:chExt cx="183006" cy="180070"/>
            </a:xfrm>
            <a:solidFill>
              <a:schemeClr val="bg1"/>
            </a:solidFill>
          </p:grpSpPr>
          <p:sp>
            <p:nvSpPr>
              <p:cNvPr id="106"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107"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grpSp>
      <p:sp>
        <p:nvSpPr>
          <p:cNvPr id="103" name="TextBox 102"/>
          <p:cNvSpPr txBox="1"/>
          <p:nvPr/>
        </p:nvSpPr>
        <p:spPr>
          <a:xfrm>
            <a:off x="6388052" y="3982069"/>
            <a:ext cx="2055906" cy="528207"/>
          </a:xfrm>
          <a:prstGeom prst="rect">
            <a:avLst/>
          </a:prstGeom>
          <a:noFill/>
        </p:spPr>
        <p:txBody>
          <a:bodyPr wrap="square" lIns="82283" tIns="41141" rIns="82283" bIns="41141" rtlCol="0">
            <a:spAutoFit/>
          </a:bodyPr>
          <a:lstStyle/>
          <a:p>
            <a:pPr defTabSz="685165">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primary education where our teachers can bring creativity.</a:t>
            </a:r>
            <a:endParaRPr lang="en-US" sz="900" dirty="0">
              <a:solidFill>
                <a:srgbClr val="445469">
                  <a:alpha val="60000"/>
                </a:srgbClr>
              </a:solidFill>
              <a:latin typeface="Lato Light"/>
              <a:ea typeface="微软雅黑" panose="020B0503020204020204" pitchFamily="34" charset="-122"/>
              <a:cs typeface="Lato Light"/>
            </a:endParaRPr>
          </a:p>
        </p:txBody>
      </p:sp>
      <p:grpSp>
        <p:nvGrpSpPr>
          <p:cNvPr id="113" name="Group 112"/>
          <p:cNvGrpSpPr/>
          <p:nvPr/>
        </p:nvGrpSpPr>
        <p:grpSpPr>
          <a:xfrm>
            <a:off x="2842411" y="1627528"/>
            <a:ext cx="526847" cy="485348"/>
            <a:chOff x="13296064" y="10607541"/>
            <a:chExt cx="1265763" cy="1166060"/>
          </a:xfrm>
          <a:solidFill>
            <a:schemeClr val="accent2"/>
          </a:solidFill>
        </p:grpSpPr>
        <p:sp>
          <p:nvSpPr>
            <p:cNvPr id="122"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1"/>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123"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1"/>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sp>
        <p:nvSpPr>
          <p:cNvPr id="114" name="Freeform 113"/>
          <p:cNvSpPr>
            <a:spLocks noChangeArrowheads="1"/>
          </p:cNvSpPr>
          <p:nvPr/>
        </p:nvSpPr>
        <p:spPr bwMode="auto">
          <a:xfrm>
            <a:off x="3000717" y="1769747"/>
            <a:ext cx="199775" cy="199776"/>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nvGrpSpPr>
          <p:cNvPr id="115" name="Group 114"/>
          <p:cNvGrpSpPr/>
          <p:nvPr/>
        </p:nvGrpSpPr>
        <p:grpSpPr>
          <a:xfrm>
            <a:off x="2681673" y="1818508"/>
            <a:ext cx="114027" cy="113951"/>
            <a:chOff x="8571240" y="5550087"/>
            <a:chExt cx="304072" cy="303870"/>
          </a:xfrm>
        </p:grpSpPr>
        <p:sp>
          <p:nvSpPr>
            <p:cNvPr id="118" name="Freeform 324"/>
            <p:cNvSpPr>
              <a:spLocks noChangeArrowheads="1"/>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1"/>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nvGrpSpPr>
            <p:cNvPr id="119" name="Group 118"/>
            <p:cNvGrpSpPr/>
            <p:nvPr/>
          </p:nvGrpSpPr>
          <p:grpSpPr>
            <a:xfrm>
              <a:off x="8633181" y="5620427"/>
              <a:ext cx="183006" cy="180070"/>
              <a:chOff x="8633181" y="5620427"/>
              <a:chExt cx="183006" cy="180070"/>
            </a:xfrm>
            <a:solidFill>
              <a:schemeClr val="bg1"/>
            </a:solidFill>
          </p:grpSpPr>
          <p:sp>
            <p:nvSpPr>
              <p:cNvPr id="120"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121"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grpSp>
      <p:sp>
        <p:nvSpPr>
          <p:cNvPr id="116" name="TextBox 115"/>
          <p:cNvSpPr txBox="1"/>
          <p:nvPr/>
        </p:nvSpPr>
        <p:spPr>
          <a:xfrm>
            <a:off x="1483426" y="1705774"/>
            <a:ext cx="1234927" cy="253902"/>
          </a:xfrm>
          <a:prstGeom prst="rect">
            <a:avLst/>
          </a:prstGeom>
          <a:noFill/>
        </p:spPr>
        <p:txBody>
          <a:bodyPr wrap="none" lIns="68567" tIns="34283" rIns="68567" bIns="34283" rtlCol="0">
            <a:spAutoFit/>
          </a:bodyPr>
          <a:lstStyle/>
          <a:p>
            <a:pPr algn="r" defTabSz="685165"/>
            <a:r>
              <a:rPr lang="zh-CN" altLang="en-US" sz="1200" b="1" spc="225" dirty="0">
                <a:solidFill>
                  <a:srgbClr val="445469"/>
                </a:solidFill>
                <a:latin typeface="Lato Regular"/>
                <a:ea typeface="微软雅黑" panose="020B0503020204020204" pitchFamily="34" charset="-122"/>
              </a:rPr>
              <a:t>输入你的标题</a:t>
            </a:r>
            <a:endParaRPr lang="id-ID" sz="1200" b="1" spc="225" dirty="0">
              <a:solidFill>
                <a:srgbClr val="445469"/>
              </a:solidFill>
              <a:latin typeface="Lato Regular"/>
              <a:ea typeface="微软雅黑" panose="020B0503020204020204" pitchFamily="34" charset="-122"/>
            </a:endParaRPr>
          </a:p>
        </p:txBody>
      </p:sp>
      <p:sp>
        <p:nvSpPr>
          <p:cNvPr id="117" name="TextBox 116"/>
          <p:cNvSpPr txBox="1"/>
          <p:nvPr/>
        </p:nvSpPr>
        <p:spPr>
          <a:xfrm>
            <a:off x="659187" y="1938491"/>
            <a:ext cx="2055906" cy="528207"/>
          </a:xfrm>
          <a:prstGeom prst="rect">
            <a:avLst/>
          </a:prstGeom>
          <a:noFill/>
        </p:spPr>
        <p:txBody>
          <a:bodyPr wrap="square" lIns="82283" tIns="41141" rIns="82283" bIns="41141" rtlCol="0">
            <a:spAutoFit/>
          </a:bodyPr>
          <a:lstStyle/>
          <a:p>
            <a:pPr algn="r" defTabSz="685165">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primary education where our teachers can bring creativity.</a:t>
            </a:r>
            <a:endParaRPr lang="en-US" sz="900" dirty="0">
              <a:solidFill>
                <a:srgbClr val="445469">
                  <a:alpha val="60000"/>
                </a:srgbClr>
              </a:solidFill>
              <a:latin typeface="Lato Light"/>
              <a:ea typeface="微软雅黑" panose="020B0503020204020204" pitchFamily="34" charset="-122"/>
              <a:cs typeface="Lato Light"/>
            </a:endParaRPr>
          </a:p>
        </p:txBody>
      </p:sp>
      <p:grpSp>
        <p:nvGrpSpPr>
          <p:cNvPr id="125" name="Group 124"/>
          <p:cNvGrpSpPr/>
          <p:nvPr/>
        </p:nvGrpSpPr>
        <p:grpSpPr>
          <a:xfrm>
            <a:off x="5747075" y="1621402"/>
            <a:ext cx="526847" cy="485348"/>
            <a:chOff x="14726874" y="6750120"/>
            <a:chExt cx="1404923" cy="1294259"/>
          </a:xfrm>
        </p:grpSpPr>
        <p:grpSp>
          <p:nvGrpSpPr>
            <p:cNvPr id="133" name="Group 132"/>
            <p:cNvGrpSpPr/>
            <p:nvPr/>
          </p:nvGrpSpPr>
          <p:grpSpPr>
            <a:xfrm>
              <a:off x="14726874" y="6750120"/>
              <a:ext cx="1404923" cy="1294259"/>
              <a:chOff x="13296063" y="10607541"/>
              <a:chExt cx="1265763" cy="1166060"/>
            </a:xfrm>
            <a:solidFill>
              <a:schemeClr val="accent2"/>
            </a:solidFill>
          </p:grpSpPr>
          <p:sp>
            <p:nvSpPr>
              <p:cNvPr id="135"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2"/>
              </a:solidFill>
              <a:ln w="9525" cap="flat">
                <a:noFill/>
                <a:beve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136" name="Freeform 270"/>
              <p:cNvSpPr>
                <a:spLocks noChangeArrowheads="1"/>
              </p:cNvSpPr>
              <p:nvPr/>
            </p:nvSpPr>
            <p:spPr bwMode="auto">
              <a:xfrm>
                <a:off x="13296063"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2"/>
              </a:solidFill>
              <a:ln w="9525" cap="flat">
                <a:noFill/>
                <a:beve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sp>
          <p:nvSpPr>
            <p:cNvPr id="134" name="Freeform 116"/>
            <p:cNvSpPr>
              <a:spLocks noChangeArrowheads="1"/>
            </p:cNvSpPr>
            <p:nvPr/>
          </p:nvSpPr>
          <p:spPr bwMode="auto">
            <a:xfrm>
              <a:off x="15167722" y="7085367"/>
              <a:ext cx="532736" cy="553830"/>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sp>
        <p:nvSpPr>
          <p:cNvPr id="126" name="TextBox 125"/>
          <p:cNvSpPr txBox="1"/>
          <p:nvPr/>
        </p:nvSpPr>
        <p:spPr>
          <a:xfrm>
            <a:off x="6406846" y="1707388"/>
            <a:ext cx="1234927" cy="253902"/>
          </a:xfrm>
          <a:prstGeom prst="rect">
            <a:avLst/>
          </a:prstGeom>
          <a:noFill/>
        </p:spPr>
        <p:txBody>
          <a:bodyPr wrap="none" lIns="68567" tIns="34283" rIns="68567" bIns="34283" rtlCol="0">
            <a:spAutoFit/>
          </a:bodyPr>
          <a:lstStyle/>
          <a:p>
            <a:pPr defTabSz="685165"/>
            <a:r>
              <a:rPr lang="zh-CN" altLang="en-US" sz="1200" b="1" spc="225" dirty="0">
                <a:solidFill>
                  <a:srgbClr val="445469"/>
                </a:solidFill>
                <a:latin typeface="Lato Regular"/>
                <a:ea typeface="微软雅黑" panose="020B0503020204020204" pitchFamily="34" charset="-122"/>
              </a:rPr>
              <a:t>输入你的标题</a:t>
            </a:r>
            <a:endParaRPr lang="id-ID" sz="1200" b="1" spc="225" dirty="0">
              <a:solidFill>
                <a:srgbClr val="445469"/>
              </a:solidFill>
              <a:latin typeface="Lato Regular"/>
              <a:ea typeface="微软雅黑" panose="020B0503020204020204" pitchFamily="34" charset="-122"/>
            </a:endParaRPr>
          </a:p>
        </p:txBody>
      </p:sp>
      <p:grpSp>
        <p:nvGrpSpPr>
          <p:cNvPr id="127" name="Group 126"/>
          <p:cNvGrpSpPr/>
          <p:nvPr/>
        </p:nvGrpSpPr>
        <p:grpSpPr>
          <a:xfrm>
            <a:off x="6315800" y="1804482"/>
            <a:ext cx="114027" cy="113951"/>
            <a:chOff x="8571240" y="5550087"/>
            <a:chExt cx="304072" cy="303870"/>
          </a:xfrm>
        </p:grpSpPr>
        <p:sp>
          <p:nvSpPr>
            <p:cNvPr id="129" name="Freeform 324"/>
            <p:cNvSpPr>
              <a:spLocks noChangeArrowheads="1"/>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2"/>
            </a:solid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nvGrpSpPr>
            <p:cNvPr id="130" name="Group 129"/>
            <p:cNvGrpSpPr/>
            <p:nvPr/>
          </p:nvGrpSpPr>
          <p:grpSpPr>
            <a:xfrm>
              <a:off x="8633181" y="5620427"/>
              <a:ext cx="183006" cy="180070"/>
              <a:chOff x="8633181" y="5620427"/>
              <a:chExt cx="183006" cy="180070"/>
            </a:xfrm>
            <a:solidFill>
              <a:schemeClr val="bg1"/>
            </a:solidFill>
          </p:grpSpPr>
          <p:sp>
            <p:nvSpPr>
              <p:cNvPr id="131"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sp>
            <p:nvSpPr>
              <p:cNvPr id="132"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p:spPr>
            <p:txBody>
              <a:bodyPr wrap="none" anchor="ctr"/>
              <a:lstStyle/>
              <a:p>
                <a:pPr defTabSz="685165"/>
                <a:endParaRPr lang="en-US" sz="1350" dirty="0">
                  <a:solidFill>
                    <a:srgbClr val="445469"/>
                  </a:solidFill>
                  <a:latin typeface="Lato Light"/>
                  <a:ea typeface="微软雅黑" panose="020B0503020204020204" pitchFamily="34" charset="-122"/>
                </a:endParaRPr>
              </a:p>
            </p:txBody>
          </p:sp>
        </p:grpSp>
      </p:grpSp>
      <p:sp>
        <p:nvSpPr>
          <p:cNvPr id="128" name="TextBox 127"/>
          <p:cNvSpPr txBox="1"/>
          <p:nvPr/>
        </p:nvSpPr>
        <p:spPr>
          <a:xfrm>
            <a:off x="6388052" y="1935112"/>
            <a:ext cx="2055906" cy="528207"/>
          </a:xfrm>
          <a:prstGeom prst="rect">
            <a:avLst/>
          </a:prstGeom>
          <a:noFill/>
        </p:spPr>
        <p:txBody>
          <a:bodyPr wrap="square" lIns="82283" tIns="41141" rIns="82283" bIns="41141" rtlCol="0">
            <a:spAutoFit/>
          </a:bodyPr>
          <a:lstStyle/>
          <a:p>
            <a:pPr defTabSz="685165">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primary education where our teachers can bring creativity.</a:t>
            </a:r>
            <a:endParaRPr lang="en-US" sz="900" dirty="0">
              <a:solidFill>
                <a:srgbClr val="445469">
                  <a:alpha val="60000"/>
                </a:srgbClr>
              </a:solidFill>
              <a:latin typeface="Lato Light"/>
              <a:ea typeface="微软雅黑" panose="020B0503020204020204" pitchFamily="34" charset="-122"/>
              <a:cs typeface="Lato Light"/>
            </a:endParaRPr>
          </a:p>
        </p:txBody>
      </p:sp>
      <p:pic>
        <p:nvPicPr>
          <p:cNvPr id="4" name="图片占位符 3"/>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1162" r="31162"/>
          <a:stretch>
            <a:fillRect/>
          </a:stretch>
        </p:blipFill>
        <p:spPr>
          <a:xfrm>
            <a:off x="3873500" y="1765300"/>
            <a:ext cx="1425575" cy="2522538"/>
          </a:xfrm>
        </p:spPr>
      </p:pic>
      <p:grpSp>
        <p:nvGrpSpPr>
          <p:cNvPr id="145" name="组合 144"/>
          <p:cNvGrpSpPr/>
          <p:nvPr/>
        </p:nvGrpSpPr>
        <p:grpSpPr>
          <a:xfrm>
            <a:off x="2682621" y="213699"/>
            <a:ext cx="3778758" cy="679483"/>
            <a:chOff x="3576828" y="275407"/>
            <a:chExt cx="5038344" cy="905977"/>
          </a:xfrm>
        </p:grpSpPr>
        <p:sp>
          <p:nvSpPr>
            <p:cNvPr id="146" name="TextBox 28"/>
            <p:cNvSpPr txBox="1"/>
            <p:nvPr/>
          </p:nvSpPr>
          <p:spPr>
            <a:xfrm>
              <a:off x="5479839" y="275407"/>
              <a:ext cx="1232323" cy="276999"/>
            </a:xfrm>
            <a:prstGeom prst="rect">
              <a:avLst/>
            </a:prstGeom>
            <a:noFill/>
          </p:spPr>
          <p:txBody>
            <a:bodyPr wrap="square">
              <a:spAutoFit/>
            </a:bodyPr>
            <a:lstStyle/>
            <a:p>
              <a:pPr algn="dist" defTabSz="685165">
                <a:defRPr/>
              </a:pPr>
              <a:r>
                <a:rPr lang="zh-CN" altLang="en-US" sz="750" b="1" dirty="0">
                  <a:solidFill>
                    <a:srgbClr val="445469"/>
                  </a:solidFill>
                  <a:latin typeface="Lato Regular"/>
                  <a:ea typeface="微软雅黑" panose="020B0503020204020204" pitchFamily="34" charset="-122"/>
                  <a:cs typeface="Lato Regular"/>
                </a:rPr>
                <a:t>刘铁头 </a:t>
              </a:r>
              <a:r>
                <a:rPr lang="en-US" altLang="zh-CN" sz="750" b="1" dirty="0">
                  <a:solidFill>
                    <a:srgbClr val="445469"/>
                  </a:solidFill>
                  <a:latin typeface="Lato Regular"/>
                  <a:ea typeface="微软雅黑" panose="020B0503020204020204" pitchFamily="34" charset="-122"/>
                  <a:cs typeface="Lato Regular"/>
                </a:rPr>
                <a:t>Design</a:t>
              </a:r>
              <a:endParaRPr lang="en-US" sz="750" b="1" dirty="0">
                <a:solidFill>
                  <a:srgbClr val="445469"/>
                </a:solidFill>
                <a:latin typeface="Lato Regular"/>
                <a:ea typeface="微软雅黑" panose="020B0503020204020204" pitchFamily="34" charset="-122"/>
                <a:cs typeface="Lato Regular"/>
              </a:endParaRPr>
            </a:p>
          </p:txBody>
        </p:sp>
        <p:grpSp>
          <p:nvGrpSpPr>
            <p:cNvPr id="147" name="组合 146"/>
            <p:cNvGrpSpPr/>
            <p:nvPr/>
          </p:nvGrpSpPr>
          <p:grpSpPr>
            <a:xfrm>
              <a:off x="5651089" y="1099743"/>
              <a:ext cx="889822" cy="81641"/>
              <a:chOff x="5726511" y="1063883"/>
              <a:chExt cx="889822" cy="81641"/>
            </a:xfrm>
          </p:grpSpPr>
          <p:sp>
            <p:nvSpPr>
              <p:cNvPr id="149" name="Oval 30"/>
              <p:cNvSpPr/>
              <p:nvPr/>
            </p:nvSpPr>
            <p:spPr bwMode="auto">
              <a:xfrm>
                <a:off x="5726511" y="1063883"/>
                <a:ext cx="81640" cy="81641"/>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150" name="Oval 35"/>
              <p:cNvSpPr/>
              <p:nvPr/>
            </p:nvSpPr>
            <p:spPr bwMode="auto">
              <a:xfrm>
                <a:off x="5928557" y="1063883"/>
                <a:ext cx="81640" cy="81641"/>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151" name="Oval 36"/>
              <p:cNvSpPr/>
              <p:nvPr/>
            </p:nvSpPr>
            <p:spPr bwMode="auto">
              <a:xfrm>
                <a:off x="6130603" y="1063883"/>
                <a:ext cx="81640" cy="8164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152" name="Oval 37"/>
              <p:cNvSpPr/>
              <p:nvPr/>
            </p:nvSpPr>
            <p:spPr bwMode="auto">
              <a:xfrm>
                <a:off x="6332649" y="1063883"/>
                <a:ext cx="81640" cy="81641"/>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153" name="Oval 38"/>
              <p:cNvSpPr/>
              <p:nvPr/>
            </p:nvSpPr>
            <p:spPr bwMode="auto">
              <a:xfrm>
                <a:off x="6534693" y="1063883"/>
                <a:ext cx="81640" cy="81641"/>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grpSp>
        <p:sp>
          <p:nvSpPr>
            <p:cNvPr id="148" name="TextBox 72"/>
            <p:cNvSpPr txBox="1">
              <a:spLocks noChangeArrowheads="1"/>
            </p:cNvSpPr>
            <p:nvPr/>
          </p:nvSpPr>
          <p:spPr bwMode="auto">
            <a:xfrm>
              <a:off x="3576828" y="564230"/>
              <a:ext cx="5038344" cy="430887"/>
            </a:xfrm>
            <a:prstGeom prst="rect">
              <a:avLst/>
            </a:prstGeom>
            <a:noFill/>
            <a:ln>
              <a:noFill/>
            </a:ln>
          </p:spPr>
          <p:txBody>
            <a:bodyPr wrap="square" lIns="0" tIns="0" rIns="0" bIns="0">
              <a:spAutoFit/>
            </a:bodyPr>
            <a:lstStyle>
              <a:lvl1pPr>
                <a:defRPr sz="3600">
                  <a:solidFill>
                    <a:schemeClr val="tx1"/>
                  </a:solidFill>
                  <a:latin typeface="Lato Light" charset="0"/>
                  <a:ea typeface="MS PGothic" panose="020B0600070205080204" charset="-128"/>
                  <a:cs typeface="MS PGothic" panose="020B0600070205080204" charset="-128"/>
                </a:defRPr>
              </a:lvl1pPr>
              <a:lvl2pPr marL="742950" indent="-285750">
                <a:defRPr sz="3600">
                  <a:solidFill>
                    <a:schemeClr val="tx1"/>
                  </a:solidFill>
                  <a:latin typeface="Lato Light" charset="0"/>
                  <a:ea typeface="MS PGothic" panose="020B0600070205080204" charset="-128"/>
                </a:defRPr>
              </a:lvl2pPr>
              <a:lvl3pPr marL="1143000" indent="-228600">
                <a:defRPr sz="3600">
                  <a:solidFill>
                    <a:schemeClr val="tx1"/>
                  </a:solidFill>
                  <a:latin typeface="Lato Light" charset="0"/>
                  <a:ea typeface="MS PGothic" panose="020B0600070205080204" charset="-128"/>
                </a:defRPr>
              </a:lvl3pPr>
              <a:lvl4pPr marL="1600200" indent="-228600">
                <a:defRPr sz="3600">
                  <a:solidFill>
                    <a:schemeClr val="tx1"/>
                  </a:solidFill>
                  <a:latin typeface="Lato Light" charset="0"/>
                  <a:ea typeface="MS PGothic" panose="020B0600070205080204" charset="-128"/>
                </a:defRPr>
              </a:lvl4pPr>
              <a:lvl5pPr marL="2057400" indent="-228600">
                <a:defRPr sz="3600">
                  <a:solidFill>
                    <a:schemeClr val="tx1"/>
                  </a:solidFill>
                  <a:latin typeface="Lato Light" charset="0"/>
                  <a:ea typeface="MS PGothic" panose="020B060007020508020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charset="-128"/>
                </a:defRPr>
              </a:lvl9pPr>
            </a:lstStyle>
            <a:p>
              <a:pPr algn="dist" defTabSz="685165"/>
              <a:r>
                <a:rPr lang="zh-CN" altLang="en-US" sz="2100" b="1" dirty="0">
                  <a:solidFill>
                    <a:srgbClr val="445469"/>
                  </a:solidFill>
                  <a:latin typeface="微软雅黑" panose="020B0503020204020204" pitchFamily="34" charset="-122"/>
                  <a:ea typeface="微软雅黑" panose="020B0503020204020204" pitchFamily="34" charset="-122"/>
                  <a:cs typeface="Lato Regular" charset="0"/>
                </a:rPr>
                <a:t>请在这里输入你伟大的标题</a:t>
              </a:r>
              <a:endParaRPr lang="en-US" sz="2100" b="1" dirty="0">
                <a:solidFill>
                  <a:srgbClr val="445469"/>
                </a:solidFill>
                <a:latin typeface="微软雅黑" panose="020B0503020204020204" pitchFamily="34" charset="-122"/>
                <a:ea typeface="微软雅黑" panose="020B0503020204020204" pitchFamily="34" charset="-122"/>
                <a:cs typeface="Lato Regular" charset="0"/>
              </a:endParaRPr>
            </a:p>
          </p:txBody>
        </p: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up 53"/>
          <p:cNvGrpSpPr/>
          <p:nvPr/>
        </p:nvGrpSpPr>
        <p:grpSpPr>
          <a:xfrm>
            <a:off x="2492471" y="1650206"/>
            <a:ext cx="4156949" cy="2719839"/>
            <a:chOff x="1017405" y="2693983"/>
            <a:chExt cx="6794663" cy="4462905"/>
          </a:xfrm>
        </p:grpSpPr>
        <p:grpSp>
          <p:nvGrpSpPr>
            <p:cNvPr id="55" name="Group 54"/>
            <p:cNvGrpSpPr/>
            <p:nvPr/>
          </p:nvGrpSpPr>
          <p:grpSpPr>
            <a:xfrm>
              <a:off x="1017405" y="2693983"/>
              <a:ext cx="6794663" cy="4462905"/>
              <a:chOff x="1017405" y="2693983"/>
              <a:chExt cx="6794663" cy="4462905"/>
            </a:xfrm>
          </p:grpSpPr>
          <p:sp>
            <p:nvSpPr>
              <p:cNvPr id="67" name="AutoShape 1"/>
              <p:cNvSpPr/>
              <p:nvPr/>
            </p:nvSpPr>
            <p:spPr bwMode="auto">
              <a:xfrm>
                <a:off x="1017405" y="2693983"/>
                <a:ext cx="6794663" cy="4462905"/>
              </a:xfrm>
              <a:prstGeom prst="roundRect">
                <a:avLst>
                  <a:gd name="adj" fmla="val 1292"/>
                </a:avLst>
              </a:prstGeom>
              <a:solidFill>
                <a:srgbClr val="343434"/>
              </a:solidFill>
              <a:ln w="25400" cap="flat">
                <a:noFill/>
                <a:prstDash val="solid"/>
                <a:miter lim="800000"/>
                <a:headEnd type="none" w="med" len="med"/>
                <a:tailEnd type="none" w="med" len="med"/>
              </a:ln>
              <a:effectLst>
                <a:outerShdw blurRad="254000" dist="114299" dir="5340024" algn="ctr" rotWithShape="0">
                  <a:schemeClr val="bg2">
                    <a:alpha val="39000"/>
                  </a:schemeClr>
                </a:outerShdw>
              </a:effectLst>
            </p:spPr>
            <p:txBody>
              <a:bodyPr lIns="0" tIns="0" rIns="0" bIns="0"/>
              <a:lstStyle/>
              <a:p>
                <a:pPr defTabSz="685165"/>
                <a:endParaRPr lang="id-ID" sz="1350">
                  <a:solidFill>
                    <a:srgbClr val="445469"/>
                  </a:solidFill>
                  <a:latin typeface="Lato Light"/>
                  <a:ea typeface="微软雅黑" panose="020B0503020204020204" pitchFamily="34" charset="-122"/>
                  <a:cs typeface="Lato Light"/>
                </a:endParaRPr>
              </a:p>
            </p:txBody>
          </p:sp>
          <p:sp>
            <p:nvSpPr>
              <p:cNvPr id="68" name="Rectangle 2"/>
              <p:cNvSpPr/>
              <p:nvPr/>
            </p:nvSpPr>
            <p:spPr bwMode="auto">
              <a:xfrm>
                <a:off x="1017405" y="3024940"/>
                <a:ext cx="6794663" cy="315914"/>
              </a:xfrm>
              <a:prstGeom prst="rect">
                <a:avLst/>
              </a:prstGeom>
              <a:solidFill>
                <a:srgbClr val="CDCDCD"/>
              </a:solidFill>
              <a:ln w="25400" cap="flat">
                <a:solidFill>
                  <a:srgbClr val="CDCDCD"/>
                </a:solidFill>
                <a:prstDash val="solid"/>
                <a:miter lim="800000"/>
                <a:headEnd type="none" w="med" len="med"/>
                <a:tailEnd type="none" w="med" len="med"/>
              </a:ln>
            </p:spPr>
            <p:txBody>
              <a:bodyPr lIns="0" tIns="0" rIns="0" bIns="0"/>
              <a:lstStyle/>
              <a:p>
                <a:pPr defTabSz="685165"/>
                <a:endParaRPr lang="id-ID" sz="1350">
                  <a:solidFill>
                    <a:srgbClr val="445469"/>
                  </a:solidFill>
                  <a:latin typeface="Lato Light"/>
                  <a:ea typeface="微软雅黑" panose="020B0503020204020204" pitchFamily="34" charset="-122"/>
                  <a:cs typeface="Lato Light"/>
                </a:endParaRPr>
              </a:p>
            </p:txBody>
          </p:sp>
          <p:sp>
            <p:nvSpPr>
              <p:cNvPr id="69" name="AutoShape 3"/>
              <p:cNvSpPr/>
              <p:nvPr/>
            </p:nvSpPr>
            <p:spPr bwMode="auto">
              <a:xfrm>
                <a:off x="2035351" y="2779230"/>
                <a:ext cx="2717865" cy="561624"/>
              </a:xfrm>
              <a:prstGeom prst="roundRect">
                <a:avLst>
                  <a:gd name="adj" fmla="val 11986"/>
                </a:avLst>
              </a:prstGeom>
              <a:solidFill>
                <a:srgbClr val="CDCDCD"/>
              </a:solidFill>
              <a:ln w="25400" cap="flat">
                <a:solidFill>
                  <a:srgbClr val="CDCDCD"/>
                </a:solidFill>
                <a:prstDash val="solid"/>
                <a:miter lim="800000"/>
                <a:headEnd type="none" w="med" len="med"/>
                <a:tailEnd type="none" w="med" len="med"/>
              </a:ln>
            </p:spPr>
            <p:txBody>
              <a:bodyPr lIns="0" tIns="0" rIns="0" bIns="0"/>
              <a:lstStyle/>
              <a:p>
                <a:pPr defTabSz="685165"/>
                <a:endParaRPr lang="id-ID" sz="1350">
                  <a:solidFill>
                    <a:srgbClr val="445469"/>
                  </a:solidFill>
                  <a:latin typeface="Lato Light"/>
                  <a:ea typeface="微软雅黑" panose="020B0503020204020204" pitchFamily="34" charset="-122"/>
                  <a:cs typeface="Lato Light"/>
                </a:endParaRPr>
              </a:p>
            </p:txBody>
          </p:sp>
          <p:sp>
            <p:nvSpPr>
              <p:cNvPr id="70" name="Oval 4"/>
              <p:cNvSpPr/>
              <p:nvPr/>
            </p:nvSpPr>
            <p:spPr bwMode="auto">
              <a:xfrm>
                <a:off x="1137753" y="2814331"/>
                <a:ext cx="95903" cy="95276"/>
              </a:xfrm>
              <a:prstGeom prst="ellipse">
                <a:avLst/>
              </a:prstGeom>
              <a:solidFill>
                <a:schemeClr val="accent2"/>
              </a:solidFill>
              <a:ln w="25400" cap="flat">
                <a:noFill/>
                <a:prstDash val="solid"/>
                <a:miter lim="800000"/>
                <a:headEnd type="none" w="med" len="med"/>
                <a:tailEnd type="none" w="med" len="med"/>
              </a:ln>
            </p:spPr>
            <p:txBody>
              <a:bodyPr lIns="0" tIns="0" rIns="0" bIns="0"/>
              <a:lstStyle/>
              <a:p>
                <a:pPr defTabSz="685165"/>
                <a:endParaRPr lang="id-ID" sz="1350">
                  <a:solidFill>
                    <a:srgbClr val="445469"/>
                  </a:solidFill>
                  <a:latin typeface="Lato Light"/>
                  <a:ea typeface="微软雅黑" panose="020B0503020204020204" pitchFamily="34" charset="-122"/>
                  <a:cs typeface="Lato Light"/>
                </a:endParaRPr>
              </a:p>
            </p:txBody>
          </p:sp>
          <p:sp>
            <p:nvSpPr>
              <p:cNvPr id="71" name="Oval 5"/>
              <p:cNvSpPr/>
              <p:nvPr/>
            </p:nvSpPr>
            <p:spPr bwMode="auto">
              <a:xfrm>
                <a:off x="1307620" y="2814331"/>
                <a:ext cx="95903" cy="95276"/>
              </a:xfrm>
              <a:prstGeom prst="ellipse">
                <a:avLst/>
              </a:prstGeom>
              <a:solidFill>
                <a:schemeClr val="accent3"/>
              </a:solidFill>
              <a:ln w="25400" cap="flat">
                <a:noFill/>
                <a:prstDash val="solid"/>
                <a:miter lim="800000"/>
                <a:headEnd type="none" w="med" len="med"/>
                <a:tailEnd type="none" w="med" len="med"/>
              </a:ln>
            </p:spPr>
            <p:txBody>
              <a:bodyPr lIns="0" tIns="0" rIns="0" bIns="0"/>
              <a:lstStyle/>
              <a:p>
                <a:pPr defTabSz="685165"/>
                <a:endParaRPr lang="id-ID" sz="1350">
                  <a:solidFill>
                    <a:srgbClr val="445469"/>
                  </a:solidFill>
                  <a:latin typeface="Lato Light"/>
                  <a:ea typeface="微软雅黑" panose="020B0503020204020204" pitchFamily="34" charset="-122"/>
                  <a:cs typeface="Lato Light"/>
                </a:endParaRPr>
              </a:p>
            </p:txBody>
          </p:sp>
          <p:sp>
            <p:nvSpPr>
              <p:cNvPr id="78" name="Oval 6"/>
              <p:cNvSpPr/>
              <p:nvPr/>
            </p:nvSpPr>
            <p:spPr bwMode="auto">
              <a:xfrm>
                <a:off x="1477486" y="2814331"/>
                <a:ext cx="95903" cy="95276"/>
              </a:xfrm>
              <a:prstGeom prst="ellipse">
                <a:avLst/>
              </a:prstGeom>
              <a:solidFill>
                <a:schemeClr val="accent4"/>
              </a:solidFill>
              <a:ln w="25400" cap="flat">
                <a:noFill/>
                <a:prstDash val="solid"/>
                <a:miter lim="800000"/>
                <a:headEnd type="none" w="med" len="med"/>
                <a:tailEnd type="none" w="med" len="med"/>
              </a:ln>
            </p:spPr>
            <p:txBody>
              <a:bodyPr lIns="0" tIns="0" rIns="0" bIns="0"/>
              <a:lstStyle/>
              <a:p>
                <a:pPr defTabSz="685165"/>
                <a:endParaRPr lang="id-ID" sz="1350">
                  <a:solidFill>
                    <a:srgbClr val="445469"/>
                  </a:solidFill>
                  <a:latin typeface="Lato Light"/>
                  <a:ea typeface="微软雅黑" panose="020B0503020204020204" pitchFamily="34" charset="-122"/>
                  <a:cs typeface="Lato Light"/>
                </a:endParaRPr>
              </a:p>
            </p:txBody>
          </p:sp>
          <p:sp>
            <p:nvSpPr>
              <p:cNvPr id="80" name="Rectangle 11"/>
              <p:cNvSpPr/>
              <p:nvPr/>
            </p:nvSpPr>
            <p:spPr bwMode="auto">
              <a:xfrm>
                <a:off x="2205844" y="3085114"/>
                <a:ext cx="5104773" cy="200580"/>
              </a:xfrm>
              <a:prstGeom prst="rect">
                <a:avLst/>
              </a:prstGeom>
              <a:solidFill>
                <a:srgbClr val="FFFFFF"/>
              </a:solidFill>
              <a:ln w="25400" cap="flat">
                <a:solidFill>
                  <a:srgbClr val="B3B3B3"/>
                </a:solidFill>
                <a:prstDash val="solid"/>
                <a:miter lim="800000"/>
                <a:headEnd type="none" w="med" len="med"/>
                <a:tailEnd type="none" w="med" len="med"/>
              </a:ln>
            </p:spPr>
            <p:txBody>
              <a:bodyPr lIns="0" tIns="0" rIns="0" bIns="0"/>
              <a:lstStyle/>
              <a:p>
                <a:pPr defTabSz="685165"/>
                <a:endParaRPr lang="id-ID" sz="1350" dirty="0">
                  <a:solidFill>
                    <a:srgbClr val="445469"/>
                  </a:solidFill>
                  <a:latin typeface="Lato Light"/>
                  <a:ea typeface="微软雅黑" panose="020B0503020204020204" pitchFamily="34" charset="-122"/>
                  <a:cs typeface="Lato Light"/>
                </a:endParaRPr>
              </a:p>
            </p:txBody>
          </p:sp>
          <p:sp>
            <p:nvSpPr>
              <p:cNvPr id="81" name="Freeform 9"/>
              <p:cNvSpPr/>
              <p:nvPr/>
            </p:nvSpPr>
            <p:spPr bwMode="auto">
              <a:xfrm rot="18900000">
                <a:off x="4580706" y="2849676"/>
                <a:ext cx="99497" cy="99497"/>
              </a:xfrm>
              <a:custGeom>
                <a:avLst/>
                <a:gdLst>
                  <a:gd name="T0" fmla="*/ 42 w 64"/>
                  <a:gd name="T1" fmla="*/ 0 h 64"/>
                  <a:gd name="T2" fmla="*/ 21 w 64"/>
                  <a:gd name="T3" fmla="*/ 0 h 64"/>
                  <a:gd name="T4" fmla="*/ 21 w 64"/>
                  <a:gd name="T5" fmla="*/ 21 h 64"/>
                  <a:gd name="T6" fmla="*/ 0 w 64"/>
                  <a:gd name="T7" fmla="*/ 21 h 64"/>
                  <a:gd name="T8" fmla="*/ 0 w 64"/>
                  <a:gd name="T9" fmla="*/ 42 h 64"/>
                  <a:gd name="T10" fmla="*/ 21 w 64"/>
                  <a:gd name="T11" fmla="*/ 42 h 64"/>
                  <a:gd name="T12" fmla="*/ 21 w 64"/>
                  <a:gd name="T13" fmla="*/ 64 h 64"/>
                  <a:gd name="T14" fmla="*/ 42 w 64"/>
                  <a:gd name="T15" fmla="*/ 64 h 64"/>
                  <a:gd name="T16" fmla="*/ 42 w 64"/>
                  <a:gd name="T17" fmla="*/ 42 h 64"/>
                  <a:gd name="T18" fmla="*/ 64 w 64"/>
                  <a:gd name="T19" fmla="*/ 42 h 64"/>
                  <a:gd name="T20" fmla="*/ 64 w 64"/>
                  <a:gd name="T21" fmla="*/ 21 h 64"/>
                  <a:gd name="T22" fmla="*/ 42 w 64"/>
                  <a:gd name="T23" fmla="*/ 21 h 64"/>
                  <a:gd name="T24" fmla="*/ 42 w 64"/>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4">
                    <a:moveTo>
                      <a:pt x="42" y="0"/>
                    </a:moveTo>
                    <a:lnTo>
                      <a:pt x="21" y="0"/>
                    </a:lnTo>
                    <a:lnTo>
                      <a:pt x="21" y="21"/>
                    </a:lnTo>
                    <a:lnTo>
                      <a:pt x="0" y="21"/>
                    </a:lnTo>
                    <a:lnTo>
                      <a:pt x="0" y="42"/>
                    </a:lnTo>
                    <a:lnTo>
                      <a:pt x="21" y="42"/>
                    </a:lnTo>
                    <a:lnTo>
                      <a:pt x="21" y="64"/>
                    </a:lnTo>
                    <a:lnTo>
                      <a:pt x="42" y="64"/>
                    </a:lnTo>
                    <a:lnTo>
                      <a:pt x="42" y="42"/>
                    </a:lnTo>
                    <a:lnTo>
                      <a:pt x="64" y="42"/>
                    </a:lnTo>
                    <a:lnTo>
                      <a:pt x="64" y="21"/>
                    </a:lnTo>
                    <a:lnTo>
                      <a:pt x="42" y="21"/>
                    </a:lnTo>
                    <a:lnTo>
                      <a:pt x="42" y="0"/>
                    </a:lnTo>
                    <a:close/>
                  </a:path>
                </a:pathLst>
              </a:custGeom>
              <a:solidFill>
                <a:schemeClr val="bg1">
                  <a:lumMod val="50000"/>
                </a:schemeClr>
              </a:solidFill>
              <a:ln>
                <a:noFill/>
              </a:ln>
            </p:spPr>
            <p:txBody>
              <a:bodyPr vert="horz" wrap="square" lIns="34290" tIns="17145" rIns="34290" bIns="17145" numCol="1" anchor="t" anchorCtr="0" compatLnSpc="1"/>
              <a:lstStyle/>
              <a:p>
                <a:pPr defTabSz="685165"/>
                <a:endParaRPr lang="id-ID" sz="1350">
                  <a:solidFill>
                    <a:srgbClr val="445469"/>
                  </a:solidFill>
                  <a:latin typeface="Lato Light"/>
                  <a:ea typeface="微软雅黑" panose="020B0503020204020204" pitchFamily="34" charset="-122"/>
                  <a:cs typeface="Lato Light"/>
                </a:endParaRPr>
              </a:p>
            </p:txBody>
          </p:sp>
          <p:grpSp>
            <p:nvGrpSpPr>
              <p:cNvPr id="82" name="Group 81"/>
              <p:cNvGrpSpPr/>
              <p:nvPr/>
            </p:nvGrpSpPr>
            <p:grpSpPr>
              <a:xfrm>
                <a:off x="7494380" y="2779230"/>
                <a:ext cx="155357" cy="155272"/>
                <a:chOff x="4763" y="0"/>
                <a:chExt cx="2900362" cy="2898775"/>
              </a:xfrm>
              <a:solidFill>
                <a:schemeClr val="bg1">
                  <a:lumMod val="50000"/>
                </a:schemeClr>
              </a:solidFill>
            </p:grpSpPr>
            <p:sp>
              <p:nvSpPr>
                <p:cNvPr id="84" name="Freeform 13"/>
                <p:cNvSpPr/>
                <p:nvPr/>
              </p:nvSpPr>
              <p:spPr bwMode="auto">
                <a:xfrm>
                  <a:off x="4763" y="0"/>
                  <a:ext cx="727075" cy="722313"/>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2"/>
                        <a:pt x="11" y="192"/>
                        <a:pt x="24" y="192"/>
                      </a:cubicBezTo>
                      <a:cubicBezTo>
                        <a:pt x="168" y="192"/>
                        <a:pt x="168" y="192"/>
                        <a:pt x="168" y="192"/>
                      </a:cubicBezTo>
                      <a:cubicBezTo>
                        <a:pt x="182" y="192"/>
                        <a:pt x="193" y="182"/>
                        <a:pt x="193" y="168"/>
                      </a:cubicBezTo>
                      <a:cubicBezTo>
                        <a:pt x="193" y="24"/>
                        <a:pt x="193" y="24"/>
                        <a:pt x="193" y="24"/>
                      </a:cubicBezTo>
                      <a:cubicBezTo>
                        <a:pt x="193" y="11"/>
                        <a:pt x="182" y="0"/>
                        <a:pt x="168" y="0"/>
                      </a:cubicBezTo>
                      <a:close/>
                    </a:path>
                  </a:pathLst>
                </a:custGeom>
                <a:grpFill/>
                <a:ln>
                  <a:noFill/>
                </a:ln>
              </p:spPr>
              <p:txBody>
                <a:bodyPr vert="horz" wrap="square" lIns="34290" tIns="17145" rIns="34290" bIns="17145" numCol="1" anchor="t" anchorCtr="0" compatLnSpc="1"/>
                <a:lstStyle/>
                <a:p>
                  <a:pPr defTabSz="685165"/>
                  <a:endParaRPr lang="id-ID" sz="1350">
                    <a:solidFill>
                      <a:srgbClr val="445469"/>
                    </a:solidFill>
                    <a:latin typeface="Lato Light"/>
                    <a:ea typeface="微软雅黑" panose="020B0503020204020204" pitchFamily="34" charset="-122"/>
                    <a:cs typeface="Lato Light"/>
                  </a:endParaRPr>
                </a:p>
              </p:txBody>
            </p:sp>
            <p:sp>
              <p:nvSpPr>
                <p:cNvPr id="85" name="Freeform 14"/>
                <p:cNvSpPr/>
                <p:nvPr/>
              </p:nvSpPr>
              <p:spPr bwMode="auto">
                <a:xfrm>
                  <a:off x="4763" y="1087438"/>
                  <a:ext cx="727075" cy="722313"/>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1"/>
                        <a:pt x="11" y="192"/>
                        <a:pt x="24" y="192"/>
                      </a:cubicBezTo>
                      <a:cubicBezTo>
                        <a:pt x="168" y="192"/>
                        <a:pt x="168" y="192"/>
                        <a:pt x="168" y="192"/>
                      </a:cubicBezTo>
                      <a:cubicBezTo>
                        <a:pt x="182" y="192"/>
                        <a:pt x="193" y="181"/>
                        <a:pt x="193" y="168"/>
                      </a:cubicBezTo>
                      <a:cubicBezTo>
                        <a:pt x="193" y="24"/>
                        <a:pt x="193" y="24"/>
                        <a:pt x="193" y="24"/>
                      </a:cubicBezTo>
                      <a:cubicBezTo>
                        <a:pt x="193" y="11"/>
                        <a:pt x="182" y="0"/>
                        <a:pt x="168" y="0"/>
                      </a:cubicBezTo>
                      <a:close/>
                    </a:path>
                  </a:pathLst>
                </a:custGeom>
                <a:grpFill/>
                <a:ln>
                  <a:noFill/>
                </a:ln>
              </p:spPr>
              <p:txBody>
                <a:bodyPr vert="horz" wrap="square" lIns="34290" tIns="17145" rIns="34290" bIns="17145" numCol="1" anchor="t" anchorCtr="0" compatLnSpc="1"/>
                <a:lstStyle/>
                <a:p>
                  <a:pPr defTabSz="685165"/>
                  <a:endParaRPr lang="id-ID" sz="1350">
                    <a:solidFill>
                      <a:srgbClr val="445469"/>
                    </a:solidFill>
                    <a:latin typeface="Lato Light"/>
                    <a:ea typeface="微软雅黑" panose="020B0503020204020204" pitchFamily="34" charset="-122"/>
                    <a:cs typeface="Lato Light"/>
                  </a:endParaRPr>
                </a:p>
              </p:txBody>
            </p:sp>
            <p:sp>
              <p:nvSpPr>
                <p:cNvPr id="86" name="Freeform 15"/>
                <p:cNvSpPr/>
                <p:nvPr/>
              </p:nvSpPr>
              <p:spPr bwMode="auto">
                <a:xfrm>
                  <a:off x="4763" y="2171700"/>
                  <a:ext cx="727075" cy="727075"/>
                </a:xfrm>
                <a:custGeom>
                  <a:avLst/>
                  <a:gdLst>
                    <a:gd name="T0" fmla="*/ 168 w 193"/>
                    <a:gd name="T1" fmla="*/ 0 h 193"/>
                    <a:gd name="T2" fmla="*/ 24 w 193"/>
                    <a:gd name="T3" fmla="*/ 0 h 193"/>
                    <a:gd name="T4" fmla="*/ 0 w 193"/>
                    <a:gd name="T5" fmla="*/ 25 h 193"/>
                    <a:gd name="T6" fmla="*/ 0 w 193"/>
                    <a:gd name="T7" fmla="*/ 169 h 193"/>
                    <a:gd name="T8" fmla="*/ 24 w 193"/>
                    <a:gd name="T9" fmla="*/ 193 h 193"/>
                    <a:gd name="T10" fmla="*/ 168 w 193"/>
                    <a:gd name="T11" fmla="*/ 193 h 193"/>
                    <a:gd name="T12" fmla="*/ 193 w 193"/>
                    <a:gd name="T13" fmla="*/ 169 h 193"/>
                    <a:gd name="T14" fmla="*/ 193 w 193"/>
                    <a:gd name="T15" fmla="*/ 25 h 193"/>
                    <a:gd name="T16" fmla="*/ 168 w 193"/>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68" y="0"/>
                      </a:moveTo>
                      <a:cubicBezTo>
                        <a:pt x="24" y="0"/>
                        <a:pt x="24" y="0"/>
                        <a:pt x="24" y="0"/>
                      </a:cubicBezTo>
                      <a:cubicBezTo>
                        <a:pt x="11" y="0"/>
                        <a:pt x="0" y="11"/>
                        <a:pt x="0" y="25"/>
                      </a:cubicBezTo>
                      <a:cubicBezTo>
                        <a:pt x="0" y="169"/>
                        <a:pt x="0" y="169"/>
                        <a:pt x="0" y="169"/>
                      </a:cubicBezTo>
                      <a:cubicBezTo>
                        <a:pt x="0" y="182"/>
                        <a:pt x="11" y="193"/>
                        <a:pt x="24" y="193"/>
                      </a:cubicBezTo>
                      <a:cubicBezTo>
                        <a:pt x="168" y="193"/>
                        <a:pt x="168" y="193"/>
                        <a:pt x="168" y="193"/>
                      </a:cubicBezTo>
                      <a:cubicBezTo>
                        <a:pt x="182" y="193"/>
                        <a:pt x="193" y="182"/>
                        <a:pt x="193" y="169"/>
                      </a:cubicBezTo>
                      <a:cubicBezTo>
                        <a:pt x="193" y="25"/>
                        <a:pt x="193" y="25"/>
                        <a:pt x="193" y="25"/>
                      </a:cubicBezTo>
                      <a:cubicBezTo>
                        <a:pt x="193" y="11"/>
                        <a:pt x="182" y="0"/>
                        <a:pt x="168" y="0"/>
                      </a:cubicBezTo>
                      <a:close/>
                    </a:path>
                  </a:pathLst>
                </a:custGeom>
                <a:grpFill/>
                <a:ln>
                  <a:noFill/>
                </a:ln>
              </p:spPr>
              <p:txBody>
                <a:bodyPr vert="horz" wrap="square" lIns="34290" tIns="17145" rIns="34290" bIns="17145" numCol="1" anchor="t" anchorCtr="0" compatLnSpc="1"/>
                <a:lstStyle/>
                <a:p>
                  <a:pPr defTabSz="685165"/>
                  <a:endParaRPr lang="id-ID" sz="1350">
                    <a:solidFill>
                      <a:srgbClr val="445469"/>
                    </a:solidFill>
                    <a:latin typeface="Lato Light"/>
                    <a:ea typeface="微软雅黑" panose="020B0503020204020204" pitchFamily="34" charset="-122"/>
                    <a:cs typeface="Lato Light"/>
                  </a:endParaRPr>
                </a:p>
              </p:txBody>
            </p:sp>
            <p:sp>
              <p:nvSpPr>
                <p:cNvPr id="87" name="Freeform 16"/>
                <p:cNvSpPr/>
                <p:nvPr/>
              </p:nvSpPr>
              <p:spPr bwMode="auto">
                <a:xfrm>
                  <a:off x="1093788" y="0"/>
                  <a:ext cx="722312"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1" y="0"/>
                        <a:pt x="0" y="11"/>
                        <a:pt x="0" y="24"/>
                      </a:cubicBezTo>
                      <a:cubicBezTo>
                        <a:pt x="0" y="168"/>
                        <a:pt x="0" y="168"/>
                        <a:pt x="0" y="168"/>
                      </a:cubicBezTo>
                      <a:cubicBezTo>
                        <a:pt x="0" y="182"/>
                        <a:pt x="11" y="192"/>
                        <a:pt x="24" y="192"/>
                      </a:cubicBezTo>
                      <a:cubicBezTo>
                        <a:pt x="168" y="192"/>
                        <a:pt x="168" y="192"/>
                        <a:pt x="168" y="192"/>
                      </a:cubicBezTo>
                      <a:cubicBezTo>
                        <a:pt x="181" y="192"/>
                        <a:pt x="192" y="182"/>
                        <a:pt x="192" y="168"/>
                      </a:cubicBezTo>
                      <a:cubicBezTo>
                        <a:pt x="192" y="24"/>
                        <a:pt x="192" y="24"/>
                        <a:pt x="192" y="24"/>
                      </a:cubicBezTo>
                      <a:cubicBezTo>
                        <a:pt x="192" y="11"/>
                        <a:pt x="181" y="0"/>
                        <a:pt x="168" y="0"/>
                      </a:cubicBezTo>
                      <a:close/>
                    </a:path>
                  </a:pathLst>
                </a:custGeom>
                <a:grpFill/>
                <a:ln>
                  <a:noFill/>
                </a:ln>
              </p:spPr>
              <p:txBody>
                <a:bodyPr vert="horz" wrap="square" lIns="34290" tIns="17145" rIns="34290" bIns="17145" numCol="1" anchor="t" anchorCtr="0" compatLnSpc="1"/>
                <a:lstStyle/>
                <a:p>
                  <a:pPr defTabSz="685165"/>
                  <a:endParaRPr lang="id-ID" sz="1350">
                    <a:solidFill>
                      <a:srgbClr val="445469"/>
                    </a:solidFill>
                    <a:latin typeface="Lato Light"/>
                    <a:ea typeface="微软雅黑" panose="020B0503020204020204" pitchFamily="34" charset="-122"/>
                    <a:cs typeface="Lato Light"/>
                  </a:endParaRPr>
                </a:p>
              </p:txBody>
            </p:sp>
            <p:sp>
              <p:nvSpPr>
                <p:cNvPr id="88" name="Freeform 17"/>
                <p:cNvSpPr/>
                <p:nvPr/>
              </p:nvSpPr>
              <p:spPr bwMode="auto">
                <a:xfrm>
                  <a:off x="1093788" y="1087438"/>
                  <a:ext cx="722312"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1" y="0"/>
                        <a:pt x="0" y="11"/>
                        <a:pt x="0" y="24"/>
                      </a:cubicBezTo>
                      <a:cubicBezTo>
                        <a:pt x="0" y="168"/>
                        <a:pt x="0" y="168"/>
                        <a:pt x="0" y="168"/>
                      </a:cubicBezTo>
                      <a:cubicBezTo>
                        <a:pt x="0" y="181"/>
                        <a:pt x="11" y="192"/>
                        <a:pt x="24" y="192"/>
                      </a:cubicBezTo>
                      <a:cubicBezTo>
                        <a:pt x="168" y="192"/>
                        <a:pt x="168" y="192"/>
                        <a:pt x="168" y="192"/>
                      </a:cubicBezTo>
                      <a:cubicBezTo>
                        <a:pt x="181" y="192"/>
                        <a:pt x="192" y="181"/>
                        <a:pt x="192" y="168"/>
                      </a:cubicBezTo>
                      <a:cubicBezTo>
                        <a:pt x="192" y="24"/>
                        <a:pt x="192" y="24"/>
                        <a:pt x="192" y="24"/>
                      </a:cubicBezTo>
                      <a:cubicBezTo>
                        <a:pt x="192" y="11"/>
                        <a:pt x="181" y="0"/>
                        <a:pt x="168" y="0"/>
                      </a:cubicBezTo>
                      <a:close/>
                    </a:path>
                  </a:pathLst>
                </a:custGeom>
                <a:grpFill/>
                <a:ln>
                  <a:noFill/>
                </a:ln>
              </p:spPr>
              <p:txBody>
                <a:bodyPr vert="horz" wrap="square" lIns="34290" tIns="17145" rIns="34290" bIns="17145" numCol="1" anchor="t" anchorCtr="0" compatLnSpc="1"/>
                <a:lstStyle/>
                <a:p>
                  <a:pPr defTabSz="685165"/>
                  <a:endParaRPr lang="id-ID" sz="1350">
                    <a:solidFill>
                      <a:srgbClr val="445469"/>
                    </a:solidFill>
                    <a:latin typeface="Lato Light"/>
                    <a:ea typeface="微软雅黑" panose="020B0503020204020204" pitchFamily="34" charset="-122"/>
                    <a:cs typeface="Lato Light"/>
                  </a:endParaRPr>
                </a:p>
              </p:txBody>
            </p:sp>
            <p:sp>
              <p:nvSpPr>
                <p:cNvPr id="89" name="Freeform 18"/>
                <p:cNvSpPr/>
                <p:nvPr/>
              </p:nvSpPr>
              <p:spPr bwMode="auto">
                <a:xfrm>
                  <a:off x="1093788" y="2171700"/>
                  <a:ext cx="722312" cy="727075"/>
                </a:xfrm>
                <a:custGeom>
                  <a:avLst/>
                  <a:gdLst>
                    <a:gd name="T0" fmla="*/ 168 w 192"/>
                    <a:gd name="T1" fmla="*/ 0 h 193"/>
                    <a:gd name="T2" fmla="*/ 24 w 192"/>
                    <a:gd name="T3" fmla="*/ 0 h 193"/>
                    <a:gd name="T4" fmla="*/ 0 w 192"/>
                    <a:gd name="T5" fmla="*/ 25 h 193"/>
                    <a:gd name="T6" fmla="*/ 0 w 192"/>
                    <a:gd name="T7" fmla="*/ 169 h 193"/>
                    <a:gd name="T8" fmla="*/ 24 w 192"/>
                    <a:gd name="T9" fmla="*/ 193 h 193"/>
                    <a:gd name="T10" fmla="*/ 168 w 192"/>
                    <a:gd name="T11" fmla="*/ 193 h 193"/>
                    <a:gd name="T12" fmla="*/ 192 w 192"/>
                    <a:gd name="T13" fmla="*/ 169 h 193"/>
                    <a:gd name="T14" fmla="*/ 192 w 192"/>
                    <a:gd name="T15" fmla="*/ 25 h 193"/>
                    <a:gd name="T16" fmla="*/ 168 w 192"/>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68" y="0"/>
                      </a:moveTo>
                      <a:cubicBezTo>
                        <a:pt x="24" y="0"/>
                        <a:pt x="24" y="0"/>
                        <a:pt x="24" y="0"/>
                      </a:cubicBezTo>
                      <a:cubicBezTo>
                        <a:pt x="11" y="0"/>
                        <a:pt x="0" y="11"/>
                        <a:pt x="0" y="25"/>
                      </a:cubicBezTo>
                      <a:cubicBezTo>
                        <a:pt x="0" y="169"/>
                        <a:pt x="0" y="169"/>
                        <a:pt x="0" y="169"/>
                      </a:cubicBezTo>
                      <a:cubicBezTo>
                        <a:pt x="0" y="182"/>
                        <a:pt x="11" y="193"/>
                        <a:pt x="24" y="193"/>
                      </a:cubicBezTo>
                      <a:cubicBezTo>
                        <a:pt x="168" y="193"/>
                        <a:pt x="168" y="193"/>
                        <a:pt x="168" y="193"/>
                      </a:cubicBezTo>
                      <a:cubicBezTo>
                        <a:pt x="181" y="193"/>
                        <a:pt x="192" y="182"/>
                        <a:pt x="192" y="169"/>
                      </a:cubicBezTo>
                      <a:cubicBezTo>
                        <a:pt x="192" y="25"/>
                        <a:pt x="192" y="25"/>
                        <a:pt x="192" y="25"/>
                      </a:cubicBezTo>
                      <a:cubicBezTo>
                        <a:pt x="192" y="11"/>
                        <a:pt x="181" y="0"/>
                        <a:pt x="168" y="0"/>
                      </a:cubicBezTo>
                      <a:close/>
                    </a:path>
                  </a:pathLst>
                </a:custGeom>
                <a:grpFill/>
                <a:ln>
                  <a:noFill/>
                </a:ln>
              </p:spPr>
              <p:txBody>
                <a:bodyPr vert="horz" wrap="square" lIns="34290" tIns="17145" rIns="34290" bIns="17145" numCol="1" anchor="t" anchorCtr="0" compatLnSpc="1"/>
                <a:lstStyle/>
                <a:p>
                  <a:pPr defTabSz="685165"/>
                  <a:endParaRPr lang="id-ID" sz="1350">
                    <a:solidFill>
                      <a:srgbClr val="445469"/>
                    </a:solidFill>
                    <a:latin typeface="Lato Light"/>
                    <a:ea typeface="微软雅黑" panose="020B0503020204020204" pitchFamily="34" charset="-122"/>
                    <a:cs typeface="Lato Light"/>
                  </a:endParaRPr>
                </a:p>
              </p:txBody>
            </p:sp>
            <p:sp>
              <p:nvSpPr>
                <p:cNvPr id="90" name="Freeform 19"/>
                <p:cNvSpPr/>
                <p:nvPr/>
              </p:nvSpPr>
              <p:spPr bwMode="auto">
                <a:xfrm>
                  <a:off x="2181225" y="0"/>
                  <a:ext cx="723900"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0" y="0"/>
                        <a:pt x="0" y="11"/>
                        <a:pt x="0" y="24"/>
                      </a:cubicBezTo>
                      <a:cubicBezTo>
                        <a:pt x="0" y="168"/>
                        <a:pt x="0" y="168"/>
                        <a:pt x="0" y="168"/>
                      </a:cubicBezTo>
                      <a:cubicBezTo>
                        <a:pt x="0" y="182"/>
                        <a:pt x="10" y="192"/>
                        <a:pt x="24" y="192"/>
                      </a:cubicBezTo>
                      <a:cubicBezTo>
                        <a:pt x="168" y="192"/>
                        <a:pt x="168" y="192"/>
                        <a:pt x="168" y="192"/>
                      </a:cubicBezTo>
                      <a:cubicBezTo>
                        <a:pt x="181" y="192"/>
                        <a:pt x="192" y="182"/>
                        <a:pt x="192" y="168"/>
                      </a:cubicBezTo>
                      <a:cubicBezTo>
                        <a:pt x="192" y="24"/>
                        <a:pt x="192" y="24"/>
                        <a:pt x="192" y="24"/>
                      </a:cubicBezTo>
                      <a:cubicBezTo>
                        <a:pt x="192" y="11"/>
                        <a:pt x="181" y="0"/>
                        <a:pt x="168" y="0"/>
                      </a:cubicBezTo>
                      <a:close/>
                    </a:path>
                  </a:pathLst>
                </a:custGeom>
                <a:grpFill/>
                <a:ln>
                  <a:noFill/>
                </a:ln>
              </p:spPr>
              <p:txBody>
                <a:bodyPr vert="horz" wrap="square" lIns="34290" tIns="17145" rIns="34290" bIns="17145" numCol="1" anchor="t" anchorCtr="0" compatLnSpc="1"/>
                <a:lstStyle/>
                <a:p>
                  <a:pPr defTabSz="685165"/>
                  <a:endParaRPr lang="id-ID" sz="1350">
                    <a:solidFill>
                      <a:srgbClr val="445469"/>
                    </a:solidFill>
                    <a:latin typeface="Lato Light"/>
                    <a:ea typeface="微软雅黑" panose="020B0503020204020204" pitchFamily="34" charset="-122"/>
                    <a:cs typeface="Lato Light"/>
                  </a:endParaRPr>
                </a:p>
              </p:txBody>
            </p:sp>
            <p:sp>
              <p:nvSpPr>
                <p:cNvPr id="91" name="Freeform 20"/>
                <p:cNvSpPr/>
                <p:nvPr/>
              </p:nvSpPr>
              <p:spPr bwMode="auto">
                <a:xfrm>
                  <a:off x="2181225" y="1087438"/>
                  <a:ext cx="723900"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0" y="0"/>
                        <a:pt x="0" y="11"/>
                        <a:pt x="0" y="24"/>
                      </a:cubicBezTo>
                      <a:cubicBezTo>
                        <a:pt x="0" y="168"/>
                        <a:pt x="0" y="168"/>
                        <a:pt x="0" y="168"/>
                      </a:cubicBezTo>
                      <a:cubicBezTo>
                        <a:pt x="0" y="181"/>
                        <a:pt x="10" y="192"/>
                        <a:pt x="24" y="192"/>
                      </a:cubicBezTo>
                      <a:cubicBezTo>
                        <a:pt x="168" y="192"/>
                        <a:pt x="168" y="192"/>
                        <a:pt x="168" y="192"/>
                      </a:cubicBezTo>
                      <a:cubicBezTo>
                        <a:pt x="181" y="192"/>
                        <a:pt x="192" y="181"/>
                        <a:pt x="192" y="168"/>
                      </a:cubicBezTo>
                      <a:cubicBezTo>
                        <a:pt x="192" y="24"/>
                        <a:pt x="192" y="24"/>
                        <a:pt x="192" y="24"/>
                      </a:cubicBezTo>
                      <a:cubicBezTo>
                        <a:pt x="192" y="11"/>
                        <a:pt x="181" y="0"/>
                        <a:pt x="168" y="0"/>
                      </a:cubicBezTo>
                      <a:close/>
                    </a:path>
                  </a:pathLst>
                </a:custGeom>
                <a:grpFill/>
                <a:ln>
                  <a:noFill/>
                </a:ln>
              </p:spPr>
              <p:txBody>
                <a:bodyPr vert="horz" wrap="square" lIns="34290" tIns="17145" rIns="34290" bIns="17145" numCol="1" anchor="t" anchorCtr="0" compatLnSpc="1"/>
                <a:lstStyle/>
                <a:p>
                  <a:pPr defTabSz="685165"/>
                  <a:endParaRPr lang="id-ID" sz="1350">
                    <a:solidFill>
                      <a:srgbClr val="445469"/>
                    </a:solidFill>
                    <a:latin typeface="Lato Light"/>
                    <a:ea typeface="微软雅黑" panose="020B0503020204020204" pitchFamily="34" charset="-122"/>
                    <a:cs typeface="Lato Light"/>
                  </a:endParaRPr>
                </a:p>
              </p:txBody>
            </p:sp>
            <p:sp>
              <p:nvSpPr>
                <p:cNvPr id="92" name="Freeform 21"/>
                <p:cNvSpPr/>
                <p:nvPr/>
              </p:nvSpPr>
              <p:spPr bwMode="auto">
                <a:xfrm>
                  <a:off x="2181225" y="2171700"/>
                  <a:ext cx="723900" cy="727075"/>
                </a:xfrm>
                <a:custGeom>
                  <a:avLst/>
                  <a:gdLst>
                    <a:gd name="T0" fmla="*/ 168 w 192"/>
                    <a:gd name="T1" fmla="*/ 0 h 193"/>
                    <a:gd name="T2" fmla="*/ 24 w 192"/>
                    <a:gd name="T3" fmla="*/ 0 h 193"/>
                    <a:gd name="T4" fmla="*/ 0 w 192"/>
                    <a:gd name="T5" fmla="*/ 25 h 193"/>
                    <a:gd name="T6" fmla="*/ 0 w 192"/>
                    <a:gd name="T7" fmla="*/ 169 h 193"/>
                    <a:gd name="T8" fmla="*/ 24 w 192"/>
                    <a:gd name="T9" fmla="*/ 193 h 193"/>
                    <a:gd name="T10" fmla="*/ 168 w 192"/>
                    <a:gd name="T11" fmla="*/ 193 h 193"/>
                    <a:gd name="T12" fmla="*/ 192 w 192"/>
                    <a:gd name="T13" fmla="*/ 169 h 193"/>
                    <a:gd name="T14" fmla="*/ 192 w 192"/>
                    <a:gd name="T15" fmla="*/ 25 h 193"/>
                    <a:gd name="T16" fmla="*/ 168 w 192"/>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68" y="0"/>
                      </a:moveTo>
                      <a:cubicBezTo>
                        <a:pt x="24" y="0"/>
                        <a:pt x="24" y="0"/>
                        <a:pt x="24" y="0"/>
                      </a:cubicBezTo>
                      <a:cubicBezTo>
                        <a:pt x="10" y="0"/>
                        <a:pt x="0" y="11"/>
                        <a:pt x="0" y="25"/>
                      </a:cubicBezTo>
                      <a:cubicBezTo>
                        <a:pt x="0" y="169"/>
                        <a:pt x="0" y="169"/>
                        <a:pt x="0" y="169"/>
                      </a:cubicBezTo>
                      <a:cubicBezTo>
                        <a:pt x="0" y="182"/>
                        <a:pt x="10" y="193"/>
                        <a:pt x="24" y="193"/>
                      </a:cubicBezTo>
                      <a:cubicBezTo>
                        <a:pt x="168" y="193"/>
                        <a:pt x="168" y="193"/>
                        <a:pt x="168" y="193"/>
                      </a:cubicBezTo>
                      <a:cubicBezTo>
                        <a:pt x="181" y="193"/>
                        <a:pt x="192" y="182"/>
                        <a:pt x="192" y="169"/>
                      </a:cubicBezTo>
                      <a:cubicBezTo>
                        <a:pt x="192" y="25"/>
                        <a:pt x="192" y="25"/>
                        <a:pt x="192" y="25"/>
                      </a:cubicBezTo>
                      <a:cubicBezTo>
                        <a:pt x="192" y="11"/>
                        <a:pt x="181" y="0"/>
                        <a:pt x="168" y="0"/>
                      </a:cubicBezTo>
                      <a:close/>
                    </a:path>
                  </a:pathLst>
                </a:custGeom>
                <a:grpFill/>
                <a:ln>
                  <a:noFill/>
                </a:ln>
              </p:spPr>
              <p:txBody>
                <a:bodyPr vert="horz" wrap="square" lIns="34290" tIns="17145" rIns="34290" bIns="17145" numCol="1" anchor="t" anchorCtr="0" compatLnSpc="1"/>
                <a:lstStyle/>
                <a:p>
                  <a:pPr defTabSz="685165"/>
                  <a:endParaRPr lang="id-ID" sz="1350">
                    <a:solidFill>
                      <a:srgbClr val="445469"/>
                    </a:solidFill>
                    <a:latin typeface="Lato Light"/>
                    <a:ea typeface="微软雅黑" panose="020B0503020204020204" pitchFamily="34" charset="-122"/>
                    <a:cs typeface="Lato Light"/>
                  </a:endParaRPr>
                </a:p>
              </p:txBody>
            </p:sp>
          </p:grpSp>
          <p:sp>
            <p:nvSpPr>
              <p:cNvPr id="83" name="Freeform 25"/>
              <p:cNvSpPr/>
              <p:nvPr/>
            </p:nvSpPr>
            <p:spPr bwMode="auto">
              <a:xfrm rot="5400000">
                <a:off x="7497092" y="3115886"/>
                <a:ext cx="146921" cy="128651"/>
              </a:xfrm>
              <a:custGeom>
                <a:avLst/>
                <a:gdLst>
                  <a:gd name="T0" fmla="*/ 504 w 896"/>
                  <a:gd name="T1" fmla="*/ 0 h 784"/>
                  <a:gd name="T2" fmla="*/ 116 w 896"/>
                  <a:gd name="T3" fmla="*/ 336 h 784"/>
                  <a:gd name="T4" fmla="*/ 0 w 896"/>
                  <a:gd name="T5" fmla="*/ 336 h 784"/>
                  <a:gd name="T6" fmla="*/ 168 w 896"/>
                  <a:gd name="T7" fmla="*/ 560 h 784"/>
                  <a:gd name="T8" fmla="*/ 336 w 896"/>
                  <a:gd name="T9" fmla="*/ 336 h 784"/>
                  <a:gd name="T10" fmla="*/ 230 w 896"/>
                  <a:gd name="T11" fmla="*/ 336 h 784"/>
                  <a:gd name="T12" fmla="*/ 504 w 896"/>
                  <a:gd name="T13" fmla="*/ 112 h 784"/>
                  <a:gd name="T14" fmla="*/ 784 w 896"/>
                  <a:gd name="T15" fmla="*/ 392 h 784"/>
                  <a:gd name="T16" fmla="*/ 504 w 896"/>
                  <a:gd name="T17" fmla="*/ 672 h 784"/>
                  <a:gd name="T18" fmla="*/ 504 w 896"/>
                  <a:gd name="T19" fmla="*/ 784 h 784"/>
                  <a:gd name="T20" fmla="*/ 896 w 896"/>
                  <a:gd name="T21" fmla="*/ 392 h 784"/>
                  <a:gd name="T22" fmla="*/ 504 w 896"/>
                  <a:gd name="T23" fmla="*/ 0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6" h="784">
                    <a:moveTo>
                      <a:pt x="504" y="0"/>
                    </a:moveTo>
                    <a:cubicBezTo>
                      <a:pt x="307" y="0"/>
                      <a:pt x="144" y="146"/>
                      <a:pt x="116" y="336"/>
                    </a:cubicBezTo>
                    <a:cubicBezTo>
                      <a:pt x="0" y="336"/>
                      <a:pt x="0" y="336"/>
                      <a:pt x="0" y="336"/>
                    </a:cubicBezTo>
                    <a:cubicBezTo>
                      <a:pt x="168" y="560"/>
                      <a:pt x="168" y="560"/>
                      <a:pt x="168" y="560"/>
                    </a:cubicBezTo>
                    <a:cubicBezTo>
                      <a:pt x="336" y="336"/>
                      <a:pt x="336" y="336"/>
                      <a:pt x="336" y="336"/>
                    </a:cubicBezTo>
                    <a:cubicBezTo>
                      <a:pt x="230" y="336"/>
                      <a:pt x="230" y="336"/>
                      <a:pt x="230" y="336"/>
                    </a:cubicBezTo>
                    <a:cubicBezTo>
                      <a:pt x="256" y="208"/>
                      <a:pt x="369" y="112"/>
                      <a:pt x="504" y="112"/>
                    </a:cubicBezTo>
                    <a:cubicBezTo>
                      <a:pt x="658" y="112"/>
                      <a:pt x="784" y="238"/>
                      <a:pt x="784" y="392"/>
                    </a:cubicBezTo>
                    <a:cubicBezTo>
                      <a:pt x="784" y="546"/>
                      <a:pt x="658" y="672"/>
                      <a:pt x="504" y="672"/>
                    </a:cubicBezTo>
                    <a:cubicBezTo>
                      <a:pt x="504" y="784"/>
                      <a:pt x="504" y="784"/>
                      <a:pt x="504" y="784"/>
                    </a:cubicBezTo>
                    <a:cubicBezTo>
                      <a:pt x="721" y="784"/>
                      <a:pt x="896" y="609"/>
                      <a:pt x="896" y="392"/>
                    </a:cubicBezTo>
                    <a:cubicBezTo>
                      <a:pt x="896" y="175"/>
                      <a:pt x="721" y="0"/>
                      <a:pt x="504" y="0"/>
                    </a:cubicBezTo>
                    <a:close/>
                  </a:path>
                </a:pathLst>
              </a:custGeom>
              <a:solidFill>
                <a:schemeClr val="bg1">
                  <a:lumMod val="50000"/>
                </a:schemeClr>
              </a:solidFill>
              <a:ln>
                <a:noFill/>
              </a:ln>
            </p:spPr>
            <p:txBody>
              <a:bodyPr vert="horz" wrap="square" lIns="34290" tIns="17145" rIns="34290" bIns="17145" numCol="1" anchor="t" anchorCtr="0" compatLnSpc="1"/>
              <a:lstStyle/>
              <a:p>
                <a:pPr defTabSz="685165"/>
                <a:endParaRPr lang="id-ID" sz="1350">
                  <a:solidFill>
                    <a:srgbClr val="445469"/>
                  </a:solidFill>
                  <a:latin typeface="Lato Light"/>
                  <a:ea typeface="微软雅黑" panose="020B0503020204020204" pitchFamily="34" charset="-122"/>
                  <a:cs typeface="Lato Light"/>
                </a:endParaRPr>
              </a:p>
            </p:txBody>
          </p:sp>
        </p:grpSp>
        <p:sp>
          <p:nvSpPr>
            <p:cNvPr id="56" name="TextBox 55"/>
            <p:cNvSpPr txBox="1"/>
            <p:nvPr/>
          </p:nvSpPr>
          <p:spPr>
            <a:xfrm>
              <a:off x="2353072" y="3063036"/>
              <a:ext cx="1703628" cy="321952"/>
            </a:xfrm>
            <a:prstGeom prst="rect">
              <a:avLst/>
            </a:prstGeom>
            <a:noFill/>
          </p:spPr>
          <p:txBody>
            <a:bodyPr wrap="none" rtlCol="0">
              <a:spAutoFit/>
            </a:bodyPr>
            <a:lstStyle/>
            <a:p>
              <a:pPr defTabSz="685165"/>
              <a:r>
                <a:rPr lang="id-ID" sz="675" dirty="0">
                  <a:solidFill>
                    <a:prstClr val="white">
                      <a:lumMod val="65000"/>
                    </a:prstClr>
                  </a:solidFill>
                  <a:latin typeface="Lato Light"/>
                  <a:ea typeface="微软雅黑" panose="020B0503020204020204" pitchFamily="34" charset="-122"/>
                  <a:cs typeface="Lato Light"/>
                </a:rPr>
                <a:t>www.yourdomain.com</a:t>
              </a:r>
              <a:endParaRPr lang="id-ID" sz="675" dirty="0">
                <a:solidFill>
                  <a:prstClr val="white">
                    <a:lumMod val="65000"/>
                  </a:prstClr>
                </a:solidFill>
                <a:latin typeface="Lato Light"/>
                <a:ea typeface="微软雅黑" panose="020B0503020204020204" pitchFamily="34" charset="-122"/>
                <a:cs typeface="Lato Light"/>
              </a:endParaRPr>
            </a:p>
          </p:txBody>
        </p:sp>
        <p:sp>
          <p:nvSpPr>
            <p:cNvPr id="66" name="Freeform 29"/>
            <p:cNvSpPr>
              <a:spLocks noEditPoints="1"/>
            </p:cNvSpPr>
            <p:nvPr/>
          </p:nvSpPr>
          <p:spPr bwMode="auto">
            <a:xfrm>
              <a:off x="2269943" y="3130076"/>
              <a:ext cx="115372" cy="115448"/>
            </a:xfrm>
            <a:custGeom>
              <a:avLst/>
              <a:gdLst>
                <a:gd name="T0" fmla="*/ 0 w 636"/>
                <a:gd name="T1" fmla="*/ 318 h 636"/>
                <a:gd name="T2" fmla="*/ 636 w 636"/>
                <a:gd name="T3" fmla="*/ 318 h 636"/>
                <a:gd name="T4" fmla="*/ 594 w 636"/>
                <a:gd name="T5" fmla="*/ 308 h 636"/>
                <a:gd name="T6" fmla="*/ 448 w 636"/>
                <a:gd name="T7" fmla="*/ 179 h 636"/>
                <a:gd name="T8" fmla="*/ 594 w 636"/>
                <a:gd name="T9" fmla="*/ 308 h 636"/>
                <a:gd name="T10" fmla="*/ 223 w 636"/>
                <a:gd name="T11" fmla="*/ 486 h 636"/>
                <a:gd name="T12" fmla="*/ 308 w 636"/>
                <a:gd name="T13" fmla="*/ 594 h 636"/>
                <a:gd name="T14" fmla="*/ 329 w 636"/>
                <a:gd name="T15" fmla="*/ 42 h 636"/>
                <a:gd name="T16" fmla="*/ 328 w 636"/>
                <a:gd name="T17" fmla="*/ 184 h 636"/>
                <a:gd name="T18" fmla="*/ 329 w 636"/>
                <a:gd name="T19" fmla="*/ 42 h 636"/>
                <a:gd name="T20" fmla="*/ 510 w 636"/>
                <a:gd name="T21" fmla="*/ 119 h 636"/>
                <a:gd name="T22" fmla="*/ 363 w 636"/>
                <a:gd name="T23" fmla="*/ 45 h 636"/>
                <a:gd name="T24" fmla="*/ 308 w 636"/>
                <a:gd name="T25" fmla="*/ 184 h 636"/>
                <a:gd name="T26" fmla="*/ 307 w 636"/>
                <a:gd name="T27" fmla="*/ 42 h 636"/>
                <a:gd name="T28" fmla="*/ 196 w 636"/>
                <a:gd name="T29" fmla="*/ 160 h 636"/>
                <a:gd name="T30" fmla="*/ 273 w 636"/>
                <a:gd name="T31" fmla="*/ 45 h 636"/>
                <a:gd name="T32" fmla="*/ 207 w 636"/>
                <a:gd name="T33" fmla="*/ 186 h 636"/>
                <a:gd name="T34" fmla="*/ 308 w 636"/>
                <a:gd name="T35" fmla="*/ 308 h 636"/>
                <a:gd name="T36" fmla="*/ 207 w 636"/>
                <a:gd name="T37" fmla="*/ 186 h 636"/>
                <a:gd name="T38" fmla="*/ 308 w 636"/>
                <a:gd name="T39" fmla="*/ 452 h 636"/>
                <a:gd name="T40" fmla="*/ 185 w 636"/>
                <a:gd name="T41" fmla="*/ 328 h 636"/>
                <a:gd name="T42" fmla="*/ 273 w 636"/>
                <a:gd name="T43" fmla="*/ 591 h 636"/>
                <a:gd name="T44" fmla="*/ 204 w 636"/>
                <a:gd name="T45" fmla="*/ 493 h 636"/>
                <a:gd name="T46" fmla="*/ 328 w 636"/>
                <a:gd name="T47" fmla="*/ 594 h 636"/>
                <a:gd name="T48" fmla="*/ 413 w 636"/>
                <a:gd name="T49" fmla="*/ 486 h 636"/>
                <a:gd name="T50" fmla="*/ 328 w 636"/>
                <a:gd name="T51" fmla="*/ 594 h 636"/>
                <a:gd name="T52" fmla="*/ 498 w 636"/>
                <a:gd name="T53" fmla="*/ 528 h 636"/>
                <a:gd name="T54" fmla="*/ 432 w 636"/>
                <a:gd name="T55" fmla="*/ 493 h 636"/>
                <a:gd name="T56" fmla="*/ 328 w 636"/>
                <a:gd name="T57" fmla="*/ 452 h 636"/>
                <a:gd name="T58" fmla="*/ 451 w 636"/>
                <a:gd name="T59" fmla="*/ 328 h 636"/>
                <a:gd name="T60" fmla="*/ 328 w 636"/>
                <a:gd name="T61" fmla="*/ 308 h 636"/>
                <a:gd name="T62" fmla="*/ 429 w 636"/>
                <a:gd name="T63" fmla="*/ 186 h 636"/>
                <a:gd name="T64" fmla="*/ 328 w 636"/>
                <a:gd name="T65" fmla="*/ 308 h 636"/>
                <a:gd name="T66" fmla="*/ 188 w 636"/>
                <a:gd name="T67" fmla="*/ 179 h 636"/>
                <a:gd name="T68" fmla="*/ 42 w 636"/>
                <a:gd name="T69" fmla="*/ 308 h 636"/>
                <a:gd name="T70" fmla="*/ 42 w 636"/>
                <a:gd name="T71" fmla="*/ 328 h 636"/>
                <a:gd name="T72" fmla="*/ 195 w 636"/>
                <a:gd name="T73" fmla="*/ 475 h 636"/>
                <a:gd name="T74" fmla="*/ 42 w 636"/>
                <a:gd name="T75" fmla="*/ 328 h 636"/>
                <a:gd name="T76" fmla="*/ 441 w 636"/>
                <a:gd name="T77" fmla="*/ 475 h 636"/>
                <a:gd name="T78" fmla="*/ 594 w 636"/>
                <a:gd name="T79" fmla="*/ 328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36" h="636">
                  <a:moveTo>
                    <a:pt x="318" y="0"/>
                  </a:moveTo>
                  <a:cubicBezTo>
                    <a:pt x="142" y="0"/>
                    <a:pt x="0" y="142"/>
                    <a:pt x="0" y="318"/>
                  </a:cubicBezTo>
                  <a:cubicBezTo>
                    <a:pt x="0" y="494"/>
                    <a:pt x="142" y="636"/>
                    <a:pt x="318" y="636"/>
                  </a:cubicBezTo>
                  <a:cubicBezTo>
                    <a:pt x="494" y="636"/>
                    <a:pt x="636" y="494"/>
                    <a:pt x="636" y="318"/>
                  </a:cubicBezTo>
                  <a:cubicBezTo>
                    <a:pt x="636" y="142"/>
                    <a:pt x="494" y="0"/>
                    <a:pt x="318" y="0"/>
                  </a:cubicBezTo>
                  <a:close/>
                  <a:moveTo>
                    <a:pt x="594" y="308"/>
                  </a:moveTo>
                  <a:cubicBezTo>
                    <a:pt x="471" y="308"/>
                    <a:pt x="471" y="308"/>
                    <a:pt x="471" y="308"/>
                  </a:cubicBezTo>
                  <a:cubicBezTo>
                    <a:pt x="470" y="262"/>
                    <a:pt x="462" y="219"/>
                    <a:pt x="448" y="179"/>
                  </a:cubicBezTo>
                  <a:cubicBezTo>
                    <a:pt x="476" y="168"/>
                    <a:pt x="501" y="152"/>
                    <a:pt x="525" y="134"/>
                  </a:cubicBezTo>
                  <a:cubicBezTo>
                    <a:pt x="566" y="181"/>
                    <a:pt x="592" y="241"/>
                    <a:pt x="594" y="308"/>
                  </a:cubicBezTo>
                  <a:close/>
                  <a:moveTo>
                    <a:pt x="307" y="594"/>
                  </a:moveTo>
                  <a:cubicBezTo>
                    <a:pt x="273" y="566"/>
                    <a:pt x="244" y="529"/>
                    <a:pt x="223" y="486"/>
                  </a:cubicBezTo>
                  <a:cubicBezTo>
                    <a:pt x="250" y="478"/>
                    <a:pt x="278" y="473"/>
                    <a:pt x="308" y="472"/>
                  </a:cubicBezTo>
                  <a:cubicBezTo>
                    <a:pt x="308" y="594"/>
                    <a:pt x="308" y="594"/>
                    <a:pt x="308" y="594"/>
                  </a:cubicBezTo>
                  <a:cubicBezTo>
                    <a:pt x="307" y="594"/>
                    <a:pt x="307" y="594"/>
                    <a:pt x="307" y="594"/>
                  </a:cubicBezTo>
                  <a:close/>
                  <a:moveTo>
                    <a:pt x="329" y="42"/>
                  </a:moveTo>
                  <a:cubicBezTo>
                    <a:pt x="368" y="74"/>
                    <a:pt x="400" y="117"/>
                    <a:pt x="421" y="167"/>
                  </a:cubicBezTo>
                  <a:cubicBezTo>
                    <a:pt x="392" y="177"/>
                    <a:pt x="361" y="183"/>
                    <a:pt x="328" y="184"/>
                  </a:cubicBezTo>
                  <a:cubicBezTo>
                    <a:pt x="328" y="42"/>
                    <a:pt x="328" y="42"/>
                    <a:pt x="328" y="42"/>
                  </a:cubicBezTo>
                  <a:cubicBezTo>
                    <a:pt x="329" y="42"/>
                    <a:pt x="329" y="42"/>
                    <a:pt x="329" y="42"/>
                  </a:cubicBezTo>
                  <a:close/>
                  <a:moveTo>
                    <a:pt x="363" y="45"/>
                  </a:moveTo>
                  <a:cubicBezTo>
                    <a:pt x="420" y="55"/>
                    <a:pt x="471" y="81"/>
                    <a:pt x="510" y="119"/>
                  </a:cubicBezTo>
                  <a:cubicBezTo>
                    <a:pt x="489" y="136"/>
                    <a:pt x="466" y="150"/>
                    <a:pt x="440" y="160"/>
                  </a:cubicBezTo>
                  <a:cubicBezTo>
                    <a:pt x="421" y="116"/>
                    <a:pt x="395" y="77"/>
                    <a:pt x="363" y="45"/>
                  </a:cubicBezTo>
                  <a:close/>
                  <a:moveTo>
                    <a:pt x="308" y="42"/>
                  </a:moveTo>
                  <a:cubicBezTo>
                    <a:pt x="308" y="184"/>
                    <a:pt x="308" y="184"/>
                    <a:pt x="308" y="184"/>
                  </a:cubicBezTo>
                  <a:cubicBezTo>
                    <a:pt x="275" y="183"/>
                    <a:pt x="244" y="177"/>
                    <a:pt x="215" y="167"/>
                  </a:cubicBezTo>
                  <a:cubicBezTo>
                    <a:pt x="236" y="117"/>
                    <a:pt x="268" y="74"/>
                    <a:pt x="307" y="42"/>
                  </a:cubicBezTo>
                  <a:cubicBezTo>
                    <a:pt x="307" y="42"/>
                    <a:pt x="307" y="42"/>
                    <a:pt x="308" y="42"/>
                  </a:cubicBezTo>
                  <a:close/>
                  <a:moveTo>
                    <a:pt x="196" y="160"/>
                  </a:moveTo>
                  <a:cubicBezTo>
                    <a:pt x="171" y="150"/>
                    <a:pt x="147" y="136"/>
                    <a:pt x="126" y="119"/>
                  </a:cubicBezTo>
                  <a:cubicBezTo>
                    <a:pt x="165" y="81"/>
                    <a:pt x="216" y="55"/>
                    <a:pt x="273" y="45"/>
                  </a:cubicBezTo>
                  <a:cubicBezTo>
                    <a:pt x="241" y="77"/>
                    <a:pt x="215" y="116"/>
                    <a:pt x="196" y="160"/>
                  </a:cubicBezTo>
                  <a:close/>
                  <a:moveTo>
                    <a:pt x="207" y="186"/>
                  </a:moveTo>
                  <a:cubicBezTo>
                    <a:pt x="239" y="197"/>
                    <a:pt x="273" y="204"/>
                    <a:pt x="308" y="205"/>
                  </a:cubicBezTo>
                  <a:cubicBezTo>
                    <a:pt x="308" y="308"/>
                    <a:pt x="308" y="308"/>
                    <a:pt x="308" y="308"/>
                  </a:cubicBezTo>
                  <a:cubicBezTo>
                    <a:pt x="185" y="308"/>
                    <a:pt x="185" y="308"/>
                    <a:pt x="185" y="308"/>
                  </a:cubicBezTo>
                  <a:cubicBezTo>
                    <a:pt x="186" y="265"/>
                    <a:pt x="194" y="224"/>
                    <a:pt x="207" y="186"/>
                  </a:cubicBezTo>
                  <a:close/>
                  <a:moveTo>
                    <a:pt x="308" y="328"/>
                  </a:moveTo>
                  <a:cubicBezTo>
                    <a:pt x="308" y="452"/>
                    <a:pt x="308" y="452"/>
                    <a:pt x="308" y="452"/>
                  </a:cubicBezTo>
                  <a:cubicBezTo>
                    <a:pt x="275" y="453"/>
                    <a:pt x="244" y="458"/>
                    <a:pt x="215" y="468"/>
                  </a:cubicBezTo>
                  <a:cubicBezTo>
                    <a:pt x="197" y="425"/>
                    <a:pt x="186" y="378"/>
                    <a:pt x="185" y="328"/>
                  </a:cubicBezTo>
                  <a:lnTo>
                    <a:pt x="308" y="328"/>
                  </a:lnTo>
                  <a:close/>
                  <a:moveTo>
                    <a:pt x="273" y="591"/>
                  </a:moveTo>
                  <a:cubicBezTo>
                    <a:pt x="222" y="582"/>
                    <a:pt x="176" y="560"/>
                    <a:pt x="138" y="528"/>
                  </a:cubicBezTo>
                  <a:cubicBezTo>
                    <a:pt x="158" y="514"/>
                    <a:pt x="180" y="502"/>
                    <a:pt x="204" y="493"/>
                  </a:cubicBezTo>
                  <a:cubicBezTo>
                    <a:pt x="222" y="531"/>
                    <a:pt x="245" y="563"/>
                    <a:pt x="273" y="591"/>
                  </a:cubicBezTo>
                  <a:close/>
                  <a:moveTo>
                    <a:pt x="328" y="594"/>
                  </a:moveTo>
                  <a:cubicBezTo>
                    <a:pt x="328" y="472"/>
                    <a:pt x="328" y="472"/>
                    <a:pt x="328" y="472"/>
                  </a:cubicBezTo>
                  <a:cubicBezTo>
                    <a:pt x="358" y="473"/>
                    <a:pt x="386" y="478"/>
                    <a:pt x="413" y="486"/>
                  </a:cubicBezTo>
                  <a:cubicBezTo>
                    <a:pt x="392" y="529"/>
                    <a:pt x="363" y="566"/>
                    <a:pt x="329" y="594"/>
                  </a:cubicBezTo>
                  <a:cubicBezTo>
                    <a:pt x="329" y="594"/>
                    <a:pt x="329" y="594"/>
                    <a:pt x="328" y="594"/>
                  </a:cubicBezTo>
                  <a:close/>
                  <a:moveTo>
                    <a:pt x="432" y="493"/>
                  </a:moveTo>
                  <a:cubicBezTo>
                    <a:pt x="456" y="502"/>
                    <a:pt x="478" y="514"/>
                    <a:pt x="498" y="528"/>
                  </a:cubicBezTo>
                  <a:cubicBezTo>
                    <a:pt x="460" y="560"/>
                    <a:pt x="414" y="582"/>
                    <a:pt x="363" y="591"/>
                  </a:cubicBezTo>
                  <a:cubicBezTo>
                    <a:pt x="391" y="563"/>
                    <a:pt x="414" y="531"/>
                    <a:pt x="432" y="493"/>
                  </a:cubicBezTo>
                  <a:close/>
                  <a:moveTo>
                    <a:pt x="421" y="468"/>
                  </a:moveTo>
                  <a:cubicBezTo>
                    <a:pt x="392" y="458"/>
                    <a:pt x="361" y="453"/>
                    <a:pt x="328" y="452"/>
                  </a:cubicBezTo>
                  <a:cubicBezTo>
                    <a:pt x="328" y="328"/>
                    <a:pt x="328" y="328"/>
                    <a:pt x="328" y="328"/>
                  </a:cubicBezTo>
                  <a:cubicBezTo>
                    <a:pt x="451" y="328"/>
                    <a:pt x="451" y="328"/>
                    <a:pt x="451" y="328"/>
                  </a:cubicBezTo>
                  <a:cubicBezTo>
                    <a:pt x="450" y="378"/>
                    <a:pt x="439" y="425"/>
                    <a:pt x="421" y="468"/>
                  </a:cubicBezTo>
                  <a:close/>
                  <a:moveTo>
                    <a:pt x="328" y="308"/>
                  </a:moveTo>
                  <a:cubicBezTo>
                    <a:pt x="328" y="205"/>
                    <a:pt x="328" y="205"/>
                    <a:pt x="328" y="205"/>
                  </a:cubicBezTo>
                  <a:cubicBezTo>
                    <a:pt x="363" y="204"/>
                    <a:pt x="397" y="197"/>
                    <a:pt x="429" y="186"/>
                  </a:cubicBezTo>
                  <a:cubicBezTo>
                    <a:pt x="442" y="224"/>
                    <a:pt x="450" y="265"/>
                    <a:pt x="451" y="308"/>
                  </a:cubicBezTo>
                  <a:lnTo>
                    <a:pt x="328" y="308"/>
                  </a:lnTo>
                  <a:close/>
                  <a:moveTo>
                    <a:pt x="111" y="134"/>
                  </a:moveTo>
                  <a:cubicBezTo>
                    <a:pt x="135" y="152"/>
                    <a:pt x="160" y="168"/>
                    <a:pt x="188" y="179"/>
                  </a:cubicBezTo>
                  <a:cubicBezTo>
                    <a:pt x="174" y="219"/>
                    <a:pt x="166" y="262"/>
                    <a:pt x="165" y="308"/>
                  </a:cubicBezTo>
                  <a:cubicBezTo>
                    <a:pt x="42" y="308"/>
                    <a:pt x="42" y="308"/>
                    <a:pt x="42" y="308"/>
                  </a:cubicBezTo>
                  <a:cubicBezTo>
                    <a:pt x="44" y="241"/>
                    <a:pt x="70" y="181"/>
                    <a:pt x="111" y="134"/>
                  </a:cubicBezTo>
                  <a:close/>
                  <a:moveTo>
                    <a:pt x="42" y="328"/>
                  </a:moveTo>
                  <a:cubicBezTo>
                    <a:pt x="165" y="328"/>
                    <a:pt x="165" y="328"/>
                    <a:pt x="165" y="328"/>
                  </a:cubicBezTo>
                  <a:cubicBezTo>
                    <a:pt x="166" y="381"/>
                    <a:pt x="177" y="430"/>
                    <a:pt x="195" y="475"/>
                  </a:cubicBezTo>
                  <a:cubicBezTo>
                    <a:pt x="169" y="485"/>
                    <a:pt x="145" y="498"/>
                    <a:pt x="123" y="514"/>
                  </a:cubicBezTo>
                  <a:cubicBezTo>
                    <a:pt x="75" y="466"/>
                    <a:pt x="44" y="401"/>
                    <a:pt x="42" y="328"/>
                  </a:cubicBezTo>
                  <a:close/>
                  <a:moveTo>
                    <a:pt x="513" y="514"/>
                  </a:moveTo>
                  <a:cubicBezTo>
                    <a:pt x="491" y="498"/>
                    <a:pt x="467" y="485"/>
                    <a:pt x="441" y="475"/>
                  </a:cubicBezTo>
                  <a:cubicBezTo>
                    <a:pt x="459" y="430"/>
                    <a:pt x="470" y="381"/>
                    <a:pt x="471" y="328"/>
                  </a:cubicBezTo>
                  <a:cubicBezTo>
                    <a:pt x="594" y="328"/>
                    <a:pt x="594" y="328"/>
                    <a:pt x="594" y="328"/>
                  </a:cubicBezTo>
                  <a:cubicBezTo>
                    <a:pt x="592" y="401"/>
                    <a:pt x="561" y="466"/>
                    <a:pt x="513" y="514"/>
                  </a:cubicBezTo>
                  <a:close/>
                </a:path>
              </a:pathLst>
            </a:custGeom>
            <a:solidFill>
              <a:schemeClr val="bg1">
                <a:lumMod val="50000"/>
              </a:schemeClr>
            </a:solidFill>
            <a:ln>
              <a:noFill/>
            </a:ln>
          </p:spPr>
          <p:txBody>
            <a:bodyPr vert="horz" wrap="square" lIns="34290" tIns="17145" rIns="34290" bIns="17145" numCol="1" anchor="t" anchorCtr="0" compatLnSpc="1"/>
            <a:lstStyle/>
            <a:p>
              <a:pPr defTabSz="685165"/>
              <a:endParaRPr lang="id-ID" sz="1350">
                <a:solidFill>
                  <a:srgbClr val="445469"/>
                </a:solidFill>
                <a:latin typeface="Lato Light"/>
                <a:ea typeface="微软雅黑" panose="020B0503020204020204" pitchFamily="34" charset="-122"/>
                <a:cs typeface="Lato Light"/>
              </a:endParaRPr>
            </a:p>
          </p:txBody>
        </p:sp>
      </p:grpSp>
      <p:grpSp>
        <p:nvGrpSpPr>
          <p:cNvPr id="42" name="Group 41"/>
          <p:cNvGrpSpPr/>
          <p:nvPr/>
        </p:nvGrpSpPr>
        <p:grpSpPr>
          <a:xfrm>
            <a:off x="1782176" y="1723474"/>
            <a:ext cx="520429" cy="520564"/>
            <a:chOff x="16780480" y="4122069"/>
            <a:chExt cx="1847895" cy="1847653"/>
          </a:xfrm>
        </p:grpSpPr>
        <p:sp>
          <p:nvSpPr>
            <p:cNvPr id="43" name="Oval 42"/>
            <p:cNvSpPr/>
            <p:nvPr/>
          </p:nvSpPr>
          <p:spPr>
            <a:xfrm>
              <a:off x="16780480" y="4122069"/>
              <a:ext cx="1847895" cy="18476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id-ID" sz="1350">
                <a:solidFill>
                  <a:prstClr val="white"/>
                </a:solidFill>
                <a:latin typeface="Lato Light"/>
                <a:ea typeface="微软雅黑" panose="020B0503020204020204" pitchFamily="34" charset="-122"/>
                <a:cs typeface="Lato Light"/>
              </a:endParaRPr>
            </a:p>
          </p:txBody>
        </p:sp>
        <p:sp>
          <p:nvSpPr>
            <p:cNvPr id="44" name="Freeform 28"/>
            <p:cNvSpPr>
              <a:spLocks noChangeArrowheads="1"/>
            </p:cNvSpPr>
            <p:nvPr/>
          </p:nvSpPr>
          <p:spPr bwMode="auto">
            <a:xfrm>
              <a:off x="17241122" y="4572000"/>
              <a:ext cx="1055898" cy="887700"/>
            </a:xfrm>
            <a:custGeom>
              <a:avLst/>
              <a:gdLst>
                <a:gd name="T0" fmla="*/ 124 w 498"/>
                <a:gd name="T1" fmla="*/ 81 h 418"/>
                <a:gd name="T2" fmla="*/ 124 w 498"/>
                <a:gd name="T3" fmla="*/ 81 h 418"/>
                <a:gd name="T4" fmla="*/ 36 w 498"/>
                <a:gd name="T5" fmla="*/ 258 h 418"/>
                <a:gd name="T6" fmla="*/ 346 w 498"/>
                <a:gd name="T7" fmla="*/ 116 h 418"/>
                <a:gd name="T8" fmla="*/ 9 w 498"/>
                <a:gd name="T9" fmla="*/ 382 h 418"/>
                <a:gd name="T10" fmla="*/ 44 w 498"/>
                <a:gd name="T11" fmla="*/ 400 h 418"/>
                <a:gd name="T12" fmla="*/ 97 w 498"/>
                <a:gd name="T13" fmla="*/ 311 h 418"/>
                <a:gd name="T14" fmla="*/ 293 w 498"/>
                <a:gd name="T15" fmla="*/ 311 h 418"/>
                <a:gd name="T16" fmla="*/ 469 w 498"/>
                <a:gd name="T17" fmla="*/ 72 h 418"/>
                <a:gd name="T18" fmla="*/ 124 w 498"/>
                <a:gd name="T19" fmla="*/ 81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ffectLst/>
          </p:spPr>
          <p:txBody>
            <a:bodyPr wrap="none" anchor="ctr"/>
            <a:lstStyle/>
            <a:p>
              <a:pPr defTabSz="685165"/>
              <a:endParaRPr lang="en-US" sz="1350">
                <a:solidFill>
                  <a:srgbClr val="445469"/>
                </a:solidFill>
                <a:latin typeface="Lato Light"/>
                <a:ea typeface="微软雅黑" panose="020B0503020204020204" pitchFamily="34" charset="-122"/>
                <a:cs typeface="Lato Light"/>
              </a:endParaRPr>
            </a:p>
          </p:txBody>
        </p:sp>
      </p:grpSp>
      <p:grpSp>
        <p:nvGrpSpPr>
          <p:cNvPr id="45" name="Group 44"/>
          <p:cNvGrpSpPr/>
          <p:nvPr/>
        </p:nvGrpSpPr>
        <p:grpSpPr>
          <a:xfrm>
            <a:off x="1795029" y="2704201"/>
            <a:ext cx="520429" cy="520564"/>
            <a:chOff x="16824091" y="6737343"/>
            <a:chExt cx="1847896" cy="1847654"/>
          </a:xfrm>
        </p:grpSpPr>
        <p:sp>
          <p:nvSpPr>
            <p:cNvPr id="46" name="Oval 45"/>
            <p:cNvSpPr/>
            <p:nvPr/>
          </p:nvSpPr>
          <p:spPr>
            <a:xfrm>
              <a:off x="16824091" y="6737343"/>
              <a:ext cx="1847896" cy="184765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id-ID" sz="1350">
                <a:solidFill>
                  <a:prstClr val="white"/>
                </a:solidFill>
                <a:latin typeface="Lato Light"/>
                <a:ea typeface="微软雅黑" panose="020B0503020204020204" pitchFamily="34" charset="-122"/>
                <a:cs typeface="Lato Light"/>
              </a:endParaRPr>
            </a:p>
          </p:txBody>
        </p:sp>
        <p:sp>
          <p:nvSpPr>
            <p:cNvPr id="47" name="Freeform 68"/>
            <p:cNvSpPr>
              <a:spLocks noChangeArrowheads="1"/>
            </p:cNvSpPr>
            <p:nvPr/>
          </p:nvSpPr>
          <p:spPr bwMode="auto">
            <a:xfrm>
              <a:off x="17385637" y="7182021"/>
              <a:ext cx="906390" cy="981151"/>
            </a:xfrm>
            <a:custGeom>
              <a:avLst/>
              <a:gdLst>
                <a:gd name="T0" fmla="*/ 327 w 426"/>
                <a:gd name="T1" fmla="*/ 186 h 462"/>
                <a:gd name="T2" fmla="*/ 327 w 426"/>
                <a:gd name="T3" fmla="*/ 186 h 462"/>
                <a:gd name="T4" fmla="*/ 150 w 426"/>
                <a:gd name="T5" fmla="*/ 18 h 462"/>
                <a:gd name="T6" fmla="*/ 97 w 426"/>
                <a:gd name="T7" fmla="*/ 10 h 462"/>
                <a:gd name="T8" fmla="*/ 70 w 426"/>
                <a:gd name="T9" fmla="*/ 54 h 462"/>
                <a:gd name="T10" fmla="*/ 35 w 426"/>
                <a:gd name="T11" fmla="*/ 293 h 462"/>
                <a:gd name="T12" fmla="*/ 26 w 426"/>
                <a:gd name="T13" fmla="*/ 408 h 462"/>
                <a:gd name="T14" fmla="*/ 248 w 426"/>
                <a:gd name="T15" fmla="*/ 417 h 462"/>
                <a:gd name="T16" fmla="*/ 407 w 426"/>
                <a:gd name="T17" fmla="*/ 266 h 462"/>
                <a:gd name="T18" fmla="*/ 327 w 426"/>
                <a:gd name="T19" fmla="*/ 186 h 462"/>
                <a:gd name="T20" fmla="*/ 238 w 426"/>
                <a:gd name="T21" fmla="*/ 391 h 462"/>
                <a:gd name="T22" fmla="*/ 238 w 426"/>
                <a:gd name="T23" fmla="*/ 391 h 462"/>
                <a:gd name="T24" fmla="*/ 53 w 426"/>
                <a:gd name="T25" fmla="*/ 391 h 462"/>
                <a:gd name="T26" fmla="*/ 194 w 426"/>
                <a:gd name="T27" fmla="*/ 284 h 462"/>
                <a:gd name="T28" fmla="*/ 372 w 426"/>
                <a:gd name="T29" fmla="*/ 275 h 462"/>
                <a:gd name="T30" fmla="*/ 238 w 426"/>
                <a:gd name="T31" fmla="*/ 391 h 462"/>
                <a:gd name="T32" fmla="*/ 203 w 426"/>
                <a:gd name="T33" fmla="*/ 301 h 462"/>
                <a:gd name="T34" fmla="*/ 203 w 426"/>
                <a:gd name="T35" fmla="*/ 301 h 462"/>
                <a:gd name="T36" fmla="*/ 97 w 426"/>
                <a:gd name="T37" fmla="*/ 363 h 462"/>
                <a:gd name="T38" fmla="*/ 167 w 426"/>
                <a:gd name="T39" fmla="*/ 363 h 462"/>
                <a:gd name="T40" fmla="*/ 221 w 426"/>
                <a:gd name="T41" fmla="*/ 293 h 462"/>
                <a:gd name="T42" fmla="*/ 221 w 426"/>
                <a:gd name="T43" fmla="*/ 293 h 462"/>
                <a:gd name="T44" fmla="*/ 203 w 426"/>
                <a:gd name="T45" fmla="*/ 301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6" h="462">
                  <a:moveTo>
                    <a:pt x="327" y="186"/>
                  </a:moveTo>
                  <a:lnTo>
                    <a:pt x="327" y="186"/>
                  </a:lnTo>
                  <a:cubicBezTo>
                    <a:pt x="274" y="63"/>
                    <a:pt x="238" y="18"/>
                    <a:pt x="150" y="18"/>
                  </a:cubicBezTo>
                  <a:cubicBezTo>
                    <a:pt x="114" y="18"/>
                    <a:pt x="123" y="0"/>
                    <a:pt x="97" y="10"/>
                  </a:cubicBezTo>
                  <a:cubicBezTo>
                    <a:pt x="70" y="18"/>
                    <a:pt x="97" y="27"/>
                    <a:pt x="70" y="54"/>
                  </a:cubicBezTo>
                  <a:cubicBezTo>
                    <a:pt x="0" y="107"/>
                    <a:pt x="8" y="169"/>
                    <a:pt x="35" y="293"/>
                  </a:cubicBezTo>
                  <a:cubicBezTo>
                    <a:pt x="53" y="346"/>
                    <a:pt x="8" y="354"/>
                    <a:pt x="26" y="408"/>
                  </a:cubicBezTo>
                  <a:cubicBezTo>
                    <a:pt x="35" y="444"/>
                    <a:pt x="141" y="461"/>
                    <a:pt x="248" y="417"/>
                  </a:cubicBezTo>
                  <a:cubicBezTo>
                    <a:pt x="354" y="382"/>
                    <a:pt x="425" y="301"/>
                    <a:pt x="407" y="266"/>
                  </a:cubicBezTo>
                  <a:cubicBezTo>
                    <a:pt x="389" y="213"/>
                    <a:pt x="354" y="239"/>
                    <a:pt x="327" y="186"/>
                  </a:cubicBezTo>
                  <a:close/>
                  <a:moveTo>
                    <a:pt x="238" y="391"/>
                  </a:moveTo>
                  <a:lnTo>
                    <a:pt x="238" y="391"/>
                  </a:lnTo>
                  <a:cubicBezTo>
                    <a:pt x="141" y="426"/>
                    <a:pt x="61" y="399"/>
                    <a:pt x="53" y="391"/>
                  </a:cubicBezTo>
                  <a:cubicBezTo>
                    <a:pt x="53" y="382"/>
                    <a:pt x="88" y="319"/>
                    <a:pt x="194" y="284"/>
                  </a:cubicBezTo>
                  <a:cubicBezTo>
                    <a:pt x="310" y="239"/>
                    <a:pt x="372" y="257"/>
                    <a:pt x="372" y="275"/>
                  </a:cubicBezTo>
                  <a:cubicBezTo>
                    <a:pt x="380" y="284"/>
                    <a:pt x="336" y="354"/>
                    <a:pt x="238" y="391"/>
                  </a:cubicBezTo>
                  <a:close/>
                  <a:moveTo>
                    <a:pt x="203" y="301"/>
                  </a:moveTo>
                  <a:lnTo>
                    <a:pt x="203" y="301"/>
                  </a:lnTo>
                  <a:cubicBezTo>
                    <a:pt x="150" y="319"/>
                    <a:pt x="123" y="337"/>
                    <a:pt x="97" y="363"/>
                  </a:cubicBezTo>
                  <a:cubicBezTo>
                    <a:pt x="114" y="373"/>
                    <a:pt x="141" y="382"/>
                    <a:pt x="167" y="363"/>
                  </a:cubicBezTo>
                  <a:cubicBezTo>
                    <a:pt x="212" y="354"/>
                    <a:pt x="230" y="319"/>
                    <a:pt x="221" y="293"/>
                  </a:cubicBezTo>
                  <a:lnTo>
                    <a:pt x="221" y="293"/>
                  </a:lnTo>
                  <a:cubicBezTo>
                    <a:pt x="221" y="293"/>
                    <a:pt x="212" y="301"/>
                    <a:pt x="203" y="301"/>
                  </a:cubicBezTo>
                  <a:close/>
                </a:path>
              </a:pathLst>
            </a:custGeom>
            <a:solidFill>
              <a:schemeClr val="bg1"/>
            </a:solidFill>
            <a:ln>
              <a:noFill/>
            </a:ln>
            <a:effectLst/>
          </p:spPr>
          <p:txBody>
            <a:bodyPr wrap="none" anchor="ctr"/>
            <a:lstStyle/>
            <a:p>
              <a:pPr defTabSz="685165"/>
              <a:endParaRPr lang="en-US" sz="1350">
                <a:solidFill>
                  <a:srgbClr val="445469"/>
                </a:solidFill>
                <a:latin typeface="Lato Light"/>
                <a:ea typeface="微软雅黑" panose="020B0503020204020204" pitchFamily="34" charset="-122"/>
                <a:cs typeface="Lato Light"/>
              </a:endParaRPr>
            </a:p>
          </p:txBody>
        </p:sp>
      </p:grpSp>
      <p:grpSp>
        <p:nvGrpSpPr>
          <p:cNvPr id="48" name="Group 47"/>
          <p:cNvGrpSpPr/>
          <p:nvPr/>
        </p:nvGrpSpPr>
        <p:grpSpPr>
          <a:xfrm>
            <a:off x="1795029" y="3683958"/>
            <a:ext cx="520429" cy="520564"/>
            <a:chOff x="16824081" y="9350022"/>
            <a:chExt cx="1847895" cy="1847653"/>
          </a:xfrm>
        </p:grpSpPr>
        <p:sp>
          <p:nvSpPr>
            <p:cNvPr id="49" name="Oval 48"/>
            <p:cNvSpPr/>
            <p:nvPr/>
          </p:nvSpPr>
          <p:spPr>
            <a:xfrm>
              <a:off x="16824081" y="9350022"/>
              <a:ext cx="1847895" cy="184765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id-ID" sz="1350">
                <a:solidFill>
                  <a:prstClr val="white"/>
                </a:solidFill>
                <a:latin typeface="Lato Light"/>
                <a:ea typeface="微软雅黑" panose="020B0503020204020204" pitchFamily="34" charset="-122"/>
                <a:cs typeface="Lato Light"/>
              </a:endParaRPr>
            </a:p>
          </p:txBody>
        </p:sp>
        <p:sp>
          <p:nvSpPr>
            <p:cNvPr id="50" name="Freeform 101"/>
            <p:cNvSpPr>
              <a:spLocks noChangeArrowheads="1"/>
            </p:cNvSpPr>
            <p:nvPr/>
          </p:nvSpPr>
          <p:spPr bwMode="auto">
            <a:xfrm>
              <a:off x="17263735" y="9814690"/>
              <a:ext cx="1055898" cy="812947"/>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ffectLst/>
          </p:spPr>
          <p:txBody>
            <a:bodyPr wrap="none" anchor="ctr"/>
            <a:lstStyle/>
            <a:p>
              <a:pPr defTabSz="685165"/>
              <a:endParaRPr lang="en-US" sz="1350">
                <a:solidFill>
                  <a:srgbClr val="445469"/>
                </a:solidFill>
                <a:latin typeface="Lato Light"/>
                <a:ea typeface="微软雅黑" panose="020B0503020204020204" pitchFamily="34" charset="-122"/>
                <a:cs typeface="Lato Light"/>
              </a:endParaRPr>
            </a:p>
          </p:txBody>
        </p:sp>
      </p:grpSp>
      <p:grpSp>
        <p:nvGrpSpPr>
          <p:cNvPr id="57" name="Group 56"/>
          <p:cNvGrpSpPr/>
          <p:nvPr/>
        </p:nvGrpSpPr>
        <p:grpSpPr>
          <a:xfrm>
            <a:off x="6828544" y="1740432"/>
            <a:ext cx="520429" cy="520564"/>
            <a:chOff x="17298985" y="4351814"/>
            <a:chExt cx="1388351" cy="1388169"/>
          </a:xfrm>
        </p:grpSpPr>
        <p:sp>
          <p:nvSpPr>
            <p:cNvPr id="58" name="Oval 57"/>
            <p:cNvSpPr/>
            <p:nvPr/>
          </p:nvSpPr>
          <p:spPr>
            <a:xfrm>
              <a:off x="17298985" y="4351814"/>
              <a:ext cx="1388351" cy="13881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id-ID" sz="1350">
                <a:solidFill>
                  <a:prstClr val="white"/>
                </a:solidFill>
                <a:latin typeface="Lato Light"/>
                <a:ea typeface="微软雅黑" panose="020B0503020204020204" pitchFamily="34" charset="-122"/>
                <a:cs typeface="Lato Light"/>
              </a:endParaRPr>
            </a:p>
          </p:txBody>
        </p:sp>
        <p:sp>
          <p:nvSpPr>
            <p:cNvPr id="59" name="Freeform 6"/>
            <p:cNvSpPr>
              <a:spLocks noChangeArrowheads="1"/>
            </p:cNvSpPr>
            <p:nvPr/>
          </p:nvSpPr>
          <p:spPr bwMode="auto">
            <a:xfrm>
              <a:off x="17640413" y="4702250"/>
              <a:ext cx="709067" cy="695025"/>
            </a:xfrm>
            <a:custGeom>
              <a:avLst/>
              <a:gdLst>
                <a:gd name="T0" fmla="*/ 425 w 444"/>
                <a:gd name="T1" fmla="*/ 17 h 435"/>
                <a:gd name="T2" fmla="*/ 425 w 444"/>
                <a:gd name="T3" fmla="*/ 17 h 435"/>
                <a:gd name="T4" fmla="*/ 345 w 444"/>
                <a:gd name="T5" fmla="*/ 35 h 435"/>
                <a:gd name="T6" fmla="*/ 0 w 444"/>
                <a:gd name="T7" fmla="*/ 222 h 435"/>
                <a:gd name="T8" fmla="*/ 195 w 444"/>
                <a:gd name="T9" fmla="*/ 248 h 435"/>
                <a:gd name="T10" fmla="*/ 221 w 444"/>
                <a:gd name="T11" fmla="*/ 434 h 435"/>
                <a:gd name="T12" fmla="*/ 399 w 444"/>
                <a:gd name="T13" fmla="*/ 89 h 435"/>
                <a:gd name="T14" fmla="*/ 425 w 444"/>
                <a:gd name="T15" fmla="*/ 17 h 435"/>
                <a:gd name="T16" fmla="*/ 381 w 444"/>
                <a:gd name="T17" fmla="*/ 62 h 435"/>
                <a:gd name="T18" fmla="*/ 381 w 444"/>
                <a:gd name="T19" fmla="*/ 62 h 435"/>
                <a:gd name="T20" fmla="*/ 239 w 444"/>
                <a:gd name="T21" fmla="*/ 319 h 435"/>
                <a:gd name="T22" fmla="*/ 230 w 444"/>
                <a:gd name="T23" fmla="*/ 204 h 435"/>
                <a:gd name="T24" fmla="*/ 381 w 444"/>
                <a:gd name="T25" fmla="*/ 6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4" h="435">
                  <a:moveTo>
                    <a:pt x="425" y="17"/>
                  </a:moveTo>
                  <a:lnTo>
                    <a:pt x="425" y="17"/>
                  </a:lnTo>
                  <a:cubicBezTo>
                    <a:pt x="408" y="0"/>
                    <a:pt x="399" y="17"/>
                    <a:pt x="345" y="35"/>
                  </a:cubicBezTo>
                  <a:cubicBezTo>
                    <a:pt x="221" y="97"/>
                    <a:pt x="0" y="222"/>
                    <a:pt x="0" y="222"/>
                  </a:cubicBezTo>
                  <a:cubicBezTo>
                    <a:pt x="195" y="248"/>
                    <a:pt x="195" y="248"/>
                    <a:pt x="195" y="248"/>
                  </a:cubicBezTo>
                  <a:cubicBezTo>
                    <a:pt x="221" y="434"/>
                    <a:pt x="221" y="434"/>
                    <a:pt x="221" y="434"/>
                  </a:cubicBezTo>
                  <a:cubicBezTo>
                    <a:pt x="221" y="434"/>
                    <a:pt x="345" y="222"/>
                    <a:pt x="399" y="89"/>
                  </a:cubicBezTo>
                  <a:cubicBezTo>
                    <a:pt x="425" y="44"/>
                    <a:pt x="443" y="26"/>
                    <a:pt x="425" y="17"/>
                  </a:cubicBezTo>
                  <a:close/>
                  <a:moveTo>
                    <a:pt x="381" y="62"/>
                  </a:moveTo>
                  <a:lnTo>
                    <a:pt x="381" y="62"/>
                  </a:lnTo>
                  <a:cubicBezTo>
                    <a:pt x="239" y="319"/>
                    <a:pt x="239" y="319"/>
                    <a:pt x="239" y="319"/>
                  </a:cubicBezTo>
                  <a:cubicBezTo>
                    <a:pt x="230" y="204"/>
                    <a:pt x="230" y="204"/>
                    <a:pt x="230" y="204"/>
                  </a:cubicBezTo>
                  <a:lnTo>
                    <a:pt x="381" y="62"/>
                  </a:lnTo>
                  <a:close/>
                </a:path>
              </a:pathLst>
            </a:custGeom>
            <a:solidFill>
              <a:schemeClr val="bg1"/>
            </a:solidFill>
            <a:ln>
              <a:noFill/>
            </a:ln>
            <a:effectLst/>
          </p:spPr>
          <p:txBody>
            <a:bodyPr wrap="none" anchor="ctr"/>
            <a:lstStyle/>
            <a:p>
              <a:pPr defTabSz="685165"/>
              <a:endParaRPr lang="en-US" sz="1350">
                <a:solidFill>
                  <a:srgbClr val="445469"/>
                </a:solidFill>
                <a:latin typeface="Lato Light"/>
                <a:ea typeface="微软雅黑" panose="020B0503020204020204" pitchFamily="34" charset="-122"/>
                <a:cs typeface="Lato Light"/>
              </a:endParaRPr>
            </a:p>
          </p:txBody>
        </p:sp>
      </p:grpSp>
      <p:grpSp>
        <p:nvGrpSpPr>
          <p:cNvPr id="60" name="Group 59"/>
          <p:cNvGrpSpPr/>
          <p:nvPr/>
        </p:nvGrpSpPr>
        <p:grpSpPr>
          <a:xfrm>
            <a:off x="6841397" y="2721159"/>
            <a:ext cx="520429" cy="520564"/>
            <a:chOff x="17333273" y="6967086"/>
            <a:chExt cx="1388351" cy="1388169"/>
          </a:xfrm>
        </p:grpSpPr>
        <p:sp>
          <p:nvSpPr>
            <p:cNvPr id="61" name="Oval 60"/>
            <p:cNvSpPr/>
            <p:nvPr/>
          </p:nvSpPr>
          <p:spPr>
            <a:xfrm>
              <a:off x="17333273" y="6967086"/>
              <a:ext cx="1388351" cy="138816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id-ID" sz="1350">
                <a:solidFill>
                  <a:prstClr val="white"/>
                </a:solidFill>
                <a:latin typeface="Lato Light"/>
                <a:ea typeface="微软雅黑" panose="020B0503020204020204" pitchFamily="34" charset="-122"/>
                <a:cs typeface="Lato Light"/>
              </a:endParaRPr>
            </a:p>
          </p:txBody>
        </p:sp>
        <p:sp>
          <p:nvSpPr>
            <p:cNvPr id="62" name="Freeform 52"/>
            <p:cNvSpPr>
              <a:spLocks noChangeArrowheads="1"/>
            </p:cNvSpPr>
            <p:nvPr/>
          </p:nvSpPr>
          <p:spPr bwMode="auto">
            <a:xfrm>
              <a:off x="17714642" y="7279803"/>
              <a:ext cx="695668" cy="721197"/>
            </a:xfrm>
            <a:custGeom>
              <a:avLst/>
              <a:gdLst>
                <a:gd name="T0" fmla="*/ 133 w 479"/>
                <a:gd name="T1" fmla="*/ 497 h 498"/>
                <a:gd name="T2" fmla="*/ 133 w 479"/>
                <a:gd name="T3" fmla="*/ 497 h 498"/>
                <a:gd name="T4" fmla="*/ 53 w 479"/>
                <a:gd name="T5" fmla="*/ 460 h 498"/>
                <a:gd name="T6" fmla="*/ 53 w 479"/>
                <a:gd name="T7" fmla="*/ 284 h 498"/>
                <a:gd name="T8" fmla="*/ 301 w 479"/>
                <a:gd name="T9" fmla="*/ 35 h 498"/>
                <a:gd name="T10" fmla="*/ 390 w 479"/>
                <a:gd name="T11" fmla="*/ 9 h 498"/>
                <a:gd name="T12" fmla="*/ 452 w 479"/>
                <a:gd name="T13" fmla="*/ 71 h 498"/>
                <a:gd name="T14" fmla="*/ 425 w 479"/>
                <a:gd name="T15" fmla="*/ 159 h 498"/>
                <a:gd name="T16" fmla="*/ 195 w 479"/>
                <a:gd name="T17" fmla="*/ 390 h 498"/>
                <a:gd name="T18" fmla="*/ 150 w 479"/>
                <a:gd name="T19" fmla="*/ 416 h 498"/>
                <a:gd name="T20" fmla="*/ 106 w 479"/>
                <a:gd name="T21" fmla="*/ 399 h 498"/>
                <a:gd name="T22" fmla="*/ 115 w 479"/>
                <a:gd name="T23" fmla="*/ 319 h 498"/>
                <a:gd name="T24" fmla="*/ 284 w 479"/>
                <a:gd name="T25" fmla="*/ 150 h 498"/>
                <a:gd name="T26" fmla="*/ 309 w 479"/>
                <a:gd name="T27" fmla="*/ 150 h 498"/>
                <a:gd name="T28" fmla="*/ 309 w 479"/>
                <a:gd name="T29" fmla="*/ 178 h 498"/>
                <a:gd name="T30" fmla="*/ 142 w 479"/>
                <a:gd name="T31" fmla="*/ 345 h 498"/>
                <a:gd name="T32" fmla="*/ 133 w 479"/>
                <a:gd name="T33" fmla="*/ 381 h 498"/>
                <a:gd name="T34" fmla="*/ 142 w 479"/>
                <a:gd name="T35" fmla="*/ 381 h 498"/>
                <a:gd name="T36" fmla="*/ 168 w 479"/>
                <a:gd name="T37" fmla="*/ 372 h 498"/>
                <a:gd name="T38" fmla="*/ 399 w 479"/>
                <a:gd name="T39" fmla="*/ 133 h 498"/>
                <a:gd name="T40" fmla="*/ 416 w 479"/>
                <a:gd name="T41" fmla="*/ 80 h 498"/>
                <a:gd name="T42" fmla="*/ 381 w 479"/>
                <a:gd name="T43" fmla="*/ 44 h 498"/>
                <a:gd name="T44" fmla="*/ 328 w 479"/>
                <a:gd name="T45" fmla="*/ 62 h 498"/>
                <a:gd name="T46" fmla="*/ 80 w 479"/>
                <a:gd name="T47" fmla="*/ 301 h 498"/>
                <a:gd name="T48" fmla="*/ 80 w 479"/>
                <a:gd name="T49" fmla="*/ 434 h 498"/>
                <a:gd name="T50" fmla="*/ 203 w 479"/>
                <a:gd name="T51" fmla="*/ 425 h 498"/>
                <a:gd name="T52" fmla="*/ 452 w 479"/>
                <a:gd name="T53" fmla="*/ 186 h 498"/>
                <a:gd name="T54" fmla="*/ 478 w 479"/>
                <a:gd name="T55" fmla="*/ 186 h 498"/>
                <a:gd name="T56" fmla="*/ 478 w 479"/>
                <a:gd name="T57" fmla="*/ 203 h 498"/>
                <a:gd name="T58" fmla="*/ 230 w 479"/>
                <a:gd name="T59" fmla="*/ 452 h 498"/>
                <a:gd name="T60" fmla="*/ 133 w 479"/>
                <a:gd name="T61" fmla="*/ 4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9" h="498">
                  <a:moveTo>
                    <a:pt x="133" y="497"/>
                  </a:moveTo>
                  <a:lnTo>
                    <a:pt x="133" y="497"/>
                  </a:lnTo>
                  <a:cubicBezTo>
                    <a:pt x="106" y="497"/>
                    <a:pt x="71" y="478"/>
                    <a:pt x="53" y="460"/>
                  </a:cubicBezTo>
                  <a:cubicBezTo>
                    <a:pt x="9" y="416"/>
                    <a:pt x="0" y="337"/>
                    <a:pt x="53" y="284"/>
                  </a:cubicBezTo>
                  <a:cubicBezTo>
                    <a:pt x="89" y="248"/>
                    <a:pt x="230" y="106"/>
                    <a:pt x="301" y="35"/>
                  </a:cubicBezTo>
                  <a:cubicBezTo>
                    <a:pt x="328" y="9"/>
                    <a:pt x="363" y="0"/>
                    <a:pt x="390" y="9"/>
                  </a:cubicBezTo>
                  <a:cubicBezTo>
                    <a:pt x="416" y="18"/>
                    <a:pt x="443" y="44"/>
                    <a:pt x="452" y="71"/>
                  </a:cubicBezTo>
                  <a:cubicBezTo>
                    <a:pt x="461" y="97"/>
                    <a:pt x="452" y="133"/>
                    <a:pt x="425" y="159"/>
                  </a:cubicBezTo>
                  <a:cubicBezTo>
                    <a:pt x="195" y="390"/>
                    <a:pt x="195" y="390"/>
                    <a:pt x="195" y="390"/>
                  </a:cubicBezTo>
                  <a:cubicBezTo>
                    <a:pt x="177" y="407"/>
                    <a:pt x="159" y="416"/>
                    <a:pt x="150" y="416"/>
                  </a:cubicBezTo>
                  <a:cubicBezTo>
                    <a:pt x="133" y="416"/>
                    <a:pt x="115" y="416"/>
                    <a:pt x="106" y="399"/>
                  </a:cubicBezTo>
                  <a:cubicBezTo>
                    <a:pt x="89" y="381"/>
                    <a:pt x="89" y="354"/>
                    <a:pt x="115" y="319"/>
                  </a:cubicBezTo>
                  <a:cubicBezTo>
                    <a:pt x="284" y="150"/>
                    <a:pt x="284" y="150"/>
                    <a:pt x="284" y="150"/>
                  </a:cubicBezTo>
                  <a:cubicBezTo>
                    <a:pt x="293" y="150"/>
                    <a:pt x="301" y="150"/>
                    <a:pt x="309" y="150"/>
                  </a:cubicBezTo>
                  <a:cubicBezTo>
                    <a:pt x="309" y="159"/>
                    <a:pt x="309" y="168"/>
                    <a:pt x="309" y="178"/>
                  </a:cubicBezTo>
                  <a:cubicBezTo>
                    <a:pt x="142" y="345"/>
                    <a:pt x="142" y="345"/>
                    <a:pt x="142" y="345"/>
                  </a:cubicBezTo>
                  <a:cubicBezTo>
                    <a:pt x="124" y="354"/>
                    <a:pt x="124" y="372"/>
                    <a:pt x="133" y="381"/>
                  </a:cubicBezTo>
                  <a:lnTo>
                    <a:pt x="142" y="381"/>
                  </a:lnTo>
                  <a:cubicBezTo>
                    <a:pt x="150" y="381"/>
                    <a:pt x="159" y="372"/>
                    <a:pt x="168" y="372"/>
                  </a:cubicBezTo>
                  <a:cubicBezTo>
                    <a:pt x="399" y="133"/>
                    <a:pt x="399" y="133"/>
                    <a:pt x="399" y="133"/>
                  </a:cubicBezTo>
                  <a:cubicBezTo>
                    <a:pt x="416" y="115"/>
                    <a:pt x="425" y="97"/>
                    <a:pt x="416" y="80"/>
                  </a:cubicBezTo>
                  <a:cubicBezTo>
                    <a:pt x="416" y="62"/>
                    <a:pt x="399" y="44"/>
                    <a:pt x="381" y="44"/>
                  </a:cubicBezTo>
                  <a:cubicBezTo>
                    <a:pt x="363" y="35"/>
                    <a:pt x="346" y="44"/>
                    <a:pt x="328" y="62"/>
                  </a:cubicBezTo>
                  <a:cubicBezTo>
                    <a:pt x="256" y="133"/>
                    <a:pt x="115" y="275"/>
                    <a:pt x="80" y="301"/>
                  </a:cubicBezTo>
                  <a:cubicBezTo>
                    <a:pt x="36" y="354"/>
                    <a:pt x="44" y="407"/>
                    <a:pt x="80" y="434"/>
                  </a:cubicBezTo>
                  <a:cubicBezTo>
                    <a:pt x="106" y="460"/>
                    <a:pt x="159" y="478"/>
                    <a:pt x="203" y="425"/>
                  </a:cubicBezTo>
                  <a:cubicBezTo>
                    <a:pt x="452" y="186"/>
                    <a:pt x="452" y="186"/>
                    <a:pt x="452" y="186"/>
                  </a:cubicBezTo>
                  <a:cubicBezTo>
                    <a:pt x="461" y="178"/>
                    <a:pt x="469" y="178"/>
                    <a:pt x="478" y="186"/>
                  </a:cubicBezTo>
                  <a:lnTo>
                    <a:pt x="478" y="203"/>
                  </a:lnTo>
                  <a:cubicBezTo>
                    <a:pt x="230" y="452"/>
                    <a:pt x="230" y="452"/>
                    <a:pt x="230" y="452"/>
                  </a:cubicBezTo>
                  <a:cubicBezTo>
                    <a:pt x="203" y="478"/>
                    <a:pt x="168" y="497"/>
                    <a:pt x="133" y="497"/>
                  </a:cubicBezTo>
                </a:path>
              </a:pathLst>
            </a:custGeom>
            <a:solidFill>
              <a:schemeClr val="bg1"/>
            </a:solidFill>
            <a:ln>
              <a:noFill/>
            </a:ln>
            <a:effectLst/>
          </p:spPr>
          <p:txBody>
            <a:bodyPr wrap="none" anchor="ctr"/>
            <a:lstStyle/>
            <a:p>
              <a:pPr defTabSz="685165"/>
              <a:endParaRPr lang="en-US" sz="1350">
                <a:solidFill>
                  <a:srgbClr val="445469"/>
                </a:solidFill>
                <a:latin typeface="Lato Light"/>
                <a:ea typeface="微软雅黑" panose="020B0503020204020204" pitchFamily="34" charset="-122"/>
                <a:cs typeface="Lato Light"/>
              </a:endParaRPr>
            </a:p>
          </p:txBody>
        </p:sp>
      </p:grpSp>
      <p:grpSp>
        <p:nvGrpSpPr>
          <p:cNvPr id="63" name="Group 62"/>
          <p:cNvGrpSpPr/>
          <p:nvPr/>
        </p:nvGrpSpPr>
        <p:grpSpPr>
          <a:xfrm>
            <a:off x="6841396" y="3700915"/>
            <a:ext cx="520429" cy="520564"/>
            <a:chOff x="17333272" y="9579770"/>
            <a:chExt cx="1388351" cy="1388169"/>
          </a:xfrm>
        </p:grpSpPr>
        <p:sp>
          <p:nvSpPr>
            <p:cNvPr id="64" name="Oval 63"/>
            <p:cNvSpPr/>
            <p:nvPr/>
          </p:nvSpPr>
          <p:spPr>
            <a:xfrm>
              <a:off x="17333272" y="9579770"/>
              <a:ext cx="1388351" cy="138816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id-ID" sz="1350">
                <a:solidFill>
                  <a:prstClr val="white"/>
                </a:solidFill>
                <a:latin typeface="Lato Light"/>
                <a:ea typeface="微软雅黑" panose="020B0503020204020204" pitchFamily="34" charset="-122"/>
                <a:cs typeface="Lato Light"/>
              </a:endParaRPr>
            </a:p>
          </p:txBody>
        </p:sp>
        <p:sp>
          <p:nvSpPr>
            <p:cNvPr id="65" name="Freeform 104"/>
            <p:cNvSpPr>
              <a:spLocks noChangeArrowheads="1"/>
            </p:cNvSpPr>
            <p:nvPr/>
          </p:nvSpPr>
          <p:spPr bwMode="auto">
            <a:xfrm>
              <a:off x="17756187" y="9982200"/>
              <a:ext cx="596031" cy="400869"/>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ffectLst/>
          </p:spPr>
          <p:txBody>
            <a:bodyPr wrap="none" anchor="ctr"/>
            <a:lstStyle/>
            <a:p>
              <a:pPr defTabSz="685165"/>
              <a:endParaRPr lang="en-US" sz="1350">
                <a:solidFill>
                  <a:srgbClr val="445469"/>
                </a:solidFill>
                <a:latin typeface="Lato Light"/>
                <a:ea typeface="微软雅黑" panose="020B0503020204020204" pitchFamily="34" charset="-122"/>
                <a:cs typeface="Lato Light"/>
              </a:endParaRPr>
            </a:p>
          </p:txBody>
        </p:sp>
      </p:grpSp>
      <p:sp>
        <p:nvSpPr>
          <p:cNvPr id="96" name="TextBox 95"/>
          <p:cNvSpPr txBox="1"/>
          <p:nvPr/>
        </p:nvSpPr>
        <p:spPr>
          <a:xfrm>
            <a:off x="527568" y="2829486"/>
            <a:ext cx="1262963" cy="528207"/>
          </a:xfrm>
          <a:prstGeom prst="rect">
            <a:avLst/>
          </a:prstGeom>
          <a:noFill/>
        </p:spPr>
        <p:txBody>
          <a:bodyPr wrap="square" lIns="82283" tIns="41141" rIns="82283" bIns="41141" rtlCol="0">
            <a:spAutoFit/>
          </a:bodyPr>
          <a:lstStyle/>
          <a:p>
            <a:pPr algn="r" defTabSz="685165">
              <a:lnSpc>
                <a:spcPct val="110000"/>
              </a:lnSpc>
            </a:pPr>
            <a:r>
              <a:rPr lang="en-US" sz="900" b="1" dirty="0">
                <a:solidFill>
                  <a:srgbClr val="445469">
                    <a:alpha val="60000"/>
                  </a:srgbClr>
                </a:solidFill>
                <a:latin typeface="Lato Light"/>
                <a:ea typeface="微软雅黑" panose="020B0503020204020204" pitchFamily="34" charset="-122"/>
                <a:cs typeface="Lato Light"/>
              </a:rPr>
              <a:t>Creativity is the key </a:t>
            </a:r>
            <a:r>
              <a:rPr lang="en-US" sz="900" dirty="0">
                <a:solidFill>
                  <a:srgbClr val="445469">
                    <a:alpha val="60000"/>
                  </a:srgbClr>
                </a:solidFill>
                <a:latin typeface="Lato Light"/>
                <a:ea typeface="微软雅黑" panose="020B0503020204020204" pitchFamily="34" charset="-122"/>
                <a:cs typeface="Lato Light"/>
              </a:rPr>
              <a:t>to success in the future and primary</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99" name="TextBox 98"/>
          <p:cNvSpPr txBox="1"/>
          <p:nvPr/>
        </p:nvSpPr>
        <p:spPr>
          <a:xfrm>
            <a:off x="476104" y="2643726"/>
            <a:ext cx="1292635" cy="230818"/>
          </a:xfrm>
          <a:prstGeom prst="rect">
            <a:avLst/>
          </a:prstGeom>
          <a:noFill/>
        </p:spPr>
        <p:txBody>
          <a:bodyPr wrap="none" lIns="68567" tIns="34283" rIns="68567" bIns="34283" rtlCol="0">
            <a:spAutoFit/>
          </a:bodyPr>
          <a:lstStyle/>
          <a:p>
            <a:pPr algn="r" defTabSz="685165"/>
            <a:r>
              <a:rPr lang="zh-CN" altLang="en-US" sz="1050" b="1" spc="450" dirty="0">
                <a:solidFill>
                  <a:srgbClr val="445469"/>
                </a:solidFill>
                <a:latin typeface="Lato Regular"/>
                <a:ea typeface="微软雅黑" panose="020B0503020204020204" pitchFamily="34" charset="-122"/>
              </a:rPr>
              <a:t>输入你的标题</a:t>
            </a:r>
            <a:endParaRPr lang="id-ID" sz="1050" b="1" spc="450" dirty="0">
              <a:solidFill>
                <a:srgbClr val="445469"/>
              </a:solidFill>
              <a:latin typeface="Lato Regular"/>
              <a:ea typeface="微软雅黑" panose="020B0503020204020204" pitchFamily="34" charset="-122"/>
            </a:endParaRPr>
          </a:p>
        </p:txBody>
      </p:sp>
      <p:sp>
        <p:nvSpPr>
          <p:cNvPr id="109" name="TextBox 108"/>
          <p:cNvSpPr txBox="1"/>
          <p:nvPr/>
        </p:nvSpPr>
        <p:spPr>
          <a:xfrm>
            <a:off x="7340618" y="2846196"/>
            <a:ext cx="1291482" cy="528207"/>
          </a:xfrm>
          <a:prstGeom prst="rect">
            <a:avLst/>
          </a:prstGeom>
          <a:noFill/>
        </p:spPr>
        <p:txBody>
          <a:bodyPr wrap="square" lIns="82283" tIns="41141" rIns="82283" bIns="41141" rtlCol="0">
            <a:spAutoFit/>
          </a:bodyPr>
          <a:lstStyle/>
          <a:p>
            <a:pPr defTabSz="685165">
              <a:lnSpc>
                <a:spcPct val="110000"/>
              </a:lnSpc>
            </a:pPr>
            <a:r>
              <a:rPr lang="en-US" sz="900" b="1" dirty="0">
                <a:solidFill>
                  <a:srgbClr val="445469">
                    <a:alpha val="60000"/>
                  </a:srgbClr>
                </a:solidFill>
                <a:latin typeface="Lato Light"/>
                <a:ea typeface="微软雅黑" panose="020B0503020204020204" pitchFamily="34" charset="-122"/>
                <a:cs typeface="Lato Light"/>
              </a:rPr>
              <a:t>Creativity is the key </a:t>
            </a:r>
            <a:r>
              <a:rPr lang="en-US" sz="900" dirty="0">
                <a:solidFill>
                  <a:srgbClr val="445469">
                    <a:alpha val="60000"/>
                  </a:srgbClr>
                </a:solidFill>
                <a:latin typeface="Lato Light"/>
                <a:ea typeface="微软雅黑" panose="020B0503020204020204" pitchFamily="34" charset="-122"/>
                <a:cs typeface="Lato Light"/>
              </a:rPr>
              <a:t>to success in the future and primary</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110" name="TextBox 109"/>
          <p:cNvSpPr txBox="1"/>
          <p:nvPr/>
        </p:nvSpPr>
        <p:spPr>
          <a:xfrm>
            <a:off x="7345444" y="2660436"/>
            <a:ext cx="1292635" cy="230818"/>
          </a:xfrm>
          <a:prstGeom prst="rect">
            <a:avLst/>
          </a:prstGeom>
          <a:noFill/>
        </p:spPr>
        <p:txBody>
          <a:bodyPr wrap="none" lIns="68567" tIns="34283" rIns="68567" bIns="34283" rtlCol="0">
            <a:spAutoFit/>
          </a:bodyPr>
          <a:lstStyle/>
          <a:p>
            <a:pPr defTabSz="685165"/>
            <a:r>
              <a:rPr lang="zh-CN" altLang="en-US" sz="1050" b="1" spc="450" dirty="0">
                <a:solidFill>
                  <a:srgbClr val="445469"/>
                </a:solidFill>
                <a:latin typeface="Lato Regular"/>
                <a:ea typeface="微软雅黑" panose="020B0503020204020204" pitchFamily="34" charset="-122"/>
              </a:rPr>
              <a:t>输入你的标题</a:t>
            </a:r>
            <a:endParaRPr lang="id-ID" sz="1050" b="1" spc="450" dirty="0">
              <a:solidFill>
                <a:srgbClr val="445469"/>
              </a:solidFill>
              <a:latin typeface="Lato Regular"/>
              <a:ea typeface="微软雅黑" panose="020B0503020204020204" pitchFamily="34" charset="-122"/>
            </a:endParaRPr>
          </a:p>
        </p:txBody>
      </p:sp>
      <p:sp>
        <p:nvSpPr>
          <p:cNvPr id="111" name="TextBox 110"/>
          <p:cNvSpPr txBox="1"/>
          <p:nvPr/>
        </p:nvSpPr>
        <p:spPr>
          <a:xfrm>
            <a:off x="527568" y="3775004"/>
            <a:ext cx="1262963" cy="528207"/>
          </a:xfrm>
          <a:prstGeom prst="rect">
            <a:avLst/>
          </a:prstGeom>
          <a:noFill/>
        </p:spPr>
        <p:txBody>
          <a:bodyPr wrap="square" lIns="82283" tIns="41141" rIns="82283" bIns="41141" rtlCol="0">
            <a:spAutoFit/>
          </a:bodyPr>
          <a:lstStyle/>
          <a:p>
            <a:pPr algn="r" defTabSz="685165">
              <a:lnSpc>
                <a:spcPct val="110000"/>
              </a:lnSpc>
            </a:pPr>
            <a:r>
              <a:rPr lang="en-US" sz="900" b="1" dirty="0">
                <a:solidFill>
                  <a:srgbClr val="445469">
                    <a:alpha val="60000"/>
                  </a:srgbClr>
                </a:solidFill>
                <a:latin typeface="Lato Light"/>
                <a:ea typeface="微软雅黑" panose="020B0503020204020204" pitchFamily="34" charset="-122"/>
                <a:cs typeface="Lato Light"/>
              </a:rPr>
              <a:t>Creativity is the key </a:t>
            </a:r>
            <a:r>
              <a:rPr lang="en-US" sz="900" dirty="0">
                <a:solidFill>
                  <a:srgbClr val="445469">
                    <a:alpha val="60000"/>
                  </a:srgbClr>
                </a:solidFill>
                <a:latin typeface="Lato Light"/>
                <a:ea typeface="微软雅黑" panose="020B0503020204020204" pitchFamily="34" charset="-122"/>
                <a:cs typeface="Lato Light"/>
              </a:rPr>
              <a:t>to success in the future and primary</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112" name="TextBox 111"/>
          <p:cNvSpPr txBox="1"/>
          <p:nvPr/>
        </p:nvSpPr>
        <p:spPr>
          <a:xfrm>
            <a:off x="476104" y="3589244"/>
            <a:ext cx="1292635" cy="230818"/>
          </a:xfrm>
          <a:prstGeom prst="rect">
            <a:avLst/>
          </a:prstGeom>
          <a:noFill/>
        </p:spPr>
        <p:txBody>
          <a:bodyPr wrap="none" lIns="68567" tIns="34283" rIns="68567" bIns="34283" rtlCol="0">
            <a:spAutoFit/>
          </a:bodyPr>
          <a:lstStyle/>
          <a:p>
            <a:pPr algn="r" defTabSz="685165"/>
            <a:r>
              <a:rPr lang="zh-CN" altLang="en-US" sz="1050" b="1" spc="450" dirty="0">
                <a:solidFill>
                  <a:srgbClr val="445469"/>
                </a:solidFill>
                <a:latin typeface="Lato Regular"/>
                <a:ea typeface="微软雅黑" panose="020B0503020204020204" pitchFamily="34" charset="-122"/>
              </a:rPr>
              <a:t>输入你的标题</a:t>
            </a:r>
            <a:endParaRPr lang="id-ID" sz="1050" b="1" spc="450" dirty="0">
              <a:solidFill>
                <a:srgbClr val="445469"/>
              </a:solidFill>
              <a:latin typeface="Lato Regular"/>
              <a:ea typeface="微软雅黑" panose="020B0503020204020204" pitchFamily="34" charset="-122"/>
            </a:endParaRPr>
          </a:p>
        </p:txBody>
      </p:sp>
      <p:sp>
        <p:nvSpPr>
          <p:cNvPr id="113" name="TextBox 112"/>
          <p:cNvSpPr txBox="1"/>
          <p:nvPr/>
        </p:nvSpPr>
        <p:spPr>
          <a:xfrm>
            <a:off x="7340618" y="3791714"/>
            <a:ext cx="1291482" cy="528207"/>
          </a:xfrm>
          <a:prstGeom prst="rect">
            <a:avLst/>
          </a:prstGeom>
          <a:noFill/>
        </p:spPr>
        <p:txBody>
          <a:bodyPr wrap="square" lIns="82283" tIns="41141" rIns="82283" bIns="41141" rtlCol="0">
            <a:spAutoFit/>
          </a:bodyPr>
          <a:lstStyle/>
          <a:p>
            <a:pPr defTabSz="685165">
              <a:lnSpc>
                <a:spcPct val="110000"/>
              </a:lnSpc>
            </a:pPr>
            <a:r>
              <a:rPr lang="en-US" sz="900" b="1" dirty="0">
                <a:solidFill>
                  <a:srgbClr val="445469">
                    <a:alpha val="60000"/>
                  </a:srgbClr>
                </a:solidFill>
                <a:latin typeface="Lato Light"/>
                <a:ea typeface="微软雅黑" panose="020B0503020204020204" pitchFamily="34" charset="-122"/>
                <a:cs typeface="Lato Light"/>
              </a:rPr>
              <a:t>Creativity is the key </a:t>
            </a:r>
            <a:r>
              <a:rPr lang="en-US" sz="900" dirty="0">
                <a:solidFill>
                  <a:srgbClr val="445469">
                    <a:alpha val="60000"/>
                  </a:srgbClr>
                </a:solidFill>
                <a:latin typeface="Lato Light"/>
                <a:ea typeface="微软雅黑" panose="020B0503020204020204" pitchFamily="34" charset="-122"/>
                <a:cs typeface="Lato Light"/>
              </a:rPr>
              <a:t>to success in the future and primary</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114" name="TextBox 113"/>
          <p:cNvSpPr txBox="1"/>
          <p:nvPr/>
        </p:nvSpPr>
        <p:spPr>
          <a:xfrm>
            <a:off x="7345444" y="3605954"/>
            <a:ext cx="1292635" cy="230818"/>
          </a:xfrm>
          <a:prstGeom prst="rect">
            <a:avLst/>
          </a:prstGeom>
          <a:noFill/>
        </p:spPr>
        <p:txBody>
          <a:bodyPr wrap="none" lIns="68567" tIns="34283" rIns="68567" bIns="34283" rtlCol="0">
            <a:spAutoFit/>
          </a:bodyPr>
          <a:lstStyle/>
          <a:p>
            <a:pPr defTabSz="685165"/>
            <a:r>
              <a:rPr lang="zh-CN" altLang="en-US" sz="1050" b="1" spc="450" dirty="0">
                <a:solidFill>
                  <a:srgbClr val="445469"/>
                </a:solidFill>
                <a:latin typeface="Lato Regular"/>
                <a:ea typeface="微软雅黑" panose="020B0503020204020204" pitchFamily="34" charset="-122"/>
              </a:rPr>
              <a:t>输入你的标题</a:t>
            </a:r>
            <a:endParaRPr lang="id-ID" sz="1050" b="1" spc="450" dirty="0">
              <a:solidFill>
                <a:srgbClr val="445469"/>
              </a:solidFill>
              <a:latin typeface="Lato Regular"/>
              <a:ea typeface="微软雅黑" panose="020B0503020204020204" pitchFamily="34" charset="-122"/>
            </a:endParaRPr>
          </a:p>
        </p:txBody>
      </p:sp>
      <p:sp>
        <p:nvSpPr>
          <p:cNvPr id="115" name="TextBox 114"/>
          <p:cNvSpPr txBox="1"/>
          <p:nvPr/>
        </p:nvSpPr>
        <p:spPr>
          <a:xfrm>
            <a:off x="527568" y="1891795"/>
            <a:ext cx="1262963" cy="528207"/>
          </a:xfrm>
          <a:prstGeom prst="rect">
            <a:avLst/>
          </a:prstGeom>
          <a:noFill/>
        </p:spPr>
        <p:txBody>
          <a:bodyPr wrap="square" lIns="82283" tIns="41141" rIns="82283" bIns="41141" rtlCol="0">
            <a:spAutoFit/>
          </a:bodyPr>
          <a:lstStyle/>
          <a:p>
            <a:pPr algn="r" defTabSz="685165">
              <a:lnSpc>
                <a:spcPct val="110000"/>
              </a:lnSpc>
            </a:pPr>
            <a:r>
              <a:rPr lang="en-US" sz="900" b="1" dirty="0">
                <a:solidFill>
                  <a:srgbClr val="445469">
                    <a:alpha val="60000"/>
                  </a:srgbClr>
                </a:solidFill>
                <a:latin typeface="Lato Light"/>
                <a:ea typeface="微软雅黑" panose="020B0503020204020204" pitchFamily="34" charset="-122"/>
                <a:cs typeface="Lato Light"/>
              </a:rPr>
              <a:t>Creativity is the key </a:t>
            </a:r>
            <a:r>
              <a:rPr lang="en-US" sz="900" dirty="0">
                <a:solidFill>
                  <a:srgbClr val="445469">
                    <a:alpha val="60000"/>
                  </a:srgbClr>
                </a:solidFill>
                <a:latin typeface="Lato Light"/>
                <a:ea typeface="微软雅黑" panose="020B0503020204020204" pitchFamily="34" charset="-122"/>
                <a:cs typeface="Lato Light"/>
              </a:rPr>
              <a:t>to success in the future and primary</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116" name="TextBox 115"/>
          <p:cNvSpPr txBox="1"/>
          <p:nvPr/>
        </p:nvSpPr>
        <p:spPr>
          <a:xfrm>
            <a:off x="476104" y="1706035"/>
            <a:ext cx="1292635" cy="230818"/>
          </a:xfrm>
          <a:prstGeom prst="rect">
            <a:avLst/>
          </a:prstGeom>
          <a:noFill/>
        </p:spPr>
        <p:txBody>
          <a:bodyPr wrap="none" lIns="68567" tIns="34283" rIns="68567" bIns="34283" rtlCol="0">
            <a:spAutoFit/>
          </a:bodyPr>
          <a:lstStyle/>
          <a:p>
            <a:pPr algn="r" defTabSz="685165"/>
            <a:r>
              <a:rPr lang="zh-CN" altLang="en-US" sz="1050" b="1" spc="450" dirty="0">
                <a:solidFill>
                  <a:srgbClr val="445469"/>
                </a:solidFill>
                <a:latin typeface="Lato Regular"/>
                <a:ea typeface="微软雅黑" panose="020B0503020204020204" pitchFamily="34" charset="-122"/>
              </a:rPr>
              <a:t>输入你的标题</a:t>
            </a:r>
            <a:endParaRPr lang="id-ID" sz="1050" b="1" spc="450" dirty="0">
              <a:solidFill>
                <a:srgbClr val="445469"/>
              </a:solidFill>
              <a:latin typeface="Lato Regular"/>
              <a:ea typeface="微软雅黑" panose="020B0503020204020204" pitchFamily="34" charset="-122"/>
            </a:endParaRPr>
          </a:p>
        </p:txBody>
      </p:sp>
      <p:sp>
        <p:nvSpPr>
          <p:cNvPr id="117" name="TextBox 116"/>
          <p:cNvSpPr txBox="1"/>
          <p:nvPr/>
        </p:nvSpPr>
        <p:spPr>
          <a:xfrm>
            <a:off x="7340618" y="1908505"/>
            <a:ext cx="1291482" cy="528207"/>
          </a:xfrm>
          <a:prstGeom prst="rect">
            <a:avLst/>
          </a:prstGeom>
          <a:noFill/>
        </p:spPr>
        <p:txBody>
          <a:bodyPr wrap="square" lIns="82283" tIns="41141" rIns="82283" bIns="41141" rtlCol="0">
            <a:spAutoFit/>
          </a:bodyPr>
          <a:lstStyle/>
          <a:p>
            <a:pPr defTabSz="685165">
              <a:lnSpc>
                <a:spcPct val="110000"/>
              </a:lnSpc>
            </a:pPr>
            <a:r>
              <a:rPr lang="en-US" sz="900" b="1" dirty="0">
                <a:solidFill>
                  <a:srgbClr val="445469">
                    <a:alpha val="60000"/>
                  </a:srgbClr>
                </a:solidFill>
                <a:latin typeface="Lato Light"/>
                <a:ea typeface="微软雅黑" panose="020B0503020204020204" pitchFamily="34" charset="-122"/>
                <a:cs typeface="Lato Light"/>
              </a:rPr>
              <a:t>Creativity is the key </a:t>
            </a:r>
            <a:r>
              <a:rPr lang="en-US" sz="900" dirty="0">
                <a:solidFill>
                  <a:srgbClr val="445469">
                    <a:alpha val="60000"/>
                  </a:srgbClr>
                </a:solidFill>
                <a:latin typeface="Lato Light"/>
                <a:ea typeface="微软雅黑" panose="020B0503020204020204" pitchFamily="34" charset="-122"/>
                <a:cs typeface="Lato Light"/>
              </a:rPr>
              <a:t>to success in the future and primary</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118" name="TextBox 117"/>
          <p:cNvSpPr txBox="1"/>
          <p:nvPr/>
        </p:nvSpPr>
        <p:spPr>
          <a:xfrm>
            <a:off x="7345444" y="1722745"/>
            <a:ext cx="1292635" cy="230818"/>
          </a:xfrm>
          <a:prstGeom prst="rect">
            <a:avLst/>
          </a:prstGeom>
          <a:noFill/>
        </p:spPr>
        <p:txBody>
          <a:bodyPr wrap="none" lIns="68567" tIns="34283" rIns="68567" bIns="34283" rtlCol="0">
            <a:spAutoFit/>
          </a:bodyPr>
          <a:lstStyle/>
          <a:p>
            <a:pPr defTabSz="685165"/>
            <a:r>
              <a:rPr lang="zh-CN" altLang="en-US" sz="1050" b="1" spc="450" dirty="0">
                <a:solidFill>
                  <a:srgbClr val="445469"/>
                </a:solidFill>
                <a:latin typeface="Lato Regular"/>
                <a:ea typeface="微软雅黑" panose="020B0503020204020204" pitchFamily="34" charset="-122"/>
              </a:rPr>
              <a:t>输入你的标题</a:t>
            </a:r>
            <a:endParaRPr lang="id-ID" sz="1050" b="1" spc="450" dirty="0">
              <a:solidFill>
                <a:srgbClr val="445469"/>
              </a:solidFill>
              <a:latin typeface="Lato Regular"/>
              <a:ea typeface="微软雅黑" panose="020B0503020204020204" pitchFamily="34" charset="-122"/>
            </a:endParaRPr>
          </a:p>
        </p:txBody>
      </p:sp>
      <p:pic>
        <p:nvPicPr>
          <p:cNvPr id="4" name="图片占位符 3" descr="图片包含 草, 户外, 植物, 天空&#10;&#10;已生成极高可信度的说明"/>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8195" b="8195"/>
          <a:stretch>
            <a:fillRect/>
          </a:stretch>
        </p:blipFill>
        <p:spPr>
          <a:xfrm>
            <a:off x="2486025" y="2062163"/>
            <a:ext cx="4164013" cy="2324100"/>
          </a:xfrm>
        </p:spPr>
      </p:pic>
      <p:grpSp>
        <p:nvGrpSpPr>
          <p:cNvPr id="72" name="组合 71"/>
          <p:cNvGrpSpPr/>
          <p:nvPr/>
        </p:nvGrpSpPr>
        <p:grpSpPr>
          <a:xfrm>
            <a:off x="2682621" y="213699"/>
            <a:ext cx="3778758" cy="679483"/>
            <a:chOff x="3576828" y="275407"/>
            <a:chExt cx="5038344" cy="905977"/>
          </a:xfrm>
        </p:grpSpPr>
        <p:sp>
          <p:nvSpPr>
            <p:cNvPr id="73" name="TextBox 28"/>
            <p:cNvSpPr txBox="1"/>
            <p:nvPr/>
          </p:nvSpPr>
          <p:spPr>
            <a:xfrm>
              <a:off x="5479839" y="275407"/>
              <a:ext cx="1232323" cy="276999"/>
            </a:xfrm>
            <a:prstGeom prst="rect">
              <a:avLst/>
            </a:prstGeom>
            <a:noFill/>
          </p:spPr>
          <p:txBody>
            <a:bodyPr wrap="square">
              <a:spAutoFit/>
            </a:bodyPr>
            <a:lstStyle/>
            <a:p>
              <a:pPr algn="dist" defTabSz="685165">
                <a:defRPr/>
              </a:pPr>
              <a:r>
                <a:rPr lang="zh-CN" altLang="en-US" sz="750" b="1" dirty="0">
                  <a:solidFill>
                    <a:srgbClr val="445469"/>
                  </a:solidFill>
                  <a:latin typeface="Lato Regular"/>
                  <a:ea typeface="微软雅黑" panose="020B0503020204020204" pitchFamily="34" charset="-122"/>
                  <a:cs typeface="Lato Regular"/>
                </a:rPr>
                <a:t>刘铁头 </a:t>
              </a:r>
              <a:r>
                <a:rPr lang="en-US" altLang="zh-CN" sz="750" b="1" dirty="0">
                  <a:solidFill>
                    <a:srgbClr val="445469"/>
                  </a:solidFill>
                  <a:latin typeface="Lato Regular"/>
                  <a:ea typeface="微软雅黑" panose="020B0503020204020204" pitchFamily="34" charset="-122"/>
                  <a:cs typeface="Lato Regular"/>
                </a:rPr>
                <a:t>Design</a:t>
              </a:r>
              <a:endParaRPr lang="en-US" sz="750" b="1" dirty="0">
                <a:solidFill>
                  <a:srgbClr val="445469"/>
                </a:solidFill>
                <a:latin typeface="Lato Regular"/>
                <a:ea typeface="微软雅黑" panose="020B0503020204020204" pitchFamily="34" charset="-122"/>
                <a:cs typeface="Lato Regular"/>
              </a:endParaRPr>
            </a:p>
          </p:txBody>
        </p:sp>
        <p:grpSp>
          <p:nvGrpSpPr>
            <p:cNvPr id="74" name="组合 73"/>
            <p:cNvGrpSpPr/>
            <p:nvPr/>
          </p:nvGrpSpPr>
          <p:grpSpPr>
            <a:xfrm>
              <a:off x="5651089" y="1099743"/>
              <a:ext cx="889822" cy="81641"/>
              <a:chOff x="5726511" y="1063883"/>
              <a:chExt cx="889822" cy="81641"/>
            </a:xfrm>
          </p:grpSpPr>
          <p:sp>
            <p:nvSpPr>
              <p:cNvPr id="76" name="Oval 30"/>
              <p:cNvSpPr/>
              <p:nvPr/>
            </p:nvSpPr>
            <p:spPr bwMode="auto">
              <a:xfrm>
                <a:off x="5726511" y="1063883"/>
                <a:ext cx="81640" cy="81641"/>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77" name="Oval 35"/>
              <p:cNvSpPr/>
              <p:nvPr/>
            </p:nvSpPr>
            <p:spPr bwMode="auto">
              <a:xfrm>
                <a:off x="5928557" y="1063883"/>
                <a:ext cx="81640" cy="81641"/>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79" name="Oval 36"/>
              <p:cNvSpPr/>
              <p:nvPr/>
            </p:nvSpPr>
            <p:spPr bwMode="auto">
              <a:xfrm>
                <a:off x="6130603" y="1063883"/>
                <a:ext cx="81640" cy="8164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93" name="Oval 37"/>
              <p:cNvSpPr/>
              <p:nvPr/>
            </p:nvSpPr>
            <p:spPr bwMode="auto">
              <a:xfrm>
                <a:off x="6332649" y="1063883"/>
                <a:ext cx="81640" cy="81641"/>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94" name="Oval 38"/>
              <p:cNvSpPr/>
              <p:nvPr/>
            </p:nvSpPr>
            <p:spPr bwMode="auto">
              <a:xfrm>
                <a:off x="6534693" y="1063883"/>
                <a:ext cx="81640" cy="81641"/>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grpSp>
        <p:sp>
          <p:nvSpPr>
            <p:cNvPr id="75" name="TextBox 72"/>
            <p:cNvSpPr txBox="1">
              <a:spLocks noChangeArrowheads="1"/>
            </p:cNvSpPr>
            <p:nvPr/>
          </p:nvSpPr>
          <p:spPr bwMode="auto">
            <a:xfrm>
              <a:off x="3576828" y="564230"/>
              <a:ext cx="5038344" cy="430887"/>
            </a:xfrm>
            <a:prstGeom prst="rect">
              <a:avLst/>
            </a:prstGeom>
            <a:noFill/>
            <a:ln>
              <a:noFill/>
            </a:ln>
          </p:spPr>
          <p:txBody>
            <a:bodyPr wrap="square" lIns="0" tIns="0" rIns="0" bIns="0">
              <a:spAutoFit/>
            </a:bodyPr>
            <a:lstStyle>
              <a:lvl1pPr>
                <a:defRPr sz="3600">
                  <a:solidFill>
                    <a:schemeClr val="tx1"/>
                  </a:solidFill>
                  <a:latin typeface="Lato Light" charset="0"/>
                  <a:ea typeface="MS PGothic" panose="020B0600070205080204" charset="-128"/>
                  <a:cs typeface="MS PGothic" panose="020B0600070205080204" charset="-128"/>
                </a:defRPr>
              </a:lvl1pPr>
              <a:lvl2pPr marL="742950" indent="-285750">
                <a:defRPr sz="3600">
                  <a:solidFill>
                    <a:schemeClr val="tx1"/>
                  </a:solidFill>
                  <a:latin typeface="Lato Light" charset="0"/>
                  <a:ea typeface="MS PGothic" panose="020B0600070205080204" charset="-128"/>
                </a:defRPr>
              </a:lvl2pPr>
              <a:lvl3pPr marL="1143000" indent="-228600">
                <a:defRPr sz="3600">
                  <a:solidFill>
                    <a:schemeClr val="tx1"/>
                  </a:solidFill>
                  <a:latin typeface="Lato Light" charset="0"/>
                  <a:ea typeface="MS PGothic" panose="020B0600070205080204" charset="-128"/>
                </a:defRPr>
              </a:lvl3pPr>
              <a:lvl4pPr marL="1600200" indent="-228600">
                <a:defRPr sz="3600">
                  <a:solidFill>
                    <a:schemeClr val="tx1"/>
                  </a:solidFill>
                  <a:latin typeface="Lato Light" charset="0"/>
                  <a:ea typeface="MS PGothic" panose="020B0600070205080204" charset="-128"/>
                </a:defRPr>
              </a:lvl4pPr>
              <a:lvl5pPr marL="2057400" indent="-228600">
                <a:defRPr sz="3600">
                  <a:solidFill>
                    <a:schemeClr val="tx1"/>
                  </a:solidFill>
                  <a:latin typeface="Lato Light" charset="0"/>
                  <a:ea typeface="MS PGothic" panose="020B060007020508020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charset="-128"/>
                </a:defRPr>
              </a:lvl9pPr>
            </a:lstStyle>
            <a:p>
              <a:pPr algn="dist" defTabSz="685165"/>
              <a:r>
                <a:rPr lang="zh-CN" altLang="en-US" sz="2100" b="1" dirty="0">
                  <a:solidFill>
                    <a:srgbClr val="445469"/>
                  </a:solidFill>
                  <a:latin typeface="微软雅黑" panose="020B0503020204020204" pitchFamily="34" charset="-122"/>
                  <a:ea typeface="微软雅黑" panose="020B0503020204020204" pitchFamily="34" charset="-122"/>
                  <a:cs typeface="Lato Regular" charset="0"/>
                </a:rPr>
                <a:t>请在这里输入你伟大的标题</a:t>
              </a:r>
              <a:endParaRPr lang="en-US" sz="2100" b="1" dirty="0">
                <a:solidFill>
                  <a:srgbClr val="445469"/>
                </a:solidFill>
                <a:latin typeface="微软雅黑" panose="020B0503020204020204" pitchFamily="34" charset="-122"/>
                <a:ea typeface="微软雅黑" panose="020B0503020204020204" pitchFamily="34" charset="-122"/>
                <a:cs typeface="Lato Regular" charset="0"/>
              </a:endParaRPr>
            </a:p>
          </p:txBody>
        </p: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5375628" y="1756489"/>
            <a:ext cx="1119545" cy="230836"/>
          </a:xfrm>
          <a:prstGeom prst="rect">
            <a:avLst/>
          </a:prstGeom>
          <a:noFill/>
        </p:spPr>
        <p:txBody>
          <a:bodyPr wrap="none" lIns="68584" tIns="34292" rIns="68584" bIns="34292" rtlCol="0">
            <a:spAutoFit/>
          </a:bodyPr>
          <a:lstStyle/>
          <a:p>
            <a:pPr defTabSz="685165"/>
            <a:r>
              <a:rPr lang="zh-CN" altLang="en-US" sz="1050" b="1" spc="225" dirty="0">
                <a:solidFill>
                  <a:srgbClr val="445469"/>
                </a:solidFill>
                <a:latin typeface="Lato Regular"/>
                <a:ea typeface="微软雅黑" panose="020B0503020204020204" pitchFamily="34" charset="-122"/>
                <a:cs typeface="Lato Regular"/>
              </a:rPr>
              <a:t>输入你的标题</a:t>
            </a:r>
            <a:endParaRPr lang="id-ID" sz="1050" b="1" spc="225" dirty="0">
              <a:solidFill>
                <a:srgbClr val="445469"/>
              </a:solidFill>
              <a:latin typeface="Lato Regular"/>
              <a:ea typeface="微软雅黑" panose="020B0503020204020204" pitchFamily="34" charset="-122"/>
              <a:cs typeface="Lato Regular"/>
            </a:endParaRPr>
          </a:p>
        </p:txBody>
      </p:sp>
      <p:sp>
        <p:nvSpPr>
          <p:cNvPr id="29" name="Rectangle 28"/>
          <p:cNvSpPr/>
          <p:nvPr/>
        </p:nvSpPr>
        <p:spPr>
          <a:xfrm>
            <a:off x="5375627" y="1955026"/>
            <a:ext cx="2780226" cy="484752"/>
          </a:xfrm>
          <a:prstGeom prst="rect">
            <a:avLst/>
          </a:prstGeom>
        </p:spPr>
        <p:txBody>
          <a:bodyPr wrap="square" lIns="68584" tIns="34292" rIns="68584" bIns="34292">
            <a:spAutoFit/>
          </a:bodyPr>
          <a:lstStyle/>
          <a:p>
            <a:pPr defTabSz="685165"/>
            <a:r>
              <a:rPr lang="fr-FR" sz="900" dirty="0" err="1">
                <a:solidFill>
                  <a:srgbClr val="445469">
                    <a:alpha val="60000"/>
                  </a:srgbClr>
                </a:solidFill>
                <a:latin typeface="Lato Light"/>
                <a:ea typeface="微软雅黑" panose="020B0503020204020204" pitchFamily="34" charset="-122"/>
                <a:cs typeface="Lato Light"/>
              </a:rPr>
              <a:t>Lorem</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ipsum</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dolor</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sit</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amet</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consectetur</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adipiscing</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elit</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Aliquam</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tincidunt</a:t>
            </a:r>
            <a:r>
              <a:rPr lang="fr-FR" sz="900" dirty="0">
                <a:solidFill>
                  <a:srgbClr val="445469">
                    <a:alpha val="60000"/>
                  </a:srgbClr>
                </a:solidFill>
                <a:latin typeface="Lato Light"/>
                <a:ea typeface="微软雅黑" panose="020B0503020204020204" pitchFamily="34" charset="-122"/>
                <a:cs typeface="Lato Light"/>
              </a:rPr>
              <a:t> ante nec </a:t>
            </a:r>
            <a:r>
              <a:rPr lang="fr-FR" sz="900" dirty="0" err="1">
                <a:solidFill>
                  <a:srgbClr val="445469">
                    <a:alpha val="60000"/>
                  </a:srgbClr>
                </a:solidFill>
                <a:latin typeface="Lato Light"/>
                <a:ea typeface="微软雅黑" panose="020B0503020204020204" pitchFamily="34" charset="-122"/>
                <a:cs typeface="Lato Light"/>
              </a:rPr>
              <a:t>sem</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congue</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convallis</a:t>
            </a:r>
            <a:r>
              <a:rPr lang="fr-FR" sz="900" dirty="0">
                <a:solidFill>
                  <a:srgbClr val="445469">
                    <a:alpha val="60000"/>
                  </a:srgbClr>
                </a:solidFill>
                <a:latin typeface="Lato Light"/>
                <a:ea typeface="微软雅黑" panose="020B0503020204020204" pitchFamily="34" charset="-122"/>
                <a:cs typeface="Lato Light"/>
              </a:rPr>
              <a:t>. </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30" name="Freeform 74"/>
          <p:cNvSpPr>
            <a:spLocks noEditPoints="1"/>
          </p:cNvSpPr>
          <p:nvPr/>
        </p:nvSpPr>
        <p:spPr bwMode="auto">
          <a:xfrm>
            <a:off x="4984347" y="1929735"/>
            <a:ext cx="291349" cy="226072"/>
          </a:xfrm>
          <a:custGeom>
            <a:avLst/>
            <a:gdLst/>
            <a:ahLst/>
            <a:cxnLst>
              <a:cxn ang="0">
                <a:pos x="66" y="17"/>
              </a:cxn>
              <a:cxn ang="0">
                <a:pos x="47" y="30"/>
              </a:cxn>
              <a:cxn ang="0">
                <a:pos x="37" y="36"/>
              </a:cxn>
              <a:cxn ang="0">
                <a:pos x="36" y="36"/>
              </a:cxn>
              <a:cxn ang="0">
                <a:pos x="36" y="36"/>
              </a:cxn>
              <a:cxn ang="0">
                <a:pos x="26" y="30"/>
              </a:cxn>
              <a:cxn ang="0">
                <a:pos x="7" y="17"/>
              </a:cxn>
              <a:cxn ang="0">
                <a:pos x="0" y="7"/>
              </a:cxn>
              <a:cxn ang="0">
                <a:pos x="7" y="0"/>
              </a:cxn>
              <a:cxn ang="0">
                <a:pos x="66" y="0"/>
              </a:cxn>
              <a:cxn ang="0">
                <a:pos x="72" y="6"/>
              </a:cxn>
              <a:cxn ang="0">
                <a:pos x="66" y="17"/>
              </a:cxn>
              <a:cxn ang="0">
                <a:pos x="72" y="50"/>
              </a:cxn>
              <a:cxn ang="0">
                <a:pos x="66" y="56"/>
              </a:cxn>
              <a:cxn ang="0">
                <a:pos x="7" y="56"/>
              </a:cxn>
              <a:cxn ang="0">
                <a:pos x="0" y="50"/>
              </a:cxn>
              <a:cxn ang="0">
                <a:pos x="0" y="18"/>
              </a:cxn>
              <a:cxn ang="0">
                <a:pos x="5" y="21"/>
              </a:cxn>
              <a:cxn ang="0">
                <a:pos x="24" y="35"/>
              </a:cxn>
              <a:cxn ang="0">
                <a:pos x="36" y="41"/>
              </a:cxn>
              <a:cxn ang="0">
                <a:pos x="36" y="41"/>
              </a:cxn>
              <a:cxn ang="0">
                <a:pos x="37" y="41"/>
              </a:cxn>
              <a:cxn ang="0">
                <a:pos x="48" y="35"/>
              </a:cxn>
              <a:cxn ang="0">
                <a:pos x="68" y="21"/>
              </a:cxn>
              <a:cxn ang="0">
                <a:pos x="72" y="18"/>
              </a:cxn>
              <a:cxn ang="0">
                <a:pos x="72" y="50"/>
              </a:cxn>
            </a:cxnLst>
            <a:rect l="0" t="0" r="r" b="b"/>
            <a:pathLst>
              <a:path w="72" h="56">
                <a:moveTo>
                  <a:pt x="66" y="17"/>
                </a:moveTo>
                <a:cubicBezTo>
                  <a:pt x="59" y="21"/>
                  <a:pt x="53" y="26"/>
                  <a:pt x="47" y="30"/>
                </a:cubicBezTo>
                <a:cubicBezTo>
                  <a:pt x="44" y="32"/>
                  <a:pt x="40" y="36"/>
                  <a:pt x="37" y="36"/>
                </a:cubicBezTo>
                <a:cubicBezTo>
                  <a:pt x="36" y="36"/>
                  <a:pt x="36" y="36"/>
                  <a:pt x="36" y="36"/>
                </a:cubicBezTo>
                <a:cubicBezTo>
                  <a:pt x="36" y="36"/>
                  <a:pt x="36" y="36"/>
                  <a:pt x="36" y="36"/>
                </a:cubicBezTo>
                <a:cubicBezTo>
                  <a:pt x="33" y="36"/>
                  <a:pt x="29" y="32"/>
                  <a:pt x="26" y="30"/>
                </a:cubicBezTo>
                <a:cubicBezTo>
                  <a:pt x="20" y="26"/>
                  <a:pt x="14" y="21"/>
                  <a:pt x="7" y="17"/>
                </a:cubicBezTo>
                <a:cubicBezTo>
                  <a:pt x="5" y="15"/>
                  <a:pt x="0" y="11"/>
                  <a:pt x="0" y="7"/>
                </a:cubicBezTo>
                <a:cubicBezTo>
                  <a:pt x="0" y="3"/>
                  <a:pt x="3" y="0"/>
                  <a:pt x="7" y="0"/>
                </a:cubicBezTo>
                <a:cubicBezTo>
                  <a:pt x="66" y="0"/>
                  <a:pt x="66" y="0"/>
                  <a:pt x="66" y="0"/>
                </a:cubicBezTo>
                <a:cubicBezTo>
                  <a:pt x="70" y="0"/>
                  <a:pt x="72" y="2"/>
                  <a:pt x="72" y="6"/>
                </a:cubicBezTo>
                <a:cubicBezTo>
                  <a:pt x="72" y="11"/>
                  <a:pt x="69" y="15"/>
                  <a:pt x="66" y="17"/>
                </a:cubicBezTo>
                <a:close/>
                <a:moveTo>
                  <a:pt x="72" y="50"/>
                </a:moveTo>
                <a:cubicBezTo>
                  <a:pt x="72" y="53"/>
                  <a:pt x="70" y="56"/>
                  <a:pt x="66" y="56"/>
                </a:cubicBezTo>
                <a:cubicBezTo>
                  <a:pt x="7" y="56"/>
                  <a:pt x="7" y="56"/>
                  <a:pt x="7" y="56"/>
                </a:cubicBezTo>
                <a:cubicBezTo>
                  <a:pt x="3" y="56"/>
                  <a:pt x="0" y="53"/>
                  <a:pt x="0" y="50"/>
                </a:cubicBezTo>
                <a:cubicBezTo>
                  <a:pt x="0" y="18"/>
                  <a:pt x="0" y="18"/>
                  <a:pt x="0" y="18"/>
                </a:cubicBezTo>
                <a:cubicBezTo>
                  <a:pt x="2" y="19"/>
                  <a:pt x="3" y="20"/>
                  <a:pt x="5" y="21"/>
                </a:cubicBezTo>
                <a:cubicBezTo>
                  <a:pt x="11" y="26"/>
                  <a:pt x="18" y="30"/>
                  <a:pt x="24" y="35"/>
                </a:cubicBezTo>
                <a:cubicBezTo>
                  <a:pt x="28" y="38"/>
                  <a:pt x="32" y="41"/>
                  <a:pt x="36" y="41"/>
                </a:cubicBezTo>
                <a:cubicBezTo>
                  <a:pt x="36" y="41"/>
                  <a:pt x="36" y="41"/>
                  <a:pt x="36" y="41"/>
                </a:cubicBezTo>
                <a:cubicBezTo>
                  <a:pt x="37" y="41"/>
                  <a:pt x="37" y="41"/>
                  <a:pt x="37" y="41"/>
                </a:cubicBezTo>
                <a:cubicBezTo>
                  <a:pt x="41" y="41"/>
                  <a:pt x="45" y="38"/>
                  <a:pt x="48" y="35"/>
                </a:cubicBezTo>
                <a:cubicBezTo>
                  <a:pt x="55" y="30"/>
                  <a:pt x="62" y="26"/>
                  <a:pt x="68" y="21"/>
                </a:cubicBezTo>
                <a:cubicBezTo>
                  <a:pt x="70" y="20"/>
                  <a:pt x="71" y="19"/>
                  <a:pt x="72" y="18"/>
                </a:cubicBezTo>
                <a:lnTo>
                  <a:pt x="72" y="50"/>
                </a:lnTo>
                <a:close/>
              </a:path>
            </a:pathLst>
          </a:custGeom>
          <a:solidFill>
            <a:schemeClr val="accent1"/>
          </a:solidFill>
          <a:ln w="9525">
            <a:noFill/>
            <a:round/>
          </a:ln>
        </p:spPr>
        <p:txBody>
          <a:bodyPr vert="horz" wrap="square" lIns="34290" tIns="17145" rIns="34290" bIns="17145" numCol="1" anchor="t" anchorCtr="0" compatLnSpc="1"/>
          <a:lstStyle/>
          <a:p>
            <a:pPr defTabSz="685165"/>
            <a:endParaRPr lang="en-US" sz="1350">
              <a:solidFill>
                <a:srgbClr val="445469"/>
              </a:solidFill>
              <a:latin typeface="Lato Light"/>
              <a:ea typeface="微软雅黑" panose="020B0503020204020204" pitchFamily="34" charset="-122"/>
            </a:endParaRPr>
          </a:p>
        </p:txBody>
      </p:sp>
      <p:sp>
        <p:nvSpPr>
          <p:cNvPr id="31" name="TextBox 30"/>
          <p:cNvSpPr txBox="1"/>
          <p:nvPr/>
        </p:nvSpPr>
        <p:spPr>
          <a:xfrm>
            <a:off x="5375628" y="2634118"/>
            <a:ext cx="1119545" cy="230836"/>
          </a:xfrm>
          <a:prstGeom prst="rect">
            <a:avLst/>
          </a:prstGeom>
          <a:noFill/>
        </p:spPr>
        <p:txBody>
          <a:bodyPr wrap="none" lIns="68584" tIns="34292" rIns="68584" bIns="34292" rtlCol="0">
            <a:spAutoFit/>
          </a:bodyPr>
          <a:lstStyle/>
          <a:p>
            <a:pPr defTabSz="685165"/>
            <a:r>
              <a:rPr lang="zh-CN" altLang="en-US" sz="1050" b="1" spc="225" dirty="0">
                <a:solidFill>
                  <a:srgbClr val="445469"/>
                </a:solidFill>
                <a:latin typeface="Lato Regular"/>
                <a:ea typeface="微软雅黑" panose="020B0503020204020204" pitchFamily="34" charset="-122"/>
                <a:cs typeface="Lato Regular"/>
              </a:rPr>
              <a:t>输入你的标题</a:t>
            </a:r>
            <a:endParaRPr lang="id-ID" sz="1050" b="1" spc="225" dirty="0">
              <a:solidFill>
                <a:srgbClr val="445469"/>
              </a:solidFill>
              <a:latin typeface="Lato Regular"/>
              <a:ea typeface="微软雅黑" panose="020B0503020204020204" pitchFamily="34" charset="-122"/>
              <a:cs typeface="Lato Regular"/>
            </a:endParaRPr>
          </a:p>
        </p:txBody>
      </p:sp>
      <p:sp>
        <p:nvSpPr>
          <p:cNvPr id="32" name="Rectangle 31"/>
          <p:cNvSpPr/>
          <p:nvPr/>
        </p:nvSpPr>
        <p:spPr>
          <a:xfrm>
            <a:off x="5375627" y="2832655"/>
            <a:ext cx="2780226" cy="484752"/>
          </a:xfrm>
          <a:prstGeom prst="rect">
            <a:avLst/>
          </a:prstGeom>
        </p:spPr>
        <p:txBody>
          <a:bodyPr wrap="square" lIns="68584" tIns="34292" rIns="68584" bIns="34292">
            <a:spAutoFit/>
          </a:bodyPr>
          <a:lstStyle/>
          <a:p>
            <a:pPr defTabSz="685165"/>
            <a:r>
              <a:rPr lang="fr-FR" sz="900" dirty="0" err="1">
                <a:solidFill>
                  <a:srgbClr val="445469">
                    <a:alpha val="60000"/>
                  </a:srgbClr>
                </a:solidFill>
                <a:latin typeface="Lato Light"/>
                <a:ea typeface="微软雅黑" panose="020B0503020204020204" pitchFamily="34" charset="-122"/>
                <a:cs typeface="Lato Light"/>
              </a:rPr>
              <a:t>Lorem</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ipsum</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dolor</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sit</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amet</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consectetur</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adipiscing</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elit</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Aliquam</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tincidunt</a:t>
            </a:r>
            <a:r>
              <a:rPr lang="fr-FR" sz="900" dirty="0">
                <a:solidFill>
                  <a:srgbClr val="445469">
                    <a:alpha val="60000"/>
                  </a:srgbClr>
                </a:solidFill>
                <a:latin typeface="Lato Light"/>
                <a:ea typeface="微软雅黑" panose="020B0503020204020204" pitchFamily="34" charset="-122"/>
                <a:cs typeface="Lato Light"/>
              </a:rPr>
              <a:t> ante nec </a:t>
            </a:r>
            <a:r>
              <a:rPr lang="fr-FR" sz="900" dirty="0" err="1">
                <a:solidFill>
                  <a:srgbClr val="445469">
                    <a:alpha val="60000"/>
                  </a:srgbClr>
                </a:solidFill>
                <a:latin typeface="Lato Light"/>
                <a:ea typeface="微软雅黑" panose="020B0503020204020204" pitchFamily="34" charset="-122"/>
                <a:cs typeface="Lato Light"/>
              </a:rPr>
              <a:t>sem</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congue</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convallis</a:t>
            </a:r>
            <a:r>
              <a:rPr lang="fr-FR" sz="900" dirty="0">
                <a:solidFill>
                  <a:srgbClr val="445469">
                    <a:alpha val="60000"/>
                  </a:srgbClr>
                </a:solidFill>
                <a:latin typeface="Lato Light"/>
                <a:ea typeface="微软雅黑" panose="020B0503020204020204" pitchFamily="34" charset="-122"/>
                <a:cs typeface="Lato Light"/>
              </a:rPr>
              <a:t>. </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33" name="Freeform 148"/>
          <p:cNvSpPr>
            <a:spLocks noEditPoints="1"/>
          </p:cNvSpPr>
          <p:nvPr/>
        </p:nvSpPr>
        <p:spPr bwMode="auto">
          <a:xfrm>
            <a:off x="4984346" y="2832655"/>
            <a:ext cx="314115" cy="302936"/>
          </a:xfrm>
          <a:custGeom>
            <a:avLst/>
            <a:gdLst/>
            <a:ahLst/>
            <a:cxnLst>
              <a:cxn ang="0">
                <a:pos x="16" y="54"/>
              </a:cxn>
              <a:cxn ang="0">
                <a:pos x="14" y="57"/>
              </a:cxn>
              <a:cxn ang="0">
                <a:pos x="2" y="57"/>
              </a:cxn>
              <a:cxn ang="0">
                <a:pos x="0" y="54"/>
              </a:cxn>
              <a:cxn ang="0">
                <a:pos x="0" y="29"/>
              </a:cxn>
              <a:cxn ang="0">
                <a:pos x="2" y="26"/>
              </a:cxn>
              <a:cxn ang="0">
                <a:pos x="14" y="26"/>
              </a:cxn>
              <a:cxn ang="0">
                <a:pos x="16" y="29"/>
              </a:cxn>
              <a:cxn ang="0">
                <a:pos x="16" y="54"/>
              </a:cxn>
              <a:cxn ang="0">
                <a:pos x="7" y="47"/>
              </a:cxn>
              <a:cxn ang="0">
                <a:pos x="5" y="49"/>
              </a:cxn>
              <a:cxn ang="0">
                <a:pos x="7" y="52"/>
              </a:cxn>
              <a:cxn ang="0">
                <a:pos x="10" y="49"/>
              </a:cxn>
              <a:cxn ang="0">
                <a:pos x="7" y="47"/>
              </a:cxn>
              <a:cxn ang="0">
                <a:pos x="62" y="35"/>
              </a:cxn>
              <a:cxn ang="0">
                <a:pos x="62" y="38"/>
              </a:cxn>
              <a:cxn ang="0">
                <a:pos x="61" y="43"/>
              </a:cxn>
              <a:cxn ang="0">
                <a:pos x="61" y="48"/>
              </a:cxn>
              <a:cxn ang="0">
                <a:pos x="59" y="52"/>
              </a:cxn>
              <a:cxn ang="0">
                <a:pos x="57" y="59"/>
              </a:cxn>
              <a:cxn ang="0">
                <a:pos x="49" y="62"/>
              </a:cxn>
              <a:cxn ang="0">
                <a:pos x="47" y="62"/>
              </a:cxn>
              <a:cxn ang="0">
                <a:pos x="44" y="62"/>
              </a:cxn>
              <a:cxn ang="0">
                <a:pos x="43" y="62"/>
              </a:cxn>
              <a:cxn ang="0">
                <a:pos x="28" y="59"/>
              </a:cxn>
              <a:cxn ang="0">
                <a:pos x="22" y="57"/>
              </a:cxn>
              <a:cxn ang="0">
                <a:pos x="19" y="54"/>
              </a:cxn>
              <a:cxn ang="0">
                <a:pos x="19" y="29"/>
              </a:cxn>
              <a:cxn ang="0">
                <a:pos x="21" y="26"/>
              </a:cxn>
              <a:cxn ang="0">
                <a:pos x="29" y="19"/>
              </a:cxn>
              <a:cxn ang="0">
                <a:pos x="33" y="14"/>
              </a:cxn>
              <a:cxn ang="0">
                <a:pos x="35" y="8"/>
              </a:cxn>
              <a:cxn ang="0">
                <a:pos x="38" y="1"/>
              </a:cxn>
              <a:cxn ang="0">
                <a:pos x="40" y="0"/>
              </a:cxn>
              <a:cxn ang="0">
                <a:pos x="49" y="11"/>
              </a:cxn>
              <a:cxn ang="0">
                <a:pos x="46" y="18"/>
              </a:cxn>
              <a:cxn ang="0">
                <a:pos x="45" y="21"/>
              </a:cxn>
              <a:cxn ang="0">
                <a:pos x="56" y="21"/>
              </a:cxn>
              <a:cxn ang="0">
                <a:pos x="64" y="29"/>
              </a:cxn>
              <a:cxn ang="0">
                <a:pos x="62" y="35"/>
              </a:cxn>
            </a:cxnLst>
            <a:rect l="0" t="0" r="r" b="b"/>
            <a:pathLst>
              <a:path w="64" h="62">
                <a:moveTo>
                  <a:pt x="16" y="54"/>
                </a:moveTo>
                <a:cubicBezTo>
                  <a:pt x="16" y="56"/>
                  <a:pt x="15" y="57"/>
                  <a:pt x="14" y="57"/>
                </a:cubicBezTo>
                <a:cubicBezTo>
                  <a:pt x="2" y="57"/>
                  <a:pt x="2" y="57"/>
                  <a:pt x="2" y="57"/>
                </a:cubicBezTo>
                <a:cubicBezTo>
                  <a:pt x="1" y="57"/>
                  <a:pt x="0" y="56"/>
                  <a:pt x="0" y="54"/>
                </a:cubicBezTo>
                <a:cubicBezTo>
                  <a:pt x="0" y="29"/>
                  <a:pt x="0" y="29"/>
                  <a:pt x="0" y="29"/>
                </a:cubicBezTo>
                <a:cubicBezTo>
                  <a:pt x="0" y="27"/>
                  <a:pt x="1" y="26"/>
                  <a:pt x="2" y="26"/>
                </a:cubicBezTo>
                <a:cubicBezTo>
                  <a:pt x="14" y="26"/>
                  <a:pt x="14" y="26"/>
                  <a:pt x="14" y="26"/>
                </a:cubicBezTo>
                <a:cubicBezTo>
                  <a:pt x="15" y="26"/>
                  <a:pt x="16" y="27"/>
                  <a:pt x="16" y="29"/>
                </a:cubicBezTo>
                <a:lnTo>
                  <a:pt x="16" y="54"/>
                </a:lnTo>
                <a:close/>
                <a:moveTo>
                  <a:pt x="7" y="47"/>
                </a:moveTo>
                <a:cubicBezTo>
                  <a:pt x="6" y="47"/>
                  <a:pt x="5" y="48"/>
                  <a:pt x="5" y="49"/>
                </a:cubicBezTo>
                <a:cubicBezTo>
                  <a:pt x="5" y="51"/>
                  <a:pt x="6" y="52"/>
                  <a:pt x="7" y="52"/>
                </a:cubicBezTo>
                <a:cubicBezTo>
                  <a:pt x="9" y="52"/>
                  <a:pt x="10" y="51"/>
                  <a:pt x="10" y="49"/>
                </a:cubicBezTo>
                <a:cubicBezTo>
                  <a:pt x="10" y="48"/>
                  <a:pt x="9" y="47"/>
                  <a:pt x="7" y="47"/>
                </a:cubicBezTo>
                <a:close/>
                <a:moveTo>
                  <a:pt x="62" y="35"/>
                </a:moveTo>
                <a:cubicBezTo>
                  <a:pt x="62" y="36"/>
                  <a:pt x="62" y="37"/>
                  <a:pt x="62" y="38"/>
                </a:cubicBezTo>
                <a:cubicBezTo>
                  <a:pt x="62" y="40"/>
                  <a:pt x="62" y="42"/>
                  <a:pt x="61" y="43"/>
                </a:cubicBezTo>
                <a:cubicBezTo>
                  <a:pt x="61" y="45"/>
                  <a:pt x="61" y="46"/>
                  <a:pt x="61" y="48"/>
                </a:cubicBezTo>
                <a:cubicBezTo>
                  <a:pt x="60" y="49"/>
                  <a:pt x="60" y="51"/>
                  <a:pt x="59" y="52"/>
                </a:cubicBezTo>
                <a:cubicBezTo>
                  <a:pt x="59" y="55"/>
                  <a:pt x="58" y="57"/>
                  <a:pt x="57" y="59"/>
                </a:cubicBezTo>
                <a:cubicBezTo>
                  <a:pt x="55" y="61"/>
                  <a:pt x="52" y="62"/>
                  <a:pt x="49" y="62"/>
                </a:cubicBezTo>
                <a:cubicBezTo>
                  <a:pt x="48" y="62"/>
                  <a:pt x="48" y="62"/>
                  <a:pt x="47" y="62"/>
                </a:cubicBezTo>
                <a:cubicBezTo>
                  <a:pt x="44" y="62"/>
                  <a:pt x="44" y="62"/>
                  <a:pt x="44" y="62"/>
                </a:cubicBezTo>
                <a:cubicBezTo>
                  <a:pt x="43" y="62"/>
                  <a:pt x="43" y="62"/>
                  <a:pt x="43" y="62"/>
                </a:cubicBezTo>
                <a:cubicBezTo>
                  <a:pt x="38" y="62"/>
                  <a:pt x="32" y="60"/>
                  <a:pt x="28" y="59"/>
                </a:cubicBezTo>
                <a:cubicBezTo>
                  <a:pt x="25" y="58"/>
                  <a:pt x="23" y="57"/>
                  <a:pt x="22" y="57"/>
                </a:cubicBezTo>
                <a:cubicBezTo>
                  <a:pt x="20" y="57"/>
                  <a:pt x="19" y="56"/>
                  <a:pt x="19" y="54"/>
                </a:cubicBezTo>
                <a:cubicBezTo>
                  <a:pt x="19" y="29"/>
                  <a:pt x="19" y="29"/>
                  <a:pt x="19" y="29"/>
                </a:cubicBezTo>
                <a:cubicBezTo>
                  <a:pt x="19" y="27"/>
                  <a:pt x="20" y="26"/>
                  <a:pt x="21" y="26"/>
                </a:cubicBezTo>
                <a:cubicBezTo>
                  <a:pt x="23" y="26"/>
                  <a:pt x="27" y="21"/>
                  <a:pt x="29" y="19"/>
                </a:cubicBezTo>
                <a:cubicBezTo>
                  <a:pt x="30" y="17"/>
                  <a:pt x="31" y="15"/>
                  <a:pt x="33" y="14"/>
                </a:cubicBezTo>
                <a:cubicBezTo>
                  <a:pt x="34" y="13"/>
                  <a:pt x="35" y="10"/>
                  <a:pt x="35" y="8"/>
                </a:cubicBezTo>
                <a:cubicBezTo>
                  <a:pt x="36" y="5"/>
                  <a:pt x="36" y="3"/>
                  <a:pt x="38" y="1"/>
                </a:cubicBezTo>
                <a:cubicBezTo>
                  <a:pt x="38" y="1"/>
                  <a:pt x="39" y="0"/>
                  <a:pt x="40" y="0"/>
                </a:cubicBezTo>
                <a:cubicBezTo>
                  <a:pt x="49" y="0"/>
                  <a:pt x="49" y="8"/>
                  <a:pt x="49" y="11"/>
                </a:cubicBezTo>
                <a:cubicBezTo>
                  <a:pt x="49" y="14"/>
                  <a:pt x="47" y="16"/>
                  <a:pt x="46" y="18"/>
                </a:cubicBezTo>
                <a:cubicBezTo>
                  <a:pt x="46" y="19"/>
                  <a:pt x="46" y="20"/>
                  <a:pt x="45" y="21"/>
                </a:cubicBezTo>
                <a:cubicBezTo>
                  <a:pt x="56" y="21"/>
                  <a:pt x="56" y="21"/>
                  <a:pt x="56" y="21"/>
                </a:cubicBezTo>
                <a:cubicBezTo>
                  <a:pt x="60" y="21"/>
                  <a:pt x="64" y="25"/>
                  <a:pt x="64" y="29"/>
                </a:cubicBezTo>
                <a:cubicBezTo>
                  <a:pt x="64" y="31"/>
                  <a:pt x="63" y="33"/>
                  <a:pt x="62" y="35"/>
                </a:cubicBezTo>
                <a:close/>
              </a:path>
            </a:pathLst>
          </a:custGeom>
          <a:solidFill>
            <a:schemeClr val="accent2"/>
          </a:solidFill>
          <a:ln w="9525">
            <a:noFill/>
            <a:round/>
          </a:ln>
        </p:spPr>
        <p:txBody>
          <a:bodyPr vert="horz" wrap="square" lIns="34290" tIns="17145" rIns="34290" bIns="17145" numCol="1" anchor="t" anchorCtr="0" compatLnSpc="1"/>
          <a:lstStyle/>
          <a:p>
            <a:pPr defTabSz="685165"/>
            <a:endParaRPr lang="en-US" sz="1350">
              <a:solidFill>
                <a:srgbClr val="445469"/>
              </a:solidFill>
              <a:latin typeface="Lato Light"/>
              <a:ea typeface="微软雅黑" panose="020B0503020204020204" pitchFamily="34" charset="-122"/>
            </a:endParaRPr>
          </a:p>
        </p:txBody>
      </p:sp>
      <p:sp>
        <p:nvSpPr>
          <p:cNvPr id="34" name="Freeform 21"/>
          <p:cNvSpPr>
            <a:spLocks noEditPoints="1"/>
          </p:cNvSpPr>
          <p:nvPr/>
        </p:nvSpPr>
        <p:spPr bwMode="auto">
          <a:xfrm>
            <a:off x="4966766" y="3773736"/>
            <a:ext cx="306104" cy="248679"/>
          </a:xfrm>
          <a:custGeom>
            <a:avLst/>
            <a:gdLst/>
            <a:ahLst/>
            <a:cxnLst>
              <a:cxn ang="0">
                <a:pos x="69" y="43"/>
              </a:cxn>
              <a:cxn ang="0">
                <a:pos x="64" y="46"/>
              </a:cxn>
              <a:cxn ang="0">
                <a:pos x="54" y="56"/>
              </a:cxn>
              <a:cxn ang="0">
                <a:pos x="44" y="46"/>
              </a:cxn>
              <a:cxn ang="0">
                <a:pos x="28" y="46"/>
              </a:cxn>
              <a:cxn ang="0">
                <a:pos x="18" y="56"/>
              </a:cxn>
              <a:cxn ang="0">
                <a:pos x="8" y="46"/>
              </a:cxn>
              <a:cxn ang="0">
                <a:pos x="5" y="46"/>
              </a:cxn>
              <a:cxn ang="0">
                <a:pos x="0" y="43"/>
              </a:cxn>
              <a:cxn ang="0">
                <a:pos x="3" y="41"/>
              </a:cxn>
              <a:cxn ang="0">
                <a:pos x="3" y="28"/>
              </a:cxn>
              <a:cxn ang="0">
                <a:pos x="4" y="20"/>
              </a:cxn>
              <a:cxn ang="0">
                <a:pos x="12" y="12"/>
              </a:cxn>
              <a:cxn ang="0">
                <a:pos x="17" y="10"/>
              </a:cxn>
              <a:cxn ang="0">
                <a:pos x="23" y="10"/>
              </a:cxn>
              <a:cxn ang="0">
                <a:pos x="23" y="2"/>
              </a:cxn>
              <a:cxn ang="0">
                <a:pos x="26" y="0"/>
              </a:cxn>
              <a:cxn ang="0">
                <a:pos x="67" y="0"/>
              </a:cxn>
              <a:cxn ang="0">
                <a:pos x="69" y="2"/>
              </a:cxn>
              <a:cxn ang="0">
                <a:pos x="69" y="43"/>
              </a:cxn>
              <a:cxn ang="0">
                <a:pos x="23" y="25"/>
              </a:cxn>
              <a:cxn ang="0">
                <a:pos x="23" y="15"/>
              </a:cxn>
              <a:cxn ang="0">
                <a:pos x="17" y="15"/>
              </a:cxn>
              <a:cxn ang="0">
                <a:pos x="16" y="15"/>
              </a:cxn>
              <a:cxn ang="0">
                <a:pos x="8" y="23"/>
              </a:cxn>
              <a:cxn ang="0">
                <a:pos x="8" y="24"/>
              </a:cxn>
              <a:cxn ang="0">
                <a:pos x="8" y="25"/>
              </a:cxn>
              <a:cxn ang="0">
                <a:pos x="23" y="25"/>
              </a:cxn>
              <a:cxn ang="0">
                <a:pos x="18" y="41"/>
              </a:cxn>
              <a:cxn ang="0">
                <a:pos x="13" y="46"/>
              </a:cxn>
              <a:cxn ang="0">
                <a:pos x="18" y="51"/>
              </a:cxn>
              <a:cxn ang="0">
                <a:pos x="23" y="46"/>
              </a:cxn>
              <a:cxn ang="0">
                <a:pos x="18" y="41"/>
              </a:cxn>
              <a:cxn ang="0">
                <a:pos x="54" y="41"/>
              </a:cxn>
              <a:cxn ang="0">
                <a:pos x="49" y="46"/>
              </a:cxn>
              <a:cxn ang="0">
                <a:pos x="54" y="51"/>
              </a:cxn>
              <a:cxn ang="0">
                <a:pos x="59" y="46"/>
              </a:cxn>
              <a:cxn ang="0">
                <a:pos x="54" y="41"/>
              </a:cxn>
            </a:cxnLst>
            <a:rect l="0" t="0" r="r" b="b"/>
            <a:pathLst>
              <a:path w="69" h="56">
                <a:moveTo>
                  <a:pt x="69" y="43"/>
                </a:moveTo>
                <a:cubicBezTo>
                  <a:pt x="69" y="46"/>
                  <a:pt x="66" y="46"/>
                  <a:pt x="64" y="46"/>
                </a:cubicBezTo>
                <a:cubicBezTo>
                  <a:pt x="64" y="52"/>
                  <a:pt x="60" y="56"/>
                  <a:pt x="54" y="56"/>
                </a:cubicBezTo>
                <a:cubicBezTo>
                  <a:pt x="48" y="56"/>
                  <a:pt x="44" y="52"/>
                  <a:pt x="44" y="46"/>
                </a:cubicBezTo>
                <a:cubicBezTo>
                  <a:pt x="28" y="46"/>
                  <a:pt x="28" y="46"/>
                  <a:pt x="28" y="46"/>
                </a:cubicBezTo>
                <a:cubicBezTo>
                  <a:pt x="28" y="52"/>
                  <a:pt x="24" y="56"/>
                  <a:pt x="18" y="56"/>
                </a:cubicBezTo>
                <a:cubicBezTo>
                  <a:pt x="12" y="56"/>
                  <a:pt x="8" y="52"/>
                  <a:pt x="8" y="46"/>
                </a:cubicBezTo>
                <a:cubicBezTo>
                  <a:pt x="5" y="46"/>
                  <a:pt x="5" y="46"/>
                  <a:pt x="5" y="46"/>
                </a:cubicBezTo>
                <a:cubicBezTo>
                  <a:pt x="3" y="46"/>
                  <a:pt x="0" y="46"/>
                  <a:pt x="0" y="43"/>
                </a:cubicBezTo>
                <a:cubicBezTo>
                  <a:pt x="0" y="42"/>
                  <a:pt x="1" y="41"/>
                  <a:pt x="3" y="41"/>
                </a:cubicBezTo>
                <a:cubicBezTo>
                  <a:pt x="3" y="28"/>
                  <a:pt x="3" y="28"/>
                  <a:pt x="3" y="28"/>
                </a:cubicBezTo>
                <a:cubicBezTo>
                  <a:pt x="3" y="25"/>
                  <a:pt x="2" y="22"/>
                  <a:pt x="4" y="20"/>
                </a:cubicBezTo>
                <a:cubicBezTo>
                  <a:pt x="12" y="12"/>
                  <a:pt x="12" y="12"/>
                  <a:pt x="12" y="12"/>
                </a:cubicBezTo>
                <a:cubicBezTo>
                  <a:pt x="13" y="11"/>
                  <a:pt x="15" y="10"/>
                  <a:pt x="17" y="10"/>
                </a:cubicBezTo>
                <a:cubicBezTo>
                  <a:pt x="23" y="10"/>
                  <a:pt x="23" y="10"/>
                  <a:pt x="23" y="10"/>
                </a:cubicBezTo>
                <a:cubicBezTo>
                  <a:pt x="23" y="2"/>
                  <a:pt x="23" y="2"/>
                  <a:pt x="23" y="2"/>
                </a:cubicBezTo>
                <a:cubicBezTo>
                  <a:pt x="23" y="1"/>
                  <a:pt x="24" y="0"/>
                  <a:pt x="26" y="0"/>
                </a:cubicBezTo>
                <a:cubicBezTo>
                  <a:pt x="67" y="0"/>
                  <a:pt x="67" y="0"/>
                  <a:pt x="67" y="0"/>
                </a:cubicBezTo>
                <a:cubicBezTo>
                  <a:pt x="68" y="0"/>
                  <a:pt x="69" y="1"/>
                  <a:pt x="69" y="2"/>
                </a:cubicBezTo>
                <a:lnTo>
                  <a:pt x="69" y="43"/>
                </a:lnTo>
                <a:close/>
                <a:moveTo>
                  <a:pt x="23" y="25"/>
                </a:moveTo>
                <a:cubicBezTo>
                  <a:pt x="23" y="15"/>
                  <a:pt x="23" y="15"/>
                  <a:pt x="23" y="15"/>
                </a:cubicBezTo>
                <a:cubicBezTo>
                  <a:pt x="17" y="15"/>
                  <a:pt x="17" y="15"/>
                  <a:pt x="17" y="15"/>
                </a:cubicBezTo>
                <a:cubicBezTo>
                  <a:pt x="17" y="15"/>
                  <a:pt x="16" y="15"/>
                  <a:pt x="16" y="15"/>
                </a:cubicBezTo>
                <a:cubicBezTo>
                  <a:pt x="8" y="23"/>
                  <a:pt x="8" y="23"/>
                  <a:pt x="8" y="23"/>
                </a:cubicBezTo>
                <a:cubicBezTo>
                  <a:pt x="8" y="23"/>
                  <a:pt x="8" y="24"/>
                  <a:pt x="8" y="24"/>
                </a:cubicBezTo>
                <a:cubicBezTo>
                  <a:pt x="8" y="25"/>
                  <a:pt x="8" y="25"/>
                  <a:pt x="8" y="25"/>
                </a:cubicBezTo>
                <a:lnTo>
                  <a:pt x="23" y="25"/>
                </a:lnTo>
                <a:close/>
                <a:moveTo>
                  <a:pt x="18" y="41"/>
                </a:moveTo>
                <a:cubicBezTo>
                  <a:pt x="15" y="41"/>
                  <a:pt x="13" y="43"/>
                  <a:pt x="13" y="46"/>
                </a:cubicBezTo>
                <a:cubicBezTo>
                  <a:pt x="13" y="49"/>
                  <a:pt x="15" y="51"/>
                  <a:pt x="18" y="51"/>
                </a:cubicBezTo>
                <a:cubicBezTo>
                  <a:pt x="21" y="51"/>
                  <a:pt x="23" y="49"/>
                  <a:pt x="23" y="46"/>
                </a:cubicBezTo>
                <a:cubicBezTo>
                  <a:pt x="23" y="43"/>
                  <a:pt x="21" y="41"/>
                  <a:pt x="18" y="41"/>
                </a:cubicBezTo>
                <a:close/>
                <a:moveTo>
                  <a:pt x="54" y="41"/>
                </a:moveTo>
                <a:cubicBezTo>
                  <a:pt x="51" y="41"/>
                  <a:pt x="49" y="43"/>
                  <a:pt x="49" y="46"/>
                </a:cubicBezTo>
                <a:cubicBezTo>
                  <a:pt x="49" y="49"/>
                  <a:pt x="51" y="51"/>
                  <a:pt x="54" y="51"/>
                </a:cubicBezTo>
                <a:cubicBezTo>
                  <a:pt x="57" y="51"/>
                  <a:pt x="59" y="49"/>
                  <a:pt x="59" y="46"/>
                </a:cubicBezTo>
                <a:cubicBezTo>
                  <a:pt x="59" y="43"/>
                  <a:pt x="57" y="41"/>
                  <a:pt x="54" y="41"/>
                </a:cubicBezTo>
                <a:close/>
              </a:path>
            </a:pathLst>
          </a:custGeom>
          <a:solidFill>
            <a:schemeClr val="accent3"/>
          </a:solidFill>
          <a:ln w="9525">
            <a:noFill/>
            <a:round/>
          </a:ln>
        </p:spPr>
        <p:txBody>
          <a:bodyPr vert="horz" wrap="square" lIns="34290" tIns="17145" rIns="34290" bIns="17145" numCol="1" anchor="t" anchorCtr="0" compatLnSpc="1"/>
          <a:lstStyle/>
          <a:p>
            <a:pPr defTabSz="685165"/>
            <a:endParaRPr lang="en-US" sz="1350">
              <a:solidFill>
                <a:srgbClr val="445469"/>
              </a:solidFill>
              <a:latin typeface="Lato Light"/>
              <a:ea typeface="微软雅黑" panose="020B0503020204020204" pitchFamily="34" charset="-122"/>
            </a:endParaRPr>
          </a:p>
        </p:txBody>
      </p:sp>
      <p:sp>
        <p:nvSpPr>
          <p:cNvPr id="35" name="TextBox 34"/>
          <p:cNvSpPr txBox="1"/>
          <p:nvPr/>
        </p:nvSpPr>
        <p:spPr>
          <a:xfrm>
            <a:off x="5375628" y="3528763"/>
            <a:ext cx="1119545" cy="230836"/>
          </a:xfrm>
          <a:prstGeom prst="rect">
            <a:avLst/>
          </a:prstGeom>
          <a:noFill/>
        </p:spPr>
        <p:txBody>
          <a:bodyPr wrap="none" lIns="68584" tIns="34292" rIns="68584" bIns="34292" rtlCol="0">
            <a:spAutoFit/>
          </a:bodyPr>
          <a:lstStyle/>
          <a:p>
            <a:pPr defTabSz="685165"/>
            <a:r>
              <a:rPr lang="zh-CN" altLang="en-US" sz="1050" b="1" spc="225" dirty="0">
                <a:solidFill>
                  <a:srgbClr val="445469"/>
                </a:solidFill>
                <a:latin typeface="Lato Regular"/>
                <a:ea typeface="微软雅黑" panose="020B0503020204020204" pitchFamily="34" charset="-122"/>
                <a:cs typeface="Lato Regular"/>
              </a:rPr>
              <a:t>输入你的标题</a:t>
            </a:r>
            <a:endParaRPr lang="id-ID" sz="1050" b="1" spc="225" dirty="0">
              <a:solidFill>
                <a:srgbClr val="445469"/>
              </a:solidFill>
              <a:latin typeface="Lato Regular"/>
              <a:ea typeface="微软雅黑" panose="020B0503020204020204" pitchFamily="34" charset="-122"/>
              <a:cs typeface="Lato Regular"/>
            </a:endParaRPr>
          </a:p>
        </p:txBody>
      </p:sp>
      <p:sp>
        <p:nvSpPr>
          <p:cNvPr id="36" name="Rectangle 35"/>
          <p:cNvSpPr/>
          <p:nvPr/>
        </p:nvSpPr>
        <p:spPr>
          <a:xfrm>
            <a:off x="5375627" y="3727299"/>
            <a:ext cx="2780226" cy="484752"/>
          </a:xfrm>
          <a:prstGeom prst="rect">
            <a:avLst/>
          </a:prstGeom>
        </p:spPr>
        <p:txBody>
          <a:bodyPr wrap="square" lIns="68584" tIns="34292" rIns="68584" bIns="34292">
            <a:spAutoFit/>
          </a:bodyPr>
          <a:lstStyle/>
          <a:p>
            <a:pPr defTabSz="685165"/>
            <a:r>
              <a:rPr lang="fr-FR" sz="900" dirty="0" err="1">
                <a:solidFill>
                  <a:srgbClr val="445469">
                    <a:alpha val="60000"/>
                  </a:srgbClr>
                </a:solidFill>
                <a:latin typeface="Lato Light"/>
                <a:ea typeface="微软雅黑" panose="020B0503020204020204" pitchFamily="34" charset="-122"/>
                <a:cs typeface="Lato Light"/>
              </a:rPr>
              <a:t>Lorem</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ipsum</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dolor</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sit</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amet</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consectetur</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adipiscing</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elit</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Aliquam</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tincidunt</a:t>
            </a:r>
            <a:r>
              <a:rPr lang="fr-FR" sz="900" dirty="0">
                <a:solidFill>
                  <a:srgbClr val="445469">
                    <a:alpha val="60000"/>
                  </a:srgbClr>
                </a:solidFill>
                <a:latin typeface="Lato Light"/>
                <a:ea typeface="微软雅黑" panose="020B0503020204020204" pitchFamily="34" charset="-122"/>
                <a:cs typeface="Lato Light"/>
              </a:rPr>
              <a:t> ante nec </a:t>
            </a:r>
            <a:r>
              <a:rPr lang="fr-FR" sz="900" dirty="0" err="1">
                <a:solidFill>
                  <a:srgbClr val="445469">
                    <a:alpha val="60000"/>
                  </a:srgbClr>
                </a:solidFill>
                <a:latin typeface="Lato Light"/>
                <a:ea typeface="微软雅黑" panose="020B0503020204020204" pitchFamily="34" charset="-122"/>
                <a:cs typeface="Lato Light"/>
              </a:rPr>
              <a:t>sem</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congue</a:t>
            </a:r>
            <a:r>
              <a:rPr lang="fr-FR" sz="900" dirty="0">
                <a:solidFill>
                  <a:srgbClr val="445469">
                    <a:alpha val="60000"/>
                  </a:srgbClr>
                </a:solidFill>
                <a:latin typeface="Lato Light"/>
                <a:ea typeface="微软雅黑" panose="020B0503020204020204" pitchFamily="34" charset="-122"/>
                <a:cs typeface="Lato Light"/>
              </a:rPr>
              <a:t> </a:t>
            </a:r>
            <a:r>
              <a:rPr lang="fr-FR" sz="900" dirty="0" err="1">
                <a:solidFill>
                  <a:srgbClr val="445469">
                    <a:alpha val="60000"/>
                  </a:srgbClr>
                </a:solidFill>
                <a:latin typeface="Lato Light"/>
                <a:ea typeface="微软雅黑" panose="020B0503020204020204" pitchFamily="34" charset="-122"/>
                <a:cs typeface="Lato Light"/>
              </a:rPr>
              <a:t>convallis</a:t>
            </a:r>
            <a:r>
              <a:rPr lang="fr-FR" sz="900" dirty="0">
                <a:solidFill>
                  <a:srgbClr val="445469">
                    <a:alpha val="60000"/>
                  </a:srgbClr>
                </a:solidFill>
                <a:latin typeface="Lato Light"/>
                <a:ea typeface="微软雅黑" panose="020B0503020204020204" pitchFamily="34" charset="-122"/>
                <a:cs typeface="Lato Light"/>
              </a:rPr>
              <a:t>. </a:t>
            </a:r>
            <a:endParaRPr lang="en-US" sz="900" dirty="0">
              <a:solidFill>
                <a:srgbClr val="445469">
                  <a:alpha val="60000"/>
                </a:srgbClr>
              </a:solidFill>
              <a:latin typeface="Lato Light"/>
              <a:ea typeface="微软雅黑" panose="020B0503020204020204" pitchFamily="34" charset="-122"/>
              <a:cs typeface="Lato Light"/>
            </a:endParaRPr>
          </a:p>
        </p:txBody>
      </p:sp>
      <p:grpSp>
        <p:nvGrpSpPr>
          <p:cNvPr id="20" name="Group 19"/>
          <p:cNvGrpSpPr>
            <a:grpSpLocks noChangeAspect="1"/>
          </p:cNvGrpSpPr>
          <p:nvPr/>
        </p:nvGrpSpPr>
        <p:grpSpPr>
          <a:xfrm>
            <a:off x="843484" y="1872106"/>
            <a:ext cx="3643829" cy="2290511"/>
            <a:chOff x="2363469" y="1094012"/>
            <a:chExt cx="4437347" cy="2788590"/>
          </a:xfrm>
        </p:grpSpPr>
        <p:pic>
          <p:nvPicPr>
            <p:cNvPr id="21" name="Picture 20"/>
            <p:cNvPicPr>
              <a:picLocks noChangeAspect="1"/>
            </p:cNvPicPr>
            <p:nvPr/>
          </p:nvPicPr>
          <p:blipFill rotWithShape="1">
            <a:blip r:embed="rId1"/>
            <a:srcRect l="5242" t="12844" r="5911" b="15396"/>
            <a:stretch>
              <a:fillRect/>
            </a:stretch>
          </p:blipFill>
          <p:spPr>
            <a:xfrm>
              <a:off x="2363469" y="1094012"/>
              <a:ext cx="4437347" cy="2788590"/>
            </a:xfrm>
            <a:prstGeom prst="rect">
              <a:avLst/>
            </a:prstGeom>
          </p:spPr>
        </p:pic>
        <p:sp>
          <p:nvSpPr>
            <p:cNvPr id="22" name="Rectangle 21"/>
            <p:cNvSpPr/>
            <p:nvPr/>
          </p:nvSpPr>
          <p:spPr>
            <a:xfrm>
              <a:off x="2908092" y="1313332"/>
              <a:ext cx="3310128" cy="2049481"/>
            </a:xfrm>
            <a:prstGeom prst="rect">
              <a:avLst/>
            </a:prstGeom>
            <a:solidFill>
              <a:srgbClr val="558ED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290" tIns="17145" rIns="34290" bIns="17145" numCol="1" spcCol="0" rtlCol="0" fromWordArt="0" anchor="ctr" anchorCtr="0" forceAA="0" compatLnSpc="1">
              <a:noAutofit/>
            </a:bodyPr>
            <a:lstStyle/>
            <a:p>
              <a:pPr algn="ctr" defTabSz="685165"/>
              <a:endParaRPr lang="en-US" sz="1350" dirty="0">
                <a:solidFill>
                  <a:prstClr val="white"/>
                </a:solidFill>
                <a:latin typeface="Lato Regular"/>
                <a:ea typeface="微软雅黑" panose="020B0503020204020204" pitchFamily="34" charset="-122"/>
                <a:cs typeface="Lato Regular"/>
              </a:endParaRPr>
            </a:p>
          </p:txBody>
        </p:sp>
      </p:grpSp>
      <p:cxnSp>
        <p:nvCxnSpPr>
          <p:cNvPr id="23" name="Straight Connector 22"/>
          <p:cNvCxnSpPr/>
          <p:nvPr/>
        </p:nvCxnSpPr>
        <p:spPr>
          <a:xfrm>
            <a:off x="4574970" y="1703626"/>
            <a:ext cx="0" cy="2837414"/>
          </a:xfrm>
          <a:prstGeom prst="line">
            <a:avLst/>
          </a:prstGeom>
          <a:ln w="9525" cmpd="sng">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4" name="图片占位符 3" descr="图片包含 天空, 户外, 自然, 海滩&#10;&#10;已生成极高可信度的说明"/>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t="481" b="481"/>
          <a:stretch>
            <a:fillRect/>
          </a:stretch>
        </p:blipFill>
        <p:spPr>
          <a:xfrm>
            <a:off x="1284288" y="2043113"/>
            <a:ext cx="2741612" cy="1697037"/>
          </a:xfrm>
        </p:spPr>
      </p:pic>
      <p:grpSp>
        <p:nvGrpSpPr>
          <p:cNvPr id="37" name="组合 36"/>
          <p:cNvGrpSpPr/>
          <p:nvPr/>
        </p:nvGrpSpPr>
        <p:grpSpPr>
          <a:xfrm>
            <a:off x="2682621" y="213699"/>
            <a:ext cx="3778758" cy="679483"/>
            <a:chOff x="3576828" y="275407"/>
            <a:chExt cx="5038344" cy="905977"/>
          </a:xfrm>
        </p:grpSpPr>
        <p:sp>
          <p:nvSpPr>
            <p:cNvPr id="38" name="TextBox 28"/>
            <p:cNvSpPr txBox="1"/>
            <p:nvPr/>
          </p:nvSpPr>
          <p:spPr>
            <a:xfrm>
              <a:off x="5479839" y="275407"/>
              <a:ext cx="1232323" cy="276999"/>
            </a:xfrm>
            <a:prstGeom prst="rect">
              <a:avLst/>
            </a:prstGeom>
            <a:noFill/>
          </p:spPr>
          <p:txBody>
            <a:bodyPr wrap="square">
              <a:spAutoFit/>
            </a:bodyPr>
            <a:lstStyle/>
            <a:p>
              <a:pPr algn="dist" defTabSz="685165">
                <a:defRPr/>
              </a:pPr>
              <a:r>
                <a:rPr lang="zh-CN" altLang="en-US" sz="750" b="1" dirty="0">
                  <a:solidFill>
                    <a:srgbClr val="445469"/>
                  </a:solidFill>
                  <a:latin typeface="Lato Regular"/>
                  <a:ea typeface="微软雅黑" panose="020B0503020204020204" pitchFamily="34" charset="-122"/>
                  <a:cs typeface="Lato Regular"/>
                </a:rPr>
                <a:t>刘铁头 </a:t>
              </a:r>
              <a:r>
                <a:rPr lang="en-US" altLang="zh-CN" sz="750" b="1" dirty="0">
                  <a:solidFill>
                    <a:srgbClr val="445469"/>
                  </a:solidFill>
                  <a:latin typeface="Lato Regular"/>
                  <a:ea typeface="微软雅黑" panose="020B0503020204020204" pitchFamily="34" charset="-122"/>
                  <a:cs typeface="Lato Regular"/>
                </a:rPr>
                <a:t>Design</a:t>
              </a:r>
              <a:endParaRPr lang="en-US" sz="750" b="1" dirty="0">
                <a:solidFill>
                  <a:srgbClr val="445469"/>
                </a:solidFill>
                <a:latin typeface="Lato Regular"/>
                <a:ea typeface="微软雅黑" panose="020B0503020204020204" pitchFamily="34" charset="-122"/>
                <a:cs typeface="Lato Regular"/>
              </a:endParaRPr>
            </a:p>
          </p:txBody>
        </p:sp>
        <p:grpSp>
          <p:nvGrpSpPr>
            <p:cNvPr id="39" name="组合 38"/>
            <p:cNvGrpSpPr/>
            <p:nvPr/>
          </p:nvGrpSpPr>
          <p:grpSpPr>
            <a:xfrm>
              <a:off x="5651089" y="1099743"/>
              <a:ext cx="889822" cy="81641"/>
              <a:chOff x="5726511" y="1063883"/>
              <a:chExt cx="889822" cy="81641"/>
            </a:xfrm>
          </p:grpSpPr>
          <p:sp>
            <p:nvSpPr>
              <p:cNvPr id="44" name="Oval 30"/>
              <p:cNvSpPr/>
              <p:nvPr/>
            </p:nvSpPr>
            <p:spPr bwMode="auto">
              <a:xfrm>
                <a:off x="5726511" y="1063883"/>
                <a:ext cx="81640" cy="81641"/>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45" name="Oval 35"/>
              <p:cNvSpPr/>
              <p:nvPr/>
            </p:nvSpPr>
            <p:spPr bwMode="auto">
              <a:xfrm>
                <a:off x="5928557" y="1063883"/>
                <a:ext cx="81640" cy="81641"/>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47" name="Oval 36"/>
              <p:cNvSpPr/>
              <p:nvPr/>
            </p:nvSpPr>
            <p:spPr bwMode="auto">
              <a:xfrm>
                <a:off x="6130603" y="1063883"/>
                <a:ext cx="81640" cy="8164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48" name="Oval 37"/>
              <p:cNvSpPr/>
              <p:nvPr/>
            </p:nvSpPr>
            <p:spPr bwMode="auto">
              <a:xfrm>
                <a:off x="6332649" y="1063883"/>
                <a:ext cx="81640" cy="81641"/>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49" name="Oval 38"/>
              <p:cNvSpPr/>
              <p:nvPr/>
            </p:nvSpPr>
            <p:spPr bwMode="auto">
              <a:xfrm>
                <a:off x="6534693" y="1063883"/>
                <a:ext cx="81640" cy="81641"/>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grpSp>
        <p:sp>
          <p:nvSpPr>
            <p:cNvPr id="43" name="TextBox 72"/>
            <p:cNvSpPr txBox="1">
              <a:spLocks noChangeArrowheads="1"/>
            </p:cNvSpPr>
            <p:nvPr/>
          </p:nvSpPr>
          <p:spPr bwMode="auto">
            <a:xfrm>
              <a:off x="3576828" y="564230"/>
              <a:ext cx="5038344" cy="430887"/>
            </a:xfrm>
            <a:prstGeom prst="rect">
              <a:avLst/>
            </a:prstGeom>
            <a:noFill/>
            <a:ln>
              <a:noFill/>
            </a:ln>
          </p:spPr>
          <p:txBody>
            <a:bodyPr wrap="square" lIns="0" tIns="0" rIns="0" bIns="0">
              <a:spAutoFit/>
            </a:bodyPr>
            <a:lstStyle>
              <a:lvl1pPr>
                <a:defRPr sz="3600">
                  <a:solidFill>
                    <a:schemeClr val="tx1"/>
                  </a:solidFill>
                  <a:latin typeface="Lato Light" charset="0"/>
                  <a:ea typeface="MS PGothic" panose="020B0600070205080204" charset="-128"/>
                  <a:cs typeface="MS PGothic" panose="020B0600070205080204" charset="-128"/>
                </a:defRPr>
              </a:lvl1pPr>
              <a:lvl2pPr marL="742950" indent="-285750">
                <a:defRPr sz="3600">
                  <a:solidFill>
                    <a:schemeClr val="tx1"/>
                  </a:solidFill>
                  <a:latin typeface="Lato Light" charset="0"/>
                  <a:ea typeface="MS PGothic" panose="020B0600070205080204" charset="-128"/>
                </a:defRPr>
              </a:lvl2pPr>
              <a:lvl3pPr marL="1143000" indent="-228600">
                <a:defRPr sz="3600">
                  <a:solidFill>
                    <a:schemeClr val="tx1"/>
                  </a:solidFill>
                  <a:latin typeface="Lato Light" charset="0"/>
                  <a:ea typeface="MS PGothic" panose="020B0600070205080204" charset="-128"/>
                </a:defRPr>
              </a:lvl3pPr>
              <a:lvl4pPr marL="1600200" indent="-228600">
                <a:defRPr sz="3600">
                  <a:solidFill>
                    <a:schemeClr val="tx1"/>
                  </a:solidFill>
                  <a:latin typeface="Lato Light" charset="0"/>
                  <a:ea typeface="MS PGothic" panose="020B0600070205080204" charset="-128"/>
                </a:defRPr>
              </a:lvl4pPr>
              <a:lvl5pPr marL="2057400" indent="-228600">
                <a:defRPr sz="3600">
                  <a:solidFill>
                    <a:schemeClr val="tx1"/>
                  </a:solidFill>
                  <a:latin typeface="Lato Light" charset="0"/>
                  <a:ea typeface="MS PGothic" panose="020B060007020508020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charset="-128"/>
                </a:defRPr>
              </a:lvl9pPr>
            </a:lstStyle>
            <a:p>
              <a:pPr algn="dist" defTabSz="685165"/>
              <a:r>
                <a:rPr lang="zh-CN" altLang="en-US" sz="2100" b="1" dirty="0">
                  <a:solidFill>
                    <a:srgbClr val="445469"/>
                  </a:solidFill>
                  <a:latin typeface="微软雅黑" panose="020B0503020204020204" pitchFamily="34" charset="-122"/>
                  <a:ea typeface="微软雅黑" panose="020B0503020204020204" pitchFamily="34" charset="-122"/>
                  <a:cs typeface="Lato Regular" charset="0"/>
                </a:rPr>
                <a:t>请在这里输入你伟大的标题</a:t>
              </a:r>
              <a:endParaRPr lang="en-US" sz="2100" b="1" dirty="0">
                <a:solidFill>
                  <a:srgbClr val="445469"/>
                </a:solidFill>
                <a:latin typeface="微软雅黑" panose="020B0503020204020204" pitchFamily="34" charset="-122"/>
                <a:ea typeface="微软雅黑" panose="020B0503020204020204" pitchFamily="34" charset="-122"/>
                <a:cs typeface="Lato Regular" charset="0"/>
              </a:endParaRPr>
            </a:p>
          </p:txBody>
        </p: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图片包含 户外&#10;&#10;已生成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07054" y="-865285"/>
            <a:ext cx="10715423" cy="7106428"/>
          </a:xfrm>
          <a:prstGeom prst="rect">
            <a:avLst/>
          </a:prstGeom>
        </p:spPr>
      </p:pic>
      <p:sp>
        <p:nvSpPr>
          <p:cNvPr id="26" name="文本框 25"/>
          <p:cNvSpPr txBox="1"/>
          <p:nvPr/>
        </p:nvSpPr>
        <p:spPr>
          <a:xfrm>
            <a:off x="2897503" y="986701"/>
            <a:ext cx="3348994" cy="3170099"/>
          </a:xfrm>
          <a:prstGeom prst="rect">
            <a:avLst/>
          </a:prstGeom>
          <a:noFill/>
        </p:spPr>
        <p:txBody>
          <a:bodyPr wrap="none" rtlCol="0">
            <a:spAutoFit/>
          </a:bodyPr>
          <a:lstStyle/>
          <a:p>
            <a:pPr algn="ctr"/>
            <a:r>
              <a:rPr lang="en-US" altLang="zh-CN" sz="20000" b="1" dirty="0">
                <a:solidFill>
                  <a:srgbClr val="77C389">
                    <a:alpha val="20000"/>
                  </a:srgbClr>
                </a:solidFill>
                <a:latin typeface="+mn-ea"/>
              </a:rPr>
              <a:t>02</a:t>
            </a:r>
            <a:endParaRPr lang="zh-CN" altLang="en-US" sz="20000" b="1" dirty="0">
              <a:solidFill>
                <a:srgbClr val="77C389">
                  <a:alpha val="20000"/>
                </a:srgbClr>
              </a:solidFill>
              <a:latin typeface="+mn-ea"/>
            </a:endParaRPr>
          </a:p>
        </p:txBody>
      </p:sp>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266700" y="1352550"/>
            <a:ext cx="330347" cy="762000"/>
          </a:xfrm>
          <a:prstGeom prst="rect">
            <a:avLst/>
          </a:prstGeom>
          <a:noFill/>
        </p:spPr>
        <p:txBody>
          <a:bodyPr vert="wordArtVert"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00" b="0" i="0" u="none" strike="noStrike" kern="1200" cap="none" spc="0" normalizeH="0" baseline="0" noProof="0">
                <a:ln>
                  <a:noFill/>
                </a:ln>
                <a:solidFill>
                  <a:srgbClr val="ADB9CA"/>
                </a:solidFill>
                <a:effectLst/>
                <a:uLnTx/>
                <a:uFillTx/>
                <a:latin typeface="Calibri" panose="020F0502020204030204"/>
                <a:ea typeface="微软雅黑" panose="020B0503020204020204" pitchFamily="34" charset="-122"/>
                <a:cs typeface="+mn-ea"/>
                <a:sym typeface="+mn-lt"/>
              </a:rPr>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kumimoji="0" lang="zh-CN" altLang="en-US" sz="100" b="0" i="0" u="none" strike="noStrike" kern="1200" cap="none" spc="0" normalizeH="0" baseline="0" noProof="0">
              <a:ln>
                <a:noFill/>
              </a:ln>
              <a:solidFill>
                <a:srgbClr val="ADB9CA"/>
              </a:solidFill>
              <a:effectLst/>
              <a:uLnTx/>
              <a:uFillTx/>
              <a:latin typeface="Calibri" panose="020F0502020204030204"/>
              <a:ea typeface="微软雅黑" panose="020B0503020204020204" pitchFamily="34" charset="-122"/>
              <a:cs typeface="+mn-ea"/>
              <a:sym typeface="+mn-lt"/>
            </a:endParaRPr>
          </a:p>
        </p:txBody>
      </p:sp>
      <p:grpSp>
        <p:nvGrpSpPr>
          <p:cNvPr id="25" name="组合 24"/>
          <p:cNvGrpSpPr/>
          <p:nvPr/>
        </p:nvGrpSpPr>
        <p:grpSpPr>
          <a:xfrm>
            <a:off x="1264476" y="2012994"/>
            <a:ext cx="6615049" cy="1117512"/>
            <a:chOff x="1792351" y="2066657"/>
            <a:chExt cx="6615049" cy="1117512"/>
          </a:xfrm>
        </p:grpSpPr>
        <p:sp>
          <p:nvSpPr>
            <p:cNvPr id="8" name="矩形 7"/>
            <p:cNvSpPr/>
            <p:nvPr/>
          </p:nvSpPr>
          <p:spPr>
            <a:xfrm>
              <a:off x="1792351" y="2632158"/>
              <a:ext cx="6615049" cy="552011"/>
            </a:xfrm>
            <a:prstGeom prst="rect">
              <a:avLst/>
            </a:prstGeom>
            <a:noFill/>
          </p:spPr>
          <p:txBody>
            <a:bodyPr wrap="square">
              <a:spAutoFit/>
            </a:bodyPr>
            <a:lstStyle/>
            <a:p>
              <a:pPr marL="0" marR="0" lvl="0" indent="0" algn="ctr" defTabSz="685800" rtl="0" eaLnBrk="1" fontAlgn="auto" latinLnBrk="0" hangingPunct="1">
                <a:lnSpc>
                  <a:spcPct val="150000"/>
                </a:lnSpc>
                <a:spcBef>
                  <a:spcPts val="900"/>
                </a:spcBef>
                <a:spcAft>
                  <a:spcPts val="0"/>
                </a:spcAft>
                <a:buClrTx/>
                <a:buSzTx/>
                <a:buFontTx/>
                <a:buNone/>
                <a:defRPr/>
              </a:pPr>
              <a:r>
                <a:rPr kumimoji="0" lang="en-US" altLang="zh-CN" sz="1050" b="0" i="0" u="none" strike="noStrike" kern="1200" cap="none" spc="0" normalizeH="0" baseline="0" noProof="0" dirty="0">
                  <a:ln>
                    <a:noFill/>
                  </a:ln>
                  <a:solidFill>
                    <a:srgbClr val="FFFFFF">
                      <a:lumMod val="65000"/>
                    </a:srgbClr>
                  </a:solidFill>
                  <a:effectLst/>
                  <a:uLnTx/>
                  <a:uFillTx/>
                  <a:latin typeface="Calibri" panose="020F0502020204030204"/>
                  <a:ea typeface="微软雅黑" panose="020B0503020204020204" pitchFamily="34" charset="-122"/>
                  <a:cs typeface="+mn-ea"/>
                  <a:sym typeface="+mn-lt"/>
                </a:rPr>
                <a:t>Clean, Minimalist, Flat, Powerful and Flexible PowerPoint template, perfect for business, corporate or personal use. Very easy to change color schemes.</a:t>
              </a:r>
              <a:endParaRPr kumimoji="0" lang="en-US" altLang="zh-CN" sz="1050" b="0" i="0" u="none" strike="noStrike" kern="1200" cap="none" spc="0" normalizeH="0" baseline="0" noProof="0" dirty="0">
                <a:ln>
                  <a:noFill/>
                </a:ln>
                <a:solidFill>
                  <a:srgbClr val="FFFFFF">
                    <a:lumMod val="65000"/>
                  </a:srgbClr>
                </a:solidFill>
                <a:effectLst/>
                <a:uLnTx/>
                <a:uFillTx/>
                <a:latin typeface="Calibri" panose="020F0502020204030204"/>
                <a:ea typeface="微软雅黑" panose="020B0503020204020204" pitchFamily="34" charset="-122"/>
                <a:cs typeface="+mn-ea"/>
                <a:sym typeface="+mn-lt"/>
              </a:endParaRPr>
            </a:p>
          </p:txBody>
        </p:sp>
        <p:sp>
          <p:nvSpPr>
            <p:cNvPr id="10" name="矩形 9" descr="e7d195523061f1c0cef09ac28eaae964ec9988a5cce77c8b8C1E4685C6E6B40CD7615480512384A61EE159C6FE0045D14B61E85D0A95589D558B81FFC809322ACC20DC2254D928200A3EA0841B8B1814D46540F92FDE0CC7D2E4FED8FEEFC6C9A68F4EFD8E967F607C3A4874F08B710D4B9EDAF2198A37174DB562817F68A467C4A8AF4E469EC69C"/>
            <p:cNvSpPr/>
            <p:nvPr/>
          </p:nvSpPr>
          <p:spPr>
            <a:xfrm>
              <a:off x="2704165" y="2066657"/>
              <a:ext cx="4791421" cy="461665"/>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30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rPr>
                <a:t>请在这里输入你伟大的标题</a:t>
              </a:r>
              <a:endParaRPr kumimoji="0" lang="en-US" altLang="zh-CN" sz="2400" b="1" i="0" u="none" strike="noStrike" kern="1200" cap="none" spc="30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endParaRPr>
            </a:p>
          </p:txBody>
        </p:sp>
        <p:cxnSp>
          <p:nvCxnSpPr>
            <p:cNvPr id="6" name="PA_直接连接符 15"/>
            <p:cNvCxnSpPr/>
            <p:nvPr>
              <p:custDataLst>
                <p:tags r:id="rId2"/>
              </p:custDataLst>
            </p:nvPr>
          </p:nvCxnSpPr>
          <p:spPr>
            <a:xfrm>
              <a:off x="4813861" y="2591195"/>
              <a:ext cx="572028" cy="0"/>
            </a:xfrm>
            <a:prstGeom prst="line">
              <a:avLst/>
            </a:prstGeom>
            <a:ln w="15875">
              <a:solidFill>
                <a:srgbClr val="ACDAB7"/>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2102331" y="-915623"/>
            <a:ext cx="12434263" cy="6962836"/>
            <a:chOff x="-1866474" y="-1012183"/>
            <a:chExt cx="12434263" cy="6962836"/>
          </a:xfrm>
        </p:grpSpPr>
        <p:pic>
          <p:nvPicPr>
            <p:cNvPr id="23" name="图片 22"/>
            <p:cNvPicPr>
              <a:picLocks noChangeAspect="1"/>
            </p:cNvPicPr>
            <p:nvPr/>
          </p:nvPicPr>
          <p:blipFill>
            <a:blip r:embed="rId3"/>
            <a:stretch>
              <a:fillRect/>
            </a:stretch>
          </p:blipFill>
          <p:spPr>
            <a:xfrm flipH="1">
              <a:off x="-1866474" y="-1012183"/>
              <a:ext cx="5328907" cy="2579813"/>
            </a:xfrm>
            <a:prstGeom prst="rect">
              <a:avLst/>
            </a:prstGeom>
          </p:spPr>
        </p:pic>
        <p:pic>
          <p:nvPicPr>
            <p:cNvPr id="24" name="图片 23"/>
            <p:cNvPicPr>
              <a:picLocks noChangeAspect="1"/>
            </p:cNvPicPr>
            <p:nvPr/>
          </p:nvPicPr>
          <p:blipFill>
            <a:blip r:embed="rId3"/>
            <a:stretch>
              <a:fillRect/>
            </a:stretch>
          </p:blipFill>
          <p:spPr>
            <a:xfrm rot="10800000" flipH="1">
              <a:off x="5238882" y="3370840"/>
              <a:ext cx="5328907" cy="2579813"/>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ChangeAspect="1"/>
          </p:cNvSpPr>
          <p:nvPr/>
        </p:nvSpPr>
        <p:spPr>
          <a:xfrm>
            <a:off x="1862006" y="1322190"/>
            <a:ext cx="1349642" cy="13501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3" rIns="68567" bIns="34283" anchor="ctr"/>
          <a:lstStyle/>
          <a:p>
            <a:pPr algn="ctr" defTabSz="457200">
              <a:defRPr/>
            </a:pPr>
            <a:endParaRPr lang="id-ID" sz="1350">
              <a:solidFill>
                <a:prstClr val="white"/>
              </a:solidFill>
              <a:latin typeface="Lato Light"/>
              <a:ea typeface="微软雅黑" panose="020B0503020204020204" pitchFamily="34" charset="-122"/>
            </a:endParaRPr>
          </a:p>
        </p:txBody>
      </p:sp>
      <p:sp>
        <p:nvSpPr>
          <p:cNvPr id="9" name="Rectangle 8"/>
          <p:cNvSpPr>
            <a:spLocks noChangeAspect="1"/>
          </p:cNvSpPr>
          <p:nvPr/>
        </p:nvSpPr>
        <p:spPr>
          <a:xfrm>
            <a:off x="508794" y="2675931"/>
            <a:ext cx="1349642" cy="13495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3" rIns="68567" bIns="34283" anchor="ctr"/>
          <a:lstStyle/>
          <a:p>
            <a:pPr algn="ctr" defTabSz="457200">
              <a:defRPr/>
            </a:pPr>
            <a:endParaRPr lang="id-ID" sz="1350">
              <a:solidFill>
                <a:prstClr val="white"/>
              </a:solidFill>
              <a:latin typeface="Lato Light"/>
              <a:ea typeface="微软雅黑" panose="020B0503020204020204" pitchFamily="34" charset="-122"/>
              <a:cs typeface="Lato Light"/>
            </a:endParaRPr>
          </a:p>
        </p:txBody>
      </p:sp>
      <p:sp>
        <p:nvSpPr>
          <p:cNvPr id="10" name="Rectangle 9"/>
          <p:cNvSpPr>
            <a:spLocks noChangeAspect="1"/>
          </p:cNvSpPr>
          <p:nvPr/>
        </p:nvSpPr>
        <p:spPr>
          <a:xfrm>
            <a:off x="4573786" y="1322190"/>
            <a:ext cx="1349642" cy="13501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3" rIns="68567" bIns="34283" anchor="ctr"/>
          <a:lstStyle/>
          <a:p>
            <a:pPr algn="ctr" defTabSz="457200">
              <a:defRPr/>
            </a:pPr>
            <a:endParaRPr lang="id-ID" sz="1350">
              <a:solidFill>
                <a:prstClr val="white"/>
              </a:solidFill>
              <a:latin typeface="Lato Light"/>
              <a:ea typeface="微软雅黑" panose="020B0503020204020204" pitchFamily="34" charset="-122"/>
            </a:endParaRPr>
          </a:p>
        </p:txBody>
      </p:sp>
      <p:sp>
        <p:nvSpPr>
          <p:cNvPr id="11" name="Rectangle 10"/>
          <p:cNvSpPr>
            <a:spLocks noChangeAspect="1"/>
          </p:cNvSpPr>
          <p:nvPr/>
        </p:nvSpPr>
        <p:spPr>
          <a:xfrm>
            <a:off x="3220573" y="2675931"/>
            <a:ext cx="1349642" cy="134957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3" rIns="68567" bIns="34283" anchor="ctr"/>
          <a:lstStyle/>
          <a:p>
            <a:pPr algn="ctr" defTabSz="457200">
              <a:defRPr/>
            </a:pPr>
            <a:endParaRPr lang="id-ID" sz="1350">
              <a:solidFill>
                <a:prstClr val="white"/>
              </a:solidFill>
              <a:latin typeface="Lato Light"/>
              <a:ea typeface="微软雅黑" panose="020B0503020204020204" pitchFamily="34" charset="-122"/>
              <a:cs typeface="Lato Light"/>
            </a:endParaRPr>
          </a:p>
        </p:txBody>
      </p:sp>
      <p:sp>
        <p:nvSpPr>
          <p:cNvPr id="12" name="Rectangle 11"/>
          <p:cNvSpPr>
            <a:spLocks noChangeAspect="1"/>
          </p:cNvSpPr>
          <p:nvPr/>
        </p:nvSpPr>
        <p:spPr>
          <a:xfrm>
            <a:off x="7281994" y="1322190"/>
            <a:ext cx="1349642" cy="13501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3" rIns="68567" bIns="34283" anchor="ctr"/>
          <a:lstStyle/>
          <a:p>
            <a:pPr algn="ctr" defTabSz="457200">
              <a:defRPr/>
            </a:pPr>
            <a:endParaRPr lang="id-ID" sz="1350">
              <a:solidFill>
                <a:prstClr val="white"/>
              </a:solidFill>
              <a:latin typeface="Lato Light"/>
              <a:ea typeface="微软雅黑" panose="020B0503020204020204" pitchFamily="34" charset="-122"/>
            </a:endParaRPr>
          </a:p>
        </p:txBody>
      </p:sp>
      <p:sp>
        <p:nvSpPr>
          <p:cNvPr id="13" name="Rectangle 12"/>
          <p:cNvSpPr>
            <a:spLocks noChangeAspect="1"/>
          </p:cNvSpPr>
          <p:nvPr/>
        </p:nvSpPr>
        <p:spPr>
          <a:xfrm>
            <a:off x="5929378" y="2675931"/>
            <a:ext cx="1349642" cy="134957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3" rIns="68567" bIns="34283" anchor="ctr"/>
          <a:lstStyle/>
          <a:p>
            <a:pPr algn="ctr" defTabSz="457200">
              <a:defRPr/>
            </a:pPr>
            <a:endParaRPr lang="id-ID" sz="1350">
              <a:solidFill>
                <a:prstClr val="white"/>
              </a:solidFill>
              <a:latin typeface="Lato Light"/>
              <a:ea typeface="微软雅黑" panose="020B0503020204020204" pitchFamily="34" charset="-122"/>
              <a:cs typeface="Lato Light"/>
            </a:endParaRPr>
          </a:p>
        </p:txBody>
      </p:sp>
      <p:sp>
        <p:nvSpPr>
          <p:cNvPr id="44" name="Freeform 46"/>
          <p:cNvSpPr>
            <a:spLocks noChangeArrowheads="1"/>
          </p:cNvSpPr>
          <p:nvPr/>
        </p:nvSpPr>
        <p:spPr bwMode="auto">
          <a:xfrm>
            <a:off x="2417216" y="1584722"/>
            <a:ext cx="251124" cy="239316"/>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p:spPr>
        <p:txBody>
          <a:bodyPr wrap="none" anchor="ctr"/>
          <a:lstStyle/>
          <a:p>
            <a:pPr defTabSz="457200">
              <a:defRPr/>
            </a:pPr>
            <a:endParaRPr lang="en-US" sz="1350" dirty="0">
              <a:solidFill>
                <a:srgbClr val="445469"/>
              </a:solidFill>
              <a:latin typeface="Lato Light"/>
              <a:ea typeface="微软雅黑" panose="020B0503020204020204" pitchFamily="34" charset="-122"/>
              <a:cs typeface="Lato Light"/>
            </a:endParaRPr>
          </a:p>
        </p:txBody>
      </p:sp>
      <p:sp>
        <p:nvSpPr>
          <p:cNvPr id="45" name="Freeform 64"/>
          <p:cNvSpPr>
            <a:spLocks noChangeArrowheads="1"/>
          </p:cNvSpPr>
          <p:nvPr/>
        </p:nvSpPr>
        <p:spPr bwMode="auto">
          <a:xfrm>
            <a:off x="5130781" y="1584723"/>
            <a:ext cx="241603" cy="236935"/>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bg1"/>
          </a:solidFill>
          <a:ln>
            <a:noFill/>
          </a:ln>
          <a:effectLst/>
        </p:spPr>
        <p:txBody>
          <a:bodyPr wrap="none" anchor="ctr"/>
          <a:lstStyle/>
          <a:p>
            <a:pPr defTabSz="457200">
              <a:defRPr/>
            </a:pPr>
            <a:endParaRPr lang="en-US" sz="1350" dirty="0">
              <a:solidFill>
                <a:srgbClr val="445469"/>
              </a:solidFill>
              <a:latin typeface="Lato Light"/>
              <a:ea typeface="微软雅黑" panose="020B0503020204020204" pitchFamily="34" charset="-122"/>
              <a:cs typeface="Lato Light"/>
            </a:endParaRPr>
          </a:p>
        </p:txBody>
      </p:sp>
      <p:sp>
        <p:nvSpPr>
          <p:cNvPr id="46" name="Freeform 169"/>
          <p:cNvSpPr>
            <a:spLocks noChangeArrowheads="1"/>
          </p:cNvSpPr>
          <p:nvPr/>
        </p:nvSpPr>
        <p:spPr bwMode="auto">
          <a:xfrm>
            <a:off x="7838394" y="1592462"/>
            <a:ext cx="289209" cy="231577"/>
          </a:xfrm>
          <a:custGeom>
            <a:avLst/>
            <a:gdLst>
              <a:gd name="T0" fmla="*/ 478 w 487"/>
              <a:gd name="T1" fmla="*/ 9 h 390"/>
              <a:gd name="T2" fmla="*/ 478 w 487"/>
              <a:gd name="T3" fmla="*/ 9 h 390"/>
              <a:gd name="T4" fmla="*/ 372 w 487"/>
              <a:gd name="T5" fmla="*/ 195 h 390"/>
              <a:gd name="T6" fmla="*/ 345 w 487"/>
              <a:gd name="T7" fmla="*/ 195 h 390"/>
              <a:gd name="T8" fmla="*/ 292 w 487"/>
              <a:gd name="T9" fmla="*/ 150 h 390"/>
              <a:gd name="T10" fmla="*/ 274 w 487"/>
              <a:gd name="T11" fmla="*/ 150 h 390"/>
              <a:gd name="T12" fmla="*/ 194 w 487"/>
              <a:gd name="T13" fmla="*/ 266 h 390"/>
              <a:gd name="T14" fmla="*/ 177 w 487"/>
              <a:gd name="T15" fmla="*/ 266 h 390"/>
              <a:gd name="T16" fmla="*/ 141 w 487"/>
              <a:gd name="T17" fmla="*/ 239 h 390"/>
              <a:gd name="T18" fmla="*/ 123 w 487"/>
              <a:gd name="T19" fmla="*/ 239 h 390"/>
              <a:gd name="T20" fmla="*/ 8 w 487"/>
              <a:gd name="T21" fmla="*/ 381 h 390"/>
              <a:gd name="T22" fmla="*/ 8 w 487"/>
              <a:gd name="T23" fmla="*/ 389 h 390"/>
              <a:gd name="T24" fmla="*/ 486 w 487"/>
              <a:gd name="T25" fmla="*/ 389 h 390"/>
              <a:gd name="T26" fmla="*/ 486 w 487"/>
              <a:gd name="T27" fmla="*/ 9 h 390"/>
              <a:gd name="T28" fmla="*/ 478 w 487"/>
              <a:gd name="T29" fmla="*/ 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7" h="390">
                <a:moveTo>
                  <a:pt x="478" y="9"/>
                </a:moveTo>
                <a:lnTo>
                  <a:pt x="478" y="9"/>
                </a:lnTo>
                <a:cubicBezTo>
                  <a:pt x="372" y="195"/>
                  <a:pt x="372" y="195"/>
                  <a:pt x="372" y="195"/>
                </a:cubicBezTo>
                <a:cubicBezTo>
                  <a:pt x="363" y="204"/>
                  <a:pt x="354" y="204"/>
                  <a:pt x="345" y="195"/>
                </a:cubicBezTo>
                <a:cubicBezTo>
                  <a:pt x="292" y="150"/>
                  <a:pt x="292" y="150"/>
                  <a:pt x="292" y="150"/>
                </a:cubicBezTo>
                <a:cubicBezTo>
                  <a:pt x="283" y="141"/>
                  <a:pt x="283" y="141"/>
                  <a:pt x="274" y="150"/>
                </a:cubicBezTo>
                <a:cubicBezTo>
                  <a:pt x="194" y="266"/>
                  <a:pt x="194" y="266"/>
                  <a:pt x="194" y="266"/>
                </a:cubicBezTo>
                <a:cubicBezTo>
                  <a:pt x="194" y="275"/>
                  <a:pt x="186" y="275"/>
                  <a:pt x="177" y="266"/>
                </a:cubicBezTo>
                <a:cubicBezTo>
                  <a:pt x="141" y="239"/>
                  <a:pt x="141" y="239"/>
                  <a:pt x="141" y="239"/>
                </a:cubicBezTo>
                <a:cubicBezTo>
                  <a:pt x="132" y="230"/>
                  <a:pt x="123" y="230"/>
                  <a:pt x="123" y="239"/>
                </a:cubicBezTo>
                <a:cubicBezTo>
                  <a:pt x="8" y="381"/>
                  <a:pt x="8" y="381"/>
                  <a:pt x="8" y="381"/>
                </a:cubicBezTo>
                <a:cubicBezTo>
                  <a:pt x="0" y="389"/>
                  <a:pt x="0" y="389"/>
                  <a:pt x="8" y="389"/>
                </a:cubicBezTo>
                <a:cubicBezTo>
                  <a:pt x="486" y="389"/>
                  <a:pt x="486" y="389"/>
                  <a:pt x="486" y="389"/>
                </a:cubicBezTo>
                <a:cubicBezTo>
                  <a:pt x="486" y="9"/>
                  <a:pt x="486" y="9"/>
                  <a:pt x="486" y="9"/>
                </a:cubicBezTo>
                <a:cubicBezTo>
                  <a:pt x="486" y="0"/>
                  <a:pt x="486" y="0"/>
                  <a:pt x="478" y="9"/>
                </a:cubicBezTo>
              </a:path>
            </a:pathLst>
          </a:custGeom>
          <a:solidFill>
            <a:schemeClr val="bg1"/>
          </a:solidFill>
          <a:ln>
            <a:noFill/>
          </a:ln>
          <a:effectLst/>
        </p:spPr>
        <p:txBody>
          <a:bodyPr wrap="none" anchor="ctr"/>
          <a:lstStyle/>
          <a:p>
            <a:pPr defTabSz="457200">
              <a:defRPr/>
            </a:pPr>
            <a:endParaRPr lang="en-US" sz="1350" dirty="0">
              <a:solidFill>
                <a:srgbClr val="445469"/>
              </a:solidFill>
              <a:latin typeface="Lato Light"/>
              <a:ea typeface="微软雅黑" panose="020B0503020204020204" pitchFamily="34" charset="-122"/>
              <a:cs typeface="Lato Light"/>
            </a:endParaRPr>
          </a:p>
        </p:txBody>
      </p:sp>
      <p:sp>
        <p:nvSpPr>
          <p:cNvPr id="49" name="Freeform 47"/>
          <p:cNvSpPr>
            <a:spLocks noChangeArrowheads="1"/>
          </p:cNvSpPr>
          <p:nvPr/>
        </p:nvSpPr>
        <p:spPr bwMode="auto">
          <a:xfrm>
            <a:off x="3762097" y="2915841"/>
            <a:ext cx="270762" cy="236935"/>
          </a:xfrm>
          <a:custGeom>
            <a:avLst/>
            <a:gdLst>
              <a:gd name="T0" fmla="*/ 497 w 498"/>
              <a:gd name="T1" fmla="*/ 434 h 435"/>
              <a:gd name="T2" fmla="*/ 497 w 498"/>
              <a:gd name="T3" fmla="*/ 434 h 435"/>
              <a:gd name="T4" fmla="*/ 487 w 498"/>
              <a:gd name="T5" fmla="*/ 328 h 435"/>
              <a:gd name="T6" fmla="*/ 425 w 498"/>
              <a:gd name="T7" fmla="*/ 293 h 435"/>
              <a:gd name="T8" fmla="*/ 372 w 498"/>
              <a:gd name="T9" fmla="*/ 231 h 435"/>
              <a:gd name="T10" fmla="*/ 390 w 498"/>
              <a:gd name="T11" fmla="*/ 196 h 435"/>
              <a:gd name="T12" fmla="*/ 408 w 498"/>
              <a:gd name="T13" fmla="*/ 159 h 435"/>
              <a:gd name="T14" fmla="*/ 399 w 498"/>
              <a:gd name="T15" fmla="*/ 151 h 435"/>
              <a:gd name="T16" fmla="*/ 408 w 498"/>
              <a:gd name="T17" fmla="*/ 115 h 435"/>
              <a:gd name="T18" fmla="*/ 346 w 498"/>
              <a:gd name="T19" fmla="*/ 62 h 435"/>
              <a:gd name="T20" fmla="*/ 284 w 498"/>
              <a:gd name="T21" fmla="*/ 115 h 435"/>
              <a:gd name="T22" fmla="*/ 293 w 498"/>
              <a:gd name="T23" fmla="*/ 151 h 435"/>
              <a:gd name="T24" fmla="*/ 284 w 498"/>
              <a:gd name="T25" fmla="*/ 159 h 435"/>
              <a:gd name="T26" fmla="*/ 302 w 498"/>
              <a:gd name="T27" fmla="*/ 196 h 435"/>
              <a:gd name="T28" fmla="*/ 311 w 498"/>
              <a:gd name="T29" fmla="*/ 231 h 435"/>
              <a:gd name="T30" fmla="*/ 293 w 498"/>
              <a:gd name="T31" fmla="*/ 275 h 435"/>
              <a:gd name="T32" fmla="*/ 381 w 498"/>
              <a:gd name="T33" fmla="*/ 364 h 435"/>
              <a:gd name="T34" fmla="*/ 381 w 498"/>
              <a:gd name="T35" fmla="*/ 434 h 435"/>
              <a:gd name="T36" fmla="*/ 497 w 498"/>
              <a:gd name="T37" fmla="*/ 434 h 435"/>
              <a:gd name="T38" fmla="*/ 258 w 498"/>
              <a:gd name="T39" fmla="*/ 302 h 435"/>
              <a:gd name="T40" fmla="*/ 258 w 498"/>
              <a:gd name="T41" fmla="*/ 302 h 435"/>
              <a:gd name="T42" fmla="*/ 187 w 498"/>
              <a:gd name="T43" fmla="*/ 231 h 435"/>
              <a:gd name="T44" fmla="*/ 213 w 498"/>
              <a:gd name="T45" fmla="*/ 168 h 435"/>
              <a:gd name="T46" fmla="*/ 231 w 498"/>
              <a:gd name="T47" fmla="*/ 133 h 435"/>
              <a:gd name="T48" fmla="*/ 222 w 498"/>
              <a:gd name="T49" fmla="*/ 115 h 435"/>
              <a:gd name="T50" fmla="*/ 231 w 498"/>
              <a:gd name="T51" fmla="*/ 71 h 435"/>
              <a:gd name="T52" fmla="*/ 151 w 498"/>
              <a:gd name="T53" fmla="*/ 0 h 435"/>
              <a:gd name="T54" fmla="*/ 71 w 498"/>
              <a:gd name="T55" fmla="*/ 71 h 435"/>
              <a:gd name="T56" fmla="*/ 71 w 498"/>
              <a:gd name="T57" fmla="*/ 115 h 435"/>
              <a:gd name="T58" fmla="*/ 71 w 498"/>
              <a:gd name="T59" fmla="*/ 133 h 435"/>
              <a:gd name="T60" fmla="*/ 89 w 498"/>
              <a:gd name="T61" fmla="*/ 168 h 435"/>
              <a:gd name="T62" fmla="*/ 107 w 498"/>
              <a:gd name="T63" fmla="*/ 231 h 435"/>
              <a:gd name="T64" fmla="*/ 45 w 498"/>
              <a:gd name="T65" fmla="*/ 302 h 435"/>
              <a:gd name="T66" fmla="*/ 0 w 498"/>
              <a:gd name="T67" fmla="*/ 346 h 435"/>
              <a:gd name="T68" fmla="*/ 0 w 498"/>
              <a:gd name="T69" fmla="*/ 434 h 435"/>
              <a:gd name="T70" fmla="*/ 346 w 498"/>
              <a:gd name="T71" fmla="*/ 434 h 435"/>
              <a:gd name="T72" fmla="*/ 346 w 498"/>
              <a:gd name="T73" fmla="*/ 364 h 435"/>
              <a:gd name="T74" fmla="*/ 258 w 498"/>
              <a:gd name="T75" fmla="*/ 30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solidFill>
            <a:schemeClr val="bg1"/>
          </a:solidFill>
          <a:ln>
            <a:noFill/>
          </a:ln>
          <a:effectLst/>
        </p:spPr>
        <p:txBody>
          <a:bodyPr wrap="none" anchor="ctr"/>
          <a:lstStyle/>
          <a:p>
            <a:pPr defTabSz="457200">
              <a:defRPr/>
            </a:pPr>
            <a:endParaRPr lang="en-US" sz="1350" dirty="0">
              <a:solidFill>
                <a:srgbClr val="445469"/>
              </a:solidFill>
              <a:latin typeface="Lato Light"/>
              <a:ea typeface="微软雅黑" panose="020B0503020204020204" pitchFamily="34" charset="-122"/>
              <a:cs typeface="Lato Light"/>
            </a:endParaRPr>
          </a:p>
        </p:txBody>
      </p:sp>
      <p:sp>
        <p:nvSpPr>
          <p:cNvPr id="50" name="Freeform 145"/>
          <p:cNvSpPr>
            <a:spLocks noChangeArrowheads="1"/>
          </p:cNvSpPr>
          <p:nvPr/>
        </p:nvSpPr>
        <p:spPr bwMode="auto">
          <a:xfrm>
            <a:off x="6491134" y="2921795"/>
            <a:ext cx="241603" cy="241697"/>
          </a:xfrm>
          <a:custGeom>
            <a:avLst/>
            <a:gdLst>
              <a:gd name="T0" fmla="*/ 70 w 444"/>
              <a:gd name="T1" fmla="*/ 400 h 445"/>
              <a:gd name="T2" fmla="*/ 70 w 444"/>
              <a:gd name="T3" fmla="*/ 400 h 445"/>
              <a:gd name="T4" fmla="*/ 124 w 444"/>
              <a:gd name="T5" fmla="*/ 444 h 445"/>
              <a:gd name="T6" fmla="*/ 168 w 444"/>
              <a:gd name="T7" fmla="*/ 400 h 445"/>
              <a:gd name="T8" fmla="*/ 124 w 444"/>
              <a:gd name="T9" fmla="*/ 346 h 445"/>
              <a:gd name="T10" fmla="*/ 70 w 444"/>
              <a:gd name="T11" fmla="*/ 400 h 445"/>
              <a:gd name="T12" fmla="*/ 319 w 444"/>
              <a:gd name="T13" fmla="*/ 400 h 445"/>
              <a:gd name="T14" fmla="*/ 319 w 444"/>
              <a:gd name="T15" fmla="*/ 400 h 445"/>
              <a:gd name="T16" fmla="*/ 372 w 444"/>
              <a:gd name="T17" fmla="*/ 444 h 445"/>
              <a:gd name="T18" fmla="*/ 417 w 444"/>
              <a:gd name="T19" fmla="*/ 400 h 445"/>
              <a:gd name="T20" fmla="*/ 372 w 444"/>
              <a:gd name="T21" fmla="*/ 346 h 445"/>
              <a:gd name="T22" fmla="*/ 319 w 444"/>
              <a:gd name="T23" fmla="*/ 400 h 445"/>
              <a:gd name="T24" fmla="*/ 159 w 444"/>
              <a:gd name="T25" fmla="*/ 284 h 445"/>
              <a:gd name="T26" fmla="*/ 159 w 444"/>
              <a:gd name="T27" fmla="*/ 284 h 445"/>
              <a:gd name="T28" fmla="*/ 434 w 444"/>
              <a:gd name="T29" fmla="*/ 204 h 445"/>
              <a:gd name="T30" fmla="*/ 443 w 444"/>
              <a:gd name="T31" fmla="*/ 187 h 445"/>
              <a:gd name="T32" fmla="*/ 443 w 444"/>
              <a:gd name="T33" fmla="*/ 54 h 445"/>
              <a:gd name="T34" fmla="*/ 98 w 444"/>
              <a:gd name="T35" fmla="*/ 54 h 445"/>
              <a:gd name="T36" fmla="*/ 98 w 444"/>
              <a:gd name="T37" fmla="*/ 10 h 445"/>
              <a:gd name="T38" fmla="*/ 89 w 444"/>
              <a:gd name="T39" fmla="*/ 0 h 445"/>
              <a:gd name="T40" fmla="*/ 9 w 444"/>
              <a:gd name="T41" fmla="*/ 0 h 445"/>
              <a:gd name="T42" fmla="*/ 0 w 444"/>
              <a:gd name="T43" fmla="*/ 10 h 445"/>
              <a:gd name="T44" fmla="*/ 0 w 444"/>
              <a:gd name="T45" fmla="*/ 54 h 445"/>
              <a:gd name="T46" fmla="*/ 45 w 444"/>
              <a:gd name="T47" fmla="*/ 54 h 445"/>
              <a:gd name="T48" fmla="*/ 98 w 444"/>
              <a:gd name="T49" fmla="*/ 275 h 445"/>
              <a:gd name="T50" fmla="*/ 98 w 444"/>
              <a:gd name="T51" fmla="*/ 302 h 445"/>
              <a:gd name="T52" fmla="*/ 98 w 444"/>
              <a:gd name="T53" fmla="*/ 338 h 445"/>
              <a:gd name="T54" fmla="*/ 106 w 444"/>
              <a:gd name="T55" fmla="*/ 346 h 445"/>
              <a:gd name="T56" fmla="*/ 124 w 444"/>
              <a:gd name="T57" fmla="*/ 346 h 445"/>
              <a:gd name="T58" fmla="*/ 372 w 444"/>
              <a:gd name="T59" fmla="*/ 346 h 445"/>
              <a:gd name="T60" fmla="*/ 434 w 444"/>
              <a:gd name="T61" fmla="*/ 346 h 445"/>
              <a:gd name="T62" fmla="*/ 443 w 444"/>
              <a:gd name="T63" fmla="*/ 338 h 445"/>
              <a:gd name="T64" fmla="*/ 443 w 444"/>
              <a:gd name="T65" fmla="*/ 302 h 445"/>
              <a:gd name="T66" fmla="*/ 168 w 444"/>
              <a:gd name="T67" fmla="*/ 302 h 445"/>
              <a:gd name="T68" fmla="*/ 159 w 444"/>
              <a:gd name="T69" fmla="*/ 28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chemeClr val="bg1"/>
          </a:solidFill>
          <a:ln>
            <a:noFill/>
          </a:ln>
          <a:effectLst/>
        </p:spPr>
        <p:txBody>
          <a:bodyPr wrap="none" anchor="ctr"/>
          <a:lstStyle/>
          <a:p>
            <a:pPr defTabSz="457200">
              <a:defRPr/>
            </a:pPr>
            <a:endParaRPr lang="en-US" sz="1350" dirty="0">
              <a:solidFill>
                <a:srgbClr val="445469"/>
              </a:solidFill>
              <a:latin typeface="Lato Light"/>
              <a:ea typeface="微软雅黑" panose="020B0503020204020204" pitchFamily="34" charset="-122"/>
              <a:cs typeface="Lato Light"/>
            </a:endParaRPr>
          </a:p>
        </p:txBody>
      </p:sp>
      <p:sp>
        <p:nvSpPr>
          <p:cNvPr id="51" name="Freeform 101"/>
          <p:cNvSpPr>
            <a:spLocks noChangeArrowheads="1"/>
          </p:cNvSpPr>
          <p:nvPr/>
        </p:nvSpPr>
        <p:spPr bwMode="auto">
          <a:xfrm>
            <a:off x="1040201" y="2934296"/>
            <a:ext cx="296945" cy="229196"/>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ffectLst/>
        </p:spPr>
        <p:txBody>
          <a:bodyPr wrap="none" anchor="ctr"/>
          <a:lstStyle/>
          <a:p>
            <a:pPr defTabSz="457200">
              <a:defRPr/>
            </a:pPr>
            <a:endParaRPr lang="en-US" sz="1350" dirty="0">
              <a:solidFill>
                <a:srgbClr val="445469"/>
              </a:solidFill>
              <a:latin typeface="Lato Light"/>
              <a:ea typeface="微软雅黑" panose="020B0503020204020204" pitchFamily="34" charset="-122"/>
              <a:cs typeface="Lato Light"/>
            </a:endParaRPr>
          </a:p>
        </p:txBody>
      </p:sp>
      <p:sp>
        <p:nvSpPr>
          <p:cNvPr id="55" name="TextBox 54"/>
          <p:cNvSpPr txBox="1"/>
          <p:nvPr/>
        </p:nvSpPr>
        <p:spPr>
          <a:xfrm>
            <a:off x="4572407" y="2013166"/>
            <a:ext cx="1360543" cy="528207"/>
          </a:xfrm>
          <a:prstGeom prst="rect">
            <a:avLst/>
          </a:prstGeom>
          <a:noFill/>
        </p:spPr>
        <p:txBody>
          <a:bodyPr wrap="square" lIns="82283" tIns="41141" rIns="82283" bIns="41141" rtlCol="0">
            <a:spAutoFit/>
          </a:bodyPr>
          <a:lstStyle/>
          <a:p>
            <a:pPr algn="ctr" defTabSz="685165">
              <a:lnSpc>
                <a:spcPct val="110000"/>
              </a:lnSpc>
            </a:pPr>
            <a:r>
              <a:rPr lang="en-US" sz="900" b="1" dirty="0">
                <a:solidFill>
                  <a:prstClr val="white"/>
                </a:solidFill>
                <a:latin typeface="Lato Light"/>
                <a:ea typeface="微软雅黑" panose="020B0503020204020204" pitchFamily="34" charset="-122"/>
                <a:cs typeface="Lato Light"/>
              </a:rPr>
              <a:t>Creativity is the key </a:t>
            </a:r>
            <a:r>
              <a:rPr lang="en-US" sz="900" dirty="0">
                <a:solidFill>
                  <a:prstClr val="white"/>
                </a:solidFill>
                <a:latin typeface="Lato Light"/>
                <a:ea typeface="微软雅黑" panose="020B0503020204020204" pitchFamily="34" charset="-122"/>
                <a:cs typeface="Lato Light"/>
              </a:rPr>
              <a:t>to success in the future and primary</a:t>
            </a:r>
            <a:endParaRPr lang="en-US" sz="900" dirty="0">
              <a:solidFill>
                <a:prstClr val="white"/>
              </a:solidFill>
              <a:latin typeface="Lato Light"/>
              <a:ea typeface="微软雅黑" panose="020B0503020204020204" pitchFamily="34" charset="-122"/>
              <a:cs typeface="Lato Light"/>
            </a:endParaRPr>
          </a:p>
        </p:txBody>
      </p:sp>
      <p:sp>
        <p:nvSpPr>
          <p:cNvPr id="56" name="TextBox 55"/>
          <p:cNvSpPr txBox="1"/>
          <p:nvPr/>
        </p:nvSpPr>
        <p:spPr>
          <a:xfrm>
            <a:off x="4787614" y="1828726"/>
            <a:ext cx="946388" cy="230818"/>
          </a:xfrm>
          <a:prstGeom prst="rect">
            <a:avLst/>
          </a:prstGeom>
          <a:noFill/>
        </p:spPr>
        <p:txBody>
          <a:bodyPr wrap="none" lIns="68567" tIns="34283" rIns="68567" bIns="34283" rtlCol="0">
            <a:spAutoFit/>
          </a:bodyPr>
          <a:lstStyle/>
          <a:p>
            <a:pPr algn="ctr" defTabSz="685165"/>
            <a:r>
              <a:rPr lang="zh-CN" altLang="en-US" sz="1050" b="1" dirty="0">
                <a:solidFill>
                  <a:prstClr val="white"/>
                </a:solidFill>
                <a:latin typeface="Lato Regular"/>
                <a:ea typeface="微软雅黑" panose="020B0503020204020204" pitchFamily="34" charset="-122"/>
              </a:rPr>
              <a:t>输入你的标题</a:t>
            </a:r>
            <a:endParaRPr lang="id-ID" sz="1050" b="1" dirty="0">
              <a:solidFill>
                <a:prstClr val="white"/>
              </a:solidFill>
              <a:latin typeface="Lato Regular"/>
              <a:ea typeface="微软雅黑" panose="020B0503020204020204" pitchFamily="34" charset="-122"/>
            </a:endParaRPr>
          </a:p>
        </p:txBody>
      </p:sp>
      <p:sp>
        <p:nvSpPr>
          <p:cNvPr id="65" name="TextBox 64"/>
          <p:cNvSpPr txBox="1"/>
          <p:nvPr/>
        </p:nvSpPr>
        <p:spPr>
          <a:xfrm>
            <a:off x="7326734" y="2013166"/>
            <a:ext cx="1360543" cy="528207"/>
          </a:xfrm>
          <a:prstGeom prst="rect">
            <a:avLst/>
          </a:prstGeom>
          <a:noFill/>
        </p:spPr>
        <p:txBody>
          <a:bodyPr wrap="square" lIns="82283" tIns="41141" rIns="82283" bIns="41141" rtlCol="0">
            <a:spAutoFit/>
          </a:bodyPr>
          <a:lstStyle/>
          <a:p>
            <a:pPr algn="ctr" defTabSz="685165">
              <a:lnSpc>
                <a:spcPct val="110000"/>
              </a:lnSpc>
            </a:pPr>
            <a:r>
              <a:rPr lang="en-US" sz="900" b="1" dirty="0">
                <a:solidFill>
                  <a:prstClr val="white"/>
                </a:solidFill>
                <a:latin typeface="Lato Light"/>
                <a:ea typeface="微软雅黑" panose="020B0503020204020204" pitchFamily="34" charset="-122"/>
                <a:cs typeface="Lato Light"/>
              </a:rPr>
              <a:t>Creativity is the key </a:t>
            </a:r>
            <a:r>
              <a:rPr lang="en-US" sz="900" dirty="0">
                <a:solidFill>
                  <a:prstClr val="white"/>
                </a:solidFill>
                <a:latin typeface="Lato Light"/>
                <a:ea typeface="微软雅黑" panose="020B0503020204020204" pitchFamily="34" charset="-122"/>
                <a:cs typeface="Lato Light"/>
              </a:rPr>
              <a:t>to success in the future and primary</a:t>
            </a:r>
            <a:endParaRPr lang="en-US" sz="900" dirty="0">
              <a:solidFill>
                <a:prstClr val="white"/>
              </a:solidFill>
              <a:latin typeface="Lato Light"/>
              <a:ea typeface="微软雅黑" panose="020B0503020204020204" pitchFamily="34" charset="-122"/>
              <a:cs typeface="Lato Light"/>
            </a:endParaRPr>
          </a:p>
        </p:txBody>
      </p:sp>
      <p:sp>
        <p:nvSpPr>
          <p:cNvPr id="66" name="TextBox 65"/>
          <p:cNvSpPr txBox="1"/>
          <p:nvPr/>
        </p:nvSpPr>
        <p:spPr>
          <a:xfrm>
            <a:off x="7541940" y="1828726"/>
            <a:ext cx="946388" cy="230818"/>
          </a:xfrm>
          <a:prstGeom prst="rect">
            <a:avLst/>
          </a:prstGeom>
          <a:noFill/>
        </p:spPr>
        <p:txBody>
          <a:bodyPr wrap="none" lIns="68567" tIns="34283" rIns="68567" bIns="34283" rtlCol="0">
            <a:spAutoFit/>
          </a:bodyPr>
          <a:lstStyle/>
          <a:p>
            <a:pPr algn="ctr" defTabSz="685165"/>
            <a:r>
              <a:rPr lang="zh-CN" altLang="en-US" sz="1050" b="1" dirty="0">
                <a:solidFill>
                  <a:prstClr val="white"/>
                </a:solidFill>
                <a:latin typeface="Lato Regular"/>
                <a:ea typeface="微软雅黑" panose="020B0503020204020204" pitchFamily="34" charset="-122"/>
              </a:rPr>
              <a:t>输入你的标题</a:t>
            </a:r>
            <a:endParaRPr lang="id-ID" sz="1050" b="1" dirty="0">
              <a:solidFill>
                <a:prstClr val="white"/>
              </a:solidFill>
              <a:latin typeface="Lato Regular"/>
              <a:ea typeface="微软雅黑" panose="020B0503020204020204" pitchFamily="34" charset="-122"/>
            </a:endParaRPr>
          </a:p>
        </p:txBody>
      </p:sp>
      <p:sp>
        <p:nvSpPr>
          <p:cNvPr id="67" name="TextBox 66"/>
          <p:cNvSpPr txBox="1"/>
          <p:nvPr/>
        </p:nvSpPr>
        <p:spPr>
          <a:xfrm>
            <a:off x="1849037" y="2013166"/>
            <a:ext cx="1360543" cy="528207"/>
          </a:xfrm>
          <a:prstGeom prst="rect">
            <a:avLst/>
          </a:prstGeom>
          <a:noFill/>
        </p:spPr>
        <p:txBody>
          <a:bodyPr wrap="square" lIns="82283" tIns="41141" rIns="82283" bIns="41141" rtlCol="0">
            <a:spAutoFit/>
          </a:bodyPr>
          <a:lstStyle/>
          <a:p>
            <a:pPr algn="ctr" defTabSz="685165">
              <a:lnSpc>
                <a:spcPct val="110000"/>
              </a:lnSpc>
            </a:pPr>
            <a:r>
              <a:rPr lang="en-US" sz="900" b="1" dirty="0">
                <a:solidFill>
                  <a:prstClr val="white"/>
                </a:solidFill>
                <a:latin typeface="Lato Light"/>
                <a:ea typeface="微软雅黑" panose="020B0503020204020204" pitchFamily="34" charset="-122"/>
                <a:cs typeface="Lato Light"/>
              </a:rPr>
              <a:t>Creativity is the key </a:t>
            </a:r>
            <a:r>
              <a:rPr lang="en-US" sz="900" dirty="0">
                <a:solidFill>
                  <a:prstClr val="white"/>
                </a:solidFill>
                <a:latin typeface="Lato Light"/>
                <a:ea typeface="微软雅黑" panose="020B0503020204020204" pitchFamily="34" charset="-122"/>
                <a:cs typeface="Lato Light"/>
              </a:rPr>
              <a:t>to success in the future and primary</a:t>
            </a:r>
            <a:endParaRPr lang="en-US" sz="900" dirty="0">
              <a:solidFill>
                <a:prstClr val="white"/>
              </a:solidFill>
              <a:latin typeface="Lato Light"/>
              <a:ea typeface="微软雅黑" panose="020B0503020204020204" pitchFamily="34" charset="-122"/>
              <a:cs typeface="Lato Light"/>
            </a:endParaRPr>
          </a:p>
        </p:txBody>
      </p:sp>
      <p:sp>
        <p:nvSpPr>
          <p:cNvPr id="68" name="TextBox 67"/>
          <p:cNvSpPr txBox="1"/>
          <p:nvPr/>
        </p:nvSpPr>
        <p:spPr>
          <a:xfrm>
            <a:off x="2064244" y="1828726"/>
            <a:ext cx="946388" cy="230818"/>
          </a:xfrm>
          <a:prstGeom prst="rect">
            <a:avLst/>
          </a:prstGeom>
          <a:noFill/>
        </p:spPr>
        <p:txBody>
          <a:bodyPr wrap="none" lIns="68567" tIns="34283" rIns="68567" bIns="34283" rtlCol="0">
            <a:spAutoFit/>
          </a:bodyPr>
          <a:lstStyle/>
          <a:p>
            <a:pPr algn="ctr" defTabSz="685165"/>
            <a:r>
              <a:rPr lang="zh-CN" altLang="en-US" sz="1050" b="1" dirty="0">
                <a:solidFill>
                  <a:prstClr val="white"/>
                </a:solidFill>
                <a:latin typeface="Lato Regular"/>
                <a:ea typeface="微软雅黑" panose="020B0503020204020204" pitchFamily="34" charset="-122"/>
              </a:rPr>
              <a:t>输入你的标题</a:t>
            </a:r>
            <a:endParaRPr lang="id-ID" sz="1050" b="1" dirty="0">
              <a:solidFill>
                <a:prstClr val="white"/>
              </a:solidFill>
              <a:latin typeface="Lato Regular"/>
              <a:ea typeface="微软雅黑" panose="020B0503020204020204" pitchFamily="34" charset="-122"/>
            </a:endParaRPr>
          </a:p>
        </p:txBody>
      </p:sp>
      <p:sp>
        <p:nvSpPr>
          <p:cNvPr id="69" name="TextBox 68"/>
          <p:cNvSpPr txBox="1"/>
          <p:nvPr/>
        </p:nvSpPr>
        <p:spPr>
          <a:xfrm>
            <a:off x="3220574" y="3366664"/>
            <a:ext cx="1360543" cy="528207"/>
          </a:xfrm>
          <a:prstGeom prst="rect">
            <a:avLst/>
          </a:prstGeom>
          <a:noFill/>
        </p:spPr>
        <p:txBody>
          <a:bodyPr wrap="square" lIns="82283" tIns="41141" rIns="82283" bIns="41141" rtlCol="0">
            <a:spAutoFit/>
          </a:bodyPr>
          <a:lstStyle/>
          <a:p>
            <a:pPr algn="ctr" defTabSz="685165">
              <a:lnSpc>
                <a:spcPct val="110000"/>
              </a:lnSpc>
            </a:pPr>
            <a:r>
              <a:rPr lang="en-US" sz="900" b="1" dirty="0">
                <a:solidFill>
                  <a:prstClr val="white"/>
                </a:solidFill>
                <a:latin typeface="Lato Light"/>
                <a:ea typeface="微软雅黑" panose="020B0503020204020204" pitchFamily="34" charset="-122"/>
                <a:cs typeface="Lato Light"/>
              </a:rPr>
              <a:t>Creativity is the key </a:t>
            </a:r>
            <a:r>
              <a:rPr lang="en-US" sz="900" dirty="0">
                <a:solidFill>
                  <a:prstClr val="white"/>
                </a:solidFill>
                <a:latin typeface="Lato Light"/>
                <a:ea typeface="微软雅黑" panose="020B0503020204020204" pitchFamily="34" charset="-122"/>
                <a:cs typeface="Lato Light"/>
              </a:rPr>
              <a:t>to success in the future and primary</a:t>
            </a:r>
            <a:endParaRPr lang="en-US" sz="900" dirty="0">
              <a:solidFill>
                <a:prstClr val="white"/>
              </a:solidFill>
              <a:latin typeface="Lato Light"/>
              <a:ea typeface="微软雅黑" panose="020B0503020204020204" pitchFamily="34" charset="-122"/>
              <a:cs typeface="Lato Light"/>
            </a:endParaRPr>
          </a:p>
        </p:txBody>
      </p:sp>
      <p:sp>
        <p:nvSpPr>
          <p:cNvPr id="70" name="TextBox 69"/>
          <p:cNvSpPr txBox="1"/>
          <p:nvPr/>
        </p:nvSpPr>
        <p:spPr>
          <a:xfrm>
            <a:off x="3435780" y="3182224"/>
            <a:ext cx="946388" cy="230818"/>
          </a:xfrm>
          <a:prstGeom prst="rect">
            <a:avLst/>
          </a:prstGeom>
          <a:noFill/>
        </p:spPr>
        <p:txBody>
          <a:bodyPr wrap="none" lIns="68567" tIns="34283" rIns="68567" bIns="34283" rtlCol="0">
            <a:spAutoFit/>
          </a:bodyPr>
          <a:lstStyle/>
          <a:p>
            <a:pPr algn="ctr" defTabSz="685165"/>
            <a:r>
              <a:rPr lang="zh-CN" altLang="en-US" sz="1050" b="1" dirty="0">
                <a:solidFill>
                  <a:prstClr val="white"/>
                </a:solidFill>
                <a:latin typeface="Lato Regular"/>
                <a:ea typeface="微软雅黑" panose="020B0503020204020204" pitchFamily="34" charset="-122"/>
              </a:rPr>
              <a:t>输入你的标题</a:t>
            </a:r>
            <a:endParaRPr lang="id-ID" sz="1050" b="1" dirty="0">
              <a:solidFill>
                <a:prstClr val="white"/>
              </a:solidFill>
              <a:latin typeface="Lato Regular"/>
              <a:ea typeface="微软雅黑" panose="020B0503020204020204" pitchFamily="34" charset="-122"/>
            </a:endParaRPr>
          </a:p>
        </p:txBody>
      </p:sp>
      <p:sp>
        <p:nvSpPr>
          <p:cNvPr id="71" name="TextBox 70"/>
          <p:cNvSpPr txBox="1"/>
          <p:nvPr/>
        </p:nvSpPr>
        <p:spPr>
          <a:xfrm>
            <a:off x="5929378" y="3366664"/>
            <a:ext cx="1360543" cy="528207"/>
          </a:xfrm>
          <a:prstGeom prst="rect">
            <a:avLst/>
          </a:prstGeom>
          <a:noFill/>
        </p:spPr>
        <p:txBody>
          <a:bodyPr wrap="square" lIns="82283" tIns="41141" rIns="82283" bIns="41141" rtlCol="0">
            <a:spAutoFit/>
          </a:bodyPr>
          <a:lstStyle/>
          <a:p>
            <a:pPr algn="ctr" defTabSz="685165">
              <a:lnSpc>
                <a:spcPct val="110000"/>
              </a:lnSpc>
            </a:pPr>
            <a:r>
              <a:rPr lang="en-US" sz="900" b="1" dirty="0">
                <a:solidFill>
                  <a:prstClr val="white"/>
                </a:solidFill>
                <a:latin typeface="Lato Light"/>
                <a:ea typeface="微软雅黑" panose="020B0503020204020204" pitchFamily="34" charset="-122"/>
                <a:cs typeface="Lato Light"/>
              </a:rPr>
              <a:t>Creativity is the key </a:t>
            </a:r>
            <a:r>
              <a:rPr lang="en-US" sz="900" dirty="0">
                <a:solidFill>
                  <a:prstClr val="white"/>
                </a:solidFill>
                <a:latin typeface="Lato Light"/>
                <a:ea typeface="微软雅黑" panose="020B0503020204020204" pitchFamily="34" charset="-122"/>
                <a:cs typeface="Lato Light"/>
              </a:rPr>
              <a:t>to success in the future and primary</a:t>
            </a:r>
            <a:endParaRPr lang="en-US" sz="900" dirty="0">
              <a:solidFill>
                <a:prstClr val="white"/>
              </a:solidFill>
              <a:latin typeface="Lato Light"/>
              <a:ea typeface="微软雅黑" panose="020B0503020204020204" pitchFamily="34" charset="-122"/>
              <a:cs typeface="Lato Light"/>
            </a:endParaRPr>
          </a:p>
        </p:txBody>
      </p:sp>
      <p:sp>
        <p:nvSpPr>
          <p:cNvPr id="72" name="TextBox 71"/>
          <p:cNvSpPr txBox="1"/>
          <p:nvPr/>
        </p:nvSpPr>
        <p:spPr>
          <a:xfrm>
            <a:off x="6144585" y="3182224"/>
            <a:ext cx="946388" cy="230818"/>
          </a:xfrm>
          <a:prstGeom prst="rect">
            <a:avLst/>
          </a:prstGeom>
          <a:noFill/>
        </p:spPr>
        <p:txBody>
          <a:bodyPr wrap="none" lIns="68567" tIns="34283" rIns="68567" bIns="34283" rtlCol="0">
            <a:spAutoFit/>
          </a:bodyPr>
          <a:lstStyle/>
          <a:p>
            <a:pPr algn="ctr" defTabSz="685165"/>
            <a:r>
              <a:rPr lang="zh-CN" altLang="en-US" sz="1050" b="1" dirty="0">
                <a:solidFill>
                  <a:prstClr val="white"/>
                </a:solidFill>
                <a:latin typeface="Lato Regular"/>
                <a:ea typeface="微软雅黑" panose="020B0503020204020204" pitchFamily="34" charset="-122"/>
              </a:rPr>
              <a:t>输入你的标题</a:t>
            </a:r>
            <a:endParaRPr lang="id-ID" sz="1050" b="1" dirty="0">
              <a:solidFill>
                <a:prstClr val="white"/>
              </a:solidFill>
              <a:latin typeface="Lato Regular"/>
              <a:ea typeface="微软雅黑" panose="020B0503020204020204" pitchFamily="34" charset="-122"/>
            </a:endParaRPr>
          </a:p>
        </p:txBody>
      </p:sp>
      <p:sp>
        <p:nvSpPr>
          <p:cNvPr id="73" name="TextBox 72"/>
          <p:cNvSpPr txBox="1"/>
          <p:nvPr/>
        </p:nvSpPr>
        <p:spPr>
          <a:xfrm>
            <a:off x="497619" y="3366664"/>
            <a:ext cx="1360543" cy="528207"/>
          </a:xfrm>
          <a:prstGeom prst="rect">
            <a:avLst/>
          </a:prstGeom>
          <a:noFill/>
        </p:spPr>
        <p:txBody>
          <a:bodyPr wrap="square" lIns="82283" tIns="41141" rIns="82283" bIns="41141" rtlCol="0">
            <a:spAutoFit/>
          </a:bodyPr>
          <a:lstStyle/>
          <a:p>
            <a:pPr algn="ctr" defTabSz="685165">
              <a:lnSpc>
                <a:spcPct val="110000"/>
              </a:lnSpc>
            </a:pPr>
            <a:r>
              <a:rPr lang="en-US" sz="900" b="1" dirty="0">
                <a:solidFill>
                  <a:prstClr val="white"/>
                </a:solidFill>
                <a:latin typeface="Lato Light"/>
                <a:ea typeface="微软雅黑" panose="020B0503020204020204" pitchFamily="34" charset="-122"/>
                <a:cs typeface="Lato Light"/>
              </a:rPr>
              <a:t>Creativity is the key </a:t>
            </a:r>
            <a:r>
              <a:rPr lang="en-US" sz="900" dirty="0">
                <a:solidFill>
                  <a:prstClr val="white"/>
                </a:solidFill>
                <a:latin typeface="Lato Light"/>
                <a:ea typeface="微软雅黑" panose="020B0503020204020204" pitchFamily="34" charset="-122"/>
                <a:cs typeface="Lato Light"/>
              </a:rPr>
              <a:t>to success in the future and primary</a:t>
            </a:r>
            <a:endParaRPr lang="en-US" sz="900" dirty="0">
              <a:solidFill>
                <a:prstClr val="white"/>
              </a:solidFill>
              <a:latin typeface="Lato Light"/>
              <a:ea typeface="微软雅黑" panose="020B0503020204020204" pitchFamily="34" charset="-122"/>
              <a:cs typeface="Lato Light"/>
            </a:endParaRPr>
          </a:p>
        </p:txBody>
      </p:sp>
      <p:sp>
        <p:nvSpPr>
          <p:cNvPr id="74" name="TextBox 73"/>
          <p:cNvSpPr txBox="1"/>
          <p:nvPr/>
        </p:nvSpPr>
        <p:spPr>
          <a:xfrm>
            <a:off x="712826" y="3182224"/>
            <a:ext cx="946388" cy="230818"/>
          </a:xfrm>
          <a:prstGeom prst="rect">
            <a:avLst/>
          </a:prstGeom>
          <a:noFill/>
        </p:spPr>
        <p:txBody>
          <a:bodyPr wrap="none" lIns="68567" tIns="34283" rIns="68567" bIns="34283" rtlCol="0">
            <a:spAutoFit/>
          </a:bodyPr>
          <a:lstStyle/>
          <a:p>
            <a:pPr algn="ctr" defTabSz="685165"/>
            <a:r>
              <a:rPr lang="zh-CN" altLang="en-US" sz="1050" b="1" dirty="0">
                <a:solidFill>
                  <a:prstClr val="white"/>
                </a:solidFill>
                <a:latin typeface="Lato Regular"/>
                <a:ea typeface="微软雅黑" panose="020B0503020204020204" pitchFamily="34" charset="-122"/>
              </a:rPr>
              <a:t>输入你的标题</a:t>
            </a:r>
            <a:endParaRPr lang="id-ID" sz="1050" b="1" dirty="0">
              <a:solidFill>
                <a:prstClr val="white"/>
              </a:solidFill>
              <a:latin typeface="Lato Regular"/>
              <a:ea typeface="微软雅黑" panose="020B0503020204020204" pitchFamily="34" charset="-122"/>
            </a:endParaRPr>
          </a:p>
        </p:txBody>
      </p:sp>
      <p:pic>
        <p:nvPicPr>
          <p:cNvPr id="3" name="图片占位符 2" descr="图片包含 鲜花&#10;&#10;已生成极高可信度的说明"/>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l="16662" r="16662"/>
          <a:stretch>
            <a:fillRect/>
          </a:stretch>
        </p:blipFill>
        <p:spPr>
          <a:xfrm>
            <a:off x="508000" y="1322388"/>
            <a:ext cx="1349375" cy="1350962"/>
          </a:xfrm>
        </p:spPr>
      </p:pic>
      <p:pic>
        <p:nvPicPr>
          <p:cNvPr id="7" name="图片占位符 6"/>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6662" r="16662"/>
          <a:stretch>
            <a:fillRect/>
          </a:stretch>
        </p:blipFill>
        <p:spPr>
          <a:xfrm>
            <a:off x="1862138" y="2679700"/>
            <a:ext cx="1349375" cy="1350963"/>
          </a:xfrm>
        </p:spPr>
      </p:pic>
      <p:pic>
        <p:nvPicPr>
          <p:cNvPr id="17" name="图片占位符 16"/>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6706" r="16706"/>
          <a:stretch>
            <a:fillRect/>
          </a:stretch>
        </p:blipFill>
        <p:spPr>
          <a:xfrm>
            <a:off x="3222625" y="1322388"/>
            <a:ext cx="1349375" cy="1350962"/>
          </a:xfrm>
        </p:spPr>
      </p:pic>
      <p:pic>
        <p:nvPicPr>
          <p:cNvPr id="21" name="图片占位符 20" descr="图片包含 地面, 鸟&#10;&#10;已生成高可信度的说明"/>
          <p:cNvPicPr>
            <a:picLocks noGrp="1" noChangeAspect="1"/>
          </p:cNvPicPr>
          <p:nvPr>
            <p:ph type="pic" sz="quarter" idx="16"/>
          </p:nvPr>
        </p:nvPicPr>
        <p:blipFill>
          <a:blip r:embed="rId4">
            <a:extLst>
              <a:ext uri="{28A0092B-C50C-407E-A947-70E740481C1C}">
                <a14:useLocalDpi xmlns:a14="http://schemas.microsoft.com/office/drawing/2010/main" val="0"/>
              </a:ext>
            </a:extLst>
          </a:blip>
          <a:srcRect l="12544" r="12544"/>
          <a:stretch>
            <a:fillRect/>
          </a:stretch>
        </p:blipFill>
        <p:spPr>
          <a:xfrm>
            <a:off x="4576763" y="2679700"/>
            <a:ext cx="1349375" cy="1350963"/>
          </a:xfrm>
        </p:spPr>
      </p:pic>
      <p:pic>
        <p:nvPicPr>
          <p:cNvPr id="23" name="图片占位符 22" descr="图片包含 天空, 户外, 自然, 海滩&#10;&#10;已生成极高可信度的说明"/>
          <p:cNvPicPr>
            <a:picLocks noGrp="1" noChangeAspect="1"/>
          </p:cNvPicPr>
          <p:nvPr>
            <p:ph type="pic" sz="quarter" idx="17"/>
          </p:nvPr>
        </p:nvPicPr>
        <p:blipFill>
          <a:blip r:embed="rId5">
            <a:extLst>
              <a:ext uri="{28A0092B-C50C-407E-A947-70E740481C1C}">
                <a14:useLocalDpi xmlns:a14="http://schemas.microsoft.com/office/drawing/2010/main" val="0"/>
              </a:ext>
            </a:extLst>
          </a:blip>
          <a:srcRect l="18787" r="18787"/>
          <a:stretch>
            <a:fillRect/>
          </a:stretch>
        </p:blipFill>
        <p:spPr>
          <a:xfrm>
            <a:off x="5932488" y="1322388"/>
            <a:ext cx="1349375" cy="1350962"/>
          </a:xfrm>
        </p:spPr>
      </p:pic>
      <p:pic>
        <p:nvPicPr>
          <p:cNvPr id="25" name="图片占位符 24" descr="图片包含 户外, 天空, 道路, 地面&#10;&#10;已生成极高可信度的说明"/>
          <p:cNvPicPr>
            <a:picLocks noGrp="1" noChangeAspect="1"/>
          </p:cNvPicPr>
          <p:nvPr>
            <p:ph type="pic" sz="quarter" idx="18"/>
          </p:nvPr>
        </p:nvPicPr>
        <p:blipFill>
          <a:blip r:embed="rId6">
            <a:extLst>
              <a:ext uri="{28A0092B-C50C-407E-A947-70E740481C1C}">
                <a14:useLocalDpi xmlns:a14="http://schemas.microsoft.com/office/drawing/2010/main" val="0"/>
              </a:ext>
            </a:extLst>
          </a:blip>
          <a:srcRect l="10047" r="10047"/>
          <a:stretch>
            <a:fillRect/>
          </a:stretch>
        </p:blipFill>
        <p:spPr>
          <a:xfrm>
            <a:off x="7291388" y="2679700"/>
            <a:ext cx="1349375" cy="1350963"/>
          </a:xfrm>
        </p:spPr>
      </p:pic>
      <p:grpSp>
        <p:nvGrpSpPr>
          <p:cNvPr id="40" name="组合 39"/>
          <p:cNvGrpSpPr/>
          <p:nvPr/>
        </p:nvGrpSpPr>
        <p:grpSpPr>
          <a:xfrm>
            <a:off x="2682621" y="213699"/>
            <a:ext cx="3778758" cy="679483"/>
            <a:chOff x="3576828" y="275407"/>
            <a:chExt cx="5038344" cy="905977"/>
          </a:xfrm>
        </p:grpSpPr>
        <p:sp>
          <p:nvSpPr>
            <p:cNvPr id="41" name="TextBox 28"/>
            <p:cNvSpPr txBox="1"/>
            <p:nvPr/>
          </p:nvSpPr>
          <p:spPr>
            <a:xfrm>
              <a:off x="5479839" y="275407"/>
              <a:ext cx="1232323" cy="276999"/>
            </a:xfrm>
            <a:prstGeom prst="rect">
              <a:avLst/>
            </a:prstGeom>
            <a:noFill/>
          </p:spPr>
          <p:txBody>
            <a:bodyPr wrap="square">
              <a:spAutoFit/>
            </a:bodyPr>
            <a:lstStyle/>
            <a:p>
              <a:pPr algn="dist" defTabSz="685165">
                <a:defRPr/>
              </a:pPr>
              <a:r>
                <a:rPr lang="zh-CN" altLang="en-US" sz="750" b="1" dirty="0">
                  <a:solidFill>
                    <a:srgbClr val="445469"/>
                  </a:solidFill>
                  <a:latin typeface="Lato Regular"/>
                  <a:ea typeface="微软雅黑" panose="020B0503020204020204" pitchFamily="34" charset="-122"/>
                  <a:cs typeface="Lato Regular"/>
                </a:rPr>
                <a:t>刘铁头 </a:t>
              </a:r>
              <a:r>
                <a:rPr lang="en-US" altLang="zh-CN" sz="750" b="1" dirty="0">
                  <a:solidFill>
                    <a:srgbClr val="445469"/>
                  </a:solidFill>
                  <a:latin typeface="Lato Regular"/>
                  <a:ea typeface="微软雅黑" panose="020B0503020204020204" pitchFamily="34" charset="-122"/>
                  <a:cs typeface="Lato Regular"/>
                </a:rPr>
                <a:t>Design</a:t>
              </a:r>
              <a:endParaRPr lang="en-US" sz="750" b="1" dirty="0">
                <a:solidFill>
                  <a:srgbClr val="445469"/>
                </a:solidFill>
                <a:latin typeface="Lato Regular"/>
                <a:ea typeface="微软雅黑" panose="020B0503020204020204" pitchFamily="34" charset="-122"/>
                <a:cs typeface="Lato Regular"/>
              </a:endParaRPr>
            </a:p>
          </p:txBody>
        </p:sp>
        <p:grpSp>
          <p:nvGrpSpPr>
            <p:cNvPr id="42" name="组合 41"/>
            <p:cNvGrpSpPr/>
            <p:nvPr/>
          </p:nvGrpSpPr>
          <p:grpSpPr>
            <a:xfrm>
              <a:off x="5651089" y="1099743"/>
              <a:ext cx="889822" cy="81641"/>
              <a:chOff x="5726511" y="1063883"/>
              <a:chExt cx="889822" cy="81641"/>
            </a:xfrm>
          </p:grpSpPr>
          <p:sp>
            <p:nvSpPr>
              <p:cNvPr id="47" name="Oval 30"/>
              <p:cNvSpPr/>
              <p:nvPr/>
            </p:nvSpPr>
            <p:spPr bwMode="auto">
              <a:xfrm>
                <a:off x="5726511" y="1063883"/>
                <a:ext cx="81640" cy="81641"/>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48" name="Oval 35"/>
              <p:cNvSpPr/>
              <p:nvPr/>
            </p:nvSpPr>
            <p:spPr bwMode="auto">
              <a:xfrm>
                <a:off x="5928557" y="1063883"/>
                <a:ext cx="81640" cy="81641"/>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52" name="Oval 36"/>
              <p:cNvSpPr/>
              <p:nvPr/>
            </p:nvSpPr>
            <p:spPr bwMode="auto">
              <a:xfrm>
                <a:off x="6130603" y="1063883"/>
                <a:ext cx="81640" cy="8164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53" name="Oval 37"/>
              <p:cNvSpPr/>
              <p:nvPr/>
            </p:nvSpPr>
            <p:spPr bwMode="auto">
              <a:xfrm>
                <a:off x="6332649" y="1063883"/>
                <a:ext cx="81640" cy="81641"/>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54" name="Oval 38"/>
              <p:cNvSpPr/>
              <p:nvPr/>
            </p:nvSpPr>
            <p:spPr bwMode="auto">
              <a:xfrm>
                <a:off x="6534693" y="1063883"/>
                <a:ext cx="81640" cy="81641"/>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grpSp>
        <p:sp>
          <p:nvSpPr>
            <p:cNvPr id="43" name="TextBox 72"/>
            <p:cNvSpPr txBox="1">
              <a:spLocks noChangeArrowheads="1"/>
            </p:cNvSpPr>
            <p:nvPr/>
          </p:nvSpPr>
          <p:spPr bwMode="auto">
            <a:xfrm>
              <a:off x="3576828" y="564230"/>
              <a:ext cx="5038344" cy="430887"/>
            </a:xfrm>
            <a:prstGeom prst="rect">
              <a:avLst/>
            </a:prstGeom>
            <a:noFill/>
            <a:ln>
              <a:noFill/>
            </a:ln>
          </p:spPr>
          <p:txBody>
            <a:bodyPr wrap="square" lIns="0" tIns="0" rIns="0" bIns="0">
              <a:spAutoFit/>
            </a:bodyPr>
            <a:lstStyle>
              <a:lvl1pPr>
                <a:defRPr sz="3600">
                  <a:solidFill>
                    <a:schemeClr val="tx1"/>
                  </a:solidFill>
                  <a:latin typeface="Lato Light" charset="0"/>
                  <a:ea typeface="MS PGothic" panose="020B0600070205080204" charset="-128"/>
                  <a:cs typeface="MS PGothic" panose="020B0600070205080204" charset="-128"/>
                </a:defRPr>
              </a:lvl1pPr>
              <a:lvl2pPr marL="742950" indent="-285750">
                <a:defRPr sz="3600">
                  <a:solidFill>
                    <a:schemeClr val="tx1"/>
                  </a:solidFill>
                  <a:latin typeface="Lato Light" charset="0"/>
                  <a:ea typeface="MS PGothic" panose="020B0600070205080204" charset="-128"/>
                </a:defRPr>
              </a:lvl2pPr>
              <a:lvl3pPr marL="1143000" indent="-228600">
                <a:defRPr sz="3600">
                  <a:solidFill>
                    <a:schemeClr val="tx1"/>
                  </a:solidFill>
                  <a:latin typeface="Lato Light" charset="0"/>
                  <a:ea typeface="MS PGothic" panose="020B0600070205080204" charset="-128"/>
                </a:defRPr>
              </a:lvl3pPr>
              <a:lvl4pPr marL="1600200" indent="-228600">
                <a:defRPr sz="3600">
                  <a:solidFill>
                    <a:schemeClr val="tx1"/>
                  </a:solidFill>
                  <a:latin typeface="Lato Light" charset="0"/>
                  <a:ea typeface="MS PGothic" panose="020B0600070205080204" charset="-128"/>
                </a:defRPr>
              </a:lvl4pPr>
              <a:lvl5pPr marL="2057400" indent="-228600">
                <a:defRPr sz="3600">
                  <a:solidFill>
                    <a:schemeClr val="tx1"/>
                  </a:solidFill>
                  <a:latin typeface="Lato Light" charset="0"/>
                  <a:ea typeface="MS PGothic" panose="020B060007020508020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charset="-128"/>
                </a:defRPr>
              </a:lvl9pPr>
            </a:lstStyle>
            <a:p>
              <a:pPr algn="dist" defTabSz="685165"/>
              <a:r>
                <a:rPr lang="zh-CN" altLang="en-US" sz="2100" b="1" dirty="0">
                  <a:solidFill>
                    <a:srgbClr val="445469"/>
                  </a:solidFill>
                  <a:latin typeface="微软雅黑" panose="020B0503020204020204" pitchFamily="34" charset="-122"/>
                  <a:ea typeface="微软雅黑" panose="020B0503020204020204" pitchFamily="34" charset="-122"/>
                  <a:cs typeface="Lato Regular" charset="0"/>
                </a:rPr>
                <a:t>请在这里输入你伟大的标题</a:t>
              </a:r>
              <a:endParaRPr lang="en-US" sz="2100" b="1" dirty="0">
                <a:solidFill>
                  <a:srgbClr val="445469"/>
                </a:solidFill>
                <a:latin typeface="微软雅黑" panose="020B0503020204020204" pitchFamily="34" charset="-122"/>
                <a:ea typeface="微软雅黑" panose="020B0503020204020204" pitchFamily="34" charset="-122"/>
                <a:cs typeface="Lato Regular" charset="0"/>
              </a:endParaRPr>
            </a:p>
          </p:txBody>
        </p:sp>
      </p:grpSp>
      <p:sp>
        <p:nvSpPr>
          <p:cNvPr id="75" name="TextBox 116"/>
          <p:cNvSpPr txBox="1"/>
          <p:nvPr/>
        </p:nvSpPr>
        <p:spPr>
          <a:xfrm>
            <a:off x="1455612" y="4328818"/>
            <a:ext cx="6232777" cy="472808"/>
          </a:xfrm>
          <a:prstGeom prst="rect">
            <a:avLst/>
          </a:prstGeom>
          <a:noFill/>
        </p:spPr>
        <p:txBody>
          <a:bodyPr wrap="square" lIns="82283" tIns="41141" rIns="82283" bIns="41141" rtlCol="0">
            <a:spAutoFit/>
          </a:bodyPr>
          <a:lstStyle/>
          <a:p>
            <a:pPr algn="ctr" defTabSz="685165">
              <a:lnSpc>
                <a:spcPct val="150000"/>
              </a:lnSpc>
            </a:pPr>
            <a:r>
              <a:rPr lang="en-US" altLang="zh-CN" sz="900" dirty="0">
                <a:solidFill>
                  <a:srgbClr val="445469"/>
                </a:solidFill>
                <a:latin typeface="Lato Light"/>
                <a:ea typeface="微软雅黑" panose="020B0503020204020204" pitchFamily="34" charset="-122"/>
                <a:cs typeface="Lato Light"/>
              </a:rPr>
              <a:t>Creativity is the key to success in the great and primary education where our teachers can bring creativity. Creativity is the key to success in the great and primary education where our teachers can bring creativity.</a:t>
            </a:r>
            <a:endParaRPr lang="en-US" altLang="zh-CN" sz="900" dirty="0">
              <a:solidFill>
                <a:srgbClr val="445469"/>
              </a:solidFill>
              <a:latin typeface="Lato Light"/>
              <a:ea typeface="微软雅黑" panose="020B0503020204020204" pitchFamily="34" charset="-122"/>
              <a:cs typeface="Lato Light"/>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p:cNvGrpSpPr/>
          <p:nvPr/>
        </p:nvGrpSpPr>
        <p:grpSpPr>
          <a:xfrm flipV="1">
            <a:off x="1091360" y="4015214"/>
            <a:ext cx="2777323" cy="674960"/>
            <a:chOff x="2918048" y="2924336"/>
            <a:chExt cx="7406194" cy="1550438"/>
          </a:xfrm>
        </p:grpSpPr>
        <p:cxnSp>
          <p:nvCxnSpPr>
            <p:cNvPr id="47" name="Straight Connector 46"/>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V="1">
              <a:off x="2935440" y="2924336"/>
              <a:ext cx="4888" cy="1550438"/>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grpSp>
        <p:nvGrpSpPr>
          <p:cNvPr id="56" name="Group 55"/>
          <p:cNvGrpSpPr/>
          <p:nvPr/>
        </p:nvGrpSpPr>
        <p:grpSpPr>
          <a:xfrm>
            <a:off x="1097882" y="946238"/>
            <a:ext cx="2783255" cy="817316"/>
            <a:chOff x="2902228" y="2478741"/>
            <a:chExt cx="7422014" cy="2179507"/>
          </a:xfrm>
        </p:grpSpPr>
        <p:cxnSp>
          <p:nvCxnSpPr>
            <p:cNvPr id="8" name="Straight Connector 7"/>
            <p:cNvCxnSpPr/>
            <p:nvPr/>
          </p:nvCxnSpPr>
          <p:spPr>
            <a:xfrm flipH="1">
              <a:off x="2918048" y="24787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a:stCxn id="27" idx="4"/>
            </p:cNvCxnSpPr>
            <p:nvPr/>
          </p:nvCxnSpPr>
          <p:spPr>
            <a:xfrm flipV="1">
              <a:off x="2902228" y="2901071"/>
              <a:ext cx="0" cy="1757177"/>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flipV="1">
              <a:off x="10324242" y="250102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17" name="Freeform 1"/>
          <p:cNvSpPr>
            <a:spLocks noChangeArrowheads="1"/>
          </p:cNvSpPr>
          <p:nvPr/>
        </p:nvSpPr>
        <p:spPr bwMode="auto">
          <a:xfrm>
            <a:off x="3191701" y="1312558"/>
            <a:ext cx="1350299" cy="1559621"/>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1"/>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18" name="Freeform 1"/>
          <p:cNvSpPr>
            <a:spLocks noChangeArrowheads="1"/>
          </p:cNvSpPr>
          <p:nvPr/>
        </p:nvSpPr>
        <p:spPr bwMode="auto">
          <a:xfrm>
            <a:off x="4597102" y="1312558"/>
            <a:ext cx="1350299" cy="1559621"/>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2"/>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19" name="Freeform 1"/>
          <p:cNvSpPr>
            <a:spLocks noChangeArrowheads="1"/>
          </p:cNvSpPr>
          <p:nvPr/>
        </p:nvSpPr>
        <p:spPr bwMode="auto">
          <a:xfrm>
            <a:off x="3191701" y="2872178"/>
            <a:ext cx="1350299" cy="1559621"/>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5"/>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20" name="Freeform 1"/>
          <p:cNvSpPr>
            <a:spLocks noChangeArrowheads="1"/>
          </p:cNvSpPr>
          <p:nvPr/>
        </p:nvSpPr>
        <p:spPr bwMode="auto">
          <a:xfrm>
            <a:off x="4597102" y="2872178"/>
            <a:ext cx="1350299" cy="1559621"/>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4"/>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27" name="Freeform 1"/>
          <p:cNvSpPr>
            <a:spLocks noChangeArrowheads="1"/>
          </p:cNvSpPr>
          <p:nvPr/>
        </p:nvSpPr>
        <p:spPr bwMode="auto">
          <a:xfrm>
            <a:off x="829227" y="1746844"/>
            <a:ext cx="520599" cy="601301"/>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bg1">
              <a:lumMod val="75000"/>
            </a:schemeClr>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28" name="Freeform 1"/>
          <p:cNvSpPr>
            <a:spLocks noChangeArrowheads="1"/>
          </p:cNvSpPr>
          <p:nvPr/>
        </p:nvSpPr>
        <p:spPr bwMode="auto">
          <a:xfrm>
            <a:off x="829227" y="3413950"/>
            <a:ext cx="520599" cy="601301"/>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bg1">
              <a:lumMod val="75000"/>
            </a:schemeClr>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29" name="Freeform 1"/>
          <p:cNvSpPr>
            <a:spLocks noChangeArrowheads="1"/>
          </p:cNvSpPr>
          <p:nvPr/>
        </p:nvSpPr>
        <p:spPr bwMode="auto">
          <a:xfrm>
            <a:off x="7882835" y="1746844"/>
            <a:ext cx="520599" cy="601301"/>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bg1">
              <a:lumMod val="75000"/>
            </a:schemeClr>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30" name="Freeform 1"/>
          <p:cNvSpPr>
            <a:spLocks noChangeArrowheads="1"/>
          </p:cNvSpPr>
          <p:nvPr/>
        </p:nvSpPr>
        <p:spPr bwMode="auto">
          <a:xfrm>
            <a:off x="7882835" y="3413950"/>
            <a:ext cx="520599" cy="601301"/>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bg1">
              <a:lumMod val="75000"/>
            </a:schemeClr>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6" name="TextBox 5"/>
          <p:cNvSpPr txBox="1"/>
          <p:nvPr/>
        </p:nvSpPr>
        <p:spPr>
          <a:xfrm>
            <a:off x="1388015" y="1647976"/>
            <a:ext cx="1281120" cy="276999"/>
          </a:xfrm>
          <a:prstGeom prst="rect">
            <a:avLst/>
          </a:prstGeom>
          <a:noFill/>
        </p:spPr>
        <p:txBody>
          <a:bodyPr wrap="none" rtlCol="0">
            <a:spAutoFit/>
          </a:bodyPr>
          <a:lstStyle/>
          <a:p>
            <a:pPr defTabSz="685800"/>
            <a:r>
              <a:rPr lang="zh-CN" altLang="en-US" sz="1200" b="1" spc="225" dirty="0">
                <a:solidFill>
                  <a:srgbClr val="445469"/>
                </a:solidFill>
                <a:latin typeface="Lato Regular"/>
                <a:ea typeface="微软雅黑" panose="020B0503020204020204" pitchFamily="34" charset="-122"/>
                <a:cs typeface="Lato Regular"/>
              </a:rPr>
              <a:t>输入你的标题</a:t>
            </a:r>
            <a:endParaRPr lang="en-US" sz="1200" b="1" spc="225" dirty="0">
              <a:solidFill>
                <a:srgbClr val="445469"/>
              </a:solidFill>
              <a:latin typeface="Lato Regular"/>
              <a:ea typeface="微软雅黑" panose="020B0503020204020204" pitchFamily="34" charset="-122"/>
              <a:cs typeface="Lato Regular"/>
            </a:endParaRPr>
          </a:p>
        </p:txBody>
      </p:sp>
      <p:sp>
        <p:nvSpPr>
          <p:cNvPr id="33" name="TextBox 32"/>
          <p:cNvSpPr txBox="1"/>
          <p:nvPr/>
        </p:nvSpPr>
        <p:spPr>
          <a:xfrm>
            <a:off x="1388014" y="1890351"/>
            <a:ext cx="1473618" cy="507831"/>
          </a:xfrm>
          <a:prstGeom prst="rect">
            <a:avLst/>
          </a:prstGeom>
          <a:noFill/>
        </p:spPr>
        <p:txBody>
          <a:bodyPr wrap="square" rtlCol="0">
            <a:spAutoFit/>
          </a:bodyPr>
          <a:lstStyle/>
          <a:p>
            <a:pPr defTabSz="685800"/>
            <a:r>
              <a:rPr lang="en-US" sz="900" dirty="0">
                <a:solidFill>
                  <a:srgbClr val="445469">
                    <a:alpha val="60000"/>
                  </a:srgbClr>
                </a:solidFill>
                <a:latin typeface="Lato Light"/>
                <a:ea typeface="微软雅黑" panose="020B0503020204020204" pitchFamily="34" charset="-122"/>
                <a:cs typeface="Lato Light"/>
              </a:rPr>
              <a:t>The entrepreneurs are some persons commonly seen as an innovator a</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34" name="TextBox 33"/>
          <p:cNvSpPr txBox="1"/>
          <p:nvPr/>
        </p:nvSpPr>
        <p:spPr>
          <a:xfrm>
            <a:off x="1388014" y="3407965"/>
            <a:ext cx="1281120" cy="276999"/>
          </a:xfrm>
          <a:prstGeom prst="rect">
            <a:avLst/>
          </a:prstGeom>
          <a:noFill/>
        </p:spPr>
        <p:txBody>
          <a:bodyPr wrap="none" rtlCol="0">
            <a:spAutoFit/>
          </a:bodyPr>
          <a:lstStyle/>
          <a:p>
            <a:pPr defTabSz="685800"/>
            <a:r>
              <a:rPr lang="zh-CN" altLang="en-US" sz="1200" b="1" spc="225" dirty="0">
                <a:solidFill>
                  <a:srgbClr val="445469"/>
                </a:solidFill>
                <a:latin typeface="Lato Regular"/>
                <a:ea typeface="微软雅黑" panose="020B0503020204020204" pitchFamily="34" charset="-122"/>
                <a:cs typeface="Lato Regular"/>
              </a:rPr>
              <a:t>输入你的标题</a:t>
            </a:r>
            <a:endParaRPr lang="en-US" sz="1200" b="1" spc="225" dirty="0">
              <a:solidFill>
                <a:srgbClr val="445469"/>
              </a:solidFill>
              <a:latin typeface="Lato Regular"/>
              <a:ea typeface="微软雅黑" panose="020B0503020204020204" pitchFamily="34" charset="-122"/>
              <a:cs typeface="Lato Regular"/>
            </a:endParaRPr>
          </a:p>
        </p:txBody>
      </p:sp>
      <p:sp>
        <p:nvSpPr>
          <p:cNvPr id="35" name="TextBox 34"/>
          <p:cNvSpPr txBox="1"/>
          <p:nvPr/>
        </p:nvSpPr>
        <p:spPr>
          <a:xfrm>
            <a:off x="1388014" y="3650339"/>
            <a:ext cx="1473618" cy="507831"/>
          </a:xfrm>
          <a:prstGeom prst="rect">
            <a:avLst/>
          </a:prstGeom>
          <a:noFill/>
        </p:spPr>
        <p:txBody>
          <a:bodyPr wrap="square" rtlCol="0">
            <a:spAutoFit/>
          </a:bodyPr>
          <a:lstStyle/>
          <a:p>
            <a:pPr defTabSz="685800"/>
            <a:r>
              <a:rPr lang="en-US" sz="900" dirty="0">
                <a:solidFill>
                  <a:srgbClr val="445469">
                    <a:alpha val="60000"/>
                  </a:srgbClr>
                </a:solidFill>
                <a:latin typeface="Lato Light"/>
                <a:ea typeface="微软雅黑" panose="020B0503020204020204" pitchFamily="34" charset="-122"/>
                <a:cs typeface="Lato Light"/>
              </a:rPr>
              <a:t>The entrepreneurs are some persons commonly seen as an innovator a</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36" name="TextBox 35"/>
          <p:cNvSpPr txBox="1"/>
          <p:nvPr/>
        </p:nvSpPr>
        <p:spPr>
          <a:xfrm>
            <a:off x="6531160" y="1647976"/>
            <a:ext cx="1281120" cy="276999"/>
          </a:xfrm>
          <a:prstGeom prst="rect">
            <a:avLst/>
          </a:prstGeom>
          <a:noFill/>
        </p:spPr>
        <p:txBody>
          <a:bodyPr wrap="none" rtlCol="0">
            <a:spAutoFit/>
          </a:bodyPr>
          <a:lstStyle/>
          <a:p>
            <a:pPr algn="r" defTabSz="685800"/>
            <a:r>
              <a:rPr lang="zh-CN" altLang="en-US" sz="1200" b="1" spc="225" dirty="0">
                <a:solidFill>
                  <a:srgbClr val="445469"/>
                </a:solidFill>
                <a:latin typeface="Lato Regular"/>
                <a:ea typeface="微软雅黑" panose="020B0503020204020204" pitchFamily="34" charset="-122"/>
                <a:cs typeface="Lato Regular"/>
              </a:rPr>
              <a:t>输入你的标题</a:t>
            </a:r>
            <a:endParaRPr lang="en-US" sz="1200" b="1" spc="225" dirty="0">
              <a:solidFill>
                <a:srgbClr val="445469"/>
              </a:solidFill>
              <a:latin typeface="Lato Regular"/>
              <a:ea typeface="微软雅黑" panose="020B0503020204020204" pitchFamily="34" charset="-122"/>
              <a:cs typeface="Lato Regular"/>
            </a:endParaRPr>
          </a:p>
        </p:txBody>
      </p:sp>
      <p:sp>
        <p:nvSpPr>
          <p:cNvPr id="37" name="TextBox 36"/>
          <p:cNvSpPr txBox="1"/>
          <p:nvPr/>
        </p:nvSpPr>
        <p:spPr>
          <a:xfrm>
            <a:off x="6338663" y="1890351"/>
            <a:ext cx="1473618" cy="507831"/>
          </a:xfrm>
          <a:prstGeom prst="rect">
            <a:avLst/>
          </a:prstGeom>
          <a:noFill/>
        </p:spPr>
        <p:txBody>
          <a:bodyPr wrap="square" rtlCol="0">
            <a:spAutoFit/>
          </a:bodyPr>
          <a:lstStyle/>
          <a:p>
            <a:pPr algn="r" defTabSz="685800"/>
            <a:r>
              <a:rPr lang="en-US" sz="900" dirty="0">
                <a:solidFill>
                  <a:srgbClr val="445469">
                    <a:alpha val="60000"/>
                  </a:srgbClr>
                </a:solidFill>
                <a:latin typeface="Lato Light"/>
                <a:ea typeface="微软雅黑" panose="020B0503020204020204" pitchFamily="34" charset="-122"/>
                <a:cs typeface="Lato Light"/>
              </a:rPr>
              <a:t>The entrepreneurs are some persons commonly seen as an innovator a</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38" name="TextBox 37"/>
          <p:cNvSpPr txBox="1"/>
          <p:nvPr/>
        </p:nvSpPr>
        <p:spPr>
          <a:xfrm>
            <a:off x="6530803" y="3407965"/>
            <a:ext cx="1281120" cy="276999"/>
          </a:xfrm>
          <a:prstGeom prst="rect">
            <a:avLst/>
          </a:prstGeom>
          <a:noFill/>
        </p:spPr>
        <p:txBody>
          <a:bodyPr wrap="none" rtlCol="0">
            <a:spAutoFit/>
          </a:bodyPr>
          <a:lstStyle/>
          <a:p>
            <a:pPr algn="r" defTabSz="685800"/>
            <a:r>
              <a:rPr lang="zh-CN" altLang="en-US" sz="1200" b="1" spc="225" dirty="0">
                <a:solidFill>
                  <a:srgbClr val="445469"/>
                </a:solidFill>
                <a:latin typeface="Lato Regular"/>
                <a:ea typeface="微软雅黑" panose="020B0503020204020204" pitchFamily="34" charset="-122"/>
                <a:cs typeface="Lato Regular"/>
              </a:rPr>
              <a:t>输入你的标题</a:t>
            </a:r>
            <a:endParaRPr lang="en-US" sz="1200" b="1" spc="225" dirty="0">
              <a:solidFill>
                <a:srgbClr val="445469"/>
              </a:solidFill>
              <a:latin typeface="Lato Regular"/>
              <a:ea typeface="微软雅黑" panose="020B0503020204020204" pitchFamily="34" charset="-122"/>
              <a:cs typeface="Lato Regular"/>
            </a:endParaRPr>
          </a:p>
        </p:txBody>
      </p:sp>
      <p:sp>
        <p:nvSpPr>
          <p:cNvPr id="39" name="TextBox 38"/>
          <p:cNvSpPr txBox="1"/>
          <p:nvPr/>
        </p:nvSpPr>
        <p:spPr>
          <a:xfrm>
            <a:off x="6338663" y="3650339"/>
            <a:ext cx="1473260" cy="507831"/>
          </a:xfrm>
          <a:prstGeom prst="rect">
            <a:avLst/>
          </a:prstGeom>
          <a:noFill/>
        </p:spPr>
        <p:txBody>
          <a:bodyPr wrap="square" rtlCol="0">
            <a:spAutoFit/>
          </a:bodyPr>
          <a:lstStyle/>
          <a:p>
            <a:pPr algn="r" defTabSz="685800"/>
            <a:r>
              <a:rPr lang="en-US" sz="900" dirty="0">
                <a:solidFill>
                  <a:srgbClr val="445469">
                    <a:alpha val="60000"/>
                  </a:srgbClr>
                </a:solidFill>
                <a:latin typeface="Lato Light"/>
                <a:ea typeface="微软雅黑" panose="020B0503020204020204" pitchFamily="34" charset="-122"/>
                <a:cs typeface="Lato Light"/>
              </a:rPr>
              <a:t>The entrepreneurs are some persons commonly seen as an innovator a</a:t>
            </a:r>
            <a:endParaRPr lang="en-US" sz="900" dirty="0">
              <a:solidFill>
                <a:srgbClr val="445469">
                  <a:alpha val="60000"/>
                </a:srgbClr>
              </a:solidFill>
              <a:latin typeface="Lato Light"/>
              <a:ea typeface="微软雅黑" panose="020B0503020204020204" pitchFamily="34" charset="-122"/>
              <a:cs typeface="Lato Light"/>
            </a:endParaRPr>
          </a:p>
        </p:txBody>
      </p:sp>
      <p:grpSp>
        <p:nvGrpSpPr>
          <p:cNvPr id="65" name="Group 64"/>
          <p:cNvGrpSpPr/>
          <p:nvPr/>
        </p:nvGrpSpPr>
        <p:grpSpPr>
          <a:xfrm flipH="1">
            <a:off x="5275047" y="937884"/>
            <a:ext cx="2893330" cy="658942"/>
            <a:chOff x="2918048" y="2924341"/>
            <a:chExt cx="7406194" cy="1757177"/>
          </a:xfrm>
        </p:grpSpPr>
        <p:cxnSp>
          <p:nvCxnSpPr>
            <p:cNvPr id="66" name="Straight Connector 65"/>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2918048" y="2924341"/>
              <a:ext cx="0" cy="1757177"/>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grpSp>
        <p:nvGrpSpPr>
          <p:cNvPr id="52" name="Group 51"/>
          <p:cNvGrpSpPr/>
          <p:nvPr/>
        </p:nvGrpSpPr>
        <p:grpSpPr>
          <a:xfrm flipH="1" flipV="1">
            <a:off x="5260760" y="4015213"/>
            <a:ext cx="2893330" cy="674959"/>
            <a:chOff x="2913160" y="2924341"/>
            <a:chExt cx="7411082" cy="1550438"/>
          </a:xfrm>
        </p:grpSpPr>
        <p:cxnSp>
          <p:nvCxnSpPr>
            <p:cNvPr id="53" name="Straight Connector 52"/>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V="1">
              <a:off x="2913160" y="2924341"/>
              <a:ext cx="4888" cy="1550438"/>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2" name="TextBox 1"/>
          <p:cNvSpPr txBox="1"/>
          <p:nvPr/>
        </p:nvSpPr>
        <p:spPr>
          <a:xfrm>
            <a:off x="3503269" y="1519340"/>
            <a:ext cx="714118" cy="1050288"/>
          </a:xfrm>
          <a:prstGeom prst="rect">
            <a:avLst/>
          </a:prstGeom>
          <a:noFill/>
        </p:spPr>
        <p:txBody>
          <a:bodyPr wrap="square" rtlCol="0">
            <a:spAutoFit/>
          </a:bodyPr>
          <a:lstStyle/>
          <a:p>
            <a:pPr algn="ctr" defTabSz="685800"/>
            <a:r>
              <a:rPr lang="en-US" sz="6225" b="1" dirty="0">
                <a:solidFill>
                  <a:srgbClr val="FFFFFF"/>
                </a:solidFill>
                <a:latin typeface="Lato Regular"/>
                <a:ea typeface="微软雅黑" panose="020B0503020204020204" pitchFamily="34" charset="-122"/>
                <a:cs typeface="Lato Regular"/>
              </a:rPr>
              <a:t>S</a:t>
            </a:r>
            <a:endParaRPr lang="en-US" sz="6225" b="1" dirty="0">
              <a:solidFill>
                <a:srgbClr val="FFFFFF"/>
              </a:solidFill>
              <a:latin typeface="Lato Regular"/>
              <a:ea typeface="微软雅黑" panose="020B0503020204020204" pitchFamily="34" charset="-122"/>
              <a:cs typeface="Lato Regular"/>
            </a:endParaRPr>
          </a:p>
        </p:txBody>
      </p:sp>
      <p:sp>
        <p:nvSpPr>
          <p:cNvPr id="51" name="TextBox 50"/>
          <p:cNvSpPr txBox="1"/>
          <p:nvPr/>
        </p:nvSpPr>
        <p:spPr>
          <a:xfrm>
            <a:off x="4779977" y="1546815"/>
            <a:ext cx="963653" cy="1050288"/>
          </a:xfrm>
          <a:prstGeom prst="rect">
            <a:avLst/>
          </a:prstGeom>
          <a:noFill/>
        </p:spPr>
        <p:txBody>
          <a:bodyPr wrap="square" rtlCol="0">
            <a:spAutoFit/>
          </a:bodyPr>
          <a:lstStyle/>
          <a:p>
            <a:pPr algn="ctr" defTabSz="685800"/>
            <a:r>
              <a:rPr lang="en-US" sz="6225" b="1" dirty="0">
                <a:solidFill>
                  <a:srgbClr val="FFFFFF"/>
                </a:solidFill>
                <a:latin typeface="Lato Regular"/>
                <a:ea typeface="微软雅黑" panose="020B0503020204020204" pitchFamily="34" charset="-122"/>
                <a:cs typeface="Lato Regular"/>
              </a:rPr>
              <a:t>W</a:t>
            </a:r>
            <a:endParaRPr lang="en-US" sz="6225" b="1" dirty="0">
              <a:solidFill>
                <a:srgbClr val="FFFFFF"/>
              </a:solidFill>
              <a:latin typeface="Lato Regular"/>
              <a:ea typeface="微软雅黑" panose="020B0503020204020204" pitchFamily="34" charset="-122"/>
              <a:cs typeface="Lato Regular"/>
            </a:endParaRPr>
          </a:p>
        </p:txBody>
      </p:sp>
      <p:sp>
        <p:nvSpPr>
          <p:cNvPr id="54" name="TextBox 53"/>
          <p:cNvSpPr txBox="1"/>
          <p:nvPr/>
        </p:nvSpPr>
        <p:spPr>
          <a:xfrm>
            <a:off x="3513225" y="3097829"/>
            <a:ext cx="714118" cy="1050288"/>
          </a:xfrm>
          <a:prstGeom prst="rect">
            <a:avLst/>
          </a:prstGeom>
          <a:noFill/>
        </p:spPr>
        <p:txBody>
          <a:bodyPr wrap="square" rtlCol="0">
            <a:spAutoFit/>
          </a:bodyPr>
          <a:lstStyle/>
          <a:p>
            <a:pPr algn="ctr" defTabSz="685800"/>
            <a:r>
              <a:rPr lang="en-US" sz="6225" b="1" dirty="0">
                <a:solidFill>
                  <a:srgbClr val="FFFFFF"/>
                </a:solidFill>
                <a:latin typeface="Lato Regular"/>
                <a:ea typeface="微软雅黑" panose="020B0503020204020204" pitchFamily="34" charset="-122"/>
                <a:cs typeface="Lato Regular"/>
              </a:rPr>
              <a:t>O</a:t>
            </a:r>
            <a:endParaRPr lang="en-US" sz="6225" b="1" dirty="0">
              <a:solidFill>
                <a:srgbClr val="FFFFFF"/>
              </a:solidFill>
              <a:latin typeface="Lato Regular"/>
              <a:ea typeface="微软雅黑" panose="020B0503020204020204" pitchFamily="34" charset="-122"/>
              <a:cs typeface="Lato Regular"/>
            </a:endParaRPr>
          </a:p>
        </p:txBody>
      </p:sp>
      <p:sp>
        <p:nvSpPr>
          <p:cNvPr id="59" name="TextBox 58"/>
          <p:cNvSpPr txBox="1"/>
          <p:nvPr/>
        </p:nvSpPr>
        <p:spPr>
          <a:xfrm>
            <a:off x="4896147" y="3097025"/>
            <a:ext cx="714118" cy="1050288"/>
          </a:xfrm>
          <a:prstGeom prst="rect">
            <a:avLst/>
          </a:prstGeom>
          <a:noFill/>
        </p:spPr>
        <p:txBody>
          <a:bodyPr wrap="square" rtlCol="0">
            <a:spAutoFit/>
          </a:bodyPr>
          <a:lstStyle/>
          <a:p>
            <a:pPr algn="ctr" defTabSz="685800"/>
            <a:r>
              <a:rPr lang="en-US" sz="6225" b="1" dirty="0">
                <a:solidFill>
                  <a:srgbClr val="FFFFFF"/>
                </a:solidFill>
                <a:latin typeface="Lato Regular"/>
                <a:ea typeface="微软雅黑" panose="020B0503020204020204" pitchFamily="34" charset="-122"/>
                <a:cs typeface="Lato Regular"/>
              </a:rPr>
              <a:t>T</a:t>
            </a:r>
            <a:endParaRPr lang="en-US" sz="6225" b="1" dirty="0">
              <a:solidFill>
                <a:srgbClr val="FFFFFF"/>
              </a:solidFill>
              <a:latin typeface="Lato Regular"/>
              <a:ea typeface="微软雅黑" panose="020B0503020204020204" pitchFamily="34" charset="-122"/>
              <a:cs typeface="Lato Regular"/>
            </a:endParaRPr>
          </a:p>
        </p:txBody>
      </p:sp>
      <p:sp>
        <p:nvSpPr>
          <p:cNvPr id="60" name="Freeform 204"/>
          <p:cNvSpPr>
            <a:spLocks noEditPoints="1"/>
          </p:cNvSpPr>
          <p:nvPr/>
        </p:nvSpPr>
        <p:spPr bwMode="auto">
          <a:xfrm>
            <a:off x="915803" y="3581079"/>
            <a:ext cx="351113" cy="233545"/>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rgbClr val="FFFFFF"/>
          </a:solidFill>
          <a:ln w="9525">
            <a:noFill/>
            <a:round/>
          </a:ln>
        </p:spPr>
        <p:txBody>
          <a:bodyPr vert="horz" wrap="square" lIns="34290" tIns="17145" rIns="34290" bIns="17145" numCol="1" anchor="t" anchorCtr="0" compatLnSpc="1"/>
          <a:lstStyle/>
          <a:p>
            <a:pPr defTabSz="685800"/>
            <a:endParaRPr lang="en-US" sz="675">
              <a:solidFill>
                <a:srgbClr val="7F7F7F"/>
              </a:solidFill>
              <a:latin typeface="Calibri" panose="020F0502020204030204"/>
              <a:ea typeface="微软雅黑" panose="020B0503020204020204" pitchFamily="34" charset="-122"/>
            </a:endParaRPr>
          </a:p>
        </p:txBody>
      </p:sp>
      <p:sp>
        <p:nvSpPr>
          <p:cNvPr id="61" name="Freeform 154"/>
          <p:cNvSpPr>
            <a:spLocks noEditPoints="1"/>
          </p:cNvSpPr>
          <p:nvPr/>
        </p:nvSpPr>
        <p:spPr bwMode="auto">
          <a:xfrm>
            <a:off x="7999625" y="3556556"/>
            <a:ext cx="253996" cy="274649"/>
          </a:xfrm>
          <a:custGeom>
            <a:avLst/>
            <a:gdLst/>
            <a:ahLst/>
            <a:cxnLst>
              <a:cxn ang="0">
                <a:pos x="58" y="58"/>
              </a:cxn>
              <a:cxn ang="0">
                <a:pos x="41" y="58"/>
              </a:cxn>
              <a:cxn ang="0">
                <a:pos x="31" y="68"/>
              </a:cxn>
              <a:cxn ang="0">
                <a:pos x="22" y="58"/>
              </a:cxn>
              <a:cxn ang="0">
                <a:pos x="5" y="58"/>
              </a:cxn>
              <a:cxn ang="0">
                <a:pos x="0" y="53"/>
              </a:cxn>
              <a:cxn ang="0">
                <a:pos x="12" y="22"/>
              </a:cxn>
              <a:cxn ang="0">
                <a:pos x="28" y="5"/>
              </a:cxn>
              <a:cxn ang="0">
                <a:pos x="28" y="3"/>
              </a:cxn>
              <a:cxn ang="0">
                <a:pos x="31" y="0"/>
              </a:cxn>
              <a:cxn ang="0">
                <a:pos x="35" y="3"/>
              </a:cxn>
              <a:cxn ang="0">
                <a:pos x="35" y="5"/>
              </a:cxn>
              <a:cxn ang="0">
                <a:pos x="51" y="22"/>
              </a:cxn>
              <a:cxn ang="0">
                <a:pos x="63" y="53"/>
              </a:cxn>
              <a:cxn ang="0">
                <a:pos x="58" y="58"/>
              </a:cxn>
              <a:cxn ang="0">
                <a:pos x="31" y="63"/>
              </a:cxn>
              <a:cxn ang="0">
                <a:pos x="26" y="58"/>
              </a:cxn>
              <a:cxn ang="0">
                <a:pos x="25" y="57"/>
              </a:cxn>
              <a:cxn ang="0">
                <a:pos x="25" y="58"/>
              </a:cxn>
              <a:cxn ang="0">
                <a:pos x="31" y="65"/>
              </a:cxn>
              <a:cxn ang="0">
                <a:pos x="32" y="64"/>
              </a:cxn>
              <a:cxn ang="0">
                <a:pos x="31" y="63"/>
              </a:cxn>
            </a:cxnLst>
            <a:rect l="0" t="0" r="r" b="b"/>
            <a:pathLst>
              <a:path w="63" h="68">
                <a:moveTo>
                  <a:pt x="58" y="58"/>
                </a:moveTo>
                <a:cubicBezTo>
                  <a:pt x="41" y="58"/>
                  <a:pt x="41" y="58"/>
                  <a:pt x="41" y="58"/>
                </a:cubicBezTo>
                <a:cubicBezTo>
                  <a:pt x="41" y="63"/>
                  <a:pt x="37" y="68"/>
                  <a:pt x="31" y="68"/>
                </a:cubicBezTo>
                <a:cubicBezTo>
                  <a:pt x="26" y="68"/>
                  <a:pt x="22" y="63"/>
                  <a:pt x="22" y="58"/>
                </a:cubicBezTo>
                <a:cubicBezTo>
                  <a:pt x="5" y="58"/>
                  <a:pt x="5" y="58"/>
                  <a:pt x="5" y="58"/>
                </a:cubicBezTo>
                <a:cubicBezTo>
                  <a:pt x="2" y="58"/>
                  <a:pt x="0" y="56"/>
                  <a:pt x="0" y="53"/>
                </a:cubicBezTo>
                <a:cubicBezTo>
                  <a:pt x="5" y="48"/>
                  <a:pt x="12" y="40"/>
                  <a:pt x="12" y="22"/>
                </a:cubicBezTo>
                <a:cubicBezTo>
                  <a:pt x="12" y="14"/>
                  <a:pt x="18" y="6"/>
                  <a:pt x="28" y="5"/>
                </a:cubicBezTo>
                <a:cubicBezTo>
                  <a:pt x="28" y="4"/>
                  <a:pt x="28" y="4"/>
                  <a:pt x="28" y="3"/>
                </a:cubicBezTo>
                <a:cubicBezTo>
                  <a:pt x="28" y="1"/>
                  <a:pt x="29" y="0"/>
                  <a:pt x="31" y="0"/>
                </a:cubicBezTo>
                <a:cubicBezTo>
                  <a:pt x="33" y="0"/>
                  <a:pt x="35" y="1"/>
                  <a:pt x="35" y="3"/>
                </a:cubicBezTo>
                <a:cubicBezTo>
                  <a:pt x="35" y="4"/>
                  <a:pt x="35" y="4"/>
                  <a:pt x="35" y="5"/>
                </a:cubicBezTo>
                <a:cubicBezTo>
                  <a:pt x="45" y="6"/>
                  <a:pt x="51" y="14"/>
                  <a:pt x="51" y="22"/>
                </a:cubicBezTo>
                <a:cubicBezTo>
                  <a:pt x="51" y="40"/>
                  <a:pt x="57" y="48"/>
                  <a:pt x="63" y="53"/>
                </a:cubicBezTo>
                <a:cubicBezTo>
                  <a:pt x="63" y="56"/>
                  <a:pt x="61" y="58"/>
                  <a:pt x="58" y="58"/>
                </a:cubicBezTo>
                <a:close/>
                <a:moveTo>
                  <a:pt x="31" y="63"/>
                </a:moveTo>
                <a:cubicBezTo>
                  <a:pt x="28" y="63"/>
                  <a:pt x="26" y="61"/>
                  <a:pt x="26" y="58"/>
                </a:cubicBezTo>
                <a:cubicBezTo>
                  <a:pt x="26" y="58"/>
                  <a:pt x="26" y="57"/>
                  <a:pt x="25" y="57"/>
                </a:cubicBezTo>
                <a:cubicBezTo>
                  <a:pt x="25" y="57"/>
                  <a:pt x="25" y="58"/>
                  <a:pt x="25" y="58"/>
                </a:cubicBezTo>
                <a:cubicBezTo>
                  <a:pt x="25" y="62"/>
                  <a:pt x="28" y="65"/>
                  <a:pt x="31" y="65"/>
                </a:cubicBezTo>
                <a:cubicBezTo>
                  <a:pt x="32" y="65"/>
                  <a:pt x="32" y="64"/>
                  <a:pt x="32" y="64"/>
                </a:cubicBezTo>
                <a:cubicBezTo>
                  <a:pt x="32" y="64"/>
                  <a:pt x="32" y="63"/>
                  <a:pt x="31" y="63"/>
                </a:cubicBezTo>
                <a:close/>
              </a:path>
            </a:pathLst>
          </a:custGeom>
          <a:solidFill>
            <a:srgbClr val="FFFFFF"/>
          </a:solidFill>
          <a:ln w="9525">
            <a:noFill/>
            <a:round/>
          </a:ln>
        </p:spPr>
        <p:txBody>
          <a:bodyPr vert="horz" wrap="square" lIns="34290" tIns="17145" rIns="34290" bIns="17145" numCol="1" anchor="t" anchorCtr="0" compatLnSpc="1"/>
          <a:lstStyle/>
          <a:p>
            <a:pPr defTabSz="685800"/>
            <a:endParaRPr lang="en-US" sz="675">
              <a:solidFill>
                <a:srgbClr val="7F7F7F"/>
              </a:solidFill>
              <a:latin typeface="Calibri" panose="020F0502020204030204"/>
              <a:ea typeface="微软雅黑" panose="020B0503020204020204" pitchFamily="34" charset="-122"/>
            </a:endParaRPr>
          </a:p>
        </p:txBody>
      </p:sp>
      <p:sp>
        <p:nvSpPr>
          <p:cNvPr id="62" name="Freeform 166"/>
          <p:cNvSpPr>
            <a:spLocks noEditPoints="1"/>
          </p:cNvSpPr>
          <p:nvPr/>
        </p:nvSpPr>
        <p:spPr bwMode="auto">
          <a:xfrm>
            <a:off x="7993468" y="1896556"/>
            <a:ext cx="273923" cy="276044"/>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rgbClr val="FFFFFF"/>
          </a:solidFill>
          <a:ln w="9525">
            <a:noFill/>
            <a:round/>
          </a:ln>
        </p:spPr>
        <p:txBody>
          <a:bodyPr vert="horz" wrap="square" lIns="34290" tIns="17145" rIns="34290" bIns="17145" numCol="1" anchor="t" anchorCtr="0" compatLnSpc="1"/>
          <a:lstStyle/>
          <a:p>
            <a:pPr defTabSz="685800"/>
            <a:endParaRPr lang="en-US" sz="675">
              <a:solidFill>
                <a:srgbClr val="7F7F7F"/>
              </a:solidFill>
              <a:latin typeface="Calibri" panose="020F0502020204030204"/>
              <a:ea typeface="微软雅黑" panose="020B0503020204020204" pitchFamily="34" charset="-122"/>
            </a:endParaRPr>
          </a:p>
        </p:txBody>
      </p:sp>
      <p:sp>
        <p:nvSpPr>
          <p:cNvPr id="63" name="Freeform 81"/>
          <p:cNvSpPr>
            <a:spLocks noEditPoints="1"/>
          </p:cNvSpPr>
          <p:nvPr/>
        </p:nvSpPr>
        <p:spPr bwMode="auto">
          <a:xfrm>
            <a:off x="948787" y="1886226"/>
            <a:ext cx="285146" cy="286374"/>
          </a:xfrm>
          <a:custGeom>
            <a:avLst/>
            <a:gdLst/>
            <a:ahLst/>
            <a:cxnLst>
              <a:cxn ang="0">
                <a:pos x="231" y="86"/>
              </a:cxn>
              <a:cxn ang="0">
                <a:pos x="198" y="119"/>
              </a:cxn>
              <a:cxn ang="0">
                <a:pos x="152" y="131"/>
              </a:cxn>
              <a:cxn ang="0">
                <a:pos x="180" y="103"/>
              </a:cxn>
              <a:cxn ang="0">
                <a:pos x="181" y="102"/>
              </a:cxn>
              <a:cxn ang="0">
                <a:pos x="214" y="69"/>
              </a:cxn>
              <a:cxn ang="0">
                <a:pos x="214" y="35"/>
              </a:cxn>
              <a:cxn ang="0">
                <a:pos x="181" y="35"/>
              </a:cxn>
              <a:cxn ang="0">
                <a:pos x="147" y="69"/>
              </a:cxn>
              <a:cxn ang="0">
                <a:pos x="147" y="69"/>
              </a:cxn>
              <a:cxn ang="0">
                <a:pos x="147" y="69"/>
              </a:cxn>
              <a:cxn ang="0">
                <a:pos x="119" y="98"/>
              </a:cxn>
              <a:cxn ang="0">
                <a:pos x="131" y="52"/>
              </a:cxn>
              <a:cxn ang="0">
                <a:pos x="164" y="19"/>
              </a:cxn>
              <a:cxn ang="0">
                <a:pos x="231" y="19"/>
              </a:cxn>
              <a:cxn ang="0">
                <a:pos x="231" y="86"/>
              </a:cxn>
              <a:cxn ang="0">
                <a:pos x="94" y="173"/>
              </a:cxn>
              <a:cxn ang="0">
                <a:pos x="94" y="173"/>
              </a:cxn>
              <a:cxn ang="0">
                <a:pos x="85" y="177"/>
              </a:cxn>
              <a:cxn ang="0">
                <a:pos x="73" y="165"/>
              </a:cxn>
              <a:cxn ang="0">
                <a:pos x="77" y="156"/>
              </a:cxn>
              <a:cxn ang="0">
                <a:pos x="156" y="77"/>
              </a:cxn>
              <a:cxn ang="0">
                <a:pos x="165" y="73"/>
              </a:cxn>
              <a:cxn ang="0">
                <a:pos x="177" y="85"/>
              </a:cxn>
              <a:cxn ang="0">
                <a:pos x="174" y="93"/>
              </a:cxn>
              <a:cxn ang="0">
                <a:pos x="174" y="93"/>
              </a:cxn>
              <a:cxn ang="0">
                <a:pos x="94" y="173"/>
              </a:cxn>
              <a:cxn ang="0">
                <a:pos x="69" y="147"/>
              </a:cxn>
              <a:cxn ang="0">
                <a:pos x="35" y="181"/>
              </a:cxn>
              <a:cxn ang="0">
                <a:pos x="35" y="214"/>
              </a:cxn>
              <a:cxn ang="0">
                <a:pos x="69" y="214"/>
              </a:cxn>
              <a:cxn ang="0">
                <a:pos x="102" y="181"/>
              </a:cxn>
              <a:cxn ang="0">
                <a:pos x="103" y="180"/>
              </a:cxn>
              <a:cxn ang="0">
                <a:pos x="131" y="152"/>
              </a:cxn>
              <a:cxn ang="0">
                <a:pos x="119" y="198"/>
              </a:cxn>
              <a:cxn ang="0">
                <a:pos x="86" y="231"/>
              </a:cxn>
              <a:cxn ang="0">
                <a:pos x="19" y="231"/>
              </a:cxn>
              <a:cxn ang="0">
                <a:pos x="19" y="164"/>
              </a:cxn>
              <a:cxn ang="0">
                <a:pos x="52" y="131"/>
              </a:cxn>
              <a:cxn ang="0">
                <a:pos x="98" y="118"/>
              </a:cxn>
              <a:cxn ang="0">
                <a:pos x="69" y="147"/>
              </a:cxn>
              <a:cxn ang="0">
                <a:pos x="69" y="147"/>
              </a:cxn>
            </a:cxnLst>
            <a:rect l="0" t="0" r="r" b="b"/>
            <a:pathLst>
              <a:path w="249" h="250">
                <a:moveTo>
                  <a:pt x="231" y="86"/>
                </a:moveTo>
                <a:cubicBezTo>
                  <a:pt x="198" y="119"/>
                  <a:pt x="198" y="119"/>
                  <a:pt x="198" y="119"/>
                </a:cubicBezTo>
                <a:cubicBezTo>
                  <a:pt x="185" y="131"/>
                  <a:pt x="168" y="136"/>
                  <a:pt x="152" y="131"/>
                </a:cubicBezTo>
                <a:cubicBezTo>
                  <a:pt x="180" y="103"/>
                  <a:pt x="180" y="103"/>
                  <a:pt x="180" y="103"/>
                </a:cubicBezTo>
                <a:cubicBezTo>
                  <a:pt x="180" y="103"/>
                  <a:pt x="180" y="103"/>
                  <a:pt x="181" y="102"/>
                </a:cubicBezTo>
                <a:cubicBezTo>
                  <a:pt x="214" y="69"/>
                  <a:pt x="214" y="69"/>
                  <a:pt x="214" y="69"/>
                </a:cubicBezTo>
                <a:cubicBezTo>
                  <a:pt x="223" y="60"/>
                  <a:pt x="223" y="45"/>
                  <a:pt x="214" y="35"/>
                </a:cubicBezTo>
                <a:cubicBezTo>
                  <a:pt x="205" y="26"/>
                  <a:pt x="190" y="26"/>
                  <a:pt x="181" y="35"/>
                </a:cubicBezTo>
                <a:cubicBezTo>
                  <a:pt x="147" y="69"/>
                  <a:pt x="147" y="69"/>
                  <a:pt x="147" y="69"/>
                </a:cubicBezTo>
                <a:cubicBezTo>
                  <a:pt x="147" y="69"/>
                  <a:pt x="147" y="69"/>
                  <a:pt x="147" y="69"/>
                </a:cubicBezTo>
                <a:cubicBezTo>
                  <a:pt x="147" y="69"/>
                  <a:pt x="147" y="69"/>
                  <a:pt x="147" y="69"/>
                </a:cubicBezTo>
                <a:cubicBezTo>
                  <a:pt x="119" y="98"/>
                  <a:pt x="119" y="98"/>
                  <a:pt x="119" y="98"/>
                </a:cubicBezTo>
                <a:cubicBezTo>
                  <a:pt x="114" y="82"/>
                  <a:pt x="118" y="64"/>
                  <a:pt x="131" y="52"/>
                </a:cubicBezTo>
                <a:cubicBezTo>
                  <a:pt x="164" y="19"/>
                  <a:pt x="164" y="19"/>
                  <a:pt x="164" y="19"/>
                </a:cubicBezTo>
                <a:cubicBezTo>
                  <a:pt x="183" y="0"/>
                  <a:pt x="212" y="0"/>
                  <a:pt x="231" y="19"/>
                </a:cubicBezTo>
                <a:cubicBezTo>
                  <a:pt x="249" y="37"/>
                  <a:pt x="249" y="67"/>
                  <a:pt x="231" y="86"/>
                </a:cubicBezTo>
                <a:moveTo>
                  <a:pt x="94" y="173"/>
                </a:moveTo>
                <a:cubicBezTo>
                  <a:pt x="94" y="173"/>
                  <a:pt x="94" y="173"/>
                  <a:pt x="94" y="173"/>
                </a:cubicBezTo>
                <a:cubicBezTo>
                  <a:pt x="91" y="176"/>
                  <a:pt x="88" y="177"/>
                  <a:pt x="85" y="177"/>
                </a:cubicBezTo>
                <a:cubicBezTo>
                  <a:pt x="78" y="177"/>
                  <a:pt x="73" y="172"/>
                  <a:pt x="73" y="165"/>
                </a:cubicBezTo>
                <a:cubicBezTo>
                  <a:pt x="73" y="162"/>
                  <a:pt x="75" y="158"/>
                  <a:pt x="77" y="156"/>
                </a:cubicBezTo>
                <a:cubicBezTo>
                  <a:pt x="156" y="77"/>
                  <a:pt x="156" y="77"/>
                  <a:pt x="156" y="77"/>
                </a:cubicBezTo>
                <a:cubicBezTo>
                  <a:pt x="158" y="75"/>
                  <a:pt x="162" y="73"/>
                  <a:pt x="165" y="73"/>
                </a:cubicBezTo>
                <a:cubicBezTo>
                  <a:pt x="172" y="73"/>
                  <a:pt x="177" y="78"/>
                  <a:pt x="177" y="85"/>
                </a:cubicBezTo>
                <a:cubicBezTo>
                  <a:pt x="177" y="88"/>
                  <a:pt x="176" y="91"/>
                  <a:pt x="174" y="93"/>
                </a:cubicBezTo>
                <a:cubicBezTo>
                  <a:pt x="174" y="93"/>
                  <a:pt x="174" y="93"/>
                  <a:pt x="174" y="93"/>
                </a:cubicBezTo>
                <a:lnTo>
                  <a:pt x="94" y="173"/>
                </a:lnTo>
                <a:close/>
                <a:moveTo>
                  <a:pt x="69" y="147"/>
                </a:moveTo>
                <a:cubicBezTo>
                  <a:pt x="35" y="181"/>
                  <a:pt x="35" y="181"/>
                  <a:pt x="35" y="181"/>
                </a:cubicBezTo>
                <a:cubicBezTo>
                  <a:pt x="26" y="190"/>
                  <a:pt x="26" y="205"/>
                  <a:pt x="35" y="214"/>
                </a:cubicBezTo>
                <a:cubicBezTo>
                  <a:pt x="45" y="224"/>
                  <a:pt x="60" y="224"/>
                  <a:pt x="69" y="214"/>
                </a:cubicBezTo>
                <a:cubicBezTo>
                  <a:pt x="102" y="181"/>
                  <a:pt x="102" y="181"/>
                  <a:pt x="102" y="181"/>
                </a:cubicBezTo>
                <a:cubicBezTo>
                  <a:pt x="102" y="181"/>
                  <a:pt x="103" y="180"/>
                  <a:pt x="103" y="180"/>
                </a:cubicBezTo>
                <a:cubicBezTo>
                  <a:pt x="131" y="152"/>
                  <a:pt x="131" y="152"/>
                  <a:pt x="131" y="152"/>
                </a:cubicBezTo>
                <a:cubicBezTo>
                  <a:pt x="135" y="168"/>
                  <a:pt x="131" y="185"/>
                  <a:pt x="119" y="198"/>
                </a:cubicBezTo>
                <a:cubicBezTo>
                  <a:pt x="86" y="231"/>
                  <a:pt x="86" y="231"/>
                  <a:pt x="86" y="231"/>
                </a:cubicBezTo>
                <a:cubicBezTo>
                  <a:pt x="67" y="250"/>
                  <a:pt x="37" y="250"/>
                  <a:pt x="19" y="231"/>
                </a:cubicBezTo>
                <a:cubicBezTo>
                  <a:pt x="0" y="213"/>
                  <a:pt x="0" y="183"/>
                  <a:pt x="19" y="164"/>
                </a:cubicBezTo>
                <a:cubicBezTo>
                  <a:pt x="52" y="131"/>
                  <a:pt x="52" y="131"/>
                  <a:pt x="52" y="131"/>
                </a:cubicBezTo>
                <a:cubicBezTo>
                  <a:pt x="65" y="118"/>
                  <a:pt x="82" y="114"/>
                  <a:pt x="98" y="118"/>
                </a:cubicBezTo>
                <a:cubicBezTo>
                  <a:pt x="69" y="147"/>
                  <a:pt x="69" y="147"/>
                  <a:pt x="69" y="147"/>
                </a:cubicBezTo>
                <a:cubicBezTo>
                  <a:pt x="69" y="147"/>
                  <a:pt x="69" y="147"/>
                  <a:pt x="69" y="147"/>
                </a:cubicBezTo>
              </a:path>
            </a:pathLst>
          </a:custGeom>
          <a:solidFill>
            <a:srgbClr val="FFFFFF"/>
          </a:solidFill>
          <a:ln w="9525">
            <a:noFill/>
            <a:round/>
          </a:ln>
        </p:spPr>
        <p:txBody>
          <a:bodyPr vert="horz" wrap="square" lIns="34290" tIns="17145" rIns="34290" bIns="17145" numCol="1" anchor="t" anchorCtr="0" compatLnSpc="1"/>
          <a:lstStyle/>
          <a:p>
            <a:pPr defTabSz="685800"/>
            <a:endParaRPr lang="en-US" sz="675" dirty="0">
              <a:solidFill>
                <a:srgbClr val="7F7F7F"/>
              </a:solidFill>
              <a:latin typeface="Calibri" panose="020F0502020204030204"/>
              <a:ea typeface="微软雅黑" panose="020B0503020204020204" pitchFamily="34" charset="-122"/>
            </a:endParaRPr>
          </a:p>
        </p:txBody>
      </p:sp>
      <p:grpSp>
        <p:nvGrpSpPr>
          <p:cNvPr id="50" name="组合 49"/>
          <p:cNvGrpSpPr/>
          <p:nvPr/>
        </p:nvGrpSpPr>
        <p:grpSpPr>
          <a:xfrm>
            <a:off x="2682621" y="213699"/>
            <a:ext cx="3778758" cy="679483"/>
            <a:chOff x="3576828" y="275407"/>
            <a:chExt cx="5038344" cy="905977"/>
          </a:xfrm>
        </p:grpSpPr>
        <p:sp>
          <p:nvSpPr>
            <p:cNvPr id="76" name="TextBox 28"/>
            <p:cNvSpPr txBox="1"/>
            <p:nvPr/>
          </p:nvSpPr>
          <p:spPr>
            <a:xfrm>
              <a:off x="5479839" y="275407"/>
              <a:ext cx="1232323" cy="276999"/>
            </a:xfrm>
            <a:prstGeom prst="rect">
              <a:avLst/>
            </a:prstGeom>
            <a:noFill/>
          </p:spPr>
          <p:txBody>
            <a:bodyPr wrap="square">
              <a:spAutoFit/>
            </a:bodyPr>
            <a:lstStyle/>
            <a:p>
              <a:pPr algn="dist" defTabSz="685165">
                <a:defRPr/>
              </a:pPr>
              <a:r>
                <a:rPr lang="zh-CN" altLang="en-US" sz="750" b="1" dirty="0">
                  <a:solidFill>
                    <a:srgbClr val="445469"/>
                  </a:solidFill>
                  <a:latin typeface="Lato Regular"/>
                  <a:ea typeface="微软雅黑" panose="020B0503020204020204" pitchFamily="34" charset="-122"/>
                  <a:cs typeface="Lato Regular"/>
                </a:rPr>
                <a:t>刘铁头 </a:t>
              </a:r>
              <a:r>
                <a:rPr lang="en-US" altLang="zh-CN" sz="750" b="1" dirty="0">
                  <a:solidFill>
                    <a:srgbClr val="445469"/>
                  </a:solidFill>
                  <a:latin typeface="Lato Regular"/>
                  <a:ea typeface="微软雅黑" panose="020B0503020204020204" pitchFamily="34" charset="-122"/>
                  <a:cs typeface="Lato Regular"/>
                </a:rPr>
                <a:t>Design</a:t>
              </a:r>
              <a:endParaRPr lang="en-US" sz="750" b="1" dirty="0">
                <a:solidFill>
                  <a:srgbClr val="445469"/>
                </a:solidFill>
                <a:latin typeface="Lato Regular"/>
                <a:ea typeface="微软雅黑" panose="020B0503020204020204" pitchFamily="34" charset="-122"/>
                <a:cs typeface="Lato Regular"/>
              </a:endParaRPr>
            </a:p>
          </p:txBody>
        </p:sp>
        <p:grpSp>
          <p:nvGrpSpPr>
            <p:cNvPr id="77" name="组合 76"/>
            <p:cNvGrpSpPr/>
            <p:nvPr/>
          </p:nvGrpSpPr>
          <p:grpSpPr>
            <a:xfrm>
              <a:off x="5651089" y="1099743"/>
              <a:ext cx="889822" cy="81641"/>
              <a:chOff x="5726511" y="1063883"/>
              <a:chExt cx="889822" cy="81641"/>
            </a:xfrm>
          </p:grpSpPr>
          <p:sp>
            <p:nvSpPr>
              <p:cNvPr id="79" name="Oval 30"/>
              <p:cNvSpPr/>
              <p:nvPr/>
            </p:nvSpPr>
            <p:spPr bwMode="auto">
              <a:xfrm>
                <a:off x="5726511" y="1063883"/>
                <a:ext cx="81640" cy="81641"/>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80" name="Oval 35"/>
              <p:cNvSpPr/>
              <p:nvPr/>
            </p:nvSpPr>
            <p:spPr bwMode="auto">
              <a:xfrm>
                <a:off x="5928557" y="1063883"/>
                <a:ext cx="81640" cy="81641"/>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81" name="Oval 36"/>
              <p:cNvSpPr/>
              <p:nvPr/>
            </p:nvSpPr>
            <p:spPr bwMode="auto">
              <a:xfrm>
                <a:off x="6130603" y="1063883"/>
                <a:ext cx="81640" cy="8164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82" name="Oval 37"/>
              <p:cNvSpPr/>
              <p:nvPr/>
            </p:nvSpPr>
            <p:spPr bwMode="auto">
              <a:xfrm>
                <a:off x="6332649" y="1063883"/>
                <a:ext cx="81640" cy="81641"/>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83" name="Oval 38"/>
              <p:cNvSpPr/>
              <p:nvPr/>
            </p:nvSpPr>
            <p:spPr bwMode="auto">
              <a:xfrm>
                <a:off x="6534693" y="1063883"/>
                <a:ext cx="81640" cy="81641"/>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grpSp>
        <p:sp>
          <p:nvSpPr>
            <p:cNvPr id="78" name="TextBox 72"/>
            <p:cNvSpPr txBox="1">
              <a:spLocks noChangeArrowheads="1"/>
            </p:cNvSpPr>
            <p:nvPr/>
          </p:nvSpPr>
          <p:spPr bwMode="auto">
            <a:xfrm>
              <a:off x="3576828" y="564230"/>
              <a:ext cx="5038344" cy="430887"/>
            </a:xfrm>
            <a:prstGeom prst="rect">
              <a:avLst/>
            </a:prstGeom>
            <a:noFill/>
            <a:ln>
              <a:noFill/>
            </a:ln>
          </p:spPr>
          <p:txBody>
            <a:bodyPr wrap="square" lIns="0" tIns="0" rIns="0" bIns="0">
              <a:spAutoFit/>
            </a:bodyPr>
            <a:lstStyle>
              <a:lvl1pPr>
                <a:defRPr sz="3600">
                  <a:solidFill>
                    <a:schemeClr val="tx1"/>
                  </a:solidFill>
                  <a:latin typeface="Lato Light" charset="0"/>
                  <a:ea typeface="MS PGothic" panose="020B0600070205080204" charset="-128"/>
                  <a:cs typeface="MS PGothic" panose="020B0600070205080204" charset="-128"/>
                </a:defRPr>
              </a:lvl1pPr>
              <a:lvl2pPr marL="742950" indent="-285750">
                <a:defRPr sz="3600">
                  <a:solidFill>
                    <a:schemeClr val="tx1"/>
                  </a:solidFill>
                  <a:latin typeface="Lato Light" charset="0"/>
                  <a:ea typeface="MS PGothic" panose="020B0600070205080204" charset="-128"/>
                </a:defRPr>
              </a:lvl2pPr>
              <a:lvl3pPr marL="1143000" indent="-228600">
                <a:defRPr sz="3600">
                  <a:solidFill>
                    <a:schemeClr val="tx1"/>
                  </a:solidFill>
                  <a:latin typeface="Lato Light" charset="0"/>
                  <a:ea typeface="MS PGothic" panose="020B0600070205080204" charset="-128"/>
                </a:defRPr>
              </a:lvl3pPr>
              <a:lvl4pPr marL="1600200" indent="-228600">
                <a:defRPr sz="3600">
                  <a:solidFill>
                    <a:schemeClr val="tx1"/>
                  </a:solidFill>
                  <a:latin typeface="Lato Light" charset="0"/>
                  <a:ea typeface="MS PGothic" panose="020B0600070205080204" charset="-128"/>
                </a:defRPr>
              </a:lvl4pPr>
              <a:lvl5pPr marL="2057400" indent="-228600">
                <a:defRPr sz="3600">
                  <a:solidFill>
                    <a:schemeClr val="tx1"/>
                  </a:solidFill>
                  <a:latin typeface="Lato Light" charset="0"/>
                  <a:ea typeface="MS PGothic" panose="020B060007020508020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charset="-128"/>
                </a:defRPr>
              </a:lvl9pPr>
            </a:lstStyle>
            <a:p>
              <a:pPr algn="dist" defTabSz="685165"/>
              <a:r>
                <a:rPr lang="zh-CN" altLang="en-US" sz="2100" b="1" dirty="0">
                  <a:solidFill>
                    <a:srgbClr val="445469"/>
                  </a:solidFill>
                  <a:latin typeface="微软雅黑" panose="020B0503020204020204" pitchFamily="34" charset="-122"/>
                  <a:ea typeface="微软雅黑" panose="020B0503020204020204" pitchFamily="34" charset="-122"/>
                  <a:cs typeface="Lato Regular" charset="0"/>
                </a:rPr>
                <a:t>请在这里输入你伟大的标题</a:t>
              </a:r>
              <a:endParaRPr lang="en-US" sz="2100" b="1" dirty="0">
                <a:solidFill>
                  <a:srgbClr val="445469"/>
                </a:solidFill>
                <a:latin typeface="微软雅黑" panose="020B0503020204020204" pitchFamily="34" charset="-122"/>
                <a:ea typeface="微软雅黑" panose="020B0503020204020204" pitchFamily="34" charset="-122"/>
                <a:cs typeface="Lato Regular" charset="0"/>
              </a:endParaRPr>
            </a:p>
          </p:txBody>
        </p: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669586" y="1279426"/>
          <a:ext cx="7829381" cy="3345626"/>
        </p:xfrm>
        <a:graphic>
          <a:graphicData uri="http://schemas.openxmlformats.org/drawingml/2006/table">
            <a:tbl>
              <a:tblPr firstRow="1" bandRow="1">
                <a:tableStyleId>{5940675A-B579-460E-94D1-54222C63F5DA}</a:tableStyleId>
              </a:tblPr>
              <a:tblGrid>
                <a:gridCol w="1565876"/>
                <a:gridCol w="1565876"/>
                <a:gridCol w="1565876"/>
                <a:gridCol w="1565876"/>
                <a:gridCol w="1565876"/>
              </a:tblGrid>
              <a:tr h="477947">
                <a:tc>
                  <a:txBody>
                    <a:bodyPr/>
                    <a:lstStyle/>
                    <a:p>
                      <a:pPr algn="ctr"/>
                      <a:r>
                        <a:rPr lang="zh-CN" altLang="en-US" sz="1100" b="0" spc="600">
                          <a:solidFill>
                            <a:schemeClr val="bg1"/>
                          </a:solidFill>
                          <a:latin typeface="Lato Regular"/>
                          <a:cs typeface="Lato Regular"/>
                        </a:rPr>
                        <a:t>输入你的标题</a:t>
                      </a:r>
                      <a:endParaRPr lang="en-US" sz="1100" b="0" spc="600" dirty="0">
                        <a:solidFill>
                          <a:schemeClr val="bg1"/>
                        </a:solidFill>
                        <a:latin typeface="Lato Regular"/>
                        <a:cs typeface="Lato Regular"/>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accent1"/>
                    </a:solidFill>
                  </a:tcPr>
                </a:tc>
                <a:tc>
                  <a:txBody>
                    <a:bodyPr/>
                    <a:lstStyle/>
                    <a:p>
                      <a:pPr algn="ctr"/>
                      <a:r>
                        <a:rPr lang="zh-CN" altLang="en-US" sz="1100" b="0" spc="600">
                          <a:solidFill>
                            <a:schemeClr val="bg1"/>
                          </a:solidFill>
                          <a:latin typeface="Lato Regular"/>
                          <a:cs typeface="Lato Regular"/>
                        </a:rPr>
                        <a:t>输入你的标题</a:t>
                      </a:r>
                      <a:endParaRPr lang="en-US" sz="1100" b="0" spc="600" dirty="0">
                        <a:solidFill>
                          <a:schemeClr val="bg1"/>
                        </a:solidFill>
                        <a:latin typeface="Lato Regular"/>
                        <a:cs typeface="Lato Regular"/>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accent2"/>
                    </a:solidFill>
                  </a:tcPr>
                </a:tc>
                <a:tc>
                  <a:txBody>
                    <a:bodyPr/>
                    <a:lstStyle/>
                    <a:p>
                      <a:pPr algn="ctr"/>
                      <a:r>
                        <a:rPr lang="zh-CN" altLang="en-US" sz="1100" b="0" spc="600">
                          <a:solidFill>
                            <a:schemeClr val="bg1"/>
                          </a:solidFill>
                          <a:latin typeface="Lato Regular"/>
                          <a:cs typeface="Lato Regular"/>
                        </a:rPr>
                        <a:t>输入你的标题</a:t>
                      </a:r>
                      <a:endParaRPr lang="en-US" sz="1100" b="0" spc="600" dirty="0">
                        <a:solidFill>
                          <a:schemeClr val="bg1"/>
                        </a:solidFill>
                        <a:latin typeface="Lato Regular"/>
                        <a:cs typeface="Lato Regular"/>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accent3"/>
                    </a:solidFill>
                  </a:tcPr>
                </a:tc>
                <a:tc>
                  <a:txBody>
                    <a:bodyPr/>
                    <a:lstStyle/>
                    <a:p>
                      <a:pPr algn="ctr"/>
                      <a:r>
                        <a:rPr lang="zh-CN" altLang="en-US" sz="1100" b="0" spc="600">
                          <a:solidFill>
                            <a:schemeClr val="bg1"/>
                          </a:solidFill>
                          <a:latin typeface="Lato Regular"/>
                          <a:cs typeface="Lato Regular"/>
                        </a:rPr>
                        <a:t>输入你的标题</a:t>
                      </a:r>
                      <a:endParaRPr lang="en-US" sz="1100" b="0" spc="600" dirty="0">
                        <a:solidFill>
                          <a:schemeClr val="bg1"/>
                        </a:solidFill>
                        <a:latin typeface="Lato Regular"/>
                        <a:cs typeface="Lato Regular"/>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accent4"/>
                    </a:solidFill>
                  </a:tcPr>
                </a:tc>
                <a:tc>
                  <a:txBody>
                    <a:bodyPr/>
                    <a:lstStyle/>
                    <a:p>
                      <a:pPr algn="ctr"/>
                      <a:r>
                        <a:rPr lang="zh-CN" altLang="en-US" sz="1100" b="0" spc="600" dirty="0">
                          <a:solidFill>
                            <a:schemeClr val="bg1"/>
                          </a:solidFill>
                          <a:latin typeface="Lato Regular"/>
                          <a:cs typeface="Lato Regular"/>
                        </a:rPr>
                        <a:t>输入你的标题</a:t>
                      </a:r>
                      <a:endParaRPr lang="en-US" sz="1100" b="0" spc="600" dirty="0">
                        <a:solidFill>
                          <a:schemeClr val="bg1"/>
                        </a:solidFill>
                        <a:latin typeface="Lato Regular"/>
                        <a:cs typeface="Lato Regular"/>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accent5"/>
                    </a:solidFill>
                  </a:tcPr>
                </a:tc>
              </a:tr>
              <a:tr h="477947">
                <a:tc>
                  <a:txBody>
                    <a:bodyPr/>
                    <a:lstStyle/>
                    <a:p>
                      <a:pPr algn="ctr"/>
                      <a:r>
                        <a:rPr lang="en-US" sz="1100">
                          <a:solidFill>
                            <a:schemeClr val="tx2"/>
                          </a:solidFill>
                          <a:latin typeface="Lato Light"/>
                          <a:cs typeface="Lato Light"/>
                        </a:rPr>
                        <a:t>First Service</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First Service</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First Service</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First Service</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First Service</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r>
              <a:tr h="477947">
                <a:tc>
                  <a:txBody>
                    <a:bodyPr/>
                    <a:lstStyle/>
                    <a:p>
                      <a:pPr algn="ctr"/>
                      <a:r>
                        <a:rPr lang="en-US" sz="1100">
                          <a:solidFill>
                            <a:schemeClr val="tx2"/>
                          </a:solidFill>
                          <a:latin typeface="Lato Light"/>
                          <a:cs typeface="Lato Light"/>
                        </a:rPr>
                        <a:t>-</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Second Service</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Second Service</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Second Service</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Second Service</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r>
              <a:tr h="477947">
                <a:tc>
                  <a:txBody>
                    <a:bodyPr/>
                    <a:lstStyle/>
                    <a:p>
                      <a:pPr algn="ctr"/>
                      <a:r>
                        <a:rPr lang="en-US" sz="1100">
                          <a:solidFill>
                            <a:schemeClr val="tx2"/>
                          </a:solidFill>
                          <a:latin typeface="Lato Light"/>
                          <a:cs typeface="Lato Light"/>
                        </a:rPr>
                        <a:t>-</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Third Service</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Third Service</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Third Service</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r>
              <a:tr h="477947">
                <a:tc>
                  <a:txBody>
                    <a:bodyPr/>
                    <a:lstStyle/>
                    <a:p>
                      <a:pPr algn="ctr"/>
                      <a:r>
                        <a:rPr lang="en-US" sz="1100">
                          <a:solidFill>
                            <a:schemeClr val="tx2"/>
                          </a:solidFill>
                          <a:latin typeface="Lato Light"/>
                          <a:cs typeface="Lato Light"/>
                        </a:rPr>
                        <a:t>-</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dirty="0">
                          <a:solidFill>
                            <a:schemeClr val="tx2"/>
                          </a:solidFill>
                          <a:latin typeface="Lato Light"/>
                          <a:cs typeface="Lato Light"/>
                        </a:rPr>
                        <a:t>Fourth Service</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Fourth Service</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r>
              <a:tr h="477947">
                <a:tc>
                  <a:txBody>
                    <a:bodyPr/>
                    <a:lstStyle/>
                    <a:p>
                      <a:pPr algn="ctr"/>
                      <a:r>
                        <a:rPr lang="en-US" sz="1100">
                          <a:solidFill>
                            <a:schemeClr val="tx2"/>
                          </a:solidFill>
                          <a:latin typeface="Lato Light"/>
                          <a:cs typeface="Lato Light"/>
                        </a:rPr>
                        <a:t>-</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a:solidFill>
                            <a:schemeClr val="tx2"/>
                          </a:solidFill>
                          <a:latin typeface="Lato Light"/>
                          <a:cs typeface="Lato Light"/>
                        </a:rPr>
                        <a:t>-</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1100" dirty="0">
                          <a:solidFill>
                            <a:schemeClr val="tx2"/>
                          </a:solidFill>
                          <a:latin typeface="Lato Light"/>
                          <a:cs typeface="Lato Light"/>
                        </a:rPr>
                        <a:t>Fifth Service</a:t>
                      </a:r>
                      <a:endParaRPr lang="en-US" sz="1100" dirty="0">
                        <a:solidFill>
                          <a:schemeClr val="tx2"/>
                        </a:solidFill>
                        <a:latin typeface="Lato Light"/>
                        <a:cs typeface="Lato Light"/>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r>
              <a:tr h="477947">
                <a:tc>
                  <a:txBody>
                    <a:bodyPr/>
                    <a:lstStyle/>
                    <a:p>
                      <a:pPr algn="ctr"/>
                      <a:r>
                        <a:rPr lang="zh-CN" altLang="en-US" sz="1500" b="0" dirty="0">
                          <a:solidFill>
                            <a:schemeClr val="tx2"/>
                          </a:solidFill>
                          <a:latin typeface="Lato Regular"/>
                          <a:cs typeface="Lato Regular"/>
                        </a:rPr>
                        <a:t>￥</a:t>
                      </a:r>
                      <a:r>
                        <a:rPr lang="en-US" sz="1500" b="0" dirty="0">
                          <a:solidFill>
                            <a:schemeClr val="tx2"/>
                          </a:solidFill>
                          <a:latin typeface="Lato Regular"/>
                          <a:cs typeface="Lato Regular"/>
                        </a:rPr>
                        <a:t>9.99</a:t>
                      </a:r>
                      <a:endParaRPr lang="en-US" sz="1500" b="0" dirty="0">
                        <a:solidFill>
                          <a:schemeClr val="tx2"/>
                        </a:solidFill>
                        <a:latin typeface="Lato Regular"/>
                        <a:cs typeface="Lato Regular"/>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zh-CN" altLang="en-US" sz="1500" b="0" dirty="0">
                          <a:solidFill>
                            <a:schemeClr val="tx2"/>
                          </a:solidFill>
                          <a:latin typeface="Lato Regular"/>
                          <a:cs typeface="Lato Regular"/>
                        </a:rPr>
                        <a:t>￥</a:t>
                      </a:r>
                      <a:r>
                        <a:rPr lang="en-US" sz="1500" b="0" dirty="0">
                          <a:solidFill>
                            <a:schemeClr val="tx2"/>
                          </a:solidFill>
                          <a:latin typeface="Lato Regular"/>
                          <a:cs typeface="Lato Regular"/>
                        </a:rPr>
                        <a:t>19.99</a:t>
                      </a:r>
                      <a:endParaRPr lang="en-US" sz="1500" b="0" dirty="0">
                        <a:solidFill>
                          <a:schemeClr val="tx2"/>
                        </a:solidFill>
                        <a:latin typeface="Lato Regular"/>
                        <a:cs typeface="Lato Regular"/>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zh-CN" altLang="en-US" sz="1500" b="0" dirty="0">
                          <a:solidFill>
                            <a:schemeClr val="tx2"/>
                          </a:solidFill>
                          <a:latin typeface="Lato Regular"/>
                          <a:cs typeface="Lato Regular"/>
                        </a:rPr>
                        <a:t>￥</a:t>
                      </a:r>
                      <a:r>
                        <a:rPr lang="en-US" sz="1500" b="0" dirty="0">
                          <a:solidFill>
                            <a:schemeClr val="tx2"/>
                          </a:solidFill>
                          <a:latin typeface="Lato Regular"/>
                          <a:cs typeface="Lato Regular"/>
                        </a:rPr>
                        <a:t>49.99</a:t>
                      </a:r>
                      <a:endParaRPr lang="en-US" sz="1500" b="0" dirty="0">
                        <a:solidFill>
                          <a:schemeClr val="tx2"/>
                        </a:solidFill>
                        <a:latin typeface="Lato Regular"/>
                        <a:cs typeface="Lato Regular"/>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zh-CN" altLang="en-US" sz="1500" b="0" dirty="0">
                          <a:solidFill>
                            <a:schemeClr val="tx2"/>
                          </a:solidFill>
                          <a:latin typeface="Lato Regular"/>
                          <a:cs typeface="Lato Regular"/>
                        </a:rPr>
                        <a:t>￥</a:t>
                      </a:r>
                      <a:r>
                        <a:rPr lang="en-US" sz="1500" b="0" dirty="0">
                          <a:solidFill>
                            <a:schemeClr val="tx2"/>
                          </a:solidFill>
                          <a:latin typeface="Lato Regular"/>
                          <a:cs typeface="Lato Regular"/>
                        </a:rPr>
                        <a:t>79.99</a:t>
                      </a:r>
                      <a:endParaRPr lang="en-US" sz="1500" b="0" dirty="0">
                        <a:solidFill>
                          <a:schemeClr val="tx2"/>
                        </a:solidFill>
                        <a:latin typeface="Lato Regular"/>
                        <a:cs typeface="Lato Regular"/>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zh-CN" altLang="en-US" sz="1500" b="0" dirty="0">
                          <a:solidFill>
                            <a:schemeClr val="tx2"/>
                          </a:solidFill>
                          <a:latin typeface="Lato Regular"/>
                          <a:cs typeface="Lato Regular"/>
                        </a:rPr>
                        <a:t>￥</a:t>
                      </a:r>
                      <a:r>
                        <a:rPr lang="en-US" sz="1500" b="0" dirty="0">
                          <a:solidFill>
                            <a:schemeClr val="tx2"/>
                          </a:solidFill>
                          <a:latin typeface="Lato Regular"/>
                          <a:cs typeface="Lato Regular"/>
                        </a:rPr>
                        <a:t>99.99</a:t>
                      </a:r>
                      <a:endParaRPr lang="en-US" sz="1500" b="0" dirty="0">
                        <a:solidFill>
                          <a:schemeClr val="tx2"/>
                        </a:solidFill>
                        <a:latin typeface="Lato Regular"/>
                        <a:cs typeface="Lato Regular"/>
                      </a:endParaRPr>
                    </a:p>
                  </a:txBody>
                  <a:tcPr marL="34277" marR="34277" marT="17145" marB="17145"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r>
            </a:tbl>
          </a:graphicData>
        </a:graphic>
      </p:graphicFrame>
      <p:grpSp>
        <p:nvGrpSpPr>
          <p:cNvPr id="11" name="组合 10"/>
          <p:cNvGrpSpPr/>
          <p:nvPr/>
        </p:nvGrpSpPr>
        <p:grpSpPr>
          <a:xfrm>
            <a:off x="2682621" y="213699"/>
            <a:ext cx="3778758" cy="679483"/>
            <a:chOff x="3576828" y="275407"/>
            <a:chExt cx="5038344" cy="905977"/>
          </a:xfrm>
        </p:grpSpPr>
        <p:sp>
          <p:nvSpPr>
            <p:cNvPr id="12" name="TextBox 28"/>
            <p:cNvSpPr txBox="1"/>
            <p:nvPr/>
          </p:nvSpPr>
          <p:spPr>
            <a:xfrm>
              <a:off x="5479839" y="275407"/>
              <a:ext cx="1232323" cy="276999"/>
            </a:xfrm>
            <a:prstGeom prst="rect">
              <a:avLst/>
            </a:prstGeom>
            <a:noFill/>
          </p:spPr>
          <p:txBody>
            <a:bodyPr wrap="square">
              <a:spAutoFit/>
            </a:bodyPr>
            <a:lstStyle/>
            <a:p>
              <a:pPr algn="dist" defTabSz="685165">
                <a:defRPr/>
              </a:pPr>
              <a:r>
                <a:rPr lang="zh-CN" altLang="en-US" sz="750" b="1" dirty="0">
                  <a:solidFill>
                    <a:srgbClr val="445469"/>
                  </a:solidFill>
                  <a:latin typeface="Lato Regular"/>
                  <a:ea typeface="微软雅黑" panose="020B0503020204020204" pitchFamily="34" charset="-122"/>
                  <a:cs typeface="Lato Regular"/>
                </a:rPr>
                <a:t>刘铁头 </a:t>
              </a:r>
              <a:r>
                <a:rPr lang="en-US" altLang="zh-CN" sz="750" b="1" dirty="0">
                  <a:solidFill>
                    <a:srgbClr val="445469"/>
                  </a:solidFill>
                  <a:latin typeface="Lato Regular"/>
                  <a:ea typeface="微软雅黑" panose="020B0503020204020204" pitchFamily="34" charset="-122"/>
                  <a:cs typeface="Lato Regular"/>
                </a:rPr>
                <a:t>Design</a:t>
              </a:r>
              <a:endParaRPr lang="en-US" sz="750" b="1" dirty="0">
                <a:solidFill>
                  <a:srgbClr val="445469"/>
                </a:solidFill>
                <a:latin typeface="Lato Regular"/>
                <a:ea typeface="微软雅黑" panose="020B0503020204020204" pitchFamily="34" charset="-122"/>
                <a:cs typeface="Lato Regular"/>
              </a:endParaRPr>
            </a:p>
          </p:txBody>
        </p:sp>
        <p:grpSp>
          <p:nvGrpSpPr>
            <p:cNvPr id="19" name="组合 18"/>
            <p:cNvGrpSpPr/>
            <p:nvPr/>
          </p:nvGrpSpPr>
          <p:grpSpPr>
            <a:xfrm>
              <a:off x="5651089" y="1099743"/>
              <a:ext cx="889822" cy="81641"/>
              <a:chOff x="5726511" y="1063883"/>
              <a:chExt cx="889822" cy="81641"/>
            </a:xfrm>
          </p:grpSpPr>
          <p:sp>
            <p:nvSpPr>
              <p:cNvPr id="21" name="Oval 30"/>
              <p:cNvSpPr/>
              <p:nvPr/>
            </p:nvSpPr>
            <p:spPr bwMode="auto">
              <a:xfrm>
                <a:off x="5726511" y="1063883"/>
                <a:ext cx="81640" cy="81641"/>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22" name="Oval 35"/>
              <p:cNvSpPr/>
              <p:nvPr/>
            </p:nvSpPr>
            <p:spPr bwMode="auto">
              <a:xfrm>
                <a:off x="5928557" y="1063883"/>
                <a:ext cx="81640" cy="81641"/>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23" name="Oval 36"/>
              <p:cNvSpPr/>
              <p:nvPr/>
            </p:nvSpPr>
            <p:spPr bwMode="auto">
              <a:xfrm>
                <a:off x="6130603" y="1063883"/>
                <a:ext cx="81640" cy="8164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24" name="Oval 37"/>
              <p:cNvSpPr/>
              <p:nvPr/>
            </p:nvSpPr>
            <p:spPr bwMode="auto">
              <a:xfrm>
                <a:off x="6332649" y="1063883"/>
                <a:ext cx="81640" cy="81641"/>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25" name="Oval 38"/>
              <p:cNvSpPr/>
              <p:nvPr/>
            </p:nvSpPr>
            <p:spPr bwMode="auto">
              <a:xfrm>
                <a:off x="6534693" y="1063883"/>
                <a:ext cx="81640" cy="81641"/>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grpSp>
        <p:sp>
          <p:nvSpPr>
            <p:cNvPr id="20" name="TextBox 72"/>
            <p:cNvSpPr txBox="1">
              <a:spLocks noChangeArrowheads="1"/>
            </p:cNvSpPr>
            <p:nvPr/>
          </p:nvSpPr>
          <p:spPr bwMode="auto">
            <a:xfrm>
              <a:off x="3576828" y="564230"/>
              <a:ext cx="5038344" cy="430887"/>
            </a:xfrm>
            <a:prstGeom prst="rect">
              <a:avLst/>
            </a:prstGeom>
            <a:noFill/>
            <a:ln>
              <a:noFill/>
            </a:ln>
          </p:spPr>
          <p:txBody>
            <a:bodyPr wrap="square" lIns="0" tIns="0" rIns="0" bIns="0">
              <a:spAutoFit/>
            </a:bodyPr>
            <a:lstStyle>
              <a:lvl1pPr>
                <a:defRPr sz="3600">
                  <a:solidFill>
                    <a:schemeClr val="tx1"/>
                  </a:solidFill>
                  <a:latin typeface="Lato Light" charset="0"/>
                  <a:ea typeface="MS PGothic" panose="020B0600070205080204" charset="-128"/>
                  <a:cs typeface="MS PGothic" panose="020B0600070205080204" charset="-128"/>
                </a:defRPr>
              </a:lvl1pPr>
              <a:lvl2pPr marL="742950" indent="-285750">
                <a:defRPr sz="3600">
                  <a:solidFill>
                    <a:schemeClr val="tx1"/>
                  </a:solidFill>
                  <a:latin typeface="Lato Light" charset="0"/>
                  <a:ea typeface="MS PGothic" panose="020B0600070205080204" charset="-128"/>
                </a:defRPr>
              </a:lvl2pPr>
              <a:lvl3pPr marL="1143000" indent="-228600">
                <a:defRPr sz="3600">
                  <a:solidFill>
                    <a:schemeClr val="tx1"/>
                  </a:solidFill>
                  <a:latin typeface="Lato Light" charset="0"/>
                  <a:ea typeface="MS PGothic" panose="020B0600070205080204" charset="-128"/>
                </a:defRPr>
              </a:lvl3pPr>
              <a:lvl4pPr marL="1600200" indent="-228600">
                <a:defRPr sz="3600">
                  <a:solidFill>
                    <a:schemeClr val="tx1"/>
                  </a:solidFill>
                  <a:latin typeface="Lato Light" charset="0"/>
                  <a:ea typeface="MS PGothic" panose="020B0600070205080204" charset="-128"/>
                </a:defRPr>
              </a:lvl4pPr>
              <a:lvl5pPr marL="2057400" indent="-228600">
                <a:defRPr sz="3600">
                  <a:solidFill>
                    <a:schemeClr val="tx1"/>
                  </a:solidFill>
                  <a:latin typeface="Lato Light" charset="0"/>
                  <a:ea typeface="MS PGothic" panose="020B060007020508020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charset="-128"/>
                </a:defRPr>
              </a:lvl9pPr>
            </a:lstStyle>
            <a:p>
              <a:pPr algn="dist" defTabSz="685165"/>
              <a:r>
                <a:rPr lang="zh-CN" altLang="en-US" sz="2100" b="1" dirty="0">
                  <a:solidFill>
                    <a:srgbClr val="445469"/>
                  </a:solidFill>
                  <a:latin typeface="微软雅黑" panose="020B0503020204020204" pitchFamily="34" charset="-122"/>
                  <a:ea typeface="微软雅黑" panose="020B0503020204020204" pitchFamily="34" charset="-122"/>
                  <a:cs typeface="Lato Regular" charset="0"/>
                </a:rPr>
                <a:t>请在这里输入你伟大的标题</a:t>
              </a:r>
              <a:endParaRPr lang="en-US" sz="2100" b="1" dirty="0">
                <a:solidFill>
                  <a:srgbClr val="445469"/>
                </a:solidFill>
                <a:latin typeface="微软雅黑" panose="020B0503020204020204" pitchFamily="34" charset="-122"/>
                <a:ea typeface="微软雅黑" panose="020B0503020204020204" pitchFamily="34" charset="-122"/>
                <a:cs typeface="Lato Regular" charset="0"/>
              </a:endParaRPr>
            </a:p>
          </p:txBody>
        </p: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p:nvPr/>
        </p:nvSpPr>
        <p:spPr>
          <a:xfrm>
            <a:off x="870840" y="1294298"/>
            <a:ext cx="1217789" cy="378081"/>
          </a:xfrm>
          <a:custGeom>
            <a:avLst/>
            <a:gdLst>
              <a:gd name="connsiteX0" fmla="*/ 0 w 3247435"/>
              <a:gd name="connsiteY0" fmla="*/ 100822 h 1008215"/>
              <a:gd name="connsiteX1" fmla="*/ 100822 w 3247435"/>
              <a:gd name="connsiteY1" fmla="*/ 0 h 1008215"/>
              <a:gd name="connsiteX2" fmla="*/ 3146614 w 3247435"/>
              <a:gd name="connsiteY2" fmla="*/ 0 h 1008215"/>
              <a:gd name="connsiteX3" fmla="*/ 3247436 w 3247435"/>
              <a:gd name="connsiteY3" fmla="*/ 100822 h 1008215"/>
              <a:gd name="connsiteX4" fmla="*/ 3247435 w 3247435"/>
              <a:gd name="connsiteY4" fmla="*/ 907394 h 1008215"/>
              <a:gd name="connsiteX5" fmla="*/ 3146613 w 3247435"/>
              <a:gd name="connsiteY5" fmla="*/ 1008216 h 1008215"/>
              <a:gd name="connsiteX6" fmla="*/ 100822 w 3247435"/>
              <a:gd name="connsiteY6" fmla="*/ 1008215 h 1008215"/>
              <a:gd name="connsiteX7" fmla="*/ 0 w 3247435"/>
              <a:gd name="connsiteY7" fmla="*/ 907393 h 1008215"/>
              <a:gd name="connsiteX8" fmla="*/ 0 w 3247435"/>
              <a:gd name="connsiteY8" fmla="*/ 100822 h 100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7435" h="1008215">
                <a:moveTo>
                  <a:pt x="0" y="100822"/>
                </a:moveTo>
                <a:cubicBezTo>
                  <a:pt x="0" y="45140"/>
                  <a:pt x="45140" y="0"/>
                  <a:pt x="100822" y="0"/>
                </a:cubicBezTo>
                <a:lnTo>
                  <a:pt x="3146614" y="0"/>
                </a:lnTo>
                <a:cubicBezTo>
                  <a:pt x="3202296" y="0"/>
                  <a:pt x="3247436" y="45140"/>
                  <a:pt x="3247436" y="100822"/>
                </a:cubicBezTo>
                <a:cubicBezTo>
                  <a:pt x="3247436" y="369679"/>
                  <a:pt x="3247435" y="638537"/>
                  <a:pt x="3247435" y="907394"/>
                </a:cubicBezTo>
                <a:cubicBezTo>
                  <a:pt x="3247435" y="963076"/>
                  <a:pt x="3202295" y="1008216"/>
                  <a:pt x="3146613" y="1008216"/>
                </a:cubicBezTo>
                <a:lnTo>
                  <a:pt x="100822" y="1008215"/>
                </a:lnTo>
                <a:cubicBezTo>
                  <a:pt x="45140" y="1008215"/>
                  <a:pt x="0" y="963075"/>
                  <a:pt x="0" y="907393"/>
                </a:cubicBezTo>
                <a:lnTo>
                  <a:pt x="0" y="100822"/>
                </a:lnTo>
                <a:close/>
              </a:path>
            </a:pathLst>
          </a:custGeom>
          <a:solidFill>
            <a:schemeClr val="accent1"/>
          </a:solidFill>
          <a:ln w="28575" cmpd="sng">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8219" tIns="22504" rIns="28219" bIns="22504" numCol="1" spcCol="1270" anchor="ctr" anchorCtr="0">
            <a:noAutofit/>
          </a:bodyPr>
          <a:lstStyle/>
          <a:p>
            <a:pPr algn="ctr" defTabSz="400050">
              <a:lnSpc>
                <a:spcPct val="90000"/>
              </a:lnSpc>
              <a:spcBef>
                <a:spcPct val="0"/>
              </a:spcBef>
              <a:spcAft>
                <a:spcPct val="35000"/>
              </a:spcAft>
            </a:pPr>
            <a:r>
              <a:rPr lang="zh-CN" altLang="en-US" sz="900" b="1" spc="225" dirty="0">
                <a:solidFill>
                  <a:srgbClr val="FFFFFF"/>
                </a:solidFill>
                <a:latin typeface="Lato Regular"/>
                <a:ea typeface="微软雅黑" panose="020B0503020204020204" pitchFamily="34" charset="-122"/>
                <a:cs typeface="Lato Regular"/>
              </a:rPr>
              <a:t>输入你的标题</a:t>
            </a:r>
            <a:endParaRPr lang="en-US" sz="900" b="1" spc="225" dirty="0">
              <a:solidFill>
                <a:srgbClr val="FFFFFF"/>
              </a:solidFill>
              <a:latin typeface="Lato Regular"/>
              <a:ea typeface="微软雅黑" panose="020B0503020204020204" pitchFamily="34" charset="-122"/>
              <a:cs typeface="Lato Regular"/>
            </a:endParaRPr>
          </a:p>
        </p:txBody>
      </p:sp>
      <p:sp>
        <p:nvSpPr>
          <p:cNvPr id="6" name="Freeform 5"/>
          <p:cNvSpPr/>
          <p:nvPr/>
        </p:nvSpPr>
        <p:spPr>
          <a:xfrm>
            <a:off x="992619" y="1672378"/>
            <a:ext cx="121779" cy="294251"/>
          </a:xfrm>
          <a:custGeom>
            <a:avLst/>
            <a:gdLst/>
            <a:ahLst/>
            <a:cxnLst/>
            <a:rect l="0" t="0" r="0" b="0"/>
            <a:pathLst>
              <a:path>
                <a:moveTo>
                  <a:pt x="0" y="0"/>
                </a:moveTo>
                <a:lnTo>
                  <a:pt x="0" y="784669"/>
                </a:lnTo>
                <a:lnTo>
                  <a:pt x="324743" y="784669"/>
                </a:lnTo>
              </a:path>
            </a:pathLst>
          </a:custGeom>
          <a:noFill/>
          <a:ln w="12700" cmpd="sng">
            <a:solidFill>
              <a:srgbClr val="BFBFBF"/>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1" name="Freeform 10"/>
          <p:cNvSpPr/>
          <p:nvPr/>
        </p:nvSpPr>
        <p:spPr>
          <a:xfrm>
            <a:off x="1114398" y="1824602"/>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1</a:t>
            </a:r>
            <a:endParaRPr lang="en-US" sz="750" dirty="0">
              <a:solidFill>
                <a:srgbClr val="445469"/>
              </a:solidFill>
              <a:latin typeface="Lato Regular"/>
              <a:ea typeface="微软雅黑" panose="020B0503020204020204" pitchFamily="34" charset="-122"/>
              <a:cs typeface="Lato Regular"/>
            </a:endParaRPr>
          </a:p>
        </p:txBody>
      </p:sp>
      <p:sp>
        <p:nvSpPr>
          <p:cNvPr id="12" name="Freeform 11"/>
          <p:cNvSpPr/>
          <p:nvPr/>
        </p:nvSpPr>
        <p:spPr>
          <a:xfrm>
            <a:off x="992619" y="1672378"/>
            <a:ext cx="121779" cy="730530"/>
          </a:xfrm>
          <a:custGeom>
            <a:avLst/>
            <a:gdLst/>
            <a:ahLst/>
            <a:cxnLst/>
            <a:rect l="0" t="0" r="0" b="0"/>
            <a:pathLst>
              <a:path>
                <a:moveTo>
                  <a:pt x="0" y="0"/>
                </a:moveTo>
                <a:lnTo>
                  <a:pt x="0" y="1948079"/>
                </a:lnTo>
                <a:lnTo>
                  <a:pt x="324743" y="1948079"/>
                </a:lnTo>
              </a:path>
            </a:pathLst>
          </a:custGeom>
          <a:noFill/>
          <a:ln w="12700" cmpd="sng">
            <a:solidFill>
              <a:srgbClr val="BFBFBF"/>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3" name="Freeform 12"/>
          <p:cNvSpPr/>
          <p:nvPr/>
        </p:nvSpPr>
        <p:spPr>
          <a:xfrm>
            <a:off x="1114398" y="2260880"/>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2</a:t>
            </a:r>
            <a:endParaRPr lang="en-US" sz="750" dirty="0">
              <a:solidFill>
                <a:srgbClr val="445469"/>
              </a:solidFill>
              <a:latin typeface="Lato Regular"/>
              <a:ea typeface="微软雅黑" panose="020B0503020204020204" pitchFamily="34" charset="-122"/>
              <a:cs typeface="Lato Regular"/>
            </a:endParaRPr>
          </a:p>
        </p:txBody>
      </p:sp>
      <p:sp>
        <p:nvSpPr>
          <p:cNvPr id="14" name="Freeform 13"/>
          <p:cNvSpPr/>
          <p:nvPr/>
        </p:nvSpPr>
        <p:spPr>
          <a:xfrm>
            <a:off x="2393076" y="1294298"/>
            <a:ext cx="1217789" cy="378081"/>
          </a:xfrm>
          <a:custGeom>
            <a:avLst/>
            <a:gdLst>
              <a:gd name="connsiteX0" fmla="*/ 0 w 3247435"/>
              <a:gd name="connsiteY0" fmla="*/ 100822 h 1008215"/>
              <a:gd name="connsiteX1" fmla="*/ 100822 w 3247435"/>
              <a:gd name="connsiteY1" fmla="*/ 0 h 1008215"/>
              <a:gd name="connsiteX2" fmla="*/ 3146614 w 3247435"/>
              <a:gd name="connsiteY2" fmla="*/ 0 h 1008215"/>
              <a:gd name="connsiteX3" fmla="*/ 3247436 w 3247435"/>
              <a:gd name="connsiteY3" fmla="*/ 100822 h 1008215"/>
              <a:gd name="connsiteX4" fmla="*/ 3247435 w 3247435"/>
              <a:gd name="connsiteY4" fmla="*/ 907394 h 1008215"/>
              <a:gd name="connsiteX5" fmla="*/ 3146613 w 3247435"/>
              <a:gd name="connsiteY5" fmla="*/ 1008216 h 1008215"/>
              <a:gd name="connsiteX6" fmla="*/ 100822 w 3247435"/>
              <a:gd name="connsiteY6" fmla="*/ 1008215 h 1008215"/>
              <a:gd name="connsiteX7" fmla="*/ 0 w 3247435"/>
              <a:gd name="connsiteY7" fmla="*/ 907393 h 1008215"/>
              <a:gd name="connsiteX8" fmla="*/ 0 w 3247435"/>
              <a:gd name="connsiteY8" fmla="*/ 100822 h 100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7435" h="1008215">
                <a:moveTo>
                  <a:pt x="0" y="100822"/>
                </a:moveTo>
                <a:cubicBezTo>
                  <a:pt x="0" y="45140"/>
                  <a:pt x="45140" y="0"/>
                  <a:pt x="100822" y="0"/>
                </a:cubicBezTo>
                <a:lnTo>
                  <a:pt x="3146614" y="0"/>
                </a:lnTo>
                <a:cubicBezTo>
                  <a:pt x="3202296" y="0"/>
                  <a:pt x="3247436" y="45140"/>
                  <a:pt x="3247436" y="100822"/>
                </a:cubicBezTo>
                <a:cubicBezTo>
                  <a:pt x="3247436" y="369679"/>
                  <a:pt x="3247435" y="638537"/>
                  <a:pt x="3247435" y="907394"/>
                </a:cubicBezTo>
                <a:cubicBezTo>
                  <a:pt x="3247435" y="963076"/>
                  <a:pt x="3202295" y="1008216"/>
                  <a:pt x="3146613" y="1008216"/>
                </a:cubicBezTo>
                <a:lnTo>
                  <a:pt x="100822" y="1008215"/>
                </a:lnTo>
                <a:cubicBezTo>
                  <a:pt x="45140" y="1008215"/>
                  <a:pt x="0" y="963075"/>
                  <a:pt x="0" y="907393"/>
                </a:cubicBezTo>
                <a:lnTo>
                  <a:pt x="0" y="100822"/>
                </a:lnTo>
                <a:close/>
              </a:path>
            </a:pathLst>
          </a:custGeom>
          <a:solidFill>
            <a:schemeClr val="accent2"/>
          </a:solidFill>
          <a:ln w="28575" cmpd="sng">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8219" tIns="22504" rIns="28219" bIns="22504" numCol="1" spcCol="1270" anchor="ctr" anchorCtr="0">
            <a:noAutofit/>
          </a:bodyPr>
          <a:lstStyle/>
          <a:p>
            <a:pPr algn="ctr" defTabSz="400050">
              <a:lnSpc>
                <a:spcPct val="90000"/>
              </a:lnSpc>
              <a:spcBef>
                <a:spcPct val="0"/>
              </a:spcBef>
              <a:spcAft>
                <a:spcPct val="35000"/>
              </a:spcAft>
            </a:pPr>
            <a:r>
              <a:rPr lang="zh-CN" altLang="en-US" sz="900" b="1" spc="225" dirty="0">
                <a:solidFill>
                  <a:srgbClr val="FFFFFF"/>
                </a:solidFill>
                <a:latin typeface="Lato Regular"/>
                <a:ea typeface="微软雅黑" panose="020B0503020204020204" pitchFamily="34" charset="-122"/>
                <a:cs typeface="Lato Regular"/>
              </a:rPr>
              <a:t>输入你的标题</a:t>
            </a:r>
            <a:endParaRPr lang="en-US" sz="900" b="1" spc="225" dirty="0">
              <a:solidFill>
                <a:srgbClr val="FFFFFF"/>
              </a:solidFill>
              <a:latin typeface="Lato Regular"/>
              <a:ea typeface="微软雅黑" panose="020B0503020204020204" pitchFamily="34" charset="-122"/>
              <a:cs typeface="Lato Regular"/>
            </a:endParaRPr>
          </a:p>
        </p:txBody>
      </p:sp>
      <p:sp>
        <p:nvSpPr>
          <p:cNvPr id="15" name="Freeform 14"/>
          <p:cNvSpPr/>
          <p:nvPr/>
        </p:nvSpPr>
        <p:spPr>
          <a:xfrm>
            <a:off x="2514854" y="1672378"/>
            <a:ext cx="121779" cy="294251"/>
          </a:xfrm>
          <a:custGeom>
            <a:avLst/>
            <a:gdLst/>
            <a:ahLst/>
            <a:cxnLst/>
            <a:rect l="0" t="0" r="0" b="0"/>
            <a:pathLst>
              <a:path>
                <a:moveTo>
                  <a:pt x="0" y="0"/>
                </a:moveTo>
                <a:lnTo>
                  <a:pt x="0" y="784669"/>
                </a:lnTo>
                <a:lnTo>
                  <a:pt x="324743" y="784669"/>
                </a:lnTo>
              </a:path>
            </a:pathLst>
          </a:custGeom>
          <a:noFill/>
          <a:ln w="12700" cmpd="sng">
            <a:solidFill>
              <a:srgbClr val="BFBFBF"/>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6" name="Freeform 15"/>
          <p:cNvSpPr/>
          <p:nvPr/>
        </p:nvSpPr>
        <p:spPr>
          <a:xfrm>
            <a:off x="2636633" y="1824602"/>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1</a:t>
            </a:r>
            <a:endParaRPr lang="en-US" sz="750" dirty="0">
              <a:solidFill>
                <a:srgbClr val="445469"/>
              </a:solidFill>
              <a:latin typeface="Lato Regular"/>
              <a:ea typeface="微软雅黑" panose="020B0503020204020204" pitchFamily="34" charset="-122"/>
              <a:cs typeface="Lato Regular"/>
            </a:endParaRPr>
          </a:p>
        </p:txBody>
      </p:sp>
      <p:sp>
        <p:nvSpPr>
          <p:cNvPr id="17" name="Freeform 16"/>
          <p:cNvSpPr/>
          <p:nvPr/>
        </p:nvSpPr>
        <p:spPr>
          <a:xfrm>
            <a:off x="2514854" y="1672378"/>
            <a:ext cx="121779" cy="730530"/>
          </a:xfrm>
          <a:custGeom>
            <a:avLst/>
            <a:gdLst/>
            <a:ahLst/>
            <a:cxnLst/>
            <a:rect l="0" t="0" r="0" b="0"/>
            <a:pathLst>
              <a:path>
                <a:moveTo>
                  <a:pt x="0" y="0"/>
                </a:moveTo>
                <a:lnTo>
                  <a:pt x="0" y="1948079"/>
                </a:lnTo>
                <a:lnTo>
                  <a:pt x="324743" y="1948079"/>
                </a:lnTo>
              </a:path>
            </a:pathLst>
          </a:custGeom>
          <a:noFill/>
          <a:ln w="12700" cmpd="sng">
            <a:solidFill>
              <a:srgbClr val="BFBFBF"/>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8" name="Freeform 17"/>
          <p:cNvSpPr/>
          <p:nvPr/>
        </p:nvSpPr>
        <p:spPr>
          <a:xfrm>
            <a:off x="2636633" y="2260880"/>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2</a:t>
            </a:r>
            <a:endParaRPr lang="en-US" sz="750" dirty="0">
              <a:solidFill>
                <a:srgbClr val="445469"/>
              </a:solidFill>
              <a:latin typeface="Lato Regular"/>
              <a:ea typeface="微软雅黑" panose="020B0503020204020204" pitchFamily="34" charset="-122"/>
              <a:cs typeface="Lato Regular"/>
            </a:endParaRPr>
          </a:p>
        </p:txBody>
      </p:sp>
      <p:sp>
        <p:nvSpPr>
          <p:cNvPr id="19" name="Freeform 18"/>
          <p:cNvSpPr/>
          <p:nvPr/>
        </p:nvSpPr>
        <p:spPr>
          <a:xfrm>
            <a:off x="2514854" y="1672378"/>
            <a:ext cx="121779" cy="1166809"/>
          </a:xfrm>
          <a:custGeom>
            <a:avLst/>
            <a:gdLst/>
            <a:ahLst/>
            <a:cxnLst/>
            <a:rect l="0" t="0" r="0" b="0"/>
            <a:pathLst>
              <a:path>
                <a:moveTo>
                  <a:pt x="0" y="0"/>
                </a:moveTo>
                <a:lnTo>
                  <a:pt x="0" y="3111489"/>
                </a:lnTo>
                <a:lnTo>
                  <a:pt x="324743" y="3111489"/>
                </a:lnTo>
              </a:path>
            </a:pathLst>
          </a:custGeom>
          <a:noFill/>
          <a:ln w="12700">
            <a:solidFill>
              <a:srgbClr val="BFBFBF"/>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0" name="Freeform 19"/>
          <p:cNvSpPr/>
          <p:nvPr/>
        </p:nvSpPr>
        <p:spPr>
          <a:xfrm>
            <a:off x="2636633" y="2697159"/>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3</a:t>
            </a:r>
            <a:endParaRPr lang="en-US" sz="750" dirty="0">
              <a:solidFill>
                <a:srgbClr val="445469"/>
              </a:solidFill>
              <a:latin typeface="Lato Regular"/>
              <a:ea typeface="微软雅黑" panose="020B0503020204020204" pitchFamily="34" charset="-122"/>
              <a:cs typeface="Lato Regular"/>
            </a:endParaRPr>
          </a:p>
        </p:txBody>
      </p:sp>
      <p:sp>
        <p:nvSpPr>
          <p:cNvPr id="21" name="Freeform 20"/>
          <p:cNvSpPr/>
          <p:nvPr/>
        </p:nvSpPr>
        <p:spPr>
          <a:xfrm>
            <a:off x="2514854" y="1672378"/>
            <a:ext cx="121779" cy="1603088"/>
          </a:xfrm>
          <a:custGeom>
            <a:avLst/>
            <a:gdLst/>
            <a:ahLst/>
            <a:cxnLst/>
            <a:rect l="0" t="0" r="0" b="0"/>
            <a:pathLst>
              <a:path>
                <a:moveTo>
                  <a:pt x="0" y="0"/>
                </a:moveTo>
                <a:lnTo>
                  <a:pt x="0" y="4274899"/>
                </a:lnTo>
                <a:lnTo>
                  <a:pt x="324743" y="4274899"/>
                </a:lnTo>
              </a:path>
            </a:pathLst>
          </a:custGeom>
          <a:noFill/>
          <a:ln w="12700">
            <a:solidFill>
              <a:schemeClr val="bg1">
                <a:lumMod val="75000"/>
              </a:schemeClr>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2" name="Freeform 21"/>
          <p:cNvSpPr/>
          <p:nvPr/>
        </p:nvSpPr>
        <p:spPr>
          <a:xfrm>
            <a:off x="2636633" y="3133438"/>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4</a:t>
            </a:r>
            <a:endParaRPr lang="en-US" sz="750" dirty="0">
              <a:solidFill>
                <a:srgbClr val="445469"/>
              </a:solidFill>
              <a:latin typeface="Lato Regular"/>
              <a:ea typeface="微软雅黑" panose="020B0503020204020204" pitchFamily="34" charset="-122"/>
              <a:cs typeface="Lato Regular"/>
            </a:endParaRPr>
          </a:p>
        </p:txBody>
      </p:sp>
      <p:sp>
        <p:nvSpPr>
          <p:cNvPr id="23" name="Freeform 22"/>
          <p:cNvSpPr/>
          <p:nvPr/>
        </p:nvSpPr>
        <p:spPr>
          <a:xfrm>
            <a:off x="2514854" y="1672378"/>
            <a:ext cx="121779" cy="2039366"/>
          </a:xfrm>
          <a:custGeom>
            <a:avLst/>
            <a:gdLst/>
            <a:ahLst/>
            <a:cxnLst/>
            <a:rect l="0" t="0" r="0" b="0"/>
            <a:pathLst>
              <a:path>
                <a:moveTo>
                  <a:pt x="0" y="0"/>
                </a:moveTo>
                <a:lnTo>
                  <a:pt x="0" y="5438309"/>
                </a:lnTo>
                <a:lnTo>
                  <a:pt x="324743" y="5438309"/>
                </a:lnTo>
              </a:path>
            </a:pathLst>
          </a:custGeom>
          <a:noFill/>
          <a:ln w="12700">
            <a:solidFill>
              <a:schemeClr val="bg1">
                <a:lumMod val="75000"/>
              </a:schemeClr>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4" name="Freeform 23"/>
          <p:cNvSpPr/>
          <p:nvPr/>
        </p:nvSpPr>
        <p:spPr>
          <a:xfrm>
            <a:off x="2636633" y="3569717"/>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5</a:t>
            </a:r>
            <a:endParaRPr lang="en-US" sz="750" dirty="0">
              <a:solidFill>
                <a:srgbClr val="445469"/>
              </a:solidFill>
              <a:latin typeface="Calibri" panose="020F0502020204030204"/>
              <a:ea typeface="微软雅黑" panose="020B0503020204020204" pitchFamily="34" charset="-122"/>
            </a:endParaRPr>
          </a:p>
        </p:txBody>
      </p:sp>
      <p:sp>
        <p:nvSpPr>
          <p:cNvPr id="25" name="Freeform 24"/>
          <p:cNvSpPr/>
          <p:nvPr/>
        </p:nvSpPr>
        <p:spPr>
          <a:xfrm>
            <a:off x="3915311" y="1294298"/>
            <a:ext cx="1217789" cy="378081"/>
          </a:xfrm>
          <a:custGeom>
            <a:avLst/>
            <a:gdLst>
              <a:gd name="connsiteX0" fmla="*/ 0 w 3247435"/>
              <a:gd name="connsiteY0" fmla="*/ 100822 h 1008215"/>
              <a:gd name="connsiteX1" fmla="*/ 100822 w 3247435"/>
              <a:gd name="connsiteY1" fmla="*/ 0 h 1008215"/>
              <a:gd name="connsiteX2" fmla="*/ 3146614 w 3247435"/>
              <a:gd name="connsiteY2" fmla="*/ 0 h 1008215"/>
              <a:gd name="connsiteX3" fmla="*/ 3247436 w 3247435"/>
              <a:gd name="connsiteY3" fmla="*/ 100822 h 1008215"/>
              <a:gd name="connsiteX4" fmla="*/ 3247435 w 3247435"/>
              <a:gd name="connsiteY4" fmla="*/ 907394 h 1008215"/>
              <a:gd name="connsiteX5" fmla="*/ 3146613 w 3247435"/>
              <a:gd name="connsiteY5" fmla="*/ 1008216 h 1008215"/>
              <a:gd name="connsiteX6" fmla="*/ 100822 w 3247435"/>
              <a:gd name="connsiteY6" fmla="*/ 1008215 h 1008215"/>
              <a:gd name="connsiteX7" fmla="*/ 0 w 3247435"/>
              <a:gd name="connsiteY7" fmla="*/ 907393 h 1008215"/>
              <a:gd name="connsiteX8" fmla="*/ 0 w 3247435"/>
              <a:gd name="connsiteY8" fmla="*/ 100822 h 100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7435" h="1008215">
                <a:moveTo>
                  <a:pt x="0" y="100822"/>
                </a:moveTo>
                <a:cubicBezTo>
                  <a:pt x="0" y="45140"/>
                  <a:pt x="45140" y="0"/>
                  <a:pt x="100822" y="0"/>
                </a:cubicBezTo>
                <a:lnTo>
                  <a:pt x="3146614" y="0"/>
                </a:lnTo>
                <a:cubicBezTo>
                  <a:pt x="3202296" y="0"/>
                  <a:pt x="3247436" y="45140"/>
                  <a:pt x="3247436" y="100822"/>
                </a:cubicBezTo>
                <a:cubicBezTo>
                  <a:pt x="3247436" y="369679"/>
                  <a:pt x="3247435" y="638537"/>
                  <a:pt x="3247435" y="907394"/>
                </a:cubicBezTo>
                <a:cubicBezTo>
                  <a:pt x="3247435" y="963076"/>
                  <a:pt x="3202295" y="1008216"/>
                  <a:pt x="3146613" y="1008216"/>
                </a:cubicBezTo>
                <a:lnTo>
                  <a:pt x="100822" y="1008215"/>
                </a:lnTo>
                <a:cubicBezTo>
                  <a:pt x="45140" y="1008215"/>
                  <a:pt x="0" y="963075"/>
                  <a:pt x="0" y="907393"/>
                </a:cubicBezTo>
                <a:lnTo>
                  <a:pt x="0" y="100822"/>
                </a:lnTo>
                <a:close/>
              </a:path>
            </a:pathLst>
          </a:custGeom>
          <a:solidFill>
            <a:schemeClr val="accent3"/>
          </a:solidFill>
          <a:ln w="28575" cmpd="sng">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8219" tIns="22504" rIns="28219" bIns="22504" numCol="1" spcCol="1270" anchor="ctr" anchorCtr="0">
            <a:noAutofit/>
          </a:bodyPr>
          <a:lstStyle/>
          <a:p>
            <a:pPr algn="ctr" defTabSz="400050">
              <a:lnSpc>
                <a:spcPct val="90000"/>
              </a:lnSpc>
              <a:spcBef>
                <a:spcPct val="0"/>
              </a:spcBef>
              <a:spcAft>
                <a:spcPct val="35000"/>
              </a:spcAft>
            </a:pPr>
            <a:r>
              <a:rPr lang="zh-CN" altLang="en-US" sz="900" b="1" spc="225" dirty="0">
                <a:solidFill>
                  <a:srgbClr val="FFFFFF"/>
                </a:solidFill>
                <a:latin typeface="Lato Regular"/>
                <a:ea typeface="微软雅黑" panose="020B0503020204020204" pitchFamily="34" charset="-122"/>
                <a:cs typeface="Lato Regular"/>
              </a:rPr>
              <a:t>输入你的标题</a:t>
            </a:r>
            <a:endParaRPr lang="en-US" sz="900" b="1" spc="225" dirty="0">
              <a:solidFill>
                <a:srgbClr val="FFFFFF"/>
              </a:solidFill>
              <a:latin typeface="Lato Regular"/>
              <a:ea typeface="微软雅黑" panose="020B0503020204020204" pitchFamily="34" charset="-122"/>
              <a:cs typeface="Lato Regular"/>
            </a:endParaRPr>
          </a:p>
        </p:txBody>
      </p:sp>
      <p:sp>
        <p:nvSpPr>
          <p:cNvPr id="26" name="Freeform 25"/>
          <p:cNvSpPr/>
          <p:nvPr/>
        </p:nvSpPr>
        <p:spPr>
          <a:xfrm>
            <a:off x="4037090" y="1672378"/>
            <a:ext cx="121779" cy="294251"/>
          </a:xfrm>
          <a:custGeom>
            <a:avLst/>
            <a:gdLst/>
            <a:ahLst/>
            <a:cxnLst/>
            <a:rect l="0" t="0" r="0" b="0"/>
            <a:pathLst>
              <a:path>
                <a:moveTo>
                  <a:pt x="0" y="0"/>
                </a:moveTo>
                <a:lnTo>
                  <a:pt x="0" y="784669"/>
                </a:lnTo>
                <a:lnTo>
                  <a:pt x="324743" y="784669"/>
                </a:lnTo>
              </a:path>
            </a:pathLst>
          </a:custGeom>
          <a:noFill/>
          <a:ln w="12700">
            <a:solidFill>
              <a:srgbClr val="BFBFBF"/>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7" name="Freeform 26"/>
          <p:cNvSpPr/>
          <p:nvPr/>
        </p:nvSpPr>
        <p:spPr>
          <a:xfrm>
            <a:off x="4158868" y="1824602"/>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1</a:t>
            </a:r>
            <a:endParaRPr lang="en-US" sz="750" dirty="0">
              <a:solidFill>
                <a:srgbClr val="445469"/>
              </a:solidFill>
              <a:latin typeface="Lato Regular"/>
              <a:ea typeface="微软雅黑" panose="020B0503020204020204" pitchFamily="34" charset="-122"/>
              <a:cs typeface="Lato Regular"/>
            </a:endParaRPr>
          </a:p>
        </p:txBody>
      </p:sp>
      <p:sp>
        <p:nvSpPr>
          <p:cNvPr id="28" name="Freeform 27"/>
          <p:cNvSpPr/>
          <p:nvPr/>
        </p:nvSpPr>
        <p:spPr>
          <a:xfrm>
            <a:off x="4037090" y="1672378"/>
            <a:ext cx="121779" cy="730530"/>
          </a:xfrm>
          <a:custGeom>
            <a:avLst/>
            <a:gdLst/>
            <a:ahLst/>
            <a:cxnLst/>
            <a:rect l="0" t="0" r="0" b="0"/>
            <a:pathLst>
              <a:path>
                <a:moveTo>
                  <a:pt x="0" y="0"/>
                </a:moveTo>
                <a:lnTo>
                  <a:pt x="0" y="1948079"/>
                </a:lnTo>
                <a:lnTo>
                  <a:pt x="324743" y="1948079"/>
                </a:lnTo>
              </a:path>
            </a:pathLst>
          </a:custGeom>
          <a:noFill/>
          <a:ln w="12700">
            <a:solidFill>
              <a:srgbClr val="BFBFBF"/>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9" name="Freeform 28"/>
          <p:cNvSpPr/>
          <p:nvPr/>
        </p:nvSpPr>
        <p:spPr>
          <a:xfrm>
            <a:off x="4158868" y="2260880"/>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2</a:t>
            </a:r>
            <a:endParaRPr lang="en-US" sz="750" dirty="0">
              <a:solidFill>
                <a:srgbClr val="445469"/>
              </a:solidFill>
              <a:latin typeface="Lato Regular"/>
              <a:ea typeface="微软雅黑" panose="020B0503020204020204" pitchFamily="34" charset="-122"/>
              <a:cs typeface="Lato Regular"/>
            </a:endParaRPr>
          </a:p>
        </p:txBody>
      </p:sp>
      <p:sp>
        <p:nvSpPr>
          <p:cNvPr id="30" name="Freeform 29"/>
          <p:cNvSpPr/>
          <p:nvPr/>
        </p:nvSpPr>
        <p:spPr>
          <a:xfrm>
            <a:off x="4037090" y="1672378"/>
            <a:ext cx="121779" cy="1166809"/>
          </a:xfrm>
          <a:custGeom>
            <a:avLst/>
            <a:gdLst/>
            <a:ahLst/>
            <a:cxnLst/>
            <a:rect l="0" t="0" r="0" b="0"/>
            <a:pathLst>
              <a:path>
                <a:moveTo>
                  <a:pt x="0" y="0"/>
                </a:moveTo>
                <a:lnTo>
                  <a:pt x="0" y="3111489"/>
                </a:lnTo>
                <a:lnTo>
                  <a:pt x="324743" y="3111489"/>
                </a:lnTo>
              </a:path>
            </a:pathLst>
          </a:custGeom>
          <a:noFill/>
          <a:ln w="12700">
            <a:solidFill>
              <a:schemeClr val="bg1">
                <a:lumMod val="75000"/>
              </a:schemeClr>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1" name="Freeform 30"/>
          <p:cNvSpPr/>
          <p:nvPr/>
        </p:nvSpPr>
        <p:spPr>
          <a:xfrm>
            <a:off x="4158868" y="2697159"/>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3</a:t>
            </a:r>
            <a:endParaRPr lang="en-US" sz="750" dirty="0">
              <a:solidFill>
                <a:srgbClr val="445469"/>
              </a:solidFill>
              <a:latin typeface="Lato Regular"/>
              <a:ea typeface="微软雅黑" panose="020B0503020204020204" pitchFamily="34" charset="-122"/>
              <a:cs typeface="Lato Regular"/>
            </a:endParaRPr>
          </a:p>
        </p:txBody>
      </p:sp>
      <p:sp>
        <p:nvSpPr>
          <p:cNvPr id="32" name="Freeform 31"/>
          <p:cNvSpPr/>
          <p:nvPr/>
        </p:nvSpPr>
        <p:spPr>
          <a:xfrm>
            <a:off x="5437546" y="1294298"/>
            <a:ext cx="1217789" cy="378081"/>
          </a:xfrm>
          <a:custGeom>
            <a:avLst/>
            <a:gdLst>
              <a:gd name="connsiteX0" fmla="*/ 0 w 3247435"/>
              <a:gd name="connsiteY0" fmla="*/ 100822 h 1008215"/>
              <a:gd name="connsiteX1" fmla="*/ 100822 w 3247435"/>
              <a:gd name="connsiteY1" fmla="*/ 0 h 1008215"/>
              <a:gd name="connsiteX2" fmla="*/ 3146614 w 3247435"/>
              <a:gd name="connsiteY2" fmla="*/ 0 h 1008215"/>
              <a:gd name="connsiteX3" fmla="*/ 3247436 w 3247435"/>
              <a:gd name="connsiteY3" fmla="*/ 100822 h 1008215"/>
              <a:gd name="connsiteX4" fmla="*/ 3247435 w 3247435"/>
              <a:gd name="connsiteY4" fmla="*/ 907394 h 1008215"/>
              <a:gd name="connsiteX5" fmla="*/ 3146613 w 3247435"/>
              <a:gd name="connsiteY5" fmla="*/ 1008216 h 1008215"/>
              <a:gd name="connsiteX6" fmla="*/ 100822 w 3247435"/>
              <a:gd name="connsiteY6" fmla="*/ 1008215 h 1008215"/>
              <a:gd name="connsiteX7" fmla="*/ 0 w 3247435"/>
              <a:gd name="connsiteY7" fmla="*/ 907393 h 1008215"/>
              <a:gd name="connsiteX8" fmla="*/ 0 w 3247435"/>
              <a:gd name="connsiteY8" fmla="*/ 100822 h 100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7435" h="1008215">
                <a:moveTo>
                  <a:pt x="0" y="100822"/>
                </a:moveTo>
                <a:cubicBezTo>
                  <a:pt x="0" y="45140"/>
                  <a:pt x="45140" y="0"/>
                  <a:pt x="100822" y="0"/>
                </a:cubicBezTo>
                <a:lnTo>
                  <a:pt x="3146614" y="0"/>
                </a:lnTo>
                <a:cubicBezTo>
                  <a:pt x="3202296" y="0"/>
                  <a:pt x="3247436" y="45140"/>
                  <a:pt x="3247436" y="100822"/>
                </a:cubicBezTo>
                <a:cubicBezTo>
                  <a:pt x="3247436" y="369679"/>
                  <a:pt x="3247435" y="638537"/>
                  <a:pt x="3247435" y="907394"/>
                </a:cubicBezTo>
                <a:cubicBezTo>
                  <a:pt x="3247435" y="963076"/>
                  <a:pt x="3202295" y="1008216"/>
                  <a:pt x="3146613" y="1008216"/>
                </a:cubicBezTo>
                <a:lnTo>
                  <a:pt x="100822" y="1008215"/>
                </a:lnTo>
                <a:cubicBezTo>
                  <a:pt x="45140" y="1008215"/>
                  <a:pt x="0" y="963075"/>
                  <a:pt x="0" y="907393"/>
                </a:cubicBezTo>
                <a:lnTo>
                  <a:pt x="0" y="100822"/>
                </a:lnTo>
                <a:close/>
              </a:path>
            </a:pathLst>
          </a:custGeom>
          <a:solidFill>
            <a:schemeClr val="accent4"/>
          </a:solidFill>
          <a:ln w="28575" cmpd="sng">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8219" tIns="22504" rIns="28219" bIns="22504" numCol="1" spcCol="1270" anchor="ctr" anchorCtr="0">
            <a:noAutofit/>
          </a:bodyPr>
          <a:lstStyle/>
          <a:p>
            <a:pPr algn="ctr" defTabSz="400050">
              <a:lnSpc>
                <a:spcPct val="90000"/>
              </a:lnSpc>
              <a:spcBef>
                <a:spcPct val="0"/>
              </a:spcBef>
              <a:spcAft>
                <a:spcPct val="35000"/>
              </a:spcAft>
            </a:pPr>
            <a:r>
              <a:rPr lang="zh-CN" altLang="en-US" sz="900" b="1" spc="225" dirty="0">
                <a:solidFill>
                  <a:srgbClr val="FFFFFF"/>
                </a:solidFill>
                <a:latin typeface="Lato Regular"/>
                <a:ea typeface="微软雅黑" panose="020B0503020204020204" pitchFamily="34" charset="-122"/>
                <a:cs typeface="Lato Regular"/>
              </a:rPr>
              <a:t>输入你的标题</a:t>
            </a:r>
            <a:endParaRPr lang="en-US" sz="900" b="1" spc="225" dirty="0">
              <a:solidFill>
                <a:srgbClr val="FFFFFF"/>
              </a:solidFill>
              <a:latin typeface="Lato Regular"/>
              <a:ea typeface="微软雅黑" panose="020B0503020204020204" pitchFamily="34" charset="-122"/>
              <a:cs typeface="Lato Regular"/>
            </a:endParaRPr>
          </a:p>
        </p:txBody>
      </p:sp>
      <p:sp>
        <p:nvSpPr>
          <p:cNvPr id="33" name="Freeform 32"/>
          <p:cNvSpPr/>
          <p:nvPr/>
        </p:nvSpPr>
        <p:spPr>
          <a:xfrm>
            <a:off x="5559326" y="1672378"/>
            <a:ext cx="121779" cy="294251"/>
          </a:xfrm>
          <a:custGeom>
            <a:avLst/>
            <a:gdLst/>
            <a:ahLst/>
            <a:cxnLst/>
            <a:rect l="0" t="0" r="0" b="0"/>
            <a:pathLst>
              <a:path>
                <a:moveTo>
                  <a:pt x="0" y="0"/>
                </a:moveTo>
                <a:lnTo>
                  <a:pt x="0" y="784669"/>
                </a:lnTo>
                <a:lnTo>
                  <a:pt x="324743" y="784669"/>
                </a:lnTo>
              </a:path>
            </a:pathLst>
          </a:custGeom>
          <a:noFill/>
          <a:ln w="12700">
            <a:solidFill>
              <a:srgbClr val="BFBFBF"/>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4" name="Freeform 33"/>
          <p:cNvSpPr/>
          <p:nvPr/>
        </p:nvSpPr>
        <p:spPr>
          <a:xfrm>
            <a:off x="5681104" y="1824602"/>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1</a:t>
            </a:r>
            <a:endParaRPr lang="en-US" sz="750" dirty="0">
              <a:solidFill>
                <a:srgbClr val="445469"/>
              </a:solidFill>
              <a:latin typeface="Lato Regular"/>
              <a:ea typeface="微软雅黑" panose="020B0503020204020204" pitchFamily="34" charset="-122"/>
              <a:cs typeface="Lato Regular"/>
            </a:endParaRPr>
          </a:p>
        </p:txBody>
      </p:sp>
      <p:sp>
        <p:nvSpPr>
          <p:cNvPr id="35" name="Freeform 34"/>
          <p:cNvSpPr/>
          <p:nvPr/>
        </p:nvSpPr>
        <p:spPr>
          <a:xfrm>
            <a:off x="5559326" y="1672378"/>
            <a:ext cx="121779" cy="730530"/>
          </a:xfrm>
          <a:custGeom>
            <a:avLst/>
            <a:gdLst/>
            <a:ahLst/>
            <a:cxnLst/>
            <a:rect l="0" t="0" r="0" b="0"/>
            <a:pathLst>
              <a:path>
                <a:moveTo>
                  <a:pt x="0" y="0"/>
                </a:moveTo>
                <a:lnTo>
                  <a:pt x="0" y="1948079"/>
                </a:lnTo>
                <a:lnTo>
                  <a:pt x="324743" y="1948079"/>
                </a:lnTo>
              </a:path>
            </a:pathLst>
          </a:custGeom>
          <a:noFill/>
          <a:ln w="12700">
            <a:solidFill>
              <a:srgbClr val="BFBFBF"/>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6" name="Freeform 35"/>
          <p:cNvSpPr/>
          <p:nvPr/>
        </p:nvSpPr>
        <p:spPr>
          <a:xfrm>
            <a:off x="5681104" y="2260880"/>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2</a:t>
            </a:r>
            <a:endParaRPr lang="en-US" sz="750" dirty="0">
              <a:solidFill>
                <a:srgbClr val="445469"/>
              </a:solidFill>
              <a:latin typeface="Lato Regular"/>
              <a:ea typeface="微软雅黑" panose="020B0503020204020204" pitchFamily="34" charset="-122"/>
              <a:cs typeface="Lato Regular"/>
            </a:endParaRPr>
          </a:p>
        </p:txBody>
      </p:sp>
      <p:sp>
        <p:nvSpPr>
          <p:cNvPr id="37" name="Freeform 36"/>
          <p:cNvSpPr/>
          <p:nvPr/>
        </p:nvSpPr>
        <p:spPr>
          <a:xfrm>
            <a:off x="6959782" y="1294298"/>
            <a:ext cx="1217789" cy="378081"/>
          </a:xfrm>
          <a:custGeom>
            <a:avLst/>
            <a:gdLst>
              <a:gd name="connsiteX0" fmla="*/ 0 w 3247435"/>
              <a:gd name="connsiteY0" fmla="*/ 100822 h 1008215"/>
              <a:gd name="connsiteX1" fmla="*/ 100822 w 3247435"/>
              <a:gd name="connsiteY1" fmla="*/ 0 h 1008215"/>
              <a:gd name="connsiteX2" fmla="*/ 3146614 w 3247435"/>
              <a:gd name="connsiteY2" fmla="*/ 0 h 1008215"/>
              <a:gd name="connsiteX3" fmla="*/ 3247436 w 3247435"/>
              <a:gd name="connsiteY3" fmla="*/ 100822 h 1008215"/>
              <a:gd name="connsiteX4" fmla="*/ 3247435 w 3247435"/>
              <a:gd name="connsiteY4" fmla="*/ 907394 h 1008215"/>
              <a:gd name="connsiteX5" fmla="*/ 3146613 w 3247435"/>
              <a:gd name="connsiteY5" fmla="*/ 1008216 h 1008215"/>
              <a:gd name="connsiteX6" fmla="*/ 100822 w 3247435"/>
              <a:gd name="connsiteY6" fmla="*/ 1008215 h 1008215"/>
              <a:gd name="connsiteX7" fmla="*/ 0 w 3247435"/>
              <a:gd name="connsiteY7" fmla="*/ 907393 h 1008215"/>
              <a:gd name="connsiteX8" fmla="*/ 0 w 3247435"/>
              <a:gd name="connsiteY8" fmla="*/ 100822 h 100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7435" h="1008215">
                <a:moveTo>
                  <a:pt x="0" y="100822"/>
                </a:moveTo>
                <a:cubicBezTo>
                  <a:pt x="0" y="45140"/>
                  <a:pt x="45140" y="0"/>
                  <a:pt x="100822" y="0"/>
                </a:cubicBezTo>
                <a:lnTo>
                  <a:pt x="3146614" y="0"/>
                </a:lnTo>
                <a:cubicBezTo>
                  <a:pt x="3202296" y="0"/>
                  <a:pt x="3247436" y="45140"/>
                  <a:pt x="3247436" y="100822"/>
                </a:cubicBezTo>
                <a:cubicBezTo>
                  <a:pt x="3247436" y="369679"/>
                  <a:pt x="3247435" y="638537"/>
                  <a:pt x="3247435" y="907394"/>
                </a:cubicBezTo>
                <a:cubicBezTo>
                  <a:pt x="3247435" y="963076"/>
                  <a:pt x="3202295" y="1008216"/>
                  <a:pt x="3146613" y="1008216"/>
                </a:cubicBezTo>
                <a:lnTo>
                  <a:pt x="100822" y="1008215"/>
                </a:lnTo>
                <a:cubicBezTo>
                  <a:pt x="45140" y="1008215"/>
                  <a:pt x="0" y="963075"/>
                  <a:pt x="0" y="907393"/>
                </a:cubicBezTo>
                <a:lnTo>
                  <a:pt x="0" y="100822"/>
                </a:lnTo>
                <a:close/>
              </a:path>
            </a:pathLst>
          </a:custGeom>
          <a:solidFill>
            <a:schemeClr val="accent1"/>
          </a:solidFill>
          <a:ln w="28575" cmpd="sng">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8219" tIns="22504" rIns="28219" bIns="22504" numCol="1" spcCol="1270" anchor="ctr" anchorCtr="0">
            <a:noAutofit/>
          </a:bodyPr>
          <a:lstStyle/>
          <a:p>
            <a:pPr algn="ctr" defTabSz="400050">
              <a:lnSpc>
                <a:spcPct val="90000"/>
              </a:lnSpc>
              <a:spcBef>
                <a:spcPct val="0"/>
              </a:spcBef>
              <a:spcAft>
                <a:spcPct val="35000"/>
              </a:spcAft>
            </a:pPr>
            <a:r>
              <a:rPr lang="zh-CN" altLang="en-US" sz="900" b="1" spc="225" dirty="0">
                <a:solidFill>
                  <a:srgbClr val="FFFFFF"/>
                </a:solidFill>
                <a:latin typeface="Lato Regular"/>
                <a:ea typeface="微软雅黑" panose="020B0503020204020204" pitchFamily="34" charset="-122"/>
                <a:cs typeface="Lato Regular"/>
              </a:rPr>
              <a:t>输入你的标题</a:t>
            </a:r>
            <a:endParaRPr lang="en-US" sz="900" b="1" spc="225" dirty="0">
              <a:solidFill>
                <a:srgbClr val="FFFFFF"/>
              </a:solidFill>
              <a:latin typeface="Lato Regular"/>
              <a:ea typeface="微软雅黑" panose="020B0503020204020204" pitchFamily="34" charset="-122"/>
              <a:cs typeface="Lato Regular"/>
            </a:endParaRPr>
          </a:p>
        </p:txBody>
      </p:sp>
      <p:sp>
        <p:nvSpPr>
          <p:cNvPr id="38" name="Freeform 37"/>
          <p:cNvSpPr/>
          <p:nvPr/>
        </p:nvSpPr>
        <p:spPr>
          <a:xfrm>
            <a:off x="7081561" y="1672378"/>
            <a:ext cx="121779" cy="294251"/>
          </a:xfrm>
          <a:custGeom>
            <a:avLst/>
            <a:gdLst/>
            <a:ahLst/>
            <a:cxnLst/>
            <a:rect l="0" t="0" r="0" b="0"/>
            <a:pathLst>
              <a:path>
                <a:moveTo>
                  <a:pt x="0" y="0"/>
                </a:moveTo>
                <a:lnTo>
                  <a:pt x="0" y="784669"/>
                </a:lnTo>
                <a:lnTo>
                  <a:pt x="324743" y="784669"/>
                </a:lnTo>
              </a:path>
            </a:pathLst>
          </a:custGeom>
          <a:noFill/>
          <a:ln w="12700">
            <a:solidFill>
              <a:srgbClr val="BFBFBF"/>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9" name="Freeform 38"/>
          <p:cNvSpPr/>
          <p:nvPr/>
        </p:nvSpPr>
        <p:spPr>
          <a:xfrm>
            <a:off x="7203339" y="1824602"/>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1</a:t>
            </a:r>
            <a:endParaRPr lang="en-US" sz="750" dirty="0">
              <a:solidFill>
                <a:srgbClr val="445469"/>
              </a:solidFill>
              <a:latin typeface="Lato Regular"/>
              <a:ea typeface="微软雅黑" panose="020B0503020204020204" pitchFamily="34" charset="-122"/>
              <a:cs typeface="Lato Regular"/>
            </a:endParaRPr>
          </a:p>
        </p:txBody>
      </p:sp>
      <p:sp>
        <p:nvSpPr>
          <p:cNvPr id="40" name="Freeform 39"/>
          <p:cNvSpPr/>
          <p:nvPr/>
        </p:nvSpPr>
        <p:spPr>
          <a:xfrm>
            <a:off x="7081561" y="1672378"/>
            <a:ext cx="121779" cy="730530"/>
          </a:xfrm>
          <a:custGeom>
            <a:avLst/>
            <a:gdLst/>
            <a:ahLst/>
            <a:cxnLst/>
            <a:rect l="0" t="0" r="0" b="0"/>
            <a:pathLst>
              <a:path>
                <a:moveTo>
                  <a:pt x="0" y="0"/>
                </a:moveTo>
                <a:lnTo>
                  <a:pt x="0" y="1948079"/>
                </a:lnTo>
                <a:lnTo>
                  <a:pt x="324743" y="1948079"/>
                </a:lnTo>
              </a:path>
            </a:pathLst>
          </a:custGeom>
          <a:noFill/>
          <a:ln w="12700">
            <a:solidFill>
              <a:srgbClr val="BFBFBF"/>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1" name="Freeform 40"/>
          <p:cNvSpPr/>
          <p:nvPr/>
        </p:nvSpPr>
        <p:spPr>
          <a:xfrm>
            <a:off x="7203339" y="2260880"/>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2</a:t>
            </a:r>
            <a:endParaRPr lang="en-US" sz="750" dirty="0">
              <a:solidFill>
                <a:srgbClr val="445469"/>
              </a:solidFill>
              <a:latin typeface="Lato Regular"/>
              <a:ea typeface="微软雅黑" panose="020B0503020204020204" pitchFamily="34" charset="-122"/>
              <a:cs typeface="Lato Regular"/>
            </a:endParaRPr>
          </a:p>
        </p:txBody>
      </p:sp>
      <p:sp>
        <p:nvSpPr>
          <p:cNvPr id="42" name="Freeform 41"/>
          <p:cNvSpPr/>
          <p:nvPr/>
        </p:nvSpPr>
        <p:spPr>
          <a:xfrm>
            <a:off x="7081561" y="1672378"/>
            <a:ext cx="121779" cy="1166809"/>
          </a:xfrm>
          <a:custGeom>
            <a:avLst/>
            <a:gdLst/>
            <a:ahLst/>
            <a:cxnLst/>
            <a:rect l="0" t="0" r="0" b="0"/>
            <a:pathLst>
              <a:path>
                <a:moveTo>
                  <a:pt x="0" y="0"/>
                </a:moveTo>
                <a:lnTo>
                  <a:pt x="0" y="3111489"/>
                </a:lnTo>
                <a:lnTo>
                  <a:pt x="324743" y="3111489"/>
                </a:lnTo>
              </a:path>
            </a:pathLst>
          </a:custGeom>
          <a:noFill/>
          <a:ln w="12700">
            <a:solidFill>
              <a:schemeClr val="bg1">
                <a:lumMod val="75000"/>
              </a:schemeClr>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3" name="Freeform 42"/>
          <p:cNvSpPr/>
          <p:nvPr/>
        </p:nvSpPr>
        <p:spPr>
          <a:xfrm>
            <a:off x="7203339" y="2697159"/>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3</a:t>
            </a:r>
            <a:endParaRPr lang="en-US" sz="750" dirty="0">
              <a:solidFill>
                <a:srgbClr val="445469"/>
              </a:solidFill>
              <a:latin typeface="Lato Regular"/>
              <a:ea typeface="微软雅黑" panose="020B0503020204020204" pitchFamily="34" charset="-122"/>
              <a:cs typeface="Lato Regular"/>
            </a:endParaRPr>
          </a:p>
        </p:txBody>
      </p:sp>
      <p:sp>
        <p:nvSpPr>
          <p:cNvPr id="44" name="Freeform 43"/>
          <p:cNvSpPr/>
          <p:nvPr/>
        </p:nvSpPr>
        <p:spPr>
          <a:xfrm>
            <a:off x="7081561" y="1672378"/>
            <a:ext cx="121779" cy="1603088"/>
          </a:xfrm>
          <a:custGeom>
            <a:avLst/>
            <a:gdLst/>
            <a:ahLst/>
            <a:cxnLst/>
            <a:rect l="0" t="0" r="0" b="0"/>
            <a:pathLst>
              <a:path>
                <a:moveTo>
                  <a:pt x="0" y="0"/>
                </a:moveTo>
                <a:lnTo>
                  <a:pt x="0" y="4274899"/>
                </a:lnTo>
                <a:lnTo>
                  <a:pt x="324743" y="4274899"/>
                </a:lnTo>
              </a:path>
            </a:pathLst>
          </a:custGeom>
          <a:noFill/>
          <a:ln w="12700">
            <a:solidFill>
              <a:schemeClr val="bg1">
                <a:lumMod val="75000"/>
              </a:schemeClr>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5" name="Freeform 44"/>
          <p:cNvSpPr/>
          <p:nvPr/>
        </p:nvSpPr>
        <p:spPr>
          <a:xfrm>
            <a:off x="7203339" y="3133438"/>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4</a:t>
            </a:r>
            <a:endParaRPr lang="en-US" sz="750" dirty="0">
              <a:solidFill>
                <a:srgbClr val="445469"/>
              </a:solidFill>
              <a:latin typeface="Lato Regular"/>
              <a:ea typeface="微软雅黑" panose="020B0503020204020204" pitchFamily="34" charset="-122"/>
              <a:cs typeface="Lato Regular"/>
            </a:endParaRPr>
          </a:p>
        </p:txBody>
      </p:sp>
      <p:sp>
        <p:nvSpPr>
          <p:cNvPr id="46" name="Freeform 45"/>
          <p:cNvSpPr/>
          <p:nvPr/>
        </p:nvSpPr>
        <p:spPr>
          <a:xfrm>
            <a:off x="7081561" y="1672378"/>
            <a:ext cx="121779" cy="2039366"/>
          </a:xfrm>
          <a:custGeom>
            <a:avLst/>
            <a:gdLst/>
            <a:ahLst/>
            <a:cxnLst/>
            <a:rect l="0" t="0" r="0" b="0"/>
            <a:pathLst>
              <a:path>
                <a:moveTo>
                  <a:pt x="0" y="0"/>
                </a:moveTo>
                <a:lnTo>
                  <a:pt x="0" y="5438309"/>
                </a:lnTo>
                <a:lnTo>
                  <a:pt x="324743" y="5438309"/>
                </a:lnTo>
              </a:path>
            </a:pathLst>
          </a:custGeom>
          <a:noFill/>
          <a:ln w="12700">
            <a:solidFill>
              <a:schemeClr val="bg1">
                <a:lumMod val="75000"/>
              </a:schemeClr>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7" name="Freeform 46"/>
          <p:cNvSpPr/>
          <p:nvPr/>
        </p:nvSpPr>
        <p:spPr>
          <a:xfrm>
            <a:off x="7203339" y="3569717"/>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5</a:t>
            </a:r>
            <a:endParaRPr lang="en-US" sz="750" dirty="0">
              <a:solidFill>
                <a:srgbClr val="445469"/>
              </a:solidFill>
              <a:latin typeface="Lato Regular"/>
              <a:ea typeface="微软雅黑" panose="020B0503020204020204" pitchFamily="34" charset="-122"/>
              <a:cs typeface="Lato Regular"/>
            </a:endParaRPr>
          </a:p>
        </p:txBody>
      </p:sp>
      <p:sp>
        <p:nvSpPr>
          <p:cNvPr id="48" name="Freeform 47"/>
          <p:cNvSpPr/>
          <p:nvPr/>
        </p:nvSpPr>
        <p:spPr>
          <a:xfrm>
            <a:off x="7081561" y="1672378"/>
            <a:ext cx="121779" cy="2475645"/>
          </a:xfrm>
          <a:custGeom>
            <a:avLst/>
            <a:gdLst/>
            <a:ahLst/>
            <a:cxnLst/>
            <a:rect l="0" t="0" r="0" b="0"/>
            <a:pathLst>
              <a:path>
                <a:moveTo>
                  <a:pt x="0" y="0"/>
                </a:moveTo>
                <a:lnTo>
                  <a:pt x="0" y="6601719"/>
                </a:lnTo>
                <a:lnTo>
                  <a:pt x="324743" y="6601719"/>
                </a:lnTo>
              </a:path>
            </a:pathLst>
          </a:custGeom>
          <a:noFill/>
          <a:ln w="12700">
            <a:solidFill>
              <a:schemeClr val="bg1">
                <a:lumMod val="75000"/>
              </a:schemeClr>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9" name="Freeform 48"/>
          <p:cNvSpPr/>
          <p:nvPr/>
        </p:nvSpPr>
        <p:spPr>
          <a:xfrm>
            <a:off x="7203339" y="4005995"/>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6</a:t>
            </a:r>
            <a:endParaRPr lang="en-US" sz="750" dirty="0">
              <a:solidFill>
                <a:srgbClr val="445469"/>
              </a:solidFill>
              <a:latin typeface="Lato Regular"/>
              <a:ea typeface="微软雅黑" panose="020B0503020204020204" pitchFamily="34" charset="-122"/>
              <a:cs typeface="Lato Regular"/>
            </a:endParaRPr>
          </a:p>
        </p:txBody>
      </p:sp>
      <p:sp>
        <p:nvSpPr>
          <p:cNvPr id="50" name="Freeform 49"/>
          <p:cNvSpPr/>
          <p:nvPr/>
        </p:nvSpPr>
        <p:spPr>
          <a:xfrm>
            <a:off x="7081561" y="1672378"/>
            <a:ext cx="121779" cy="2911924"/>
          </a:xfrm>
          <a:custGeom>
            <a:avLst/>
            <a:gdLst/>
            <a:ahLst/>
            <a:cxnLst/>
            <a:rect l="0" t="0" r="0" b="0"/>
            <a:pathLst>
              <a:path>
                <a:moveTo>
                  <a:pt x="0" y="0"/>
                </a:moveTo>
                <a:lnTo>
                  <a:pt x="0" y="7765129"/>
                </a:lnTo>
                <a:lnTo>
                  <a:pt x="324743" y="7765129"/>
                </a:lnTo>
              </a:path>
            </a:pathLst>
          </a:custGeom>
          <a:noFill/>
          <a:ln w="12700">
            <a:solidFill>
              <a:schemeClr val="bg1">
                <a:lumMod val="75000"/>
              </a:schemeClr>
            </a:solidFill>
            <a:prstDash val="sys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1" name="Freeform 50"/>
          <p:cNvSpPr/>
          <p:nvPr/>
        </p:nvSpPr>
        <p:spPr>
          <a:xfrm>
            <a:off x="7203339" y="4442274"/>
            <a:ext cx="974231" cy="284055"/>
          </a:xfrm>
          <a:custGeom>
            <a:avLst/>
            <a:gdLst>
              <a:gd name="connsiteX0" fmla="*/ 0 w 2597948"/>
              <a:gd name="connsiteY0" fmla="*/ 75748 h 757480"/>
              <a:gd name="connsiteX1" fmla="*/ 75748 w 2597948"/>
              <a:gd name="connsiteY1" fmla="*/ 0 h 757480"/>
              <a:gd name="connsiteX2" fmla="*/ 2522200 w 2597948"/>
              <a:gd name="connsiteY2" fmla="*/ 0 h 757480"/>
              <a:gd name="connsiteX3" fmla="*/ 2597948 w 2597948"/>
              <a:gd name="connsiteY3" fmla="*/ 75748 h 757480"/>
              <a:gd name="connsiteX4" fmla="*/ 2597948 w 2597948"/>
              <a:gd name="connsiteY4" fmla="*/ 681732 h 757480"/>
              <a:gd name="connsiteX5" fmla="*/ 2522200 w 2597948"/>
              <a:gd name="connsiteY5" fmla="*/ 757480 h 757480"/>
              <a:gd name="connsiteX6" fmla="*/ 75748 w 2597948"/>
              <a:gd name="connsiteY6" fmla="*/ 757480 h 757480"/>
              <a:gd name="connsiteX7" fmla="*/ 0 w 2597948"/>
              <a:gd name="connsiteY7" fmla="*/ 681732 h 757480"/>
              <a:gd name="connsiteX8" fmla="*/ 0 w 2597948"/>
              <a:gd name="connsiteY8" fmla="*/ 75748 h 75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48" h="757480">
                <a:moveTo>
                  <a:pt x="0" y="75748"/>
                </a:moveTo>
                <a:cubicBezTo>
                  <a:pt x="0" y="33914"/>
                  <a:pt x="33914" y="0"/>
                  <a:pt x="75748" y="0"/>
                </a:cubicBezTo>
                <a:lnTo>
                  <a:pt x="2522200" y="0"/>
                </a:lnTo>
                <a:cubicBezTo>
                  <a:pt x="2564034" y="0"/>
                  <a:pt x="2597948" y="33914"/>
                  <a:pt x="2597948" y="75748"/>
                </a:cubicBezTo>
                <a:lnTo>
                  <a:pt x="2597948" y="681732"/>
                </a:lnTo>
                <a:cubicBezTo>
                  <a:pt x="2597948" y="723566"/>
                  <a:pt x="2564034" y="757480"/>
                  <a:pt x="2522200" y="757480"/>
                </a:cubicBezTo>
                <a:lnTo>
                  <a:pt x="75748" y="757480"/>
                </a:lnTo>
                <a:cubicBezTo>
                  <a:pt x="33914" y="757480"/>
                  <a:pt x="0" y="723566"/>
                  <a:pt x="0" y="681732"/>
                </a:cubicBezTo>
                <a:lnTo>
                  <a:pt x="0" y="75748"/>
                </a:lnTo>
                <a:close/>
              </a:path>
            </a:pathLst>
          </a:custGeom>
          <a:solidFill>
            <a:schemeClr val="bg1">
              <a:lumMod val="85000"/>
              <a:alpha val="90000"/>
            </a:scheme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607" tIns="17845" rIns="22607" bIns="17845" numCol="1" spcCol="1270" anchor="ctr" anchorCtr="0">
            <a:noAutofit/>
          </a:bodyPr>
          <a:lstStyle/>
          <a:p>
            <a:pPr algn="ctr" defTabSz="333375">
              <a:lnSpc>
                <a:spcPct val="90000"/>
              </a:lnSpc>
              <a:spcBef>
                <a:spcPct val="0"/>
              </a:spcBef>
              <a:spcAft>
                <a:spcPct val="35000"/>
              </a:spcAft>
            </a:pPr>
            <a:r>
              <a:rPr lang="en-US" sz="750" dirty="0">
                <a:solidFill>
                  <a:srgbClr val="445469"/>
                </a:solidFill>
                <a:latin typeface="Lato Regular"/>
                <a:ea typeface="微软雅黑" panose="020B0503020204020204" pitchFamily="34" charset="-122"/>
                <a:cs typeface="Lato Regular"/>
              </a:rPr>
              <a:t>SECRETARY 7</a:t>
            </a:r>
            <a:endParaRPr lang="en-US" sz="750" dirty="0">
              <a:solidFill>
                <a:srgbClr val="445469"/>
              </a:solidFill>
              <a:latin typeface="Calibri" panose="020F0502020204030204"/>
              <a:ea typeface="微软雅黑" panose="020B0503020204020204" pitchFamily="34" charset="-122"/>
            </a:endParaRPr>
          </a:p>
        </p:txBody>
      </p:sp>
      <p:grpSp>
        <p:nvGrpSpPr>
          <p:cNvPr id="60" name="组合 59"/>
          <p:cNvGrpSpPr/>
          <p:nvPr/>
        </p:nvGrpSpPr>
        <p:grpSpPr>
          <a:xfrm>
            <a:off x="2682621" y="213699"/>
            <a:ext cx="3778758" cy="679483"/>
            <a:chOff x="3576828" y="275407"/>
            <a:chExt cx="5038344" cy="905977"/>
          </a:xfrm>
        </p:grpSpPr>
        <p:sp>
          <p:nvSpPr>
            <p:cNvPr id="61" name="TextBox 28"/>
            <p:cNvSpPr txBox="1"/>
            <p:nvPr/>
          </p:nvSpPr>
          <p:spPr>
            <a:xfrm>
              <a:off x="5479839" y="275407"/>
              <a:ext cx="1232323" cy="276999"/>
            </a:xfrm>
            <a:prstGeom prst="rect">
              <a:avLst/>
            </a:prstGeom>
            <a:noFill/>
          </p:spPr>
          <p:txBody>
            <a:bodyPr wrap="square">
              <a:spAutoFit/>
            </a:bodyPr>
            <a:lstStyle/>
            <a:p>
              <a:pPr algn="dist" defTabSz="685165">
                <a:defRPr/>
              </a:pPr>
              <a:r>
                <a:rPr lang="zh-CN" altLang="en-US" sz="750" b="1" dirty="0">
                  <a:solidFill>
                    <a:srgbClr val="445469"/>
                  </a:solidFill>
                  <a:latin typeface="Lato Regular"/>
                  <a:ea typeface="微软雅黑" panose="020B0503020204020204" pitchFamily="34" charset="-122"/>
                  <a:cs typeface="Lato Regular"/>
                </a:rPr>
                <a:t>刘铁头 </a:t>
              </a:r>
              <a:r>
                <a:rPr lang="en-US" altLang="zh-CN" sz="750" b="1" dirty="0">
                  <a:solidFill>
                    <a:srgbClr val="445469"/>
                  </a:solidFill>
                  <a:latin typeface="Lato Regular"/>
                  <a:ea typeface="微软雅黑" panose="020B0503020204020204" pitchFamily="34" charset="-122"/>
                  <a:cs typeface="Lato Regular"/>
                </a:rPr>
                <a:t>Design</a:t>
              </a:r>
              <a:endParaRPr lang="en-US" sz="750" b="1" dirty="0">
                <a:solidFill>
                  <a:srgbClr val="445469"/>
                </a:solidFill>
                <a:latin typeface="Lato Regular"/>
                <a:ea typeface="微软雅黑" panose="020B0503020204020204" pitchFamily="34" charset="-122"/>
                <a:cs typeface="Lato Regular"/>
              </a:endParaRPr>
            </a:p>
          </p:txBody>
        </p:sp>
        <p:grpSp>
          <p:nvGrpSpPr>
            <p:cNvPr id="62" name="组合 61"/>
            <p:cNvGrpSpPr/>
            <p:nvPr/>
          </p:nvGrpSpPr>
          <p:grpSpPr>
            <a:xfrm>
              <a:off x="5651089" y="1099743"/>
              <a:ext cx="889822" cy="81641"/>
              <a:chOff x="5726511" y="1063883"/>
              <a:chExt cx="889822" cy="81641"/>
            </a:xfrm>
          </p:grpSpPr>
          <p:sp>
            <p:nvSpPr>
              <p:cNvPr id="64" name="Oval 30"/>
              <p:cNvSpPr/>
              <p:nvPr/>
            </p:nvSpPr>
            <p:spPr bwMode="auto">
              <a:xfrm>
                <a:off x="5726511" y="1063883"/>
                <a:ext cx="81640" cy="81641"/>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65" name="Oval 35"/>
              <p:cNvSpPr/>
              <p:nvPr/>
            </p:nvSpPr>
            <p:spPr bwMode="auto">
              <a:xfrm>
                <a:off x="5928557" y="1063883"/>
                <a:ext cx="81640" cy="81641"/>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66" name="Oval 36"/>
              <p:cNvSpPr/>
              <p:nvPr/>
            </p:nvSpPr>
            <p:spPr bwMode="auto">
              <a:xfrm>
                <a:off x="6130603" y="1063883"/>
                <a:ext cx="81640" cy="8164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67" name="Oval 37"/>
              <p:cNvSpPr/>
              <p:nvPr/>
            </p:nvSpPr>
            <p:spPr bwMode="auto">
              <a:xfrm>
                <a:off x="6332649" y="1063883"/>
                <a:ext cx="81640" cy="81641"/>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68" name="Oval 38"/>
              <p:cNvSpPr/>
              <p:nvPr/>
            </p:nvSpPr>
            <p:spPr bwMode="auto">
              <a:xfrm>
                <a:off x="6534693" y="1063883"/>
                <a:ext cx="81640" cy="81641"/>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grpSp>
        <p:sp>
          <p:nvSpPr>
            <p:cNvPr id="63" name="TextBox 72"/>
            <p:cNvSpPr txBox="1">
              <a:spLocks noChangeArrowheads="1"/>
            </p:cNvSpPr>
            <p:nvPr/>
          </p:nvSpPr>
          <p:spPr bwMode="auto">
            <a:xfrm>
              <a:off x="3576828" y="564230"/>
              <a:ext cx="5038344" cy="430887"/>
            </a:xfrm>
            <a:prstGeom prst="rect">
              <a:avLst/>
            </a:prstGeom>
            <a:noFill/>
            <a:ln>
              <a:noFill/>
            </a:ln>
          </p:spPr>
          <p:txBody>
            <a:bodyPr wrap="square" lIns="0" tIns="0" rIns="0" bIns="0">
              <a:spAutoFit/>
            </a:bodyPr>
            <a:lstStyle>
              <a:lvl1pPr>
                <a:defRPr sz="3600">
                  <a:solidFill>
                    <a:schemeClr val="tx1"/>
                  </a:solidFill>
                  <a:latin typeface="Lato Light" charset="0"/>
                  <a:ea typeface="MS PGothic" panose="020B0600070205080204" charset="-128"/>
                  <a:cs typeface="MS PGothic" panose="020B0600070205080204" charset="-128"/>
                </a:defRPr>
              </a:lvl1pPr>
              <a:lvl2pPr marL="742950" indent="-285750">
                <a:defRPr sz="3600">
                  <a:solidFill>
                    <a:schemeClr val="tx1"/>
                  </a:solidFill>
                  <a:latin typeface="Lato Light" charset="0"/>
                  <a:ea typeface="MS PGothic" panose="020B0600070205080204" charset="-128"/>
                </a:defRPr>
              </a:lvl2pPr>
              <a:lvl3pPr marL="1143000" indent="-228600">
                <a:defRPr sz="3600">
                  <a:solidFill>
                    <a:schemeClr val="tx1"/>
                  </a:solidFill>
                  <a:latin typeface="Lato Light" charset="0"/>
                  <a:ea typeface="MS PGothic" panose="020B0600070205080204" charset="-128"/>
                </a:defRPr>
              </a:lvl3pPr>
              <a:lvl4pPr marL="1600200" indent="-228600">
                <a:defRPr sz="3600">
                  <a:solidFill>
                    <a:schemeClr val="tx1"/>
                  </a:solidFill>
                  <a:latin typeface="Lato Light" charset="0"/>
                  <a:ea typeface="MS PGothic" panose="020B0600070205080204" charset="-128"/>
                </a:defRPr>
              </a:lvl4pPr>
              <a:lvl5pPr marL="2057400" indent="-228600">
                <a:defRPr sz="3600">
                  <a:solidFill>
                    <a:schemeClr val="tx1"/>
                  </a:solidFill>
                  <a:latin typeface="Lato Light" charset="0"/>
                  <a:ea typeface="MS PGothic" panose="020B060007020508020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charset="-128"/>
                </a:defRPr>
              </a:lvl9pPr>
            </a:lstStyle>
            <a:p>
              <a:pPr algn="dist" defTabSz="685165"/>
              <a:r>
                <a:rPr lang="zh-CN" altLang="en-US" sz="2100" b="1" dirty="0">
                  <a:solidFill>
                    <a:srgbClr val="445469"/>
                  </a:solidFill>
                  <a:latin typeface="微软雅黑" panose="020B0503020204020204" pitchFamily="34" charset="-122"/>
                  <a:ea typeface="微软雅黑" panose="020B0503020204020204" pitchFamily="34" charset="-122"/>
                  <a:cs typeface="Lato Regular" charset="0"/>
                </a:rPr>
                <a:t>请在这里输入你伟大的标题</a:t>
              </a:r>
              <a:endParaRPr lang="en-US" sz="2100" b="1" dirty="0">
                <a:solidFill>
                  <a:srgbClr val="445469"/>
                </a:solidFill>
                <a:latin typeface="微软雅黑" panose="020B0503020204020204" pitchFamily="34" charset="-122"/>
                <a:ea typeface="微软雅黑" panose="020B0503020204020204" pitchFamily="34" charset="-122"/>
                <a:cs typeface="Lato Regular" charset="0"/>
              </a:endParaRPr>
            </a:p>
          </p:txBody>
        </p: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图片包含 户外&#10;&#10;已生成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07054" y="-865285"/>
            <a:ext cx="10715423" cy="7106428"/>
          </a:xfrm>
          <a:prstGeom prst="rect">
            <a:avLst/>
          </a:prstGeom>
        </p:spPr>
      </p:pic>
      <p:sp>
        <p:nvSpPr>
          <p:cNvPr id="26" name="文本框 25"/>
          <p:cNvSpPr txBox="1"/>
          <p:nvPr/>
        </p:nvSpPr>
        <p:spPr>
          <a:xfrm>
            <a:off x="2897503" y="986701"/>
            <a:ext cx="3348994" cy="3170099"/>
          </a:xfrm>
          <a:prstGeom prst="rect">
            <a:avLst/>
          </a:prstGeom>
          <a:noFill/>
        </p:spPr>
        <p:txBody>
          <a:bodyPr wrap="none" rtlCol="0">
            <a:spAutoFit/>
          </a:bodyPr>
          <a:lstStyle/>
          <a:p>
            <a:pPr algn="ctr"/>
            <a:r>
              <a:rPr lang="en-US" altLang="zh-CN" sz="20000" b="1" dirty="0">
                <a:solidFill>
                  <a:srgbClr val="77C389">
                    <a:alpha val="20000"/>
                  </a:srgbClr>
                </a:solidFill>
                <a:latin typeface="+mn-ea"/>
              </a:rPr>
              <a:t>03</a:t>
            </a:r>
            <a:endParaRPr lang="zh-CN" altLang="en-US" sz="20000" b="1" dirty="0">
              <a:solidFill>
                <a:srgbClr val="77C389">
                  <a:alpha val="20000"/>
                </a:srgbClr>
              </a:solidFill>
              <a:latin typeface="+mn-ea"/>
            </a:endParaRPr>
          </a:p>
        </p:txBody>
      </p:sp>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266700" y="1352550"/>
            <a:ext cx="330347" cy="762000"/>
          </a:xfrm>
          <a:prstGeom prst="rect">
            <a:avLst/>
          </a:prstGeom>
          <a:noFill/>
        </p:spPr>
        <p:txBody>
          <a:bodyPr vert="wordArtVert"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00" b="0" i="0" u="none" strike="noStrike" kern="1200" cap="none" spc="0" normalizeH="0" baseline="0" noProof="0">
                <a:ln>
                  <a:noFill/>
                </a:ln>
                <a:solidFill>
                  <a:srgbClr val="ADB9CA"/>
                </a:solidFill>
                <a:effectLst/>
                <a:uLnTx/>
                <a:uFillTx/>
                <a:latin typeface="Calibri" panose="020F0502020204030204"/>
                <a:ea typeface="微软雅黑" panose="020B0503020204020204" pitchFamily="34" charset="-122"/>
                <a:cs typeface="+mn-ea"/>
                <a:sym typeface="+mn-lt"/>
              </a:rPr>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kumimoji="0" lang="zh-CN" altLang="en-US" sz="100" b="0" i="0" u="none" strike="noStrike" kern="1200" cap="none" spc="0" normalizeH="0" baseline="0" noProof="0">
              <a:ln>
                <a:noFill/>
              </a:ln>
              <a:solidFill>
                <a:srgbClr val="ADB9CA"/>
              </a:solidFill>
              <a:effectLst/>
              <a:uLnTx/>
              <a:uFillTx/>
              <a:latin typeface="Calibri" panose="020F0502020204030204"/>
              <a:ea typeface="微软雅黑" panose="020B0503020204020204" pitchFamily="34" charset="-122"/>
              <a:cs typeface="+mn-ea"/>
              <a:sym typeface="+mn-lt"/>
            </a:endParaRPr>
          </a:p>
        </p:txBody>
      </p:sp>
      <p:grpSp>
        <p:nvGrpSpPr>
          <p:cNvPr id="25" name="组合 24"/>
          <p:cNvGrpSpPr/>
          <p:nvPr/>
        </p:nvGrpSpPr>
        <p:grpSpPr>
          <a:xfrm>
            <a:off x="1264476" y="2012994"/>
            <a:ext cx="6615049" cy="1117512"/>
            <a:chOff x="1792351" y="2066657"/>
            <a:chExt cx="6615049" cy="1117512"/>
          </a:xfrm>
        </p:grpSpPr>
        <p:sp>
          <p:nvSpPr>
            <p:cNvPr id="8" name="矩形 7"/>
            <p:cNvSpPr/>
            <p:nvPr/>
          </p:nvSpPr>
          <p:spPr>
            <a:xfrm>
              <a:off x="1792351" y="2632158"/>
              <a:ext cx="6615049" cy="552011"/>
            </a:xfrm>
            <a:prstGeom prst="rect">
              <a:avLst/>
            </a:prstGeom>
            <a:noFill/>
          </p:spPr>
          <p:txBody>
            <a:bodyPr wrap="square">
              <a:spAutoFit/>
            </a:bodyPr>
            <a:lstStyle/>
            <a:p>
              <a:pPr marL="0" marR="0" lvl="0" indent="0" algn="ctr" defTabSz="685800" rtl="0" eaLnBrk="1" fontAlgn="auto" latinLnBrk="0" hangingPunct="1">
                <a:lnSpc>
                  <a:spcPct val="150000"/>
                </a:lnSpc>
                <a:spcBef>
                  <a:spcPts val="900"/>
                </a:spcBef>
                <a:spcAft>
                  <a:spcPts val="0"/>
                </a:spcAft>
                <a:buClrTx/>
                <a:buSzTx/>
                <a:buFontTx/>
                <a:buNone/>
                <a:defRPr/>
              </a:pPr>
              <a:r>
                <a:rPr kumimoji="0" lang="en-US" altLang="zh-CN" sz="1050" b="0" i="0" u="none" strike="noStrike" kern="1200" cap="none" spc="0" normalizeH="0" baseline="0" noProof="0" dirty="0">
                  <a:ln>
                    <a:noFill/>
                  </a:ln>
                  <a:solidFill>
                    <a:srgbClr val="FFFFFF">
                      <a:lumMod val="65000"/>
                    </a:srgbClr>
                  </a:solidFill>
                  <a:effectLst/>
                  <a:uLnTx/>
                  <a:uFillTx/>
                  <a:latin typeface="Calibri" panose="020F0502020204030204"/>
                  <a:ea typeface="微软雅黑" panose="020B0503020204020204" pitchFamily="34" charset="-122"/>
                  <a:cs typeface="+mn-ea"/>
                  <a:sym typeface="+mn-lt"/>
                </a:rPr>
                <a:t>Clean, Minimalist, Flat, Powerful and Flexible PowerPoint template, perfect for business, corporate or personal use. Very easy to change color schemes.</a:t>
              </a:r>
              <a:endParaRPr kumimoji="0" lang="en-US" altLang="zh-CN" sz="1050" b="0" i="0" u="none" strike="noStrike" kern="1200" cap="none" spc="0" normalizeH="0" baseline="0" noProof="0" dirty="0">
                <a:ln>
                  <a:noFill/>
                </a:ln>
                <a:solidFill>
                  <a:srgbClr val="FFFFFF">
                    <a:lumMod val="65000"/>
                  </a:srgbClr>
                </a:solidFill>
                <a:effectLst/>
                <a:uLnTx/>
                <a:uFillTx/>
                <a:latin typeface="Calibri" panose="020F0502020204030204"/>
                <a:ea typeface="微软雅黑" panose="020B0503020204020204" pitchFamily="34" charset="-122"/>
                <a:cs typeface="+mn-ea"/>
                <a:sym typeface="+mn-lt"/>
              </a:endParaRPr>
            </a:p>
          </p:txBody>
        </p:sp>
        <p:sp>
          <p:nvSpPr>
            <p:cNvPr id="10" name="矩形 9" descr="e7d195523061f1c0cef09ac28eaae964ec9988a5cce77c8b8C1E4685C6E6B40CD7615480512384A61EE159C6FE0045D14B61E85D0A95589D558B81FFC809322ACC20DC2254D928200A3EA0841B8B1814D46540F92FDE0CC7D2E4FED8FEEFC6C9A68F4EFD8E967F607C3A4874F08B710D4B9EDAF2198A37174DB562817F68A467C4A8AF4E469EC69C"/>
            <p:cNvSpPr/>
            <p:nvPr/>
          </p:nvSpPr>
          <p:spPr>
            <a:xfrm>
              <a:off x="2704165" y="2066657"/>
              <a:ext cx="4791421" cy="461665"/>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30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rPr>
                <a:t>请在这里输入你伟大的标题</a:t>
              </a:r>
              <a:endParaRPr kumimoji="0" lang="en-US" altLang="zh-CN" sz="2400" b="1" i="0" u="none" strike="noStrike" kern="1200" cap="none" spc="30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endParaRPr>
            </a:p>
          </p:txBody>
        </p:sp>
        <p:cxnSp>
          <p:nvCxnSpPr>
            <p:cNvPr id="6" name="PA_直接连接符 15"/>
            <p:cNvCxnSpPr/>
            <p:nvPr>
              <p:custDataLst>
                <p:tags r:id="rId2"/>
              </p:custDataLst>
            </p:nvPr>
          </p:nvCxnSpPr>
          <p:spPr>
            <a:xfrm>
              <a:off x="4813861" y="2591195"/>
              <a:ext cx="572028" cy="0"/>
            </a:xfrm>
            <a:prstGeom prst="line">
              <a:avLst/>
            </a:prstGeom>
            <a:ln w="15875">
              <a:solidFill>
                <a:srgbClr val="ACDAB7"/>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2102331" y="-915623"/>
            <a:ext cx="12434263" cy="6962836"/>
            <a:chOff x="-1866474" y="-1012183"/>
            <a:chExt cx="12434263" cy="6962836"/>
          </a:xfrm>
        </p:grpSpPr>
        <p:pic>
          <p:nvPicPr>
            <p:cNvPr id="23" name="图片 22"/>
            <p:cNvPicPr>
              <a:picLocks noChangeAspect="1"/>
            </p:cNvPicPr>
            <p:nvPr/>
          </p:nvPicPr>
          <p:blipFill>
            <a:blip r:embed="rId3"/>
            <a:stretch>
              <a:fillRect/>
            </a:stretch>
          </p:blipFill>
          <p:spPr>
            <a:xfrm flipH="1">
              <a:off x="-1866474" y="-1012183"/>
              <a:ext cx="5328907" cy="2579813"/>
            </a:xfrm>
            <a:prstGeom prst="rect">
              <a:avLst/>
            </a:prstGeom>
          </p:spPr>
        </p:pic>
        <p:pic>
          <p:nvPicPr>
            <p:cNvPr id="24" name="图片 23"/>
            <p:cNvPicPr>
              <a:picLocks noChangeAspect="1"/>
            </p:cNvPicPr>
            <p:nvPr/>
          </p:nvPicPr>
          <p:blipFill>
            <a:blip r:embed="rId3"/>
            <a:stretch>
              <a:fillRect/>
            </a:stretch>
          </p:blipFill>
          <p:spPr>
            <a:xfrm rot="10800000" flipH="1">
              <a:off x="5238882" y="3370840"/>
              <a:ext cx="5328907" cy="2579813"/>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73"/>
          <p:cNvGrpSpPr/>
          <p:nvPr/>
        </p:nvGrpSpPr>
        <p:grpSpPr>
          <a:xfrm>
            <a:off x="5767222" y="1849945"/>
            <a:ext cx="604483" cy="1389446"/>
            <a:chOff x="3366892" y="4635176"/>
            <a:chExt cx="1611954" cy="3705188"/>
          </a:xfrm>
          <a:solidFill>
            <a:schemeClr val="accent1"/>
          </a:solidFill>
        </p:grpSpPr>
        <p:sp>
          <p:nvSpPr>
            <p:cNvPr id="75" name="Freeform 301"/>
            <p:cNvSpPr>
              <a:spLocks noChangeArrowheads="1"/>
            </p:cNvSpPr>
            <p:nvPr/>
          </p:nvSpPr>
          <p:spPr bwMode="auto">
            <a:xfrm>
              <a:off x="3366892" y="4635176"/>
              <a:ext cx="755603" cy="3705188"/>
            </a:xfrm>
            <a:custGeom>
              <a:avLst/>
              <a:gdLst>
                <a:gd name="T0" fmla="*/ 273 w 274"/>
                <a:gd name="T1" fmla="*/ 0 h 1170"/>
                <a:gd name="T2" fmla="*/ 0 w 274"/>
                <a:gd name="T3" fmla="*/ 1169 h 1170"/>
                <a:gd name="T4" fmla="*/ 273 w 274"/>
                <a:gd name="T5" fmla="*/ 1169 h 1170"/>
                <a:gd name="T6" fmla="*/ 273 w 274"/>
                <a:gd name="T7" fmla="*/ 0 h 1170"/>
              </a:gdLst>
              <a:ahLst/>
              <a:cxnLst>
                <a:cxn ang="0">
                  <a:pos x="T0" y="T1"/>
                </a:cxn>
                <a:cxn ang="0">
                  <a:pos x="T2" y="T3"/>
                </a:cxn>
                <a:cxn ang="0">
                  <a:pos x="T4" y="T5"/>
                </a:cxn>
                <a:cxn ang="0">
                  <a:pos x="T6" y="T7"/>
                </a:cxn>
              </a:cxnLst>
              <a:rect l="0" t="0" r="r" b="b"/>
              <a:pathLst>
                <a:path w="274" h="1170">
                  <a:moveTo>
                    <a:pt x="273" y="0"/>
                  </a:moveTo>
                  <a:lnTo>
                    <a:pt x="0" y="1169"/>
                  </a:lnTo>
                  <a:lnTo>
                    <a:pt x="273" y="1169"/>
                  </a:lnTo>
                  <a:lnTo>
                    <a:pt x="273" y="0"/>
                  </a:lnTo>
                </a:path>
              </a:pathLst>
            </a:custGeom>
            <a:grp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sp>
          <p:nvSpPr>
            <p:cNvPr id="76" name="Freeform 302"/>
            <p:cNvSpPr>
              <a:spLocks noChangeArrowheads="1"/>
            </p:cNvSpPr>
            <p:nvPr/>
          </p:nvSpPr>
          <p:spPr bwMode="auto">
            <a:xfrm>
              <a:off x="4223243" y="4635176"/>
              <a:ext cx="755603" cy="3705188"/>
            </a:xfrm>
            <a:custGeom>
              <a:avLst/>
              <a:gdLst>
                <a:gd name="T0" fmla="*/ 0 w 274"/>
                <a:gd name="T1" fmla="*/ 0 h 1170"/>
                <a:gd name="T2" fmla="*/ 0 w 274"/>
                <a:gd name="T3" fmla="*/ 1169 h 1170"/>
                <a:gd name="T4" fmla="*/ 273 w 274"/>
                <a:gd name="T5" fmla="*/ 1169 h 1170"/>
                <a:gd name="T6" fmla="*/ 0 w 274"/>
                <a:gd name="T7" fmla="*/ 0 h 1170"/>
              </a:gdLst>
              <a:ahLst/>
              <a:cxnLst>
                <a:cxn ang="0">
                  <a:pos x="T0" y="T1"/>
                </a:cxn>
                <a:cxn ang="0">
                  <a:pos x="T2" y="T3"/>
                </a:cxn>
                <a:cxn ang="0">
                  <a:pos x="T4" y="T5"/>
                </a:cxn>
                <a:cxn ang="0">
                  <a:pos x="T6" y="T7"/>
                </a:cxn>
              </a:cxnLst>
              <a:rect l="0" t="0" r="r" b="b"/>
              <a:pathLst>
                <a:path w="274" h="1170">
                  <a:moveTo>
                    <a:pt x="0" y="0"/>
                  </a:moveTo>
                  <a:lnTo>
                    <a:pt x="0" y="1169"/>
                  </a:lnTo>
                  <a:lnTo>
                    <a:pt x="273" y="1169"/>
                  </a:lnTo>
                  <a:lnTo>
                    <a:pt x="0" y="0"/>
                  </a:lnTo>
                </a:path>
              </a:pathLst>
            </a:custGeom>
            <a:solidFill>
              <a:schemeClr val="accent1">
                <a:lumMod val="75000"/>
              </a:schemeClr>
            </a:solid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grpSp>
      <p:grpSp>
        <p:nvGrpSpPr>
          <p:cNvPr id="77" name="Group 76"/>
          <p:cNvGrpSpPr/>
          <p:nvPr/>
        </p:nvGrpSpPr>
        <p:grpSpPr>
          <a:xfrm>
            <a:off x="6513745" y="2062444"/>
            <a:ext cx="621193" cy="1176947"/>
            <a:chOff x="5357621" y="6262550"/>
            <a:chExt cx="1656513" cy="2077813"/>
          </a:xfrm>
          <a:solidFill>
            <a:schemeClr val="accent2"/>
          </a:solidFill>
        </p:grpSpPr>
        <p:sp>
          <p:nvSpPr>
            <p:cNvPr id="78" name="Freeform 303"/>
            <p:cNvSpPr>
              <a:spLocks noChangeArrowheads="1"/>
            </p:cNvSpPr>
            <p:nvPr/>
          </p:nvSpPr>
          <p:spPr bwMode="auto">
            <a:xfrm>
              <a:off x="6258531" y="6262550"/>
              <a:ext cx="755603" cy="2077813"/>
            </a:xfrm>
            <a:custGeom>
              <a:avLst/>
              <a:gdLst>
                <a:gd name="T0" fmla="*/ 0 w 274"/>
                <a:gd name="T1" fmla="*/ 0 h 675"/>
                <a:gd name="T2" fmla="*/ 0 w 274"/>
                <a:gd name="T3" fmla="*/ 674 h 675"/>
                <a:gd name="T4" fmla="*/ 273 w 274"/>
                <a:gd name="T5" fmla="*/ 674 h 675"/>
                <a:gd name="T6" fmla="*/ 0 w 274"/>
                <a:gd name="T7" fmla="*/ 0 h 675"/>
              </a:gdLst>
              <a:ahLst/>
              <a:cxnLst>
                <a:cxn ang="0">
                  <a:pos x="T0" y="T1"/>
                </a:cxn>
                <a:cxn ang="0">
                  <a:pos x="T2" y="T3"/>
                </a:cxn>
                <a:cxn ang="0">
                  <a:pos x="T4" y="T5"/>
                </a:cxn>
                <a:cxn ang="0">
                  <a:pos x="T6" y="T7"/>
                </a:cxn>
              </a:cxnLst>
              <a:rect l="0" t="0" r="r" b="b"/>
              <a:pathLst>
                <a:path w="274" h="675">
                  <a:moveTo>
                    <a:pt x="0" y="0"/>
                  </a:moveTo>
                  <a:lnTo>
                    <a:pt x="0" y="674"/>
                  </a:lnTo>
                  <a:lnTo>
                    <a:pt x="273" y="674"/>
                  </a:lnTo>
                  <a:lnTo>
                    <a:pt x="0" y="0"/>
                  </a:lnTo>
                </a:path>
              </a:pathLst>
            </a:custGeom>
            <a:solidFill>
              <a:schemeClr val="accent2">
                <a:lumMod val="75000"/>
              </a:schemeClr>
            </a:solid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sp>
          <p:nvSpPr>
            <p:cNvPr id="79" name="Freeform 304"/>
            <p:cNvSpPr>
              <a:spLocks noChangeArrowheads="1"/>
            </p:cNvSpPr>
            <p:nvPr/>
          </p:nvSpPr>
          <p:spPr bwMode="auto">
            <a:xfrm>
              <a:off x="5357621" y="6262550"/>
              <a:ext cx="755603" cy="2077813"/>
            </a:xfrm>
            <a:custGeom>
              <a:avLst/>
              <a:gdLst>
                <a:gd name="T0" fmla="*/ 0 w 274"/>
                <a:gd name="T1" fmla="*/ 674 h 675"/>
                <a:gd name="T2" fmla="*/ 273 w 274"/>
                <a:gd name="T3" fmla="*/ 674 h 675"/>
                <a:gd name="T4" fmla="*/ 273 w 274"/>
                <a:gd name="T5" fmla="*/ 0 h 675"/>
                <a:gd name="T6" fmla="*/ 0 w 274"/>
                <a:gd name="T7" fmla="*/ 674 h 675"/>
              </a:gdLst>
              <a:ahLst/>
              <a:cxnLst>
                <a:cxn ang="0">
                  <a:pos x="T0" y="T1"/>
                </a:cxn>
                <a:cxn ang="0">
                  <a:pos x="T2" y="T3"/>
                </a:cxn>
                <a:cxn ang="0">
                  <a:pos x="T4" y="T5"/>
                </a:cxn>
                <a:cxn ang="0">
                  <a:pos x="T6" y="T7"/>
                </a:cxn>
              </a:cxnLst>
              <a:rect l="0" t="0" r="r" b="b"/>
              <a:pathLst>
                <a:path w="274" h="675">
                  <a:moveTo>
                    <a:pt x="0" y="674"/>
                  </a:moveTo>
                  <a:lnTo>
                    <a:pt x="273" y="674"/>
                  </a:lnTo>
                  <a:lnTo>
                    <a:pt x="273" y="0"/>
                  </a:lnTo>
                  <a:lnTo>
                    <a:pt x="0" y="674"/>
                  </a:lnTo>
                </a:path>
              </a:pathLst>
            </a:custGeom>
            <a:grp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grpSp>
      <p:grpSp>
        <p:nvGrpSpPr>
          <p:cNvPr id="80" name="Group 79"/>
          <p:cNvGrpSpPr/>
          <p:nvPr/>
        </p:nvGrpSpPr>
        <p:grpSpPr>
          <a:xfrm>
            <a:off x="7265716" y="2397247"/>
            <a:ext cx="621193" cy="847589"/>
            <a:chOff x="7362876" y="5201840"/>
            <a:chExt cx="1656514" cy="3153043"/>
          </a:xfrm>
          <a:solidFill>
            <a:schemeClr val="accent3"/>
          </a:solidFill>
        </p:grpSpPr>
        <p:sp>
          <p:nvSpPr>
            <p:cNvPr id="81" name="Freeform 305"/>
            <p:cNvSpPr>
              <a:spLocks noChangeArrowheads="1"/>
            </p:cNvSpPr>
            <p:nvPr/>
          </p:nvSpPr>
          <p:spPr bwMode="auto">
            <a:xfrm>
              <a:off x="8263787" y="5201840"/>
              <a:ext cx="755603" cy="3153043"/>
            </a:xfrm>
            <a:custGeom>
              <a:avLst/>
              <a:gdLst>
                <a:gd name="T0" fmla="*/ 0 w 274"/>
                <a:gd name="T1" fmla="*/ 0 h 1000"/>
                <a:gd name="T2" fmla="*/ 0 w 274"/>
                <a:gd name="T3" fmla="*/ 999 h 1000"/>
                <a:gd name="T4" fmla="*/ 273 w 274"/>
                <a:gd name="T5" fmla="*/ 999 h 1000"/>
                <a:gd name="T6" fmla="*/ 0 w 274"/>
                <a:gd name="T7" fmla="*/ 0 h 1000"/>
              </a:gdLst>
              <a:ahLst/>
              <a:cxnLst>
                <a:cxn ang="0">
                  <a:pos x="T0" y="T1"/>
                </a:cxn>
                <a:cxn ang="0">
                  <a:pos x="T2" y="T3"/>
                </a:cxn>
                <a:cxn ang="0">
                  <a:pos x="T4" y="T5"/>
                </a:cxn>
                <a:cxn ang="0">
                  <a:pos x="T6" y="T7"/>
                </a:cxn>
              </a:cxnLst>
              <a:rect l="0" t="0" r="r" b="b"/>
              <a:pathLst>
                <a:path w="274" h="1000">
                  <a:moveTo>
                    <a:pt x="0" y="0"/>
                  </a:moveTo>
                  <a:lnTo>
                    <a:pt x="0" y="999"/>
                  </a:lnTo>
                  <a:lnTo>
                    <a:pt x="273" y="999"/>
                  </a:lnTo>
                  <a:lnTo>
                    <a:pt x="0" y="0"/>
                  </a:lnTo>
                </a:path>
              </a:pathLst>
            </a:custGeom>
            <a:solidFill>
              <a:schemeClr val="accent3">
                <a:lumMod val="75000"/>
              </a:schemeClr>
            </a:solid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sp>
          <p:nvSpPr>
            <p:cNvPr id="82" name="Freeform 306"/>
            <p:cNvSpPr>
              <a:spLocks noChangeArrowheads="1"/>
            </p:cNvSpPr>
            <p:nvPr/>
          </p:nvSpPr>
          <p:spPr bwMode="auto">
            <a:xfrm>
              <a:off x="7362876" y="5201840"/>
              <a:ext cx="755603" cy="3153043"/>
            </a:xfrm>
            <a:custGeom>
              <a:avLst/>
              <a:gdLst>
                <a:gd name="T0" fmla="*/ 0 w 275"/>
                <a:gd name="T1" fmla="*/ 999 h 1000"/>
                <a:gd name="T2" fmla="*/ 274 w 275"/>
                <a:gd name="T3" fmla="*/ 999 h 1000"/>
                <a:gd name="T4" fmla="*/ 274 w 275"/>
                <a:gd name="T5" fmla="*/ 0 h 1000"/>
                <a:gd name="T6" fmla="*/ 0 w 275"/>
                <a:gd name="T7" fmla="*/ 999 h 1000"/>
              </a:gdLst>
              <a:ahLst/>
              <a:cxnLst>
                <a:cxn ang="0">
                  <a:pos x="T0" y="T1"/>
                </a:cxn>
                <a:cxn ang="0">
                  <a:pos x="T2" y="T3"/>
                </a:cxn>
                <a:cxn ang="0">
                  <a:pos x="T4" y="T5"/>
                </a:cxn>
                <a:cxn ang="0">
                  <a:pos x="T6" y="T7"/>
                </a:cxn>
              </a:cxnLst>
              <a:rect l="0" t="0" r="r" b="b"/>
              <a:pathLst>
                <a:path w="275" h="1000">
                  <a:moveTo>
                    <a:pt x="0" y="999"/>
                  </a:moveTo>
                  <a:lnTo>
                    <a:pt x="274" y="999"/>
                  </a:lnTo>
                  <a:lnTo>
                    <a:pt x="274" y="0"/>
                  </a:lnTo>
                  <a:lnTo>
                    <a:pt x="0" y="999"/>
                  </a:lnTo>
                </a:path>
              </a:pathLst>
            </a:custGeom>
            <a:grp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grpSp>
      <p:grpSp>
        <p:nvGrpSpPr>
          <p:cNvPr id="90" name="Group 89"/>
          <p:cNvGrpSpPr/>
          <p:nvPr/>
        </p:nvGrpSpPr>
        <p:grpSpPr>
          <a:xfrm>
            <a:off x="4265493" y="2348327"/>
            <a:ext cx="621193" cy="888157"/>
            <a:chOff x="16683931" y="5986473"/>
            <a:chExt cx="1656514" cy="2368417"/>
          </a:xfrm>
          <a:solidFill>
            <a:schemeClr val="accent5"/>
          </a:solidFill>
        </p:grpSpPr>
        <p:sp>
          <p:nvSpPr>
            <p:cNvPr id="91" name="Freeform 309"/>
            <p:cNvSpPr>
              <a:spLocks noChangeArrowheads="1"/>
            </p:cNvSpPr>
            <p:nvPr/>
          </p:nvSpPr>
          <p:spPr bwMode="auto">
            <a:xfrm>
              <a:off x="16683931" y="5986473"/>
              <a:ext cx="755603" cy="2368417"/>
            </a:xfrm>
            <a:custGeom>
              <a:avLst/>
              <a:gdLst>
                <a:gd name="T0" fmla="*/ 0 w 275"/>
                <a:gd name="T1" fmla="*/ 761 h 762"/>
                <a:gd name="T2" fmla="*/ 274 w 275"/>
                <a:gd name="T3" fmla="*/ 761 h 762"/>
                <a:gd name="T4" fmla="*/ 274 w 275"/>
                <a:gd name="T5" fmla="*/ 0 h 762"/>
                <a:gd name="T6" fmla="*/ 0 w 275"/>
                <a:gd name="T7" fmla="*/ 761 h 762"/>
              </a:gdLst>
              <a:ahLst/>
              <a:cxnLst>
                <a:cxn ang="0">
                  <a:pos x="T0" y="T1"/>
                </a:cxn>
                <a:cxn ang="0">
                  <a:pos x="T2" y="T3"/>
                </a:cxn>
                <a:cxn ang="0">
                  <a:pos x="T4" y="T5"/>
                </a:cxn>
                <a:cxn ang="0">
                  <a:pos x="T6" y="T7"/>
                </a:cxn>
              </a:cxnLst>
              <a:rect l="0" t="0" r="r" b="b"/>
              <a:pathLst>
                <a:path w="275" h="762">
                  <a:moveTo>
                    <a:pt x="0" y="761"/>
                  </a:moveTo>
                  <a:lnTo>
                    <a:pt x="274" y="761"/>
                  </a:lnTo>
                  <a:lnTo>
                    <a:pt x="274" y="0"/>
                  </a:lnTo>
                  <a:lnTo>
                    <a:pt x="0" y="761"/>
                  </a:lnTo>
                </a:path>
              </a:pathLst>
            </a:custGeom>
            <a:grp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sp>
          <p:nvSpPr>
            <p:cNvPr id="92" name="Freeform 310"/>
            <p:cNvSpPr>
              <a:spLocks noChangeArrowheads="1"/>
            </p:cNvSpPr>
            <p:nvPr/>
          </p:nvSpPr>
          <p:spPr bwMode="auto">
            <a:xfrm>
              <a:off x="17584842" y="5986473"/>
              <a:ext cx="755603" cy="2368417"/>
            </a:xfrm>
            <a:custGeom>
              <a:avLst/>
              <a:gdLst>
                <a:gd name="T0" fmla="*/ 0 w 274"/>
                <a:gd name="T1" fmla="*/ 0 h 762"/>
                <a:gd name="T2" fmla="*/ 0 w 274"/>
                <a:gd name="T3" fmla="*/ 0 h 762"/>
                <a:gd name="T4" fmla="*/ 0 w 274"/>
                <a:gd name="T5" fmla="*/ 761 h 762"/>
                <a:gd name="T6" fmla="*/ 273 w 274"/>
                <a:gd name="T7" fmla="*/ 761 h 762"/>
                <a:gd name="T8" fmla="*/ 0 w 274"/>
                <a:gd name="T9" fmla="*/ 0 h 762"/>
              </a:gdLst>
              <a:ahLst/>
              <a:cxnLst>
                <a:cxn ang="0">
                  <a:pos x="T0" y="T1"/>
                </a:cxn>
                <a:cxn ang="0">
                  <a:pos x="T2" y="T3"/>
                </a:cxn>
                <a:cxn ang="0">
                  <a:pos x="T4" y="T5"/>
                </a:cxn>
                <a:cxn ang="0">
                  <a:pos x="T6" y="T7"/>
                </a:cxn>
                <a:cxn ang="0">
                  <a:pos x="T8" y="T9"/>
                </a:cxn>
              </a:cxnLst>
              <a:rect l="0" t="0" r="r" b="b"/>
              <a:pathLst>
                <a:path w="274" h="762">
                  <a:moveTo>
                    <a:pt x="0" y="0"/>
                  </a:moveTo>
                  <a:lnTo>
                    <a:pt x="0" y="0"/>
                  </a:lnTo>
                  <a:lnTo>
                    <a:pt x="0" y="761"/>
                  </a:lnTo>
                  <a:lnTo>
                    <a:pt x="273" y="761"/>
                  </a:lnTo>
                  <a:lnTo>
                    <a:pt x="0" y="0"/>
                  </a:lnTo>
                </a:path>
              </a:pathLst>
            </a:custGeom>
            <a:solidFill>
              <a:schemeClr val="accent5">
                <a:lumMod val="75000"/>
              </a:schemeClr>
            </a:solid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grpSp>
      <p:grpSp>
        <p:nvGrpSpPr>
          <p:cNvPr id="93" name="Group 92"/>
          <p:cNvGrpSpPr/>
          <p:nvPr/>
        </p:nvGrpSpPr>
        <p:grpSpPr>
          <a:xfrm>
            <a:off x="5017462" y="2119475"/>
            <a:ext cx="621194" cy="1117006"/>
            <a:chOff x="18689183" y="5376201"/>
            <a:chExt cx="1656517" cy="2978682"/>
          </a:xfrm>
          <a:solidFill>
            <a:schemeClr val="accent6"/>
          </a:solidFill>
        </p:grpSpPr>
        <p:sp>
          <p:nvSpPr>
            <p:cNvPr id="94" name="Freeform 311"/>
            <p:cNvSpPr>
              <a:spLocks noChangeArrowheads="1"/>
            </p:cNvSpPr>
            <p:nvPr/>
          </p:nvSpPr>
          <p:spPr bwMode="auto">
            <a:xfrm>
              <a:off x="18689183" y="5376201"/>
              <a:ext cx="755603" cy="2978682"/>
            </a:xfrm>
            <a:custGeom>
              <a:avLst/>
              <a:gdLst>
                <a:gd name="T0" fmla="*/ 0 w 274"/>
                <a:gd name="T1" fmla="*/ 945 h 946"/>
                <a:gd name="T2" fmla="*/ 273 w 274"/>
                <a:gd name="T3" fmla="*/ 945 h 946"/>
                <a:gd name="T4" fmla="*/ 273 w 274"/>
                <a:gd name="T5" fmla="*/ 0 h 946"/>
                <a:gd name="T6" fmla="*/ 0 w 274"/>
                <a:gd name="T7" fmla="*/ 945 h 946"/>
              </a:gdLst>
              <a:ahLst/>
              <a:cxnLst>
                <a:cxn ang="0">
                  <a:pos x="T0" y="T1"/>
                </a:cxn>
                <a:cxn ang="0">
                  <a:pos x="T2" y="T3"/>
                </a:cxn>
                <a:cxn ang="0">
                  <a:pos x="T4" y="T5"/>
                </a:cxn>
                <a:cxn ang="0">
                  <a:pos x="T6" y="T7"/>
                </a:cxn>
              </a:cxnLst>
              <a:rect l="0" t="0" r="r" b="b"/>
              <a:pathLst>
                <a:path w="274" h="946">
                  <a:moveTo>
                    <a:pt x="0" y="945"/>
                  </a:moveTo>
                  <a:lnTo>
                    <a:pt x="273" y="945"/>
                  </a:lnTo>
                  <a:lnTo>
                    <a:pt x="273" y="0"/>
                  </a:lnTo>
                  <a:lnTo>
                    <a:pt x="0" y="945"/>
                  </a:lnTo>
                </a:path>
              </a:pathLst>
            </a:custGeom>
            <a:grp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sp>
          <p:nvSpPr>
            <p:cNvPr id="95" name="Freeform 312"/>
            <p:cNvSpPr>
              <a:spLocks noChangeArrowheads="1"/>
            </p:cNvSpPr>
            <p:nvPr/>
          </p:nvSpPr>
          <p:spPr bwMode="auto">
            <a:xfrm>
              <a:off x="19590097" y="5376201"/>
              <a:ext cx="755603" cy="2978682"/>
            </a:xfrm>
            <a:custGeom>
              <a:avLst/>
              <a:gdLst>
                <a:gd name="T0" fmla="*/ 0 w 274"/>
                <a:gd name="T1" fmla="*/ 0 h 946"/>
                <a:gd name="T2" fmla="*/ 0 w 274"/>
                <a:gd name="T3" fmla="*/ 0 h 946"/>
                <a:gd name="T4" fmla="*/ 0 w 274"/>
                <a:gd name="T5" fmla="*/ 945 h 946"/>
                <a:gd name="T6" fmla="*/ 273 w 274"/>
                <a:gd name="T7" fmla="*/ 945 h 946"/>
                <a:gd name="T8" fmla="*/ 0 w 274"/>
                <a:gd name="T9" fmla="*/ 0 h 946"/>
              </a:gdLst>
              <a:ahLst/>
              <a:cxnLst>
                <a:cxn ang="0">
                  <a:pos x="T0" y="T1"/>
                </a:cxn>
                <a:cxn ang="0">
                  <a:pos x="T2" y="T3"/>
                </a:cxn>
                <a:cxn ang="0">
                  <a:pos x="T4" y="T5"/>
                </a:cxn>
                <a:cxn ang="0">
                  <a:pos x="T6" y="T7"/>
                </a:cxn>
                <a:cxn ang="0">
                  <a:pos x="T8" y="T9"/>
                </a:cxn>
              </a:cxnLst>
              <a:rect l="0" t="0" r="r" b="b"/>
              <a:pathLst>
                <a:path w="274" h="946">
                  <a:moveTo>
                    <a:pt x="0" y="0"/>
                  </a:moveTo>
                  <a:lnTo>
                    <a:pt x="0" y="0"/>
                  </a:lnTo>
                  <a:lnTo>
                    <a:pt x="0" y="945"/>
                  </a:lnTo>
                  <a:lnTo>
                    <a:pt x="273" y="945"/>
                  </a:lnTo>
                  <a:lnTo>
                    <a:pt x="0" y="0"/>
                  </a:lnTo>
                </a:path>
              </a:pathLst>
            </a:custGeom>
            <a:solidFill>
              <a:schemeClr val="accent6">
                <a:lumMod val="75000"/>
              </a:schemeClr>
            </a:solid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grpSp>
      <p:sp>
        <p:nvSpPr>
          <p:cNvPr id="96" name="TextBox 95"/>
          <p:cNvSpPr txBox="1"/>
          <p:nvPr/>
        </p:nvSpPr>
        <p:spPr>
          <a:xfrm>
            <a:off x="5782929" y="1452000"/>
            <a:ext cx="585417" cy="346249"/>
          </a:xfrm>
          <a:prstGeom prst="rect">
            <a:avLst/>
          </a:prstGeom>
          <a:noFill/>
        </p:spPr>
        <p:txBody>
          <a:bodyPr wrap="none" rtlCol="0">
            <a:spAutoFit/>
          </a:bodyPr>
          <a:lstStyle/>
          <a:p>
            <a:pPr algn="ctr" defTabSz="685800"/>
            <a:r>
              <a:rPr lang="en-US" sz="1650" dirty="0">
                <a:solidFill>
                  <a:srgbClr val="7F7F7F"/>
                </a:solidFill>
                <a:latin typeface="Lato Regular"/>
                <a:ea typeface="微软雅黑" panose="020B0503020204020204" pitchFamily="34" charset="-122"/>
                <a:cs typeface="Lato Regular"/>
              </a:rPr>
              <a:t>98%</a:t>
            </a:r>
            <a:endParaRPr lang="en-US" sz="1650" dirty="0">
              <a:solidFill>
                <a:srgbClr val="7F7F7F"/>
              </a:solidFill>
              <a:latin typeface="Lato Regular"/>
              <a:ea typeface="微软雅黑" panose="020B0503020204020204" pitchFamily="34" charset="-122"/>
              <a:cs typeface="Lato Regular"/>
            </a:endParaRPr>
          </a:p>
        </p:txBody>
      </p:sp>
      <p:sp>
        <p:nvSpPr>
          <p:cNvPr id="100" name="TextBox 99"/>
          <p:cNvSpPr txBox="1"/>
          <p:nvPr/>
        </p:nvSpPr>
        <p:spPr>
          <a:xfrm>
            <a:off x="6533813" y="1707120"/>
            <a:ext cx="585417" cy="346249"/>
          </a:xfrm>
          <a:prstGeom prst="rect">
            <a:avLst/>
          </a:prstGeom>
          <a:noFill/>
        </p:spPr>
        <p:txBody>
          <a:bodyPr wrap="none" rtlCol="0">
            <a:spAutoFit/>
          </a:bodyPr>
          <a:lstStyle/>
          <a:p>
            <a:pPr algn="ctr" defTabSz="685800"/>
            <a:r>
              <a:rPr lang="en-US" sz="1650" dirty="0">
                <a:solidFill>
                  <a:srgbClr val="7F7F7F"/>
                </a:solidFill>
                <a:latin typeface="Lato Regular"/>
                <a:ea typeface="微软雅黑" panose="020B0503020204020204" pitchFamily="34" charset="-122"/>
                <a:cs typeface="Lato Regular"/>
              </a:rPr>
              <a:t>72%</a:t>
            </a:r>
            <a:endParaRPr lang="en-US" sz="1650" dirty="0">
              <a:solidFill>
                <a:srgbClr val="7F7F7F"/>
              </a:solidFill>
              <a:latin typeface="Lato Regular"/>
              <a:ea typeface="微软雅黑" panose="020B0503020204020204" pitchFamily="34" charset="-122"/>
              <a:cs typeface="Lato Regular"/>
            </a:endParaRPr>
          </a:p>
        </p:txBody>
      </p:sp>
      <p:sp>
        <p:nvSpPr>
          <p:cNvPr id="101" name="TextBox 100"/>
          <p:cNvSpPr txBox="1"/>
          <p:nvPr/>
        </p:nvSpPr>
        <p:spPr>
          <a:xfrm>
            <a:off x="7285784" y="2050399"/>
            <a:ext cx="585417" cy="346249"/>
          </a:xfrm>
          <a:prstGeom prst="rect">
            <a:avLst/>
          </a:prstGeom>
          <a:noFill/>
        </p:spPr>
        <p:txBody>
          <a:bodyPr wrap="none" rtlCol="0">
            <a:spAutoFit/>
          </a:bodyPr>
          <a:lstStyle/>
          <a:p>
            <a:pPr algn="ctr" defTabSz="685800"/>
            <a:r>
              <a:rPr lang="en-US" sz="1650" dirty="0">
                <a:solidFill>
                  <a:srgbClr val="7F7F7F"/>
                </a:solidFill>
                <a:latin typeface="Lato Regular"/>
                <a:ea typeface="微软雅黑" panose="020B0503020204020204" pitchFamily="34" charset="-122"/>
                <a:cs typeface="Lato Regular"/>
              </a:rPr>
              <a:t>32%</a:t>
            </a:r>
            <a:endParaRPr lang="en-US" sz="1650" dirty="0">
              <a:solidFill>
                <a:srgbClr val="7F7F7F"/>
              </a:solidFill>
              <a:latin typeface="Lato Regular"/>
              <a:ea typeface="微软雅黑" panose="020B0503020204020204" pitchFamily="34" charset="-122"/>
              <a:cs typeface="Lato Regular"/>
            </a:endParaRPr>
          </a:p>
        </p:txBody>
      </p:sp>
      <p:sp>
        <p:nvSpPr>
          <p:cNvPr id="103" name="TextBox 102"/>
          <p:cNvSpPr txBox="1"/>
          <p:nvPr/>
        </p:nvSpPr>
        <p:spPr>
          <a:xfrm>
            <a:off x="4272845" y="2004732"/>
            <a:ext cx="585417" cy="346249"/>
          </a:xfrm>
          <a:prstGeom prst="rect">
            <a:avLst/>
          </a:prstGeom>
          <a:noFill/>
        </p:spPr>
        <p:txBody>
          <a:bodyPr wrap="none" rtlCol="0">
            <a:spAutoFit/>
          </a:bodyPr>
          <a:lstStyle/>
          <a:p>
            <a:pPr algn="ctr" defTabSz="685800"/>
            <a:r>
              <a:rPr lang="en-US" sz="1650" dirty="0">
                <a:solidFill>
                  <a:srgbClr val="7F7F7F"/>
                </a:solidFill>
                <a:latin typeface="Lato Regular"/>
                <a:ea typeface="微软雅黑" panose="020B0503020204020204" pitchFamily="34" charset="-122"/>
                <a:cs typeface="Lato Regular"/>
              </a:rPr>
              <a:t>42%</a:t>
            </a:r>
            <a:endParaRPr lang="en-US" sz="1650" dirty="0">
              <a:solidFill>
                <a:srgbClr val="7F7F7F"/>
              </a:solidFill>
              <a:latin typeface="Lato Regular"/>
              <a:ea typeface="微软雅黑" panose="020B0503020204020204" pitchFamily="34" charset="-122"/>
              <a:cs typeface="Lato Regular"/>
            </a:endParaRPr>
          </a:p>
        </p:txBody>
      </p:sp>
      <p:sp>
        <p:nvSpPr>
          <p:cNvPr id="104" name="TextBox 103"/>
          <p:cNvSpPr txBox="1"/>
          <p:nvPr/>
        </p:nvSpPr>
        <p:spPr>
          <a:xfrm>
            <a:off x="5024815" y="1783143"/>
            <a:ext cx="585417" cy="346249"/>
          </a:xfrm>
          <a:prstGeom prst="rect">
            <a:avLst/>
          </a:prstGeom>
          <a:noFill/>
        </p:spPr>
        <p:txBody>
          <a:bodyPr wrap="none" rtlCol="0">
            <a:spAutoFit/>
          </a:bodyPr>
          <a:lstStyle/>
          <a:p>
            <a:pPr algn="ctr" defTabSz="685800"/>
            <a:r>
              <a:rPr lang="en-US" sz="1650" dirty="0">
                <a:solidFill>
                  <a:srgbClr val="7F7F7F"/>
                </a:solidFill>
                <a:latin typeface="Lato Regular"/>
                <a:ea typeface="微软雅黑" panose="020B0503020204020204" pitchFamily="34" charset="-122"/>
                <a:cs typeface="Lato Regular"/>
              </a:rPr>
              <a:t>72%</a:t>
            </a:r>
            <a:endParaRPr lang="en-US" sz="1650" dirty="0">
              <a:solidFill>
                <a:srgbClr val="7F7F7F"/>
              </a:solidFill>
              <a:latin typeface="Lato Regular"/>
              <a:ea typeface="微软雅黑" panose="020B0503020204020204" pitchFamily="34" charset="-122"/>
              <a:cs typeface="Lato Regular"/>
            </a:endParaRPr>
          </a:p>
        </p:txBody>
      </p:sp>
      <p:grpSp>
        <p:nvGrpSpPr>
          <p:cNvPr id="2" name="Group 1"/>
          <p:cNvGrpSpPr/>
          <p:nvPr/>
        </p:nvGrpSpPr>
        <p:grpSpPr>
          <a:xfrm>
            <a:off x="1255421" y="1443645"/>
            <a:ext cx="604483" cy="1787391"/>
            <a:chOff x="3366892" y="3752229"/>
            <a:chExt cx="1611954" cy="4766375"/>
          </a:xfrm>
        </p:grpSpPr>
        <p:grpSp>
          <p:nvGrpSpPr>
            <p:cNvPr id="105" name="Group 104"/>
            <p:cNvGrpSpPr/>
            <p:nvPr/>
          </p:nvGrpSpPr>
          <p:grpSpPr>
            <a:xfrm>
              <a:off x="3366892" y="4813416"/>
              <a:ext cx="1611954" cy="3705188"/>
              <a:chOff x="3366892" y="4635176"/>
              <a:chExt cx="1611954" cy="3705188"/>
            </a:xfrm>
            <a:solidFill>
              <a:schemeClr val="accent1"/>
            </a:solidFill>
          </p:grpSpPr>
          <p:sp>
            <p:nvSpPr>
              <p:cNvPr id="106" name="Freeform 301"/>
              <p:cNvSpPr>
                <a:spLocks noChangeArrowheads="1"/>
              </p:cNvSpPr>
              <p:nvPr/>
            </p:nvSpPr>
            <p:spPr bwMode="auto">
              <a:xfrm>
                <a:off x="3366892" y="4635176"/>
                <a:ext cx="755603" cy="3705188"/>
              </a:xfrm>
              <a:custGeom>
                <a:avLst/>
                <a:gdLst>
                  <a:gd name="T0" fmla="*/ 273 w 274"/>
                  <a:gd name="T1" fmla="*/ 0 h 1170"/>
                  <a:gd name="T2" fmla="*/ 0 w 274"/>
                  <a:gd name="T3" fmla="*/ 1169 h 1170"/>
                  <a:gd name="T4" fmla="*/ 273 w 274"/>
                  <a:gd name="T5" fmla="*/ 1169 h 1170"/>
                  <a:gd name="T6" fmla="*/ 273 w 274"/>
                  <a:gd name="T7" fmla="*/ 0 h 1170"/>
                </a:gdLst>
                <a:ahLst/>
                <a:cxnLst>
                  <a:cxn ang="0">
                    <a:pos x="T0" y="T1"/>
                  </a:cxn>
                  <a:cxn ang="0">
                    <a:pos x="T2" y="T3"/>
                  </a:cxn>
                  <a:cxn ang="0">
                    <a:pos x="T4" y="T5"/>
                  </a:cxn>
                  <a:cxn ang="0">
                    <a:pos x="T6" y="T7"/>
                  </a:cxn>
                </a:cxnLst>
                <a:rect l="0" t="0" r="r" b="b"/>
                <a:pathLst>
                  <a:path w="274" h="1170">
                    <a:moveTo>
                      <a:pt x="273" y="0"/>
                    </a:moveTo>
                    <a:lnTo>
                      <a:pt x="0" y="1169"/>
                    </a:lnTo>
                    <a:lnTo>
                      <a:pt x="273" y="1169"/>
                    </a:lnTo>
                    <a:lnTo>
                      <a:pt x="273" y="0"/>
                    </a:lnTo>
                  </a:path>
                </a:pathLst>
              </a:custGeom>
              <a:grp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sp>
            <p:nvSpPr>
              <p:cNvPr id="107" name="Freeform 302"/>
              <p:cNvSpPr>
                <a:spLocks noChangeArrowheads="1"/>
              </p:cNvSpPr>
              <p:nvPr/>
            </p:nvSpPr>
            <p:spPr bwMode="auto">
              <a:xfrm>
                <a:off x="4223243" y="4635176"/>
                <a:ext cx="755603" cy="3705188"/>
              </a:xfrm>
              <a:custGeom>
                <a:avLst/>
                <a:gdLst>
                  <a:gd name="T0" fmla="*/ 0 w 274"/>
                  <a:gd name="T1" fmla="*/ 0 h 1170"/>
                  <a:gd name="T2" fmla="*/ 0 w 274"/>
                  <a:gd name="T3" fmla="*/ 1169 h 1170"/>
                  <a:gd name="T4" fmla="*/ 273 w 274"/>
                  <a:gd name="T5" fmla="*/ 1169 h 1170"/>
                  <a:gd name="T6" fmla="*/ 0 w 274"/>
                  <a:gd name="T7" fmla="*/ 0 h 1170"/>
                </a:gdLst>
                <a:ahLst/>
                <a:cxnLst>
                  <a:cxn ang="0">
                    <a:pos x="T0" y="T1"/>
                  </a:cxn>
                  <a:cxn ang="0">
                    <a:pos x="T2" y="T3"/>
                  </a:cxn>
                  <a:cxn ang="0">
                    <a:pos x="T4" y="T5"/>
                  </a:cxn>
                  <a:cxn ang="0">
                    <a:pos x="T6" y="T7"/>
                  </a:cxn>
                </a:cxnLst>
                <a:rect l="0" t="0" r="r" b="b"/>
                <a:pathLst>
                  <a:path w="274" h="1170">
                    <a:moveTo>
                      <a:pt x="0" y="0"/>
                    </a:moveTo>
                    <a:lnTo>
                      <a:pt x="0" y="1169"/>
                    </a:lnTo>
                    <a:lnTo>
                      <a:pt x="273" y="1169"/>
                    </a:lnTo>
                    <a:lnTo>
                      <a:pt x="0" y="0"/>
                    </a:lnTo>
                  </a:path>
                </a:pathLst>
              </a:custGeom>
              <a:solidFill>
                <a:schemeClr val="accent1">
                  <a:lumMod val="75000"/>
                </a:schemeClr>
              </a:solid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grpSp>
        <p:sp>
          <p:nvSpPr>
            <p:cNvPr id="114" name="TextBox 113"/>
            <p:cNvSpPr txBox="1"/>
            <p:nvPr/>
          </p:nvSpPr>
          <p:spPr>
            <a:xfrm>
              <a:off x="3408780" y="3752229"/>
              <a:ext cx="1561111" cy="923330"/>
            </a:xfrm>
            <a:prstGeom prst="rect">
              <a:avLst/>
            </a:prstGeom>
            <a:noFill/>
          </p:spPr>
          <p:txBody>
            <a:bodyPr wrap="none" rtlCol="0">
              <a:spAutoFit/>
            </a:bodyPr>
            <a:lstStyle/>
            <a:p>
              <a:pPr algn="ctr" defTabSz="685800"/>
              <a:r>
                <a:rPr lang="en-US" sz="1650" dirty="0">
                  <a:solidFill>
                    <a:srgbClr val="7F7F7F"/>
                  </a:solidFill>
                  <a:latin typeface="Lato Regular"/>
                  <a:ea typeface="微软雅黑" panose="020B0503020204020204" pitchFamily="34" charset="-122"/>
                  <a:cs typeface="Lato Regular"/>
                </a:rPr>
                <a:t>98%</a:t>
              </a:r>
              <a:endParaRPr lang="en-US" sz="1650" dirty="0">
                <a:solidFill>
                  <a:srgbClr val="7F7F7F"/>
                </a:solidFill>
                <a:latin typeface="Lato Regular"/>
                <a:ea typeface="微软雅黑" panose="020B0503020204020204" pitchFamily="34" charset="-122"/>
                <a:cs typeface="Lato Regular"/>
              </a:endParaRPr>
            </a:p>
          </p:txBody>
        </p:sp>
      </p:grpSp>
      <p:grpSp>
        <p:nvGrpSpPr>
          <p:cNvPr id="108" name="Group 107"/>
          <p:cNvGrpSpPr/>
          <p:nvPr/>
        </p:nvGrpSpPr>
        <p:grpSpPr>
          <a:xfrm>
            <a:off x="2001944" y="2054089"/>
            <a:ext cx="621193" cy="1176947"/>
            <a:chOff x="5357621" y="6262550"/>
            <a:chExt cx="1656513" cy="2077813"/>
          </a:xfrm>
          <a:solidFill>
            <a:schemeClr val="accent2"/>
          </a:solidFill>
        </p:grpSpPr>
        <p:sp>
          <p:nvSpPr>
            <p:cNvPr id="109" name="Freeform 303"/>
            <p:cNvSpPr>
              <a:spLocks noChangeArrowheads="1"/>
            </p:cNvSpPr>
            <p:nvPr/>
          </p:nvSpPr>
          <p:spPr bwMode="auto">
            <a:xfrm>
              <a:off x="6258531" y="6262550"/>
              <a:ext cx="755603" cy="2077813"/>
            </a:xfrm>
            <a:custGeom>
              <a:avLst/>
              <a:gdLst>
                <a:gd name="T0" fmla="*/ 0 w 274"/>
                <a:gd name="T1" fmla="*/ 0 h 675"/>
                <a:gd name="T2" fmla="*/ 0 w 274"/>
                <a:gd name="T3" fmla="*/ 674 h 675"/>
                <a:gd name="T4" fmla="*/ 273 w 274"/>
                <a:gd name="T5" fmla="*/ 674 h 675"/>
                <a:gd name="T6" fmla="*/ 0 w 274"/>
                <a:gd name="T7" fmla="*/ 0 h 675"/>
              </a:gdLst>
              <a:ahLst/>
              <a:cxnLst>
                <a:cxn ang="0">
                  <a:pos x="T0" y="T1"/>
                </a:cxn>
                <a:cxn ang="0">
                  <a:pos x="T2" y="T3"/>
                </a:cxn>
                <a:cxn ang="0">
                  <a:pos x="T4" y="T5"/>
                </a:cxn>
                <a:cxn ang="0">
                  <a:pos x="T6" y="T7"/>
                </a:cxn>
              </a:cxnLst>
              <a:rect l="0" t="0" r="r" b="b"/>
              <a:pathLst>
                <a:path w="274" h="675">
                  <a:moveTo>
                    <a:pt x="0" y="0"/>
                  </a:moveTo>
                  <a:lnTo>
                    <a:pt x="0" y="674"/>
                  </a:lnTo>
                  <a:lnTo>
                    <a:pt x="273" y="674"/>
                  </a:lnTo>
                  <a:lnTo>
                    <a:pt x="0" y="0"/>
                  </a:lnTo>
                </a:path>
              </a:pathLst>
            </a:custGeom>
            <a:solidFill>
              <a:schemeClr val="accent2">
                <a:lumMod val="75000"/>
              </a:schemeClr>
            </a:solid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sp>
          <p:nvSpPr>
            <p:cNvPr id="110" name="Freeform 304"/>
            <p:cNvSpPr>
              <a:spLocks noChangeArrowheads="1"/>
            </p:cNvSpPr>
            <p:nvPr/>
          </p:nvSpPr>
          <p:spPr bwMode="auto">
            <a:xfrm>
              <a:off x="5357621" y="6262550"/>
              <a:ext cx="755603" cy="2077813"/>
            </a:xfrm>
            <a:custGeom>
              <a:avLst/>
              <a:gdLst>
                <a:gd name="T0" fmla="*/ 0 w 274"/>
                <a:gd name="T1" fmla="*/ 674 h 675"/>
                <a:gd name="T2" fmla="*/ 273 w 274"/>
                <a:gd name="T3" fmla="*/ 674 h 675"/>
                <a:gd name="T4" fmla="*/ 273 w 274"/>
                <a:gd name="T5" fmla="*/ 0 h 675"/>
                <a:gd name="T6" fmla="*/ 0 w 274"/>
                <a:gd name="T7" fmla="*/ 674 h 675"/>
              </a:gdLst>
              <a:ahLst/>
              <a:cxnLst>
                <a:cxn ang="0">
                  <a:pos x="T0" y="T1"/>
                </a:cxn>
                <a:cxn ang="0">
                  <a:pos x="T2" y="T3"/>
                </a:cxn>
                <a:cxn ang="0">
                  <a:pos x="T4" y="T5"/>
                </a:cxn>
                <a:cxn ang="0">
                  <a:pos x="T6" y="T7"/>
                </a:cxn>
              </a:cxnLst>
              <a:rect l="0" t="0" r="r" b="b"/>
              <a:pathLst>
                <a:path w="274" h="675">
                  <a:moveTo>
                    <a:pt x="0" y="674"/>
                  </a:moveTo>
                  <a:lnTo>
                    <a:pt x="273" y="674"/>
                  </a:lnTo>
                  <a:lnTo>
                    <a:pt x="273" y="0"/>
                  </a:lnTo>
                  <a:lnTo>
                    <a:pt x="0" y="674"/>
                  </a:lnTo>
                </a:path>
              </a:pathLst>
            </a:custGeom>
            <a:grp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grpSp>
      <p:sp>
        <p:nvSpPr>
          <p:cNvPr id="115" name="TextBox 114"/>
          <p:cNvSpPr txBox="1"/>
          <p:nvPr/>
        </p:nvSpPr>
        <p:spPr>
          <a:xfrm>
            <a:off x="2022012" y="1698765"/>
            <a:ext cx="585417" cy="346249"/>
          </a:xfrm>
          <a:prstGeom prst="rect">
            <a:avLst/>
          </a:prstGeom>
          <a:noFill/>
        </p:spPr>
        <p:txBody>
          <a:bodyPr wrap="none" rtlCol="0">
            <a:spAutoFit/>
          </a:bodyPr>
          <a:lstStyle/>
          <a:p>
            <a:pPr algn="ctr" defTabSz="685800"/>
            <a:r>
              <a:rPr lang="en-US" sz="1650" dirty="0">
                <a:solidFill>
                  <a:srgbClr val="7F7F7F"/>
                </a:solidFill>
                <a:latin typeface="Lato Regular"/>
                <a:ea typeface="微软雅黑" panose="020B0503020204020204" pitchFamily="34" charset="-122"/>
                <a:cs typeface="Lato Regular"/>
              </a:rPr>
              <a:t>72%</a:t>
            </a:r>
            <a:endParaRPr lang="en-US" sz="1650" dirty="0">
              <a:solidFill>
                <a:srgbClr val="7F7F7F"/>
              </a:solidFill>
              <a:latin typeface="Lato Regular"/>
              <a:ea typeface="微软雅黑" panose="020B0503020204020204" pitchFamily="34" charset="-122"/>
              <a:cs typeface="Lato Regular"/>
            </a:endParaRPr>
          </a:p>
        </p:txBody>
      </p:sp>
      <p:sp>
        <p:nvSpPr>
          <p:cNvPr id="117" name="TextBox 116"/>
          <p:cNvSpPr txBox="1"/>
          <p:nvPr/>
        </p:nvSpPr>
        <p:spPr>
          <a:xfrm>
            <a:off x="1976776" y="3232373"/>
            <a:ext cx="667170" cy="230832"/>
          </a:xfrm>
          <a:prstGeom prst="rect">
            <a:avLst/>
          </a:prstGeom>
          <a:noFill/>
        </p:spPr>
        <p:txBody>
          <a:bodyPr wrap="none" rtlCol="0">
            <a:spAutoFit/>
          </a:bodyPr>
          <a:lstStyle/>
          <a:p>
            <a:pPr algn="ctr" defTabSz="685800"/>
            <a:r>
              <a:rPr lang="id-ID" sz="900" b="1" dirty="0">
                <a:solidFill>
                  <a:srgbClr val="445469"/>
                </a:solidFill>
                <a:latin typeface="Lato Regular"/>
                <a:ea typeface="微软雅黑" panose="020B0503020204020204" pitchFamily="34" charset="-122"/>
                <a:cs typeface="Lato Regular"/>
              </a:rPr>
              <a:t>February</a:t>
            </a:r>
            <a:endParaRPr lang="id-ID" sz="900" b="1" dirty="0">
              <a:solidFill>
                <a:srgbClr val="445469"/>
              </a:solidFill>
              <a:latin typeface="Lato Regular"/>
              <a:ea typeface="微软雅黑" panose="020B0503020204020204" pitchFamily="34" charset="-122"/>
              <a:cs typeface="Lato Regular"/>
            </a:endParaRPr>
          </a:p>
        </p:txBody>
      </p:sp>
      <p:grpSp>
        <p:nvGrpSpPr>
          <p:cNvPr id="111" name="Group 110"/>
          <p:cNvGrpSpPr/>
          <p:nvPr/>
        </p:nvGrpSpPr>
        <p:grpSpPr>
          <a:xfrm>
            <a:off x="2753915" y="2388892"/>
            <a:ext cx="621193" cy="847589"/>
            <a:chOff x="7362876" y="5201840"/>
            <a:chExt cx="1656514" cy="3153043"/>
          </a:xfrm>
          <a:solidFill>
            <a:schemeClr val="accent3"/>
          </a:solidFill>
        </p:grpSpPr>
        <p:sp>
          <p:nvSpPr>
            <p:cNvPr id="112" name="Freeform 305"/>
            <p:cNvSpPr>
              <a:spLocks noChangeArrowheads="1"/>
            </p:cNvSpPr>
            <p:nvPr/>
          </p:nvSpPr>
          <p:spPr bwMode="auto">
            <a:xfrm>
              <a:off x="8263787" y="5201840"/>
              <a:ext cx="755603" cy="3153043"/>
            </a:xfrm>
            <a:custGeom>
              <a:avLst/>
              <a:gdLst>
                <a:gd name="T0" fmla="*/ 0 w 274"/>
                <a:gd name="T1" fmla="*/ 0 h 1000"/>
                <a:gd name="T2" fmla="*/ 0 w 274"/>
                <a:gd name="T3" fmla="*/ 999 h 1000"/>
                <a:gd name="T4" fmla="*/ 273 w 274"/>
                <a:gd name="T5" fmla="*/ 999 h 1000"/>
                <a:gd name="T6" fmla="*/ 0 w 274"/>
                <a:gd name="T7" fmla="*/ 0 h 1000"/>
              </a:gdLst>
              <a:ahLst/>
              <a:cxnLst>
                <a:cxn ang="0">
                  <a:pos x="T0" y="T1"/>
                </a:cxn>
                <a:cxn ang="0">
                  <a:pos x="T2" y="T3"/>
                </a:cxn>
                <a:cxn ang="0">
                  <a:pos x="T4" y="T5"/>
                </a:cxn>
                <a:cxn ang="0">
                  <a:pos x="T6" y="T7"/>
                </a:cxn>
              </a:cxnLst>
              <a:rect l="0" t="0" r="r" b="b"/>
              <a:pathLst>
                <a:path w="274" h="1000">
                  <a:moveTo>
                    <a:pt x="0" y="0"/>
                  </a:moveTo>
                  <a:lnTo>
                    <a:pt x="0" y="999"/>
                  </a:lnTo>
                  <a:lnTo>
                    <a:pt x="273" y="999"/>
                  </a:lnTo>
                  <a:lnTo>
                    <a:pt x="0" y="0"/>
                  </a:lnTo>
                </a:path>
              </a:pathLst>
            </a:custGeom>
            <a:solidFill>
              <a:schemeClr val="accent3">
                <a:lumMod val="75000"/>
              </a:schemeClr>
            </a:solid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sp>
          <p:nvSpPr>
            <p:cNvPr id="113" name="Freeform 306"/>
            <p:cNvSpPr>
              <a:spLocks noChangeArrowheads="1"/>
            </p:cNvSpPr>
            <p:nvPr/>
          </p:nvSpPr>
          <p:spPr bwMode="auto">
            <a:xfrm>
              <a:off x="7362876" y="5201840"/>
              <a:ext cx="755603" cy="3153043"/>
            </a:xfrm>
            <a:custGeom>
              <a:avLst/>
              <a:gdLst>
                <a:gd name="T0" fmla="*/ 0 w 275"/>
                <a:gd name="T1" fmla="*/ 999 h 1000"/>
                <a:gd name="T2" fmla="*/ 274 w 275"/>
                <a:gd name="T3" fmla="*/ 999 h 1000"/>
                <a:gd name="T4" fmla="*/ 274 w 275"/>
                <a:gd name="T5" fmla="*/ 0 h 1000"/>
                <a:gd name="T6" fmla="*/ 0 w 275"/>
                <a:gd name="T7" fmla="*/ 999 h 1000"/>
              </a:gdLst>
              <a:ahLst/>
              <a:cxnLst>
                <a:cxn ang="0">
                  <a:pos x="T0" y="T1"/>
                </a:cxn>
                <a:cxn ang="0">
                  <a:pos x="T2" y="T3"/>
                </a:cxn>
                <a:cxn ang="0">
                  <a:pos x="T4" y="T5"/>
                </a:cxn>
                <a:cxn ang="0">
                  <a:pos x="T6" y="T7"/>
                </a:cxn>
              </a:cxnLst>
              <a:rect l="0" t="0" r="r" b="b"/>
              <a:pathLst>
                <a:path w="275" h="1000">
                  <a:moveTo>
                    <a:pt x="0" y="999"/>
                  </a:moveTo>
                  <a:lnTo>
                    <a:pt x="274" y="999"/>
                  </a:lnTo>
                  <a:lnTo>
                    <a:pt x="274" y="0"/>
                  </a:lnTo>
                  <a:lnTo>
                    <a:pt x="0" y="999"/>
                  </a:lnTo>
                </a:path>
              </a:pathLst>
            </a:custGeom>
            <a:grp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grpSp>
      <p:sp>
        <p:nvSpPr>
          <p:cNvPr id="116" name="TextBox 115"/>
          <p:cNvSpPr txBox="1"/>
          <p:nvPr/>
        </p:nvSpPr>
        <p:spPr>
          <a:xfrm>
            <a:off x="2773983" y="2042044"/>
            <a:ext cx="585417" cy="346249"/>
          </a:xfrm>
          <a:prstGeom prst="rect">
            <a:avLst/>
          </a:prstGeom>
          <a:noFill/>
        </p:spPr>
        <p:txBody>
          <a:bodyPr wrap="none" rtlCol="0">
            <a:spAutoFit/>
          </a:bodyPr>
          <a:lstStyle/>
          <a:p>
            <a:pPr algn="ctr" defTabSz="685800"/>
            <a:r>
              <a:rPr lang="en-US" sz="1650" dirty="0">
                <a:solidFill>
                  <a:srgbClr val="7F7F7F"/>
                </a:solidFill>
                <a:latin typeface="Lato Regular"/>
                <a:ea typeface="微软雅黑" panose="020B0503020204020204" pitchFamily="34" charset="-122"/>
                <a:cs typeface="Lato Regular"/>
              </a:rPr>
              <a:t>32%</a:t>
            </a:r>
            <a:endParaRPr lang="en-US" sz="1650" dirty="0">
              <a:solidFill>
                <a:srgbClr val="7F7F7F"/>
              </a:solidFill>
              <a:latin typeface="Lato Regular"/>
              <a:ea typeface="微软雅黑" panose="020B0503020204020204" pitchFamily="34" charset="-122"/>
              <a:cs typeface="Lato Regular"/>
            </a:endParaRPr>
          </a:p>
        </p:txBody>
      </p:sp>
      <p:sp>
        <p:nvSpPr>
          <p:cNvPr id="118" name="TextBox 117"/>
          <p:cNvSpPr txBox="1"/>
          <p:nvPr/>
        </p:nvSpPr>
        <p:spPr>
          <a:xfrm>
            <a:off x="2802036" y="3232373"/>
            <a:ext cx="529312" cy="230832"/>
          </a:xfrm>
          <a:prstGeom prst="rect">
            <a:avLst/>
          </a:prstGeom>
          <a:noFill/>
        </p:spPr>
        <p:txBody>
          <a:bodyPr wrap="none" rtlCol="0">
            <a:spAutoFit/>
          </a:bodyPr>
          <a:lstStyle/>
          <a:p>
            <a:pPr algn="ctr" defTabSz="685800"/>
            <a:r>
              <a:rPr lang="id-ID" sz="900" b="1" dirty="0">
                <a:solidFill>
                  <a:srgbClr val="445469"/>
                </a:solidFill>
                <a:latin typeface="Lato Regular"/>
                <a:ea typeface="微软雅黑" panose="020B0503020204020204" pitchFamily="34" charset="-122"/>
                <a:cs typeface="Lato Regular"/>
              </a:rPr>
              <a:t>March</a:t>
            </a:r>
            <a:endParaRPr lang="id-ID" sz="900" b="1" dirty="0">
              <a:solidFill>
                <a:srgbClr val="445469"/>
              </a:solidFill>
              <a:latin typeface="Lato Regular"/>
              <a:ea typeface="微软雅黑" panose="020B0503020204020204" pitchFamily="34" charset="-122"/>
              <a:cs typeface="Lato Regular"/>
            </a:endParaRPr>
          </a:p>
        </p:txBody>
      </p:sp>
      <p:sp>
        <p:nvSpPr>
          <p:cNvPr id="119" name="TextBox 118"/>
          <p:cNvSpPr txBox="1"/>
          <p:nvPr/>
        </p:nvSpPr>
        <p:spPr>
          <a:xfrm>
            <a:off x="5871108" y="3232373"/>
            <a:ext cx="401072" cy="230832"/>
          </a:xfrm>
          <a:prstGeom prst="rect">
            <a:avLst/>
          </a:prstGeom>
          <a:noFill/>
        </p:spPr>
        <p:txBody>
          <a:bodyPr wrap="none" rtlCol="0">
            <a:spAutoFit/>
          </a:bodyPr>
          <a:lstStyle/>
          <a:p>
            <a:pPr algn="ctr" defTabSz="685800"/>
            <a:r>
              <a:rPr lang="id-ID" sz="900" b="1" dirty="0">
                <a:solidFill>
                  <a:srgbClr val="445469"/>
                </a:solidFill>
                <a:latin typeface="Lato Regular"/>
                <a:ea typeface="微软雅黑" panose="020B0503020204020204" pitchFamily="34" charset="-122"/>
                <a:cs typeface="Lato Regular"/>
              </a:rPr>
              <a:t>July</a:t>
            </a:r>
            <a:endParaRPr lang="id-ID" sz="900" b="1" dirty="0">
              <a:solidFill>
                <a:srgbClr val="445469"/>
              </a:solidFill>
              <a:latin typeface="Lato Regular"/>
              <a:ea typeface="微软雅黑" panose="020B0503020204020204" pitchFamily="34" charset="-122"/>
              <a:cs typeface="Lato Regular"/>
            </a:endParaRPr>
          </a:p>
        </p:txBody>
      </p:sp>
      <p:sp>
        <p:nvSpPr>
          <p:cNvPr id="120" name="TextBox 119"/>
          <p:cNvSpPr txBox="1"/>
          <p:nvPr/>
        </p:nvSpPr>
        <p:spPr>
          <a:xfrm>
            <a:off x="6541769" y="3232373"/>
            <a:ext cx="575799" cy="230832"/>
          </a:xfrm>
          <a:prstGeom prst="rect">
            <a:avLst/>
          </a:prstGeom>
          <a:noFill/>
        </p:spPr>
        <p:txBody>
          <a:bodyPr wrap="none" rtlCol="0">
            <a:spAutoFit/>
          </a:bodyPr>
          <a:lstStyle/>
          <a:p>
            <a:pPr algn="ctr" defTabSz="685800"/>
            <a:r>
              <a:rPr lang="id-ID" sz="900" b="1" dirty="0">
                <a:solidFill>
                  <a:srgbClr val="445469"/>
                </a:solidFill>
                <a:latin typeface="Lato Regular"/>
                <a:ea typeface="微软雅黑" panose="020B0503020204020204" pitchFamily="34" charset="-122"/>
                <a:cs typeface="Lato Regular"/>
              </a:rPr>
              <a:t>August</a:t>
            </a:r>
            <a:endParaRPr lang="id-ID" sz="900" b="1" dirty="0">
              <a:solidFill>
                <a:srgbClr val="445469"/>
              </a:solidFill>
              <a:latin typeface="Lato Regular"/>
              <a:ea typeface="微软雅黑" panose="020B0503020204020204" pitchFamily="34" charset="-122"/>
              <a:cs typeface="Lato Regular"/>
            </a:endParaRPr>
          </a:p>
        </p:txBody>
      </p:sp>
      <p:sp>
        <p:nvSpPr>
          <p:cNvPr id="121" name="TextBox 120"/>
          <p:cNvSpPr txBox="1"/>
          <p:nvPr/>
        </p:nvSpPr>
        <p:spPr>
          <a:xfrm>
            <a:off x="7184394" y="3232373"/>
            <a:ext cx="777778" cy="230832"/>
          </a:xfrm>
          <a:prstGeom prst="rect">
            <a:avLst/>
          </a:prstGeom>
          <a:noFill/>
        </p:spPr>
        <p:txBody>
          <a:bodyPr wrap="none" rtlCol="0">
            <a:spAutoFit/>
          </a:bodyPr>
          <a:lstStyle/>
          <a:p>
            <a:pPr algn="ctr" defTabSz="685800"/>
            <a:r>
              <a:rPr lang="id-ID" sz="900" b="1" dirty="0">
                <a:solidFill>
                  <a:srgbClr val="445469"/>
                </a:solidFill>
                <a:latin typeface="Lato Regular"/>
                <a:ea typeface="微软雅黑" panose="020B0503020204020204" pitchFamily="34" charset="-122"/>
                <a:cs typeface="Lato Regular"/>
              </a:rPr>
              <a:t>September</a:t>
            </a:r>
            <a:endParaRPr lang="id-ID" sz="900" b="1" dirty="0">
              <a:solidFill>
                <a:srgbClr val="445469"/>
              </a:solidFill>
              <a:latin typeface="Lato Regular"/>
              <a:ea typeface="微软雅黑" panose="020B0503020204020204" pitchFamily="34" charset="-122"/>
              <a:cs typeface="Lato Regular"/>
            </a:endParaRPr>
          </a:p>
        </p:txBody>
      </p:sp>
      <p:sp>
        <p:nvSpPr>
          <p:cNvPr id="122" name="TextBox 121"/>
          <p:cNvSpPr txBox="1"/>
          <p:nvPr/>
        </p:nvSpPr>
        <p:spPr>
          <a:xfrm>
            <a:off x="1254398" y="3232373"/>
            <a:ext cx="611065" cy="230832"/>
          </a:xfrm>
          <a:prstGeom prst="rect">
            <a:avLst/>
          </a:prstGeom>
          <a:noFill/>
        </p:spPr>
        <p:txBody>
          <a:bodyPr wrap="none" rtlCol="0">
            <a:spAutoFit/>
          </a:bodyPr>
          <a:lstStyle/>
          <a:p>
            <a:pPr algn="ctr" defTabSz="685800"/>
            <a:r>
              <a:rPr lang="id-ID" sz="900" b="1" dirty="0">
                <a:solidFill>
                  <a:srgbClr val="445469"/>
                </a:solidFill>
                <a:latin typeface="Lato Regular"/>
                <a:ea typeface="微软雅黑" panose="020B0503020204020204" pitchFamily="34" charset="-122"/>
                <a:cs typeface="Lato Regular"/>
              </a:rPr>
              <a:t>January</a:t>
            </a:r>
            <a:endParaRPr lang="id-ID" sz="900" b="1" dirty="0">
              <a:solidFill>
                <a:srgbClr val="445469"/>
              </a:solidFill>
              <a:latin typeface="Lato Regular"/>
              <a:ea typeface="微软雅黑" panose="020B0503020204020204" pitchFamily="34" charset="-122"/>
              <a:cs typeface="Lato Regular"/>
            </a:endParaRPr>
          </a:p>
        </p:txBody>
      </p:sp>
      <p:grpSp>
        <p:nvGrpSpPr>
          <p:cNvPr id="83" name="Group 82"/>
          <p:cNvGrpSpPr/>
          <p:nvPr/>
        </p:nvGrpSpPr>
        <p:grpSpPr>
          <a:xfrm>
            <a:off x="3513522" y="2702497"/>
            <a:ext cx="621193" cy="528536"/>
            <a:chOff x="14678676" y="6930929"/>
            <a:chExt cx="1656513" cy="1409428"/>
          </a:xfrm>
          <a:solidFill>
            <a:schemeClr val="accent4"/>
          </a:solidFill>
        </p:grpSpPr>
        <p:sp>
          <p:nvSpPr>
            <p:cNvPr id="84" name="Freeform 307"/>
            <p:cNvSpPr>
              <a:spLocks noChangeArrowheads="1"/>
            </p:cNvSpPr>
            <p:nvPr/>
          </p:nvSpPr>
          <p:spPr bwMode="auto">
            <a:xfrm>
              <a:off x="14678676" y="6930929"/>
              <a:ext cx="755603" cy="1409428"/>
            </a:xfrm>
            <a:custGeom>
              <a:avLst/>
              <a:gdLst>
                <a:gd name="T0" fmla="*/ 0 w 275"/>
                <a:gd name="T1" fmla="*/ 471 h 472"/>
                <a:gd name="T2" fmla="*/ 274 w 275"/>
                <a:gd name="T3" fmla="*/ 471 h 472"/>
                <a:gd name="T4" fmla="*/ 274 w 275"/>
                <a:gd name="T5" fmla="*/ 0 h 472"/>
                <a:gd name="T6" fmla="*/ 0 w 275"/>
                <a:gd name="T7" fmla="*/ 471 h 472"/>
              </a:gdLst>
              <a:ahLst/>
              <a:cxnLst>
                <a:cxn ang="0">
                  <a:pos x="T0" y="T1"/>
                </a:cxn>
                <a:cxn ang="0">
                  <a:pos x="T2" y="T3"/>
                </a:cxn>
                <a:cxn ang="0">
                  <a:pos x="T4" y="T5"/>
                </a:cxn>
                <a:cxn ang="0">
                  <a:pos x="T6" y="T7"/>
                </a:cxn>
              </a:cxnLst>
              <a:rect l="0" t="0" r="r" b="b"/>
              <a:pathLst>
                <a:path w="275" h="472">
                  <a:moveTo>
                    <a:pt x="0" y="471"/>
                  </a:moveTo>
                  <a:lnTo>
                    <a:pt x="274" y="471"/>
                  </a:lnTo>
                  <a:lnTo>
                    <a:pt x="274" y="0"/>
                  </a:lnTo>
                  <a:lnTo>
                    <a:pt x="0" y="471"/>
                  </a:lnTo>
                </a:path>
              </a:pathLst>
            </a:custGeom>
            <a:grp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sp>
          <p:nvSpPr>
            <p:cNvPr id="85" name="Freeform 308"/>
            <p:cNvSpPr>
              <a:spLocks noChangeArrowheads="1"/>
            </p:cNvSpPr>
            <p:nvPr/>
          </p:nvSpPr>
          <p:spPr bwMode="auto">
            <a:xfrm>
              <a:off x="15579586" y="6930929"/>
              <a:ext cx="755603" cy="1409428"/>
            </a:xfrm>
            <a:custGeom>
              <a:avLst/>
              <a:gdLst>
                <a:gd name="T0" fmla="*/ 0 w 274"/>
                <a:gd name="T1" fmla="*/ 0 h 472"/>
                <a:gd name="T2" fmla="*/ 0 w 274"/>
                <a:gd name="T3" fmla="*/ 0 h 472"/>
                <a:gd name="T4" fmla="*/ 0 w 274"/>
                <a:gd name="T5" fmla="*/ 471 h 472"/>
                <a:gd name="T6" fmla="*/ 273 w 274"/>
                <a:gd name="T7" fmla="*/ 471 h 472"/>
                <a:gd name="T8" fmla="*/ 0 w 274"/>
                <a:gd name="T9" fmla="*/ 0 h 472"/>
              </a:gdLst>
              <a:ahLst/>
              <a:cxnLst>
                <a:cxn ang="0">
                  <a:pos x="T0" y="T1"/>
                </a:cxn>
                <a:cxn ang="0">
                  <a:pos x="T2" y="T3"/>
                </a:cxn>
                <a:cxn ang="0">
                  <a:pos x="T4" y="T5"/>
                </a:cxn>
                <a:cxn ang="0">
                  <a:pos x="T6" y="T7"/>
                </a:cxn>
                <a:cxn ang="0">
                  <a:pos x="T8" y="T9"/>
                </a:cxn>
              </a:cxnLst>
              <a:rect l="0" t="0" r="r" b="b"/>
              <a:pathLst>
                <a:path w="274" h="472">
                  <a:moveTo>
                    <a:pt x="0" y="0"/>
                  </a:moveTo>
                  <a:lnTo>
                    <a:pt x="0" y="0"/>
                  </a:lnTo>
                  <a:lnTo>
                    <a:pt x="0" y="471"/>
                  </a:lnTo>
                  <a:lnTo>
                    <a:pt x="273" y="471"/>
                  </a:lnTo>
                  <a:lnTo>
                    <a:pt x="0" y="0"/>
                  </a:lnTo>
                </a:path>
              </a:pathLst>
            </a:custGeom>
            <a:solidFill>
              <a:schemeClr val="accent4">
                <a:lumMod val="75000"/>
              </a:schemeClr>
            </a:solidFill>
            <a:ln>
              <a:noFill/>
            </a:ln>
            <a:effectLst/>
          </p:spPr>
          <p:txBody>
            <a:bodyPr wrap="none" lIns="91414" tIns="45707" rIns="91414" bIns="45707"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grpSp>
      <p:sp>
        <p:nvSpPr>
          <p:cNvPr id="102" name="TextBox 101"/>
          <p:cNvSpPr txBox="1"/>
          <p:nvPr/>
        </p:nvSpPr>
        <p:spPr>
          <a:xfrm>
            <a:off x="3533590" y="2388892"/>
            <a:ext cx="585417" cy="346249"/>
          </a:xfrm>
          <a:prstGeom prst="rect">
            <a:avLst/>
          </a:prstGeom>
          <a:noFill/>
        </p:spPr>
        <p:txBody>
          <a:bodyPr wrap="none" rtlCol="0">
            <a:spAutoFit/>
          </a:bodyPr>
          <a:lstStyle/>
          <a:p>
            <a:pPr algn="ctr" defTabSz="685800"/>
            <a:r>
              <a:rPr lang="en-US" sz="1650" dirty="0">
                <a:solidFill>
                  <a:srgbClr val="7F7F7F"/>
                </a:solidFill>
                <a:latin typeface="Lato Regular"/>
                <a:ea typeface="微软雅黑" panose="020B0503020204020204" pitchFamily="34" charset="-122"/>
                <a:cs typeface="Lato Regular"/>
              </a:rPr>
              <a:t>22%</a:t>
            </a:r>
            <a:endParaRPr lang="en-US" sz="1650" dirty="0">
              <a:solidFill>
                <a:srgbClr val="7F7F7F"/>
              </a:solidFill>
              <a:latin typeface="Lato Regular"/>
              <a:ea typeface="微软雅黑" panose="020B0503020204020204" pitchFamily="34" charset="-122"/>
              <a:cs typeface="Lato Regular"/>
            </a:endParaRPr>
          </a:p>
        </p:txBody>
      </p:sp>
      <p:sp>
        <p:nvSpPr>
          <p:cNvPr id="126" name="TextBox 125"/>
          <p:cNvSpPr txBox="1"/>
          <p:nvPr/>
        </p:nvSpPr>
        <p:spPr>
          <a:xfrm>
            <a:off x="3595833" y="3232373"/>
            <a:ext cx="449162" cy="230832"/>
          </a:xfrm>
          <a:prstGeom prst="rect">
            <a:avLst/>
          </a:prstGeom>
          <a:noFill/>
        </p:spPr>
        <p:txBody>
          <a:bodyPr wrap="none" rtlCol="0">
            <a:spAutoFit/>
          </a:bodyPr>
          <a:lstStyle/>
          <a:p>
            <a:pPr algn="ctr" defTabSz="685800"/>
            <a:r>
              <a:rPr lang="id-ID" sz="900" b="1" dirty="0">
                <a:solidFill>
                  <a:srgbClr val="445469"/>
                </a:solidFill>
                <a:latin typeface="Lato Regular"/>
                <a:ea typeface="微软雅黑" panose="020B0503020204020204" pitchFamily="34" charset="-122"/>
                <a:cs typeface="Lato Regular"/>
              </a:rPr>
              <a:t>April</a:t>
            </a:r>
            <a:endParaRPr lang="id-ID" sz="900" b="1" dirty="0">
              <a:solidFill>
                <a:srgbClr val="445469"/>
              </a:solidFill>
              <a:latin typeface="Lato Regular"/>
              <a:ea typeface="微软雅黑" panose="020B0503020204020204" pitchFamily="34" charset="-122"/>
              <a:cs typeface="Lato Regular"/>
            </a:endParaRPr>
          </a:p>
        </p:txBody>
      </p:sp>
      <p:sp>
        <p:nvSpPr>
          <p:cNvPr id="127" name="TextBox 126"/>
          <p:cNvSpPr txBox="1"/>
          <p:nvPr/>
        </p:nvSpPr>
        <p:spPr>
          <a:xfrm>
            <a:off x="4368283" y="3232373"/>
            <a:ext cx="420308" cy="230832"/>
          </a:xfrm>
          <a:prstGeom prst="rect">
            <a:avLst/>
          </a:prstGeom>
          <a:noFill/>
        </p:spPr>
        <p:txBody>
          <a:bodyPr wrap="none" rtlCol="0">
            <a:spAutoFit/>
          </a:bodyPr>
          <a:lstStyle/>
          <a:p>
            <a:pPr algn="ctr" defTabSz="685800"/>
            <a:r>
              <a:rPr lang="id-ID" sz="900" b="1" dirty="0">
                <a:solidFill>
                  <a:srgbClr val="445469"/>
                </a:solidFill>
                <a:latin typeface="Lato Regular"/>
                <a:ea typeface="微软雅黑" panose="020B0503020204020204" pitchFamily="34" charset="-122"/>
                <a:cs typeface="Lato Regular"/>
              </a:rPr>
              <a:t>May</a:t>
            </a:r>
            <a:endParaRPr lang="id-ID" sz="900" b="1" dirty="0">
              <a:solidFill>
                <a:srgbClr val="445469"/>
              </a:solidFill>
              <a:latin typeface="Lato Regular"/>
              <a:ea typeface="微软雅黑" panose="020B0503020204020204" pitchFamily="34" charset="-122"/>
              <a:cs typeface="Lato Regular"/>
            </a:endParaRPr>
          </a:p>
        </p:txBody>
      </p:sp>
      <p:sp>
        <p:nvSpPr>
          <p:cNvPr id="128" name="TextBox 127"/>
          <p:cNvSpPr txBox="1"/>
          <p:nvPr/>
        </p:nvSpPr>
        <p:spPr>
          <a:xfrm>
            <a:off x="5102280" y="3232373"/>
            <a:ext cx="439544" cy="230832"/>
          </a:xfrm>
          <a:prstGeom prst="rect">
            <a:avLst/>
          </a:prstGeom>
          <a:noFill/>
        </p:spPr>
        <p:txBody>
          <a:bodyPr wrap="none" rtlCol="0">
            <a:spAutoFit/>
          </a:bodyPr>
          <a:lstStyle/>
          <a:p>
            <a:pPr algn="ctr" defTabSz="685800"/>
            <a:r>
              <a:rPr lang="id-ID" sz="900" b="1" dirty="0">
                <a:solidFill>
                  <a:srgbClr val="445469"/>
                </a:solidFill>
                <a:latin typeface="Lato Regular"/>
                <a:ea typeface="微软雅黑" panose="020B0503020204020204" pitchFamily="34" charset="-122"/>
                <a:cs typeface="Lato Regular"/>
              </a:rPr>
              <a:t>June</a:t>
            </a:r>
            <a:endParaRPr lang="id-ID" sz="900" b="1" dirty="0">
              <a:solidFill>
                <a:srgbClr val="445469"/>
              </a:solidFill>
              <a:latin typeface="Lato Regular"/>
              <a:ea typeface="微软雅黑" panose="020B0503020204020204" pitchFamily="34" charset="-122"/>
              <a:cs typeface="Lato Regular"/>
            </a:endParaRPr>
          </a:p>
        </p:txBody>
      </p:sp>
      <p:sp>
        <p:nvSpPr>
          <p:cNvPr id="130" name="Title 20"/>
          <p:cNvSpPr txBox="1"/>
          <p:nvPr/>
        </p:nvSpPr>
        <p:spPr>
          <a:xfrm>
            <a:off x="3950535" y="3680112"/>
            <a:ext cx="1223371" cy="207749"/>
          </a:xfrm>
          <a:prstGeom prst="rect">
            <a:avLst/>
          </a:prstGeom>
        </p:spPr>
        <p:txBody>
          <a:bodyPr vert="horz" wrap="none" lIns="91420" tIns="0" rIns="914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defTabSz="342900"/>
            <a:r>
              <a:rPr lang="zh-CN" altLang="en-US" sz="1350" b="1" dirty="0">
                <a:solidFill>
                  <a:srgbClr val="445469"/>
                </a:solidFill>
                <a:latin typeface="Lato Regular"/>
                <a:ea typeface="微软雅黑" panose="020B0503020204020204" pitchFamily="34" charset="-122"/>
                <a:cs typeface="Lato Regular"/>
              </a:rPr>
              <a:t>输入你的标题</a:t>
            </a:r>
            <a:endParaRPr lang="en-US" sz="1350" b="1" dirty="0">
              <a:solidFill>
                <a:srgbClr val="445469"/>
              </a:solidFill>
              <a:latin typeface="Lato Regular"/>
              <a:ea typeface="微软雅黑" panose="020B0503020204020204" pitchFamily="34" charset="-122"/>
              <a:cs typeface="Lato Regular"/>
            </a:endParaRPr>
          </a:p>
        </p:txBody>
      </p:sp>
      <p:sp>
        <p:nvSpPr>
          <p:cNvPr id="132" name="TextBox 131"/>
          <p:cNvSpPr txBox="1"/>
          <p:nvPr/>
        </p:nvSpPr>
        <p:spPr>
          <a:xfrm>
            <a:off x="624975" y="3900031"/>
            <a:ext cx="7879660" cy="689804"/>
          </a:xfrm>
          <a:prstGeom prst="rect">
            <a:avLst/>
          </a:prstGeom>
          <a:noFill/>
        </p:spPr>
        <p:txBody>
          <a:bodyPr wrap="square" rtlCol="0">
            <a:spAutoFit/>
          </a:bodyPr>
          <a:lstStyle/>
          <a:p>
            <a:pPr algn="ctr" defTabSz="685800">
              <a:lnSpc>
                <a:spcPct val="150000"/>
              </a:lnSpc>
            </a:pPr>
            <a:r>
              <a:rPr lang="pt-BR" sz="900" dirty="0">
                <a:solidFill>
                  <a:srgbClr val="445469">
                    <a:alpha val="60000"/>
                  </a:srgbClr>
                </a:solidFill>
                <a:latin typeface="Lato Light"/>
                <a:ea typeface="微软雅黑" panose="020B0503020204020204" pitchFamily="34" charset="-122"/>
                <a:cs typeface="Lato Light"/>
              </a:rPr>
              <a:t>Creativity is the key to success in the future, and primary education is where teachers can bring creativity in children at that level business an organization or entity engaged in commercial, industrial or professional activities. A business can </a:t>
            </a:r>
            <a:r>
              <a:rPr lang="pt-BR" sz="900" dirty="0" err="1">
                <a:solidFill>
                  <a:srgbClr val="445469">
                    <a:alpha val="60000"/>
                  </a:srgbClr>
                </a:solidFill>
                <a:latin typeface="Lato Light"/>
                <a:ea typeface="微软雅黑" panose="020B0503020204020204" pitchFamily="34" charset="-122"/>
                <a:cs typeface="Lato Light"/>
              </a:rPr>
              <a:t>be</a:t>
            </a:r>
            <a:r>
              <a:rPr lang="pt-BR" sz="900" dirty="0">
                <a:solidFill>
                  <a:srgbClr val="445469">
                    <a:alpha val="60000"/>
                  </a:srgbClr>
                </a:solidFill>
                <a:latin typeface="Lato Light"/>
                <a:ea typeface="微软雅黑" panose="020B0503020204020204" pitchFamily="34" charset="-122"/>
                <a:cs typeface="Lato Light"/>
              </a:rPr>
              <a:t> a for-</a:t>
            </a:r>
            <a:r>
              <a:rPr lang="pt-BR" sz="900" dirty="0" err="1">
                <a:solidFill>
                  <a:srgbClr val="445469">
                    <a:alpha val="60000"/>
                  </a:srgbClr>
                </a:solidFill>
                <a:latin typeface="Lato Light"/>
                <a:ea typeface="微软雅黑" panose="020B0503020204020204" pitchFamily="34" charset="-122"/>
                <a:cs typeface="Lato Light"/>
              </a:rPr>
              <a:t>profit</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entity</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such</a:t>
            </a:r>
            <a:r>
              <a:rPr lang="pt-BR" sz="900" dirty="0">
                <a:solidFill>
                  <a:srgbClr val="445469">
                    <a:alpha val="60000"/>
                  </a:srgbClr>
                </a:solidFill>
                <a:latin typeface="Lato Light"/>
                <a:ea typeface="微软雅黑" panose="020B0503020204020204" pitchFamily="34" charset="-122"/>
                <a:cs typeface="Lato Light"/>
              </a:rPr>
              <a:t> as a </a:t>
            </a:r>
            <a:r>
              <a:rPr lang="pt-BR" sz="900" dirty="0" err="1">
                <a:solidFill>
                  <a:srgbClr val="445469">
                    <a:alpha val="60000"/>
                  </a:srgbClr>
                </a:solidFill>
                <a:latin typeface="Lato Light"/>
                <a:ea typeface="微软雅黑" panose="020B0503020204020204" pitchFamily="34" charset="-122"/>
                <a:cs typeface="Lato Light"/>
              </a:rPr>
              <a:t>publicly-traded</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corporation</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or</a:t>
            </a:r>
            <a:r>
              <a:rPr lang="pt-BR" sz="900" dirty="0">
                <a:solidFill>
                  <a:srgbClr val="445469">
                    <a:alpha val="60000"/>
                  </a:srgbClr>
                </a:solidFill>
                <a:latin typeface="Lato Light"/>
                <a:ea typeface="微软雅黑" panose="020B0503020204020204" pitchFamily="34" charset="-122"/>
                <a:cs typeface="Lato Light"/>
              </a:rPr>
              <a:t> a non-</a:t>
            </a:r>
            <a:r>
              <a:rPr lang="pt-BR" sz="900" dirty="0" err="1">
                <a:solidFill>
                  <a:srgbClr val="445469">
                    <a:alpha val="60000"/>
                  </a:srgbClr>
                </a:solidFill>
                <a:latin typeface="Lato Light"/>
                <a:ea typeface="微软雅黑" panose="020B0503020204020204" pitchFamily="34" charset="-122"/>
                <a:cs typeface="Lato Light"/>
              </a:rPr>
              <a:t>profit</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organization</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engaged</a:t>
            </a:r>
            <a:r>
              <a:rPr lang="pt-BR" sz="900" dirty="0">
                <a:solidFill>
                  <a:srgbClr val="445469">
                    <a:alpha val="60000"/>
                  </a:srgbClr>
                </a:solidFill>
                <a:latin typeface="Lato Light"/>
                <a:ea typeface="微软雅黑" panose="020B0503020204020204" pitchFamily="34" charset="-122"/>
                <a:cs typeface="Lato Light"/>
              </a:rPr>
              <a:t> in business </a:t>
            </a:r>
            <a:r>
              <a:rPr lang="pt-BR" sz="900" dirty="0" err="1">
                <a:solidFill>
                  <a:srgbClr val="445469">
                    <a:alpha val="60000"/>
                  </a:srgbClr>
                </a:solidFill>
                <a:latin typeface="Lato Light"/>
                <a:ea typeface="微软雅黑" panose="020B0503020204020204" pitchFamily="34" charset="-122"/>
                <a:cs typeface="Lato Light"/>
              </a:rPr>
              <a:t>activities</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such</a:t>
            </a:r>
            <a:r>
              <a:rPr lang="pt-BR" sz="900" dirty="0">
                <a:solidFill>
                  <a:srgbClr val="445469">
                    <a:alpha val="60000"/>
                  </a:srgbClr>
                </a:solidFill>
                <a:latin typeface="Lato Light"/>
                <a:ea typeface="微软雅黑" panose="020B0503020204020204" pitchFamily="34" charset="-122"/>
                <a:cs typeface="Lato Light"/>
              </a:rPr>
              <a:t> as an </a:t>
            </a:r>
            <a:r>
              <a:rPr lang="pt-BR" sz="900" dirty="0" err="1">
                <a:solidFill>
                  <a:srgbClr val="445469">
                    <a:alpha val="60000"/>
                  </a:srgbClr>
                </a:solidFill>
                <a:latin typeface="Lato Light"/>
                <a:ea typeface="微软雅黑" panose="020B0503020204020204" pitchFamily="34" charset="-122"/>
                <a:cs typeface="Lato Light"/>
              </a:rPr>
              <a:t>agricultural</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cooperative</a:t>
            </a:r>
            <a:r>
              <a:rPr lang="pt-BR" sz="900" dirty="0">
                <a:solidFill>
                  <a:srgbClr val="445469">
                    <a:alpha val="60000"/>
                  </a:srgbClr>
                </a:solidFill>
                <a:latin typeface="Lato Light"/>
                <a:ea typeface="微软雅黑" panose="020B0503020204020204" pitchFamily="34" charset="-122"/>
                <a:cs typeface="Lato Light"/>
              </a:rPr>
              <a:t>.</a:t>
            </a:r>
            <a:endParaRPr lang="en-US" sz="900" dirty="0">
              <a:solidFill>
                <a:srgbClr val="445469">
                  <a:alpha val="60000"/>
                </a:srgbClr>
              </a:solidFill>
              <a:latin typeface="Lato Light"/>
              <a:ea typeface="微软雅黑" panose="020B0503020204020204" pitchFamily="34" charset="-122"/>
              <a:cs typeface="Lato Light"/>
            </a:endParaRPr>
          </a:p>
        </p:txBody>
      </p:sp>
      <p:grpSp>
        <p:nvGrpSpPr>
          <p:cNvPr id="58" name="组合 57"/>
          <p:cNvGrpSpPr/>
          <p:nvPr/>
        </p:nvGrpSpPr>
        <p:grpSpPr>
          <a:xfrm>
            <a:off x="2682621" y="213699"/>
            <a:ext cx="3778758" cy="679483"/>
            <a:chOff x="3576828" y="275407"/>
            <a:chExt cx="5038344" cy="905977"/>
          </a:xfrm>
        </p:grpSpPr>
        <p:sp>
          <p:nvSpPr>
            <p:cNvPr id="59" name="TextBox 28"/>
            <p:cNvSpPr txBox="1"/>
            <p:nvPr/>
          </p:nvSpPr>
          <p:spPr>
            <a:xfrm>
              <a:off x="5479839" y="275407"/>
              <a:ext cx="1232323" cy="276999"/>
            </a:xfrm>
            <a:prstGeom prst="rect">
              <a:avLst/>
            </a:prstGeom>
            <a:noFill/>
          </p:spPr>
          <p:txBody>
            <a:bodyPr wrap="square">
              <a:spAutoFit/>
            </a:bodyPr>
            <a:lstStyle/>
            <a:p>
              <a:pPr algn="dist" defTabSz="685165">
                <a:defRPr/>
              </a:pPr>
              <a:r>
                <a:rPr lang="zh-CN" altLang="en-US" sz="750" b="1" dirty="0">
                  <a:solidFill>
                    <a:srgbClr val="445469"/>
                  </a:solidFill>
                  <a:latin typeface="Lato Regular"/>
                  <a:ea typeface="微软雅黑" panose="020B0503020204020204" pitchFamily="34" charset="-122"/>
                  <a:cs typeface="Lato Regular"/>
                </a:rPr>
                <a:t>刘铁头 </a:t>
              </a:r>
              <a:r>
                <a:rPr lang="en-US" altLang="zh-CN" sz="750" b="1" dirty="0">
                  <a:solidFill>
                    <a:srgbClr val="445469"/>
                  </a:solidFill>
                  <a:latin typeface="Lato Regular"/>
                  <a:ea typeface="微软雅黑" panose="020B0503020204020204" pitchFamily="34" charset="-122"/>
                  <a:cs typeface="Lato Regular"/>
                </a:rPr>
                <a:t>Design</a:t>
              </a:r>
              <a:endParaRPr lang="en-US" sz="750" b="1" dirty="0">
                <a:solidFill>
                  <a:srgbClr val="445469"/>
                </a:solidFill>
                <a:latin typeface="Lato Regular"/>
                <a:ea typeface="微软雅黑" panose="020B0503020204020204" pitchFamily="34" charset="-122"/>
                <a:cs typeface="Lato Regular"/>
              </a:endParaRPr>
            </a:p>
          </p:txBody>
        </p:sp>
        <p:grpSp>
          <p:nvGrpSpPr>
            <p:cNvPr id="60" name="组合 59"/>
            <p:cNvGrpSpPr/>
            <p:nvPr/>
          </p:nvGrpSpPr>
          <p:grpSpPr>
            <a:xfrm>
              <a:off x="5651089" y="1099743"/>
              <a:ext cx="889822" cy="81641"/>
              <a:chOff x="5726511" y="1063883"/>
              <a:chExt cx="889822" cy="81641"/>
            </a:xfrm>
          </p:grpSpPr>
          <p:sp>
            <p:nvSpPr>
              <p:cNvPr id="70" name="Oval 30"/>
              <p:cNvSpPr/>
              <p:nvPr/>
            </p:nvSpPr>
            <p:spPr bwMode="auto">
              <a:xfrm>
                <a:off x="5726511" y="1063883"/>
                <a:ext cx="81640" cy="81641"/>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71" name="Oval 35"/>
              <p:cNvSpPr/>
              <p:nvPr/>
            </p:nvSpPr>
            <p:spPr bwMode="auto">
              <a:xfrm>
                <a:off x="5928557" y="1063883"/>
                <a:ext cx="81640" cy="81641"/>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72" name="Oval 36"/>
              <p:cNvSpPr/>
              <p:nvPr/>
            </p:nvSpPr>
            <p:spPr bwMode="auto">
              <a:xfrm>
                <a:off x="6130603" y="1063883"/>
                <a:ext cx="81640" cy="8164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73" name="Oval 37"/>
              <p:cNvSpPr/>
              <p:nvPr/>
            </p:nvSpPr>
            <p:spPr bwMode="auto">
              <a:xfrm>
                <a:off x="6332649" y="1063883"/>
                <a:ext cx="81640" cy="81641"/>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86" name="Oval 38"/>
              <p:cNvSpPr/>
              <p:nvPr/>
            </p:nvSpPr>
            <p:spPr bwMode="auto">
              <a:xfrm>
                <a:off x="6534693" y="1063883"/>
                <a:ext cx="81640" cy="81641"/>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grpSp>
        <p:sp>
          <p:nvSpPr>
            <p:cNvPr id="69" name="TextBox 72"/>
            <p:cNvSpPr txBox="1">
              <a:spLocks noChangeArrowheads="1"/>
            </p:cNvSpPr>
            <p:nvPr/>
          </p:nvSpPr>
          <p:spPr bwMode="auto">
            <a:xfrm>
              <a:off x="3576828" y="564230"/>
              <a:ext cx="5038344" cy="430887"/>
            </a:xfrm>
            <a:prstGeom prst="rect">
              <a:avLst/>
            </a:prstGeom>
            <a:noFill/>
            <a:ln>
              <a:noFill/>
            </a:ln>
          </p:spPr>
          <p:txBody>
            <a:bodyPr wrap="square" lIns="0" tIns="0" rIns="0" bIns="0">
              <a:spAutoFit/>
            </a:bodyPr>
            <a:lstStyle>
              <a:lvl1pPr>
                <a:defRPr sz="3600">
                  <a:solidFill>
                    <a:schemeClr val="tx1"/>
                  </a:solidFill>
                  <a:latin typeface="Lato Light" charset="0"/>
                  <a:ea typeface="MS PGothic" panose="020B0600070205080204" charset="-128"/>
                  <a:cs typeface="MS PGothic" panose="020B0600070205080204" charset="-128"/>
                </a:defRPr>
              </a:lvl1pPr>
              <a:lvl2pPr marL="742950" indent="-285750">
                <a:defRPr sz="3600">
                  <a:solidFill>
                    <a:schemeClr val="tx1"/>
                  </a:solidFill>
                  <a:latin typeface="Lato Light" charset="0"/>
                  <a:ea typeface="MS PGothic" panose="020B0600070205080204" charset="-128"/>
                </a:defRPr>
              </a:lvl2pPr>
              <a:lvl3pPr marL="1143000" indent="-228600">
                <a:defRPr sz="3600">
                  <a:solidFill>
                    <a:schemeClr val="tx1"/>
                  </a:solidFill>
                  <a:latin typeface="Lato Light" charset="0"/>
                  <a:ea typeface="MS PGothic" panose="020B0600070205080204" charset="-128"/>
                </a:defRPr>
              </a:lvl3pPr>
              <a:lvl4pPr marL="1600200" indent="-228600">
                <a:defRPr sz="3600">
                  <a:solidFill>
                    <a:schemeClr val="tx1"/>
                  </a:solidFill>
                  <a:latin typeface="Lato Light" charset="0"/>
                  <a:ea typeface="MS PGothic" panose="020B0600070205080204" charset="-128"/>
                </a:defRPr>
              </a:lvl4pPr>
              <a:lvl5pPr marL="2057400" indent="-228600">
                <a:defRPr sz="3600">
                  <a:solidFill>
                    <a:schemeClr val="tx1"/>
                  </a:solidFill>
                  <a:latin typeface="Lato Light" charset="0"/>
                  <a:ea typeface="MS PGothic" panose="020B060007020508020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charset="-128"/>
                </a:defRPr>
              </a:lvl9pPr>
            </a:lstStyle>
            <a:p>
              <a:pPr algn="dist" defTabSz="685165"/>
              <a:r>
                <a:rPr lang="zh-CN" altLang="en-US" sz="2100" b="1" dirty="0">
                  <a:solidFill>
                    <a:srgbClr val="445469"/>
                  </a:solidFill>
                  <a:latin typeface="微软雅黑" panose="020B0503020204020204" pitchFamily="34" charset="-122"/>
                  <a:ea typeface="微软雅黑" panose="020B0503020204020204" pitchFamily="34" charset="-122"/>
                  <a:cs typeface="Lato Regular" charset="0"/>
                </a:rPr>
                <a:t>请在这里输入你伟大的标题</a:t>
              </a:r>
              <a:endParaRPr lang="en-US" sz="2100" b="1" dirty="0">
                <a:solidFill>
                  <a:srgbClr val="445469"/>
                </a:solidFill>
                <a:latin typeface="微软雅黑" panose="020B0503020204020204" pitchFamily="34" charset="-122"/>
                <a:ea typeface="微软雅黑" panose="020B0503020204020204" pitchFamily="34" charset="-122"/>
                <a:cs typeface="Lato Regular" charset="0"/>
              </a:endParaRPr>
            </a:p>
          </p:txBody>
        </p: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32"/>
          <p:cNvSpPr>
            <a:spLocks noChangeArrowheads="1"/>
          </p:cNvSpPr>
          <p:nvPr/>
        </p:nvSpPr>
        <p:spPr bwMode="auto">
          <a:xfrm>
            <a:off x="1680433" y="1496341"/>
            <a:ext cx="1181162" cy="2981453"/>
          </a:xfrm>
          <a:custGeom>
            <a:avLst/>
            <a:gdLst>
              <a:gd name="G0" fmla="+- 1 0 0"/>
              <a:gd name="G1" fmla="+- 1 0 0"/>
              <a:gd name="G2" fmla="+- 1 0 0"/>
              <a:gd name="G3" fmla="*/ 1 0 0"/>
              <a:gd name="G4" fmla="+- 1 0 0"/>
              <a:gd name="G5" fmla="+- 1 0 0"/>
              <a:gd name="G6" fmla="+- 3483 0 0"/>
              <a:gd name="G7" fmla="+- 2754 0 0"/>
              <a:gd name="G8" fmla="+- 2025 0 0"/>
              <a:gd name="G9" fmla="+- 1 0 0"/>
              <a:gd name="G10" fmla="+- 1 0 0"/>
              <a:gd name="G11" fmla="*/ 1 0 0"/>
              <a:gd name="G12" fmla="+- 1 0 0"/>
              <a:gd name="G13" fmla="+- 1 0 0"/>
              <a:gd name="G14" fmla="+- 1 0 0"/>
              <a:gd name="G15" fmla="+- 1 0 0"/>
              <a:gd name="G16" fmla="+- 1 0 0"/>
              <a:gd name="G17" fmla="+- 1 0 0"/>
              <a:gd name="G18" fmla="+- 1 0 0"/>
              <a:gd name="G19" fmla="+- 1 0 0"/>
              <a:gd name="G20" fmla="+- 1 0 0"/>
              <a:gd name="G21" fmla="+- 1 0 0"/>
              <a:gd name="G22" fmla="+- 1 0 0"/>
              <a:gd name="G23" fmla="+- 1 0 0"/>
              <a:gd name="G24" fmla="+- 1 0 0"/>
              <a:gd name="G25" fmla="+- 1 0 0"/>
              <a:gd name="G26" fmla="+- 1 0 0"/>
              <a:gd name="G27" fmla="+- 1 0 0"/>
              <a:gd name="G28" fmla="+- 1 0 0"/>
              <a:gd name="G29" fmla="+- 1 0 0"/>
              <a:gd name="G30" fmla="+- 1 0 0"/>
              <a:gd name="G31" fmla="+- 1 0 0"/>
              <a:gd name="G32" fmla="+- 1 0 0"/>
              <a:gd name="G33" fmla="+- 1 0 0"/>
              <a:gd name="G34" fmla="+- 1 0 0"/>
              <a:gd name="G35" fmla="+- 1 0 0"/>
              <a:gd name="G36" fmla="+- 1 0 0"/>
              <a:gd name="G37" fmla="+- 1 0 0"/>
              <a:gd name="G38" fmla="+- 1 0 0"/>
              <a:gd name="G39" fmla="+- 1 0 0"/>
              <a:gd name="G40" fmla="+- 1 0 0"/>
              <a:gd name="G41" fmla="+- 1 0 0"/>
              <a:gd name="G42" fmla="*/ 1 0 0"/>
              <a:gd name="T0" fmla="*/ 4652 256 1"/>
              <a:gd name="T1" fmla="*/ 0 256 1"/>
              <a:gd name="G43" fmla="+- 0 T0 T1"/>
              <a:gd name="G44" fmla="sin G42 G43"/>
              <a:gd name="G45" fmla="+- 1 0 0"/>
              <a:gd name="G46" fmla="+- 1 0 0"/>
              <a:gd name="G47" fmla="+- 1 0 0"/>
              <a:gd name="G48" fmla="+- 1 0 0"/>
              <a:gd name="G49" fmla="+- 1 0 0"/>
              <a:gd name="G50" fmla="*/ 1 0 0"/>
              <a:gd name="T2" fmla="*/ 856 256 1"/>
              <a:gd name="T3" fmla="*/ 0 256 1"/>
              <a:gd name="G51" fmla="+- 0 T2 T3"/>
              <a:gd name="G52" fmla="sin G50 G51"/>
              <a:gd name="G53" fmla="+- 1 0 0"/>
              <a:gd name="G54" fmla="+- 1 0 0"/>
              <a:gd name="G55" fmla="+- 1 0 0"/>
              <a:gd name="T4" fmla="*/ 248 w 2197"/>
              <a:gd name="T5" fmla="*/ 1248 h 5509"/>
              <a:gd name="T6" fmla="*/ 248 w 2197"/>
              <a:gd name="T7" fmla="*/ 1248 h 5509"/>
              <a:gd name="T8" fmla="*/ 70 w 2197"/>
              <a:gd name="T9" fmla="*/ 1062 h 5509"/>
              <a:gd name="T10" fmla="*/ 0 w 2197"/>
              <a:gd name="T11" fmla="*/ 624 h 5509"/>
              <a:gd name="T12" fmla="*/ 70 w 2197"/>
              <a:gd name="T13" fmla="*/ 186 h 5509"/>
              <a:gd name="T14" fmla="*/ 248 w 2197"/>
              <a:gd name="T15" fmla="*/ 0 h 5509"/>
              <a:gd name="T16" fmla="*/ 427 w 2197"/>
              <a:gd name="T17" fmla="*/ 186 h 5509"/>
              <a:gd name="T18" fmla="*/ 497 w 2197"/>
              <a:gd name="T19" fmla="*/ 624 h 5509"/>
              <a:gd name="T20" fmla="*/ 427 w 2197"/>
              <a:gd name="T21" fmla="*/ 1062 h 5509"/>
              <a:gd name="T22" fmla="*/ 248 w 2197"/>
              <a:gd name="T23" fmla="*/ 1248 h 5509"/>
              <a:gd name="T24" fmla="*/ 248 w 2197"/>
              <a:gd name="T25" fmla="*/ 21 h 5509"/>
              <a:gd name="T26" fmla="*/ 248 w 2197"/>
              <a:gd name="T27" fmla="*/ 21 h 5509"/>
              <a:gd name="T28" fmla="*/ 90 w 2197"/>
              <a:gd name="T29" fmla="*/ 194 h 5509"/>
              <a:gd name="T30" fmla="*/ 21 w 2197"/>
              <a:gd name="T31" fmla="*/ 624 h 5509"/>
              <a:gd name="T32" fmla="*/ 90 w 2197"/>
              <a:gd name="T33" fmla="*/ 1054 h 5509"/>
              <a:gd name="T34" fmla="*/ 248 w 2197"/>
              <a:gd name="T35" fmla="*/ 1227 h 5509"/>
              <a:gd name="T36" fmla="*/ 407 w 2197"/>
              <a:gd name="T37" fmla="*/ 1054 h 5509"/>
              <a:gd name="T38" fmla="*/ 476 w 2197"/>
              <a:gd name="T39" fmla="*/ 624 h 5509"/>
              <a:gd name="T40" fmla="*/ 407 w 2197"/>
              <a:gd name="T41" fmla="*/ 194 h 5509"/>
              <a:gd name="T42" fmla="*/ 248 w 2197"/>
              <a:gd name="T43" fmla="*/ 21 h 5509"/>
            </a:gdLst>
            <a:ahLst/>
            <a:cxnLst>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97" h="5509">
                <a:moveTo>
                  <a:pt x="1097" y="5508"/>
                </a:moveTo>
                <a:lnTo>
                  <a:pt x="1097" y="5508"/>
                </a:lnTo>
                <a:cubicBezTo>
                  <a:pt x="797" y="5508"/>
                  <a:pt x="518" y="5216"/>
                  <a:pt x="311" y="4686"/>
                </a:cubicBezTo>
                <a:cubicBezTo>
                  <a:pt x="110" y="4168"/>
                  <a:pt x="0" y="3483"/>
                  <a:pt x="0" y="2754"/>
                </a:cubicBezTo>
                <a:cubicBezTo>
                  <a:pt x="0" y="2025"/>
                  <a:pt x="110" y="1338"/>
                  <a:pt x="311" y="822"/>
                </a:cubicBezTo>
                <a:cubicBezTo>
                  <a:pt x="518" y="292"/>
                  <a:pt x="797" y="0"/>
                  <a:pt x="1097" y="0"/>
                </a:cubicBezTo>
                <a:cubicBezTo>
                  <a:pt x="1400" y="0"/>
                  <a:pt x="1679" y="292"/>
                  <a:pt x="1886" y="822"/>
                </a:cubicBezTo>
                <a:cubicBezTo>
                  <a:pt x="2086" y="1338"/>
                  <a:pt x="2196" y="2025"/>
                  <a:pt x="2196" y="2754"/>
                </a:cubicBezTo>
                <a:cubicBezTo>
                  <a:pt x="2196" y="3483"/>
                  <a:pt x="2086" y="4168"/>
                  <a:pt x="1886" y="4686"/>
                </a:cubicBezTo>
                <a:cubicBezTo>
                  <a:pt x="1679" y="5216"/>
                  <a:pt x="1400" y="5508"/>
                  <a:pt x="1097" y="5508"/>
                </a:cubicBezTo>
                <a:close/>
                <a:moveTo>
                  <a:pt x="1097" y="91"/>
                </a:moveTo>
                <a:lnTo>
                  <a:pt x="1097" y="91"/>
                </a:lnTo>
                <a:cubicBezTo>
                  <a:pt x="842" y="91"/>
                  <a:pt x="584" y="370"/>
                  <a:pt x="396" y="856"/>
                </a:cubicBezTo>
                <a:cubicBezTo>
                  <a:pt x="199" y="1361"/>
                  <a:pt x="91" y="2035"/>
                  <a:pt x="91" y="2754"/>
                </a:cubicBezTo>
                <a:cubicBezTo>
                  <a:pt x="91" y="3473"/>
                  <a:pt x="199" y="4147"/>
                  <a:pt x="396" y="4652"/>
                </a:cubicBezTo>
                <a:cubicBezTo>
                  <a:pt x="584" y="5138"/>
                  <a:pt x="842" y="5417"/>
                  <a:pt x="1097" y="5417"/>
                </a:cubicBezTo>
                <a:cubicBezTo>
                  <a:pt x="1355" y="5417"/>
                  <a:pt x="1611" y="5138"/>
                  <a:pt x="1801" y="4652"/>
                </a:cubicBezTo>
                <a:cubicBezTo>
                  <a:pt x="1998" y="4147"/>
                  <a:pt x="2106" y="3473"/>
                  <a:pt x="2106" y="2754"/>
                </a:cubicBezTo>
                <a:cubicBezTo>
                  <a:pt x="2106" y="2035"/>
                  <a:pt x="1998" y="1361"/>
                  <a:pt x="1801" y="856"/>
                </a:cubicBezTo>
                <a:cubicBezTo>
                  <a:pt x="1611" y="370"/>
                  <a:pt x="1355" y="91"/>
                  <a:pt x="1097" y="91"/>
                </a:cubicBezTo>
                <a:close/>
              </a:path>
            </a:pathLst>
          </a:custGeom>
          <a:solidFill>
            <a:schemeClr val="accent3"/>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22" name="Freeform 33"/>
          <p:cNvSpPr>
            <a:spLocks noChangeArrowheads="1"/>
          </p:cNvSpPr>
          <p:nvPr/>
        </p:nvSpPr>
        <p:spPr bwMode="auto">
          <a:xfrm>
            <a:off x="958346" y="1988868"/>
            <a:ext cx="2627726" cy="1881638"/>
          </a:xfrm>
          <a:custGeom>
            <a:avLst/>
            <a:gdLst>
              <a:gd name="G0" fmla="+- 1 0 0"/>
              <a:gd name="G1" fmla="+- 1 0 0"/>
              <a:gd name="G2" fmla="+- 1 0 0"/>
              <a:gd name="G3" fmla="+- 1 0 0"/>
              <a:gd name="G4" fmla="+- 1 0 0"/>
              <a:gd name="G5" fmla="+- 1 0 0"/>
              <a:gd name="G6" fmla="+- 1 0 0"/>
              <a:gd name="G7" fmla="+- 1 0 0"/>
              <a:gd name="G8" fmla="+- 1 0 0"/>
              <a:gd name="G9" fmla="+- 1 0 0"/>
              <a:gd name="G10" fmla="+- 1 0 0"/>
              <a:gd name="G11" fmla="+- 505 0 0"/>
              <a:gd name="G12" fmla="+- 1 0 0"/>
              <a:gd name="G13" fmla="+- 1 0 0"/>
              <a:gd name="G14" fmla="+- 1 0 0"/>
              <a:gd name="G15" fmla="+- 1 0 0"/>
              <a:gd name="G16" fmla="+- 1 0 0"/>
              <a:gd name="G17" fmla="+- 1 0 0"/>
              <a:gd name="G18" fmla="+- 1 0 0"/>
              <a:gd name="G19" fmla="+- 1 0 0"/>
              <a:gd name="G20" fmla="+- 1 0 0"/>
              <a:gd name="G21" fmla="+- 1 0 0"/>
              <a:gd name="G22" fmla="+- 1 0 0"/>
              <a:gd name="G23" fmla="+- 1 0 0"/>
              <a:gd name="G24" fmla="+- 1 0 0"/>
              <a:gd name="G25" fmla="+- 1 0 0"/>
              <a:gd name="G26" fmla="*/ 1 0 0"/>
              <a:gd name="G27" fmla="+- 1 0 0"/>
              <a:gd name="G28" fmla="+- 1 0 0"/>
              <a:gd name="G29" fmla="+- 1 0 0"/>
              <a:gd name="G30" fmla="+- 1 0 0"/>
              <a:gd name="G31" fmla="+- 1 0 0"/>
              <a:gd name="G32" fmla="+- 1 0 0"/>
              <a:gd name="G33" fmla="+- 1 0 0"/>
              <a:gd name="G34" fmla="+- 1 0 0"/>
              <a:gd name="G35" fmla="+- 1 0 0"/>
              <a:gd name="G36" fmla="+- 1 0 0"/>
              <a:gd name="G37" fmla="+- 1 0 0"/>
              <a:gd name="G38" fmla="+- 1 0 0"/>
              <a:gd name="G39" fmla="+- 1 0 0"/>
              <a:gd name="G40" fmla="+- 1 0 0"/>
              <a:gd name="G41" fmla="+- 1 0 0"/>
              <a:gd name="G42" fmla="+- 1 0 0"/>
              <a:gd name="G43" fmla="+- 1 0 0"/>
              <a:gd name="G44" fmla="+- 1 0 0"/>
              <a:gd name="G45" fmla="+- 1 0 0"/>
              <a:gd name="G46" fmla="+- 1 0 0"/>
              <a:gd name="G47" fmla="+- 1 0 0"/>
              <a:gd name="G48" fmla="+- 1 0 0"/>
              <a:gd name="G49" fmla="+- 1 0 0"/>
              <a:gd name="G50" fmla="+- 1 0 0"/>
              <a:gd name="G51" fmla="+- 1 0 0"/>
              <a:gd name="G52" fmla="+- 1 0 0"/>
              <a:gd name="G53" fmla="+- 1 0 0"/>
              <a:gd name="G54" fmla="+- 1 0 0"/>
              <a:gd name="G55" fmla="+- 1 0 0"/>
              <a:gd name="G56" fmla="+- 1 0 0"/>
              <a:gd name="G57" fmla="+- 1 0 0"/>
              <a:gd name="G58" fmla="+- 1 0 0"/>
              <a:gd name="T0" fmla="*/ 940 w 4877"/>
              <a:gd name="T1" fmla="*/ 788 h 3478"/>
              <a:gd name="T2" fmla="*/ 940 w 4877"/>
              <a:gd name="T3" fmla="*/ 788 h 3478"/>
              <a:gd name="T4" fmla="*/ 419 w 4877"/>
              <a:gd name="T5" fmla="*/ 596 h 3478"/>
              <a:gd name="T6" fmla="*/ 139 w 4877"/>
              <a:gd name="T7" fmla="*/ 367 h 3478"/>
              <a:gd name="T8" fmla="*/ 8 w 4877"/>
              <a:gd name="T9" fmla="*/ 153 h 3478"/>
              <a:gd name="T10" fmla="*/ 21 w 4877"/>
              <a:gd name="T11" fmla="*/ 56 h 3478"/>
              <a:gd name="T12" fmla="*/ 165 w 4877"/>
              <a:gd name="T13" fmla="*/ 0 h 3478"/>
              <a:gd name="T14" fmla="*/ 686 w 4877"/>
              <a:gd name="T15" fmla="*/ 191 h 3478"/>
              <a:gd name="T16" fmla="*/ 965 w 4877"/>
              <a:gd name="T17" fmla="*/ 420 h 3478"/>
              <a:gd name="T18" fmla="*/ 1097 w 4877"/>
              <a:gd name="T19" fmla="*/ 635 h 3478"/>
              <a:gd name="T20" fmla="*/ 1084 w 4877"/>
              <a:gd name="T21" fmla="*/ 731 h 3478"/>
              <a:gd name="T22" fmla="*/ 940 w 4877"/>
              <a:gd name="T23" fmla="*/ 788 h 3478"/>
              <a:gd name="T24" fmla="*/ 165 w 4877"/>
              <a:gd name="T25" fmla="*/ 13 h 3478"/>
              <a:gd name="T26" fmla="*/ 165 w 4877"/>
              <a:gd name="T27" fmla="*/ 13 h 3478"/>
              <a:gd name="T28" fmla="*/ 33 w 4877"/>
              <a:gd name="T29" fmla="*/ 64 h 3478"/>
              <a:gd name="T30" fmla="*/ 22 w 4877"/>
              <a:gd name="T31" fmla="*/ 150 h 3478"/>
              <a:gd name="T32" fmla="*/ 426 w 4877"/>
              <a:gd name="T33" fmla="*/ 584 h 3478"/>
              <a:gd name="T34" fmla="*/ 940 w 4877"/>
              <a:gd name="T35" fmla="*/ 774 h 3478"/>
              <a:gd name="T36" fmla="*/ 1072 w 4877"/>
              <a:gd name="T37" fmla="*/ 723 h 3478"/>
              <a:gd name="T38" fmla="*/ 1083 w 4877"/>
              <a:gd name="T39" fmla="*/ 638 h 3478"/>
              <a:gd name="T40" fmla="*/ 679 w 4877"/>
              <a:gd name="T41" fmla="*/ 203 h 3478"/>
              <a:gd name="T42" fmla="*/ 165 w 4877"/>
              <a:gd name="T43" fmla="*/ 13 h 3478"/>
              <a:gd name="T44" fmla="*/ 940 w 4877"/>
              <a:gd name="T45" fmla="*/ 788 h 3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77" h="3478">
                <a:moveTo>
                  <a:pt x="4147" y="3477"/>
                </a:moveTo>
                <a:lnTo>
                  <a:pt x="4147" y="3477"/>
                </a:lnTo>
                <a:cubicBezTo>
                  <a:pt x="3553" y="3477"/>
                  <a:pt x="2672" y="3151"/>
                  <a:pt x="1850" y="2629"/>
                </a:cubicBezTo>
                <a:cubicBezTo>
                  <a:pt x="1368" y="2325"/>
                  <a:pt x="941" y="1976"/>
                  <a:pt x="615" y="1621"/>
                </a:cubicBezTo>
                <a:cubicBezTo>
                  <a:pt x="294" y="1274"/>
                  <a:pt x="95" y="947"/>
                  <a:pt x="36" y="674"/>
                </a:cubicBezTo>
                <a:cubicBezTo>
                  <a:pt x="0" y="505"/>
                  <a:pt x="19" y="361"/>
                  <a:pt x="94" y="249"/>
                </a:cubicBezTo>
                <a:cubicBezTo>
                  <a:pt x="201" y="86"/>
                  <a:pt x="421" y="0"/>
                  <a:pt x="728" y="0"/>
                </a:cubicBezTo>
                <a:cubicBezTo>
                  <a:pt x="1323" y="0"/>
                  <a:pt x="2205" y="323"/>
                  <a:pt x="3027" y="845"/>
                </a:cubicBezTo>
                <a:cubicBezTo>
                  <a:pt x="3509" y="1152"/>
                  <a:pt x="3936" y="1500"/>
                  <a:pt x="4261" y="1853"/>
                </a:cubicBezTo>
                <a:cubicBezTo>
                  <a:pt x="4583" y="2200"/>
                  <a:pt x="4781" y="2530"/>
                  <a:pt x="4840" y="2802"/>
                </a:cubicBezTo>
                <a:cubicBezTo>
                  <a:pt x="4876" y="2972"/>
                  <a:pt x="4857" y="3113"/>
                  <a:pt x="4783" y="3225"/>
                </a:cubicBezTo>
                <a:cubicBezTo>
                  <a:pt x="4676" y="3390"/>
                  <a:pt x="4456" y="3477"/>
                  <a:pt x="4147" y="3477"/>
                </a:cubicBezTo>
                <a:lnTo>
                  <a:pt x="728" y="59"/>
                </a:lnTo>
                <a:cubicBezTo>
                  <a:pt x="442" y="59"/>
                  <a:pt x="241" y="137"/>
                  <a:pt x="144" y="283"/>
                </a:cubicBezTo>
                <a:cubicBezTo>
                  <a:pt x="79" y="380"/>
                  <a:pt x="62" y="509"/>
                  <a:pt x="95" y="661"/>
                </a:cubicBezTo>
                <a:cubicBezTo>
                  <a:pt x="212" y="1204"/>
                  <a:pt x="931" y="1974"/>
                  <a:pt x="1882" y="2578"/>
                </a:cubicBezTo>
                <a:cubicBezTo>
                  <a:pt x="2695" y="3094"/>
                  <a:pt x="3564" y="3415"/>
                  <a:pt x="4147" y="3415"/>
                </a:cubicBezTo>
                <a:cubicBezTo>
                  <a:pt x="4435" y="3415"/>
                  <a:pt x="4635" y="3339"/>
                  <a:pt x="4733" y="3193"/>
                </a:cubicBezTo>
                <a:cubicBezTo>
                  <a:pt x="4798" y="3094"/>
                  <a:pt x="4813" y="2967"/>
                  <a:pt x="4781" y="2815"/>
                </a:cubicBezTo>
                <a:cubicBezTo>
                  <a:pt x="4665" y="2272"/>
                  <a:pt x="3947" y="1500"/>
                  <a:pt x="2995" y="896"/>
                </a:cubicBezTo>
                <a:cubicBezTo>
                  <a:pt x="2182" y="380"/>
                  <a:pt x="1313" y="59"/>
                  <a:pt x="728" y="59"/>
                </a:cubicBezTo>
                <a:lnTo>
                  <a:pt x="4147" y="3477"/>
                </a:lnTo>
              </a:path>
            </a:pathLst>
          </a:custGeom>
          <a:solidFill>
            <a:schemeClr val="accent3"/>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23" name="Freeform 34"/>
          <p:cNvSpPr>
            <a:spLocks noChangeArrowheads="1"/>
          </p:cNvSpPr>
          <p:nvPr/>
        </p:nvSpPr>
        <p:spPr bwMode="auto">
          <a:xfrm>
            <a:off x="958346" y="1988868"/>
            <a:ext cx="2627726" cy="1881638"/>
          </a:xfrm>
          <a:custGeom>
            <a:avLst/>
            <a:gdLst>
              <a:gd name="G0" fmla="+- 1 0 0"/>
              <a:gd name="G1" fmla="+- 1 0 0"/>
              <a:gd name="G2" fmla="+- 1 0 0"/>
              <a:gd name="G3" fmla="+- 1 0 0"/>
              <a:gd name="G4" fmla="+- 1 0 0"/>
              <a:gd name="G5" fmla="+- 1 0 0"/>
              <a:gd name="G6" fmla="+- 1 0 0"/>
              <a:gd name="G7" fmla="+- 1 0 0"/>
              <a:gd name="G8" fmla="+- 1 0 0"/>
              <a:gd name="G9" fmla="+- 2972 0 0"/>
              <a:gd name="G10" fmla="+- 1 0 0"/>
              <a:gd name="G11" fmla="+- 1 0 0"/>
              <a:gd name="G12" fmla="+- 1 0 0"/>
              <a:gd name="G13" fmla="+- 1 0 0"/>
              <a:gd name="G14" fmla="+- 1 0 0"/>
              <a:gd name="G15" fmla="+- 1 0 0"/>
              <a:gd name="G16" fmla="+- 1 0 0"/>
              <a:gd name="G17" fmla="+- 1 0 0"/>
              <a:gd name="G18" fmla="+- 1 0 0"/>
              <a:gd name="G19" fmla="+- 1 0 0"/>
              <a:gd name="G20" fmla="+- 1 0 0"/>
              <a:gd name="G21" fmla="+- 1 0 0"/>
              <a:gd name="G22" fmla="+- 1 0 0"/>
              <a:gd name="G23" fmla="+- 1 0 0"/>
              <a:gd name="G24" fmla="*/ 1 0 0"/>
              <a:gd name="G25" fmla="+- 1 0 0"/>
              <a:gd name="G26" fmla="+- 1 0 0"/>
              <a:gd name="G27" fmla="+- 1 0 0"/>
              <a:gd name="G28" fmla="+- 1 0 0"/>
              <a:gd name="G29" fmla="+- 1 0 0"/>
              <a:gd name="G30" fmla="+- 1 0 0"/>
              <a:gd name="G31" fmla="+- 1 0 0"/>
              <a:gd name="G32" fmla="+- 1 0 0"/>
              <a:gd name="G33" fmla="+- 1 0 0"/>
              <a:gd name="G34" fmla="+- 1 0 0"/>
              <a:gd name="G35" fmla="+- 1 0 0"/>
              <a:gd name="G36" fmla="+- 1 0 0"/>
              <a:gd name="G37" fmla="+- 1 0 0"/>
              <a:gd name="G38" fmla="+- 1 0 0"/>
              <a:gd name="G39" fmla="+- 1 0 0"/>
              <a:gd name="G40" fmla="+- 1 0 0"/>
              <a:gd name="G41" fmla="+- 1 0 0"/>
              <a:gd name="G42" fmla="+- 1 0 0"/>
              <a:gd name="G43" fmla="+- 1 0 0"/>
              <a:gd name="G44" fmla="+- 1 0 0"/>
              <a:gd name="G45" fmla="+- 1 0 0"/>
              <a:gd name="G46" fmla="+- 1 0 0"/>
              <a:gd name="G47" fmla="+- 1 0 0"/>
              <a:gd name="G48" fmla="+- 1 0 0"/>
              <a:gd name="G49" fmla="+- 1 0 0"/>
              <a:gd name="G50" fmla="+- 1 0 0"/>
              <a:gd name="G51" fmla="+- 1 0 0"/>
              <a:gd name="G52" fmla="+- 1 0 0"/>
              <a:gd name="G53" fmla="+- 1 0 0"/>
              <a:gd name="G54" fmla="+- 1 0 0"/>
              <a:gd name="G55" fmla="+- 1 0 0"/>
              <a:gd name="G56" fmla="+- 1 0 0"/>
              <a:gd name="G57" fmla="+- 1 0 0"/>
              <a:gd name="G58" fmla="+- 1 0 0"/>
              <a:gd name="G59" fmla="+- 1 0 0"/>
              <a:gd name="G60" fmla="+- 1 0 0"/>
              <a:gd name="G61" fmla="+- 1 0 0"/>
              <a:gd name="G62" fmla="+- 1 0 0"/>
              <a:gd name="G63" fmla="+- 1 0 0"/>
              <a:gd name="G64" fmla="+- 1 0 0"/>
              <a:gd name="T0" fmla="*/ 165 w 4877"/>
              <a:gd name="T1" fmla="*/ 788 h 3478"/>
              <a:gd name="T2" fmla="*/ 165 w 4877"/>
              <a:gd name="T3" fmla="*/ 788 h 3478"/>
              <a:gd name="T4" fmla="*/ 165 w 4877"/>
              <a:gd name="T5" fmla="*/ 788 h 3478"/>
              <a:gd name="T6" fmla="*/ 21 w 4877"/>
              <a:gd name="T7" fmla="*/ 731 h 3478"/>
              <a:gd name="T8" fmla="*/ 8 w 4877"/>
              <a:gd name="T9" fmla="*/ 635 h 3478"/>
              <a:gd name="T10" fmla="*/ 139 w 4877"/>
              <a:gd name="T11" fmla="*/ 420 h 3478"/>
              <a:gd name="T12" fmla="*/ 419 w 4877"/>
              <a:gd name="T13" fmla="*/ 191 h 3478"/>
              <a:gd name="T14" fmla="*/ 940 w 4877"/>
              <a:gd name="T15" fmla="*/ 0 h 3478"/>
              <a:gd name="T16" fmla="*/ 1084 w 4877"/>
              <a:gd name="T17" fmla="*/ 56 h 3478"/>
              <a:gd name="T18" fmla="*/ 1097 w 4877"/>
              <a:gd name="T19" fmla="*/ 153 h 3478"/>
              <a:gd name="T20" fmla="*/ 965 w 4877"/>
              <a:gd name="T21" fmla="*/ 367 h 3478"/>
              <a:gd name="T22" fmla="*/ 686 w 4877"/>
              <a:gd name="T23" fmla="*/ 596 h 3478"/>
              <a:gd name="T24" fmla="*/ 165 w 4877"/>
              <a:gd name="T25" fmla="*/ 788 h 3478"/>
              <a:gd name="T26" fmla="*/ 940 w 4877"/>
              <a:gd name="T27" fmla="*/ 13 h 3478"/>
              <a:gd name="T28" fmla="*/ 940 w 4877"/>
              <a:gd name="T29" fmla="*/ 13 h 3478"/>
              <a:gd name="T30" fmla="*/ 426 w 4877"/>
              <a:gd name="T31" fmla="*/ 203 h 3478"/>
              <a:gd name="T32" fmla="*/ 22 w 4877"/>
              <a:gd name="T33" fmla="*/ 638 h 3478"/>
              <a:gd name="T34" fmla="*/ 33 w 4877"/>
              <a:gd name="T35" fmla="*/ 723 h 3478"/>
              <a:gd name="T36" fmla="*/ 165 w 4877"/>
              <a:gd name="T37" fmla="*/ 774 h 3478"/>
              <a:gd name="T38" fmla="*/ 165 w 4877"/>
              <a:gd name="T39" fmla="*/ 774 h 3478"/>
              <a:gd name="T40" fmla="*/ 678 w 4877"/>
              <a:gd name="T41" fmla="*/ 584 h 3478"/>
              <a:gd name="T42" fmla="*/ 1083 w 4877"/>
              <a:gd name="T43" fmla="*/ 150 h 3478"/>
              <a:gd name="T44" fmla="*/ 1072 w 4877"/>
              <a:gd name="T45" fmla="*/ 64 h 3478"/>
              <a:gd name="T46" fmla="*/ 940 w 4877"/>
              <a:gd name="T47" fmla="*/ 13 h 3478"/>
              <a:gd name="T48" fmla="*/ 165 w 4877"/>
              <a:gd name="T49" fmla="*/ 788 h 3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77" h="3478">
                <a:moveTo>
                  <a:pt x="730" y="3477"/>
                </a:moveTo>
                <a:lnTo>
                  <a:pt x="730" y="3477"/>
                </a:lnTo>
                <a:cubicBezTo>
                  <a:pt x="728" y="3477"/>
                  <a:pt x="728" y="3477"/>
                  <a:pt x="728" y="3477"/>
                </a:cubicBezTo>
                <a:cubicBezTo>
                  <a:pt x="421" y="3477"/>
                  <a:pt x="201" y="3390"/>
                  <a:pt x="94" y="3225"/>
                </a:cubicBezTo>
                <a:cubicBezTo>
                  <a:pt x="19" y="3113"/>
                  <a:pt x="0" y="2972"/>
                  <a:pt x="36" y="2802"/>
                </a:cubicBezTo>
                <a:cubicBezTo>
                  <a:pt x="95" y="2530"/>
                  <a:pt x="294" y="2200"/>
                  <a:pt x="615" y="1853"/>
                </a:cubicBezTo>
                <a:cubicBezTo>
                  <a:pt x="941" y="1500"/>
                  <a:pt x="1368" y="1152"/>
                  <a:pt x="1850" y="845"/>
                </a:cubicBezTo>
                <a:cubicBezTo>
                  <a:pt x="2672" y="323"/>
                  <a:pt x="3553" y="0"/>
                  <a:pt x="4147" y="0"/>
                </a:cubicBezTo>
                <a:cubicBezTo>
                  <a:pt x="4456" y="0"/>
                  <a:pt x="4676" y="86"/>
                  <a:pt x="4783" y="249"/>
                </a:cubicBezTo>
                <a:cubicBezTo>
                  <a:pt x="4857" y="361"/>
                  <a:pt x="4876" y="505"/>
                  <a:pt x="4840" y="674"/>
                </a:cubicBezTo>
                <a:cubicBezTo>
                  <a:pt x="4781" y="947"/>
                  <a:pt x="4583" y="1274"/>
                  <a:pt x="4261" y="1621"/>
                </a:cubicBezTo>
                <a:cubicBezTo>
                  <a:pt x="3936" y="1976"/>
                  <a:pt x="3509" y="2325"/>
                  <a:pt x="3027" y="2629"/>
                </a:cubicBezTo>
                <a:cubicBezTo>
                  <a:pt x="2205" y="3151"/>
                  <a:pt x="1323" y="3477"/>
                  <a:pt x="730" y="3477"/>
                </a:cubicBezTo>
                <a:lnTo>
                  <a:pt x="4147" y="59"/>
                </a:lnTo>
                <a:cubicBezTo>
                  <a:pt x="3564" y="59"/>
                  <a:pt x="2695" y="380"/>
                  <a:pt x="1882" y="896"/>
                </a:cubicBezTo>
                <a:cubicBezTo>
                  <a:pt x="931" y="1500"/>
                  <a:pt x="212" y="2272"/>
                  <a:pt x="95" y="2815"/>
                </a:cubicBezTo>
                <a:cubicBezTo>
                  <a:pt x="62" y="2967"/>
                  <a:pt x="79" y="3094"/>
                  <a:pt x="144" y="3193"/>
                </a:cubicBezTo>
                <a:cubicBezTo>
                  <a:pt x="241" y="3339"/>
                  <a:pt x="442" y="3415"/>
                  <a:pt x="728" y="3415"/>
                </a:cubicBezTo>
                <a:cubicBezTo>
                  <a:pt x="730" y="3415"/>
                  <a:pt x="730" y="3415"/>
                  <a:pt x="730" y="3415"/>
                </a:cubicBezTo>
                <a:cubicBezTo>
                  <a:pt x="1313" y="3415"/>
                  <a:pt x="2182" y="3094"/>
                  <a:pt x="2993" y="2578"/>
                </a:cubicBezTo>
                <a:cubicBezTo>
                  <a:pt x="3947" y="1974"/>
                  <a:pt x="4665" y="1204"/>
                  <a:pt x="4781" y="661"/>
                </a:cubicBezTo>
                <a:cubicBezTo>
                  <a:pt x="4813" y="509"/>
                  <a:pt x="4798" y="380"/>
                  <a:pt x="4733" y="283"/>
                </a:cubicBezTo>
                <a:cubicBezTo>
                  <a:pt x="4635" y="137"/>
                  <a:pt x="4435" y="59"/>
                  <a:pt x="4147" y="59"/>
                </a:cubicBezTo>
                <a:lnTo>
                  <a:pt x="730" y="3477"/>
                </a:lnTo>
              </a:path>
            </a:pathLst>
          </a:custGeom>
          <a:solidFill>
            <a:schemeClr val="accent3"/>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25" name="Freeform 36"/>
          <p:cNvSpPr>
            <a:spLocks noChangeArrowheads="1"/>
          </p:cNvSpPr>
          <p:nvPr/>
        </p:nvSpPr>
        <p:spPr bwMode="auto">
          <a:xfrm>
            <a:off x="2031912" y="2643973"/>
            <a:ext cx="480594" cy="473399"/>
          </a:xfrm>
          <a:custGeom>
            <a:avLst/>
            <a:gdLst>
              <a:gd name="G0" fmla="+- 439 0 0"/>
              <a:gd name="G1" fmla="+- 439 0 0"/>
              <a:gd name="G2" fmla="+- 196 0 0"/>
              <a:gd name="G3" fmla="+- 1 0 0"/>
              <a:gd name="G4" fmla="+- 1 0 0"/>
              <a:gd name="G5" fmla="+- 1 0 0"/>
              <a:gd name="G6" fmla="+- 1 0 0"/>
              <a:gd name="G7" fmla="+- 1 0 0"/>
              <a:gd name="G8" fmla="+- 1 0 0"/>
              <a:gd name="G9" fmla="+- 1 0 0"/>
              <a:gd name="G10" fmla="+- 1 0 0"/>
              <a:gd name="G11" fmla="+- 1 0 0"/>
              <a:gd name="G12" fmla="+- 682 0 0"/>
              <a:gd name="G13" fmla="+- 439 0 0"/>
              <a:gd name="T0" fmla="*/ 0 w 900"/>
              <a:gd name="T1" fmla="*/ 99 h 880"/>
              <a:gd name="T2" fmla="*/ 0 w 900"/>
              <a:gd name="T3" fmla="*/ 99 h 880"/>
              <a:gd name="T4" fmla="*/ 101 w 900"/>
              <a:gd name="T5" fmla="*/ 0 h 880"/>
              <a:gd name="T6" fmla="*/ 203 w 900"/>
              <a:gd name="T7" fmla="*/ 99 h 880"/>
              <a:gd name="T8" fmla="*/ 101 w 900"/>
              <a:gd name="T9" fmla="*/ 199 h 880"/>
              <a:gd name="T10" fmla="*/ 0 w 900"/>
              <a:gd name="T11" fmla="*/ 99 h 880"/>
            </a:gdLst>
            <a:ahLst/>
            <a:cxnLst>
              <a:cxn ang="0">
                <a:pos x="T0" y="T1"/>
              </a:cxn>
              <a:cxn ang="0">
                <a:pos x="T2" y="T3"/>
              </a:cxn>
              <a:cxn ang="0">
                <a:pos x="T4" y="T5"/>
              </a:cxn>
              <a:cxn ang="0">
                <a:pos x="T6" y="T7"/>
              </a:cxn>
              <a:cxn ang="0">
                <a:pos x="T8" y="T9"/>
              </a:cxn>
              <a:cxn ang="0">
                <a:pos x="T10" y="T11"/>
              </a:cxn>
            </a:cxnLst>
            <a:rect l="0" t="0" r="r" b="b"/>
            <a:pathLst>
              <a:path w="900" h="880">
                <a:moveTo>
                  <a:pt x="0" y="439"/>
                </a:moveTo>
                <a:lnTo>
                  <a:pt x="0" y="439"/>
                </a:lnTo>
                <a:cubicBezTo>
                  <a:pt x="0" y="196"/>
                  <a:pt x="201" y="0"/>
                  <a:pt x="448" y="0"/>
                </a:cubicBezTo>
                <a:cubicBezTo>
                  <a:pt x="698" y="0"/>
                  <a:pt x="899" y="196"/>
                  <a:pt x="899" y="439"/>
                </a:cubicBezTo>
                <a:cubicBezTo>
                  <a:pt x="899" y="682"/>
                  <a:pt x="698" y="879"/>
                  <a:pt x="448" y="879"/>
                </a:cubicBezTo>
                <a:cubicBezTo>
                  <a:pt x="201" y="879"/>
                  <a:pt x="0" y="682"/>
                  <a:pt x="0" y="439"/>
                </a:cubicBezTo>
              </a:path>
            </a:pathLst>
          </a:custGeom>
          <a:solidFill>
            <a:schemeClr val="accent1"/>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27" name="Freeform 38"/>
          <p:cNvSpPr>
            <a:spLocks noChangeArrowheads="1"/>
          </p:cNvSpPr>
          <p:nvPr/>
        </p:nvSpPr>
        <p:spPr bwMode="auto">
          <a:xfrm>
            <a:off x="3437829" y="2438357"/>
            <a:ext cx="100423" cy="160190"/>
          </a:xfrm>
          <a:custGeom>
            <a:avLst/>
            <a:gdLst>
              <a:gd name="G0" fmla="+- 1 0 0"/>
              <a:gd name="G1" fmla="+- 1 0 0"/>
              <a:gd name="G2" fmla="+- 1 0 0"/>
              <a:gd name="G3" fmla="+- 1 0 0"/>
              <a:gd name="G4" fmla="+- 1 0 0"/>
              <a:gd name="G5" fmla="+- 1 0 0"/>
              <a:gd name="G6" fmla="+- 1 0 0"/>
              <a:gd name="G7" fmla="+- 260 0 0"/>
              <a:gd name="G8" fmla="*/ 1 0 0"/>
              <a:gd name="G9" fmla="+- 1 0 0"/>
              <a:gd name="G10" fmla="+- 1 0 0"/>
              <a:gd name="G11" fmla="+- 1 0 0"/>
              <a:gd name="G12" fmla="+- 1 0 0"/>
              <a:gd name="G13" fmla="+- 1 0 0"/>
              <a:gd name="G14" fmla="+- 1 0 0"/>
              <a:gd name="G15" fmla="+- 1 0 0"/>
              <a:gd name="G16" fmla="+- 1 0 0"/>
              <a:gd name="T0" fmla="*/ 31 w 196"/>
              <a:gd name="T1" fmla="*/ 0 h 306"/>
              <a:gd name="T2" fmla="*/ 31 w 196"/>
              <a:gd name="T3" fmla="*/ 0 h 306"/>
              <a:gd name="T4" fmla="*/ 29 w 196"/>
              <a:gd name="T5" fmla="*/ 0 h 306"/>
              <a:gd name="T6" fmla="*/ 0 w 196"/>
              <a:gd name="T7" fmla="*/ 58 h 306"/>
              <a:gd name="T8" fmla="*/ 10 w 196"/>
              <a:gd name="T9" fmla="*/ 68 h 306"/>
              <a:gd name="T10" fmla="*/ 43 w 196"/>
              <a:gd name="T11" fmla="*/ 2 h 306"/>
              <a:gd name="T12" fmla="*/ 31 w 196"/>
              <a:gd name="T13" fmla="*/ 0 h 306"/>
            </a:gdLst>
            <a:ahLst/>
            <a:cxnLst>
              <a:cxn ang="0">
                <a:pos x="T0" y="T1"/>
              </a:cxn>
              <a:cxn ang="0">
                <a:pos x="T2" y="T3"/>
              </a:cxn>
              <a:cxn ang="0">
                <a:pos x="T4" y="T5"/>
              </a:cxn>
              <a:cxn ang="0">
                <a:pos x="T6" y="T7"/>
              </a:cxn>
              <a:cxn ang="0">
                <a:pos x="T8" y="T9"/>
              </a:cxn>
              <a:cxn ang="0">
                <a:pos x="T10" y="T11"/>
              </a:cxn>
              <a:cxn ang="0">
                <a:pos x="T12" y="T13"/>
              </a:cxn>
            </a:cxnLst>
            <a:rect l="0" t="0" r="r" b="b"/>
            <a:pathLst>
              <a:path w="196" h="306">
                <a:moveTo>
                  <a:pt x="140" y="0"/>
                </a:moveTo>
                <a:lnTo>
                  <a:pt x="140" y="0"/>
                </a:lnTo>
                <a:cubicBezTo>
                  <a:pt x="138" y="0"/>
                  <a:pt x="136" y="0"/>
                  <a:pt x="133" y="0"/>
                </a:cubicBezTo>
                <a:cubicBezTo>
                  <a:pt x="100" y="85"/>
                  <a:pt x="55" y="172"/>
                  <a:pt x="0" y="260"/>
                </a:cubicBezTo>
                <a:cubicBezTo>
                  <a:pt x="13" y="277"/>
                  <a:pt x="28" y="292"/>
                  <a:pt x="45" y="305"/>
                </a:cubicBezTo>
                <a:cubicBezTo>
                  <a:pt x="108" y="201"/>
                  <a:pt x="159" y="104"/>
                  <a:pt x="195" y="11"/>
                </a:cubicBezTo>
                <a:cubicBezTo>
                  <a:pt x="178" y="5"/>
                  <a:pt x="159" y="0"/>
                  <a:pt x="140" y="0"/>
                </a:cubicBezTo>
              </a:path>
            </a:pathLst>
          </a:custGeom>
          <a:solidFill>
            <a:srgbClr val="073346"/>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28" name="Freeform 39"/>
          <p:cNvSpPr>
            <a:spLocks noChangeArrowheads="1"/>
          </p:cNvSpPr>
          <p:nvPr/>
        </p:nvSpPr>
        <p:spPr bwMode="auto">
          <a:xfrm>
            <a:off x="3385226" y="2412056"/>
            <a:ext cx="174545" cy="174536"/>
          </a:xfrm>
          <a:custGeom>
            <a:avLst/>
            <a:gdLst>
              <a:gd name="G0" fmla="+- 164 0 0"/>
              <a:gd name="G1" fmla="+- 164 0 0"/>
              <a:gd name="G2" fmla="+- 74 0 0"/>
              <a:gd name="G3" fmla="+- 1 0 0"/>
              <a:gd name="G4" fmla="+- 1 0 0"/>
              <a:gd name="G5" fmla="*/ 1 0 0"/>
              <a:gd name="G6" fmla="+- 1 0 0"/>
              <a:gd name="G7" fmla="+- 1 0 0"/>
              <a:gd name="G8" fmla="+- 1 0 0"/>
              <a:gd name="G9" fmla="*/ 1 0 0"/>
              <a:gd name="G10" fmla="+- 1 0 0"/>
              <a:gd name="G11" fmla="+- 1 0 0"/>
              <a:gd name="G12" fmla="+- 255 0 0"/>
              <a:gd name="G13" fmla="+- 164 0 0"/>
              <a:gd name="T0" fmla="*/ 0 w 337"/>
              <a:gd name="T1" fmla="*/ 37 h 330"/>
              <a:gd name="T2" fmla="*/ 0 w 337"/>
              <a:gd name="T3" fmla="*/ 37 h 330"/>
              <a:gd name="T4" fmla="*/ 37 w 337"/>
              <a:gd name="T5" fmla="*/ 0 h 330"/>
              <a:gd name="T6" fmla="*/ 75 w 337"/>
              <a:gd name="T7" fmla="*/ 37 h 330"/>
              <a:gd name="T8" fmla="*/ 37 w 337"/>
              <a:gd name="T9" fmla="*/ 74 h 330"/>
              <a:gd name="T10" fmla="*/ 0 w 337"/>
              <a:gd name="T11" fmla="*/ 37 h 330"/>
            </a:gdLst>
            <a:ahLst/>
            <a:cxnLst>
              <a:cxn ang="0">
                <a:pos x="T0" y="T1"/>
              </a:cxn>
              <a:cxn ang="0">
                <a:pos x="T2" y="T3"/>
              </a:cxn>
              <a:cxn ang="0">
                <a:pos x="T4" y="T5"/>
              </a:cxn>
              <a:cxn ang="0">
                <a:pos x="T6" y="T7"/>
              </a:cxn>
              <a:cxn ang="0">
                <a:pos x="T8" y="T9"/>
              </a:cxn>
              <a:cxn ang="0">
                <a:pos x="T10" y="T11"/>
              </a:cxn>
            </a:cxnLst>
            <a:rect l="0" t="0" r="r" b="b"/>
            <a:pathLst>
              <a:path w="337" h="330">
                <a:moveTo>
                  <a:pt x="0" y="164"/>
                </a:moveTo>
                <a:lnTo>
                  <a:pt x="0" y="164"/>
                </a:lnTo>
                <a:cubicBezTo>
                  <a:pt x="0" y="74"/>
                  <a:pt x="74" y="0"/>
                  <a:pt x="167" y="0"/>
                </a:cubicBezTo>
                <a:cubicBezTo>
                  <a:pt x="260" y="0"/>
                  <a:pt x="336" y="74"/>
                  <a:pt x="336" y="164"/>
                </a:cubicBezTo>
                <a:cubicBezTo>
                  <a:pt x="336" y="255"/>
                  <a:pt x="260" y="329"/>
                  <a:pt x="167" y="329"/>
                </a:cubicBezTo>
                <a:cubicBezTo>
                  <a:pt x="74" y="329"/>
                  <a:pt x="0" y="255"/>
                  <a:pt x="0" y="164"/>
                </a:cubicBezTo>
              </a:path>
            </a:pathLst>
          </a:custGeom>
          <a:solidFill>
            <a:schemeClr val="accent4"/>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30" name="Freeform 41"/>
          <p:cNvSpPr>
            <a:spLocks noChangeArrowheads="1"/>
          </p:cNvSpPr>
          <p:nvPr/>
        </p:nvSpPr>
        <p:spPr bwMode="auto">
          <a:xfrm>
            <a:off x="2926152" y="3808342"/>
            <a:ext cx="164981" cy="54991"/>
          </a:xfrm>
          <a:custGeom>
            <a:avLst/>
            <a:gdLst>
              <a:gd name="G0" fmla="*/ 1 0 0"/>
              <a:gd name="G1" fmla="*/ 1 0 0"/>
              <a:gd name="G2" fmla="+- 9 0 0"/>
              <a:gd name="G3" fmla="+- 17 0 0"/>
              <a:gd name="G4" fmla="+- 25 0 0"/>
              <a:gd name="G5" fmla="+- 38 0 0"/>
              <a:gd name="G6" fmla="+- 51 0 0"/>
              <a:gd name="G7" fmla="*/ 1 0 0"/>
              <a:gd name="G8" fmla="+- 1 0 0"/>
              <a:gd name="G9" fmla="+- 1 0 0"/>
              <a:gd name="G10" fmla="+- 1 0 0"/>
              <a:gd name="G11" fmla="+- 1 0 0"/>
              <a:gd name="G12" fmla="+- 1 0 0"/>
              <a:gd name="G13" fmla="+- 1 0 0"/>
              <a:gd name="G14" fmla="+- 1 0 0"/>
              <a:gd name="G15" fmla="+- 1 0 0"/>
              <a:gd name="G16" fmla="*/ 1 0 0"/>
              <a:gd name="T0" fmla="*/ 0 w 312"/>
              <a:gd name="T1" fmla="*/ 0 h 111"/>
              <a:gd name="T2" fmla="*/ 0 w 312"/>
              <a:gd name="T3" fmla="*/ 0 h 111"/>
              <a:gd name="T4" fmla="*/ 0 w 312"/>
              <a:gd name="T5" fmla="*/ 5 h 111"/>
              <a:gd name="T6" fmla="*/ 1 w 312"/>
              <a:gd name="T7" fmla="*/ 13 h 111"/>
              <a:gd name="T8" fmla="*/ 64 w 312"/>
              <a:gd name="T9" fmla="*/ 24 h 111"/>
              <a:gd name="T10" fmla="*/ 70 w 312"/>
              <a:gd name="T11" fmla="*/ 11 h 111"/>
              <a:gd name="T12" fmla="*/ 0 w 312"/>
              <a:gd name="T13" fmla="*/ 0 h 111"/>
            </a:gdLst>
            <a:ahLst/>
            <a:cxnLst>
              <a:cxn ang="0">
                <a:pos x="T0" y="T1"/>
              </a:cxn>
              <a:cxn ang="0">
                <a:pos x="T2" y="T3"/>
              </a:cxn>
              <a:cxn ang="0">
                <a:pos x="T4" y="T5"/>
              </a:cxn>
              <a:cxn ang="0">
                <a:pos x="T6" y="T7"/>
              </a:cxn>
              <a:cxn ang="0">
                <a:pos x="T8" y="T9"/>
              </a:cxn>
              <a:cxn ang="0">
                <a:pos x="T10" y="T11"/>
              </a:cxn>
              <a:cxn ang="0">
                <a:pos x="T12" y="T13"/>
              </a:cxn>
            </a:cxnLst>
            <a:rect l="0" t="0" r="r" b="b"/>
            <a:pathLst>
              <a:path w="312" h="111">
                <a:moveTo>
                  <a:pt x="2" y="0"/>
                </a:moveTo>
                <a:lnTo>
                  <a:pt x="2" y="0"/>
                </a:lnTo>
                <a:cubicBezTo>
                  <a:pt x="0" y="9"/>
                  <a:pt x="0" y="17"/>
                  <a:pt x="0" y="25"/>
                </a:cubicBezTo>
                <a:cubicBezTo>
                  <a:pt x="0" y="38"/>
                  <a:pt x="0" y="51"/>
                  <a:pt x="4" y="61"/>
                </a:cubicBezTo>
                <a:cubicBezTo>
                  <a:pt x="102" y="83"/>
                  <a:pt x="197" y="100"/>
                  <a:pt x="286" y="110"/>
                </a:cubicBezTo>
                <a:cubicBezTo>
                  <a:pt x="298" y="93"/>
                  <a:pt x="307" y="72"/>
                  <a:pt x="311" y="51"/>
                </a:cubicBezTo>
                <a:cubicBezTo>
                  <a:pt x="214" y="40"/>
                  <a:pt x="110" y="23"/>
                  <a:pt x="2" y="0"/>
                </a:cubicBezTo>
              </a:path>
            </a:pathLst>
          </a:custGeom>
          <a:solidFill>
            <a:srgbClr val="073346"/>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31" name="Freeform 42"/>
          <p:cNvSpPr>
            <a:spLocks noChangeArrowheads="1"/>
          </p:cNvSpPr>
          <p:nvPr/>
        </p:nvSpPr>
        <p:spPr bwMode="auto">
          <a:xfrm>
            <a:off x="2940498" y="3762770"/>
            <a:ext cx="167372" cy="155409"/>
          </a:xfrm>
          <a:custGeom>
            <a:avLst/>
            <a:gdLst>
              <a:gd name="G0" fmla="+- 148 0 0"/>
              <a:gd name="G1" fmla="+- 148 0 0"/>
              <a:gd name="G2" fmla="+- 68 0 0"/>
              <a:gd name="G3" fmla="+- 1 0 0"/>
              <a:gd name="G4" fmla="+- 1 0 0"/>
              <a:gd name="G5" fmla="+- 1 0 0"/>
              <a:gd name="G6" fmla="+- 1 0 0"/>
              <a:gd name="G7" fmla="+- 1 0 0"/>
              <a:gd name="G8" fmla="+- 1 0 0"/>
              <a:gd name="G9" fmla="+- 1 0 0"/>
              <a:gd name="G10" fmla="+- 1 0 0"/>
              <a:gd name="G11" fmla="+- 1 0 0"/>
              <a:gd name="G12" fmla="+- 230 0 0"/>
              <a:gd name="G13" fmla="+- 148 0 0"/>
              <a:gd name="T0" fmla="*/ 0 w 316"/>
              <a:gd name="T1" fmla="*/ 33 h 297"/>
              <a:gd name="T2" fmla="*/ 0 w 316"/>
              <a:gd name="T3" fmla="*/ 33 h 297"/>
              <a:gd name="T4" fmla="*/ 35 w 316"/>
              <a:gd name="T5" fmla="*/ 0 h 297"/>
              <a:gd name="T6" fmla="*/ 71 w 316"/>
              <a:gd name="T7" fmla="*/ 33 h 297"/>
              <a:gd name="T8" fmla="*/ 35 w 316"/>
              <a:gd name="T9" fmla="*/ 66 h 297"/>
              <a:gd name="T10" fmla="*/ 0 w 316"/>
              <a:gd name="T11" fmla="*/ 33 h 297"/>
            </a:gdLst>
            <a:ahLst/>
            <a:cxnLst>
              <a:cxn ang="0">
                <a:pos x="T0" y="T1"/>
              </a:cxn>
              <a:cxn ang="0">
                <a:pos x="T2" y="T3"/>
              </a:cxn>
              <a:cxn ang="0">
                <a:pos x="T4" y="T5"/>
              </a:cxn>
              <a:cxn ang="0">
                <a:pos x="T6" y="T7"/>
              </a:cxn>
              <a:cxn ang="0">
                <a:pos x="T8" y="T9"/>
              </a:cxn>
              <a:cxn ang="0">
                <a:pos x="T10" y="T11"/>
              </a:cxn>
            </a:cxnLst>
            <a:rect l="0" t="0" r="r" b="b"/>
            <a:pathLst>
              <a:path w="316" h="297">
                <a:moveTo>
                  <a:pt x="0" y="148"/>
                </a:moveTo>
                <a:lnTo>
                  <a:pt x="0" y="148"/>
                </a:lnTo>
                <a:cubicBezTo>
                  <a:pt x="0" y="68"/>
                  <a:pt x="70" y="0"/>
                  <a:pt x="156" y="0"/>
                </a:cubicBezTo>
                <a:cubicBezTo>
                  <a:pt x="245" y="0"/>
                  <a:pt x="315" y="68"/>
                  <a:pt x="315" y="148"/>
                </a:cubicBezTo>
                <a:cubicBezTo>
                  <a:pt x="315" y="230"/>
                  <a:pt x="245" y="296"/>
                  <a:pt x="156" y="296"/>
                </a:cubicBezTo>
                <a:cubicBezTo>
                  <a:pt x="70" y="296"/>
                  <a:pt x="0" y="230"/>
                  <a:pt x="0" y="148"/>
                </a:cubicBezTo>
              </a:path>
            </a:pathLst>
          </a:custGeom>
          <a:solidFill>
            <a:schemeClr val="accent2"/>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33" name="Freeform 44"/>
          <p:cNvSpPr>
            <a:spLocks noChangeArrowheads="1"/>
          </p:cNvSpPr>
          <p:nvPr/>
        </p:nvSpPr>
        <p:spPr bwMode="auto">
          <a:xfrm>
            <a:off x="2132335" y="1355279"/>
            <a:ext cx="284531" cy="284517"/>
          </a:xfrm>
          <a:custGeom>
            <a:avLst/>
            <a:gdLst>
              <a:gd name="G0" fmla="+- 264 0 0"/>
              <a:gd name="G1" fmla="+- 264 0 0"/>
              <a:gd name="G2" fmla="+- 118 0 0"/>
              <a:gd name="G3" fmla="+- 1 0 0"/>
              <a:gd name="G4" fmla="*/ 1 0 0"/>
              <a:gd name="G5" fmla="+- 1 0 0"/>
              <a:gd name="G6" fmla="+- 1 0 0"/>
              <a:gd name="G7" fmla="+- 1 0 0"/>
              <a:gd name="G8" fmla="+- 1 0 0"/>
              <a:gd name="G9" fmla="+- 1 0 0"/>
              <a:gd name="G10" fmla="*/ 1 0 0"/>
              <a:gd name="G11" fmla="+- 1 0 0"/>
              <a:gd name="G12" fmla="+- 412 0 0"/>
              <a:gd name="G13" fmla="+- 264 0 0"/>
              <a:gd name="T0" fmla="*/ 0 w 540"/>
              <a:gd name="T1" fmla="*/ 60 h 532"/>
              <a:gd name="T2" fmla="*/ 0 w 540"/>
              <a:gd name="T3" fmla="*/ 60 h 532"/>
              <a:gd name="T4" fmla="*/ 60 w 540"/>
              <a:gd name="T5" fmla="*/ 0 h 532"/>
              <a:gd name="T6" fmla="*/ 121 w 540"/>
              <a:gd name="T7" fmla="*/ 60 h 532"/>
              <a:gd name="T8" fmla="*/ 60 w 540"/>
              <a:gd name="T9" fmla="*/ 120 h 532"/>
              <a:gd name="T10" fmla="*/ 0 w 540"/>
              <a:gd name="T11" fmla="*/ 60 h 532"/>
            </a:gdLst>
            <a:ahLst/>
            <a:cxnLst>
              <a:cxn ang="0">
                <a:pos x="T0" y="T1"/>
              </a:cxn>
              <a:cxn ang="0">
                <a:pos x="T2" y="T3"/>
              </a:cxn>
              <a:cxn ang="0">
                <a:pos x="T4" y="T5"/>
              </a:cxn>
              <a:cxn ang="0">
                <a:pos x="T6" y="T7"/>
              </a:cxn>
              <a:cxn ang="0">
                <a:pos x="T8" y="T9"/>
              </a:cxn>
              <a:cxn ang="0">
                <a:pos x="T10" y="T11"/>
              </a:cxn>
            </a:cxnLst>
            <a:rect l="0" t="0" r="r" b="b"/>
            <a:pathLst>
              <a:path w="540" h="532">
                <a:moveTo>
                  <a:pt x="0" y="264"/>
                </a:moveTo>
                <a:lnTo>
                  <a:pt x="0" y="264"/>
                </a:lnTo>
                <a:cubicBezTo>
                  <a:pt x="0" y="118"/>
                  <a:pt x="120" y="0"/>
                  <a:pt x="268" y="0"/>
                </a:cubicBezTo>
                <a:cubicBezTo>
                  <a:pt x="418" y="0"/>
                  <a:pt x="539" y="118"/>
                  <a:pt x="539" y="264"/>
                </a:cubicBezTo>
                <a:cubicBezTo>
                  <a:pt x="539" y="412"/>
                  <a:pt x="418" y="531"/>
                  <a:pt x="268" y="531"/>
                </a:cubicBezTo>
                <a:cubicBezTo>
                  <a:pt x="120" y="531"/>
                  <a:pt x="0" y="412"/>
                  <a:pt x="0" y="264"/>
                </a:cubicBezTo>
              </a:path>
            </a:pathLst>
          </a:custGeom>
          <a:solidFill>
            <a:schemeClr val="accent2"/>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34" name="TextBox 33"/>
          <p:cNvSpPr txBox="1"/>
          <p:nvPr/>
        </p:nvSpPr>
        <p:spPr>
          <a:xfrm>
            <a:off x="4220979" y="1282055"/>
            <a:ext cx="1350343" cy="276985"/>
          </a:xfrm>
          <a:prstGeom prst="rect">
            <a:avLst/>
          </a:prstGeom>
          <a:noFill/>
        </p:spPr>
        <p:txBody>
          <a:bodyPr wrap="none" lIns="68567" tIns="34283" rIns="68567" bIns="34283" rtlCol="0">
            <a:spAutoFit/>
          </a:bodyPr>
          <a:lstStyle/>
          <a:p>
            <a:pPr defTabSz="685800"/>
            <a:r>
              <a:rPr lang="zh-CN" altLang="en-US" sz="1350" b="1" spc="225" dirty="0">
                <a:solidFill>
                  <a:srgbClr val="445469"/>
                </a:solidFill>
                <a:latin typeface="Lato Regular"/>
                <a:ea typeface="微软雅黑" panose="020B0503020204020204" pitchFamily="34" charset="-122"/>
              </a:rPr>
              <a:t>输入你的标题</a:t>
            </a:r>
            <a:endParaRPr lang="id-ID" sz="1350" b="1" spc="225" dirty="0">
              <a:solidFill>
                <a:srgbClr val="445469"/>
              </a:solidFill>
              <a:latin typeface="Lato Regular"/>
              <a:ea typeface="微软雅黑" panose="020B0503020204020204" pitchFamily="34" charset="-122"/>
            </a:endParaRPr>
          </a:p>
        </p:txBody>
      </p:sp>
      <p:sp>
        <p:nvSpPr>
          <p:cNvPr id="35" name="TextBox 34"/>
          <p:cNvSpPr txBox="1"/>
          <p:nvPr/>
        </p:nvSpPr>
        <p:spPr>
          <a:xfrm>
            <a:off x="4219411" y="1638112"/>
            <a:ext cx="3843344" cy="971406"/>
          </a:xfrm>
          <a:prstGeom prst="rect">
            <a:avLst/>
          </a:prstGeom>
          <a:noFill/>
        </p:spPr>
        <p:txBody>
          <a:bodyPr wrap="square" lIns="68567" tIns="34283" rIns="68567" bIns="34283" rtlCol="0">
            <a:spAutoFit/>
          </a:bodyPr>
          <a:lstStyle/>
          <a:p>
            <a:pP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future, and primary education where teachers can bring creativity in children at that level.</a:t>
            </a:r>
            <a:endParaRPr lang="en-US" sz="900" dirty="0">
              <a:solidFill>
                <a:srgbClr val="445469">
                  <a:alpha val="60000"/>
                </a:srgbClr>
              </a:solidFill>
              <a:latin typeface="Lato Light"/>
              <a:ea typeface="微软雅黑" panose="020B0503020204020204" pitchFamily="34" charset="-122"/>
              <a:cs typeface="Lato Light"/>
            </a:endParaRPr>
          </a:p>
          <a:p>
            <a:pPr defTabSz="685800">
              <a:lnSpc>
                <a:spcPct val="110000"/>
              </a:lnSpc>
            </a:pPr>
            <a:endParaRPr lang="en-US" sz="900" dirty="0">
              <a:solidFill>
                <a:srgbClr val="445469">
                  <a:alpha val="60000"/>
                </a:srgbClr>
              </a:solidFill>
              <a:latin typeface="Lato Light"/>
              <a:ea typeface="微软雅黑" panose="020B0503020204020204" pitchFamily="34" charset="-122"/>
              <a:cs typeface="Lato Light"/>
            </a:endParaRPr>
          </a:p>
          <a:p>
            <a:pPr defTabSz="685800">
              <a:lnSpc>
                <a:spcPct val="110000"/>
              </a:lnSpc>
            </a:pPr>
            <a:r>
              <a:rPr lang="en-US" sz="900" b="1" dirty="0">
                <a:solidFill>
                  <a:srgbClr val="445469">
                    <a:alpha val="60000"/>
                  </a:srgbClr>
                </a:solidFill>
                <a:latin typeface="Calibri" panose="020F0502020204030204"/>
                <a:ea typeface="微软雅黑" panose="020B0503020204020204" pitchFamily="34" charset="-122"/>
                <a:cs typeface="Calibri" panose="020F0502020204030204"/>
              </a:rPr>
              <a:t>Creativity is the key to success </a:t>
            </a:r>
            <a:r>
              <a:rPr lang="en-US" sz="900" dirty="0">
                <a:solidFill>
                  <a:srgbClr val="445469">
                    <a:alpha val="60000"/>
                  </a:srgbClr>
                </a:solidFill>
                <a:latin typeface="Lato Light"/>
                <a:ea typeface="微软雅黑" panose="020B0503020204020204" pitchFamily="34" charset="-122"/>
                <a:cs typeface="Lato Light"/>
              </a:rPr>
              <a:t>in the future, and primary education where teachers can bring creativity in children at that level keep growing Lorem ipsum dolor</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36" name="TextBox 35"/>
          <p:cNvSpPr txBox="1"/>
          <p:nvPr/>
        </p:nvSpPr>
        <p:spPr>
          <a:xfrm>
            <a:off x="6400991" y="3561336"/>
            <a:ext cx="1234927" cy="253902"/>
          </a:xfrm>
          <a:prstGeom prst="rect">
            <a:avLst/>
          </a:prstGeom>
          <a:noFill/>
        </p:spPr>
        <p:txBody>
          <a:bodyPr wrap="none" lIns="68567" tIns="34283" rIns="68567" bIns="34283" rtlCol="0">
            <a:spAutoFit/>
          </a:bodyPr>
          <a:lstStyle/>
          <a:p>
            <a:pPr defTabSz="685800"/>
            <a:r>
              <a:rPr lang="zh-CN" altLang="en-US" sz="1200" b="1" spc="225" dirty="0">
                <a:solidFill>
                  <a:srgbClr val="445469"/>
                </a:solidFill>
                <a:latin typeface="Lato Regular"/>
                <a:ea typeface="微软雅黑" panose="020B0503020204020204" pitchFamily="34" charset="-122"/>
              </a:rPr>
              <a:t>输入你的标题</a:t>
            </a:r>
            <a:endParaRPr lang="id-ID" sz="1200" b="1" spc="225" dirty="0">
              <a:solidFill>
                <a:srgbClr val="445469"/>
              </a:solidFill>
              <a:latin typeface="Lato Regular"/>
              <a:ea typeface="微软雅黑" panose="020B0503020204020204" pitchFamily="34" charset="-122"/>
            </a:endParaRPr>
          </a:p>
        </p:txBody>
      </p:sp>
      <p:sp>
        <p:nvSpPr>
          <p:cNvPr id="37" name="TextBox 36"/>
          <p:cNvSpPr txBox="1"/>
          <p:nvPr/>
        </p:nvSpPr>
        <p:spPr>
          <a:xfrm>
            <a:off x="6217913" y="3747409"/>
            <a:ext cx="2097072" cy="375858"/>
          </a:xfrm>
          <a:prstGeom prst="rect">
            <a:avLst/>
          </a:prstGeom>
          <a:noFill/>
        </p:spPr>
        <p:txBody>
          <a:bodyPr wrap="square" lIns="82283" tIns="41141" rIns="82283" bIns="41141" rtlCol="0">
            <a:spAutoFit/>
          </a:bodyPr>
          <a:lstStyle/>
          <a:p>
            <a:pP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a:t>
            </a:r>
            <a:r>
              <a:rPr lang="en-US" sz="900">
                <a:solidFill>
                  <a:srgbClr val="445469">
                    <a:alpha val="60000"/>
                  </a:srgbClr>
                </a:solidFill>
                <a:latin typeface="Lato Light"/>
                <a:ea typeface="微软雅黑" panose="020B0503020204020204" pitchFamily="34" charset="-122"/>
                <a:cs typeface="Lato Light"/>
              </a:rPr>
              <a:t>primary education</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38" name="Oval 37"/>
          <p:cNvSpPr>
            <a:spLocks noChangeAspect="1"/>
          </p:cNvSpPr>
          <p:nvPr/>
        </p:nvSpPr>
        <p:spPr bwMode="auto">
          <a:xfrm>
            <a:off x="6301385" y="3642501"/>
            <a:ext cx="117610" cy="117610"/>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675" dirty="0">
              <a:solidFill>
                <a:srgbClr val="FFFFFF"/>
              </a:solidFill>
              <a:latin typeface="Calibri" panose="020F0502020204030204"/>
              <a:ea typeface="微软雅黑" panose="020B0503020204020204" pitchFamily="34" charset="-122"/>
            </a:endParaRPr>
          </a:p>
        </p:txBody>
      </p:sp>
      <p:sp>
        <p:nvSpPr>
          <p:cNvPr id="39" name="TextBox 38"/>
          <p:cNvSpPr txBox="1"/>
          <p:nvPr/>
        </p:nvSpPr>
        <p:spPr>
          <a:xfrm>
            <a:off x="4387391" y="3561336"/>
            <a:ext cx="1234927" cy="253902"/>
          </a:xfrm>
          <a:prstGeom prst="rect">
            <a:avLst/>
          </a:prstGeom>
          <a:noFill/>
        </p:spPr>
        <p:txBody>
          <a:bodyPr wrap="none" lIns="68567" tIns="34283" rIns="68567" bIns="34283" rtlCol="0">
            <a:spAutoFit/>
          </a:bodyPr>
          <a:lstStyle/>
          <a:p>
            <a:pPr defTabSz="685800"/>
            <a:r>
              <a:rPr lang="zh-CN" altLang="en-US" sz="1200" b="1" spc="225" dirty="0">
                <a:solidFill>
                  <a:srgbClr val="445469"/>
                </a:solidFill>
                <a:latin typeface="Lato Regular"/>
                <a:ea typeface="微软雅黑" panose="020B0503020204020204" pitchFamily="34" charset="-122"/>
              </a:rPr>
              <a:t>输入你的标题</a:t>
            </a:r>
            <a:endParaRPr lang="id-ID" sz="1200" b="1" spc="225" dirty="0">
              <a:solidFill>
                <a:srgbClr val="445469"/>
              </a:solidFill>
              <a:latin typeface="Lato Regular"/>
              <a:ea typeface="微软雅黑" panose="020B0503020204020204" pitchFamily="34" charset="-122"/>
            </a:endParaRPr>
          </a:p>
        </p:txBody>
      </p:sp>
      <p:sp>
        <p:nvSpPr>
          <p:cNvPr id="48" name="TextBox 47"/>
          <p:cNvSpPr txBox="1"/>
          <p:nvPr/>
        </p:nvSpPr>
        <p:spPr>
          <a:xfrm>
            <a:off x="4204313" y="3747409"/>
            <a:ext cx="2097072" cy="375858"/>
          </a:xfrm>
          <a:prstGeom prst="rect">
            <a:avLst/>
          </a:prstGeom>
          <a:noFill/>
        </p:spPr>
        <p:txBody>
          <a:bodyPr wrap="square" lIns="82283" tIns="41141" rIns="82283" bIns="41141" rtlCol="0">
            <a:spAutoFit/>
          </a:bodyPr>
          <a:lstStyle/>
          <a:p>
            <a:pP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a:t>
            </a:r>
            <a:r>
              <a:rPr lang="en-US" sz="900">
                <a:solidFill>
                  <a:srgbClr val="445469">
                    <a:alpha val="60000"/>
                  </a:srgbClr>
                </a:solidFill>
                <a:latin typeface="Lato Light"/>
                <a:ea typeface="微软雅黑" panose="020B0503020204020204" pitchFamily="34" charset="-122"/>
                <a:cs typeface="Lato Light"/>
              </a:rPr>
              <a:t>primary education</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49" name="Oval 48"/>
          <p:cNvSpPr>
            <a:spLocks noChangeAspect="1"/>
          </p:cNvSpPr>
          <p:nvPr/>
        </p:nvSpPr>
        <p:spPr bwMode="auto">
          <a:xfrm>
            <a:off x="4287785" y="3642501"/>
            <a:ext cx="117610" cy="117610"/>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675" dirty="0">
              <a:solidFill>
                <a:srgbClr val="FFFFFF"/>
              </a:solidFill>
              <a:latin typeface="Calibri" panose="020F0502020204030204"/>
              <a:ea typeface="微软雅黑" panose="020B0503020204020204" pitchFamily="34" charset="-122"/>
            </a:endParaRPr>
          </a:p>
        </p:txBody>
      </p:sp>
      <p:sp>
        <p:nvSpPr>
          <p:cNvPr id="50" name="TextBox 49"/>
          <p:cNvSpPr txBox="1"/>
          <p:nvPr/>
        </p:nvSpPr>
        <p:spPr>
          <a:xfrm>
            <a:off x="6400991" y="4216669"/>
            <a:ext cx="1234927" cy="253902"/>
          </a:xfrm>
          <a:prstGeom prst="rect">
            <a:avLst/>
          </a:prstGeom>
          <a:noFill/>
        </p:spPr>
        <p:txBody>
          <a:bodyPr wrap="none" lIns="68567" tIns="34283" rIns="68567" bIns="34283" rtlCol="0">
            <a:spAutoFit/>
          </a:bodyPr>
          <a:lstStyle/>
          <a:p>
            <a:pPr defTabSz="685800"/>
            <a:r>
              <a:rPr lang="zh-CN" altLang="en-US" sz="1200" b="1" spc="225" dirty="0">
                <a:solidFill>
                  <a:srgbClr val="445469"/>
                </a:solidFill>
                <a:latin typeface="Lato Regular"/>
                <a:ea typeface="微软雅黑" panose="020B0503020204020204" pitchFamily="34" charset="-122"/>
              </a:rPr>
              <a:t>输入你的标题</a:t>
            </a:r>
            <a:endParaRPr lang="id-ID" sz="1200" b="1" spc="225" dirty="0">
              <a:solidFill>
                <a:srgbClr val="445469"/>
              </a:solidFill>
              <a:latin typeface="Lato Regular"/>
              <a:ea typeface="微软雅黑" panose="020B0503020204020204" pitchFamily="34" charset="-122"/>
            </a:endParaRPr>
          </a:p>
        </p:txBody>
      </p:sp>
      <p:sp>
        <p:nvSpPr>
          <p:cNvPr id="51" name="TextBox 50"/>
          <p:cNvSpPr txBox="1"/>
          <p:nvPr/>
        </p:nvSpPr>
        <p:spPr>
          <a:xfrm>
            <a:off x="6217913" y="4402741"/>
            <a:ext cx="2097072" cy="375858"/>
          </a:xfrm>
          <a:prstGeom prst="rect">
            <a:avLst/>
          </a:prstGeom>
          <a:noFill/>
        </p:spPr>
        <p:txBody>
          <a:bodyPr wrap="square" lIns="82283" tIns="41141" rIns="82283" bIns="41141" rtlCol="0">
            <a:spAutoFit/>
          </a:bodyPr>
          <a:lstStyle/>
          <a:p>
            <a:pP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a:t>
            </a:r>
            <a:r>
              <a:rPr lang="en-US" sz="900">
                <a:solidFill>
                  <a:srgbClr val="445469">
                    <a:alpha val="60000"/>
                  </a:srgbClr>
                </a:solidFill>
                <a:latin typeface="Lato Light"/>
                <a:ea typeface="微软雅黑" panose="020B0503020204020204" pitchFamily="34" charset="-122"/>
                <a:cs typeface="Lato Light"/>
              </a:rPr>
              <a:t>primary education</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52" name="Oval 51"/>
          <p:cNvSpPr>
            <a:spLocks noChangeAspect="1"/>
          </p:cNvSpPr>
          <p:nvPr/>
        </p:nvSpPr>
        <p:spPr bwMode="auto">
          <a:xfrm>
            <a:off x="6301385" y="4297833"/>
            <a:ext cx="117610" cy="117610"/>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675" dirty="0">
              <a:solidFill>
                <a:srgbClr val="FFFFFF"/>
              </a:solidFill>
              <a:latin typeface="Calibri" panose="020F0502020204030204"/>
              <a:ea typeface="微软雅黑" panose="020B0503020204020204" pitchFamily="34" charset="-122"/>
            </a:endParaRPr>
          </a:p>
        </p:txBody>
      </p:sp>
      <p:sp>
        <p:nvSpPr>
          <p:cNvPr id="53" name="TextBox 52"/>
          <p:cNvSpPr txBox="1"/>
          <p:nvPr/>
        </p:nvSpPr>
        <p:spPr>
          <a:xfrm>
            <a:off x="4387391" y="4216669"/>
            <a:ext cx="1234927" cy="253902"/>
          </a:xfrm>
          <a:prstGeom prst="rect">
            <a:avLst/>
          </a:prstGeom>
          <a:noFill/>
        </p:spPr>
        <p:txBody>
          <a:bodyPr wrap="none" lIns="68567" tIns="34283" rIns="68567" bIns="34283" rtlCol="0">
            <a:spAutoFit/>
          </a:bodyPr>
          <a:lstStyle/>
          <a:p>
            <a:pPr defTabSz="685800"/>
            <a:r>
              <a:rPr lang="zh-CN" altLang="en-US" sz="1200" b="1" spc="225" dirty="0">
                <a:solidFill>
                  <a:srgbClr val="445469"/>
                </a:solidFill>
                <a:latin typeface="Lato Regular"/>
                <a:ea typeface="微软雅黑" panose="020B0503020204020204" pitchFamily="34" charset="-122"/>
              </a:rPr>
              <a:t>输入你的标题</a:t>
            </a:r>
            <a:endParaRPr lang="id-ID" sz="1200" b="1" spc="225" dirty="0">
              <a:solidFill>
                <a:srgbClr val="445469"/>
              </a:solidFill>
              <a:latin typeface="Lato Regular"/>
              <a:ea typeface="微软雅黑" panose="020B0503020204020204" pitchFamily="34" charset="-122"/>
            </a:endParaRPr>
          </a:p>
        </p:txBody>
      </p:sp>
      <p:sp>
        <p:nvSpPr>
          <p:cNvPr id="54" name="TextBox 53"/>
          <p:cNvSpPr txBox="1"/>
          <p:nvPr/>
        </p:nvSpPr>
        <p:spPr>
          <a:xfrm>
            <a:off x="4204313" y="4402741"/>
            <a:ext cx="2097072" cy="375858"/>
          </a:xfrm>
          <a:prstGeom prst="rect">
            <a:avLst/>
          </a:prstGeom>
          <a:noFill/>
        </p:spPr>
        <p:txBody>
          <a:bodyPr wrap="square" lIns="82283" tIns="41141" rIns="82283" bIns="41141" rtlCol="0">
            <a:spAutoFit/>
          </a:bodyPr>
          <a:lstStyle/>
          <a:p>
            <a:pP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a:t>
            </a:r>
            <a:r>
              <a:rPr lang="en-US" sz="900">
                <a:solidFill>
                  <a:srgbClr val="445469">
                    <a:alpha val="60000"/>
                  </a:srgbClr>
                </a:solidFill>
                <a:latin typeface="Lato Light"/>
                <a:ea typeface="微软雅黑" panose="020B0503020204020204" pitchFamily="34" charset="-122"/>
                <a:cs typeface="Lato Light"/>
              </a:rPr>
              <a:t>primary education</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55" name="Oval 54"/>
          <p:cNvSpPr>
            <a:spLocks noChangeAspect="1"/>
          </p:cNvSpPr>
          <p:nvPr/>
        </p:nvSpPr>
        <p:spPr bwMode="auto">
          <a:xfrm>
            <a:off x="4287785" y="4297833"/>
            <a:ext cx="117610" cy="117610"/>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675" dirty="0">
              <a:solidFill>
                <a:srgbClr val="FFFFFF"/>
              </a:solidFill>
              <a:latin typeface="Calibri" panose="020F0502020204030204"/>
              <a:ea typeface="微软雅黑" panose="020B0503020204020204" pitchFamily="34" charset="-122"/>
            </a:endParaRPr>
          </a:p>
        </p:txBody>
      </p:sp>
      <p:sp>
        <p:nvSpPr>
          <p:cNvPr id="56" name="TextBox 55"/>
          <p:cNvSpPr txBox="1"/>
          <p:nvPr/>
        </p:nvSpPr>
        <p:spPr>
          <a:xfrm>
            <a:off x="6400991" y="2870376"/>
            <a:ext cx="1234927" cy="253902"/>
          </a:xfrm>
          <a:prstGeom prst="rect">
            <a:avLst/>
          </a:prstGeom>
          <a:noFill/>
        </p:spPr>
        <p:txBody>
          <a:bodyPr wrap="none" lIns="68567" tIns="34283" rIns="68567" bIns="34283" rtlCol="0">
            <a:spAutoFit/>
          </a:bodyPr>
          <a:lstStyle/>
          <a:p>
            <a:pPr defTabSz="685800"/>
            <a:r>
              <a:rPr lang="zh-CN" altLang="en-US" sz="1200" b="1" spc="225" dirty="0">
                <a:solidFill>
                  <a:srgbClr val="445469"/>
                </a:solidFill>
                <a:latin typeface="Lato Regular"/>
                <a:ea typeface="微软雅黑" panose="020B0503020204020204" pitchFamily="34" charset="-122"/>
              </a:rPr>
              <a:t>输入你的标题</a:t>
            </a:r>
            <a:endParaRPr lang="id-ID" sz="1200" b="1" spc="225" dirty="0">
              <a:solidFill>
                <a:srgbClr val="445469"/>
              </a:solidFill>
              <a:latin typeface="Lato Regular"/>
              <a:ea typeface="微软雅黑" panose="020B0503020204020204" pitchFamily="34" charset="-122"/>
            </a:endParaRPr>
          </a:p>
        </p:txBody>
      </p:sp>
      <p:sp>
        <p:nvSpPr>
          <p:cNvPr id="57" name="TextBox 56"/>
          <p:cNvSpPr txBox="1"/>
          <p:nvPr/>
        </p:nvSpPr>
        <p:spPr>
          <a:xfrm>
            <a:off x="6217913" y="3056449"/>
            <a:ext cx="1997400" cy="375858"/>
          </a:xfrm>
          <a:prstGeom prst="rect">
            <a:avLst/>
          </a:prstGeom>
          <a:noFill/>
        </p:spPr>
        <p:txBody>
          <a:bodyPr wrap="square" lIns="82283" tIns="41141" rIns="82283" bIns="41141" rtlCol="0">
            <a:spAutoFit/>
          </a:bodyPr>
          <a:lstStyle/>
          <a:p>
            <a:pP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primary education</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58" name="Oval 57"/>
          <p:cNvSpPr>
            <a:spLocks noChangeAspect="1"/>
          </p:cNvSpPr>
          <p:nvPr/>
        </p:nvSpPr>
        <p:spPr bwMode="auto">
          <a:xfrm>
            <a:off x="6301385" y="2951541"/>
            <a:ext cx="117610" cy="117610"/>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675" dirty="0">
              <a:solidFill>
                <a:srgbClr val="FFFFFF"/>
              </a:solidFill>
              <a:latin typeface="Calibri" panose="020F0502020204030204"/>
              <a:ea typeface="微软雅黑" panose="020B0503020204020204" pitchFamily="34" charset="-122"/>
            </a:endParaRPr>
          </a:p>
        </p:txBody>
      </p:sp>
      <p:sp>
        <p:nvSpPr>
          <p:cNvPr id="59" name="TextBox 58"/>
          <p:cNvSpPr txBox="1"/>
          <p:nvPr/>
        </p:nvSpPr>
        <p:spPr>
          <a:xfrm>
            <a:off x="4387391" y="2870376"/>
            <a:ext cx="1234927" cy="253902"/>
          </a:xfrm>
          <a:prstGeom prst="rect">
            <a:avLst/>
          </a:prstGeom>
          <a:noFill/>
        </p:spPr>
        <p:txBody>
          <a:bodyPr wrap="none" lIns="68567" tIns="34283" rIns="68567" bIns="34283" rtlCol="0">
            <a:spAutoFit/>
          </a:bodyPr>
          <a:lstStyle/>
          <a:p>
            <a:pPr defTabSz="685800"/>
            <a:r>
              <a:rPr lang="zh-CN" altLang="en-US" sz="1200" b="1" spc="225" dirty="0">
                <a:solidFill>
                  <a:srgbClr val="445469"/>
                </a:solidFill>
                <a:latin typeface="Lato Regular"/>
                <a:ea typeface="微软雅黑" panose="020B0503020204020204" pitchFamily="34" charset="-122"/>
              </a:rPr>
              <a:t>输入你的标题</a:t>
            </a:r>
            <a:endParaRPr lang="id-ID" sz="1200" b="1" spc="225" dirty="0">
              <a:solidFill>
                <a:srgbClr val="445469"/>
              </a:solidFill>
              <a:latin typeface="Lato Regular"/>
              <a:ea typeface="微软雅黑" panose="020B0503020204020204" pitchFamily="34" charset="-122"/>
            </a:endParaRPr>
          </a:p>
        </p:txBody>
      </p:sp>
      <p:sp>
        <p:nvSpPr>
          <p:cNvPr id="60" name="TextBox 59"/>
          <p:cNvSpPr txBox="1"/>
          <p:nvPr/>
        </p:nvSpPr>
        <p:spPr>
          <a:xfrm>
            <a:off x="4204313" y="3056449"/>
            <a:ext cx="2097072" cy="375858"/>
          </a:xfrm>
          <a:prstGeom prst="rect">
            <a:avLst/>
          </a:prstGeom>
          <a:noFill/>
        </p:spPr>
        <p:txBody>
          <a:bodyPr wrap="square" lIns="82283" tIns="41141" rIns="82283" bIns="41141" rtlCol="0">
            <a:spAutoFit/>
          </a:bodyPr>
          <a:lstStyle/>
          <a:p>
            <a:pP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primary education</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61" name="Oval 60"/>
          <p:cNvSpPr>
            <a:spLocks noChangeAspect="1"/>
          </p:cNvSpPr>
          <p:nvPr/>
        </p:nvSpPr>
        <p:spPr bwMode="auto">
          <a:xfrm>
            <a:off x="4287785" y="2951541"/>
            <a:ext cx="117610" cy="117610"/>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675" dirty="0">
              <a:solidFill>
                <a:srgbClr val="FFFFFF"/>
              </a:solidFill>
              <a:latin typeface="Calibri" panose="020F0502020204030204"/>
              <a:ea typeface="微软雅黑" panose="020B0503020204020204" pitchFamily="34" charset="-122"/>
            </a:endParaRPr>
          </a:p>
        </p:txBody>
      </p:sp>
      <p:grpSp>
        <p:nvGrpSpPr>
          <p:cNvPr id="62" name="组合 61"/>
          <p:cNvGrpSpPr/>
          <p:nvPr/>
        </p:nvGrpSpPr>
        <p:grpSpPr>
          <a:xfrm>
            <a:off x="2682621" y="213699"/>
            <a:ext cx="3778758" cy="679483"/>
            <a:chOff x="3576828" y="275407"/>
            <a:chExt cx="5038344" cy="905977"/>
          </a:xfrm>
        </p:grpSpPr>
        <p:sp>
          <p:nvSpPr>
            <p:cNvPr id="63" name="TextBox 28"/>
            <p:cNvSpPr txBox="1"/>
            <p:nvPr/>
          </p:nvSpPr>
          <p:spPr>
            <a:xfrm>
              <a:off x="5479839" y="275407"/>
              <a:ext cx="1232323" cy="276999"/>
            </a:xfrm>
            <a:prstGeom prst="rect">
              <a:avLst/>
            </a:prstGeom>
            <a:noFill/>
          </p:spPr>
          <p:txBody>
            <a:bodyPr wrap="square">
              <a:spAutoFit/>
            </a:bodyPr>
            <a:lstStyle/>
            <a:p>
              <a:pPr algn="dist" defTabSz="685165">
                <a:defRPr/>
              </a:pPr>
              <a:r>
                <a:rPr lang="zh-CN" altLang="en-US" sz="750" b="1" dirty="0">
                  <a:solidFill>
                    <a:srgbClr val="445469"/>
                  </a:solidFill>
                  <a:latin typeface="Lato Regular"/>
                  <a:ea typeface="微软雅黑" panose="020B0503020204020204" pitchFamily="34" charset="-122"/>
                  <a:cs typeface="Lato Regular"/>
                </a:rPr>
                <a:t>刘铁头 </a:t>
              </a:r>
              <a:r>
                <a:rPr lang="en-US" altLang="zh-CN" sz="750" b="1" dirty="0">
                  <a:solidFill>
                    <a:srgbClr val="445469"/>
                  </a:solidFill>
                  <a:latin typeface="Lato Regular"/>
                  <a:ea typeface="微软雅黑" panose="020B0503020204020204" pitchFamily="34" charset="-122"/>
                  <a:cs typeface="Lato Regular"/>
                </a:rPr>
                <a:t>Design</a:t>
              </a:r>
              <a:endParaRPr lang="en-US" sz="750" b="1" dirty="0">
                <a:solidFill>
                  <a:srgbClr val="445469"/>
                </a:solidFill>
                <a:latin typeface="Lato Regular"/>
                <a:ea typeface="微软雅黑" panose="020B0503020204020204" pitchFamily="34" charset="-122"/>
                <a:cs typeface="Lato Regular"/>
              </a:endParaRPr>
            </a:p>
          </p:txBody>
        </p:sp>
        <p:grpSp>
          <p:nvGrpSpPr>
            <p:cNvPr id="64" name="组合 63"/>
            <p:cNvGrpSpPr/>
            <p:nvPr/>
          </p:nvGrpSpPr>
          <p:grpSpPr>
            <a:xfrm>
              <a:off x="5651089" y="1099743"/>
              <a:ext cx="889822" cy="81641"/>
              <a:chOff x="5726511" y="1063883"/>
              <a:chExt cx="889822" cy="81641"/>
            </a:xfrm>
          </p:grpSpPr>
          <p:sp>
            <p:nvSpPr>
              <p:cNvPr id="66" name="Oval 30"/>
              <p:cNvSpPr/>
              <p:nvPr/>
            </p:nvSpPr>
            <p:spPr bwMode="auto">
              <a:xfrm>
                <a:off x="5726511" y="1063883"/>
                <a:ext cx="81640" cy="81641"/>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67" name="Oval 35"/>
              <p:cNvSpPr/>
              <p:nvPr/>
            </p:nvSpPr>
            <p:spPr bwMode="auto">
              <a:xfrm>
                <a:off x="5928557" y="1063883"/>
                <a:ext cx="81640" cy="81641"/>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68" name="Oval 36"/>
              <p:cNvSpPr/>
              <p:nvPr/>
            </p:nvSpPr>
            <p:spPr bwMode="auto">
              <a:xfrm>
                <a:off x="6130603" y="1063883"/>
                <a:ext cx="81640" cy="8164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69" name="Oval 37"/>
              <p:cNvSpPr/>
              <p:nvPr/>
            </p:nvSpPr>
            <p:spPr bwMode="auto">
              <a:xfrm>
                <a:off x="6332649" y="1063883"/>
                <a:ext cx="81640" cy="81641"/>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70" name="Oval 38"/>
              <p:cNvSpPr/>
              <p:nvPr/>
            </p:nvSpPr>
            <p:spPr bwMode="auto">
              <a:xfrm>
                <a:off x="6534693" y="1063883"/>
                <a:ext cx="81640" cy="81641"/>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grpSp>
        <p:sp>
          <p:nvSpPr>
            <p:cNvPr id="65" name="TextBox 72"/>
            <p:cNvSpPr txBox="1">
              <a:spLocks noChangeArrowheads="1"/>
            </p:cNvSpPr>
            <p:nvPr/>
          </p:nvSpPr>
          <p:spPr bwMode="auto">
            <a:xfrm>
              <a:off x="3576828" y="564230"/>
              <a:ext cx="5038344" cy="430887"/>
            </a:xfrm>
            <a:prstGeom prst="rect">
              <a:avLst/>
            </a:prstGeom>
            <a:noFill/>
            <a:ln>
              <a:noFill/>
            </a:ln>
          </p:spPr>
          <p:txBody>
            <a:bodyPr wrap="square" lIns="0" tIns="0" rIns="0" bIns="0">
              <a:spAutoFit/>
            </a:bodyPr>
            <a:lstStyle>
              <a:lvl1pPr>
                <a:defRPr sz="3600">
                  <a:solidFill>
                    <a:schemeClr val="tx1"/>
                  </a:solidFill>
                  <a:latin typeface="Lato Light" charset="0"/>
                  <a:ea typeface="MS PGothic" panose="020B0600070205080204" charset="-128"/>
                  <a:cs typeface="MS PGothic" panose="020B0600070205080204" charset="-128"/>
                </a:defRPr>
              </a:lvl1pPr>
              <a:lvl2pPr marL="742950" indent="-285750">
                <a:defRPr sz="3600">
                  <a:solidFill>
                    <a:schemeClr val="tx1"/>
                  </a:solidFill>
                  <a:latin typeface="Lato Light" charset="0"/>
                  <a:ea typeface="MS PGothic" panose="020B0600070205080204" charset="-128"/>
                </a:defRPr>
              </a:lvl2pPr>
              <a:lvl3pPr marL="1143000" indent="-228600">
                <a:defRPr sz="3600">
                  <a:solidFill>
                    <a:schemeClr val="tx1"/>
                  </a:solidFill>
                  <a:latin typeface="Lato Light" charset="0"/>
                  <a:ea typeface="MS PGothic" panose="020B0600070205080204" charset="-128"/>
                </a:defRPr>
              </a:lvl3pPr>
              <a:lvl4pPr marL="1600200" indent="-228600">
                <a:defRPr sz="3600">
                  <a:solidFill>
                    <a:schemeClr val="tx1"/>
                  </a:solidFill>
                  <a:latin typeface="Lato Light" charset="0"/>
                  <a:ea typeface="MS PGothic" panose="020B0600070205080204" charset="-128"/>
                </a:defRPr>
              </a:lvl4pPr>
              <a:lvl5pPr marL="2057400" indent="-228600">
                <a:defRPr sz="3600">
                  <a:solidFill>
                    <a:schemeClr val="tx1"/>
                  </a:solidFill>
                  <a:latin typeface="Lato Light" charset="0"/>
                  <a:ea typeface="MS PGothic" panose="020B060007020508020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charset="-128"/>
                </a:defRPr>
              </a:lvl9pPr>
            </a:lstStyle>
            <a:p>
              <a:pPr algn="dist" defTabSz="685165"/>
              <a:r>
                <a:rPr lang="zh-CN" altLang="en-US" sz="2100" b="1" dirty="0">
                  <a:solidFill>
                    <a:srgbClr val="445469"/>
                  </a:solidFill>
                  <a:latin typeface="微软雅黑" panose="020B0503020204020204" pitchFamily="34" charset="-122"/>
                  <a:ea typeface="微软雅黑" panose="020B0503020204020204" pitchFamily="34" charset="-122"/>
                  <a:cs typeface="Lato Regular" charset="0"/>
                </a:rPr>
                <a:t>请在这里输入你伟大的标题</a:t>
              </a:r>
              <a:endParaRPr lang="en-US" sz="2100" b="1" dirty="0">
                <a:solidFill>
                  <a:srgbClr val="445469"/>
                </a:solidFill>
                <a:latin typeface="微软雅黑" panose="020B0503020204020204" pitchFamily="34" charset="-122"/>
                <a:ea typeface="微软雅黑" panose="020B0503020204020204" pitchFamily="34" charset="-122"/>
                <a:cs typeface="Lato Regular" charset="0"/>
              </a:endParaRPr>
            </a:p>
          </p:txBody>
        </p: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 name="Chart 51"/>
          <p:cNvGraphicFramePr/>
          <p:nvPr/>
        </p:nvGraphicFramePr>
        <p:xfrm>
          <a:off x="609034" y="1249035"/>
          <a:ext cx="1722657" cy="163435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53" name="Chart 52"/>
          <p:cNvGraphicFramePr/>
          <p:nvPr/>
        </p:nvGraphicFramePr>
        <p:xfrm>
          <a:off x="2704514" y="1257390"/>
          <a:ext cx="1722657" cy="16343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6" name="Chart 55"/>
          <p:cNvGraphicFramePr/>
          <p:nvPr/>
        </p:nvGraphicFramePr>
        <p:xfrm>
          <a:off x="4707810" y="1260984"/>
          <a:ext cx="1722657" cy="16343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5" name="Chart 34"/>
          <p:cNvGraphicFramePr/>
          <p:nvPr/>
        </p:nvGraphicFramePr>
        <p:xfrm>
          <a:off x="6766592" y="1262166"/>
          <a:ext cx="1722657" cy="1634350"/>
        </p:xfrm>
        <a:graphic>
          <a:graphicData uri="http://schemas.openxmlformats.org/drawingml/2006/chart">
            <c:chart xmlns:c="http://schemas.openxmlformats.org/drawingml/2006/chart" xmlns:r="http://schemas.openxmlformats.org/officeDocument/2006/relationships" r:id="rId4"/>
          </a:graphicData>
        </a:graphic>
      </p:graphicFrame>
      <p:sp>
        <p:nvSpPr>
          <p:cNvPr id="49" name="TextBox 48"/>
          <p:cNvSpPr txBox="1"/>
          <p:nvPr/>
        </p:nvSpPr>
        <p:spPr>
          <a:xfrm>
            <a:off x="3239146" y="2202351"/>
            <a:ext cx="630596" cy="230818"/>
          </a:xfrm>
          <a:prstGeom prst="rect">
            <a:avLst/>
          </a:prstGeom>
          <a:noFill/>
        </p:spPr>
        <p:txBody>
          <a:bodyPr wrap="none" lIns="68567" tIns="34283" rIns="68567" bIns="34283" rtlCol="0">
            <a:spAutoFit/>
          </a:bodyPr>
          <a:lstStyle/>
          <a:p>
            <a:pPr algn="ctr" defTabSz="685800"/>
            <a:r>
              <a:rPr lang="en-US" sz="1050" b="1">
                <a:solidFill>
                  <a:srgbClr val="7F7F7F"/>
                </a:solidFill>
                <a:latin typeface="Lato Regular"/>
                <a:ea typeface="微软雅黑" panose="020B0503020204020204" pitchFamily="34" charset="-122"/>
              </a:rPr>
              <a:t>HTML 5</a:t>
            </a:r>
            <a:endParaRPr lang="id-ID" sz="450" b="1" dirty="0">
              <a:solidFill>
                <a:srgbClr val="7F7F7F"/>
              </a:solidFill>
              <a:latin typeface="Lato Regular"/>
              <a:ea typeface="微软雅黑" panose="020B0503020204020204" pitchFamily="34" charset="-122"/>
            </a:endParaRPr>
          </a:p>
        </p:txBody>
      </p:sp>
      <p:sp>
        <p:nvSpPr>
          <p:cNvPr id="28" name="TextBox 27"/>
          <p:cNvSpPr txBox="1"/>
          <p:nvPr/>
        </p:nvSpPr>
        <p:spPr>
          <a:xfrm>
            <a:off x="3197596" y="1758964"/>
            <a:ext cx="741203" cy="450109"/>
          </a:xfrm>
          <a:prstGeom prst="rect">
            <a:avLst/>
          </a:prstGeom>
          <a:noFill/>
        </p:spPr>
        <p:txBody>
          <a:bodyPr wrap="none" lIns="68567" tIns="34283" rIns="68567" bIns="34283" rtlCol="0">
            <a:spAutoFit/>
          </a:bodyPr>
          <a:lstStyle/>
          <a:p>
            <a:pPr algn="ctr" defTabSz="685800"/>
            <a:r>
              <a:rPr lang="en-US" sz="2475">
                <a:solidFill>
                  <a:srgbClr val="7F7F7F"/>
                </a:solidFill>
                <a:latin typeface="Lato Regular"/>
                <a:ea typeface="微软雅黑" panose="020B0503020204020204" pitchFamily="34" charset="-122"/>
              </a:rPr>
              <a:t>96%</a:t>
            </a:r>
            <a:endParaRPr lang="id-ID" sz="2475" dirty="0">
              <a:solidFill>
                <a:srgbClr val="7F7F7F"/>
              </a:solidFill>
              <a:latin typeface="Lato Regular"/>
              <a:ea typeface="微软雅黑" panose="020B0503020204020204" pitchFamily="34" charset="-122"/>
            </a:endParaRPr>
          </a:p>
        </p:txBody>
      </p:sp>
      <p:sp>
        <p:nvSpPr>
          <p:cNvPr id="29" name="TextBox 28"/>
          <p:cNvSpPr txBox="1"/>
          <p:nvPr/>
        </p:nvSpPr>
        <p:spPr>
          <a:xfrm>
            <a:off x="5251616" y="2202351"/>
            <a:ext cx="630596" cy="230818"/>
          </a:xfrm>
          <a:prstGeom prst="rect">
            <a:avLst/>
          </a:prstGeom>
          <a:noFill/>
        </p:spPr>
        <p:txBody>
          <a:bodyPr wrap="none" lIns="68567" tIns="34283" rIns="68567" bIns="34283" rtlCol="0">
            <a:spAutoFit/>
          </a:bodyPr>
          <a:lstStyle/>
          <a:p>
            <a:pPr algn="ctr" defTabSz="685800"/>
            <a:r>
              <a:rPr lang="en-US" sz="1050" b="1">
                <a:solidFill>
                  <a:srgbClr val="7F7F7F"/>
                </a:solidFill>
                <a:latin typeface="Lato Regular"/>
                <a:ea typeface="微软雅黑" panose="020B0503020204020204" pitchFamily="34" charset="-122"/>
              </a:rPr>
              <a:t>HTML 5</a:t>
            </a:r>
            <a:endParaRPr lang="id-ID" sz="450" b="1" dirty="0">
              <a:solidFill>
                <a:srgbClr val="7F7F7F"/>
              </a:solidFill>
              <a:latin typeface="Lato Regular"/>
              <a:ea typeface="微软雅黑" panose="020B0503020204020204" pitchFamily="34" charset="-122"/>
            </a:endParaRPr>
          </a:p>
        </p:txBody>
      </p:sp>
      <p:sp>
        <p:nvSpPr>
          <p:cNvPr id="30" name="TextBox 29"/>
          <p:cNvSpPr txBox="1"/>
          <p:nvPr/>
        </p:nvSpPr>
        <p:spPr>
          <a:xfrm>
            <a:off x="5210066" y="1758964"/>
            <a:ext cx="741203" cy="450109"/>
          </a:xfrm>
          <a:prstGeom prst="rect">
            <a:avLst/>
          </a:prstGeom>
          <a:noFill/>
        </p:spPr>
        <p:txBody>
          <a:bodyPr wrap="none" lIns="68567" tIns="34283" rIns="68567" bIns="34283" rtlCol="0">
            <a:spAutoFit/>
          </a:bodyPr>
          <a:lstStyle/>
          <a:p>
            <a:pPr algn="ctr" defTabSz="685800"/>
            <a:r>
              <a:rPr lang="en-US" sz="2475">
                <a:solidFill>
                  <a:srgbClr val="7F7F7F"/>
                </a:solidFill>
                <a:latin typeface="Lato Regular"/>
                <a:ea typeface="微软雅黑" panose="020B0503020204020204" pitchFamily="34" charset="-122"/>
              </a:rPr>
              <a:t>86%</a:t>
            </a:r>
            <a:endParaRPr lang="id-ID" sz="2475" dirty="0">
              <a:solidFill>
                <a:srgbClr val="7F7F7F"/>
              </a:solidFill>
              <a:latin typeface="Lato Regular"/>
              <a:ea typeface="微软雅黑" panose="020B0503020204020204" pitchFamily="34" charset="-122"/>
            </a:endParaRPr>
          </a:p>
        </p:txBody>
      </p:sp>
      <p:sp>
        <p:nvSpPr>
          <p:cNvPr id="31" name="TextBox 30"/>
          <p:cNvSpPr txBox="1"/>
          <p:nvPr/>
        </p:nvSpPr>
        <p:spPr>
          <a:xfrm>
            <a:off x="7308123" y="2202351"/>
            <a:ext cx="630596" cy="230818"/>
          </a:xfrm>
          <a:prstGeom prst="rect">
            <a:avLst/>
          </a:prstGeom>
          <a:noFill/>
        </p:spPr>
        <p:txBody>
          <a:bodyPr wrap="none" lIns="68567" tIns="34283" rIns="68567" bIns="34283" rtlCol="0">
            <a:spAutoFit/>
          </a:bodyPr>
          <a:lstStyle/>
          <a:p>
            <a:pPr algn="ctr" defTabSz="685800"/>
            <a:r>
              <a:rPr lang="en-US" sz="1050" b="1">
                <a:solidFill>
                  <a:srgbClr val="7F7F7F"/>
                </a:solidFill>
                <a:latin typeface="Lato Regular"/>
                <a:ea typeface="微软雅黑" panose="020B0503020204020204" pitchFamily="34" charset="-122"/>
              </a:rPr>
              <a:t>HTML 5</a:t>
            </a:r>
            <a:endParaRPr lang="id-ID" sz="450" b="1" dirty="0">
              <a:solidFill>
                <a:srgbClr val="7F7F7F"/>
              </a:solidFill>
              <a:latin typeface="Lato Regular"/>
              <a:ea typeface="微软雅黑" panose="020B0503020204020204" pitchFamily="34" charset="-122"/>
            </a:endParaRPr>
          </a:p>
        </p:txBody>
      </p:sp>
      <p:sp>
        <p:nvSpPr>
          <p:cNvPr id="32" name="TextBox 31"/>
          <p:cNvSpPr txBox="1"/>
          <p:nvPr/>
        </p:nvSpPr>
        <p:spPr>
          <a:xfrm>
            <a:off x="7266573" y="1758964"/>
            <a:ext cx="741203" cy="450109"/>
          </a:xfrm>
          <a:prstGeom prst="rect">
            <a:avLst/>
          </a:prstGeom>
          <a:noFill/>
        </p:spPr>
        <p:txBody>
          <a:bodyPr wrap="none" lIns="68567" tIns="34283" rIns="68567" bIns="34283" rtlCol="0">
            <a:spAutoFit/>
          </a:bodyPr>
          <a:lstStyle/>
          <a:p>
            <a:pPr algn="ctr" defTabSz="685800"/>
            <a:r>
              <a:rPr lang="en-US" sz="2475">
                <a:solidFill>
                  <a:srgbClr val="7F7F7F"/>
                </a:solidFill>
                <a:latin typeface="Lato Regular"/>
                <a:ea typeface="微软雅黑" panose="020B0503020204020204" pitchFamily="34" charset="-122"/>
              </a:rPr>
              <a:t>76%</a:t>
            </a:r>
            <a:endParaRPr lang="id-ID" sz="2475" dirty="0">
              <a:solidFill>
                <a:srgbClr val="7F7F7F"/>
              </a:solidFill>
              <a:latin typeface="Lato Regular"/>
              <a:ea typeface="微软雅黑" panose="020B0503020204020204" pitchFamily="34" charset="-122"/>
            </a:endParaRPr>
          </a:p>
        </p:txBody>
      </p:sp>
      <p:sp>
        <p:nvSpPr>
          <p:cNvPr id="33" name="TextBox 32"/>
          <p:cNvSpPr txBox="1"/>
          <p:nvPr/>
        </p:nvSpPr>
        <p:spPr>
          <a:xfrm>
            <a:off x="1141995" y="2202351"/>
            <a:ext cx="630596" cy="230818"/>
          </a:xfrm>
          <a:prstGeom prst="rect">
            <a:avLst/>
          </a:prstGeom>
          <a:noFill/>
        </p:spPr>
        <p:txBody>
          <a:bodyPr wrap="none" lIns="68567" tIns="34283" rIns="68567" bIns="34283" rtlCol="0">
            <a:spAutoFit/>
          </a:bodyPr>
          <a:lstStyle/>
          <a:p>
            <a:pPr algn="ctr" defTabSz="685800"/>
            <a:r>
              <a:rPr lang="en-US" sz="1050" b="1">
                <a:solidFill>
                  <a:srgbClr val="7F7F7F"/>
                </a:solidFill>
                <a:latin typeface="Lato Regular"/>
                <a:ea typeface="微软雅黑" panose="020B0503020204020204" pitchFamily="34" charset="-122"/>
              </a:rPr>
              <a:t>HTML 5</a:t>
            </a:r>
            <a:endParaRPr lang="id-ID" sz="450" b="1" dirty="0">
              <a:solidFill>
                <a:srgbClr val="7F7F7F"/>
              </a:solidFill>
              <a:latin typeface="Lato Regular"/>
              <a:ea typeface="微软雅黑" panose="020B0503020204020204" pitchFamily="34" charset="-122"/>
            </a:endParaRPr>
          </a:p>
        </p:txBody>
      </p:sp>
      <p:sp>
        <p:nvSpPr>
          <p:cNvPr id="34" name="TextBox 33"/>
          <p:cNvSpPr txBox="1"/>
          <p:nvPr/>
        </p:nvSpPr>
        <p:spPr>
          <a:xfrm>
            <a:off x="1100445" y="1758964"/>
            <a:ext cx="741203" cy="450109"/>
          </a:xfrm>
          <a:prstGeom prst="rect">
            <a:avLst/>
          </a:prstGeom>
          <a:noFill/>
        </p:spPr>
        <p:txBody>
          <a:bodyPr wrap="none" lIns="68567" tIns="34283" rIns="68567" bIns="34283" rtlCol="0">
            <a:spAutoFit/>
          </a:bodyPr>
          <a:lstStyle/>
          <a:p>
            <a:pPr algn="ctr" defTabSz="685800"/>
            <a:r>
              <a:rPr lang="en-US" sz="2475">
                <a:solidFill>
                  <a:srgbClr val="7F7F7F"/>
                </a:solidFill>
                <a:latin typeface="Lato Regular"/>
                <a:ea typeface="微软雅黑" panose="020B0503020204020204" pitchFamily="34" charset="-122"/>
              </a:rPr>
              <a:t>76%</a:t>
            </a:r>
            <a:endParaRPr lang="id-ID" sz="2475" dirty="0">
              <a:solidFill>
                <a:srgbClr val="7F7F7F"/>
              </a:solidFill>
              <a:latin typeface="Lato Regular"/>
              <a:ea typeface="微软雅黑" panose="020B0503020204020204" pitchFamily="34" charset="-122"/>
            </a:endParaRPr>
          </a:p>
        </p:txBody>
      </p:sp>
      <p:sp>
        <p:nvSpPr>
          <p:cNvPr id="54" name="TextBox 53"/>
          <p:cNvSpPr txBox="1"/>
          <p:nvPr/>
        </p:nvSpPr>
        <p:spPr>
          <a:xfrm>
            <a:off x="3021330" y="2820038"/>
            <a:ext cx="1090657" cy="732943"/>
          </a:xfrm>
          <a:prstGeom prst="rect">
            <a:avLst/>
          </a:prstGeom>
          <a:noFill/>
        </p:spPr>
        <p:txBody>
          <a:bodyPr wrap="none" lIns="68567" tIns="34283" rIns="68567" bIns="34283" rtlCol="0">
            <a:spAutoFit/>
          </a:bodyPr>
          <a:lstStyle/>
          <a:p>
            <a:pPr algn="ctr" defTabSz="685800"/>
            <a:r>
              <a:rPr lang="en-US" sz="4315" b="1">
                <a:solidFill>
                  <a:srgbClr val="445469"/>
                </a:solidFill>
                <a:latin typeface="Lato Regular"/>
                <a:ea typeface="微软雅黑" panose="020B0503020204020204" pitchFamily="34" charset="-122"/>
              </a:rPr>
              <a:t>436</a:t>
            </a:r>
            <a:endParaRPr lang="id-ID" sz="4315" b="1" dirty="0">
              <a:solidFill>
                <a:srgbClr val="445469"/>
              </a:solidFill>
              <a:latin typeface="Lato Regular"/>
              <a:ea typeface="微软雅黑" panose="020B0503020204020204" pitchFamily="34" charset="-122"/>
            </a:endParaRPr>
          </a:p>
        </p:txBody>
      </p:sp>
      <p:sp>
        <p:nvSpPr>
          <p:cNvPr id="55" name="TextBox 54"/>
          <p:cNvSpPr txBox="1"/>
          <p:nvPr/>
        </p:nvSpPr>
        <p:spPr>
          <a:xfrm>
            <a:off x="2984489" y="3485199"/>
            <a:ext cx="1119511" cy="230818"/>
          </a:xfrm>
          <a:prstGeom prst="rect">
            <a:avLst/>
          </a:prstGeom>
          <a:noFill/>
        </p:spPr>
        <p:txBody>
          <a:bodyPr wrap="none" lIns="68567" tIns="34283" rIns="68567" bIns="34283" rtlCol="0">
            <a:spAutoFit/>
          </a:bodyPr>
          <a:lstStyle/>
          <a:p>
            <a:pPr algn="ctr" defTabSz="685800"/>
            <a:r>
              <a:rPr lang="zh-CN" altLang="en-US" sz="1050" b="1" spc="225" dirty="0">
                <a:solidFill>
                  <a:srgbClr val="445469"/>
                </a:solidFill>
                <a:latin typeface="Lato Regular"/>
                <a:ea typeface="微软雅黑" panose="020B0503020204020204" pitchFamily="34" charset="-122"/>
              </a:rPr>
              <a:t>输入你的标题</a:t>
            </a:r>
            <a:endParaRPr lang="id-ID" sz="1050" b="1" spc="225" dirty="0">
              <a:solidFill>
                <a:srgbClr val="445469"/>
              </a:solidFill>
              <a:latin typeface="Lato Regular"/>
              <a:ea typeface="微软雅黑" panose="020B0503020204020204" pitchFamily="34" charset="-122"/>
            </a:endParaRPr>
          </a:p>
        </p:txBody>
      </p:sp>
      <p:sp>
        <p:nvSpPr>
          <p:cNvPr id="57" name="TextBox 56"/>
          <p:cNvSpPr txBox="1"/>
          <p:nvPr/>
        </p:nvSpPr>
        <p:spPr>
          <a:xfrm>
            <a:off x="2663794" y="3778428"/>
            <a:ext cx="1761545" cy="985256"/>
          </a:xfrm>
          <a:prstGeom prst="rect">
            <a:avLst/>
          </a:prstGeom>
          <a:noFill/>
        </p:spPr>
        <p:txBody>
          <a:bodyPr wrap="square" lIns="82283" tIns="41141" rIns="82283" bIns="41141" rtlCol="0">
            <a:spAutoFit/>
          </a:bodyPr>
          <a:lstStyle/>
          <a:p>
            <a:pPr algn="ct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a:t>
            </a:r>
            <a:r>
              <a:rPr lang="en-US" sz="900">
                <a:solidFill>
                  <a:srgbClr val="445469">
                    <a:alpha val="60000"/>
                  </a:srgbClr>
                </a:solidFill>
                <a:latin typeface="Lato Light"/>
                <a:ea typeface="微软雅黑" panose="020B0503020204020204" pitchFamily="34" charset="-122"/>
                <a:cs typeface="Lato Light"/>
              </a:rPr>
              <a:t>primary education.</a:t>
            </a:r>
            <a:endParaRPr lang="en-US" sz="900">
              <a:solidFill>
                <a:srgbClr val="445469">
                  <a:alpha val="60000"/>
                </a:srgbClr>
              </a:solidFill>
              <a:latin typeface="Lato Light"/>
              <a:ea typeface="微软雅黑" panose="020B0503020204020204" pitchFamily="34" charset="-122"/>
              <a:cs typeface="Lato Light"/>
            </a:endParaRPr>
          </a:p>
          <a:p>
            <a:pPr algn="ctr" defTabSz="685800">
              <a:lnSpc>
                <a:spcPct val="110000"/>
              </a:lnSpc>
            </a:pPr>
            <a:endParaRPr lang="en-US" sz="900">
              <a:solidFill>
                <a:srgbClr val="445469">
                  <a:alpha val="60000"/>
                </a:srgbClr>
              </a:solidFill>
              <a:latin typeface="Lato Light"/>
              <a:ea typeface="微软雅黑" panose="020B0503020204020204" pitchFamily="34" charset="-122"/>
              <a:cs typeface="Lato Light"/>
            </a:endParaRPr>
          </a:p>
          <a:p>
            <a:pPr algn="ctr" defTabSz="685800">
              <a:lnSpc>
                <a:spcPct val="110000"/>
              </a:lnSpc>
            </a:pPr>
            <a:r>
              <a:rPr lang="en-US" sz="900" b="1" dirty="0">
                <a:solidFill>
                  <a:srgbClr val="445469">
                    <a:alpha val="60000"/>
                  </a:srgbClr>
                </a:solidFill>
                <a:latin typeface="Calibri" panose="020F0502020204030204"/>
                <a:ea typeface="微软雅黑" panose="020B0503020204020204" pitchFamily="34" charset="-122"/>
                <a:cs typeface="Calibri" panose="020F0502020204030204"/>
              </a:rPr>
              <a:t>Teachers can bring </a:t>
            </a:r>
            <a:r>
              <a:rPr lang="en-US" sz="900" dirty="0">
                <a:solidFill>
                  <a:srgbClr val="445469">
                    <a:alpha val="60000"/>
                  </a:srgbClr>
                </a:solidFill>
                <a:latin typeface="Lato Light"/>
                <a:ea typeface="微软雅黑" panose="020B0503020204020204" pitchFamily="34" charset="-122"/>
                <a:cs typeface="Lato Light"/>
              </a:rPr>
              <a:t>creativity in children at that level</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58" name="TextBox 57"/>
          <p:cNvSpPr txBox="1"/>
          <p:nvPr/>
        </p:nvSpPr>
        <p:spPr>
          <a:xfrm>
            <a:off x="4867759" y="2820038"/>
            <a:ext cx="1408052" cy="732943"/>
          </a:xfrm>
          <a:prstGeom prst="rect">
            <a:avLst/>
          </a:prstGeom>
          <a:noFill/>
        </p:spPr>
        <p:txBody>
          <a:bodyPr wrap="none" lIns="68567" tIns="34283" rIns="68567" bIns="34283" rtlCol="0">
            <a:spAutoFit/>
          </a:bodyPr>
          <a:lstStyle/>
          <a:p>
            <a:pPr algn="ctr" defTabSz="685800"/>
            <a:r>
              <a:rPr lang="en-US" sz="4315" b="1" dirty="0">
                <a:solidFill>
                  <a:srgbClr val="445469"/>
                </a:solidFill>
                <a:latin typeface="Lato Regular"/>
                <a:ea typeface="微软雅黑" panose="020B0503020204020204" pitchFamily="34" charset="-122"/>
              </a:rPr>
              <a:t>3964</a:t>
            </a:r>
            <a:endParaRPr lang="id-ID" sz="4315" b="1" dirty="0">
              <a:solidFill>
                <a:srgbClr val="445469"/>
              </a:solidFill>
              <a:latin typeface="Lato Regular"/>
              <a:ea typeface="微软雅黑" panose="020B0503020204020204" pitchFamily="34" charset="-122"/>
            </a:endParaRPr>
          </a:p>
        </p:txBody>
      </p:sp>
      <p:sp>
        <p:nvSpPr>
          <p:cNvPr id="59" name="TextBox 58"/>
          <p:cNvSpPr txBox="1"/>
          <p:nvPr/>
        </p:nvSpPr>
        <p:spPr>
          <a:xfrm>
            <a:off x="4989617" y="3485199"/>
            <a:ext cx="1119511" cy="230818"/>
          </a:xfrm>
          <a:prstGeom prst="rect">
            <a:avLst/>
          </a:prstGeom>
          <a:noFill/>
        </p:spPr>
        <p:txBody>
          <a:bodyPr wrap="none" lIns="68567" tIns="34283" rIns="68567" bIns="34283" rtlCol="0">
            <a:spAutoFit/>
          </a:bodyPr>
          <a:lstStyle/>
          <a:p>
            <a:pPr algn="ctr" defTabSz="685800"/>
            <a:r>
              <a:rPr lang="zh-CN" altLang="en-US" sz="1050" b="1" spc="225" dirty="0">
                <a:solidFill>
                  <a:srgbClr val="445469"/>
                </a:solidFill>
                <a:latin typeface="Lato Regular"/>
                <a:ea typeface="微软雅黑" panose="020B0503020204020204" pitchFamily="34" charset="-122"/>
              </a:rPr>
              <a:t>输入你的标题</a:t>
            </a:r>
            <a:endParaRPr lang="id-ID" sz="1050" b="1" spc="225" dirty="0">
              <a:solidFill>
                <a:srgbClr val="445469"/>
              </a:solidFill>
              <a:latin typeface="Lato Regular"/>
              <a:ea typeface="微软雅黑" panose="020B0503020204020204" pitchFamily="34" charset="-122"/>
            </a:endParaRPr>
          </a:p>
        </p:txBody>
      </p:sp>
      <p:sp>
        <p:nvSpPr>
          <p:cNvPr id="60" name="TextBox 59"/>
          <p:cNvSpPr txBox="1"/>
          <p:nvPr/>
        </p:nvSpPr>
        <p:spPr>
          <a:xfrm>
            <a:off x="4668922" y="3778428"/>
            <a:ext cx="1761545" cy="985256"/>
          </a:xfrm>
          <a:prstGeom prst="rect">
            <a:avLst/>
          </a:prstGeom>
          <a:noFill/>
        </p:spPr>
        <p:txBody>
          <a:bodyPr wrap="square" lIns="82283" tIns="41141" rIns="82283" bIns="41141" rtlCol="0">
            <a:spAutoFit/>
          </a:bodyPr>
          <a:lstStyle/>
          <a:p>
            <a:pPr algn="ct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a:t>
            </a:r>
            <a:r>
              <a:rPr lang="en-US" sz="900">
                <a:solidFill>
                  <a:srgbClr val="445469">
                    <a:alpha val="60000"/>
                  </a:srgbClr>
                </a:solidFill>
                <a:latin typeface="Lato Light"/>
                <a:ea typeface="微软雅黑" panose="020B0503020204020204" pitchFamily="34" charset="-122"/>
                <a:cs typeface="Lato Light"/>
              </a:rPr>
              <a:t>primary education.</a:t>
            </a:r>
            <a:endParaRPr lang="en-US" sz="900">
              <a:solidFill>
                <a:srgbClr val="445469">
                  <a:alpha val="60000"/>
                </a:srgbClr>
              </a:solidFill>
              <a:latin typeface="Lato Light"/>
              <a:ea typeface="微软雅黑" panose="020B0503020204020204" pitchFamily="34" charset="-122"/>
              <a:cs typeface="Lato Light"/>
            </a:endParaRPr>
          </a:p>
          <a:p>
            <a:pPr algn="ctr" defTabSz="685800">
              <a:lnSpc>
                <a:spcPct val="110000"/>
              </a:lnSpc>
            </a:pPr>
            <a:endParaRPr lang="en-US" sz="900">
              <a:solidFill>
                <a:srgbClr val="445469">
                  <a:alpha val="60000"/>
                </a:srgbClr>
              </a:solidFill>
              <a:latin typeface="Lato Light"/>
              <a:ea typeface="微软雅黑" panose="020B0503020204020204" pitchFamily="34" charset="-122"/>
              <a:cs typeface="Lato Light"/>
            </a:endParaRPr>
          </a:p>
          <a:p>
            <a:pPr algn="ctr" defTabSz="685800">
              <a:lnSpc>
                <a:spcPct val="110000"/>
              </a:lnSpc>
            </a:pPr>
            <a:r>
              <a:rPr lang="en-US" sz="900" b="1" dirty="0">
                <a:solidFill>
                  <a:srgbClr val="445469">
                    <a:alpha val="60000"/>
                  </a:srgbClr>
                </a:solidFill>
                <a:latin typeface="Calibri" panose="020F0502020204030204"/>
                <a:ea typeface="微软雅黑" panose="020B0503020204020204" pitchFamily="34" charset="-122"/>
                <a:cs typeface="Calibri" panose="020F0502020204030204"/>
              </a:rPr>
              <a:t>Teachers can bring </a:t>
            </a:r>
            <a:r>
              <a:rPr lang="en-US" sz="900" dirty="0">
                <a:solidFill>
                  <a:srgbClr val="445469">
                    <a:alpha val="60000"/>
                  </a:srgbClr>
                </a:solidFill>
                <a:latin typeface="Lato Light"/>
                <a:ea typeface="微软雅黑" panose="020B0503020204020204" pitchFamily="34" charset="-122"/>
                <a:cs typeface="Lato Light"/>
              </a:rPr>
              <a:t>creativity in children at that level</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61" name="TextBox 60"/>
          <p:cNvSpPr txBox="1"/>
          <p:nvPr/>
        </p:nvSpPr>
        <p:spPr>
          <a:xfrm>
            <a:off x="7093595" y="2820038"/>
            <a:ext cx="1090657" cy="732943"/>
          </a:xfrm>
          <a:prstGeom prst="rect">
            <a:avLst/>
          </a:prstGeom>
          <a:noFill/>
        </p:spPr>
        <p:txBody>
          <a:bodyPr wrap="none" lIns="68567" tIns="34283" rIns="68567" bIns="34283" rtlCol="0">
            <a:spAutoFit/>
          </a:bodyPr>
          <a:lstStyle/>
          <a:p>
            <a:pPr algn="ctr" defTabSz="685800"/>
            <a:r>
              <a:rPr lang="en-US" sz="4315" b="1">
                <a:solidFill>
                  <a:srgbClr val="445469"/>
                </a:solidFill>
                <a:latin typeface="Lato Regular"/>
                <a:ea typeface="微软雅黑" panose="020B0503020204020204" pitchFamily="34" charset="-122"/>
              </a:rPr>
              <a:t>294</a:t>
            </a:r>
            <a:endParaRPr lang="id-ID" sz="4315" b="1" dirty="0">
              <a:solidFill>
                <a:srgbClr val="445469"/>
              </a:solidFill>
              <a:latin typeface="Lato Regular"/>
              <a:ea typeface="微软雅黑" panose="020B0503020204020204" pitchFamily="34" charset="-122"/>
            </a:endParaRPr>
          </a:p>
        </p:txBody>
      </p:sp>
      <p:sp>
        <p:nvSpPr>
          <p:cNvPr id="62" name="TextBox 61"/>
          <p:cNvSpPr txBox="1"/>
          <p:nvPr/>
        </p:nvSpPr>
        <p:spPr>
          <a:xfrm>
            <a:off x="7056753" y="3485199"/>
            <a:ext cx="1119511" cy="230818"/>
          </a:xfrm>
          <a:prstGeom prst="rect">
            <a:avLst/>
          </a:prstGeom>
          <a:noFill/>
        </p:spPr>
        <p:txBody>
          <a:bodyPr wrap="none" lIns="68567" tIns="34283" rIns="68567" bIns="34283" rtlCol="0">
            <a:spAutoFit/>
          </a:bodyPr>
          <a:lstStyle/>
          <a:p>
            <a:pPr algn="ctr" defTabSz="685800"/>
            <a:r>
              <a:rPr lang="zh-CN" altLang="en-US" sz="1050" b="1" spc="225" dirty="0">
                <a:solidFill>
                  <a:srgbClr val="445469"/>
                </a:solidFill>
                <a:latin typeface="Lato Regular"/>
                <a:ea typeface="微软雅黑" panose="020B0503020204020204" pitchFamily="34" charset="-122"/>
              </a:rPr>
              <a:t>输入你的标题</a:t>
            </a:r>
            <a:endParaRPr lang="id-ID" sz="1050" b="1" spc="225" dirty="0">
              <a:solidFill>
                <a:srgbClr val="445469"/>
              </a:solidFill>
              <a:latin typeface="Lato Regular"/>
              <a:ea typeface="微软雅黑" panose="020B0503020204020204" pitchFamily="34" charset="-122"/>
            </a:endParaRPr>
          </a:p>
        </p:txBody>
      </p:sp>
      <p:sp>
        <p:nvSpPr>
          <p:cNvPr id="67" name="TextBox 66"/>
          <p:cNvSpPr txBox="1"/>
          <p:nvPr/>
        </p:nvSpPr>
        <p:spPr>
          <a:xfrm>
            <a:off x="6736059" y="3778428"/>
            <a:ext cx="1761545" cy="985256"/>
          </a:xfrm>
          <a:prstGeom prst="rect">
            <a:avLst/>
          </a:prstGeom>
          <a:noFill/>
        </p:spPr>
        <p:txBody>
          <a:bodyPr wrap="square" lIns="82283" tIns="41141" rIns="82283" bIns="41141" rtlCol="0">
            <a:spAutoFit/>
          </a:bodyPr>
          <a:lstStyle/>
          <a:p>
            <a:pPr algn="ct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a:t>
            </a:r>
            <a:r>
              <a:rPr lang="en-US" sz="900">
                <a:solidFill>
                  <a:srgbClr val="445469">
                    <a:alpha val="60000"/>
                  </a:srgbClr>
                </a:solidFill>
                <a:latin typeface="Lato Light"/>
                <a:ea typeface="微软雅黑" panose="020B0503020204020204" pitchFamily="34" charset="-122"/>
                <a:cs typeface="Lato Light"/>
              </a:rPr>
              <a:t>primary education.</a:t>
            </a:r>
            <a:endParaRPr lang="en-US" sz="900">
              <a:solidFill>
                <a:srgbClr val="445469">
                  <a:alpha val="60000"/>
                </a:srgbClr>
              </a:solidFill>
              <a:latin typeface="Lato Light"/>
              <a:ea typeface="微软雅黑" panose="020B0503020204020204" pitchFamily="34" charset="-122"/>
              <a:cs typeface="Lato Light"/>
            </a:endParaRPr>
          </a:p>
          <a:p>
            <a:pPr algn="ctr" defTabSz="685800">
              <a:lnSpc>
                <a:spcPct val="110000"/>
              </a:lnSpc>
            </a:pPr>
            <a:endParaRPr lang="en-US" sz="900">
              <a:solidFill>
                <a:srgbClr val="445469">
                  <a:alpha val="60000"/>
                </a:srgbClr>
              </a:solidFill>
              <a:latin typeface="Lato Light"/>
              <a:ea typeface="微软雅黑" panose="020B0503020204020204" pitchFamily="34" charset="-122"/>
              <a:cs typeface="Lato Light"/>
            </a:endParaRPr>
          </a:p>
          <a:p>
            <a:pPr algn="ctr" defTabSz="685800">
              <a:lnSpc>
                <a:spcPct val="110000"/>
              </a:lnSpc>
            </a:pPr>
            <a:r>
              <a:rPr lang="en-US" sz="900" b="1" dirty="0">
                <a:solidFill>
                  <a:srgbClr val="445469">
                    <a:alpha val="60000"/>
                  </a:srgbClr>
                </a:solidFill>
                <a:latin typeface="Calibri" panose="020F0502020204030204"/>
                <a:ea typeface="微软雅黑" panose="020B0503020204020204" pitchFamily="34" charset="-122"/>
                <a:cs typeface="Calibri" panose="020F0502020204030204"/>
              </a:rPr>
              <a:t>Teachers can bring </a:t>
            </a:r>
            <a:r>
              <a:rPr lang="en-US" sz="900" dirty="0">
                <a:solidFill>
                  <a:srgbClr val="445469">
                    <a:alpha val="60000"/>
                  </a:srgbClr>
                </a:solidFill>
                <a:latin typeface="Lato Light"/>
                <a:ea typeface="微软雅黑" panose="020B0503020204020204" pitchFamily="34" charset="-122"/>
                <a:cs typeface="Lato Light"/>
              </a:rPr>
              <a:t>creativity in children at that level</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70" name="TextBox 69"/>
          <p:cNvSpPr txBox="1"/>
          <p:nvPr/>
        </p:nvSpPr>
        <p:spPr>
          <a:xfrm>
            <a:off x="930237" y="2820038"/>
            <a:ext cx="1090657" cy="732943"/>
          </a:xfrm>
          <a:prstGeom prst="rect">
            <a:avLst/>
          </a:prstGeom>
          <a:noFill/>
        </p:spPr>
        <p:txBody>
          <a:bodyPr wrap="none" lIns="68567" tIns="34283" rIns="68567" bIns="34283" rtlCol="0">
            <a:spAutoFit/>
          </a:bodyPr>
          <a:lstStyle/>
          <a:p>
            <a:pPr algn="ctr" defTabSz="685800"/>
            <a:r>
              <a:rPr lang="en-US" sz="4315" b="1" dirty="0">
                <a:solidFill>
                  <a:srgbClr val="445469"/>
                </a:solidFill>
                <a:latin typeface="Lato Regular"/>
                <a:ea typeface="微软雅黑" panose="020B0503020204020204" pitchFamily="34" charset="-122"/>
              </a:rPr>
              <a:t>340</a:t>
            </a:r>
            <a:endParaRPr lang="id-ID" sz="4315" b="1" dirty="0">
              <a:solidFill>
                <a:srgbClr val="445469"/>
              </a:solidFill>
              <a:latin typeface="Lato Regular"/>
              <a:ea typeface="微软雅黑" panose="020B0503020204020204" pitchFamily="34" charset="-122"/>
            </a:endParaRPr>
          </a:p>
        </p:txBody>
      </p:sp>
      <p:sp>
        <p:nvSpPr>
          <p:cNvPr id="71" name="TextBox 70"/>
          <p:cNvSpPr txBox="1"/>
          <p:nvPr/>
        </p:nvSpPr>
        <p:spPr>
          <a:xfrm>
            <a:off x="893396" y="3485199"/>
            <a:ext cx="1119511" cy="230818"/>
          </a:xfrm>
          <a:prstGeom prst="rect">
            <a:avLst/>
          </a:prstGeom>
          <a:noFill/>
        </p:spPr>
        <p:txBody>
          <a:bodyPr wrap="none" lIns="68567" tIns="34283" rIns="68567" bIns="34283" rtlCol="0">
            <a:spAutoFit/>
          </a:bodyPr>
          <a:lstStyle/>
          <a:p>
            <a:pPr algn="ctr" defTabSz="685800"/>
            <a:r>
              <a:rPr lang="zh-CN" altLang="en-US" sz="1050" b="1" spc="225" dirty="0">
                <a:solidFill>
                  <a:srgbClr val="445469"/>
                </a:solidFill>
                <a:latin typeface="Lato Regular"/>
                <a:ea typeface="微软雅黑" panose="020B0503020204020204" pitchFamily="34" charset="-122"/>
              </a:rPr>
              <a:t>输入你的标题</a:t>
            </a:r>
            <a:endParaRPr lang="id-ID" sz="1050" b="1" spc="225" dirty="0">
              <a:solidFill>
                <a:srgbClr val="445469"/>
              </a:solidFill>
              <a:latin typeface="Lato Regular"/>
              <a:ea typeface="微软雅黑" panose="020B0503020204020204" pitchFamily="34" charset="-122"/>
            </a:endParaRPr>
          </a:p>
        </p:txBody>
      </p:sp>
      <p:sp>
        <p:nvSpPr>
          <p:cNvPr id="72" name="TextBox 71"/>
          <p:cNvSpPr txBox="1"/>
          <p:nvPr/>
        </p:nvSpPr>
        <p:spPr>
          <a:xfrm>
            <a:off x="572701" y="3778428"/>
            <a:ext cx="1761545" cy="985256"/>
          </a:xfrm>
          <a:prstGeom prst="rect">
            <a:avLst/>
          </a:prstGeom>
          <a:noFill/>
        </p:spPr>
        <p:txBody>
          <a:bodyPr wrap="square" lIns="82283" tIns="41141" rIns="82283" bIns="41141" rtlCol="0">
            <a:spAutoFit/>
          </a:bodyPr>
          <a:lstStyle/>
          <a:p>
            <a:pPr algn="ct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primary education.</a:t>
            </a:r>
            <a:endParaRPr lang="en-US" sz="900" dirty="0">
              <a:solidFill>
                <a:srgbClr val="445469">
                  <a:alpha val="60000"/>
                </a:srgbClr>
              </a:solidFill>
              <a:latin typeface="Lato Light"/>
              <a:ea typeface="微软雅黑" panose="020B0503020204020204" pitchFamily="34" charset="-122"/>
              <a:cs typeface="Lato Light"/>
            </a:endParaRPr>
          </a:p>
          <a:p>
            <a:pPr algn="ctr" defTabSz="685800">
              <a:lnSpc>
                <a:spcPct val="110000"/>
              </a:lnSpc>
            </a:pPr>
            <a:endParaRPr lang="en-US" sz="900" dirty="0">
              <a:solidFill>
                <a:srgbClr val="445469">
                  <a:alpha val="60000"/>
                </a:srgbClr>
              </a:solidFill>
              <a:latin typeface="Lato Light"/>
              <a:ea typeface="微软雅黑" panose="020B0503020204020204" pitchFamily="34" charset="-122"/>
              <a:cs typeface="Lato Light"/>
            </a:endParaRPr>
          </a:p>
          <a:p>
            <a:pPr algn="ctr" defTabSz="685800">
              <a:lnSpc>
                <a:spcPct val="110000"/>
              </a:lnSpc>
            </a:pPr>
            <a:r>
              <a:rPr lang="en-US" sz="900" b="1" dirty="0">
                <a:solidFill>
                  <a:srgbClr val="445469">
                    <a:alpha val="60000"/>
                  </a:srgbClr>
                </a:solidFill>
                <a:latin typeface="Calibri" panose="020F0502020204030204"/>
                <a:ea typeface="微软雅黑" panose="020B0503020204020204" pitchFamily="34" charset="-122"/>
                <a:cs typeface="Calibri" panose="020F0502020204030204"/>
              </a:rPr>
              <a:t>Teachers can bring </a:t>
            </a:r>
            <a:r>
              <a:rPr lang="en-US" sz="900" dirty="0">
                <a:solidFill>
                  <a:srgbClr val="445469">
                    <a:alpha val="60000"/>
                  </a:srgbClr>
                </a:solidFill>
                <a:latin typeface="Lato Light"/>
                <a:ea typeface="微软雅黑" panose="020B0503020204020204" pitchFamily="34" charset="-122"/>
                <a:cs typeface="Lato Light"/>
              </a:rPr>
              <a:t>creativity in children at that level</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75" name="Freeform 76"/>
          <p:cNvSpPr>
            <a:spLocks noChangeArrowheads="1"/>
          </p:cNvSpPr>
          <p:nvPr/>
        </p:nvSpPr>
        <p:spPr bwMode="auto">
          <a:xfrm>
            <a:off x="3337260" y="1077381"/>
            <a:ext cx="232355" cy="402992"/>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accent3"/>
          </a:solidFill>
          <a:ln>
            <a:noFill/>
          </a:ln>
          <a:effectLst/>
        </p:spPr>
        <p:txBody>
          <a:bodyPr wrap="none" anchor="ctr"/>
          <a:lstStyle/>
          <a:p>
            <a:pPr defTabSz="685800"/>
            <a:endParaRPr lang="en-US" sz="675" dirty="0">
              <a:solidFill>
                <a:srgbClr val="7F7F7F"/>
              </a:solidFill>
              <a:latin typeface="Lato Light"/>
              <a:ea typeface="微软雅黑" panose="020B0503020204020204" pitchFamily="34" charset="-122"/>
            </a:endParaRPr>
          </a:p>
        </p:txBody>
      </p:sp>
      <p:sp>
        <p:nvSpPr>
          <p:cNvPr id="76" name="Freeform 76"/>
          <p:cNvSpPr>
            <a:spLocks noChangeArrowheads="1"/>
          </p:cNvSpPr>
          <p:nvPr/>
        </p:nvSpPr>
        <p:spPr bwMode="auto">
          <a:xfrm>
            <a:off x="5342505" y="1077381"/>
            <a:ext cx="232355" cy="402992"/>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accent3"/>
          </a:solidFill>
          <a:ln>
            <a:noFill/>
          </a:ln>
          <a:effectLst/>
        </p:spPr>
        <p:txBody>
          <a:bodyPr wrap="none" anchor="ctr"/>
          <a:lstStyle/>
          <a:p>
            <a:pPr defTabSz="685800"/>
            <a:endParaRPr lang="en-US" sz="675" dirty="0">
              <a:solidFill>
                <a:srgbClr val="7F7F7F"/>
              </a:solidFill>
              <a:latin typeface="Lato Light"/>
              <a:ea typeface="微软雅黑" panose="020B0503020204020204" pitchFamily="34" charset="-122"/>
            </a:endParaRPr>
          </a:p>
        </p:txBody>
      </p:sp>
      <p:sp>
        <p:nvSpPr>
          <p:cNvPr id="77" name="Freeform 76"/>
          <p:cNvSpPr>
            <a:spLocks noChangeArrowheads="1"/>
          </p:cNvSpPr>
          <p:nvPr/>
        </p:nvSpPr>
        <p:spPr bwMode="auto">
          <a:xfrm>
            <a:off x="7431301" y="1077381"/>
            <a:ext cx="232355" cy="402992"/>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accent3"/>
          </a:solidFill>
          <a:ln>
            <a:noFill/>
          </a:ln>
          <a:effectLst/>
        </p:spPr>
        <p:txBody>
          <a:bodyPr wrap="none" anchor="ctr"/>
          <a:lstStyle/>
          <a:p>
            <a:pPr defTabSz="685800"/>
            <a:endParaRPr lang="en-US" sz="675" dirty="0">
              <a:solidFill>
                <a:srgbClr val="7F7F7F"/>
              </a:solidFill>
              <a:latin typeface="Lato Light"/>
              <a:ea typeface="微软雅黑" panose="020B0503020204020204" pitchFamily="34" charset="-122"/>
            </a:endParaRPr>
          </a:p>
        </p:txBody>
      </p:sp>
      <p:sp>
        <p:nvSpPr>
          <p:cNvPr id="78" name="Freeform 76"/>
          <p:cNvSpPr>
            <a:spLocks noChangeArrowheads="1"/>
          </p:cNvSpPr>
          <p:nvPr/>
        </p:nvSpPr>
        <p:spPr bwMode="auto">
          <a:xfrm>
            <a:off x="1240108" y="1077381"/>
            <a:ext cx="232355" cy="402992"/>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accent3"/>
          </a:solidFill>
          <a:ln>
            <a:noFill/>
          </a:ln>
          <a:effectLst/>
        </p:spPr>
        <p:txBody>
          <a:bodyPr wrap="none" anchor="ctr"/>
          <a:lstStyle/>
          <a:p>
            <a:pPr defTabSz="685800"/>
            <a:endParaRPr lang="en-US" sz="675" dirty="0">
              <a:solidFill>
                <a:srgbClr val="7F7F7F"/>
              </a:solidFill>
              <a:latin typeface="Lato Light"/>
              <a:ea typeface="微软雅黑" panose="020B0503020204020204" pitchFamily="34" charset="-122"/>
            </a:endParaRPr>
          </a:p>
        </p:txBody>
      </p:sp>
      <p:grpSp>
        <p:nvGrpSpPr>
          <p:cNvPr id="38" name="组合 37"/>
          <p:cNvGrpSpPr/>
          <p:nvPr/>
        </p:nvGrpSpPr>
        <p:grpSpPr>
          <a:xfrm>
            <a:off x="2682621" y="213699"/>
            <a:ext cx="3778758" cy="679483"/>
            <a:chOff x="3576828" y="275407"/>
            <a:chExt cx="5038344" cy="905977"/>
          </a:xfrm>
        </p:grpSpPr>
        <p:sp>
          <p:nvSpPr>
            <p:cNvPr id="39" name="TextBox 28"/>
            <p:cNvSpPr txBox="1"/>
            <p:nvPr/>
          </p:nvSpPr>
          <p:spPr>
            <a:xfrm>
              <a:off x="5479839" y="275407"/>
              <a:ext cx="1232323" cy="276999"/>
            </a:xfrm>
            <a:prstGeom prst="rect">
              <a:avLst/>
            </a:prstGeom>
            <a:noFill/>
          </p:spPr>
          <p:txBody>
            <a:bodyPr wrap="square">
              <a:spAutoFit/>
            </a:bodyPr>
            <a:lstStyle/>
            <a:p>
              <a:pPr algn="dist" defTabSz="685165">
                <a:defRPr/>
              </a:pPr>
              <a:r>
                <a:rPr lang="zh-CN" altLang="en-US" sz="750" b="1" dirty="0">
                  <a:solidFill>
                    <a:srgbClr val="445469"/>
                  </a:solidFill>
                  <a:latin typeface="Lato Regular"/>
                  <a:ea typeface="微软雅黑" panose="020B0503020204020204" pitchFamily="34" charset="-122"/>
                  <a:cs typeface="Lato Regular"/>
                </a:rPr>
                <a:t>刘铁头 </a:t>
              </a:r>
              <a:r>
                <a:rPr lang="en-US" altLang="zh-CN" sz="750" b="1" dirty="0">
                  <a:solidFill>
                    <a:srgbClr val="445469"/>
                  </a:solidFill>
                  <a:latin typeface="Lato Regular"/>
                  <a:ea typeface="微软雅黑" panose="020B0503020204020204" pitchFamily="34" charset="-122"/>
                  <a:cs typeface="Lato Regular"/>
                </a:rPr>
                <a:t>Design</a:t>
              </a:r>
              <a:endParaRPr lang="en-US" sz="750" b="1" dirty="0">
                <a:solidFill>
                  <a:srgbClr val="445469"/>
                </a:solidFill>
                <a:latin typeface="Lato Regular"/>
                <a:ea typeface="微软雅黑" panose="020B0503020204020204" pitchFamily="34" charset="-122"/>
                <a:cs typeface="Lato Regular"/>
              </a:endParaRPr>
            </a:p>
          </p:txBody>
        </p:sp>
        <p:grpSp>
          <p:nvGrpSpPr>
            <p:cNvPr id="48" name="组合 47"/>
            <p:cNvGrpSpPr/>
            <p:nvPr/>
          </p:nvGrpSpPr>
          <p:grpSpPr>
            <a:xfrm>
              <a:off x="5651089" y="1099743"/>
              <a:ext cx="889822" cy="81641"/>
              <a:chOff x="5726511" y="1063883"/>
              <a:chExt cx="889822" cy="81641"/>
            </a:xfrm>
          </p:grpSpPr>
          <p:sp>
            <p:nvSpPr>
              <p:cNvPr id="51" name="Oval 30"/>
              <p:cNvSpPr/>
              <p:nvPr/>
            </p:nvSpPr>
            <p:spPr bwMode="auto">
              <a:xfrm>
                <a:off x="5726511" y="1063883"/>
                <a:ext cx="81640" cy="81641"/>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63" name="Oval 35"/>
              <p:cNvSpPr/>
              <p:nvPr/>
            </p:nvSpPr>
            <p:spPr bwMode="auto">
              <a:xfrm>
                <a:off x="5928557" y="1063883"/>
                <a:ext cx="81640" cy="81641"/>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64" name="Oval 36"/>
              <p:cNvSpPr/>
              <p:nvPr/>
            </p:nvSpPr>
            <p:spPr bwMode="auto">
              <a:xfrm>
                <a:off x="6130603" y="1063883"/>
                <a:ext cx="81640" cy="8164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65" name="Oval 37"/>
              <p:cNvSpPr/>
              <p:nvPr/>
            </p:nvSpPr>
            <p:spPr bwMode="auto">
              <a:xfrm>
                <a:off x="6332649" y="1063883"/>
                <a:ext cx="81640" cy="81641"/>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66" name="Oval 38"/>
              <p:cNvSpPr/>
              <p:nvPr/>
            </p:nvSpPr>
            <p:spPr bwMode="auto">
              <a:xfrm>
                <a:off x="6534693" y="1063883"/>
                <a:ext cx="81640" cy="81641"/>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grpSp>
        <p:sp>
          <p:nvSpPr>
            <p:cNvPr id="50" name="TextBox 72"/>
            <p:cNvSpPr txBox="1">
              <a:spLocks noChangeArrowheads="1"/>
            </p:cNvSpPr>
            <p:nvPr/>
          </p:nvSpPr>
          <p:spPr bwMode="auto">
            <a:xfrm>
              <a:off x="3576828" y="564230"/>
              <a:ext cx="5038344" cy="430887"/>
            </a:xfrm>
            <a:prstGeom prst="rect">
              <a:avLst/>
            </a:prstGeom>
            <a:noFill/>
            <a:ln>
              <a:noFill/>
            </a:ln>
          </p:spPr>
          <p:txBody>
            <a:bodyPr wrap="square" lIns="0" tIns="0" rIns="0" bIns="0">
              <a:spAutoFit/>
            </a:bodyPr>
            <a:lstStyle>
              <a:lvl1pPr>
                <a:defRPr sz="3600">
                  <a:solidFill>
                    <a:schemeClr val="tx1"/>
                  </a:solidFill>
                  <a:latin typeface="Lato Light" charset="0"/>
                  <a:ea typeface="MS PGothic" panose="020B0600070205080204" charset="-128"/>
                  <a:cs typeface="MS PGothic" panose="020B0600070205080204" charset="-128"/>
                </a:defRPr>
              </a:lvl1pPr>
              <a:lvl2pPr marL="742950" indent="-285750">
                <a:defRPr sz="3600">
                  <a:solidFill>
                    <a:schemeClr val="tx1"/>
                  </a:solidFill>
                  <a:latin typeface="Lato Light" charset="0"/>
                  <a:ea typeface="MS PGothic" panose="020B0600070205080204" charset="-128"/>
                </a:defRPr>
              </a:lvl2pPr>
              <a:lvl3pPr marL="1143000" indent="-228600">
                <a:defRPr sz="3600">
                  <a:solidFill>
                    <a:schemeClr val="tx1"/>
                  </a:solidFill>
                  <a:latin typeface="Lato Light" charset="0"/>
                  <a:ea typeface="MS PGothic" panose="020B0600070205080204" charset="-128"/>
                </a:defRPr>
              </a:lvl3pPr>
              <a:lvl4pPr marL="1600200" indent="-228600">
                <a:defRPr sz="3600">
                  <a:solidFill>
                    <a:schemeClr val="tx1"/>
                  </a:solidFill>
                  <a:latin typeface="Lato Light" charset="0"/>
                  <a:ea typeface="MS PGothic" panose="020B0600070205080204" charset="-128"/>
                </a:defRPr>
              </a:lvl4pPr>
              <a:lvl5pPr marL="2057400" indent="-228600">
                <a:defRPr sz="3600">
                  <a:solidFill>
                    <a:schemeClr val="tx1"/>
                  </a:solidFill>
                  <a:latin typeface="Lato Light" charset="0"/>
                  <a:ea typeface="MS PGothic" panose="020B060007020508020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charset="-128"/>
                </a:defRPr>
              </a:lvl9pPr>
            </a:lstStyle>
            <a:p>
              <a:pPr algn="dist" defTabSz="685165"/>
              <a:r>
                <a:rPr lang="zh-CN" altLang="en-US" sz="2100" b="1" dirty="0">
                  <a:solidFill>
                    <a:srgbClr val="445469"/>
                  </a:solidFill>
                  <a:latin typeface="微软雅黑" panose="020B0503020204020204" pitchFamily="34" charset="-122"/>
                  <a:ea typeface="微软雅黑" panose="020B0503020204020204" pitchFamily="34" charset="-122"/>
                  <a:cs typeface="Lato Regular" charset="0"/>
                </a:rPr>
                <a:t>请在这里输入你伟大的标题</a:t>
              </a:r>
              <a:endParaRPr lang="en-US" sz="2100" b="1" dirty="0">
                <a:solidFill>
                  <a:srgbClr val="445469"/>
                </a:solidFill>
                <a:latin typeface="微软雅黑" panose="020B0503020204020204" pitchFamily="34" charset="-122"/>
                <a:ea typeface="微软雅黑" panose="020B0503020204020204" pitchFamily="34" charset="-122"/>
                <a:cs typeface="Lato Regular" charset="0"/>
              </a:endParaRPr>
            </a:p>
          </p:txBody>
        </p: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Freeform 47"/>
          <p:cNvSpPr>
            <a:spLocks noChangeArrowheads="1"/>
          </p:cNvSpPr>
          <p:nvPr/>
        </p:nvSpPr>
        <p:spPr bwMode="auto">
          <a:xfrm>
            <a:off x="6522577" y="2704012"/>
            <a:ext cx="1064897" cy="69593"/>
          </a:xfrm>
          <a:custGeom>
            <a:avLst/>
            <a:gdLst>
              <a:gd name="T0" fmla="*/ 5911 w 5912"/>
              <a:gd name="T1" fmla="*/ 136 h 137"/>
              <a:gd name="T2" fmla="*/ 0 w 5912"/>
              <a:gd name="T3" fmla="*/ 136 h 137"/>
              <a:gd name="T4" fmla="*/ 0 w 5912"/>
              <a:gd name="T5" fmla="*/ 0 h 137"/>
              <a:gd name="T6" fmla="*/ 5911 w 5912"/>
              <a:gd name="T7" fmla="*/ 0 h 137"/>
              <a:gd name="T8" fmla="*/ 5911 w 5912"/>
              <a:gd name="T9" fmla="*/ 136 h 137"/>
            </a:gdLst>
            <a:ahLst/>
            <a:cxnLst>
              <a:cxn ang="0">
                <a:pos x="T0" y="T1"/>
              </a:cxn>
              <a:cxn ang="0">
                <a:pos x="T2" y="T3"/>
              </a:cxn>
              <a:cxn ang="0">
                <a:pos x="T4" y="T5"/>
              </a:cxn>
              <a:cxn ang="0">
                <a:pos x="T6" y="T7"/>
              </a:cxn>
              <a:cxn ang="0">
                <a:pos x="T8" y="T9"/>
              </a:cxn>
            </a:cxnLst>
            <a:rect l="0" t="0" r="r" b="b"/>
            <a:pathLst>
              <a:path w="5912" h="137">
                <a:moveTo>
                  <a:pt x="5911" y="136"/>
                </a:moveTo>
                <a:lnTo>
                  <a:pt x="0" y="136"/>
                </a:lnTo>
                <a:lnTo>
                  <a:pt x="0" y="0"/>
                </a:lnTo>
                <a:lnTo>
                  <a:pt x="5911" y="0"/>
                </a:lnTo>
                <a:lnTo>
                  <a:pt x="5911" y="136"/>
                </a:lnTo>
              </a:path>
            </a:pathLst>
          </a:custGeom>
          <a:solidFill>
            <a:schemeClr val="accent5"/>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24" name="Freeform 30"/>
          <p:cNvSpPr>
            <a:spLocks noChangeArrowheads="1"/>
          </p:cNvSpPr>
          <p:nvPr/>
        </p:nvSpPr>
        <p:spPr bwMode="auto">
          <a:xfrm>
            <a:off x="1978324" y="1433913"/>
            <a:ext cx="802831" cy="990987"/>
          </a:xfrm>
          <a:custGeom>
            <a:avLst/>
            <a:gdLst>
              <a:gd name="T0" fmla="*/ 772 w 1545"/>
              <a:gd name="T1" fmla="*/ 1906 h 1907"/>
              <a:gd name="T2" fmla="*/ 772 w 1545"/>
              <a:gd name="T3" fmla="*/ 1906 h 1907"/>
              <a:gd name="T4" fmla="*/ 0 w 1545"/>
              <a:gd name="T5" fmla="*/ 766 h 1907"/>
              <a:gd name="T6" fmla="*/ 772 w 1545"/>
              <a:gd name="T7" fmla="*/ 0 h 1907"/>
              <a:gd name="T8" fmla="*/ 1544 w 1545"/>
              <a:gd name="T9" fmla="*/ 766 h 1907"/>
              <a:gd name="T10" fmla="*/ 772 w 1545"/>
              <a:gd name="T11" fmla="*/ 1906 h 1907"/>
              <a:gd name="T12" fmla="*/ 772 w 1545"/>
              <a:gd name="T13" fmla="*/ 234 h 1907"/>
              <a:gd name="T14" fmla="*/ 772 w 1545"/>
              <a:gd name="T15" fmla="*/ 234 h 1907"/>
              <a:gd name="T16" fmla="*/ 240 w 1545"/>
              <a:gd name="T17" fmla="*/ 766 h 1907"/>
              <a:gd name="T18" fmla="*/ 772 w 1545"/>
              <a:gd name="T19" fmla="*/ 1297 h 1907"/>
              <a:gd name="T20" fmla="*/ 1304 w 1545"/>
              <a:gd name="T21" fmla="*/ 766 h 1907"/>
              <a:gd name="T22" fmla="*/ 772 w 1545"/>
              <a:gd name="T23" fmla="*/ 234 h 1907"/>
              <a:gd name="T24" fmla="*/ 772 w 1545"/>
              <a:gd name="T25" fmla="*/ 1906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5" h="1907">
                <a:moveTo>
                  <a:pt x="772" y="1906"/>
                </a:moveTo>
                <a:lnTo>
                  <a:pt x="772" y="1906"/>
                </a:lnTo>
                <a:cubicBezTo>
                  <a:pt x="558" y="1906"/>
                  <a:pt x="0" y="1186"/>
                  <a:pt x="0" y="766"/>
                </a:cubicBezTo>
                <a:cubicBezTo>
                  <a:pt x="0" y="344"/>
                  <a:pt x="344" y="0"/>
                  <a:pt x="772" y="0"/>
                </a:cubicBezTo>
                <a:cubicBezTo>
                  <a:pt x="1200" y="0"/>
                  <a:pt x="1544" y="344"/>
                  <a:pt x="1544" y="766"/>
                </a:cubicBezTo>
                <a:cubicBezTo>
                  <a:pt x="1544" y="1186"/>
                  <a:pt x="973" y="1906"/>
                  <a:pt x="772" y="1906"/>
                </a:cubicBezTo>
                <a:lnTo>
                  <a:pt x="772" y="234"/>
                </a:lnTo>
                <a:lnTo>
                  <a:pt x="772" y="234"/>
                </a:lnTo>
                <a:cubicBezTo>
                  <a:pt x="480" y="234"/>
                  <a:pt x="240" y="474"/>
                  <a:pt x="240" y="766"/>
                </a:cubicBezTo>
                <a:cubicBezTo>
                  <a:pt x="240" y="1057"/>
                  <a:pt x="480" y="1297"/>
                  <a:pt x="772" y="1297"/>
                </a:cubicBezTo>
                <a:cubicBezTo>
                  <a:pt x="1064" y="1297"/>
                  <a:pt x="1304" y="1057"/>
                  <a:pt x="1304" y="766"/>
                </a:cubicBezTo>
                <a:cubicBezTo>
                  <a:pt x="1304" y="474"/>
                  <a:pt x="1064" y="234"/>
                  <a:pt x="772" y="234"/>
                </a:cubicBezTo>
                <a:lnTo>
                  <a:pt x="772" y="1906"/>
                </a:lnTo>
              </a:path>
            </a:pathLst>
          </a:custGeom>
          <a:solidFill>
            <a:schemeClr val="accent1">
              <a:lumMod val="75000"/>
            </a:schemeClr>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26" name="Freeform 32"/>
          <p:cNvSpPr>
            <a:spLocks noChangeArrowheads="1"/>
          </p:cNvSpPr>
          <p:nvPr/>
        </p:nvSpPr>
        <p:spPr bwMode="auto">
          <a:xfrm>
            <a:off x="1978324" y="1433913"/>
            <a:ext cx="678965" cy="990987"/>
          </a:xfrm>
          <a:custGeom>
            <a:avLst/>
            <a:gdLst>
              <a:gd name="T0" fmla="*/ 772 w 1305"/>
              <a:gd name="T1" fmla="*/ 234 h 1907"/>
              <a:gd name="T2" fmla="*/ 772 w 1305"/>
              <a:gd name="T3" fmla="*/ 234 h 1907"/>
              <a:gd name="T4" fmla="*/ 772 w 1305"/>
              <a:gd name="T5" fmla="*/ 234 h 1907"/>
              <a:gd name="T6" fmla="*/ 1304 w 1305"/>
              <a:gd name="T7" fmla="*/ 766 h 1907"/>
              <a:gd name="T8" fmla="*/ 1304 w 1305"/>
              <a:gd name="T9" fmla="*/ 766 h 1907"/>
              <a:gd name="T10" fmla="*/ 772 w 1305"/>
              <a:gd name="T11" fmla="*/ 234 h 1907"/>
              <a:gd name="T12" fmla="*/ 772 w 1305"/>
              <a:gd name="T13" fmla="*/ 0 h 1907"/>
              <a:gd name="T14" fmla="*/ 772 w 1305"/>
              <a:gd name="T15" fmla="*/ 0 h 1907"/>
              <a:gd name="T16" fmla="*/ 0 w 1305"/>
              <a:gd name="T17" fmla="*/ 766 h 1907"/>
              <a:gd name="T18" fmla="*/ 772 w 1305"/>
              <a:gd name="T19" fmla="*/ 1906 h 1907"/>
              <a:gd name="T20" fmla="*/ 772 w 1305"/>
              <a:gd name="T21" fmla="*/ 1297 h 1907"/>
              <a:gd name="T22" fmla="*/ 772 w 1305"/>
              <a:gd name="T23" fmla="*/ 1297 h 1907"/>
              <a:gd name="T24" fmla="*/ 240 w 1305"/>
              <a:gd name="T25" fmla="*/ 766 h 1907"/>
              <a:gd name="T26" fmla="*/ 240 w 1305"/>
              <a:gd name="T27" fmla="*/ 766 h 1907"/>
              <a:gd name="T28" fmla="*/ 240 w 1305"/>
              <a:gd name="T29" fmla="*/ 766 h 1907"/>
              <a:gd name="T30" fmla="*/ 772 w 1305"/>
              <a:gd name="T31" fmla="*/ 234 h 1907"/>
              <a:gd name="T32" fmla="*/ 772 w 1305"/>
              <a:gd name="T33" fmla="*/ 234 h 1907"/>
              <a:gd name="T34" fmla="*/ 772 w 1305"/>
              <a:gd name="T35" fmla="*/ 0 h 1907"/>
              <a:gd name="T36" fmla="*/ 772 w 1305"/>
              <a:gd name="T37" fmla="*/ 0 h 1907"/>
              <a:gd name="T38" fmla="*/ 772 w 1305"/>
              <a:gd name="T39" fmla="*/ 234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05" h="1907">
                <a:moveTo>
                  <a:pt x="772" y="234"/>
                </a:moveTo>
                <a:lnTo>
                  <a:pt x="772" y="234"/>
                </a:lnTo>
                <a:lnTo>
                  <a:pt x="772" y="234"/>
                </a:lnTo>
                <a:cubicBezTo>
                  <a:pt x="1064" y="234"/>
                  <a:pt x="1304" y="474"/>
                  <a:pt x="1304" y="766"/>
                </a:cubicBezTo>
                <a:lnTo>
                  <a:pt x="1304" y="766"/>
                </a:lnTo>
                <a:cubicBezTo>
                  <a:pt x="1304" y="474"/>
                  <a:pt x="1064" y="234"/>
                  <a:pt x="772" y="234"/>
                </a:cubicBezTo>
                <a:lnTo>
                  <a:pt x="772" y="0"/>
                </a:lnTo>
                <a:lnTo>
                  <a:pt x="772" y="0"/>
                </a:lnTo>
                <a:cubicBezTo>
                  <a:pt x="344" y="0"/>
                  <a:pt x="0" y="344"/>
                  <a:pt x="0" y="766"/>
                </a:cubicBezTo>
                <a:cubicBezTo>
                  <a:pt x="0" y="1186"/>
                  <a:pt x="558" y="1906"/>
                  <a:pt x="772" y="1906"/>
                </a:cubicBezTo>
                <a:cubicBezTo>
                  <a:pt x="772" y="1297"/>
                  <a:pt x="772" y="1297"/>
                  <a:pt x="772" y="1297"/>
                </a:cubicBezTo>
                <a:lnTo>
                  <a:pt x="772" y="1297"/>
                </a:lnTo>
                <a:cubicBezTo>
                  <a:pt x="480" y="1297"/>
                  <a:pt x="240" y="1057"/>
                  <a:pt x="240" y="766"/>
                </a:cubicBezTo>
                <a:lnTo>
                  <a:pt x="240" y="766"/>
                </a:lnTo>
                <a:lnTo>
                  <a:pt x="240" y="766"/>
                </a:lnTo>
                <a:cubicBezTo>
                  <a:pt x="240" y="474"/>
                  <a:pt x="480" y="234"/>
                  <a:pt x="772" y="234"/>
                </a:cubicBezTo>
                <a:lnTo>
                  <a:pt x="772" y="234"/>
                </a:lnTo>
                <a:cubicBezTo>
                  <a:pt x="772" y="0"/>
                  <a:pt x="772" y="0"/>
                  <a:pt x="772" y="0"/>
                </a:cubicBezTo>
                <a:lnTo>
                  <a:pt x="772" y="0"/>
                </a:lnTo>
                <a:lnTo>
                  <a:pt x="772" y="234"/>
                </a:lnTo>
              </a:path>
            </a:pathLst>
          </a:custGeom>
          <a:solidFill>
            <a:schemeClr val="accent1"/>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27" name="Freeform 33"/>
          <p:cNvSpPr>
            <a:spLocks noChangeArrowheads="1"/>
          </p:cNvSpPr>
          <p:nvPr/>
        </p:nvSpPr>
        <p:spPr bwMode="auto">
          <a:xfrm>
            <a:off x="3428979" y="1433913"/>
            <a:ext cx="807419" cy="990987"/>
          </a:xfrm>
          <a:custGeom>
            <a:avLst/>
            <a:gdLst>
              <a:gd name="T0" fmla="*/ 772 w 1552"/>
              <a:gd name="T1" fmla="*/ 1906 h 1907"/>
              <a:gd name="T2" fmla="*/ 772 w 1552"/>
              <a:gd name="T3" fmla="*/ 1906 h 1907"/>
              <a:gd name="T4" fmla="*/ 0 w 1552"/>
              <a:gd name="T5" fmla="*/ 766 h 1907"/>
              <a:gd name="T6" fmla="*/ 772 w 1552"/>
              <a:gd name="T7" fmla="*/ 0 h 1907"/>
              <a:gd name="T8" fmla="*/ 1551 w 1552"/>
              <a:gd name="T9" fmla="*/ 766 h 1907"/>
              <a:gd name="T10" fmla="*/ 772 w 1552"/>
              <a:gd name="T11" fmla="*/ 1906 h 1907"/>
              <a:gd name="T12" fmla="*/ 772 w 1552"/>
              <a:gd name="T13" fmla="*/ 234 h 1907"/>
              <a:gd name="T14" fmla="*/ 772 w 1552"/>
              <a:gd name="T15" fmla="*/ 234 h 1907"/>
              <a:gd name="T16" fmla="*/ 240 w 1552"/>
              <a:gd name="T17" fmla="*/ 766 h 1907"/>
              <a:gd name="T18" fmla="*/ 772 w 1552"/>
              <a:gd name="T19" fmla="*/ 1297 h 1907"/>
              <a:gd name="T20" fmla="*/ 1311 w 1552"/>
              <a:gd name="T21" fmla="*/ 766 h 1907"/>
              <a:gd name="T22" fmla="*/ 772 w 1552"/>
              <a:gd name="T23" fmla="*/ 234 h 1907"/>
              <a:gd name="T24" fmla="*/ 772 w 1552"/>
              <a:gd name="T25" fmla="*/ 1906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2" h="1907">
                <a:moveTo>
                  <a:pt x="772" y="1906"/>
                </a:moveTo>
                <a:lnTo>
                  <a:pt x="772" y="1906"/>
                </a:lnTo>
                <a:cubicBezTo>
                  <a:pt x="564" y="1906"/>
                  <a:pt x="0" y="1186"/>
                  <a:pt x="0" y="766"/>
                </a:cubicBezTo>
                <a:cubicBezTo>
                  <a:pt x="0" y="344"/>
                  <a:pt x="350" y="0"/>
                  <a:pt x="772" y="0"/>
                </a:cubicBezTo>
                <a:cubicBezTo>
                  <a:pt x="1200" y="0"/>
                  <a:pt x="1551" y="344"/>
                  <a:pt x="1551" y="766"/>
                </a:cubicBezTo>
                <a:cubicBezTo>
                  <a:pt x="1551" y="1186"/>
                  <a:pt x="980" y="1906"/>
                  <a:pt x="772" y="1906"/>
                </a:cubicBezTo>
                <a:lnTo>
                  <a:pt x="772" y="234"/>
                </a:lnTo>
                <a:lnTo>
                  <a:pt x="772" y="234"/>
                </a:lnTo>
                <a:cubicBezTo>
                  <a:pt x="480" y="234"/>
                  <a:pt x="240" y="474"/>
                  <a:pt x="240" y="766"/>
                </a:cubicBezTo>
                <a:cubicBezTo>
                  <a:pt x="240" y="1057"/>
                  <a:pt x="480" y="1297"/>
                  <a:pt x="772" y="1297"/>
                </a:cubicBezTo>
                <a:cubicBezTo>
                  <a:pt x="1070" y="1297"/>
                  <a:pt x="1311" y="1057"/>
                  <a:pt x="1311" y="766"/>
                </a:cubicBezTo>
                <a:cubicBezTo>
                  <a:pt x="1311" y="474"/>
                  <a:pt x="1070" y="234"/>
                  <a:pt x="772" y="234"/>
                </a:cubicBezTo>
                <a:lnTo>
                  <a:pt x="772" y="1906"/>
                </a:lnTo>
              </a:path>
            </a:pathLst>
          </a:custGeom>
          <a:solidFill>
            <a:schemeClr val="accent2">
              <a:lumMod val="75000"/>
            </a:schemeClr>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29" name="Freeform 35"/>
          <p:cNvSpPr>
            <a:spLocks noChangeArrowheads="1"/>
          </p:cNvSpPr>
          <p:nvPr/>
        </p:nvSpPr>
        <p:spPr bwMode="auto">
          <a:xfrm>
            <a:off x="3428981" y="1433913"/>
            <a:ext cx="683553" cy="990987"/>
          </a:xfrm>
          <a:custGeom>
            <a:avLst/>
            <a:gdLst>
              <a:gd name="T0" fmla="*/ 772 w 1312"/>
              <a:gd name="T1" fmla="*/ 234 h 1907"/>
              <a:gd name="T2" fmla="*/ 772 w 1312"/>
              <a:gd name="T3" fmla="*/ 234 h 1907"/>
              <a:gd name="T4" fmla="*/ 772 w 1312"/>
              <a:gd name="T5" fmla="*/ 234 h 1907"/>
              <a:gd name="T6" fmla="*/ 1311 w 1312"/>
              <a:gd name="T7" fmla="*/ 766 h 1907"/>
              <a:gd name="T8" fmla="*/ 1311 w 1312"/>
              <a:gd name="T9" fmla="*/ 766 h 1907"/>
              <a:gd name="T10" fmla="*/ 772 w 1312"/>
              <a:gd name="T11" fmla="*/ 234 h 1907"/>
              <a:gd name="T12" fmla="*/ 772 w 1312"/>
              <a:gd name="T13" fmla="*/ 0 h 1907"/>
              <a:gd name="T14" fmla="*/ 772 w 1312"/>
              <a:gd name="T15" fmla="*/ 0 h 1907"/>
              <a:gd name="T16" fmla="*/ 0 w 1312"/>
              <a:gd name="T17" fmla="*/ 766 h 1907"/>
              <a:gd name="T18" fmla="*/ 772 w 1312"/>
              <a:gd name="T19" fmla="*/ 1906 h 1907"/>
              <a:gd name="T20" fmla="*/ 772 w 1312"/>
              <a:gd name="T21" fmla="*/ 1297 h 1907"/>
              <a:gd name="T22" fmla="*/ 772 w 1312"/>
              <a:gd name="T23" fmla="*/ 1297 h 1907"/>
              <a:gd name="T24" fmla="*/ 240 w 1312"/>
              <a:gd name="T25" fmla="*/ 766 h 1907"/>
              <a:gd name="T26" fmla="*/ 240 w 1312"/>
              <a:gd name="T27" fmla="*/ 766 h 1907"/>
              <a:gd name="T28" fmla="*/ 240 w 1312"/>
              <a:gd name="T29" fmla="*/ 766 h 1907"/>
              <a:gd name="T30" fmla="*/ 772 w 1312"/>
              <a:gd name="T31" fmla="*/ 234 h 1907"/>
              <a:gd name="T32" fmla="*/ 772 w 1312"/>
              <a:gd name="T33" fmla="*/ 234 h 1907"/>
              <a:gd name="T34" fmla="*/ 772 w 1312"/>
              <a:gd name="T35" fmla="*/ 0 h 1907"/>
              <a:gd name="T36" fmla="*/ 772 w 1312"/>
              <a:gd name="T37" fmla="*/ 0 h 1907"/>
              <a:gd name="T38" fmla="*/ 772 w 1312"/>
              <a:gd name="T39" fmla="*/ 234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2" h="1907">
                <a:moveTo>
                  <a:pt x="772" y="234"/>
                </a:moveTo>
                <a:lnTo>
                  <a:pt x="772" y="234"/>
                </a:lnTo>
                <a:lnTo>
                  <a:pt x="772" y="234"/>
                </a:lnTo>
                <a:cubicBezTo>
                  <a:pt x="1070" y="234"/>
                  <a:pt x="1311" y="474"/>
                  <a:pt x="1311" y="766"/>
                </a:cubicBezTo>
                <a:lnTo>
                  <a:pt x="1311" y="766"/>
                </a:lnTo>
                <a:cubicBezTo>
                  <a:pt x="1311" y="474"/>
                  <a:pt x="1070" y="234"/>
                  <a:pt x="772" y="234"/>
                </a:cubicBezTo>
                <a:lnTo>
                  <a:pt x="772" y="0"/>
                </a:lnTo>
                <a:lnTo>
                  <a:pt x="772" y="0"/>
                </a:lnTo>
                <a:cubicBezTo>
                  <a:pt x="350" y="0"/>
                  <a:pt x="0" y="344"/>
                  <a:pt x="0" y="766"/>
                </a:cubicBezTo>
                <a:cubicBezTo>
                  <a:pt x="0" y="1186"/>
                  <a:pt x="564" y="1906"/>
                  <a:pt x="772" y="1906"/>
                </a:cubicBezTo>
                <a:cubicBezTo>
                  <a:pt x="772" y="1297"/>
                  <a:pt x="772" y="1297"/>
                  <a:pt x="772" y="1297"/>
                </a:cubicBezTo>
                <a:lnTo>
                  <a:pt x="772" y="1297"/>
                </a:lnTo>
                <a:cubicBezTo>
                  <a:pt x="480" y="1297"/>
                  <a:pt x="240" y="1057"/>
                  <a:pt x="240" y="766"/>
                </a:cubicBezTo>
                <a:lnTo>
                  <a:pt x="240" y="766"/>
                </a:lnTo>
                <a:lnTo>
                  <a:pt x="240" y="766"/>
                </a:lnTo>
                <a:cubicBezTo>
                  <a:pt x="240" y="474"/>
                  <a:pt x="480" y="234"/>
                  <a:pt x="772" y="234"/>
                </a:cubicBezTo>
                <a:lnTo>
                  <a:pt x="772" y="234"/>
                </a:lnTo>
                <a:cubicBezTo>
                  <a:pt x="772" y="0"/>
                  <a:pt x="772" y="0"/>
                  <a:pt x="772" y="0"/>
                </a:cubicBezTo>
                <a:lnTo>
                  <a:pt x="772" y="0"/>
                </a:lnTo>
                <a:lnTo>
                  <a:pt x="772" y="234"/>
                </a:lnTo>
              </a:path>
            </a:pathLst>
          </a:custGeom>
          <a:solidFill>
            <a:schemeClr val="accent2"/>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30" name="Freeform 36"/>
          <p:cNvSpPr>
            <a:spLocks noChangeArrowheads="1"/>
          </p:cNvSpPr>
          <p:nvPr/>
        </p:nvSpPr>
        <p:spPr bwMode="auto">
          <a:xfrm>
            <a:off x="4865967" y="1433913"/>
            <a:ext cx="802831" cy="990987"/>
          </a:xfrm>
          <a:custGeom>
            <a:avLst/>
            <a:gdLst>
              <a:gd name="T0" fmla="*/ 772 w 1545"/>
              <a:gd name="T1" fmla="*/ 1906 h 1907"/>
              <a:gd name="T2" fmla="*/ 772 w 1545"/>
              <a:gd name="T3" fmla="*/ 1906 h 1907"/>
              <a:gd name="T4" fmla="*/ 0 w 1545"/>
              <a:gd name="T5" fmla="*/ 766 h 1907"/>
              <a:gd name="T6" fmla="*/ 772 w 1545"/>
              <a:gd name="T7" fmla="*/ 0 h 1907"/>
              <a:gd name="T8" fmla="*/ 1544 w 1545"/>
              <a:gd name="T9" fmla="*/ 766 h 1907"/>
              <a:gd name="T10" fmla="*/ 772 w 1545"/>
              <a:gd name="T11" fmla="*/ 1906 h 1907"/>
              <a:gd name="T12" fmla="*/ 772 w 1545"/>
              <a:gd name="T13" fmla="*/ 234 h 1907"/>
              <a:gd name="T14" fmla="*/ 772 w 1545"/>
              <a:gd name="T15" fmla="*/ 234 h 1907"/>
              <a:gd name="T16" fmla="*/ 240 w 1545"/>
              <a:gd name="T17" fmla="*/ 766 h 1907"/>
              <a:gd name="T18" fmla="*/ 772 w 1545"/>
              <a:gd name="T19" fmla="*/ 1297 h 1907"/>
              <a:gd name="T20" fmla="*/ 1304 w 1545"/>
              <a:gd name="T21" fmla="*/ 766 h 1907"/>
              <a:gd name="T22" fmla="*/ 772 w 1545"/>
              <a:gd name="T23" fmla="*/ 234 h 1907"/>
              <a:gd name="T24" fmla="*/ 772 w 1545"/>
              <a:gd name="T25" fmla="*/ 1906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5" h="1907">
                <a:moveTo>
                  <a:pt x="772" y="1906"/>
                </a:moveTo>
                <a:lnTo>
                  <a:pt x="772" y="1906"/>
                </a:lnTo>
                <a:cubicBezTo>
                  <a:pt x="558" y="1906"/>
                  <a:pt x="0" y="1186"/>
                  <a:pt x="0" y="766"/>
                </a:cubicBezTo>
                <a:cubicBezTo>
                  <a:pt x="0" y="344"/>
                  <a:pt x="344" y="0"/>
                  <a:pt x="772" y="0"/>
                </a:cubicBezTo>
                <a:cubicBezTo>
                  <a:pt x="1200" y="0"/>
                  <a:pt x="1544" y="344"/>
                  <a:pt x="1544" y="766"/>
                </a:cubicBezTo>
                <a:cubicBezTo>
                  <a:pt x="1544" y="1186"/>
                  <a:pt x="980" y="1906"/>
                  <a:pt x="772" y="1906"/>
                </a:cubicBezTo>
                <a:lnTo>
                  <a:pt x="772" y="234"/>
                </a:lnTo>
                <a:lnTo>
                  <a:pt x="772" y="234"/>
                </a:lnTo>
                <a:cubicBezTo>
                  <a:pt x="480" y="234"/>
                  <a:pt x="240" y="474"/>
                  <a:pt x="240" y="766"/>
                </a:cubicBezTo>
                <a:cubicBezTo>
                  <a:pt x="240" y="1057"/>
                  <a:pt x="480" y="1297"/>
                  <a:pt x="772" y="1297"/>
                </a:cubicBezTo>
                <a:cubicBezTo>
                  <a:pt x="1064" y="1297"/>
                  <a:pt x="1304" y="1057"/>
                  <a:pt x="1304" y="766"/>
                </a:cubicBezTo>
                <a:cubicBezTo>
                  <a:pt x="1304" y="474"/>
                  <a:pt x="1064" y="234"/>
                  <a:pt x="772" y="234"/>
                </a:cubicBezTo>
                <a:lnTo>
                  <a:pt x="772" y="1906"/>
                </a:lnTo>
              </a:path>
            </a:pathLst>
          </a:custGeom>
          <a:solidFill>
            <a:schemeClr val="accent3">
              <a:lumMod val="75000"/>
            </a:schemeClr>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40" name="Freeform 38"/>
          <p:cNvSpPr>
            <a:spLocks noChangeArrowheads="1"/>
          </p:cNvSpPr>
          <p:nvPr/>
        </p:nvSpPr>
        <p:spPr bwMode="auto">
          <a:xfrm>
            <a:off x="4865967" y="1433913"/>
            <a:ext cx="678965" cy="990987"/>
          </a:xfrm>
          <a:custGeom>
            <a:avLst/>
            <a:gdLst>
              <a:gd name="T0" fmla="*/ 772 w 1305"/>
              <a:gd name="T1" fmla="*/ 234 h 1907"/>
              <a:gd name="T2" fmla="*/ 772 w 1305"/>
              <a:gd name="T3" fmla="*/ 234 h 1907"/>
              <a:gd name="T4" fmla="*/ 772 w 1305"/>
              <a:gd name="T5" fmla="*/ 234 h 1907"/>
              <a:gd name="T6" fmla="*/ 1304 w 1305"/>
              <a:gd name="T7" fmla="*/ 766 h 1907"/>
              <a:gd name="T8" fmla="*/ 1304 w 1305"/>
              <a:gd name="T9" fmla="*/ 766 h 1907"/>
              <a:gd name="T10" fmla="*/ 772 w 1305"/>
              <a:gd name="T11" fmla="*/ 234 h 1907"/>
              <a:gd name="T12" fmla="*/ 772 w 1305"/>
              <a:gd name="T13" fmla="*/ 0 h 1907"/>
              <a:gd name="T14" fmla="*/ 772 w 1305"/>
              <a:gd name="T15" fmla="*/ 0 h 1907"/>
              <a:gd name="T16" fmla="*/ 0 w 1305"/>
              <a:gd name="T17" fmla="*/ 766 h 1907"/>
              <a:gd name="T18" fmla="*/ 772 w 1305"/>
              <a:gd name="T19" fmla="*/ 1906 h 1907"/>
              <a:gd name="T20" fmla="*/ 772 w 1305"/>
              <a:gd name="T21" fmla="*/ 1297 h 1907"/>
              <a:gd name="T22" fmla="*/ 772 w 1305"/>
              <a:gd name="T23" fmla="*/ 1297 h 1907"/>
              <a:gd name="T24" fmla="*/ 240 w 1305"/>
              <a:gd name="T25" fmla="*/ 766 h 1907"/>
              <a:gd name="T26" fmla="*/ 240 w 1305"/>
              <a:gd name="T27" fmla="*/ 766 h 1907"/>
              <a:gd name="T28" fmla="*/ 240 w 1305"/>
              <a:gd name="T29" fmla="*/ 766 h 1907"/>
              <a:gd name="T30" fmla="*/ 772 w 1305"/>
              <a:gd name="T31" fmla="*/ 234 h 1907"/>
              <a:gd name="T32" fmla="*/ 772 w 1305"/>
              <a:gd name="T33" fmla="*/ 234 h 1907"/>
              <a:gd name="T34" fmla="*/ 772 w 1305"/>
              <a:gd name="T35" fmla="*/ 0 h 1907"/>
              <a:gd name="T36" fmla="*/ 772 w 1305"/>
              <a:gd name="T37" fmla="*/ 0 h 1907"/>
              <a:gd name="T38" fmla="*/ 772 w 1305"/>
              <a:gd name="T39" fmla="*/ 234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05" h="1907">
                <a:moveTo>
                  <a:pt x="772" y="234"/>
                </a:moveTo>
                <a:lnTo>
                  <a:pt x="772" y="234"/>
                </a:lnTo>
                <a:lnTo>
                  <a:pt x="772" y="234"/>
                </a:lnTo>
                <a:cubicBezTo>
                  <a:pt x="1064" y="234"/>
                  <a:pt x="1304" y="474"/>
                  <a:pt x="1304" y="766"/>
                </a:cubicBezTo>
                <a:lnTo>
                  <a:pt x="1304" y="766"/>
                </a:lnTo>
                <a:cubicBezTo>
                  <a:pt x="1304" y="474"/>
                  <a:pt x="1064" y="234"/>
                  <a:pt x="772" y="234"/>
                </a:cubicBezTo>
                <a:lnTo>
                  <a:pt x="772" y="0"/>
                </a:lnTo>
                <a:lnTo>
                  <a:pt x="772" y="0"/>
                </a:lnTo>
                <a:cubicBezTo>
                  <a:pt x="344" y="0"/>
                  <a:pt x="0" y="344"/>
                  <a:pt x="0" y="766"/>
                </a:cubicBezTo>
                <a:cubicBezTo>
                  <a:pt x="0" y="1186"/>
                  <a:pt x="558" y="1906"/>
                  <a:pt x="772" y="1906"/>
                </a:cubicBezTo>
                <a:cubicBezTo>
                  <a:pt x="772" y="1297"/>
                  <a:pt x="772" y="1297"/>
                  <a:pt x="772" y="1297"/>
                </a:cubicBezTo>
                <a:lnTo>
                  <a:pt x="772" y="1297"/>
                </a:lnTo>
                <a:cubicBezTo>
                  <a:pt x="480" y="1297"/>
                  <a:pt x="240" y="1057"/>
                  <a:pt x="240" y="766"/>
                </a:cubicBezTo>
                <a:lnTo>
                  <a:pt x="240" y="766"/>
                </a:lnTo>
                <a:lnTo>
                  <a:pt x="240" y="766"/>
                </a:lnTo>
                <a:cubicBezTo>
                  <a:pt x="240" y="474"/>
                  <a:pt x="480" y="234"/>
                  <a:pt x="772" y="234"/>
                </a:cubicBezTo>
                <a:lnTo>
                  <a:pt x="772" y="234"/>
                </a:lnTo>
                <a:cubicBezTo>
                  <a:pt x="772" y="0"/>
                  <a:pt x="772" y="0"/>
                  <a:pt x="772" y="0"/>
                </a:cubicBezTo>
                <a:lnTo>
                  <a:pt x="772" y="0"/>
                </a:lnTo>
                <a:lnTo>
                  <a:pt x="772" y="234"/>
                </a:lnTo>
              </a:path>
            </a:pathLst>
          </a:custGeom>
          <a:solidFill>
            <a:schemeClr val="accent3"/>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41" name="Freeform 39"/>
          <p:cNvSpPr>
            <a:spLocks noChangeArrowheads="1"/>
          </p:cNvSpPr>
          <p:nvPr/>
        </p:nvSpPr>
        <p:spPr bwMode="auto">
          <a:xfrm>
            <a:off x="6249616" y="1433913"/>
            <a:ext cx="805124" cy="990987"/>
          </a:xfrm>
          <a:custGeom>
            <a:avLst/>
            <a:gdLst>
              <a:gd name="T0" fmla="*/ 773 w 1546"/>
              <a:gd name="T1" fmla="*/ 1906 h 1907"/>
              <a:gd name="T2" fmla="*/ 773 w 1546"/>
              <a:gd name="T3" fmla="*/ 1906 h 1907"/>
              <a:gd name="T4" fmla="*/ 0 w 1546"/>
              <a:gd name="T5" fmla="*/ 766 h 1907"/>
              <a:gd name="T6" fmla="*/ 773 w 1546"/>
              <a:gd name="T7" fmla="*/ 0 h 1907"/>
              <a:gd name="T8" fmla="*/ 1545 w 1546"/>
              <a:gd name="T9" fmla="*/ 766 h 1907"/>
              <a:gd name="T10" fmla="*/ 773 w 1546"/>
              <a:gd name="T11" fmla="*/ 1906 h 1907"/>
              <a:gd name="T12" fmla="*/ 773 w 1546"/>
              <a:gd name="T13" fmla="*/ 234 h 1907"/>
              <a:gd name="T14" fmla="*/ 773 w 1546"/>
              <a:gd name="T15" fmla="*/ 234 h 1907"/>
              <a:gd name="T16" fmla="*/ 241 w 1546"/>
              <a:gd name="T17" fmla="*/ 766 h 1907"/>
              <a:gd name="T18" fmla="*/ 773 w 1546"/>
              <a:gd name="T19" fmla="*/ 1297 h 1907"/>
              <a:gd name="T20" fmla="*/ 1311 w 1546"/>
              <a:gd name="T21" fmla="*/ 766 h 1907"/>
              <a:gd name="T22" fmla="*/ 773 w 1546"/>
              <a:gd name="T23" fmla="*/ 234 h 1907"/>
              <a:gd name="T24" fmla="*/ 773 w 1546"/>
              <a:gd name="T25" fmla="*/ 1906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6" h="1907">
                <a:moveTo>
                  <a:pt x="773" y="1906"/>
                </a:moveTo>
                <a:lnTo>
                  <a:pt x="773" y="1906"/>
                </a:lnTo>
                <a:cubicBezTo>
                  <a:pt x="558" y="1906"/>
                  <a:pt x="0" y="1186"/>
                  <a:pt x="0" y="766"/>
                </a:cubicBezTo>
                <a:cubicBezTo>
                  <a:pt x="0" y="344"/>
                  <a:pt x="351" y="0"/>
                  <a:pt x="773" y="0"/>
                </a:cubicBezTo>
                <a:cubicBezTo>
                  <a:pt x="1201" y="0"/>
                  <a:pt x="1545" y="344"/>
                  <a:pt x="1545" y="766"/>
                </a:cubicBezTo>
                <a:cubicBezTo>
                  <a:pt x="1545" y="1186"/>
                  <a:pt x="980" y="1906"/>
                  <a:pt x="773" y="1906"/>
                </a:cubicBezTo>
                <a:lnTo>
                  <a:pt x="773" y="234"/>
                </a:lnTo>
                <a:lnTo>
                  <a:pt x="773" y="234"/>
                </a:lnTo>
                <a:cubicBezTo>
                  <a:pt x="481" y="234"/>
                  <a:pt x="241" y="474"/>
                  <a:pt x="241" y="766"/>
                </a:cubicBezTo>
                <a:cubicBezTo>
                  <a:pt x="241" y="1057"/>
                  <a:pt x="481" y="1297"/>
                  <a:pt x="773" y="1297"/>
                </a:cubicBezTo>
                <a:cubicBezTo>
                  <a:pt x="1071" y="1297"/>
                  <a:pt x="1311" y="1057"/>
                  <a:pt x="1311" y="766"/>
                </a:cubicBezTo>
                <a:cubicBezTo>
                  <a:pt x="1311" y="474"/>
                  <a:pt x="1071" y="234"/>
                  <a:pt x="773" y="234"/>
                </a:cubicBezTo>
                <a:lnTo>
                  <a:pt x="773" y="1906"/>
                </a:lnTo>
              </a:path>
            </a:pathLst>
          </a:custGeom>
          <a:solidFill>
            <a:schemeClr val="accent4">
              <a:lumMod val="75000"/>
            </a:schemeClr>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43" name="Freeform 41"/>
          <p:cNvSpPr>
            <a:spLocks noChangeArrowheads="1"/>
          </p:cNvSpPr>
          <p:nvPr/>
        </p:nvSpPr>
        <p:spPr bwMode="auto">
          <a:xfrm>
            <a:off x="6249617" y="1433913"/>
            <a:ext cx="683553" cy="990987"/>
          </a:xfrm>
          <a:custGeom>
            <a:avLst/>
            <a:gdLst>
              <a:gd name="T0" fmla="*/ 773 w 1312"/>
              <a:gd name="T1" fmla="*/ 234 h 1907"/>
              <a:gd name="T2" fmla="*/ 773 w 1312"/>
              <a:gd name="T3" fmla="*/ 234 h 1907"/>
              <a:gd name="T4" fmla="*/ 773 w 1312"/>
              <a:gd name="T5" fmla="*/ 234 h 1907"/>
              <a:gd name="T6" fmla="*/ 1311 w 1312"/>
              <a:gd name="T7" fmla="*/ 766 h 1907"/>
              <a:gd name="T8" fmla="*/ 1311 w 1312"/>
              <a:gd name="T9" fmla="*/ 766 h 1907"/>
              <a:gd name="T10" fmla="*/ 773 w 1312"/>
              <a:gd name="T11" fmla="*/ 234 h 1907"/>
              <a:gd name="T12" fmla="*/ 773 w 1312"/>
              <a:gd name="T13" fmla="*/ 0 h 1907"/>
              <a:gd name="T14" fmla="*/ 773 w 1312"/>
              <a:gd name="T15" fmla="*/ 0 h 1907"/>
              <a:gd name="T16" fmla="*/ 0 w 1312"/>
              <a:gd name="T17" fmla="*/ 766 h 1907"/>
              <a:gd name="T18" fmla="*/ 773 w 1312"/>
              <a:gd name="T19" fmla="*/ 1906 h 1907"/>
              <a:gd name="T20" fmla="*/ 773 w 1312"/>
              <a:gd name="T21" fmla="*/ 1297 h 1907"/>
              <a:gd name="T22" fmla="*/ 773 w 1312"/>
              <a:gd name="T23" fmla="*/ 1297 h 1907"/>
              <a:gd name="T24" fmla="*/ 241 w 1312"/>
              <a:gd name="T25" fmla="*/ 766 h 1907"/>
              <a:gd name="T26" fmla="*/ 241 w 1312"/>
              <a:gd name="T27" fmla="*/ 766 h 1907"/>
              <a:gd name="T28" fmla="*/ 241 w 1312"/>
              <a:gd name="T29" fmla="*/ 766 h 1907"/>
              <a:gd name="T30" fmla="*/ 773 w 1312"/>
              <a:gd name="T31" fmla="*/ 234 h 1907"/>
              <a:gd name="T32" fmla="*/ 773 w 1312"/>
              <a:gd name="T33" fmla="*/ 234 h 1907"/>
              <a:gd name="T34" fmla="*/ 773 w 1312"/>
              <a:gd name="T35" fmla="*/ 0 h 1907"/>
              <a:gd name="T36" fmla="*/ 773 w 1312"/>
              <a:gd name="T37" fmla="*/ 0 h 1907"/>
              <a:gd name="T38" fmla="*/ 773 w 1312"/>
              <a:gd name="T39" fmla="*/ 234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2" h="1907">
                <a:moveTo>
                  <a:pt x="773" y="234"/>
                </a:moveTo>
                <a:lnTo>
                  <a:pt x="773" y="234"/>
                </a:lnTo>
                <a:lnTo>
                  <a:pt x="773" y="234"/>
                </a:lnTo>
                <a:cubicBezTo>
                  <a:pt x="1071" y="234"/>
                  <a:pt x="1311" y="474"/>
                  <a:pt x="1311" y="766"/>
                </a:cubicBezTo>
                <a:lnTo>
                  <a:pt x="1311" y="766"/>
                </a:lnTo>
                <a:cubicBezTo>
                  <a:pt x="1311" y="474"/>
                  <a:pt x="1071" y="234"/>
                  <a:pt x="773" y="234"/>
                </a:cubicBezTo>
                <a:lnTo>
                  <a:pt x="773" y="0"/>
                </a:lnTo>
                <a:lnTo>
                  <a:pt x="773" y="0"/>
                </a:lnTo>
                <a:cubicBezTo>
                  <a:pt x="351" y="0"/>
                  <a:pt x="0" y="344"/>
                  <a:pt x="0" y="766"/>
                </a:cubicBezTo>
                <a:cubicBezTo>
                  <a:pt x="0" y="1186"/>
                  <a:pt x="558" y="1906"/>
                  <a:pt x="773" y="1906"/>
                </a:cubicBezTo>
                <a:cubicBezTo>
                  <a:pt x="773" y="1297"/>
                  <a:pt x="773" y="1297"/>
                  <a:pt x="773" y="1297"/>
                </a:cubicBezTo>
                <a:lnTo>
                  <a:pt x="773" y="1297"/>
                </a:lnTo>
                <a:cubicBezTo>
                  <a:pt x="481" y="1297"/>
                  <a:pt x="241" y="1057"/>
                  <a:pt x="241" y="766"/>
                </a:cubicBezTo>
                <a:lnTo>
                  <a:pt x="241" y="766"/>
                </a:lnTo>
                <a:lnTo>
                  <a:pt x="241" y="766"/>
                </a:lnTo>
                <a:cubicBezTo>
                  <a:pt x="241" y="474"/>
                  <a:pt x="481" y="234"/>
                  <a:pt x="773" y="234"/>
                </a:cubicBezTo>
                <a:lnTo>
                  <a:pt x="773" y="234"/>
                </a:lnTo>
                <a:cubicBezTo>
                  <a:pt x="773" y="0"/>
                  <a:pt x="773" y="0"/>
                  <a:pt x="773" y="0"/>
                </a:cubicBezTo>
                <a:lnTo>
                  <a:pt x="773" y="0"/>
                </a:lnTo>
                <a:lnTo>
                  <a:pt x="773" y="234"/>
                </a:lnTo>
              </a:path>
            </a:pathLst>
          </a:custGeom>
          <a:solidFill>
            <a:schemeClr val="accent4"/>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44" name="Freeform 42"/>
          <p:cNvSpPr>
            <a:spLocks noChangeArrowheads="1"/>
          </p:cNvSpPr>
          <p:nvPr/>
        </p:nvSpPr>
        <p:spPr bwMode="auto">
          <a:xfrm>
            <a:off x="5322433" y="2700176"/>
            <a:ext cx="1200146" cy="70001"/>
          </a:xfrm>
          <a:custGeom>
            <a:avLst/>
            <a:gdLst>
              <a:gd name="T0" fmla="*/ 9344 w 9345"/>
              <a:gd name="T1" fmla="*/ 0 h 137"/>
              <a:gd name="T2" fmla="*/ 0 w 9345"/>
              <a:gd name="T3" fmla="*/ 0 h 137"/>
              <a:gd name="T4" fmla="*/ 0 w 9345"/>
              <a:gd name="T5" fmla="*/ 136 h 137"/>
              <a:gd name="T6" fmla="*/ 9344 w 9345"/>
              <a:gd name="T7" fmla="*/ 136 h 137"/>
              <a:gd name="T8" fmla="*/ 9344 w 9345"/>
              <a:gd name="T9" fmla="*/ 0 h 137"/>
            </a:gdLst>
            <a:ahLst/>
            <a:cxnLst>
              <a:cxn ang="0">
                <a:pos x="T0" y="T1"/>
              </a:cxn>
              <a:cxn ang="0">
                <a:pos x="T2" y="T3"/>
              </a:cxn>
              <a:cxn ang="0">
                <a:pos x="T4" y="T5"/>
              </a:cxn>
              <a:cxn ang="0">
                <a:pos x="T6" y="T7"/>
              </a:cxn>
              <a:cxn ang="0">
                <a:pos x="T8" y="T9"/>
              </a:cxn>
            </a:cxnLst>
            <a:rect l="0" t="0" r="r" b="b"/>
            <a:pathLst>
              <a:path w="9345" h="137">
                <a:moveTo>
                  <a:pt x="9344" y="0"/>
                </a:moveTo>
                <a:lnTo>
                  <a:pt x="0" y="0"/>
                </a:lnTo>
                <a:lnTo>
                  <a:pt x="0" y="136"/>
                </a:lnTo>
                <a:lnTo>
                  <a:pt x="9344" y="136"/>
                </a:lnTo>
                <a:lnTo>
                  <a:pt x="9344" y="0"/>
                </a:lnTo>
              </a:path>
            </a:pathLst>
          </a:custGeom>
          <a:solidFill>
            <a:schemeClr val="accent4"/>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45" name="Freeform 43"/>
          <p:cNvSpPr>
            <a:spLocks noChangeArrowheads="1"/>
          </p:cNvSpPr>
          <p:nvPr/>
        </p:nvSpPr>
        <p:spPr bwMode="auto">
          <a:xfrm>
            <a:off x="3759046" y="2700176"/>
            <a:ext cx="1404655" cy="72271"/>
          </a:xfrm>
          <a:custGeom>
            <a:avLst/>
            <a:gdLst>
              <a:gd name="T0" fmla="*/ 5911 w 5912"/>
              <a:gd name="T1" fmla="*/ 136 h 137"/>
              <a:gd name="T2" fmla="*/ 0 w 5912"/>
              <a:gd name="T3" fmla="*/ 136 h 137"/>
              <a:gd name="T4" fmla="*/ 0 w 5912"/>
              <a:gd name="T5" fmla="*/ 0 h 137"/>
              <a:gd name="T6" fmla="*/ 5911 w 5912"/>
              <a:gd name="T7" fmla="*/ 0 h 137"/>
              <a:gd name="T8" fmla="*/ 5911 w 5912"/>
              <a:gd name="T9" fmla="*/ 136 h 137"/>
            </a:gdLst>
            <a:ahLst/>
            <a:cxnLst>
              <a:cxn ang="0">
                <a:pos x="T0" y="T1"/>
              </a:cxn>
              <a:cxn ang="0">
                <a:pos x="T2" y="T3"/>
              </a:cxn>
              <a:cxn ang="0">
                <a:pos x="T4" y="T5"/>
              </a:cxn>
              <a:cxn ang="0">
                <a:pos x="T6" y="T7"/>
              </a:cxn>
              <a:cxn ang="0">
                <a:pos x="T8" y="T9"/>
              </a:cxn>
            </a:cxnLst>
            <a:rect l="0" t="0" r="r" b="b"/>
            <a:pathLst>
              <a:path w="5912" h="137">
                <a:moveTo>
                  <a:pt x="5911" y="136"/>
                </a:moveTo>
                <a:lnTo>
                  <a:pt x="0" y="136"/>
                </a:lnTo>
                <a:lnTo>
                  <a:pt x="0" y="0"/>
                </a:lnTo>
                <a:lnTo>
                  <a:pt x="5911" y="0"/>
                </a:lnTo>
                <a:lnTo>
                  <a:pt x="5911" y="136"/>
                </a:lnTo>
              </a:path>
            </a:pathLst>
          </a:custGeom>
          <a:solidFill>
            <a:schemeClr val="accent3"/>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46" name="Freeform 44"/>
          <p:cNvSpPr>
            <a:spLocks noChangeArrowheads="1"/>
          </p:cNvSpPr>
          <p:nvPr/>
        </p:nvSpPr>
        <p:spPr bwMode="auto">
          <a:xfrm>
            <a:off x="6522578" y="2601535"/>
            <a:ext cx="254614" cy="254628"/>
          </a:xfrm>
          <a:custGeom>
            <a:avLst/>
            <a:gdLst>
              <a:gd name="T0" fmla="*/ 487 w 488"/>
              <a:gd name="T1" fmla="*/ 247 h 488"/>
              <a:gd name="T2" fmla="*/ 487 w 488"/>
              <a:gd name="T3" fmla="*/ 247 h 488"/>
              <a:gd name="T4" fmla="*/ 240 w 488"/>
              <a:gd name="T5" fmla="*/ 487 h 488"/>
              <a:gd name="T6" fmla="*/ 0 w 488"/>
              <a:gd name="T7" fmla="*/ 247 h 488"/>
              <a:gd name="T8" fmla="*/ 240 w 488"/>
              <a:gd name="T9" fmla="*/ 0 h 488"/>
              <a:gd name="T10" fmla="*/ 487 w 488"/>
              <a:gd name="T11" fmla="*/ 247 h 488"/>
            </a:gdLst>
            <a:ahLst/>
            <a:cxnLst>
              <a:cxn ang="0">
                <a:pos x="T0" y="T1"/>
              </a:cxn>
              <a:cxn ang="0">
                <a:pos x="T2" y="T3"/>
              </a:cxn>
              <a:cxn ang="0">
                <a:pos x="T4" y="T5"/>
              </a:cxn>
              <a:cxn ang="0">
                <a:pos x="T6" y="T7"/>
              </a:cxn>
              <a:cxn ang="0">
                <a:pos x="T8" y="T9"/>
              </a:cxn>
              <a:cxn ang="0">
                <a:pos x="T10" y="T11"/>
              </a:cxn>
            </a:cxnLst>
            <a:rect l="0" t="0" r="r" b="b"/>
            <a:pathLst>
              <a:path w="488" h="488">
                <a:moveTo>
                  <a:pt x="487" y="247"/>
                </a:moveTo>
                <a:lnTo>
                  <a:pt x="487" y="247"/>
                </a:lnTo>
                <a:cubicBezTo>
                  <a:pt x="487" y="383"/>
                  <a:pt x="376" y="487"/>
                  <a:pt x="240" y="487"/>
                </a:cubicBezTo>
                <a:cubicBezTo>
                  <a:pt x="104" y="487"/>
                  <a:pt x="0" y="383"/>
                  <a:pt x="0" y="247"/>
                </a:cubicBezTo>
                <a:cubicBezTo>
                  <a:pt x="0" y="110"/>
                  <a:pt x="104" y="0"/>
                  <a:pt x="240" y="0"/>
                </a:cubicBezTo>
                <a:cubicBezTo>
                  <a:pt x="376" y="0"/>
                  <a:pt x="487" y="110"/>
                  <a:pt x="487" y="247"/>
                </a:cubicBezTo>
              </a:path>
            </a:pathLst>
          </a:custGeom>
          <a:solidFill>
            <a:schemeClr val="accent4"/>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47" name="Freeform 45"/>
          <p:cNvSpPr>
            <a:spLocks noChangeArrowheads="1"/>
          </p:cNvSpPr>
          <p:nvPr/>
        </p:nvSpPr>
        <p:spPr bwMode="auto">
          <a:xfrm>
            <a:off x="6595980" y="2679529"/>
            <a:ext cx="100927" cy="100934"/>
          </a:xfrm>
          <a:custGeom>
            <a:avLst/>
            <a:gdLst>
              <a:gd name="T0" fmla="*/ 194 w 195"/>
              <a:gd name="T1" fmla="*/ 98 h 196"/>
              <a:gd name="T2" fmla="*/ 194 w 195"/>
              <a:gd name="T3" fmla="*/ 98 h 196"/>
              <a:gd name="T4" fmla="*/ 97 w 195"/>
              <a:gd name="T5" fmla="*/ 195 h 196"/>
              <a:gd name="T6" fmla="*/ 0 w 195"/>
              <a:gd name="T7" fmla="*/ 98 h 196"/>
              <a:gd name="T8" fmla="*/ 97 w 195"/>
              <a:gd name="T9" fmla="*/ 0 h 196"/>
              <a:gd name="T10" fmla="*/ 194 w 195"/>
              <a:gd name="T11" fmla="*/ 98 h 196"/>
            </a:gdLst>
            <a:ahLst/>
            <a:cxnLst>
              <a:cxn ang="0">
                <a:pos x="T0" y="T1"/>
              </a:cxn>
              <a:cxn ang="0">
                <a:pos x="T2" y="T3"/>
              </a:cxn>
              <a:cxn ang="0">
                <a:pos x="T4" y="T5"/>
              </a:cxn>
              <a:cxn ang="0">
                <a:pos x="T6" y="T7"/>
              </a:cxn>
              <a:cxn ang="0">
                <a:pos x="T8" y="T9"/>
              </a:cxn>
              <a:cxn ang="0">
                <a:pos x="T10" y="T11"/>
              </a:cxn>
            </a:cxnLst>
            <a:rect l="0" t="0" r="r" b="b"/>
            <a:pathLst>
              <a:path w="195" h="196">
                <a:moveTo>
                  <a:pt x="194" y="98"/>
                </a:moveTo>
                <a:lnTo>
                  <a:pt x="194" y="98"/>
                </a:lnTo>
                <a:cubicBezTo>
                  <a:pt x="194" y="149"/>
                  <a:pt x="149" y="195"/>
                  <a:pt x="97" y="195"/>
                </a:cubicBezTo>
                <a:cubicBezTo>
                  <a:pt x="45" y="195"/>
                  <a:pt x="0" y="149"/>
                  <a:pt x="0" y="98"/>
                </a:cubicBezTo>
                <a:cubicBezTo>
                  <a:pt x="0" y="46"/>
                  <a:pt x="45" y="0"/>
                  <a:pt x="97" y="0"/>
                </a:cubicBezTo>
                <a:cubicBezTo>
                  <a:pt x="149" y="0"/>
                  <a:pt x="194" y="46"/>
                  <a:pt x="194" y="98"/>
                </a:cubicBezTo>
              </a:path>
            </a:pathLst>
          </a:custGeom>
          <a:solidFill>
            <a:schemeClr val="bg1"/>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48" name="Freeform 46"/>
          <p:cNvSpPr>
            <a:spLocks noChangeArrowheads="1"/>
          </p:cNvSpPr>
          <p:nvPr/>
        </p:nvSpPr>
        <p:spPr bwMode="auto">
          <a:xfrm>
            <a:off x="6595981" y="2674943"/>
            <a:ext cx="105515" cy="105522"/>
          </a:xfrm>
          <a:custGeom>
            <a:avLst/>
            <a:gdLst>
              <a:gd name="T0" fmla="*/ 194 w 202"/>
              <a:gd name="T1" fmla="*/ 104 h 202"/>
              <a:gd name="T2" fmla="*/ 194 w 202"/>
              <a:gd name="T3" fmla="*/ 104 h 202"/>
              <a:gd name="T4" fmla="*/ 194 w 202"/>
              <a:gd name="T5" fmla="*/ 104 h 202"/>
              <a:gd name="T6" fmla="*/ 162 w 202"/>
              <a:gd name="T7" fmla="*/ 168 h 202"/>
              <a:gd name="T8" fmla="*/ 97 w 202"/>
              <a:gd name="T9" fmla="*/ 194 h 202"/>
              <a:gd name="T10" fmla="*/ 32 w 202"/>
              <a:gd name="T11" fmla="*/ 168 h 202"/>
              <a:gd name="T12" fmla="*/ 6 w 202"/>
              <a:gd name="T13" fmla="*/ 104 h 202"/>
              <a:gd name="T14" fmla="*/ 32 w 202"/>
              <a:gd name="T15" fmla="*/ 39 h 202"/>
              <a:gd name="T16" fmla="*/ 97 w 202"/>
              <a:gd name="T17" fmla="*/ 6 h 202"/>
              <a:gd name="T18" fmla="*/ 162 w 202"/>
              <a:gd name="T19" fmla="*/ 39 h 202"/>
              <a:gd name="T20" fmla="*/ 194 w 202"/>
              <a:gd name="T21" fmla="*/ 104 h 202"/>
              <a:gd name="T22" fmla="*/ 194 w 202"/>
              <a:gd name="T23" fmla="*/ 104 h 202"/>
              <a:gd name="T24" fmla="*/ 201 w 202"/>
              <a:gd name="T25" fmla="*/ 104 h 202"/>
              <a:gd name="T26" fmla="*/ 97 w 202"/>
              <a:gd name="T27" fmla="*/ 0 h 202"/>
              <a:gd name="T28" fmla="*/ 0 w 202"/>
              <a:gd name="T29" fmla="*/ 104 h 202"/>
              <a:gd name="T30" fmla="*/ 97 w 202"/>
              <a:gd name="T31" fmla="*/ 201 h 202"/>
              <a:gd name="T32" fmla="*/ 201 w 202"/>
              <a:gd name="T33" fmla="*/ 104 h 202"/>
              <a:gd name="T34" fmla="*/ 194 w 202"/>
              <a:gd name="T35" fmla="*/ 10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2" h="202">
                <a:moveTo>
                  <a:pt x="194" y="104"/>
                </a:moveTo>
                <a:lnTo>
                  <a:pt x="194" y="104"/>
                </a:lnTo>
                <a:lnTo>
                  <a:pt x="194" y="104"/>
                </a:lnTo>
                <a:cubicBezTo>
                  <a:pt x="194" y="129"/>
                  <a:pt x="181" y="149"/>
                  <a:pt x="162" y="168"/>
                </a:cubicBezTo>
                <a:cubicBezTo>
                  <a:pt x="149" y="188"/>
                  <a:pt x="123" y="194"/>
                  <a:pt x="97" y="194"/>
                </a:cubicBezTo>
                <a:cubicBezTo>
                  <a:pt x="71" y="194"/>
                  <a:pt x="52" y="188"/>
                  <a:pt x="32" y="168"/>
                </a:cubicBezTo>
                <a:cubicBezTo>
                  <a:pt x="13" y="149"/>
                  <a:pt x="6" y="129"/>
                  <a:pt x="6" y="104"/>
                </a:cubicBezTo>
                <a:cubicBezTo>
                  <a:pt x="6" y="78"/>
                  <a:pt x="13" y="52"/>
                  <a:pt x="32" y="39"/>
                </a:cubicBezTo>
                <a:cubicBezTo>
                  <a:pt x="52" y="19"/>
                  <a:pt x="71" y="6"/>
                  <a:pt x="97" y="6"/>
                </a:cubicBezTo>
                <a:cubicBezTo>
                  <a:pt x="123" y="6"/>
                  <a:pt x="149" y="19"/>
                  <a:pt x="162" y="39"/>
                </a:cubicBezTo>
                <a:cubicBezTo>
                  <a:pt x="181" y="52"/>
                  <a:pt x="194" y="78"/>
                  <a:pt x="194" y="104"/>
                </a:cubicBezTo>
                <a:lnTo>
                  <a:pt x="194" y="104"/>
                </a:lnTo>
                <a:cubicBezTo>
                  <a:pt x="201" y="104"/>
                  <a:pt x="201" y="104"/>
                  <a:pt x="201" y="104"/>
                </a:cubicBezTo>
                <a:cubicBezTo>
                  <a:pt x="201" y="45"/>
                  <a:pt x="155" y="0"/>
                  <a:pt x="97" y="0"/>
                </a:cubicBezTo>
                <a:cubicBezTo>
                  <a:pt x="45" y="0"/>
                  <a:pt x="0" y="45"/>
                  <a:pt x="0" y="104"/>
                </a:cubicBezTo>
                <a:cubicBezTo>
                  <a:pt x="0" y="155"/>
                  <a:pt x="45" y="201"/>
                  <a:pt x="97" y="201"/>
                </a:cubicBezTo>
                <a:cubicBezTo>
                  <a:pt x="155" y="201"/>
                  <a:pt x="201" y="155"/>
                  <a:pt x="201" y="104"/>
                </a:cubicBezTo>
                <a:lnTo>
                  <a:pt x="194" y="104"/>
                </a:lnTo>
              </a:path>
            </a:pathLst>
          </a:custGeom>
          <a:solidFill>
            <a:srgbClr val="FFFFFF"/>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49" name="Freeform 47"/>
          <p:cNvSpPr>
            <a:spLocks noChangeArrowheads="1"/>
          </p:cNvSpPr>
          <p:nvPr/>
        </p:nvSpPr>
        <p:spPr bwMode="auto">
          <a:xfrm>
            <a:off x="1935477" y="2700176"/>
            <a:ext cx="1997899" cy="70001"/>
          </a:xfrm>
          <a:custGeom>
            <a:avLst/>
            <a:gdLst>
              <a:gd name="T0" fmla="*/ 5911 w 5912"/>
              <a:gd name="T1" fmla="*/ 136 h 137"/>
              <a:gd name="T2" fmla="*/ 0 w 5912"/>
              <a:gd name="T3" fmla="*/ 136 h 137"/>
              <a:gd name="T4" fmla="*/ 0 w 5912"/>
              <a:gd name="T5" fmla="*/ 0 h 137"/>
              <a:gd name="T6" fmla="*/ 5911 w 5912"/>
              <a:gd name="T7" fmla="*/ 0 h 137"/>
              <a:gd name="T8" fmla="*/ 5911 w 5912"/>
              <a:gd name="T9" fmla="*/ 136 h 137"/>
            </a:gdLst>
            <a:ahLst/>
            <a:cxnLst>
              <a:cxn ang="0">
                <a:pos x="T0" y="T1"/>
              </a:cxn>
              <a:cxn ang="0">
                <a:pos x="T2" y="T3"/>
              </a:cxn>
              <a:cxn ang="0">
                <a:pos x="T4" y="T5"/>
              </a:cxn>
              <a:cxn ang="0">
                <a:pos x="T6" y="T7"/>
              </a:cxn>
              <a:cxn ang="0">
                <a:pos x="T8" y="T9"/>
              </a:cxn>
            </a:cxnLst>
            <a:rect l="0" t="0" r="r" b="b"/>
            <a:pathLst>
              <a:path w="5912" h="137">
                <a:moveTo>
                  <a:pt x="5911" y="136"/>
                </a:moveTo>
                <a:lnTo>
                  <a:pt x="0" y="136"/>
                </a:lnTo>
                <a:lnTo>
                  <a:pt x="0" y="0"/>
                </a:lnTo>
                <a:lnTo>
                  <a:pt x="5911" y="0"/>
                </a:lnTo>
                <a:lnTo>
                  <a:pt x="5911" y="136"/>
                </a:lnTo>
              </a:path>
            </a:pathLst>
          </a:custGeom>
          <a:solidFill>
            <a:schemeClr val="accent2"/>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grpSp>
        <p:nvGrpSpPr>
          <p:cNvPr id="3" name="Group 2"/>
          <p:cNvGrpSpPr/>
          <p:nvPr/>
        </p:nvGrpSpPr>
        <p:grpSpPr>
          <a:xfrm>
            <a:off x="1556264" y="2601535"/>
            <a:ext cx="949635" cy="254628"/>
            <a:chOff x="5718014" y="8096958"/>
            <a:chExt cx="2532360" cy="679007"/>
          </a:xfrm>
        </p:grpSpPr>
        <p:sp>
          <p:nvSpPr>
            <p:cNvPr id="51" name="Freeform 49"/>
            <p:cNvSpPr>
              <a:spLocks noChangeArrowheads="1"/>
            </p:cNvSpPr>
            <p:nvPr/>
          </p:nvSpPr>
          <p:spPr bwMode="auto">
            <a:xfrm>
              <a:off x="5718014" y="8359999"/>
              <a:ext cx="2195931" cy="189635"/>
            </a:xfrm>
            <a:custGeom>
              <a:avLst/>
              <a:gdLst>
                <a:gd name="T0" fmla="*/ 1583 w 1584"/>
                <a:gd name="T1" fmla="*/ 136 h 137"/>
                <a:gd name="T2" fmla="*/ 0 w 1584"/>
                <a:gd name="T3" fmla="*/ 136 h 137"/>
                <a:gd name="T4" fmla="*/ 0 w 1584"/>
                <a:gd name="T5" fmla="*/ 0 h 137"/>
                <a:gd name="T6" fmla="*/ 1583 w 1584"/>
                <a:gd name="T7" fmla="*/ 0 h 137"/>
                <a:gd name="T8" fmla="*/ 1583 w 1584"/>
                <a:gd name="T9" fmla="*/ 136 h 137"/>
              </a:gdLst>
              <a:ahLst/>
              <a:cxnLst>
                <a:cxn ang="0">
                  <a:pos x="T0" y="T1"/>
                </a:cxn>
                <a:cxn ang="0">
                  <a:pos x="T2" y="T3"/>
                </a:cxn>
                <a:cxn ang="0">
                  <a:pos x="T4" y="T5"/>
                </a:cxn>
                <a:cxn ang="0">
                  <a:pos x="T6" y="T7"/>
                </a:cxn>
                <a:cxn ang="0">
                  <a:pos x="T8" y="T9"/>
                </a:cxn>
              </a:cxnLst>
              <a:rect l="0" t="0" r="r" b="b"/>
              <a:pathLst>
                <a:path w="1584" h="137">
                  <a:moveTo>
                    <a:pt x="1583" y="136"/>
                  </a:moveTo>
                  <a:lnTo>
                    <a:pt x="0" y="136"/>
                  </a:lnTo>
                  <a:lnTo>
                    <a:pt x="0" y="0"/>
                  </a:lnTo>
                  <a:lnTo>
                    <a:pt x="1583" y="0"/>
                  </a:lnTo>
                  <a:lnTo>
                    <a:pt x="1583" y="136"/>
                  </a:lnTo>
                </a:path>
              </a:pathLst>
            </a:custGeom>
            <a:solidFill>
              <a:schemeClr val="accent1"/>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52" name="Freeform 50"/>
            <p:cNvSpPr>
              <a:spLocks noChangeArrowheads="1"/>
            </p:cNvSpPr>
            <p:nvPr/>
          </p:nvSpPr>
          <p:spPr bwMode="auto">
            <a:xfrm>
              <a:off x="7571405" y="8096958"/>
              <a:ext cx="678969" cy="679007"/>
            </a:xfrm>
            <a:custGeom>
              <a:avLst/>
              <a:gdLst>
                <a:gd name="T0" fmla="*/ 487 w 488"/>
                <a:gd name="T1" fmla="*/ 247 h 488"/>
                <a:gd name="T2" fmla="*/ 487 w 488"/>
                <a:gd name="T3" fmla="*/ 247 h 488"/>
                <a:gd name="T4" fmla="*/ 247 w 488"/>
                <a:gd name="T5" fmla="*/ 487 h 488"/>
                <a:gd name="T6" fmla="*/ 0 w 488"/>
                <a:gd name="T7" fmla="*/ 247 h 488"/>
                <a:gd name="T8" fmla="*/ 247 w 488"/>
                <a:gd name="T9" fmla="*/ 0 h 488"/>
                <a:gd name="T10" fmla="*/ 487 w 488"/>
                <a:gd name="T11" fmla="*/ 247 h 488"/>
              </a:gdLst>
              <a:ahLst/>
              <a:cxnLst>
                <a:cxn ang="0">
                  <a:pos x="T0" y="T1"/>
                </a:cxn>
                <a:cxn ang="0">
                  <a:pos x="T2" y="T3"/>
                </a:cxn>
                <a:cxn ang="0">
                  <a:pos x="T4" y="T5"/>
                </a:cxn>
                <a:cxn ang="0">
                  <a:pos x="T6" y="T7"/>
                </a:cxn>
                <a:cxn ang="0">
                  <a:pos x="T8" y="T9"/>
                </a:cxn>
                <a:cxn ang="0">
                  <a:pos x="T10" y="T11"/>
                </a:cxn>
              </a:cxnLst>
              <a:rect l="0" t="0" r="r" b="b"/>
              <a:pathLst>
                <a:path w="488" h="488">
                  <a:moveTo>
                    <a:pt x="487" y="247"/>
                  </a:moveTo>
                  <a:lnTo>
                    <a:pt x="487" y="247"/>
                  </a:lnTo>
                  <a:cubicBezTo>
                    <a:pt x="487" y="383"/>
                    <a:pt x="383" y="487"/>
                    <a:pt x="247" y="487"/>
                  </a:cubicBezTo>
                  <a:cubicBezTo>
                    <a:pt x="111" y="487"/>
                    <a:pt x="0" y="383"/>
                    <a:pt x="0" y="247"/>
                  </a:cubicBezTo>
                  <a:cubicBezTo>
                    <a:pt x="0" y="110"/>
                    <a:pt x="111" y="0"/>
                    <a:pt x="247" y="0"/>
                  </a:cubicBezTo>
                  <a:cubicBezTo>
                    <a:pt x="383" y="0"/>
                    <a:pt x="487" y="110"/>
                    <a:pt x="487" y="247"/>
                  </a:cubicBezTo>
                </a:path>
              </a:pathLst>
            </a:custGeom>
            <a:solidFill>
              <a:schemeClr val="accent1"/>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grpSp>
      <p:sp>
        <p:nvSpPr>
          <p:cNvPr id="53" name="Freeform 51"/>
          <p:cNvSpPr>
            <a:spLocks noChangeArrowheads="1"/>
          </p:cNvSpPr>
          <p:nvPr/>
        </p:nvSpPr>
        <p:spPr bwMode="auto">
          <a:xfrm>
            <a:off x="3706529" y="2601535"/>
            <a:ext cx="254614" cy="254628"/>
          </a:xfrm>
          <a:custGeom>
            <a:avLst/>
            <a:gdLst>
              <a:gd name="T0" fmla="*/ 487 w 488"/>
              <a:gd name="T1" fmla="*/ 247 h 488"/>
              <a:gd name="T2" fmla="*/ 487 w 488"/>
              <a:gd name="T3" fmla="*/ 247 h 488"/>
              <a:gd name="T4" fmla="*/ 240 w 488"/>
              <a:gd name="T5" fmla="*/ 487 h 488"/>
              <a:gd name="T6" fmla="*/ 0 w 488"/>
              <a:gd name="T7" fmla="*/ 247 h 488"/>
              <a:gd name="T8" fmla="*/ 240 w 488"/>
              <a:gd name="T9" fmla="*/ 0 h 488"/>
              <a:gd name="T10" fmla="*/ 487 w 488"/>
              <a:gd name="T11" fmla="*/ 247 h 488"/>
            </a:gdLst>
            <a:ahLst/>
            <a:cxnLst>
              <a:cxn ang="0">
                <a:pos x="T0" y="T1"/>
              </a:cxn>
              <a:cxn ang="0">
                <a:pos x="T2" y="T3"/>
              </a:cxn>
              <a:cxn ang="0">
                <a:pos x="T4" y="T5"/>
              </a:cxn>
              <a:cxn ang="0">
                <a:pos x="T6" y="T7"/>
              </a:cxn>
              <a:cxn ang="0">
                <a:pos x="T8" y="T9"/>
              </a:cxn>
              <a:cxn ang="0">
                <a:pos x="T10" y="T11"/>
              </a:cxn>
            </a:cxnLst>
            <a:rect l="0" t="0" r="r" b="b"/>
            <a:pathLst>
              <a:path w="488" h="488">
                <a:moveTo>
                  <a:pt x="487" y="247"/>
                </a:moveTo>
                <a:lnTo>
                  <a:pt x="487" y="247"/>
                </a:lnTo>
                <a:cubicBezTo>
                  <a:pt x="487" y="383"/>
                  <a:pt x="376" y="487"/>
                  <a:pt x="240" y="487"/>
                </a:cubicBezTo>
                <a:cubicBezTo>
                  <a:pt x="110" y="487"/>
                  <a:pt x="0" y="383"/>
                  <a:pt x="0" y="247"/>
                </a:cubicBezTo>
                <a:cubicBezTo>
                  <a:pt x="0" y="110"/>
                  <a:pt x="110" y="0"/>
                  <a:pt x="240" y="0"/>
                </a:cubicBezTo>
                <a:cubicBezTo>
                  <a:pt x="376" y="0"/>
                  <a:pt x="487" y="110"/>
                  <a:pt x="487" y="247"/>
                </a:cubicBezTo>
              </a:path>
            </a:pathLst>
          </a:custGeom>
          <a:solidFill>
            <a:schemeClr val="accent2"/>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54" name="Freeform 52"/>
          <p:cNvSpPr>
            <a:spLocks noChangeArrowheads="1"/>
          </p:cNvSpPr>
          <p:nvPr/>
        </p:nvSpPr>
        <p:spPr bwMode="auto">
          <a:xfrm>
            <a:off x="5141223" y="2601535"/>
            <a:ext cx="254612" cy="254628"/>
          </a:xfrm>
          <a:custGeom>
            <a:avLst/>
            <a:gdLst>
              <a:gd name="T0" fmla="*/ 487 w 488"/>
              <a:gd name="T1" fmla="*/ 247 h 488"/>
              <a:gd name="T2" fmla="*/ 487 w 488"/>
              <a:gd name="T3" fmla="*/ 247 h 488"/>
              <a:gd name="T4" fmla="*/ 240 w 488"/>
              <a:gd name="T5" fmla="*/ 487 h 488"/>
              <a:gd name="T6" fmla="*/ 0 w 488"/>
              <a:gd name="T7" fmla="*/ 247 h 488"/>
              <a:gd name="T8" fmla="*/ 240 w 488"/>
              <a:gd name="T9" fmla="*/ 0 h 488"/>
              <a:gd name="T10" fmla="*/ 487 w 488"/>
              <a:gd name="T11" fmla="*/ 247 h 488"/>
            </a:gdLst>
            <a:ahLst/>
            <a:cxnLst>
              <a:cxn ang="0">
                <a:pos x="T0" y="T1"/>
              </a:cxn>
              <a:cxn ang="0">
                <a:pos x="T2" y="T3"/>
              </a:cxn>
              <a:cxn ang="0">
                <a:pos x="T4" y="T5"/>
              </a:cxn>
              <a:cxn ang="0">
                <a:pos x="T6" y="T7"/>
              </a:cxn>
              <a:cxn ang="0">
                <a:pos x="T8" y="T9"/>
              </a:cxn>
              <a:cxn ang="0">
                <a:pos x="T10" y="T11"/>
              </a:cxn>
            </a:cxnLst>
            <a:rect l="0" t="0" r="r" b="b"/>
            <a:pathLst>
              <a:path w="488" h="488">
                <a:moveTo>
                  <a:pt x="487" y="247"/>
                </a:moveTo>
                <a:lnTo>
                  <a:pt x="487" y="247"/>
                </a:lnTo>
                <a:cubicBezTo>
                  <a:pt x="487" y="383"/>
                  <a:pt x="376" y="487"/>
                  <a:pt x="240" y="487"/>
                </a:cubicBezTo>
                <a:cubicBezTo>
                  <a:pt x="104" y="487"/>
                  <a:pt x="0" y="383"/>
                  <a:pt x="0" y="247"/>
                </a:cubicBezTo>
                <a:cubicBezTo>
                  <a:pt x="0" y="110"/>
                  <a:pt x="104" y="0"/>
                  <a:pt x="240" y="0"/>
                </a:cubicBezTo>
                <a:cubicBezTo>
                  <a:pt x="376" y="0"/>
                  <a:pt x="487" y="110"/>
                  <a:pt x="487" y="247"/>
                </a:cubicBezTo>
              </a:path>
            </a:pathLst>
          </a:custGeom>
          <a:solidFill>
            <a:schemeClr val="accent3"/>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55" name="Freeform 53"/>
          <p:cNvSpPr>
            <a:spLocks noChangeArrowheads="1"/>
          </p:cNvSpPr>
          <p:nvPr/>
        </p:nvSpPr>
        <p:spPr bwMode="auto">
          <a:xfrm>
            <a:off x="2329275" y="2674942"/>
            <a:ext cx="100927" cy="100934"/>
          </a:xfrm>
          <a:custGeom>
            <a:avLst/>
            <a:gdLst>
              <a:gd name="T0" fmla="*/ 195 w 196"/>
              <a:gd name="T1" fmla="*/ 97 h 195"/>
              <a:gd name="T2" fmla="*/ 195 w 196"/>
              <a:gd name="T3" fmla="*/ 97 h 195"/>
              <a:gd name="T4" fmla="*/ 97 w 196"/>
              <a:gd name="T5" fmla="*/ 194 h 195"/>
              <a:gd name="T6" fmla="*/ 0 w 196"/>
              <a:gd name="T7" fmla="*/ 97 h 195"/>
              <a:gd name="T8" fmla="*/ 97 w 196"/>
              <a:gd name="T9" fmla="*/ 0 h 195"/>
              <a:gd name="T10" fmla="*/ 195 w 196"/>
              <a:gd name="T11" fmla="*/ 97 h 195"/>
            </a:gdLst>
            <a:ahLst/>
            <a:cxnLst>
              <a:cxn ang="0">
                <a:pos x="T0" y="T1"/>
              </a:cxn>
              <a:cxn ang="0">
                <a:pos x="T2" y="T3"/>
              </a:cxn>
              <a:cxn ang="0">
                <a:pos x="T4" y="T5"/>
              </a:cxn>
              <a:cxn ang="0">
                <a:pos x="T6" y="T7"/>
              </a:cxn>
              <a:cxn ang="0">
                <a:pos x="T8" y="T9"/>
              </a:cxn>
              <a:cxn ang="0">
                <a:pos x="T10" y="T11"/>
              </a:cxn>
            </a:cxnLst>
            <a:rect l="0" t="0" r="r" b="b"/>
            <a:pathLst>
              <a:path w="196" h="195">
                <a:moveTo>
                  <a:pt x="195" y="97"/>
                </a:moveTo>
                <a:lnTo>
                  <a:pt x="195" y="97"/>
                </a:lnTo>
                <a:cubicBezTo>
                  <a:pt x="195" y="155"/>
                  <a:pt x="149" y="194"/>
                  <a:pt x="97" y="194"/>
                </a:cubicBezTo>
                <a:cubicBezTo>
                  <a:pt x="45" y="194"/>
                  <a:pt x="0" y="155"/>
                  <a:pt x="0" y="97"/>
                </a:cubicBezTo>
                <a:cubicBezTo>
                  <a:pt x="0" y="45"/>
                  <a:pt x="45" y="0"/>
                  <a:pt x="97" y="0"/>
                </a:cubicBezTo>
                <a:cubicBezTo>
                  <a:pt x="149" y="0"/>
                  <a:pt x="195" y="45"/>
                  <a:pt x="195" y="97"/>
                </a:cubicBezTo>
              </a:path>
            </a:pathLst>
          </a:custGeom>
          <a:solidFill>
            <a:schemeClr val="bg1"/>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56" name="Freeform 54"/>
          <p:cNvSpPr>
            <a:spLocks noChangeArrowheads="1"/>
          </p:cNvSpPr>
          <p:nvPr/>
        </p:nvSpPr>
        <p:spPr bwMode="auto">
          <a:xfrm>
            <a:off x="2326982" y="2674943"/>
            <a:ext cx="105515" cy="105522"/>
          </a:xfrm>
          <a:custGeom>
            <a:avLst/>
            <a:gdLst>
              <a:gd name="T0" fmla="*/ 202 w 203"/>
              <a:gd name="T1" fmla="*/ 97 h 202"/>
              <a:gd name="T2" fmla="*/ 202 w 203"/>
              <a:gd name="T3" fmla="*/ 97 h 202"/>
              <a:gd name="T4" fmla="*/ 195 w 203"/>
              <a:gd name="T5" fmla="*/ 97 h 202"/>
              <a:gd name="T6" fmla="*/ 169 w 203"/>
              <a:gd name="T7" fmla="*/ 168 h 202"/>
              <a:gd name="T8" fmla="*/ 104 w 203"/>
              <a:gd name="T9" fmla="*/ 194 h 202"/>
              <a:gd name="T10" fmla="*/ 39 w 203"/>
              <a:gd name="T11" fmla="*/ 168 h 202"/>
              <a:gd name="T12" fmla="*/ 7 w 203"/>
              <a:gd name="T13" fmla="*/ 97 h 202"/>
              <a:gd name="T14" fmla="*/ 39 w 203"/>
              <a:gd name="T15" fmla="*/ 32 h 202"/>
              <a:gd name="T16" fmla="*/ 104 w 203"/>
              <a:gd name="T17" fmla="*/ 6 h 202"/>
              <a:gd name="T18" fmla="*/ 169 w 203"/>
              <a:gd name="T19" fmla="*/ 32 h 202"/>
              <a:gd name="T20" fmla="*/ 195 w 203"/>
              <a:gd name="T21" fmla="*/ 97 h 202"/>
              <a:gd name="T22" fmla="*/ 202 w 203"/>
              <a:gd name="T23" fmla="*/ 97 h 202"/>
              <a:gd name="T24" fmla="*/ 202 w 203"/>
              <a:gd name="T25" fmla="*/ 97 h 202"/>
              <a:gd name="T26" fmla="*/ 104 w 203"/>
              <a:gd name="T27" fmla="*/ 0 h 202"/>
              <a:gd name="T28" fmla="*/ 0 w 203"/>
              <a:gd name="T29" fmla="*/ 97 h 202"/>
              <a:gd name="T30" fmla="*/ 104 w 203"/>
              <a:gd name="T31" fmla="*/ 201 h 202"/>
              <a:gd name="T32" fmla="*/ 202 w 203"/>
              <a:gd name="T33" fmla="*/ 9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202">
                <a:moveTo>
                  <a:pt x="202" y="97"/>
                </a:moveTo>
                <a:lnTo>
                  <a:pt x="202" y="97"/>
                </a:lnTo>
                <a:cubicBezTo>
                  <a:pt x="195" y="97"/>
                  <a:pt x="195" y="97"/>
                  <a:pt x="195" y="97"/>
                </a:cubicBezTo>
                <a:cubicBezTo>
                  <a:pt x="195" y="123"/>
                  <a:pt x="188" y="149"/>
                  <a:pt x="169" y="168"/>
                </a:cubicBezTo>
                <a:cubicBezTo>
                  <a:pt x="156" y="181"/>
                  <a:pt x="130" y="194"/>
                  <a:pt x="104" y="194"/>
                </a:cubicBezTo>
                <a:cubicBezTo>
                  <a:pt x="78" y="194"/>
                  <a:pt x="52" y="181"/>
                  <a:pt x="39" y="168"/>
                </a:cubicBezTo>
                <a:cubicBezTo>
                  <a:pt x="20" y="149"/>
                  <a:pt x="7" y="123"/>
                  <a:pt x="7" y="97"/>
                </a:cubicBezTo>
                <a:cubicBezTo>
                  <a:pt x="7" y="71"/>
                  <a:pt x="20" y="52"/>
                  <a:pt x="39" y="32"/>
                </a:cubicBezTo>
                <a:cubicBezTo>
                  <a:pt x="52" y="19"/>
                  <a:pt x="78" y="6"/>
                  <a:pt x="104" y="6"/>
                </a:cubicBezTo>
                <a:cubicBezTo>
                  <a:pt x="130" y="6"/>
                  <a:pt x="156" y="19"/>
                  <a:pt x="169" y="32"/>
                </a:cubicBezTo>
                <a:cubicBezTo>
                  <a:pt x="188" y="52"/>
                  <a:pt x="195" y="71"/>
                  <a:pt x="195" y="97"/>
                </a:cubicBezTo>
                <a:cubicBezTo>
                  <a:pt x="202" y="97"/>
                  <a:pt x="202" y="97"/>
                  <a:pt x="202" y="97"/>
                </a:cubicBezTo>
                <a:lnTo>
                  <a:pt x="202" y="97"/>
                </a:lnTo>
                <a:cubicBezTo>
                  <a:pt x="202" y="45"/>
                  <a:pt x="163" y="0"/>
                  <a:pt x="104" y="0"/>
                </a:cubicBezTo>
                <a:cubicBezTo>
                  <a:pt x="46" y="0"/>
                  <a:pt x="0" y="45"/>
                  <a:pt x="0" y="97"/>
                </a:cubicBezTo>
                <a:cubicBezTo>
                  <a:pt x="0" y="155"/>
                  <a:pt x="46" y="201"/>
                  <a:pt x="104" y="201"/>
                </a:cubicBezTo>
                <a:cubicBezTo>
                  <a:pt x="163" y="201"/>
                  <a:pt x="202" y="155"/>
                  <a:pt x="202" y="97"/>
                </a:cubicBezTo>
              </a:path>
            </a:pathLst>
          </a:custGeom>
          <a:solidFill>
            <a:srgbClr val="FFFFFF"/>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57" name="Freeform 55"/>
          <p:cNvSpPr>
            <a:spLocks noChangeArrowheads="1"/>
          </p:cNvSpPr>
          <p:nvPr/>
        </p:nvSpPr>
        <p:spPr bwMode="auto">
          <a:xfrm>
            <a:off x="3779931" y="2679529"/>
            <a:ext cx="100927" cy="100934"/>
          </a:xfrm>
          <a:custGeom>
            <a:avLst/>
            <a:gdLst>
              <a:gd name="T0" fmla="*/ 194 w 195"/>
              <a:gd name="T1" fmla="*/ 98 h 196"/>
              <a:gd name="T2" fmla="*/ 194 w 195"/>
              <a:gd name="T3" fmla="*/ 98 h 196"/>
              <a:gd name="T4" fmla="*/ 97 w 195"/>
              <a:gd name="T5" fmla="*/ 195 h 196"/>
              <a:gd name="T6" fmla="*/ 0 w 195"/>
              <a:gd name="T7" fmla="*/ 98 h 196"/>
              <a:gd name="T8" fmla="*/ 97 w 195"/>
              <a:gd name="T9" fmla="*/ 0 h 196"/>
              <a:gd name="T10" fmla="*/ 194 w 195"/>
              <a:gd name="T11" fmla="*/ 98 h 196"/>
            </a:gdLst>
            <a:ahLst/>
            <a:cxnLst>
              <a:cxn ang="0">
                <a:pos x="T0" y="T1"/>
              </a:cxn>
              <a:cxn ang="0">
                <a:pos x="T2" y="T3"/>
              </a:cxn>
              <a:cxn ang="0">
                <a:pos x="T4" y="T5"/>
              </a:cxn>
              <a:cxn ang="0">
                <a:pos x="T6" y="T7"/>
              </a:cxn>
              <a:cxn ang="0">
                <a:pos x="T8" y="T9"/>
              </a:cxn>
              <a:cxn ang="0">
                <a:pos x="T10" y="T11"/>
              </a:cxn>
            </a:cxnLst>
            <a:rect l="0" t="0" r="r" b="b"/>
            <a:pathLst>
              <a:path w="195" h="196">
                <a:moveTo>
                  <a:pt x="194" y="98"/>
                </a:moveTo>
                <a:lnTo>
                  <a:pt x="194" y="98"/>
                </a:lnTo>
                <a:cubicBezTo>
                  <a:pt x="194" y="149"/>
                  <a:pt x="155" y="195"/>
                  <a:pt x="97" y="195"/>
                </a:cubicBezTo>
                <a:cubicBezTo>
                  <a:pt x="45" y="195"/>
                  <a:pt x="0" y="149"/>
                  <a:pt x="0" y="98"/>
                </a:cubicBezTo>
                <a:cubicBezTo>
                  <a:pt x="0" y="46"/>
                  <a:pt x="45" y="0"/>
                  <a:pt x="97" y="0"/>
                </a:cubicBezTo>
                <a:cubicBezTo>
                  <a:pt x="155" y="0"/>
                  <a:pt x="194" y="46"/>
                  <a:pt x="194" y="98"/>
                </a:cubicBezTo>
              </a:path>
            </a:pathLst>
          </a:custGeom>
          <a:solidFill>
            <a:schemeClr val="bg1"/>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58" name="Freeform 56"/>
          <p:cNvSpPr>
            <a:spLocks noChangeArrowheads="1"/>
          </p:cNvSpPr>
          <p:nvPr/>
        </p:nvSpPr>
        <p:spPr bwMode="auto">
          <a:xfrm>
            <a:off x="3779931" y="2674943"/>
            <a:ext cx="105515" cy="105522"/>
          </a:xfrm>
          <a:custGeom>
            <a:avLst/>
            <a:gdLst>
              <a:gd name="T0" fmla="*/ 194 w 202"/>
              <a:gd name="T1" fmla="*/ 104 h 202"/>
              <a:gd name="T2" fmla="*/ 194 w 202"/>
              <a:gd name="T3" fmla="*/ 104 h 202"/>
              <a:gd name="T4" fmla="*/ 194 w 202"/>
              <a:gd name="T5" fmla="*/ 104 h 202"/>
              <a:gd name="T6" fmla="*/ 168 w 202"/>
              <a:gd name="T7" fmla="*/ 168 h 202"/>
              <a:gd name="T8" fmla="*/ 97 w 202"/>
              <a:gd name="T9" fmla="*/ 194 h 202"/>
              <a:gd name="T10" fmla="*/ 32 w 202"/>
              <a:gd name="T11" fmla="*/ 168 h 202"/>
              <a:gd name="T12" fmla="*/ 6 w 202"/>
              <a:gd name="T13" fmla="*/ 104 h 202"/>
              <a:gd name="T14" fmla="*/ 32 w 202"/>
              <a:gd name="T15" fmla="*/ 39 h 202"/>
              <a:gd name="T16" fmla="*/ 97 w 202"/>
              <a:gd name="T17" fmla="*/ 6 h 202"/>
              <a:gd name="T18" fmla="*/ 168 w 202"/>
              <a:gd name="T19" fmla="*/ 39 h 202"/>
              <a:gd name="T20" fmla="*/ 194 w 202"/>
              <a:gd name="T21" fmla="*/ 104 h 202"/>
              <a:gd name="T22" fmla="*/ 194 w 202"/>
              <a:gd name="T23" fmla="*/ 104 h 202"/>
              <a:gd name="T24" fmla="*/ 201 w 202"/>
              <a:gd name="T25" fmla="*/ 104 h 202"/>
              <a:gd name="T26" fmla="*/ 97 w 202"/>
              <a:gd name="T27" fmla="*/ 0 h 202"/>
              <a:gd name="T28" fmla="*/ 0 w 202"/>
              <a:gd name="T29" fmla="*/ 104 h 202"/>
              <a:gd name="T30" fmla="*/ 97 w 202"/>
              <a:gd name="T31" fmla="*/ 201 h 202"/>
              <a:gd name="T32" fmla="*/ 201 w 202"/>
              <a:gd name="T33" fmla="*/ 104 h 202"/>
              <a:gd name="T34" fmla="*/ 194 w 202"/>
              <a:gd name="T35" fmla="*/ 10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2" h="202">
                <a:moveTo>
                  <a:pt x="194" y="104"/>
                </a:moveTo>
                <a:lnTo>
                  <a:pt x="194" y="104"/>
                </a:lnTo>
                <a:lnTo>
                  <a:pt x="194" y="104"/>
                </a:lnTo>
                <a:cubicBezTo>
                  <a:pt x="194" y="129"/>
                  <a:pt x="181" y="149"/>
                  <a:pt x="168" y="168"/>
                </a:cubicBezTo>
                <a:cubicBezTo>
                  <a:pt x="149" y="188"/>
                  <a:pt x="123" y="194"/>
                  <a:pt x="97" y="194"/>
                </a:cubicBezTo>
                <a:cubicBezTo>
                  <a:pt x="77" y="194"/>
                  <a:pt x="51" y="188"/>
                  <a:pt x="32" y="168"/>
                </a:cubicBezTo>
                <a:cubicBezTo>
                  <a:pt x="19" y="149"/>
                  <a:pt x="6" y="129"/>
                  <a:pt x="6" y="104"/>
                </a:cubicBezTo>
                <a:cubicBezTo>
                  <a:pt x="6" y="78"/>
                  <a:pt x="19" y="52"/>
                  <a:pt x="32" y="39"/>
                </a:cubicBezTo>
                <a:cubicBezTo>
                  <a:pt x="51" y="19"/>
                  <a:pt x="77" y="6"/>
                  <a:pt x="97" y="6"/>
                </a:cubicBezTo>
                <a:cubicBezTo>
                  <a:pt x="123" y="6"/>
                  <a:pt x="149" y="19"/>
                  <a:pt x="168" y="39"/>
                </a:cubicBezTo>
                <a:cubicBezTo>
                  <a:pt x="181" y="52"/>
                  <a:pt x="194" y="78"/>
                  <a:pt x="194" y="104"/>
                </a:cubicBezTo>
                <a:lnTo>
                  <a:pt x="194" y="104"/>
                </a:lnTo>
                <a:cubicBezTo>
                  <a:pt x="201" y="104"/>
                  <a:pt x="201" y="104"/>
                  <a:pt x="201" y="104"/>
                </a:cubicBezTo>
                <a:cubicBezTo>
                  <a:pt x="201" y="45"/>
                  <a:pt x="155" y="0"/>
                  <a:pt x="97" y="0"/>
                </a:cubicBezTo>
                <a:cubicBezTo>
                  <a:pt x="45" y="0"/>
                  <a:pt x="0" y="45"/>
                  <a:pt x="0" y="104"/>
                </a:cubicBezTo>
                <a:cubicBezTo>
                  <a:pt x="0" y="155"/>
                  <a:pt x="45" y="201"/>
                  <a:pt x="97" y="201"/>
                </a:cubicBezTo>
                <a:cubicBezTo>
                  <a:pt x="155" y="201"/>
                  <a:pt x="201" y="155"/>
                  <a:pt x="201" y="104"/>
                </a:cubicBezTo>
                <a:lnTo>
                  <a:pt x="194" y="104"/>
                </a:lnTo>
              </a:path>
            </a:pathLst>
          </a:custGeom>
          <a:solidFill>
            <a:srgbClr val="FFFFFF"/>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59" name="Freeform 57"/>
          <p:cNvSpPr>
            <a:spLocks noChangeArrowheads="1"/>
          </p:cNvSpPr>
          <p:nvPr/>
        </p:nvSpPr>
        <p:spPr bwMode="auto">
          <a:xfrm>
            <a:off x="5216918" y="2679529"/>
            <a:ext cx="100927" cy="100934"/>
          </a:xfrm>
          <a:custGeom>
            <a:avLst/>
            <a:gdLst>
              <a:gd name="T0" fmla="*/ 194 w 195"/>
              <a:gd name="T1" fmla="*/ 98 h 196"/>
              <a:gd name="T2" fmla="*/ 194 w 195"/>
              <a:gd name="T3" fmla="*/ 98 h 196"/>
              <a:gd name="T4" fmla="*/ 97 w 195"/>
              <a:gd name="T5" fmla="*/ 195 h 196"/>
              <a:gd name="T6" fmla="*/ 0 w 195"/>
              <a:gd name="T7" fmla="*/ 98 h 196"/>
              <a:gd name="T8" fmla="*/ 97 w 195"/>
              <a:gd name="T9" fmla="*/ 0 h 196"/>
              <a:gd name="T10" fmla="*/ 194 w 195"/>
              <a:gd name="T11" fmla="*/ 98 h 196"/>
            </a:gdLst>
            <a:ahLst/>
            <a:cxnLst>
              <a:cxn ang="0">
                <a:pos x="T0" y="T1"/>
              </a:cxn>
              <a:cxn ang="0">
                <a:pos x="T2" y="T3"/>
              </a:cxn>
              <a:cxn ang="0">
                <a:pos x="T4" y="T5"/>
              </a:cxn>
              <a:cxn ang="0">
                <a:pos x="T6" y="T7"/>
              </a:cxn>
              <a:cxn ang="0">
                <a:pos x="T8" y="T9"/>
              </a:cxn>
              <a:cxn ang="0">
                <a:pos x="T10" y="T11"/>
              </a:cxn>
            </a:cxnLst>
            <a:rect l="0" t="0" r="r" b="b"/>
            <a:pathLst>
              <a:path w="195" h="196">
                <a:moveTo>
                  <a:pt x="194" y="98"/>
                </a:moveTo>
                <a:lnTo>
                  <a:pt x="194" y="98"/>
                </a:lnTo>
                <a:cubicBezTo>
                  <a:pt x="194" y="149"/>
                  <a:pt x="149" y="195"/>
                  <a:pt x="97" y="195"/>
                </a:cubicBezTo>
                <a:cubicBezTo>
                  <a:pt x="45" y="195"/>
                  <a:pt x="0" y="149"/>
                  <a:pt x="0" y="98"/>
                </a:cubicBezTo>
                <a:cubicBezTo>
                  <a:pt x="0" y="46"/>
                  <a:pt x="45" y="0"/>
                  <a:pt x="97" y="0"/>
                </a:cubicBezTo>
                <a:cubicBezTo>
                  <a:pt x="149" y="0"/>
                  <a:pt x="194" y="46"/>
                  <a:pt x="194" y="98"/>
                </a:cubicBezTo>
              </a:path>
            </a:pathLst>
          </a:custGeom>
          <a:solidFill>
            <a:schemeClr val="bg1"/>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60" name="Freeform 58"/>
          <p:cNvSpPr>
            <a:spLocks noChangeArrowheads="1"/>
          </p:cNvSpPr>
          <p:nvPr/>
        </p:nvSpPr>
        <p:spPr bwMode="auto">
          <a:xfrm>
            <a:off x="5216917" y="2674943"/>
            <a:ext cx="105515" cy="105522"/>
          </a:xfrm>
          <a:custGeom>
            <a:avLst/>
            <a:gdLst>
              <a:gd name="T0" fmla="*/ 194 w 202"/>
              <a:gd name="T1" fmla="*/ 104 h 202"/>
              <a:gd name="T2" fmla="*/ 194 w 202"/>
              <a:gd name="T3" fmla="*/ 104 h 202"/>
              <a:gd name="T4" fmla="*/ 194 w 202"/>
              <a:gd name="T5" fmla="*/ 104 h 202"/>
              <a:gd name="T6" fmla="*/ 162 w 202"/>
              <a:gd name="T7" fmla="*/ 168 h 202"/>
              <a:gd name="T8" fmla="*/ 97 w 202"/>
              <a:gd name="T9" fmla="*/ 194 h 202"/>
              <a:gd name="T10" fmla="*/ 32 w 202"/>
              <a:gd name="T11" fmla="*/ 168 h 202"/>
              <a:gd name="T12" fmla="*/ 6 w 202"/>
              <a:gd name="T13" fmla="*/ 104 h 202"/>
              <a:gd name="T14" fmla="*/ 32 w 202"/>
              <a:gd name="T15" fmla="*/ 39 h 202"/>
              <a:gd name="T16" fmla="*/ 97 w 202"/>
              <a:gd name="T17" fmla="*/ 6 h 202"/>
              <a:gd name="T18" fmla="*/ 162 w 202"/>
              <a:gd name="T19" fmla="*/ 39 h 202"/>
              <a:gd name="T20" fmla="*/ 194 w 202"/>
              <a:gd name="T21" fmla="*/ 104 h 202"/>
              <a:gd name="T22" fmla="*/ 194 w 202"/>
              <a:gd name="T23" fmla="*/ 104 h 202"/>
              <a:gd name="T24" fmla="*/ 201 w 202"/>
              <a:gd name="T25" fmla="*/ 104 h 202"/>
              <a:gd name="T26" fmla="*/ 97 w 202"/>
              <a:gd name="T27" fmla="*/ 0 h 202"/>
              <a:gd name="T28" fmla="*/ 0 w 202"/>
              <a:gd name="T29" fmla="*/ 104 h 202"/>
              <a:gd name="T30" fmla="*/ 97 w 202"/>
              <a:gd name="T31" fmla="*/ 201 h 202"/>
              <a:gd name="T32" fmla="*/ 201 w 202"/>
              <a:gd name="T33" fmla="*/ 104 h 202"/>
              <a:gd name="T34" fmla="*/ 194 w 202"/>
              <a:gd name="T35" fmla="*/ 10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2" h="202">
                <a:moveTo>
                  <a:pt x="194" y="104"/>
                </a:moveTo>
                <a:lnTo>
                  <a:pt x="194" y="104"/>
                </a:lnTo>
                <a:lnTo>
                  <a:pt x="194" y="104"/>
                </a:lnTo>
                <a:cubicBezTo>
                  <a:pt x="194" y="129"/>
                  <a:pt x="182" y="149"/>
                  <a:pt x="162" y="168"/>
                </a:cubicBezTo>
                <a:cubicBezTo>
                  <a:pt x="149" y="188"/>
                  <a:pt x="123" y="194"/>
                  <a:pt x="97" y="194"/>
                </a:cubicBezTo>
                <a:cubicBezTo>
                  <a:pt x="71" y="194"/>
                  <a:pt x="52" y="188"/>
                  <a:pt x="32" y="168"/>
                </a:cubicBezTo>
                <a:cubicBezTo>
                  <a:pt x="13" y="149"/>
                  <a:pt x="6" y="129"/>
                  <a:pt x="6" y="104"/>
                </a:cubicBezTo>
                <a:cubicBezTo>
                  <a:pt x="6" y="78"/>
                  <a:pt x="13" y="52"/>
                  <a:pt x="32" y="39"/>
                </a:cubicBezTo>
                <a:cubicBezTo>
                  <a:pt x="52" y="19"/>
                  <a:pt x="71" y="6"/>
                  <a:pt x="97" y="6"/>
                </a:cubicBezTo>
                <a:cubicBezTo>
                  <a:pt x="123" y="6"/>
                  <a:pt x="149" y="19"/>
                  <a:pt x="162" y="39"/>
                </a:cubicBezTo>
                <a:cubicBezTo>
                  <a:pt x="182" y="52"/>
                  <a:pt x="194" y="78"/>
                  <a:pt x="194" y="104"/>
                </a:cubicBezTo>
                <a:lnTo>
                  <a:pt x="194" y="104"/>
                </a:lnTo>
                <a:cubicBezTo>
                  <a:pt x="201" y="104"/>
                  <a:pt x="201" y="104"/>
                  <a:pt x="201" y="104"/>
                </a:cubicBezTo>
                <a:cubicBezTo>
                  <a:pt x="201" y="45"/>
                  <a:pt x="156" y="0"/>
                  <a:pt x="97" y="0"/>
                </a:cubicBezTo>
                <a:cubicBezTo>
                  <a:pt x="45" y="0"/>
                  <a:pt x="0" y="45"/>
                  <a:pt x="0" y="104"/>
                </a:cubicBezTo>
                <a:cubicBezTo>
                  <a:pt x="0" y="155"/>
                  <a:pt x="45" y="201"/>
                  <a:pt x="97" y="201"/>
                </a:cubicBezTo>
                <a:cubicBezTo>
                  <a:pt x="156" y="201"/>
                  <a:pt x="201" y="155"/>
                  <a:pt x="201" y="104"/>
                </a:cubicBezTo>
                <a:lnTo>
                  <a:pt x="194" y="104"/>
                </a:lnTo>
              </a:path>
            </a:pathLst>
          </a:custGeom>
          <a:solidFill>
            <a:srgbClr val="FFFFFF"/>
          </a:solidFill>
          <a:ln>
            <a:noFill/>
          </a:ln>
          <a:effectLst/>
        </p:spPr>
        <p:txBody>
          <a:bodyPr wrap="none" anchor="ctr"/>
          <a:lstStyle/>
          <a:p>
            <a:pPr defTabSz="685800"/>
            <a:endParaRPr lang="en-US" sz="3600">
              <a:solidFill>
                <a:srgbClr val="7F7F7F"/>
              </a:solidFill>
              <a:latin typeface="Calibri" panose="020F0502020204030204"/>
              <a:ea typeface="微软雅黑" panose="020B0503020204020204" pitchFamily="34" charset="-122"/>
            </a:endParaRPr>
          </a:p>
        </p:txBody>
      </p:sp>
      <p:sp>
        <p:nvSpPr>
          <p:cNvPr id="69" name="Freeform 30"/>
          <p:cNvSpPr>
            <a:spLocks noChangeArrowheads="1"/>
          </p:cNvSpPr>
          <p:nvPr/>
        </p:nvSpPr>
        <p:spPr bwMode="auto">
          <a:xfrm>
            <a:off x="3751880" y="1696771"/>
            <a:ext cx="222192" cy="211137"/>
          </a:xfrm>
          <a:custGeom>
            <a:avLst/>
            <a:gdLst>
              <a:gd name="T0" fmla="*/ 133 w 498"/>
              <a:gd name="T1" fmla="*/ 469 h 470"/>
              <a:gd name="T2" fmla="*/ 133 w 498"/>
              <a:gd name="T3" fmla="*/ 469 h 470"/>
              <a:gd name="T4" fmla="*/ 186 w 498"/>
              <a:gd name="T5" fmla="*/ 469 h 470"/>
              <a:gd name="T6" fmla="*/ 293 w 498"/>
              <a:gd name="T7" fmla="*/ 265 h 470"/>
              <a:gd name="T8" fmla="*/ 426 w 498"/>
              <a:gd name="T9" fmla="*/ 265 h 470"/>
              <a:gd name="T10" fmla="*/ 497 w 498"/>
              <a:gd name="T11" fmla="*/ 230 h 470"/>
              <a:gd name="T12" fmla="*/ 426 w 498"/>
              <a:gd name="T13" fmla="*/ 195 h 470"/>
              <a:gd name="T14" fmla="*/ 293 w 498"/>
              <a:gd name="T15" fmla="*/ 195 h 470"/>
              <a:gd name="T16" fmla="*/ 186 w 498"/>
              <a:gd name="T17" fmla="*/ 0 h 470"/>
              <a:gd name="T18" fmla="*/ 133 w 498"/>
              <a:gd name="T19" fmla="*/ 0 h 470"/>
              <a:gd name="T20" fmla="*/ 195 w 498"/>
              <a:gd name="T21" fmla="*/ 195 h 470"/>
              <a:gd name="T22" fmla="*/ 107 w 498"/>
              <a:gd name="T23" fmla="*/ 195 h 470"/>
              <a:gd name="T24" fmla="*/ 53 w 498"/>
              <a:gd name="T25" fmla="*/ 150 h 470"/>
              <a:gd name="T26" fmla="*/ 0 w 498"/>
              <a:gd name="T27" fmla="*/ 150 h 470"/>
              <a:gd name="T28" fmla="*/ 36 w 498"/>
              <a:gd name="T29" fmla="*/ 230 h 470"/>
              <a:gd name="T30" fmla="*/ 0 w 498"/>
              <a:gd name="T31" fmla="*/ 319 h 470"/>
              <a:gd name="T32" fmla="*/ 53 w 498"/>
              <a:gd name="T33" fmla="*/ 319 h 470"/>
              <a:gd name="T34" fmla="*/ 107 w 498"/>
              <a:gd name="T35" fmla="*/ 265 h 470"/>
              <a:gd name="T36" fmla="*/ 195 w 498"/>
              <a:gd name="T37" fmla="*/ 265 h 470"/>
              <a:gd name="T38" fmla="*/ 133 w 498"/>
              <a:gd name="T39" fmla="*/ 4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8" h="470">
                <a:moveTo>
                  <a:pt x="133" y="469"/>
                </a:moveTo>
                <a:lnTo>
                  <a:pt x="133" y="469"/>
                </a:lnTo>
                <a:cubicBezTo>
                  <a:pt x="186" y="469"/>
                  <a:pt x="186" y="469"/>
                  <a:pt x="186" y="469"/>
                </a:cubicBezTo>
                <a:cubicBezTo>
                  <a:pt x="293" y="265"/>
                  <a:pt x="293" y="265"/>
                  <a:pt x="293" y="265"/>
                </a:cubicBezTo>
                <a:cubicBezTo>
                  <a:pt x="426" y="265"/>
                  <a:pt x="426" y="265"/>
                  <a:pt x="426" y="265"/>
                </a:cubicBezTo>
                <a:cubicBezTo>
                  <a:pt x="426" y="265"/>
                  <a:pt x="497" y="265"/>
                  <a:pt x="497" y="230"/>
                </a:cubicBezTo>
                <a:cubicBezTo>
                  <a:pt x="497" y="195"/>
                  <a:pt x="426" y="195"/>
                  <a:pt x="426" y="195"/>
                </a:cubicBezTo>
                <a:cubicBezTo>
                  <a:pt x="293" y="195"/>
                  <a:pt x="293" y="195"/>
                  <a:pt x="293" y="195"/>
                </a:cubicBezTo>
                <a:cubicBezTo>
                  <a:pt x="186" y="0"/>
                  <a:pt x="186" y="0"/>
                  <a:pt x="186" y="0"/>
                </a:cubicBezTo>
                <a:cubicBezTo>
                  <a:pt x="133" y="0"/>
                  <a:pt x="133" y="0"/>
                  <a:pt x="133" y="0"/>
                </a:cubicBezTo>
                <a:cubicBezTo>
                  <a:pt x="195" y="195"/>
                  <a:pt x="195" y="195"/>
                  <a:pt x="195" y="195"/>
                </a:cubicBezTo>
                <a:cubicBezTo>
                  <a:pt x="107" y="195"/>
                  <a:pt x="107" y="195"/>
                  <a:pt x="107" y="195"/>
                </a:cubicBezTo>
                <a:cubicBezTo>
                  <a:pt x="53" y="150"/>
                  <a:pt x="53" y="150"/>
                  <a:pt x="53" y="150"/>
                </a:cubicBezTo>
                <a:cubicBezTo>
                  <a:pt x="0" y="150"/>
                  <a:pt x="0" y="150"/>
                  <a:pt x="0" y="150"/>
                </a:cubicBezTo>
                <a:cubicBezTo>
                  <a:pt x="36" y="230"/>
                  <a:pt x="36" y="230"/>
                  <a:pt x="36" y="230"/>
                </a:cubicBezTo>
                <a:cubicBezTo>
                  <a:pt x="0" y="319"/>
                  <a:pt x="0" y="319"/>
                  <a:pt x="0" y="319"/>
                </a:cubicBezTo>
                <a:cubicBezTo>
                  <a:pt x="53" y="319"/>
                  <a:pt x="53" y="319"/>
                  <a:pt x="53" y="319"/>
                </a:cubicBezTo>
                <a:cubicBezTo>
                  <a:pt x="107" y="265"/>
                  <a:pt x="107" y="265"/>
                  <a:pt x="107" y="265"/>
                </a:cubicBezTo>
                <a:cubicBezTo>
                  <a:pt x="195" y="265"/>
                  <a:pt x="195" y="265"/>
                  <a:pt x="195" y="265"/>
                </a:cubicBezTo>
                <a:lnTo>
                  <a:pt x="133" y="469"/>
                </a:lnTo>
              </a:path>
            </a:pathLst>
          </a:custGeom>
          <a:solidFill>
            <a:schemeClr val="accent2"/>
          </a:solidFill>
          <a:ln>
            <a:noFill/>
          </a:ln>
          <a:effectLst/>
        </p:spPr>
        <p:txBody>
          <a:bodyPr wrap="none" lIns="34284" tIns="17142" rIns="34284" bIns="17142"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sp>
        <p:nvSpPr>
          <p:cNvPr id="70" name="Freeform 74"/>
          <p:cNvSpPr>
            <a:spLocks noChangeArrowheads="1"/>
          </p:cNvSpPr>
          <p:nvPr/>
        </p:nvSpPr>
        <p:spPr bwMode="auto">
          <a:xfrm>
            <a:off x="2275784" y="1713481"/>
            <a:ext cx="207909" cy="184151"/>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accent1"/>
          </a:solidFill>
          <a:ln>
            <a:noFill/>
          </a:ln>
          <a:effectLst/>
        </p:spPr>
        <p:txBody>
          <a:bodyPr wrap="none" lIns="34284" tIns="17142" rIns="34284" bIns="17142"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sp>
        <p:nvSpPr>
          <p:cNvPr id="71" name="Freeform 101"/>
          <p:cNvSpPr>
            <a:spLocks noChangeArrowheads="1"/>
          </p:cNvSpPr>
          <p:nvPr/>
        </p:nvSpPr>
        <p:spPr bwMode="auto">
          <a:xfrm>
            <a:off x="5163701" y="1736458"/>
            <a:ext cx="223779" cy="171450"/>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accent3"/>
          </a:solidFill>
          <a:ln>
            <a:noFill/>
          </a:ln>
          <a:effectLst/>
        </p:spPr>
        <p:txBody>
          <a:bodyPr wrap="none" lIns="34284" tIns="17142" rIns="34284" bIns="17142"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sp>
        <p:nvSpPr>
          <p:cNvPr id="72" name="Freeform 160"/>
          <p:cNvSpPr>
            <a:spLocks noChangeArrowheads="1"/>
          </p:cNvSpPr>
          <p:nvPr/>
        </p:nvSpPr>
        <p:spPr bwMode="auto">
          <a:xfrm>
            <a:off x="6552572" y="1728103"/>
            <a:ext cx="207909" cy="179388"/>
          </a:xfrm>
          <a:custGeom>
            <a:avLst/>
            <a:gdLst>
              <a:gd name="T0" fmla="*/ 44 w 461"/>
              <a:gd name="T1" fmla="*/ 124 h 400"/>
              <a:gd name="T2" fmla="*/ 44 w 461"/>
              <a:gd name="T3" fmla="*/ 124 h 400"/>
              <a:gd name="T4" fmla="*/ 221 w 461"/>
              <a:gd name="T5" fmla="*/ 106 h 400"/>
              <a:gd name="T6" fmla="*/ 328 w 461"/>
              <a:gd name="T7" fmla="*/ 142 h 400"/>
              <a:gd name="T8" fmla="*/ 443 w 461"/>
              <a:gd name="T9" fmla="*/ 89 h 400"/>
              <a:gd name="T10" fmla="*/ 451 w 461"/>
              <a:gd name="T11" fmla="*/ 53 h 400"/>
              <a:gd name="T12" fmla="*/ 416 w 461"/>
              <a:gd name="T13" fmla="*/ 53 h 400"/>
              <a:gd name="T14" fmla="*/ 239 w 461"/>
              <a:gd name="T15" fmla="*/ 62 h 400"/>
              <a:gd name="T16" fmla="*/ 18 w 461"/>
              <a:gd name="T17" fmla="*/ 89 h 400"/>
              <a:gd name="T18" fmla="*/ 9 w 461"/>
              <a:gd name="T19" fmla="*/ 124 h 400"/>
              <a:gd name="T20" fmla="*/ 44 w 461"/>
              <a:gd name="T21" fmla="*/ 124 h 400"/>
              <a:gd name="T22" fmla="*/ 416 w 461"/>
              <a:gd name="T23" fmla="*/ 178 h 400"/>
              <a:gd name="T24" fmla="*/ 416 w 461"/>
              <a:gd name="T25" fmla="*/ 178 h 400"/>
              <a:gd name="T26" fmla="*/ 239 w 461"/>
              <a:gd name="T27" fmla="*/ 195 h 400"/>
              <a:gd name="T28" fmla="*/ 18 w 461"/>
              <a:gd name="T29" fmla="*/ 213 h 400"/>
              <a:gd name="T30" fmla="*/ 9 w 461"/>
              <a:gd name="T31" fmla="*/ 248 h 400"/>
              <a:gd name="T32" fmla="*/ 44 w 461"/>
              <a:gd name="T33" fmla="*/ 248 h 400"/>
              <a:gd name="T34" fmla="*/ 221 w 461"/>
              <a:gd name="T35" fmla="*/ 240 h 400"/>
              <a:gd name="T36" fmla="*/ 328 w 461"/>
              <a:gd name="T37" fmla="*/ 275 h 400"/>
              <a:gd name="T38" fmla="*/ 443 w 461"/>
              <a:gd name="T39" fmla="*/ 222 h 400"/>
              <a:gd name="T40" fmla="*/ 451 w 461"/>
              <a:gd name="T41" fmla="*/ 187 h 400"/>
              <a:gd name="T42" fmla="*/ 416 w 461"/>
              <a:gd name="T43" fmla="*/ 178 h 400"/>
              <a:gd name="T44" fmla="*/ 416 w 461"/>
              <a:gd name="T45" fmla="*/ 302 h 400"/>
              <a:gd name="T46" fmla="*/ 416 w 461"/>
              <a:gd name="T47" fmla="*/ 302 h 400"/>
              <a:gd name="T48" fmla="*/ 239 w 461"/>
              <a:gd name="T49" fmla="*/ 319 h 400"/>
              <a:gd name="T50" fmla="*/ 18 w 461"/>
              <a:gd name="T51" fmla="*/ 337 h 400"/>
              <a:gd name="T52" fmla="*/ 9 w 461"/>
              <a:gd name="T53" fmla="*/ 372 h 400"/>
              <a:gd name="T54" fmla="*/ 44 w 461"/>
              <a:gd name="T55" fmla="*/ 381 h 400"/>
              <a:gd name="T56" fmla="*/ 221 w 461"/>
              <a:gd name="T57" fmla="*/ 363 h 400"/>
              <a:gd name="T58" fmla="*/ 328 w 461"/>
              <a:gd name="T59" fmla="*/ 399 h 400"/>
              <a:gd name="T60" fmla="*/ 443 w 461"/>
              <a:gd name="T61" fmla="*/ 346 h 400"/>
              <a:gd name="T62" fmla="*/ 451 w 461"/>
              <a:gd name="T63" fmla="*/ 310 h 400"/>
              <a:gd name="T64" fmla="*/ 416 w 461"/>
              <a:gd name="T65" fmla="*/ 302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1" h="400">
                <a:moveTo>
                  <a:pt x="44" y="124"/>
                </a:moveTo>
                <a:lnTo>
                  <a:pt x="44" y="124"/>
                </a:lnTo>
                <a:cubicBezTo>
                  <a:pt x="88" y="89"/>
                  <a:pt x="124" y="62"/>
                  <a:pt x="221" y="106"/>
                </a:cubicBezTo>
                <a:cubicBezTo>
                  <a:pt x="266" y="133"/>
                  <a:pt x="301" y="142"/>
                  <a:pt x="328" y="142"/>
                </a:cubicBezTo>
                <a:cubicBezTo>
                  <a:pt x="381" y="142"/>
                  <a:pt x="416" y="115"/>
                  <a:pt x="443" y="89"/>
                </a:cubicBezTo>
                <a:cubicBezTo>
                  <a:pt x="451" y="80"/>
                  <a:pt x="460" y="62"/>
                  <a:pt x="451" y="53"/>
                </a:cubicBezTo>
                <a:cubicBezTo>
                  <a:pt x="443" y="44"/>
                  <a:pt x="425" y="44"/>
                  <a:pt x="416" y="53"/>
                </a:cubicBezTo>
                <a:cubicBezTo>
                  <a:pt x="372" y="89"/>
                  <a:pt x="337" y="115"/>
                  <a:pt x="239" y="62"/>
                </a:cubicBezTo>
                <a:cubicBezTo>
                  <a:pt x="124" y="0"/>
                  <a:pt x="62" y="44"/>
                  <a:pt x="18" y="89"/>
                </a:cubicBezTo>
                <a:cubicBezTo>
                  <a:pt x="9" y="97"/>
                  <a:pt x="0" y="115"/>
                  <a:pt x="9" y="124"/>
                </a:cubicBezTo>
                <a:cubicBezTo>
                  <a:pt x="18" y="133"/>
                  <a:pt x="35" y="133"/>
                  <a:pt x="44" y="124"/>
                </a:cubicBezTo>
                <a:close/>
                <a:moveTo>
                  <a:pt x="416" y="178"/>
                </a:moveTo>
                <a:lnTo>
                  <a:pt x="416" y="178"/>
                </a:lnTo>
                <a:cubicBezTo>
                  <a:pt x="372" y="213"/>
                  <a:pt x="337" y="248"/>
                  <a:pt x="239" y="195"/>
                </a:cubicBezTo>
                <a:cubicBezTo>
                  <a:pt x="124" y="124"/>
                  <a:pt x="62" y="178"/>
                  <a:pt x="18" y="213"/>
                </a:cubicBezTo>
                <a:cubicBezTo>
                  <a:pt x="9" y="222"/>
                  <a:pt x="0" y="240"/>
                  <a:pt x="9" y="248"/>
                </a:cubicBezTo>
                <a:cubicBezTo>
                  <a:pt x="18" y="257"/>
                  <a:pt x="35" y="257"/>
                  <a:pt x="44" y="248"/>
                </a:cubicBezTo>
                <a:cubicBezTo>
                  <a:pt x="88" y="213"/>
                  <a:pt x="124" y="187"/>
                  <a:pt x="221" y="240"/>
                </a:cubicBezTo>
                <a:cubicBezTo>
                  <a:pt x="266" y="266"/>
                  <a:pt x="301" y="275"/>
                  <a:pt x="328" y="275"/>
                </a:cubicBezTo>
                <a:cubicBezTo>
                  <a:pt x="381" y="275"/>
                  <a:pt x="416" y="240"/>
                  <a:pt x="443" y="222"/>
                </a:cubicBezTo>
                <a:cubicBezTo>
                  <a:pt x="451" y="213"/>
                  <a:pt x="460" y="195"/>
                  <a:pt x="451" y="187"/>
                </a:cubicBezTo>
                <a:cubicBezTo>
                  <a:pt x="443" y="168"/>
                  <a:pt x="425" y="168"/>
                  <a:pt x="416" y="178"/>
                </a:cubicBezTo>
                <a:close/>
                <a:moveTo>
                  <a:pt x="416" y="302"/>
                </a:moveTo>
                <a:lnTo>
                  <a:pt x="416" y="302"/>
                </a:lnTo>
                <a:cubicBezTo>
                  <a:pt x="372" y="346"/>
                  <a:pt x="337" y="372"/>
                  <a:pt x="239" y="319"/>
                </a:cubicBezTo>
                <a:cubicBezTo>
                  <a:pt x="124" y="248"/>
                  <a:pt x="62" y="302"/>
                  <a:pt x="18" y="337"/>
                </a:cubicBezTo>
                <a:cubicBezTo>
                  <a:pt x="9" y="346"/>
                  <a:pt x="0" y="363"/>
                  <a:pt x="9" y="372"/>
                </a:cubicBezTo>
                <a:cubicBezTo>
                  <a:pt x="18" y="390"/>
                  <a:pt x="35" y="390"/>
                  <a:pt x="44" y="381"/>
                </a:cubicBezTo>
                <a:cubicBezTo>
                  <a:pt x="88" y="337"/>
                  <a:pt x="124" y="310"/>
                  <a:pt x="221" y="363"/>
                </a:cubicBezTo>
                <a:cubicBezTo>
                  <a:pt x="266" y="390"/>
                  <a:pt x="301" y="399"/>
                  <a:pt x="328" y="399"/>
                </a:cubicBezTo>
                <a:cubicBezTo>
                  <a:pt x="381" y="399"/>
                  <a:pt x="416" y="372"/>
                  <a:pt x="443" y="346"/>
                </a:cubicBezTo>
                <a:cubicBezTo>
                  <a:pt x="451" y="337"/>
                  <a:pt x="460" y="319"/>
                  <a:pt x="451" y="310"/>
                </a:cubicBezTo>
                <a:cubicBezTo>
                  <a:pt x="443" y="302"/>
                  <a:pt x="425" y="293"/>
                  <a:pt x="416" y="302"/>
                </a:cubicBezTo>
                <a:close/>
              </a:path>
            </a:pathLst>
          </a:custGeom>
          <a:solidFill>
            <a:schemeClr val="accent4"/>
          </a:solidFill>
          <a:ln>
            <a:noFill/>
          </a:ln>
          <a:effectLst/>
        </p:spPr>
        <p:txBody>
          <a:bodyPr wrap="none" lIns="34284" tIns="17142" rIns="34284" bIns="17142"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sp>
        <p:nvSpPr>
          <p:cNvPr id="76" name="TextBox 75"/>
          <p:cNvSpPr txBox="1"/>
          <p:nvPr/>
        </p:nvSpPr>
        <p:spPr>
          <a:xfrm>
            <a:off x="3456320" y="2887908"/>
            <a:ext cx="750820" cy="253902"/>
          </a:xfrm>
          <a:prstGeom prst="rect">
            <a:avLst/>
          </a:prstGeom>
          <a:noFill/>
        </p:spPr>
        <p:txBody>
          <a:bodyPr wrap="none" lIns="68567" tIns="34283" rIns="68567" bIns="34283" rtlCol="0">
            <a:spAutoFit/>
          </a:bodyPr>
          <a:lstStyle/>
          <a:p>
            <a:pPr algn="ctr" defTabSz="685800"/>
            <a:r>
              <a:rPr lang="en-US" sz="1200" b="1">
                <a:solidFill>
                  <a:srgbClr val="445469"/>
                </a:solidFill>
                <a:latin typeface="Lato Regular"/>
                <a:ea typeface="微软雅黑" panose="020B0503020204020204" pitchFamily="34" charset="-122"/>
              </a:rPr>
              <a:t>Airplane</a:t>
            </a:r>
            <a:endParaRPr lang="id-ID" sz="1200" b="1" dirty="0">
              <a:solidFill>
                <a:srgbClr val="445469"/>
              </a:solidFill>
              <a:latin typeface="Lato Regular"/>
              <a:ea typeface="微软雅黑" panose="020B0503020204020204" pitchFamily="34" charset="-122"/>
            </a:endParaRPr>
          </a:p>
        </p:txBody>
      </p:sp>
      <p:sp>
        <p:nvSpPr>
          <p:cNvPr id="77" name="TextBox 76"/>
          <p:cNvSpPr txBox="1"/>
          <p:nvPr/>
        </p:nvSpPr>
        <p:spPr>
          <a:xfrm>
            <a:off x="3152583" y="3073980"/>
            <a:ext cx="1355953" cy="375858"/>
          </a:xfrm>
          <a:prstGeom prst="rect">
            <a:avLst/>
          </a:prstGeom>
          <a:noFill/>
        </p:spPr>
        <p:txBody>
          <a:bodyPr wrap="square" lIns="82283" tIns="41141" rIns="82283" bIns="41141" rtlCol="0">
            <a:spAutoFit/>
          </a:bodyPr>
          <a:lstStyle/>
          <a:p>
            <a:pPr algn="ct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78" name="TextBox 77"/>
          <p:cNvSpPr txBox="1"/>
          <p:nvPr/>
        </p:nvSpPr>
        <p:spPr>
          <a:xfrm>
            <a:off x="4844976" y="2887908"/>
            <a:ext cx="855016" cy="253902"/>
          </a:xfrm>
          <a:prstGeom prst="rect">
            <a:avLst/>
          </a:prstGeom>
          <a:noFill/>
        </p:spPr>
        <p:txBody>
          <a:bodyPr wrap="none" lIns="68567" tIns="34283" rIns="68567" bIns="34283" rtlCol="0">
            <a:spAutoFit/>
          </a:bodyPr>
          <a:lstStyle/>
          <a:p>
            <a:pPr algn="ctr" defTabSz="685800"/>
            <a:r>
              <a:rPr lang="en-US" sz="1200" b="1">
                <a:solidFill>
                  <a:srgbClr val="445469"/>
                </a:solidFill>
                <a:latin typeface="Lato Regular"/>
                <a:ea typeface="微软雅黑" panose="020B0503020204020204" pitchFamily="34" charset="-122"/>
              </a:rPr>
              <a:t>Education</a:t>
            </a:r>
            <a:endParaRPr lang="id-ID" sz="1200" b="1" dirty="0">
              <a:solidFill>
                <a:srgbClr val="445469"/>
              </a:solidFill>
              <a:latin typeface="Lato Regular"/>
              <a:ea typeface="微软雅黑" panose="020B0503020204020204" pitchFamily="34" charset="-122"/>
            </a:endParaRPr>
          </a:p>
        </p:txBody>
      </p:sp>
      <p:sp>
        <p:nvSpPr>
          <p:cNvPr id="79" name="TextBox 78"/>
          <p:cNvSpPr txBox="1"/>
          <p:nvPr/>
        </p:nvSpPr>
        <p:spPr>
          <a:xfrm>
            <a:off x="4593338" y="3073980"/>
            <a:ext cx="1355953" cy="375858"/>
          </a:xfrm>
          <a:prstGeom prst="rect">
            <a:avLst/>
          </a:prstGeom>
          <a:noFill/>
        </p:spPr>
        <p:txBody>
          <a:bodyPr wrap="square" lIns="82283" tIns="41141" rIns="82283" bIns="41141" rtlCol="0">
            <a:spAutoFit/>
          </a:bodyPr>
          <a:lstStyle/>
          <a:p>
            <a:pPr algn="ct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80" name="TextBox 79"/>
          <p:cNvSpPr txBox="1"/>
          <p:nvPr/>
        </p:nvSpPr>
        <p:spPr>
          <a:xfrm>
            <a:off x="6346218" y="2887908"/>
            <a:ext cx="602126" cy="253902"/>
          </a:xfrm>
          <a:prstGeom prst="rect">
            <a:avLst/>
          </a:prstGeom>
          <a:noFill/>
        </p:spPr>
        <p:txBody>
          <a:bodyPr wrap="none" lIns="68567" tIns="34283" rIns="68567" bIns="34283" rtlCol="0">
            <a:spAutoFit/>
          </a:bodyPr>
          <a:lstStyle/>
          <a:p>
            <a:pPr algn="ctr" defTabSz="685800"/>
            <a:r>
              <a:rPr lang="en-US" sz="1200" b="1">
                <a:solidFill>
                  <a:srgbClr val="445469"/>
                </a:solidFill>
                <a:latin typeface="Lato Regular"/>
                <a:ea typeface="微软雅黑" panose="020B0503020204020204" pitchFamily="34" charset="-122"/>
              </a:rPr>
              <a:t>Waves</a:t>
            </a:r>
            <a:endParaRPr lang="id-ID" sz="1200" b="1" dirty="0">
              <a:solidFill>
                <a:srgbClr val="445469"/>
              </a:solidFill>
              <a:latin typeface="Lato Regular"/>
              <a:ea typeface="微软雅黑" panose="020B0503020204020204" pitchFamily="34" charset="-122"/>
            </a:endParaRPr>
          </a:p>
        </p:txBody>
      </p:sp>
      <p:sp>
        <p:nvSpPr>
          <p:cNvPr id="81" name="TextBox 80"/>
          <p:cNvSpPr txBox="1"/>
          <p:nvPr/>
        </p:nvSpPr>
        <p:spPr>
          <a:xfrm>
            <a:off x="5968135" y="3073980"/>
            <a:ext cx="1355953" cy="375858"/>
          </a:xfrm>
          <a:prstGeom prst="rect">
            <a:avLst/>
          </a:prstGeom>
          <a:noFill/>
        </p:spPr>
        <p:txBody>
          <a:bodyPr wrap="square" lIns="82283" tIns="41141" rIns="82283" bIns="41141" rtlCol="0">
            <a:spAutoFit/>
          </a:bodyPr>
          <a:lstStyle/>
          <a:p>
            <a:pPr algn="ct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82" name="TextBox 81"/>
          <p:cNvSpPr txBox="1"/>
          <p:nvPr/>
        </p:nvSpPr>
        <p:spPr>
          <a:xfrm>
            <a:off x="2085965" y="2887908"/>
            <a:ext cx="576094" cy="253902"/>
          </a:xfrm>
          <a:prstGeom prst="rect">
            <a:avLst/>
          </a:prstGeom>
          <a:noFill/>
        </p:spPr>
        <p:txBody>
          <a:bodyPr wrap="none" lIns="68567" tIns="34283" rIns="68567" bIns="34283" rtlCol="0">
            <a:spAutoFit/>
          </a:bodyPr>
          <a:lstStyle/>
          <a:p>
            <a:pPr algn="ctr" defTabSz="685800"/>
            <a:r>
              <a:rPr lang="en-US" sz="1200" b="1" dirty="0">
                <a:solidFill>
                  <a:srgbClr val="445469"/>
                </a:solidFill>
                <a:latin typeface="Lato Regular"/>
                <a:ea typeface="微软雅黑" panose="020B0503020204020204" pitchFamily="34" charset="-122"/>
              </a:rPr>
              <a:t>Home</a:t>
            </a:r>
            <a:endParaRPr lang="id-ID" sz="1200" b="1" dirty="0">
              <a:solidFill>
                <a:srgbClr val="445469"/>
              </a:solidFill>
              <a:latin typeface="Lato Regular"/>
              <a:ea typeface="微软雅黑" panose="020B0503020204020204" pitchFamily="34" charset="-122"/>
            </a:endParaRPr>
          </a:p>
        </p:txBody>
      </p:sp>
      <p:sp>
        <p:nvSpPr>
          <p:cNvPr id="83" name="TextBox 82"/>
          <p:cNvSpPr txBox="1"/>
          <p:nvPr/>
        </p:nvSpPr>
        <p:spPr>
          <a:xfrm>
            <a:off x="1694867" y="3073980"/>
            <a:ext cx="1355953" cy="375858"/>
          </a:xfrm>
          <a:prstGeom prst="rect">
            <a:avLst/>
          </a:prstGeom>
          <a:noFill/>
        </p:spPr>
        <p:txBody>
          <a:bodyPr wrap="square" lIns="82283" tIns="41141" rIns="82283" bIns="41141" rtlCol="0">
            <a:spAutoFit/>
          </a:bodyPr>
          <a:lstStyle/>
          <a:p>
            <a:pPr algn="ct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a:t>
            </a:r>
            <a:endParaRPr lang="en-US" sz="900" dirty="0">
              <a:solidFill>
                <a:srgbClr val="445469">
                  <a:alpha val="60000"/>
                </a:srgbClr>
              </a:solidFill>
              <a:latin typeface="Lato Light"/>
              <a:ea typeface="微软雅黑" panose="020B0503020204020204" pitchFamily="34" charset="-122"/>
              <a:cs typeface="Lato Light"/>
            </a:endParaRPr>
          </a:p>
        </p:txBody>
      </p:sp>
      <p:grpSp>
        <p:nvGrpSpPr>
          <p:cNvPr id="50" name="组合 49"/>
          <p:cNvGrpSpPr/>
          <p:nvPr/>
        </p:nvGrpSpPr>
        <p:grpSpPr>
          <a:xfrm>
            <a:off x="2682621" y="213699"/>
            <a:ext cx="3778758" cy="679483"/>
            <a:chOff x="3576828" y="275407"/>
            <a:chExt cx="5038344" cy="905977"/>
          </a:xfrm>
        </p:grpSpPr>
        <p:sp>
          <p:nvSpPr>
            <p:cNvPr id="61" name="TextBox 28"/>
            <p:cNvSpPr txBox="1"/>
            <p:nvPr/>
          </p:nvSpPr>
          <p:spPr>
            <a:xfrm>
              <a:off x="5479839" y="275407"/>
              <a:ext cx="1232323" cy="276999"/>
            </a:xfrm>
            <a:prstGeom prst="rect">
              <a:avLst/>
            </a:prstGeom>
            <a:noFill/>
          </p:spPr>
          <p:txBody>
            <a:bodyPr wrap="square">
              <a:spAutoFit/>
            </a:bodyPr>
            <a:lstStyle/>
            <a:p>
              <a:pPr algn="dist" defTabSz="685165">
                <a:defRPr/>
              </a:pPr>
              <a:r>
                <a:rPr lang="zh-CN" altLang="en-US" sz="750" b="1" dirty="0">
                  <a:solidFill>
                    <a:srgbClr val="445469"/>
                  </a:solidFill>
                  <a:latin typeface="Lato Regular"/>
                  <a:ea typeface="微软雅黑" panose="020B0503020204020204" pitchFamily="34" charset="-122"/>
                  <a:cs typeface="Lato Regular"/>
                </a:rPr>
                <a:t>刘铁头 </a:t>
              </a:r>
              <a:r>
                <a:rPr lang="en-US" altLang="zh-CN" sz="750" b="1" dirty="0">
                  <a:solidFill>
                    <a:srgbClr val="445469"/>
                  </a:solidFill>
                  <a:latin typeface="Lato Regular"/>
                  <a:ea typeface="微软雅黑" panose="020B0503020204020204" pitchFamily="34" charset="-122"/>
                  <a:cs typeface="Lato Regular"/>
                </a:rPr>
                <a:t>Design</a:t>
              </a:r>
              <a:endParaRPr lang="en-US" sz="750" b="1" dirty="0">
                <a:solidFill>
                  <a:srgbClr val="445469"/>
                </a:solidFill>
                <a:latin typeface="Lato Regular"/>
                <a:ea typeface="微软雅黑" panose="020B0503020204020204" pitchFamily="34" charset="-122"/>
                <a:cs typeface="Lato Regular"/>
              </a:endParaRPr>
            </a:p>
          </p:txBody>
        </p:sp>
        <p:grpSp>
          <p:nvGrpSpPr>
            <p:cNvPr id="62" name="组合 61"/>
            <p:cNvGrpSpPr/>
            <p:nvPr/>
          </p:nvGrpSpPr>
          <p:grpSpPr>
            <a:xfrm>
              <a:off x="5651089" y="1099743"/>
              <a:ext cx="889822" cy="81641"/>
              <a:chOff x="5726511" y="1063883"/>
              <a:chExt cx="889822" cy="81641"/>
            </a:xfrm>
          </p:grpSpPr>
          <p:sp>
            <p:nvSpPr>
              <p:cNvPr id="64" name="Oval 30"/>
              <p:cNvSpPr/>
              <p:nvPr/>
            </p:nvSpPr>
            <p:spPr bwMode="auto">
              <a:xfrm>
                <a:off x="5726511" y="1063883"/>
                <a:ext cx="81640" cy="81641"/>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65" name="Oval 35"/>
              <p:cNvSpPr/>
              <p:nvPr/>
            </p:nvSpPr>
            <p:spPr bwMode="auto">
              <a:xfrm>
                <a:off x="5928557" y="1063883"/>
                <a:ext cx="81640" cy="81641"/>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66" name="Oval 36"/>
              <p:cNvSpPr/>
              <p:nvPr/>
            </p:nvSpPr>
            <p:spPr bwMode="auto">
              <a:xfrm>
                <a:off x="6130603" y="1063883"/>
                <a:ext cx="81640" cy="8164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67" name="Oval 37"/>
              <p:cNvSpPr/>
              <p:nvPr/>
            </p:nvSpPr>
            <p:spPr bwMode="auto">
              <a:xfrm>
                <a:off x="6332649" y="1063883"/>
                <a:ext cx="81640" cy="81641"/>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68" name="Oval 38"/>
              <p:cNvSpPr/>
              <p:nvPr/>
            </p:nvSpPr>
            <p:spPr bwMode="auto">
              <a:xfrm>
                <a:off x="6534693" y="1063883"/>
                <a:ext cx="81640" cy="81641"/>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grpSp>
        <p:sp>
          <p:nvSpPr>
            <p:cNvPr id="63" name="TextBox 72"/>
            <p:cNvSpPr txBox="1">
              <a:spLocks noChangeArrowheads="1"/>
            </p:cNvSpPr>
            <p:nvPr/>
          </p:nvSpPr>
          <p:spPr bwMode="auto">
            <a:xfrm>
              <a:off x="3576828" y="564230"/>
              <a:ext cx="5038344" cy="430887"/>
            </a:xfrm>
            <a:prstGeom prst="rect">
              <a:avLst/>
            </a:prstGeom>
            <a:noFill/>
            <a:ln>
              <a:noFill/>
            </a:ln>
          </p:spPr>
          <p:txBody>
            <a:bodyPr wrap="square" lIns="0" tIns="0" rIns="0" bIns="0">
              <a:spAutoFit/>
            </a:bodyPr>
            <a:lstStyle>
              <a:lvl1pPr>
                <a:defRPr sz="3600">
                  <a:solidFill>
                    <a:schemeClr val="tx1"/>
                  </a:solidFill>
                  <a:latin typeface="Lato Light" charset="0"/>
                  <a:ea typeface="MS PGothic" panose="020B0600070205080204" charset="-128"/>
                  <a:cs typeface="MS PGothic" panose="020B0600070205080204" charset="-128"/>
                </a:defRPr>
              </a:lvl1pPr>
              <a:lvl2pPr marL="742950" indent="-285750">
                <a:defRPr sz="3600">
                  <a:solidFill>
                    <a:schemeClr val="tx1"/>
                  </a:solidFill>
                  <a:latin typeface="Lato Light" charset="0"/>
                  <a:ea typeface="MS PGothic" panose="020B0600070205080204" charset="-128"/>
                </a:defRPr>
              </a:lvl2pPr>
              <a:lvl3pPr marL="1143000" indent="-228600">
                <a:defRPr sz="3600">
                  <a:solidFill>
                    <a:schemeClr val="tx1"/>
                  </a:solidFill>
                  <a:latin typeface="Lato Light" charset="0"/>
                  <a:ea typeface="MS PGothic" panose="020B0600070205080204" charset="-128"/>
                </a:defRPr>
              </a:lvl3pPr>
              <a:lvl4pPr marL="1600200" indent="-228600">
                <a:defRPr sz="3600">
                  <a:solidFill>
                    <a:schemeClr val="tx1"/>
                  </a:solidFill>
                  <a:latin typeface="Lato Light" charset="0"/>
                  <a:ea typeface="MS PGothic" panose="020B0600070205080204" charset="-128"/>
                </a:defRPr>
              </a:lvl4pPr>
              <a:lvl5pPr marL="2057400" indent="-228600">
                <a:defRPr sz="3600">
                  <a:solidFill>
                    <a:schemeClr val="tx1"/>
                  </a:solidFill>
                  <a:latin typeface="Lato Light" charset="0"/>
                  <a:ea typeface="MS PGothic" panose="020B060007020508020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charset="-128"/>
                </a:defRPr>
              </a:lvl9pPr>
            </a:lstStyle>
            <a:p>
              <a:pPr algn="dist" defTabSz="685165"/>
              <a:r>
                <a:rPr lang="zh-CN" altLang="en-US" sz="2100" b="1" dirty="0">
                  <a:solidFill>
                    <a:srgbClr val="445469"/>
                  </a:solidFill>
                  <a:latin typeface="微软雅黑" panose="020B0503020204020204" pitchFamily="34" charset="-122"/>
                  <a:ea typeface="微软雅黑" panose="020B0503020204020204" pitchFamily="34" charset="-122"/>
                  <a:cs typeface="Lato Regular" charset="0"/>
                </a:rPr>
                <a:t>请在这里输入你伟大的标题</a:t>
              </a:r>
              <a:endParaRPr lang="en-US" sz="2100" b="1" dirty="0">
                <a:solidFill>
                  <a:srgbClr val="445469"/>
                </a:solidFill>
                <a:latin typeface="微软雅黑" panose="020B0503020204020204" pitchFamily="34" charset="-122"/>
                <a:ea typeface="微软雅黑" panose="020B0503020204020204" pitchFamily="34" charset="-122"/>
                <a:cs typeface="Lato Regular" charset="0"/>
              </a:endParaRPr>
            </a:p>
          </p:txBody>
        </p:sp>
      </p:grpSp>
      <p:sp>
        <p:nvSpPr>
          <p:cNvPr id="74" name="Title 20"/>
          <p:cNvSpPr txBox="1"/>
          <p:nvPr/>
        </p:nvSpPr>
        <p:spPr>
          <a:xfrm>
            <a:off x="3950535" y="3765837"/>
            <a:ext cx="1223371" cy="207749"/>
          </a:xfrm>
          <a:prstGeom prst="rect">
            <a:avLst/>
          </a:prstGeom>
        </p:spPr>
        <p:txBody>
          <a:bodyPr vert="horz" wrap="none" lIns="91420" tIns="0" rIns="914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defTabSz="342900"/>
            <a:r>
              <a:rPr lang="zh-CN" altLang="en-US" sz="1350" b="1" dirty="0">
                <a:solidFill>
                  <a:srgbClr val="445469"/>
                </a:solidFill>
                <a:latin typeface="Lato Regular"/>
                <a:ea typeface="微软雅黑" panose="020B0503020204020204" pitchFamily="34" charset="-122"/>
                <a:cs typeface="Lato Regular"/>
              </a:rPr>
              <a:t>输入你的标题</a:t>
            </a:r>
            <a:endParaRPr lang="en-US" sz="1350" b="1" dirty="0">
              <a:solidFill>
                <a:srgbClr val="445469"/>
              </a:solidFill>
              <a:latin typeface="Lato Regular"/>
              <a:ea typeface="微软雅黑" panose="020B0503020204020204" pitchFamily="34" charset="-122"/>
              <a:cs typeface="Lato Regular"/>
            </a:endParaRPr>
          </a:p>
        </p:txBody>
      </p:sp>
      <p:sp>
        <p:nvSpPr>
          <p:cNvPr id="75" name="TextBox 131"/>
          <p:cNvSpPr txBox="1"/>
          <p:nvPr/>
        </p:nvSpPr>
        <p:spPr>
          <a:xfrm>
            <a:off x="624975" y="3985756"/>
            <a:ext cx="7879660" cy="689804"/>
          </a:xfrm>
          <a:prstGeom prst="rect">
            <a:avLst/>
          </a:prstGeom>
          <a:noFill/>
        </p:spPr>
        <p:txBody>
          <a:bodyPr wrap="square" rtlCol="0">
            <a:spAutoFit/>
          </a:bodyPr>
          <a:lstStyle/>
          <a:p>
            <a:pPr algn="ctr" defTabSz="685800">
              <a:lnSpc>
                <a:spcPct val="150000"/>
              </a:lnSpc>
            </a:pPr>
            <a:r>
              <a:rPr lang="pt-BR" sz="900" dirty="0">
                <a:solidFill>
                  <a:srgbClr val="445469">
                    <a:alpha val="60000"/>
                  </a:srgbClr>
                </a:solidFill>
                <a:latin typeface="Lato Light"/>
                <a:ea typeface="微软雅黑" panose="020B0503020204020204" pitchFamily="34" charset="-122"/>
                <a:cs typeface="Lato Light"/>
              </a:rPr>
              <a:t>Creativity is the key to success in the future, and primary education is where teachers can bring creativity in children at that level business an organization or entity engaged in commercial, industrial or professional activities. A business can </a:t>
            </a:r>
            <a:r>
              <a:rPr lang="pt-BR" sz="900" dirty="0" err="1">
                <a:solidFill>
                  <a:srgbClr val="445469">
                    <a:alpha val="60000"/>
                  </a:srgbClr>
                </a:solidFill>
                <a:latin typeface="Lato Light"/>
                <a:ea typeface="微软雅黑" panose="020B0503020204020204" pitchFamily="34" charset="-122"/>
                <a:cs typeface="Lato Light"/>
              </a:rPr>
              <a:t>be</a:t>
            </a:r>
            <a:r>
              <a:rPr lang="pt-BR" sz="900" dirty="0">
                <a:solidFill>
                  <a:srgbClr val="445469">
                    <a:alpha val="60000"/>
                  </a:srgbClr>
                </a:solidFill>
                <a:latin typeface="Lato Light"/>
                <a:ea typeface="微软雅黑" panose="020B0503020204020204" pitchFamily="34" charset="-122"/>
                <a:cs typeface="Lato Light"/>
              </a:rPr>
              <a:t> a for-</a:t>
            </a:r>
            <a:r>
              <a:rPr lang="pt-BR" sz="900" dirty="0" err="1">
                <a:solidFill>
                  <a:srgbClr val="445469">
                    <a:alpha val="60000"/>
                  </a:srgbClr>
                </a:solidFill>
                <a:latin typeface="Lato Light"/>
                <a:ea typeface="微软雅黑" panose="020B0503020204020204" pitchFamily="34" charset="-122"/>
                <a:cs typeface="Lato Light"/>
              </a:rPr>
              <a:t>profit</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entity</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such</a:t>
            </a:r>
            <a:r>
              <a:rPr lang="pt-BR" sz="900" dirty="0">
                <a:solidFill>
                  <a:srgbClr val="445469">
                    <a:alpha val="60000"/>
                  </a:srgbClr>
                </a:solidFill>
                <a:latin typeface="Lato Light"/>
                <a:ea typeface="微软雅黑" panose="020B0503020204020204" pitchFamily="34" charset="-122"/>
                <a:cs typeface="Lato Light"/>
              </a:rPr>
              <a:t> as a </a:t>
            </a:r>
            <a:r>
              <a:rPr lang="pt-BR" sz="900" dirty="0" err="1">
                <a:solidFill>
                  <a:srgbClr val="445469">
                    <a:alpha val="60000"/>
                  </a:srgbClr>
                </a:solidFill>
                <a:latin typeface="Lato Light"/>
                <a:ea typeface="微软雅黑" panose="020B0503020204020204" pitchFamily="34" charset="-122"/>
                <a:cs typeface="Lato Light"/>
              </a:rPr>
              <a:t>publicly-traded</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corporation</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or</a:t>
            </a:r>
            <a:r>
              <a:rPr lang="pt-BR" sz="900" dirty="0">
                <a:solidFill>
                  <a:srgbClr val="445469">
                    <a:alpha val="60000"/>
                  </a:srgbClr>
                </a:solidFill>
                <a:latin typeface="Lato Light"/>
                <a:ea typeface="微软雅黑" panose="020B0503020204020204" pitchFamily="34" charset="-122"/>
                <a:cs typeface="Lato Light"/>
              </a:rPr>
              <a:t> a non-</a:t>
            </a:r>
            <a:r>
              <a:rPr lang="pt-BR" sz="900" dirty="0" err="1">
                <a:solidFill>
                  <a:srgbClr val="445469">
                    <a:alpha val="60000"/>
                  </a:srgbClr>
                </a:solidFill>
                <a:latin typeface="Lato Light"/>
                <a:ea typeface="微软雅黑" panose="020B0503020204020204" pitchFamily="34" charset="-122"/>
                <a:cs typeface="Lato Light"/>
              </a:rPr>
              <a:t>profit</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organization</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engaged</a:t>
            </a:r>
            <a:r>
              <a:rPr lang="pt-BR" sz="900" dirty="0">
                <a:solidFill>
                  <a:srgbClr val="445469">
                    <a:alpha val="60000"/>
                  </a:srgbClr>
                </a:solidFill>
                <a:latin typeface="Lato Light"/>
                <a:ea typeface="微软雅黑" panose="020B0503020204020204" pitchFamily="34" charset="-122"/>
                <a:cs typeface="Lato Light"/>
              </a:rPr>
              <a:t> in business </a:t>
            </a:r>
            <a:r>
              <a:rPr lang="pt-BR" sz="900" dirty="0" err="1">
                <a:solidFill>
                  <a:srgbClr val="445469">
                    <a:alpha val="60000"/>
                  </a:srgbClr>
                </a:solidFill>
                <a:latin typeface="Lato Light"/>
                <a:ea typeface="微软雅黑" panose="020B0503020204020204" pitchFamily="34" charset="-122"/>
                <a:cs typeface="Lato Light"/>
              </a:rPr>
              <a:t>activities</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such</a:t>
            </a:r>
            <a:r>
              <a:rPr lang="pt-BR" sz="900" dirty="0">
                <a:solidFill>
                  <a:srgbClr val="445469">
                    <a:alpha val="60000"/>
                  </a:srgbClr>
                </a:solidFill>
                <a:latin typeface="Lato Light"/>
                <a:ea typeface="微软雅黑" panose="020B0503020204020204" pitchFamily="34" charset="-122"/>
                <a:cs typeface="Lato Light"/>
              </a:rPr>
              <a:t> as an </a:t>
            </a:r>
            <a:r>
              <a:rPr lang="pt-BR" sz="900" dirty="0" err="1">
                <a:solidFill>
                  <a:srgbClr val="445469">
                    <a:alpha val="60000"/>
                  </a:srgbClr>
                </a:solidFill>
                <a:latin typeface="Lato Light"/>
                <a:ea typeface="微软雅黑" panose="020B0503020204020204" pitchFamily="34" charset="-122"/>
                <a:cs typeface="Lato Light"/>
              </a:rPr>
              <a:t>agricultural</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cooperative</a:t>
            </a:r>
            <a:r>
              <a:rPr lang="pt-BR" sz="900" dirty="0">
                <a:solidFill>
                  <a:srgbClr val="445469">
                    <a:alpha val="60000"/>
                  </a:srgbClr>
                </a:solidFill>
                <a:latin typeface="Lato Light"/>
                <a:ea typeface="微软雅黑" panose="020B0503020204020204" pitchFamily="34" charset="-122"/>
                <a:cs typeface="Lato Light"/>
              </a:rPr>
              <a:t>.</a:t>
            </a:r>
            <a:endParaRPr lang="en-US" sz="900" dirty="0">
              <a:solidFill>
                <a:srgbClr val="445469">
                  <a:alpha val="60000"/>
                </a:srgbClr>
              </a:solidFill>
              <a:latin typeface="Lato Light"/>
              <a:ea typeface="微软雅黑" panose="020B0503020204020204" pitchFamily="34" charset="-122"/>
              <a:cs typeface="Lato Light"/>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图片包含 户外&#10;&#10;已生成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07054" y="-865285"/>
            <a:ext cx="10715423" cy="7106428"/>
          </a:xfrm>
          <a:prstGeom prst="rect">
            <a:avLst/>
          </a:prstGeom>
        </p:spPr>
      </p:pic>
      <p:sp>
        <p:nvSpPr>
          <p:cNvPr id="26" name="文本框 25"/>
          <p:cNvSpPr txBox="1"/>
          <p:nvPr/>
        </p:nvSpPr>
        <p:spPr>
          <a:xfrm>
            <a:off x="2897503" y="986701"/>
            <a:ext cx="3348994" cy="3170099"/>
          </a:xfrm>
          <a:prstGeom prst="rect">
            <a:avLst/>
          </a:prstGeom>
          <a:noFill/>
        </p:spPr>
        <p:txBody>
          <a:bodyPr wrap="none" rtlCol="0">
            <a:spAutoFit/>
          </a:bodyPr>
          <a:lstStyle/>
          <a:p>
            <a:pPr algn="ctr"/>
            <a:r>
              <a:rPr lang="en-US" altLang="zh-CN" sz="20000" b="1" dirty="0">
                <a:solidFill>
                  <a:srgbClr val="77C389">
                    <a:alpha val="20000"/>
                  </a:srgbClr>
                </a:solidFill>
                <a:latin typeface="+mn-ea"/>
              </a:rPr>
              <a:t>04</a:t>
            </a:r>
            <a:endParaRPr lang="zh-CN" altLang="en-US" sz="20000" b="1" dirty="0">
              <a:solidFill>
                <a:srgbClr val="77C389">
                  <a:alpha val="20000"/>
                </a:srgbClr>
              </a:solidFill>
              <a:latin typeface="+mn-ea"/>
            </a:endParaRPr>
          </a:p>
        </p:txBody>
      </p:sp>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266700" y="1352550"/>
            <a:ext cx="330347" cy="762000"/>
          </a:xfrm>
          <a:prstGeom prst="rect">
            <a:avLst/>
          </a:prstGeom>
          <a:noFill/>
        </p:spPr>
        <p:txBody>
          <a:bodyPr vert="wordArtVert"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00" b="0" i="0" u="none" strike="noStrike" kern="1200" cap="none" spc="0" normalizeH="0" baseline="0" noProof="0">
                <a:ln>
                  <a:noFill/>
                </a:ln>
                <a:solidFill>
                  <a:srgbClr val="ADB9CA"/>
                </a:solidFill>
                <a:effectLst/>
                <a:uLnTx/>
                <a:uFillTx/>
                <a:latin typeface="Calibri" panose="020F0502020204030204"/>
                <a:ea typeface="微软雅黑" panose="020B0503020204020204" pitchFamily="34" charset="-122"/>
                <a:cs typeface="+mn-ea"/>
                <a:sym typeface="+mn-lt"/>
              </a:rPr>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kumimoji="0" lang="zh-CN" altLang="en-US" sz="100" b="0" i="0" u="none" strike="noStrike" kern="1200" cap="none" spc="0" normalizeH="0" baseline="0" noProof="0">
              <a:ln>
                <a:noFill/>
              </a:ln>
              <a:solidFill>
                <a:srgbClr val="ADB9CA"/>
              </a:solidFill>
              <a:effectLst/>
              <a:uLnTx/>
              <a:uFillTx/>
              <a:latin typeface="Calibri" panose="020F0502020204030204"/>
              <a:ea typeface="微软雅黑" panose="020B0503020204020204" pitchFamily="34" charset="-122"/>
              <a:cs typeface="+mn-ea"/>
              <a:sym typeface="+mn-lt"/>
            </a:endParaRPr>
          </a:p>
        </p:txBody>
      </p:sp>
      <p:grpSp>
        <p:nvGrpSpPr>
          <p:cNvPr id="25" name="组合 24"/>
          <p:cNvGrpSpPr/>
          <p:nvPr/>
        </p:nvGrpSpPr>
        <p:grpSpPr>
          <a:xfrm>
            <a:off x="1264476" y="2012994"/>
            <a:ext cx="6615049" cy="1117512"/>
            <a:chOff x="1792351" y="2066657"/>
            <a:chExt cx="6615049" cy="1117512"/>
          </a:xfrm>
        </p:grpSpPr>
        <p:sp>
          <p:nvSpPr>
            <p:cNvPr id="8" name="矩形 7"/>
            <p:cNvSpPr/>
            <p:nvPr/>
          </p:nvSpPr>
          <p:spPr>
            <a:xfrm>
              <a:off x="1792351" y="2632158"/>
              <a:ext cx="6615049" cy="552011"/>
            </a:xfrm>
            <a:prstGeom prst="rect">
              <a:avLst/>
            </a:prstGeom>
            <a:noFill/>
          </p:spPr>
          <p:txBody>
            <a:bodyPr wrap="square">
              <a:spAutoFit/>
            </a:bodyPr>
            <a:lstStyle/>
            <a:p>
              <a:pPr marL="0" marR="0" lvl="0" indent="0" algn="ctr" defTabSz="685800" rtl="0" eaLnBrk="1" fontAlgn="auto" latinLnBrk="0" hangingPunct="1">
                <a:lnSpc>
                  <a:spcPct val="150000"/>
                </a:lnSpc>
                <a:spcBef>
                  <a:spcPts val="900"/>
                </a:spcBef>
                <a:spcAft>
                  <a:spcPts val="0"/>
                </a:spcAft>
                <a:buClrTx/>
                <a:buSzTx/>
                <a:buFontTx/>
                <a:buNone/>
                <a:defRPr/>
              </a:pPr>
              <a:r>
                <a:rPr kumimoji="0" lang="en-US" altLang="zh-CN" sz="1050" b="0" i="0" u="none" strike="noStrike" kern="1200" cap="none" spc="0" normalizeH="0" baseline="0" noProof="0" dirty="0">
                  <a:ln>
                    <a:noFill/>
                  </a:ln>
                  <a:solidFill>
                    <a:srgbClr val="FFFFFF">
                      <a:lumMod val="65000"/>
                    </a:srgbClr>
                  </a:solidFill>
                  <a:effectLst/>
                  <a:uLnTx/>
                  <a:uFillTx/>
                  <a:latin typeface="Calibri" panose="020F0502020204030204"/>
                  <a:ea typeface="微软雅黑" panose="020B0503020204020204" pitchFamily="34" charset="-122"/>
                  <a:cs typeface="+mn-ea"/>
                  <a:sym typeface="+mn-lt"/>
                </a:rPr>
                <a:t>Clean, Minimalist, Flat, Powerful and Flexible PowerPoint template, perfect for business, corporate or personal use. Very easy to change color schemes.</a:t>
              </a:r>
              <a:endParaRPr kumimoji="0" lang="en-US" altLang="zh-CN" sz="1050" b="0" i="0" u="none" strike="noStrike" kern="1200" cap="none" spc="0" normalizeH="0" baseline="0" noProof="0" dirty="0">
                <a:ln>
                  <a:noFill/>
                </a:ln>
                <a:solidFill>
                  <a:srgbClr val="FFFFFF">
                    <a:lumMod val="65000"/>
                  </a:srgbClr>
                </a:solidFill>
                <a:effectLst/>
                <a:uLnTx/>
                <a:uFillTx/>
                <a:latin typeface="Calibri" panose="020F0502020204030204"/>
                <a:ea typeface="微软雅黑" panose="020B0503020204020204" pitchFamily="34" charset="-122"/>
                <a:cs typeface="+mn-ea"/>
                <a:sym typeface="+mn-lt"/>
              </a:endParaRPr>
            </a:p>
          </p:txBody>
        </p:sp>
        <p:sp>
          <p:nvSpPr>
            <p:cNvPr id="10" name="矩形 9" descr="e7d195523061f1c0cef09ac28eaae964ec9988a5cce77c8b8C1E4685C6E6B40CD7615480512384A61EE159C6FE0045D14B61E85D0A95589D558B81FFC809322ACC20DC2254D928200A3EA0841B8B1814D46540F92FDE0CC7D2E4FED8FEEFC6C9A68F4EFD8E967F607C3A4874F08B710D4B9EDAF2198A37174DB562817F68A467C4A8AF4E469EC69C"/>
            <p:cNvSpPr/>
            <p:nvPr/>
          </p:nvSpPr>
          <p:spPr>
            <a:xfrm>
              <a:off x="2704165" y="2066657"/>
              <a:ext cx="4791421" cy="461665"/>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30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rPr>
                <a:t>请在这里输入你伟大的标题</a:t>
              </a:r>
              <a:endParaRPr kumimoji="0" lang="en-US" altLang="zh-CN" sz="2400" b="1" i="0" u="none" strike="noStrike" kern="1200" cap="none" spc="300" normalizeH="0" baseline="0" noProof="0" dirty="0">
                <a:ln>
                  <a:noFill/>
                </a:ln>
                <a:solidFill>
                  <a:srgbClr val="49A55F"/>
                </a:solidFill>
                <a:effectLst/>
                <a:uLnTx/>
                <a:uFillTx/>
                <a:latin typeface="Calibri" panose="020F0502020204030204"/>
                <a:ea typeface="微软雅黑" panose="020B0503020204020204" pitchFamily="34" charset="-122"/>
                <a:cs typeface="+mn-ea"/>
                <a:sym typeface="+mn-lt"/>
              </a:endParaRPr>
            </a:p>
          </p:txBody>
        </p:sp>
        <p:cxnSp>
          <p:nvCxnSpPr>
            <p:cNvPr id="6" name="PA_直接连接符 15"/>
            <p:cNvCxnSpPr/>
            <p:nvPr>
              <p:custDataLst>
                <p:tags r:id="rId2"/>
              </p:custDataLst>
            </p:nvPr>
          </p:nvCxnSpPr>
          <p:spPr>
            <a:xfrm>
              <a:off x="4813861" y="2591195"/>
              <a:ext cx="572028" cy="0"/>
            </a:xfrm>
            <a:prstGeom prst="line">
              <a:avLst/>
            </a:prstGeom>
            <a:ln w="15875">
              <a:solidFill>
                <a:srgbClr val="ACDAB7"/>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2102331" y="-915623"/>
            <a:ext cx="12434263" cy="6962836"/>
            <a:chOff x="-1866474" y="-1012183"/>
            <a:chExt cx="12434263" cy="6962836"/>
          </a:xfrm>
        </p:grpSpPr>
        <p:pic>
          <p:nvPicPr>
            <p:cNvPr id="23" name="图片 22"/>
            <p:cNvPicPr>
              <a:picLocks noChangeAspect="1"/>
            </p:cNvPicPr>
            <p:nvPr/>
          </p:nvPicPr>
          <p:blipFill>
            <a:blip r:embed="rId3"/>
            <a:stretch>
              <a:fillRect/>
            </a:stretch>
          </p:blipFill>
          <p:spPr>
            <a:xfrm flipH="1">
              <a:off x="-1866474" y="-1012183"/>
              <a:ext cx="5328907" cy="2579813"/>
            </a:xfrm>
            <a:prstGeom prst="rect">
              <a:avLst/>
            </a:prstGeom>
          </p:spPr>
        </p:pic>
        <p:pic>
          <p:nvPicPr>
            <p:cNvPr id="24" name="图片 23"/>
            <p:cNvPicPr>
              <a:picLocks noChangeAspect="1"/>
            </p:cNvPicPr>
            <p:nvPr/>
          </p:nvPicPr>
          <p:blipFill>
            <a:blip r:embed="rId3"/>
            <a:stretch>
              <a:fillRect/>
            </a:stretch>
          </p:blipFill>
          <p:spPr>
            <a:xfrm rot="10800000" flipH="1">
              <a:off x="5238882" y="3370840"/>
              <a:ext cx="5328907" cy="2579813"/>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2244"/>
          <p:cNvSpPr>
            <a:spLocks noChangeArrowheads="1"/>
          </p:cNvSpPr>
          <p:nvPr/>
        </p:nvSpPr>
        <p:spPr bwMode="auto">
          <a:xfrm>
            <a:off x="4194376" y="1366865"/>
            <a:ext cx="765710" cy="776393"/>
          </a:xfrm>
          <a:custGeom>
            <a:avLst/>
            <a:gdLst>
              <a:gd name="T0" fmla="*/ 958 w 959"/>
              <a:gd name="T1" fmla="*/ 483 h 968"/>
              <a:gd name="T2" fmla="*/ 958 w 959"/>
              <a:gd name="T3" fmla="*/ 483 h 968"/>
              <a:gd name="T4" fmla="*/ 484 w 959"/>
              <a:gd name="T5" fmla="*/ 967 h 968"/>
              <a:gd name="T6" fmla="*/ 0 w 959"/>
              <a:gd name="T7" fmla="*/ 483 h 968"/>
              <a:gd name="T8" fmla="*/ 484 w 959"/>
              <a:gd name="T9" fmla="*/ 0 h 968"/>
              <a:gd name="T10" fmla="*/ 958 w 959"/>
              <a:gd name="T11" fmla="*/ 483 h 968"/>
            </a:gdLst>
            <a:ahLst/>
            <a:cxnLst>
              <a:cxn ang="0">
                <a:pos x="T0" y="T1"/>
              </a:cxn>
              <a:cxn ang="0">
                <a:pos x="T2" y="T3"/>
              </a:cxn>
              <a:cxn ang="0">
                <a:pos x="T4" y="T5"/>
              </a:cxn>
              <a:cxn ang="0">
                <a:pos x="T6" y="T7"/>
              </a:cxn>
              <a:cxn ang="0">
                <a:pos x="T8" y="T9"/>
              </a:cxn>
              <a:cxn ang="0">
                <a:pos x="T10" y="T11"/>
              </a:cxn>
            </a:cxnLst>
            <a:rect l="0" t="0" r="r" b="b"/>
            <a:pathLst>
              <a:path w="959" h="968">
                <a:moveTo>
                  <a:pt x="958" y="483"/>
                </a:moveTo>
                <a:lnTo>
                  <a:pt x="958" y="483"/>
                </a:lnTo>
                <a:cubicBezTo>
                  <a:pt x="958" y="746"/>
                  <a:pt x="746" y="967"/>
                  <a:pt x="484" y="967"/>
                </a:cubicBezTo>
                <a:cubicBezTo>
                  <a:pt x="212" y="967"/>
                  <a:pt x="0" y="746"/>
                  <a:pt x="0" y="483"/>
                </a:cubicBezTo>
                <a:cubicBezTo>
                  <a:pt x="0" y="221"/>
                  <a:pt x="212" y="0"/>
                  <a:pt x="484" y="0"/>
                </a:cubicBezTo>
                <a:cubicBezTo>
                  <a:pt x="746" y="0"/>
                  <a:pt x="958" y="221"/>
                  <a:pt x="958" y="483"/>
                </a:cubicBezTo>
              </a:path>
            </a:pathLst>
          </a:custGeom>
          <a:solidFill>
            <a:schemeClr val="accent2">
              <a:lumMod val="75000"/>
            </a:schemeClr>
          </a:solidFill>
          <a:ln>
            <a:noFill/>
          </a:ln>
          <a:effectLst/>
        </p:spPr>
        <p:txBody>
          <a:bodyPr wrap="none" anchor="ctr"/>
          <a:lstStyle/>
          <a:p>
            <a:pPr defTabSz="685800"/>
            <a:endParaRPr lang="en-US" sz="18600">
              <a:solidFill>
                <a:srgbClr val="7F7F7F"/>
              </a:solidFill>
              <a:latin typeface="Calibri" panose="020F0502020204030204"/>
              <a:ea typeface="微软雅黑" panose="020B0503020204020204" pitchFamily="34" charset="-122"/>
            </a:endParaRPr>
          </a:p>
        </p:txBody>
      </p:sp>
      <p:sp>
        <p:nvSpPr>
          <p:cNvPr id="155" name="Freeform 165"/>
          <p:cNvSpPr>
            <a:spLocks noChangeArrowheads="1"/>
          </p:cNvSpPr>
          <p:nvPr/>
        </p:nvSpPr>
        <p:spPr bwMode="auto">
          <a:xfrm>
            <a:off x="3569505" y="2059708"/>
            <a:ext cx="2013191" cy="1577576"/>
          </a:xfrm>
          <a:custGeom>
            <a:avLst/>
            <a:gdLst>
              <a:gd name="T0" fmla="*/ 1665 w 1666"/>
              <a:gd name="T1" fmla="*/ 3493 h 3494"/>
              <a:gd name="T2" fmla="*/ 0 w 1666"/>
              <a:gd name="T3" fmla="*/ 3493 h 3494"/>
              <a:gd name="T4" fmla="*/ 0 w 1666"/>
              <a:gd name="T5" fmla="*/ 0 h 3494"/>
              <a:gd name="T6" fmla="*/ 1665 w 1666"/>
              <a:gd name="T7" fmla="*/ 0 h 3494"/>
              <a:gd name="T8" fmla="*/ 1665 w 1666"/>
              <a:gd name="T9" fmla="*/ 3493 h 3494"/>
            </a:gdLst>
            <a:ahLst/>
            <a:cxnLst>
              <a:cxn ang="0">
                <a:pos x="T0" y="T1"/>
              </a:cxn>
              <a:cxn ang="0">
                <a:pos x="T2" y="T3"/>
              </a:cxn>
              <a:cxn ang="0">
                <a:pos x="T4" y="T5"/>
              </a:cxn>
              <a:cxn ang="0">
                <a:pos x="T6" y="T7"/>
              </a:cxn>
              <a:cxn ang="0">
                <a:pos x="T8" y="T9"/>
              </a:cxn>
            </a:cxnLst>
            <a:rect l="0" t="0" r="r" b="b"/>
            <a:pathLst>
              <a:path w="1666" h="3494">
                <a:moveTo>
                  <a:pt x="1665" y="3493"/>
                </a:moveTo>
                <a:lnTo>
                  <a:pt x="0" y="3493"/>
                </a:lnTo>
                <a:lnTo>
                  <a:pt x="0" y="0"/>
                </a:lnTo>
                <a:lnTo>
                  <a:pt x="1665" y="0"/>
                </a:lnTo>
                <a:lnTo>
                  <a:pt x="1665" y="3493"/>
                </a:lnTo>
              </a:path>
            </a:pathLst>
          </a:custGeom>
          <a:solidFill>
            <a:schemeClr val="accent2"/>
          </a:solidFill>
          <a:ln>
            <a:noFill/>
          </a:ln>
          <a:effectLst/>
        </p:spPr>
        <p:txBody>
          <a:bodyPr wrap="none" anchor="ctr"/>
          <a:lstStyle/>
          <a:p>
            <a:pPr defTabSz="685800"/>
            <a:endParaRPr lang="en-US" sz="6225">
              <a:solidFill>
                <a:srgbClr val="7F7F7F"/>
              </a:solidFill>
              <a:latin typeface="Calibri" panose="020F0502020204030204"/>
              <a:ea typeface="微软雅黑" panose="020B0503020204020204" pitchFamily="34" charset="-122"/>
            </a:endParaRPr>
          </a:p>
        </p:txBody>
      </p:sp>
      <p:sp>
        <p:nvSpPr>
          <p:cNvPr id="158" name="Freeform 171"/>
          <p:cNvSpPr>
            <a:spLocks noChangeArrowheads="1"/>
          </p:cNvSpPr>
          <p:nvPr/>
        </p:nvSpPr>
        <p:spPr bwMode="auto">
          <a:xfrm>
            <a:off x="3569505" y="1750113"/>
            <a:ext cx="2013191" cy="317950"/>
          </a:xfrm>
          <a:custGeom>
            <a:avLst/>
            <a:gdLst>
              <a:gd name="T0" fmla="*/ 1665 w 1666"/>
              <a:gd name="T1" fmla="*/ 0 h 502"/>
              <a:gd name="T2" fmla="*/ 0 w 1666"/>
              <a:gd name="T3" fmla="*/ 0 h 502"/>
              <a:gd name="T4" fmla="*/ 0 w 1666"/>
              <a:gd name="T5" fmla="*/ 501 h 502"/>
              <a:gd name="T6" fmla="*/ 1665 w 1666"/>
              <a:gd name="T7" fmla="*/ 501 h 502"/>
              <a:gd name="T8" fmla="*/ 1665 w 1666"/>
              <a:gd name="T9" fmla="*/ 0 h 502"/>
            </a:gdLst>
            <a:ahLst/>
            <a:cxnLst>
              <a:cxn ang="0">
                <a:pos x="T0" y="T1"/>
              </a:cxn>
              <a:cxn ang="0">
                <a:pos x="T2" y="T3"/>
              </a:cxn>
              <a:cxn ang="0">
                <a:pos x="T4" y="T5"/>
              </a:cxn>
              <a:cxn ang="0">
                <a:pos x="T6" y="T7"/>
              </a:cxn>
              <a:cxn ang="0">
                <a:pos x="T8" y="T9"/>
              </a:cxn>
            </a:cxnLst>
            <a:rect l="0" t="0" r="r" b="b"/>
            <a:pathLst>
              <a:path w="1666" h="502">
                <a:moveTo>
                  <a:pt x="1665" y="0"/>
                </a:moveTo>
                <a:lnTo>
                  <a:pt x="0" y="0"/>
                </a:lnTo>
                <a:lnTo>
                  <a:pt x="0" y="501"/>
                </a:lnTo>
                <a:lnTo>
                  <a:pt x="1665" y="501"/>
                </a:lnTo>
                <a:lnTo>
                  <a:pt x="1665" y="0"/>
                </a:lnTo>
              </a:path>
            </a:pathLst>
          </a:custGeom>
          <a:solidFill>
            <a:schemeClr val="accent2">
              <a:lumMod val="75000"/>
            </a:schemeClr>
          </a:solidFill>
          <a:ln>
            <a:noFill/>
          </a:ln>
          <a:effectLst/>
        </p:spPr>
        <p:txBody>
          <a:bodyPr wrap="none" anchor="ctr"/>
          <a:lstStyle/>
          <a:p>
            <a:pPr defTabSz="685800"/>
            <a:endParaRPr lang="en-US" sz="6225">
              <a:solidFill>
                <a:srgbClr val="7F7F7F"/>
              </a:solidFill>
              <a:latin typeface="Calibri" panose="020F0502020204030204"/>
              <a:ea typeface="微软雅黑" panose="020B0503020204020204" pitchFamily="34" charset="-122"/>
            </a:endParaRPr>
          </a:p>
        </p:txBody>
      </p:sp>
      <p:sp>
        <p:nvSpPr>
          <p:cNvPr id="157" name="TextBox 156"/>
          <p:cNvSpPr txBox="1"/>
          <p:nvPr/>
        </p:nvSpPr>
        <p:spPr>
          <a:xfrm>
            <a:off x="3677482" y="2074226"/>
            <a:ext cx="1799497" cy="1491035"/>
          </a:xfrm>
          <a:prstGeom prst="rect">
            <a:avLst/>
          </a:prstGeom>
          <a:noFill/>
        </p:spPr>
        <p:txBody>
          <a:bodyPr wrap="square" lIns="82283" tIns="41141" rIns="82283" bIns="41141" rtlCol="0">
            <a:spAutoFit/>
          </a:bodyPr>
          <a:lstStyle/>
          <a:p>
            <a:pPr marL="171450" indent="-171450" defTabSz="685800">
              <a:lnSpc>
                <a:spcPct val="110000"/>
              </a:lnSpc>
              <a:buFont typeface="Arial" panose="020B0604020202020204"/>
              <a:buChar char="•"/>
            </a:pPr>
            <a:r>
              <a:rPr lang="en-US" sz="1050" dirty="0">
                <a:solidFill>
                  <a:srgbClr val="FFFFFF"/>
                </a:solidFill>
                <a:latin typeface="Lato Light"/>
                <a:ea typeface="微软雅黑" panose="020B0503020204020204" pitchFamily="34" charset="-122"/>
                <a:cs typeface="Lato Light"/>
              </a:rPr>
              <a:t>Creativity is the key to success in the future</a:t>
            </a:r>
            <a:endParaRPr lang="en-US" sz="1050" dirty="0">
              <a:solidFill>
                <a:srgbClr val="FFFFFF"/>
              </a:solidFill>
              <a:latin typeface="Lato Light"/>
              <a:ea typeface="微软雅黑" panose="020B0503020204020204" pitchFamily="34" charset="-122"/>
              <a:cs typeface="Lato Light"/>
            </a:endParaRPr>
          </a:p>
          <a:p>
            <a:pPr defTabSz="685800">
              <a:lnSpc>
                <a:spcPct val="110000"/>
              </a:lnSpc>
            </a:pPr>
            <a:endParaRPr lang="en-US" sz="1050" dirty="0">
              <a:solidFill>
                <a:srgbClr val="FFFFFF"/>
              </a:solidFill>
              <a:latin typeface="Lato Light"/>
              <a:ea typeface="微软雅黑" panose="020B0503020204020204" pitchFamily="34" charset="-122"/>
              <a:cs typeface="Lato Light"/>
            </a:endParaRPr>
          </a:p>
          <a:p>
            <a:pPr marL="171450" indent="-171450" defTabSz="685800">
              <a:lnSpc>
                <a:spcPct val="110000"/>
              </a:lnSpc>
              <a:buFont typeface="Arial" panose="020B0604020202020204"/>
              <a:buChar char="•"/>
            </a:pPr>
            <a:r>
              <a:rPr lang="en-US" sz="1050" dirty="0">
                <a:solidFill>
                  <a:srgbClr val="FFFFFF"/>
                </a:solidFill>
                <a:latin typeface="Lato Light"/>
                <a:ea typeface="微软雅黑" panose="020B0503020204020204" pitchFamily="34" charset="-122"/>
                <a:cs typeface="Lato Light"/>
              </a:rPr>
              <a:t>Creativity is the key to success in the future </a:t>
            </a:r>
            <a:endParaRPr lang="en-US" sz="1050" dirty="0">
              <a:solidFill>
                <a:srgbClr val="FFFFFF"/>
              </a:solidFill>
              <a:latin typeface="Lato Light"/>
              <a:ea typeface="微软雅黑" panose="020B0503020204020204" pitchFamily="34" charset="-122"/>
              <a:cs typeface="Lato Light"/>
            </a:endParaRPr>
          </a:p>
          <a:p>
            <a:pPr defTabSz="685800">
              <a:lnSpc>
                <a:spcPct val="110000"/>
              </a:lnSpc>
            </a:pPr>
            <a:endParaRPr lang="en-US" sz="1050" dirty="0">
              <a:solidFill>
                <a:srgbClr val="FFFFFF"/>
              </a:solidFill>
              <a:latin typeface="Lato Light"/>
              <a:ea typeface="微软雅黑" panose="020B0503020204020204" pitchFamily="34" charset="-122"/>
              <a:cs typeface="Lato Light"/>
            </a:endParaRPr>
          </a:p>
          <a:p>
            <a:pPr marL="171450" indent="-171450" defTabSz="685800">
              <a:lnSpc>
                <a:spcPct val="110000"/>
              </a:lnSpc>
              <a:buFont typeface="Arial" panose="020B0604020202020204"/>
              <a:buChar char="•"/>
            </a:pPr>
            <a:r>
              <a:rPr lang="en-US" sz="1050" dirty="0">
                <a:solidFill>
                  <a:srgbClr val="FFFFFF"/>
                </a:solidFill>
                <a:latin typeface="Lato Light"/>
                <a:ea typeface="微软雅黑" panose="020B0503020204020204" pitchFamily="34" charset="-122"/>
                <a:cs typeface="Lato Light"/>
              </a:rPr>
              <a:t>Creativity is the key to success in the future </a:t>
            </a:r>
            <a:endParaRPr lang="en-US" sz="1050" dirty="0">
              <a:solidFill>
                <a:srgbClr val="FFFFFF"/>
              </a:solidFill>
              <a:latin typeface="Lato Light"/>
              <a:ea typeface="微软雅黑" panose="020B0503020204020204" pitchFamily="34" charset="-122"/>
              <a:cs typeface="Lato Light"/>
            </a:endParaRPr>
          </a:p>
        </p:txBody>
      </p:sp>
      <p:sp>
        <p:nvSpPr>
          <p:cNvPr id="160" name="Text Box 250"/>
          <p:cNvSpPr txBox="1">
            <a:spLocks noChangeArrowheads="1"/>
          </p:cNvSpPr>
          <p:nvPr/>
        </p:nvSpPr>
        <p:spPr bwMode="auto">
          <a:xfrm>
            <a:off x="4021859" y="1830674"/>
            <a:ext cx="1096455" cy="184666"/>
          </a:xfrm>
          <a:prstGeom prst="rect">
            <a:avLst/>
          </a:prstGeom>
          <a:noFill/>
          <a:ln w="9525" cap="flat">
            <a:noFill/>
            <a:round/>
          </a:ln>
          <a:effec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5pPr>
            <a:lvl6pPr marL="2514600" indent="-228600" fontAlgn="base" hangingPunct="0">
              <a:lnSpc>
                <a:spcPct val="93000"/>
              </a:lnSpc>
              <a:spcBef>
                <a:spcPct val="0"/>
              </a:spcBef>
              <a:spcAft>
                <a:spcPct val="0"/>
              </a:spcAft>
              <a:buClr>
                <a:srgbClr val="000000"/>
              </a:buClr>
              <a:buSzPct val="100000"/>
              <a:buFont typeface="Times New Roman" panose="0202060305040502030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6pPr>
            <a:lvl7pPr marL="2971800" indent="-228600" fontAlgn="base" hangingPunct="0">
              <a:lnSpc>
                <a:spcPct val="93000"/>
              </a:lnSpc>
              <a:spcBef>
                <a:spcPct val="0"/>
              </a:spcBef>
              <a:spcAft>
                <a:spcPct val="0"/>
              </a:spcAft>
              <a:buClr>
                <a:srgbClr val="000000"/>
              </a:buClr>
              <a:buSzPct val="100000"/>
              <a:buFont typeface="Times New Roman" panose="0202060305040502030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7pPr>
            <a:lvl8pPr marL="3429000" indent="-228600" fontAlgn="base" hangingPunct="0">
              <a:lnSpc>
                <a:spcPct val="93000"/>
              </a:lnSpc>
              <a:spcBef>
                <a:spcPct val="0"/>
              </a:spcBef>
              <a:spcAft>
                <a:spcPct val="0"/>
              </a:spcAft>
              <a:buClr>
                <a:srgbClr val="000000"/>
              </a:buClr>
              <a:buSzPct val="100000"/>
              <a:buFont typeface="Times New Roman" panose="0202060305040502030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8pPr>
            <a:lvl9pPr marL="3886200" indent="-228600" fontAlgn="base" hangingPunct="0">
              <a:lnSpc>
                <a:spcPct val="93000"/>
              </a:lnSpc>
              <a:spcBef>
                <a:spcPct val="0"/>
              </a:spcBef>
              <a:spcAft>
                <a:spcPct val="0"/>
              </a:spcAft>
              <a:buClr>
                <a:srgbClr val="000000"/>
              </a:buClr>
              <a:buSzPct val="100000"/>
              <a:buFont typeface="Times New Roman" panose="0202060305040502030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9pPr>
          </a:lstStyle>
          <a:p>
            <a:pPr algn="ctr" defTabSz="68580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pPr>
            <a:r>
              <a:rPr lang="zh-CN" altLang="en-US" sz="1200" b="1" spc="225" dirty="0">
                <a:solidFill>
                  <a:srgbClr val="FFFFFF"/>
                </a:solidFill>
                <a:latin typeface="微软雅黑" panose="020B0503020204020204" pitchFamily="34" charset="-122"/>
                <a:ea typeface="微软雅黑" panose="020B0503020204020204" pitchFamily="34" charset="-122"/>
                <a:cs typeface="Lato Regular"/>
              </a:rPr>
              <a:t>输入你的标题</a:t>
            </a:r>
            <a:endParaRPr lang="en-US" sz="1200" b="1" spc="225" dirty="0">
              <a:solidFill>
                <a:srgbClr val="FFFFFF"/>
              </a:solidFill>
              <a:latin typeface="微软雅黑" panose="020B0503020204020204" pitchFamily="34" charset="-122"/>
              <a:ea typeface="微软雅黑" panose="020B0503020204020204" pitchFamily="34" charset="-122"/>
              <a:cs typeface="Lato Regular"/>
            </a:endParaRPr>
          </a:p>
        </p:txBody>
      </p:sp>
      <p:sp>
        <p:nvSpPr>
          <p:cNvPr id="35" name="Freeform 102"/>
          <p:cNvSpPr>
            <a:spLocks noChangeArrowheads="1"/>
          </p:cNvSpPr>
          <p:nvPr/>
        </p:nvSpPr>
        <p:spPr bwMode="auto">
          <a:xfrm flipH="1">
            <a:off x="5700380" y="2338627"/>
            <a:ext cx="233172" cy="519590"/>
          </a:xfrm>
          <a:custGeom>
            <a:avLst/>
            <a:gdLst>
              <a:gd name="T0" fmla="*/ 739 w 740"/>
              <a:gd name="T1" fmla="*/ 1662 h 1663"/>
              <a:gd name="T2" fmla="*/ 0 w 740"/>
              <a:gd name="T3" fmla="*/ 830 h 1663"/>
              <a:gd name="T4" fmla="*/ 739 w 740"/>
              <a:gd name="T5" fmla="*/ 0 h 1663"/>
              <a:gd name="T6" fmla="*/ 739 w 740"/>
              <a:gd name="T7" fmla="*/ 1662 h 1663"/>
            </a:gdLst>
            <a:ahLst/>
            <a:cxnLst>
              <a:cxn ang="0">
                <a:pos x="T0" y="T1"/>
              </a:cxn>
              <a:cxn ang="0">
                <a:pos x="T2" y="T3"/>
              </a:cxn>
              <a:cxn ang="0">
                <a:pos x="T4" y="T5"/>
              </a:cxn>
              <a:cxn ang="0">
                <a:pos x="T6" y="T7"/>
              </a:cxn>
            </a:cxnLst>
            <a:rect l="0" t="0" r="r" b="b"/>
            <a:pathLst>
              <a:path w="740" h="1663">
                <a:moveTo>
                  <a:pt x="739" y="1662"/>
                </a:moveTo>
                <a:lnTo>
                  <a:pt x="0" y="830"/>
                </a:lnTo>
                <a:lnTo>
                  <a:pt x="739" y="0"/>
                </a:lnTo>
                <a:lnTo>
                  <a:pt x="739" y="1662"/>
                </a:lnTo>
              </a:path>
            </a:pathLst>
          </a:custGeom>
          <a:solidFill>
            <a:schemeClr val="accent2"/>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39" name="Freeform 2244"/>
          <p:cNvSpPr>
            <a:spLocks noChangeArrowheads="1"/>
          </p:cNvSpPr>
          <p:nvPr/>
        </p:nvSpPr>
        <p:spPr bwMode="auto">
          <a:xfrm>
            <a:off x="6650560" y="1366865"/>
            <a:ext cx="765710" cy="776393"/>
          </a:xfrm>
          <a:custGeom>
            <a:avLst/>
            <a:gdLst>
              <a:gd name="T0" fmla="*/ 958 w 959"/>
              <a:gd name="T1" fmla="*/ 483 h 968"/>
              <a:gd name="T2" fmla="*/ 958 w 959"/>
              <a:gd name="T3" fmla="*/ 483 h 968"/>
              <a:gd name="T4" fmla="*/ 484 w 959"/>
              <a:gd name="T5" fmla="*/ 967 h 968"/>
              <a:gd name="T6" fmla="*/ 0 w 959"/>
              <a:gd name="T7" fmla="*/ 483 h 968"/>
              <a:gd name="T8" fmla="*/ 484 w 959"/>
              <a:gd name="T9" fmla="*/ 0 h 968"/>
              <a:gd name="T10" fmla="*/ 958 w 959"/>
              <a:gd name="T11" fmla="*/ 483 h 968"/>
            </a:gdLst>
            <a:ahLst/>
            <a:cxnLst>
              <a:cxn ang="0">
                <a:pos x="T0" y="T1"/>
              </a:cxn>
              <a:cxn ang="0">
                <a:pos x="T2" y="T3"/>
              </a:cxn>
              <a:cxn ang="0">
                <a:pos x="T4" y="T5"/>
              </a:cxn>
              <a:cxn ang="0">
                <a:pos x="T6" y="T7"/>
              </a:cxn>
              <a:cxn ang="0">
                <a:pos x="T8" y="T9"/>
              </a:cxn>
              <a:cxn ang="0">
                <a:pos x="T10" y="T11"/>
              </a:cxn>
            </a:cxnLst>
            <a:rect l="0" t="0" r="r" b="b"/>
            <a:pathLst>
              <a:path w="959" h="968">
                <a:moveTo>
                  <a:pt x="958" y="483"/>
                </a:moveTo>
                <a:lnTo>
                  <a:pt x="958" y="483"/>
                </a:lnTo>
                <a:cubicBezTo>
                  <a:pt x="958" y="746"/>
                  <a:pt x="746" y="967"/>
                  <a:pt x="484" y="967"/>
                </a:cubicBezTo>
                <a:cubicBezTo>
                  <a:pt x="212" y="967"/>
                  <a:pt x="0" y="746"/>
                  <a:pt x="0" y="483"/>
                </a:cubicBezTo>
                <a:cubicBezTo>
                  <a:pt x="0" y="221"/>
                  <a:pt x="212" y="0"/>
                  <a:pt x="484" y="0"/>
                </a:cubicBezTo>
                <a:cubicBezTo>
                  <a:pt x="746" y="0"/>
                  <a:pt x="958" y="221"/>
                  <a:pt x="958" y="483"/>
                </a:cubicBezTo>
              </a:path>
            </a:pathLst>
          </a:custGeom>
          <a:solidFill>
            <a:schemeClr val="accent3">
              <a:lumMod val="75000"/>
            </a:schemeClr>
          </a:solidFill>
          <a:ln>
            <a:noFill/>
          </a:ln>
          <a:effectLst/>
        </p:spPr>
        <p:txBody>
          <a:bodyPr wrap="none" anchor="ctr"/>
          <a:lstStyle/>
          <a:p>
            <a:pPr defTabSz="685800"/>
            <a:endParaRPr lang="en-US" sz="18600">
              <a:solidFill>
                <a:srgbClr val="7F7F7F"/>
              </a:solidFill>
              <a:latin typeface="Calibri" panose="020F0502020204030204"/>
              <a:ea typeface="微软雅黑" panose="020B0503020204020204" pitchFamily="34" charset="-122"/>
            </a:endParaRPr>
          </a:p>
        </p:txBody>
      </p:sp>
      <p:sp>
        <p:nvSpPr>
          <p:cNvPr id="40" name="Freeform 165"/>
          <p:cNvSpPr>
            <a:spLocks noChangeArrowheads="1"/>
          </p:cNvSpPr>
          <p:nvPr/>
        </p:nvSpPr>
        <p:spPr bwMode="auto">
          <a:xfrm>
            <a:off x="6025690" y="2059708"/>
            <a:ext cx="2013191" cy="1577576"/>
          </a:xfrm>
          <a:custGeom>
            <a:avLst/>
            <a:gdLst>
              <a:gd name="T0" fmla="*/ 1665 w 1666"/>
              <a:gd name="T1" fmla="*/ 3493 h 3494"/>
              <a:gd name="T2" fmla="*/ 0 w 1666"/>
              <a:gd name="T3" fmla="*/ 3493 h 3494"/>
              <a:gd name="T4" fmla="*/ 0 w 1666"/>
              <a:gd name="T5" fmla="*/ 0 h 3494"/>
              <a:gd name="T6" fmla="*/ 1665 w 1666"/>
              <a:gd name="T7" fmla="*/ 0 h 3494"/>
              <a:gd name="T8" fmla="*/ 1665 w 1666"/>
              <a:gd name="T9" fmla="*/ 3493 h 3494"/>
            </a:gdLst>
            <a:ahLst/>
            <a:cxnLst>
              <a:cxn ang="0">
                <a:pos x="T0" y="T1"/>
              </a:cxn>
              <a:cxn ang="0">
                <a:pos x="T2" y="T3"/>
              </a:cxn>
              <a:cxn ang="0">
                <a:pos x="T4" y="T5"/>
              </a:cxn>
              <a:cxn ang="0">
                <a:pos x="T6" y="T7"/>
              </a:cxn>
              <a:cxn ang="0">
                <a:pos x="T8" y="T9"/>
              </a:cxn>
            </a:cxnLst>
            <a:rect l="0" t="0" r="r" b="b"/>
            <a:pathLst>
              <a:path w="1666" h="3494">
                <a:moveTo>
                  <a:pt x="1665" y="3493"/>
                </a:moveTo>
                <a:lnTo>
                  <a:pt x="0" y="3493"/>
                </a:lnTo>
                <a:lnTo>
                  <a:pt x="0" y="0"/>
                </a:lnTo>
                <a:lnTo>
                  <a:pt x="1665" y="0"/>
                </a:lnTo>
                <a:lnTo>
                  <a:pt x="1665" y="3493"/>
                </a:lnTo>
              </a:path>
            </a:pathLst>
          </a:custGeom>
          <a:solidFill>
            <a:schemeClr val="accent3"/>
          </a:solidFill>
          <a:ln>
            <a:noFill/>
          </a:ln>
          <a:effectLst/>
        </p:spPr>
        <p:txBody>
          <a:bodyPr wrap="none" anchor="ctr"/>
          <a:lstStyle/>
          <a:p>
            <a:pPr defTabSz="685800"/>
            <a:endParaRPr lang="en-US" sz="6225">
              <a:solidFill>
                <a:srgbClr val="7F7F7F"/>
              </a:solidFill>
              <a:latin typeface="Calibri" panose="020F0502020204030204"/>
              <a:ea typeface="微软雅黑" panose="020B0503020204020204" pitchFamily="34" charset="-122"/>
            </a:endParaRPr>
          </a:p>
        </p:txBody>
      </p:sp>
      <p:sp>
        <p:nvSpPr>
          <p:cNvPr id="41" name="Freeform 171"/>
          <p:cNvSpPr>
            <a:spLocks noChangeArrowheads="1"/>
          </p:cNvSpPr>
          <p:nvPr/>
        </p:nvSpPr>
        <p:spPr bwMode="auto">
          <a:xfrm>
            <a:off x="6025690" y="1750113"/>
            <a:ext cx="2013191" cy="317950"/>
          </a:xfrm>
          <a:custGeom>
            <a:avLst/>
            <a:gdLst>
              <a:gd name="T0" fmla="*/ 1665 w 1666"/>
              <a:gd name="T1" fmla="*/ 0 h 502"/>
              <a:gd name="T2" fmla="*/ 0 w 1666"/>
              <a:gd name="T3" fmla="*/ 0 h 502"/>
              <a:gd name="T4" fmla="*/ 0 w 1666"/>
              <a:gd name="T5" fmla="*/ 501 h 502"/>
              <a:gd name="T6" fmla="*/ 1665 w 1666"/>
              <a:gd name="T7" fmla="*/ 501 h 502"/>
              <a:gd name="T8" fmla="*/ 1665 w 1666"/>
              <a:gd name="T9" fmla="*/ 0 h 502"/>
            </a:gdLst>
            <a:ahLst/>
            <a:cxnLst>
              <a:cxn ang="0">
                <a:pos x="T0" y="T1"/>
              </a:cxn>
              <a:cxn ang="0">
                <a:pos x="T2" y="T3"/>
              </a:cxn>
              <a:cxn ang="0">
                <a:pos x="T4" y="T5"/>
              </a:cxn>
              <a:cxn ang="0">
                <a:pos x="T6" y="T7"/>
              </a:cxn>
              <a:cxn ang="0">
                <a:pos x="T8" y="T9"/>
              </a:cxn>
            </a:cxnLst>
            <a:rect l="0" t="0" r="r" b="b"/>
            <a:pathLst>
              <a:path w="1666" h="502">
                <a:moveTo>
                  <a:pt x="1665" y="0"/>
                </a:moveTo>
                <a:lnTo>
                  <a:pt x="0" y="0"/>
                </a:lnTo>
                <a:lnTo>
                  <a:pt x="0" y="501"/>
                </a:lnTo>
                <a:lnTo>
                  <a:pt x="1665" y="501"/>
                </a:lnTo>
                <a:lnTo>
                  <a:pt x="1665" y="0"/>
                </a:lnTo>
              </a:path>
            </a:pathLst>
          </a:custGeom>
          <a:solidFill>
            <a:schemeClr val="accent3">
              <a:lumMod val="75000"/>
            </a:schemeClr>
          </a:solidFill>
          <a:ln>
            <a:noFill/>
          </a:ln>
          <a:effectLst/>
        </p:spPr>
        <p:txBody>
          <a:bodyPr wrap="none" anchor="ctr"/>
          <a:lstStyle/>
          <a:p>
            <a:pPr defTabSz="685800"/>
            <a:endParaRPr lang="en-US" sz="6225">
              <a:solidFill>
                <a:srgbClr val="7F7F7F"/>
              </a:solidFill>
              <a:latin typeface="Calibri" panose="020F0502020204030204"/>
              <a:ea typeface="微软雅黑" panose="020B0503020204020204" pitchFamily="34" charset="-122"/>
            </a:endParaRPr>
          </a:p>
        </p:txBody>
      </p:sp>
      <p:sp>
        <p:nvSpPr>
          <p:cNvPr id="42" name="TextBox 41"/>
          <p:cNvSpPr txBox="1"/>
          <p:nvPr/>
        </p:nvSpPr>
        <p:spPr>
          <a:xfrm>
            <a:off x="6133667" y="2074226"/>
            <a:ext cx="1799497" cy="1491035"/>
          </a:xfrm>
          <a:prstGeom prst="rect">
            <a:avLst/>
          </a:prstGeom>
          <a:noFill/>
        </p:spPr>
        <p:txBody>
          <a:bodyPr wrap="square" lIns="82283" tIns="41141" rIns="82283" bIns="41141" rtlCol="0">
            <a:spAutoFit/>
          </a:bodyPr>
          <a:lstStyle/>
          <a:p>
            <a:pPr marL="171450" indent="-171450" defTabSz="685800">
              <a:lnSpc>
                <a:spcPct val="110000"/>
              </a:lnSpc>
              <a:buFont typeface="Arial" panose="020B0604020202020204"/>
              <a:buChar char="•"/>
            </a:pPr>
            <a:r>
              <a:rPr lang="en-US" sz="1050" dirty="0">
                <a:solidFill>
                  <a:srgbClr val="FFFFFF"/>
                </a:solidFill>
                <a:latin typeface="Lato Light"/>
                <a:ea typeface="微软雅黑" panose="020B0503020204020204" pitchFamily="34" charset="-122"/>
                <a:cs typeface="Lato Light"/>
              </a:rPr>
              <a:t>Creativity is the key to success in the future</a:t>
            </a:r>
            <a:endParaRPr lang="en-US" sz="1050" dirty="0">
              <a:solidFill>
                <a:srgbClr val="FFFFFF"/>
              </a:solidFill>
              <a:latin typeface="Lato Light"/>
              <a:ea typeface="微软雅黑" panose="020B0503020204020204" pitchFamily="34" charset="-122"/>
              <a:cs typeface="Lato Light"/>
            </a:endParaRPr>
          </a:p>
          <a:p>
            <a:pPr defTabSz="685800">
              <a:lnSpc>
                <a:spcPct val="110000"/>
              </a:lnSpc>
            </a:pPr>
            <a:endParaRPr lang="en-US" sz="1050" dirty="0">
              <a:solidFill>
                <a:srgbClr val="FFFFFF"/>
              </a:solidFill>
              <a:latin typeface="Lato Light"/>
              <a:ea typeface="微软雅黑" panose="020B0503020204020204" pitchFamily="34" charset="-122"/>
              <a:cs typeface="Lato Light"/>
            </a:endParaRPr>
          </a:p>
          <a:p>
            <a:pPr marL="171450" indent="-171450" defTabSz="685800">
              <a:lnSpc>
                <a:spcPct val="110000"/>
              </a:lnSpc>
              <a:buFont typeface="Arial" panose="020B0604020202020204"/>
              <a:buChar char="•"/>
            </a:pPr>
            <a:r>
              <a:rPr lang="en-US" sz="1050" dirty="0">
                <a:solidFill>
                  <a:srgbClr val="FFFFFF"/>
                </a:solidFill>
                <a:latin typeface="Lato Light"/>
                <a:ea typeface="微软雅黑" panose="020B0503020204020204" pitchFamily="34" charset="-122"/>
                <a:cs typeface="Lato Light"/>
              </a:rPr>
              <a:t>Creativity is the key to success in the future </a:t>
            </a:r>
            <a:endParaRPr lang="en-US" sz="1050" dirty="0">
              <a:solidFill>
                <a:srgbClr val="FFFFFF"/>
              </a:solidFill>
              <a:latin typeface="Lato Light"/>
              <a:ea typeface="微软雅黑" panose="020B0503020204020204" pitchFamily="34" charset="-122"/>
              <a:cs typeface="Lato Light"/>
            </a:endParaRPr>
          </a:p>
          <a:p>
            <a:pPr defTabSz="685800">
              <a:lnSpc>
                <a:spcPct val="110000"/>
              </a:lnSpc>
            </a:pPr>
            <a:endParaRPr lang="en-US" sz="1050" dirty="0">
              <a:solidFill>
                <a:srgbClr val="FFFFFF"/>
              </a:solidFill>
              <a:latin typeface="Lato Light"/>
              <a:ea typeface="微软雅黑" panose="020B0503020204020204" pitchFamily="34" charset="-122"/>
              <a:cs typeface="Lato Light"/>
            </a:endParaRPr>
          </a:p>
          <a:p>
            <a:pPr marL="171450" indent="-171450" defTabSz="685800">
              <a:lnSpc>
                <a:spcPct val="110000"/>
              </a:lnSpc>
              <a:buFont typeface="Arial" panose="020B0604020202020204"/>
              <a:buChar char="•"/>
            </a:pPr>
            <a:r>
              <a:rPr lang="en-US" sz="1050" dirty="0">
                <a:solidFill>
                  <a:srgbClr val="FFFFFF"/>
                </a:solidFill>
                <a:latin typeface="Lato Light"/>
                <a:ea typeface="微软雅黑" panose="020B0503020204020204" pitchFamily="34" charset="-122"/>
                <a:cs typeface="Lato Light"/>
              </a:rPr>
              <a:t>Creativity is the key to success in the future </a:t>
            </a:r>
            <a:endParaRPr lang="en-US" sz="1050" dirty="0">
              <a:solidFill>
                <a:srgbClr val="FFFFFF"/>
              </a:solidFill>
              <a:latin typeface="Lato Light"/>
              <a:ea typeface="微软雅黑" panose="020B0503020204020204" pitchFamily="34" charset="-122"/>
              <a:cs typeface="Lato Light"/>
            </a:endParaRPr>
          </a:p>
        </p:txBody>
      </p:sp>
      <p:sp>
        <p:nvSpPr>
          <p:cNvPr id="43" name="Text Box 250"/>
          <p:cNvSpPr txBox="1">
            <a:spLocks noChangeArrowheads="1"/>
          </p:cNvSpPr>
          <p:nvPr/>
        </p:nvSpPr>
        <p:spPr bwMode="auto">
          <a:xfrm>
            <a:off x="6478043" y="1830674"/>
            <a:ext cx="1096455" cy="184666"/>
          </a:xfrm>
          <a:prstGeom prst="rect">
            <a:avLst/>
          </a:prstGeom>
          <a:noFill/>
          <a:ln w="9525" cap="flat">
            <a:noFill/>
            <a:round/>
          </a:ln>
          <a:effec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5pPr>
            <a:lvl6pPr marL="2514600" indent="-228600" fontAlgn="base" hangingPunct="0">
              <a:lnSpc>
                <a:spcPct val="93000"/>
              </a:lnSpc>
              <a:spcBef>
                <a:spcPct val="0"/>
              </a:spcBef>
              <a:spcAft>
                <a:spcPct val="0"/>
              </a:spcAft>
              <a:buClr>
                <a:srgbClr val="000000"/>
              </a:buClr>
              <a:buSzPct val="100000"/>
              <a:buFont typeface="Times New Roman" panose="0202060305040502030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6pPr>
            <a:lvl7pPr marL="2971800" indent="-228600" fontAlgn="base" hangingPunct="0">
              <a:lnSpc>
                <a:spcPct val="93000"/>
              </a:lnSpc>
              <a:spcBef>
                <a:spcPct val="0"/>
              </a:spcBef>
              <a:spcAft>
                <a:spcPct val="0"/>
              </a:spcAft>
              <a:buClr>
                <a:srgbClr val="000000"/>
              </a:buClr>
              <a:buSzPct val="100000"/>
              <a:buFont typeface="Times New Roman" panose="0202060305040502030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7pPr>
            <a:lvl8pPr marL="3429000" indent="-228600" fontAlgn="base" hangingPunct="0">
              <a:lnSpc>
                <a:spcPct val="93000"/>
              </a:lnSpc>
              <a:spcBef>
                <a:spcPct val="0"/>
              </a:spcBef>
              <a:spcAft>
                <a:spcPct val="0"/>
              </a:spcAft>
              <a:buClr>
                <a:srgbClr val="000000"/>
              </a:buClr>
              <a:buSzPct val="100000"/>
              <a:buFont typeface="Times New Roman" panose="0202060305040502030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8pPr>
            <a:lvl9pPr marL="3886200" indent="-228600" fontAlgn="base" hangingPunct="0">
              <a:lnSpc>
                <a:spcPct val="93000"/>
              </a:lnSpc>
              <a:spcBef>
                <a:spcPct val="0"/>
              </a:spcBef>
              <a:spcAft>
                <a:spcPct val="0"/>
              </a:spcAft>
              <a:buClr>
                <a:srgbClr val="000000"/>
              </a:buClr>
              <a:buSzPct val="100000"/>
              <a:buFont typeface="Times New Roman" panose="0202060305040502030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9pPr>
          </a:lstStyle>
          <a:p>
            <a:pPr algn="ctr" defTabSz="68580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pPr>
            <a:r>
              <a:rPr lang="zh-CN" altLang="en-US" sz="1200" b="1" spc="225" dirty="0">
                <a:solidFill>
                  <a:srgbClr val="FFFFFF"/>
                </a:solidFill>
                <a:latin typeface="微软雅黑" panose="020B0503020204020204" pitchFamily="34" charset="-122"/>
                <a:ea typeface="微软雅黑" panose="020B0503020204020204" pitchFamily="34" charset="-122"/>
                <a:cs typeface="Lato Regular"/>
              </a:rPr>
              <a:t>输入你的标题</a:t>
            </a:r>
            <a:endParaRPr lang="en-US" sz="1200" b="1" spc="225" dirty="0">
              <a:solidFill>
                <a:srgbClr val="FFFFFF"/>
              </a:solidFill>
              <a:latin typeface="微软雅黑" panose="020B0503020204020204" pitchFamily="34" charset="-122"/>
              <a:ea typeface="微软雅黑" panose="020B0503020204020204" pitchFamily="34" charset="-122"/>
              <a:cs typeface="Lato Regular"/>
            </a:endParaRPr>
          </a:p>
        </p:txBody>
      </p:sp>
      <p:sp>
        <p:nvSpPr>
          <p:cNvPr id="46" name="Freeform 2244"/>
          <p:cNvSpPr>
            <a:spLocks noChangeArrowheads="1"/>
          </p:cNvSpPr>
          <p:nvPr/>
        </p:nvSpPr>
        <p:spPr bwMode="auto">
          <a:xfrm>
            <a:off x="1737711" y="1366865"/>
            <a:ext cx="765710" cy="776393"/>
          </a:xfrm>
          <a:custGeom>
            <a:avLst/>
            <a:gdLst>
              <a:gd name="T0" fmla="*/ 958 w 959"/>
              <a:gd name="T1" fmla="*/ 483 h 968"/>
              <a:gd name="T2" fmla="*/ 958 w 959"/>
              <a:gd name="T3" fmla="*/ 483 h 968"/>
              <a:gd name="T4" fmla="*/ 484 w 959"/>
              <a:gd name="T5" fmla="*/ 967 h 968"/>
              <a:gd name="T6" fmla="*/ 0 w 959"/>
              <a:gd name="T7" fmla="*/ 483 h 968"/>
              <a:gd name="T8" fmla="*/ 484 w 959"/>
              <a:gd name="T9" fmla="*/ 0 h 968"/>
              <a:gd name="T10" fmla="*/ 958 w 959"/>
              <a:gd name="T11" fmla="*/ 483 h 968"/>
            </a:gdLst>
            <a:ahLst/>
            <a:cxnLst>
              <a:cxn ang="0">
                <a:pos x="T0" y="T1"/>
              </a:cxn>
              <a:cxn ang="0">
                <a:pos x="T2" y="T3"/>
              </a:cxn>
              <a:cxn ang="0">
                <a:pos x="T4" y="T5"/>
              </a:cxn>
              <a:cxn ang="0">
                <a:pos x="T6" y="T7"/>
              </a:cxn>
              <a:cxn ang="0">
                <a:pos x="T8" y="T9"/>
              </a:cxn>
              <a:cxn ang="0">
                <a:pos x="T10" y="T11"/>
              </a:cxn>
            </a:cxnLst>
            <a:rect l="0" t="0" r="r" b="b"/>
            <a:pathLst>
              <a:path w="959" h="968">
                <a:moveTo>
                  <a:pt x="958" y="483"/>
                </a:moveTo>
                <a:lnTo>
                  <a:pt x="958" y="483"/>
                </a:lnTo>
                <a:cubicBezTo>
                  <a:pt x="958" y="746"/>
                  <a:pt x="746" y="967"/>
                  <a:pt x="484" y="967"/>
                </a:cubicBezTo>
                <a:cubicBezTo>
                  <a:pt x="212" y="967"/>
                  <a:pt x="0" y="746"/>
                  <a:pt x="0" y="483"/>
                </a:cubicBezTo>
                <a:cubicBezTo>
                  <a:pt x="0" y="221"/>
                  <a:pt x="212" y="0"/>
                  <a:pt x="484" y="0"/>
                </a:cubicBezTo>
                <a:cubicBezTo>
                  <a:pt x="746" y="0"/>
                  <a:pt x="958" y="221"/>
                  <a:pt x="958" y="483"/>
                </a:cubicBezTo>
              </a:path>
            </a:pathLst>
          </a:custGeom>
          <a:solidFill>
            <a:schemeClr val="accent1">
              <a:lumMod val="75000"/>
            </a:schemeClr>
          </a:solidFill>
          <a:ln>
            <a:noFill/>
          </a:ln>
          <a:effectLst/>
        </p:spPr>
        <p:txBody>
          <a:bodyPr wrap="none" anchor="ctr"/>
          <a:lstStyle/>
          <a:p>
            <a:pPr defTabSz="685800"/>
            <a:endParaRPr lang="en-US" sz="18600">
              <a:solidFill>
                <a:srgbClr val="7F7F7F"/>
              </a:solidFill>
              <a:latin typeface="Calibri" panose="020F0502020204030204"/>
              <a:ea typeface="微软雅黑" panose="020B0503020204020204" pitchFamily="34" charset="-122"/>
            </a:endParaRPr>
          </a:p>
        </p:txBody>
      </p:sp>
      <p:sp>
        <p:nvSpPr>
          <p:cNvPr id="47" name="Freeform 165"/>
          <p:cNvSpPr>
            <a:spLocks noChangeArrowheads="1"/>
          </p:cNvSpPr>
          <p:nvPr/>
        </p:nvSpPr>
        <p:spPr bwMode="auto">
          <a:xfrm>
            <a:off x="1112840" y="2059708"/>
            <a:ext cx="2013191" cy="1577576"/>
          </a:xfrm>
          <a:custGeom>
            <a:avLst/>
            <a:gdLst>
              <a:gd name="T0" fmla="*/ 1665 w 1666"/>
              <a:gd name="T1" fmla="*/ 3493 h 3494"/>
              <a:gd name="T2" fmla="*/ 0 w 1666"/>
              <a:gd name="T3" fmla="*/ 3493 h 3494"/>
              <a:gd name="T4" fmla="*/ 0 w 1666"/>
              <a:gd name="T5" fmla="*/ 0 h 3494"/>
              <a:gd name="T6" fmla="*/ 1665 w 1666"/>
              <a:gd name="T7" fmla="*/ 0 h 3494"/>
              <a:gd name="T8" fmla="*/ 1665 w 1666"/>
              <a:gd name="T9" fmla="*/ 3493 h 3494"/>
            </a:gdLst>
            <a:ahLst/>
            <a:cxnLst>
              <a:cxn ang="0">
                <a:pos x="T0" y="T1"/>
              </a:cxn>
              <a:cxn ang="0">
                <a:pos x="T2" y="T3"/>
              </a:cxn>
              <a:cxn ang="0">
                <a:pos x="T4" y="T5"/>
              </a:cxn>
              <a:cxn ang="0">
                <a:pos x="T6" y="T7"/>
              </a:cxn>
              <a:cxn ang="0">
                <a:pos x="T8" y="T9"/>
              </a:cxn>
            </a:cxnLst>
            <a:rect l="0" t="0" r="r" b="b"/>
            <a:pathLst>
              <a:path w="1666" h="3494">
                <a:moveTo>
                  <a:pt x="1665" y="3493"/>
                </a:moveTo>
                <a:lnTo>
                  <a:pt x="0" y="3493"/>
                </a:lnTo>
                <a:lnTo>
                  <a:pt x="0" y="0"/>
                </a:lnTo>
                <a:lnTo>
                  <a:pt x="1665" y="0"/>
                </a:lnTo>
                <a:lnTo>
                  <a:pt x="1665" y="3493"/>
                </a:lnTo>
              </a:path>
            </a:pathLst>
          </a:custGeom>
          <a:solidFill>
            <a:schemeClr val="accent1"/>
          </a:solidFill>
          <a:ln>
            <a:noFill/>
          </a:ln>
          <a:effectLst/>
        </p:spPr>
        <p:txBody>
          <a:bodyPr wrap="none" anchor="ctr"/>
          <a:lstStyle/>
          <a:p>
            <a:pPr defTabSz="685800"/>
            <a:endParaRPr lang="en-US" sz="6225">
              <a:solidFill>
                <a:srgbClr val="7F7F7F"/>
              </a:solidFill>
              <a:latin typeface="Calibri" panose="020F0502020204030204"/>
              <a:ea typeface="微软雅黑" panose="020B0503020204020204" pitchFamily="34" charset="-122"/>
            </a:endParaRPr>
          </a:p>
        </p:txBody>
      </p:sp>
      <p:sp>
        <p:nvSpPr>
          <p:cNvPr id="48" name="Freeform 171"/>
          <p:cNvSpPr>
            <a:spLocks noChangeArrowheads="1"/>
          </p:cNvSpPr>
          <p:nvPr/>
        </p:nvSpPr>
        <p:spPr bwMode="auto">
          <a:xfrm>
            <a:off x="1112840" y="1750113"/>
            <a:ext cx="2013191" cy="317950"/>
          </a:xfrm>
          <a:custGeom>
            <a:avLst/>
            <a:gdLst>
              <a:gd name="T0" fmla="*/ 1665 w 1666"/>
              <a:gd name="T1" fmla="*/ 0 h 502"/>
              <a:gd name="T2" fmla="*/ 0 w 1666"/>
              <a:gd name="T3" fmla="*/ 0 h 502"/>
              <a:gd name="T4" fmla="*/ 0 w 1666"/>
              <a:gd name="T5" fmla="*/ 501 h 502"/>
              <a:gd name="T6" fmla="*/ 1665 w 1666"/>
              <a:gd name="T7" fmla="*/ 501 h 502"/>
              <a:gd name="T8" fmla="*/ 1665 w 1666"/>
              <a:gd name="T9" fmla="*/ 0 h 502"/>
            </a:gdLst>
            <a:ahLst/>
            <a:cxnLst>
              <a:cxn ang="0">
                <a:pos x="T0" y="T1"/>
              </a:cxn>
              <a:cxn ang="0">
                <a:pos x="T2" y="T3"/>
              </a:cxn>
              <a:cxn ang="0">
                <a:pos x="T4" y="T5"/>
              </a:cxn>
              <a:cxn ang="0">
                <a:pos x="T6" y="T7"/>
              </a:cxn>
              <a:cxn ang="0">
                <a:pos x="T8" y="T9"/>
              </a:cxn>
            </a:cxnLst>
            <a:rect l="0" t="0" r="r" b="b"/>
            <a:pathLst>
              <a:path w="1666" h="502">
                <a:moveTo>
                  <a:pt x="1665" y="0"/>
                </a:moveTo>
                <a:lnTo>
                  <a:pt x="0" y="0"/>
                </a:lnTo>
                <a:lnTo>
                  <a:pt x="0" y="501"/>
                </a:lnTo>
                <a:lnTo>
                  <a:pt x="1665" y="501"/>
                </a:lnTo>
                <a:lnTo>
                  <a:pt x="1665" y="0"/>
                </a:lnTo>
              </a:path>
            </a:pathLst>
          </a:custGeom>
          <a:solidFill>
            <a:schemeClr val="accent1">
              <a:lumMod val="75000"/>
            </a:schemeClr>
          </a:solidFill>
          <a:ln>
            <a:noFill/>
          </a:ln>
          <a:effectLst/>
        </p:spPr>
        <p:txBody>
          <a:bodyPr wrap="none" anchor="ctr"/>
          <a:lstStyle/>
          <a:p>
            <a:pPr defTabSz="685800"/>
            <a:endParaRPr lang="en-US" sz="6225">
              <a:solidFill>
                <a:srgbClr val="7F7F7F"/>
              </a:solidFill>
              <a:latin typeface="Calibri" panose="020F0502020204030204"/>
              <a:ea typeface="微软雅黑" panose="020B0503020204020204" pitchFamily="34" charset="-122"/>
            </a:endParaRPr>
          </a:p>
        </p:txBody>
      </p:sp>
      <p:sp>
        <p:nvSpPr>
          <p:cNvPr id="49" name="TextBox 48"/>
          <p:cNvSpPr txBox="1"/>
          <p:nvPr/>
        </p:nvSpPr>
        <p:spPr>
          <a:xfrm>
            <a:off x="1220817" y="2074226"/>
            <a:ext cx="1799497" cy="1491035"/>
          </a:xfrm>
          <a:prstGeom prst="rect">
            <a:avLst/>
          </a:prstGeom>
          <a:noFill/>
        </p:spPr>
        <p:txBody>
          <a:bodyPr wrap="square" lIns="82283" tIns="41141" rIns="82283" bIns="41141" rtlCol="0">
            <a:spAutoFit/>
          </a:bodyPr>
          <a:lstStyle/>
          <a:p>
            <a:pPr marL="171450" indent="-171450" defTabSz="685800">
              <a:lnSpc>
                <a:spcPct val="110000"/>
              </a:lnSpc>
              <a:buFont typeface="Arial" panose="020B0604020202020204"/>
              <a:buChar char="•"/>
            </a:pPr>
            <a:r>
              <a:rPr lang="en-US" sz="1050" dirty="0">
                <a:solidFill>
                  <a:srgbClr val="FFFFFF"/>
                </a:solidFill>
                <a:latin typeface="Lato Light"/>
                <a:ea typeface="微软雅黑" panose="020B0503020204020204" pitchFamily="34" charset="-122"/>
                <a:cs typeface="Lato Light"/>
              </a:rPr>
              <a:t>Creativity is the key to success in the future</a:t>
            </a:r>
            <a:endParaRPr lang="en-US" sz="1050" dirty="0">
              <a:solidFill>
                <a:srgbClr val="FFFFFF"/>
              </a:solidFill>
              <a:latin typeface="Lato Light"/>
              <a:ea typeface="微软雅黑" panose="020B0503020204020204" pitchFamily="34" charset="-122"/>
              <a:cs typeface="Lato Light"/>
            </a:endParaRPr>
          </a:p>
          <a:p>
            <a:pPr defTabSz="685800">
              <a:lnSpc>
                <a:spcPct val="110000"/>
              </a:lnSpc>
            </a:pPr>
            <a:endParaRPr lang="en-US" sz="1050" dirty="0">
              <a:solidFill>
                <a:srgbClr val="FFFFFF"/>
              </a:solidFill>
              <a:latin typeface="Lato Light"/>
              <a:ea typeface="微软雅黑" panose="020B0503020204020204" pitchFamily="34" charset="-122"/>
              <a:cs typeface="Lato Light"/>
            </a:endParaRPr>
          </a:p>
          <a:p>
            <a:pPr marL="171450" indent="-171450" defTabSz="685800">
              <a:lnSpc>
                <a:spcPct val="110000"/>
              </a:lnSpc>
              <a:buFont typeface="Arial" panose="020B0604020202020204"/>
              <a:buChar char="•"/>
            </a:pPr>
            <a:r>
              <a:rPr lang="en-US" sz="1050" dirty="0">
                <a:solidFill>
                  <a:srgbClr val="FFFFFF"/>
                </a:solidFill>
                <a:latin typeface="Lato Light"/>
                <a:ea typeface="微软雅黑" panose="020B0503020204020204" pitchFamily="34" charset="-122"/>
                <a:cs typeface="Lato Light"/>
              </a:rPr>
              <a:t>Creativity is the key to success in the future </a:t>
            </a:r>
            <a:endParaRPr lang="en-US" sz="1050" dirty="0">
              <a:solidFill>
                <a:srgbClr val="FFFFFF"/>
              </a:solidFill>
              <a:latin typeface="Lato Light"/>
              <a:ea typeface="微软雅黑" panose="020B0503020204020204" pitchFamily="34" charset="-122"/>
              <a:cs typeface="Lato Light"/>
            </a:endParaRPr>
          </a:p>
          <a:p>
            <a:pPr defTabSz="685800">
              <a:lnSpc>
                <a:spcPct val="110000"/>
              </a:lnSpc>
            </a:pPr>
            <a:endParaRPr lang="en-US" sz="1050" dirty="0">
              <a:solidFill>
                <a:srgbClr val="FFFFFF"/>
              </a:solidFill>
              <a:latin typeface="Lato Light"/>
              <a:ea typeface="微软雅黑" panose="020B0503020204020204" pitchFamily="34" charset="-122"/>
              <a:cs typeface="Lato Light"/>
            </a:endParaRPr>
          </a:p>
          <a:p>
            <a:pPr marL="171450" indent="-171450" defTabSz="685800">
              <a:lnSpc>
                <a:spcPct val="110000"/>
              </a:lnSpc>
              <a:buFont typeface="Arial" panose="020B0604020202020204"/>
              <a:buChar char="•"/>
            </a:pPr>
            <a:r>
              <a:rPr lang="en-US" sz="1050" dirty="0">
                <a:solidFill>
                  <a:srgbClr val="FFFFFF"/>
                </a:solidFill>
                <a:latin typeface="Lato Light"/>
                <a:ea typeface="微软雅黑" panose="020B0503020204020204" pitchFamily="34" charset="-122"/>
                <a:cs typeface="Lato Light"/>
              </a:rPr>
              <a:t>Creativity is the key to success in the future </a:t>
            </a:r>
            <a:endParaRPr lang="en-US" sz="1050" dirty="0">
              <a:solidFill>
                <a:srgbClr val="FFFFFF"/>
              </a:solidFill>
              <a:latin typeface="Lato Light"/>
              <a:ea typeface="微软雅黑" panose="020B0503020204020204" pitchFamily="34" charset="-122"/>
              <a:cs typeface="Lato Light"/>
            </a:endParaRPr>
          </a:p>
        </p:txBody>
      </p:sp>
      <p:sp>
        <p:nvSpPr>
          <p:cNvPr id="50" name="Text Box 250"/>
          <p:cNvSpPr txBox="1">
            <a:spLocks noChangeArrowheads="1"/>
          </p:cNvSpPr>
          <p:nvPr/>
        </p:nvSpPr>
        <p:spPr bwMode="auto">
          <a:xfrm>
            <a:off x="1565194" y="1830674"/>
            <a:ext cx="1096455" cy="184666"/>
          </a:xfrm>
          <a:prstGeom prst="rect">
            <a:avLst/>
          </a:prstGeom>
          <a:noFill/>
          <a:ln w="9525" cap="flat">
            <a:noFill/>
            <a:round/>
          </a:ln>
          <a:effec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5pPr>
            <a:lvl6pPr marL="2514600" indent="-228600" fontAlgn="base" hangingPunct="0">
              <a:lnSpc>
                <a:spcPct val="93000"/>
              </a:lnSpc>
              <a:spcBef>
                <a:spcPct val="0"/>
              </a:spcBef>
              <a:spcAft>
                <a:spcPct val="0"/>
              </a:spcAft>
              <a:buClr>
                <a:srgbClr val="000000"/>
              </a:buClr>
              <a:buSzPct val="100000"/>
              <a:buFont typeface="Times New Roman" panose="0202060305040502030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6pPr>
            <a:lvl7pPr marL="2971800" indent="-228600" fontAlgn="base" hangingPunct="0">
              <a:lnSpc>
                <a:spcPct val="93000"/>
              </a:lnSpc>
              <a:spcBef>
                <a:spcPct val="0"/>
              </a:spcBef>
              <a:spcAft>
                <a:spcPct val="0"/>
              </a:spcAft>
              <a:buClr>
                <a:srgbClr val="000000"/>
              </a:buClr>
              <a:buSzPct val="100000"/>
              <a:buFont typeface="Times New Roman" panose="0202060305040502030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7pPr>
            <a:lvl8pPr marL="3429000" indent="-228600" fontAlgn="base" hangingPunct="0">
              <a:lnSpc>
                <a:spcPct val="93000"/>
              </a:lnSpc>
              <a:spcBef>
                <a:spcPct val="0"/>
              </a:spcBef>
              <a:spcAft>
                <a:spcPct val="0"/>
              </a:spcAft>
              <a:buClr>
                <a:srgbClr val="000000"/>
              </a:buClr>
              <a:buSzPct val="100000"/>
              <a:buFont typeface="Times New Roman" panose="0202060305040502030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8pPr>
            <a:lvl9pPr marL="3886200" indent="-228600" fontAlgn="base" hangingPunct="0">
              <a:lnSpc>
                <a:spcPct val="93000"/>
              </a:lnSpc>
              <a:spcBef>
                <a:spcPct val="0"/>
              </a:spcBef>
              <a:spcAft>
                <a:spcPct val="0"/>
              </a:spcAft>
              <a:buClr>
                <a:srgbClr val="000000"/>
              </a:buClr>
              <a:buSzPct val="100000"/>
              <a:buFont typeface="Times New Roman" panose="0202060305040502030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宋体" panose="02010600030101010101" pitchFamily="2" charset="-122"/>
                <a:cs typeface="宋体" panose="02010600030101010101" pitchFamily="2" charset="-122"/>
              </a:defRPr>
            </a:lvl9pPr>
          </a:lstStyle>
          <a:p>
            <a:pPr algn="ctr" defTabSz="68580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pPr>
            <a:r>
              <a:rPr lang="zh-CN" altLang="en-US" sz="1200" b="1" spc="225" dirty="0">
                <a:solidFill>
                  <a:srgbClr val="FFFFFF"/>
                </a:solidFill>
                <a:latin typeface="微软雅黑" panose="020B0503020204020204" pitchFamily="34" charset="-122"/>
                <a:ea typeface="微软雅黑" panose="020B0503020204020204" pitchFamily="34" charset="-122"/>
                <a:cs typeface="Lato Regular"/>
              </a:rPr>
              <a:t>输入你的标题</a:t>
            </a:r>
            <a:endParaRPr lang="en-US" sz="1200" b="1" spc="225" dirty="0">
              <a:solidFill>
                <a:srgbClr val="FFFFFF"/>
              </a:solidFill>
              <a:latin typeface="微软雅黑" panose="020B0503020204020204" pitchFamily="34" charset="-122"/>
              <a:ea typeface="微软雅黑" panose="020B0503020204020204" pitchFamily="34" charset="-122"/>
              <a:cs typeface="Lato Regular"/>
            </a:endParaRPr>
          </a:p>
        </p:txBody>
      </p:sp>
      <p:sp>
        <p:nvSpPr>
          <p:cNvPr id="51" name="Freeform 102"/>
          <p:cNvSpPr>
            <a:spLocks noChangeArrowheads="1"/>
          </p:cNvSpPr>
          <p:nvPr/>
        </p:nvSpPr>
        <p:spPr bwMode="auto">
          <a:xfrm flipH="1">
            <a:off x="3243715" y="2338627"/>
            <a:ext cx="233172" cy="519590"/>
          </a:xfrm>
          <a:custGeom>
            <a:avLst/>
            <a:gdLst>
              <a:gd name="T0" fmla="*/ 739 w 740"/>
              <a:gd name="T1" fmla="*/ 1662 h 1663"/>
              <a:gd name="T2" fmla="*/ 0 w 740"/>
              <a:gd name="T3" fmla="*/ 830 h 1663"/>
              <a:gd name="T4" fmla="*/ 739 w 740"/>
              <a:gd name="T5" fmla="*/ 0 h 1663"/>
              <a:gd name="T6" fmla="*/ 739 w 740"/>
              <a:gd name="T7" fmla="*/ 1662 h 1663"/>
            </a:gdLst>
            <a:ahLst/>
            <a:cxnLst>
              <a:cxn ang="0">
                <a:pos x="T0" y="T1"/>
              </a:cxn>
              <a:cxn ang="0">
                <a:pos x="T2" y="T3"/>
              </a:cxn>
              <a:cxn ang="0">
                <a:pos x="T4" y="T5"/>
              </a:cxn>
              <a:cxn ang="0">
                <a:pos x="T6" y="T7"/>
              </a:cxn>
            </a:cxnLst>
            <a:rect l="0" t="0" r="r" b="b"/>
            <a:pathLst>
              <a:path w="740" h="1663">
                <a:moveTo>
                  <a:pt x="739" y="1662"/>
                </a:moveTo>
                <a:lnTo>
                  <a:pt x="0" y="830"/>
                </a:lnTo>
                <a:lnTo>
                  <a:pt x="739" y="0"/>
                </a:lnTo>
                <a:lnTo>
                  <a:pt x="739" y="1662"/>
                </a:lnTo>
              </a:path>
            </a:pathLst>
          </a:custGeom>
          <a:solidFill>
            <a:schemeClr val="accent1"/>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53" name="Freeform 39"/>
          <p:cNvSpPr>
            <a:spLocks noChangeArrowheads="1"/>
          </p:cNvSpPr>
          <p:nvPr/>
        </p:nvSpPr>
        <p:spPr bwMode="auto">
          <a:xfrm>
            <a:off x="1986833" y="1449799"/>
            <a:ext cx="260484" cy="260552"/>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p:spPr>
        <p:txBody>
          <a:bodyPr wrap="none" lIns="34284" tIns="17142" rIns="34284" bIns="17142"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sp>
        <p:nvSpPr>
          <p:cNvPr id="54" name="Freeform 100"/>
          <p:cNvSpPr>
            <a:spLocks noChangeArrowheads="1"/>
          </p:cNvSpPr>
          <p:nvPr/>
        </p:nvSpPr>
        <p:spPr bwMode="auto">
          <a:xfrm>
            <a:off x="6897393" y="1505466"/>
            <a:ext cx="291494" cy="188176"/>
          </a:xfrm>
          <a:custGeom>
            <a:avLst/>
            <a:gdLst>
              <a:gd name="T0" fmla="*/ 381 w 498"/>
              <a:gd name="T1" fmla="*/ 89 h 320"/>
              <a:gd name="T2" fmla="*/ 381 w 498"/>
              <a:gd name="T3" fmla="*/ 89 h 320"/>
              <a:gd name="T4" fmla="*/ 355 w 498"/>
              <a:gd name="T5" fmla="*/ 89 h 320"/>
              <a:gd name="T6" fmla="*/ 231 w 498"/>
              <a:gd name="T7" fmla="*/ 0 h 320"/>
              <a:gd name="T8" fmla="*/ 98 w 498"/>
              <a:gd name="T9" fmla="*/ 134 h 320"/>
              <a:gd name="T10" fmla="*/ 98 w 498"/>
              <a:gd name="T11" fmla="*/ 150 h 320"/>
              <a:gd name="T12" fmla="*/ 89 w 498"/>
              <a:gd name="T13" fmla="*/ 150 h 320"/>
              <a:gd name="T14" fmla="*/ 0 w 498"/>
              <a:gd name="T15" fmla="*/ 240 h 320"/>
              <a:gd name="T16" fmla="*/ 89 w 498"/>
              <a:gd name="T17" fmla="*/ 319 h 320"/>
              <a:gd name="T18" fmla="*/ 381 w 498"/>
              <a:gd name="T19" fmla="*/ 319 h 320"/>
              <a:gd name="T20" fmla="*/ 497 w 498"/>
              <a:gd name="T21" fmla="*/ 204 h 320"/>
              <a:gd name="T22" fmla="*/ 381 w 498"/>
              <a:gd name="T23" fmla="*/ 89 h 320"/>
              <a:gd name="T24" fmla="*/ 284 w 498"/>
              <a:gd name="T25" fmla="*/ 195 h 320"/>
              <a:gd name="T26" fmla="*/ 284 w 498"/>
              <a:gd name="T27" fmla="*/ 195 h 320"/>
              <a:gd name="T28" fmla="*/ 213 w 498"/>
              <a:gd name="T29" fmla="*/ 275 h 320"/>
              <a:gd name="T30" fmla="*/ 195 w 498"/>
              <a:gd name="T31" fmla="*/ 275 h 320"/>
              <a:gd name="T32" fmla="*/ 195 w 498"/>
              <a:gd name="T33" fmla="*/ 266 h 320"/>
              <a:gd name="T34" fmla="*/ 195 w 498"/>
              <a:gd name="T35" fmla="*/ 257 h 320"/>
              <a:gd name="T36" fmla="*/ 222 w 498"/>
              <a:gd name="T37" fmla="*/ 204 h 320"/>
              <a:gd name="T38" fmla="*/ 204 w 498"/>
              <a:gd name="T39" fmla="*/ 195 h 320"/>
              <a:gd name="T40" fmla="*/ 204 w 498"/>
              <a:gd name="T41" fmla="*/ 195 h 320"/>
              <a:gd name="T42" fmla="*/ 186 w 498"/>
              <a:gd name="T43" fmla="*/ 178 h 320"/>
              <a:gd name="T44" fmla="*/ 195 w 498"/>
              <a:gd name="T45" fmla="*/ 160 h 320"/>
              <a:gd name="T46" fmla="*/ 258 w 498"/>
              <a:gd name="T47" fmla="*/ 89 h 320"/>
              <a:gd name="T48" fmla="*/ 275 w 498"/>
              <a:gd name="T49" fmla="*/ 80 h 320"/>
              <a:gd name="T50" fmla="*/ 284 w 498"/>
              <a:gd name="T51" fmla="*/ 89 h 320"/>
              <a:gd name="T52" fmla="*/ 275 w 498"/>
              <a:gd name="T53" fmla="*/ 106 h 320"/>
              <a:gd name="T54" fmla="*/ 249 w 498"/>
              <a:gd name="T55" fmla="*/ 160 h 320"/>
              <a:gd name="T56" fmla="*/ 275 w 498"/>
              <a:gd name="T57" fmla="*/ 169 h 320"/>
              <a:gd name="T58" fmla="*/ 275 w 498"/>
              <a:gd name="T59" fmla="*/ 169 h 320"/>
              <a:gd name="T60" fmla="*/ 293 w 498"/>
              <a:gd name="T61" fmla="*/ 187 h 320"/>
              <a:gd name="T62" fmla="*/ 284 w 498"/>
              <a:gd name="T63" fmla="*/ 19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lnTo>
                  <a:pt x="204" y="195"/>
                </a:ln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lnTo>
                  <a:pt x="275" y="169"/>
                </a:lnTo>
                <a:cubicBezTo>
                  <a:pt x="284" y="169"/>
                  <a:pt x="293" y="178"/>
                  <a:pt x="293" y="187"/>
                </a:cubicBezTo>
                <a:lnTo>
                  <a:pt x="284" y="195"/>
                </a:lnTo>
                <a:close/>
              </a:path>
            </a:pathLst>
          </a:custGeom>
          <a:solidFill>
            <a:schemeClr val="bg1"/>
          </a:solidFill>
          <a:ln>
            <a:noFill/>
          </a:ln>
          <a:effectLst/>
        </p:spPr>
        <p:txBody>
          <a:bodyPr wrap="none" lIns="34284" tIns="17142" rIns="34284" bIns="17142"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sp>
        <p:nvSpPr>
          <p:cNvPr id="55" name="Freeform 102"/>
          <p:cNvSpPr>
            <a:spLocks noChangeArrowheads="1"/>
          </p:cNvSpPr>
          <p:nvPr/>
        </p:nvSpPr>
        <p:spPr bwMode="auto">
          <a:xfrm>
            <a:off x="4434247" y="1472851"/>
            <a:ext cx="289427" cy="260552"/>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lIns="34284" tIns="17142" rIns="34284" bIns="17142" anchor="ctr"/>
          <a:lstStyle/>
          <a:p>
            <a:pPr defTabSz="685800">
              <a:defRPr/>
            </a:pPr>
            <a:endParaRPr lang="en-US" sz="675" dirty="0">
              <a:solidFill>
                <a:srgbClr val="7F7F7F"/>
              </a:solidFill>
              <a:latin typeface="Calibri" panose="020F0502020204030204"/>
              <a:ea typeface="微软雅黑" panose="020B0503020204020204" pitchFamily="34" charset="-122"/>
            </a:endParaRPr>
          </a:p>
        </p:txBody>
      </p:sp>
      <p:grpSp>
        <p:nvGrpSpPr>
          <p:cNvPr id="30" name="组合 29"/>
          <p:cNvGrpSpPr/>
          <p:nvPr/>
        </p:nvGrpSpPr>
        <p:grpSpPr>
          <a:xfrm>
            <a:off x="2682621" y="213699"/>
            <a:ext cx="3778758" cy="679483"/>
            <a:chOff x="3576828" y="275407"/>
            <a:chExt cx="5038344" cy="905977"/>
          </a:xfrm>
        </p:grpSpPr>
        <p:sp>
          <p:nvSpPr>
            <p:cNvPr id="31" name="TextBox 28"/>
            <p:cNvSpPr txBox="1"/>
            <p:nvPr/>
          </p:nvSpPr>
          <p:spPr>
            <a:xfrm>
              <a:off x="5479839" y="275407"/>
              <a:ext cx="1232323" cy="276999"/>
            </a:xfrm>
            <a:prstGeom prst="rect">
              <a:avLst/>
            </a:prstGeom>
            <a:noFill/>
          </p:spPr>
          <p:txBody>
            <a:bodyPr wrap="square">
              <a:spAutoFit/>
            </a:bodyPr>
            <a:lstStyle/>
            <a:p>
              <a:pPr algn="dist" defTabSz="685165">
                <a:defRPr/>
              </a:pPr>
              <a:r>
                <a:rPr lang="zh-CN" altLang="en-US" sz="750" b="1" dirty="0">
                  <a:solidFill>
                    <a:srgbClr val="445469"/>
                  </a:solidFill>
                  <a:latin typeface="Lato Regular"/>
                  <a:ea typeface="微软雅黑" panose="020B0503020204020204" pitchFamily="34" charset="-122"/>
                  <a:cs typeface="Lato Regular"/>
                </a:rPr>
                <a:t>刘铁头 </a:t>
              </a:r>
              <a:r>
                <a:rPr lang="en-US" altLang="zh-CN" sz="750" b="1" dirty="0">
                  <a:solidFill>
                    <a:srgbClr val="445469"/>
                  </a:solidFill>
                  <a:latin typeface="Lato Regular"/>
                  <a:ea typeface="微软雅黑" panose="020B0503020204020204" pitchFamily="34" charset="-122"/>
                  <a:cs typeface="Lato Regular"/>
                </a:rPr>
                <a:t>Design</a:t>
              </a:r>
              <a:endParaRPr lang="en-US" sz="750" b="1" dirty="0">
                <a:solidFill>
                  <a:srgbClr val="445469"/>
                </a:solidFill>
                <a:latin typeface="Lato Regular"/>
                <a:ea typeface="微软雅黑" panose="020B0503020204020204" pitchFamily="34" charset="-122"/>
                <a:cs typeface="Lato Regular"/>
              </a:endParaRPr>
            </a:p>
          </p:txBody>
        </p:sp>
        <p:grpSp>
          <p:nvGrpSpPr>
            <p:cNvPr id="32" name="组合 31"/>
            <p:cNvGrpSpPr/>
            <p:nvPr/>
          </p:nvGrpSpPr>
          <p:grpSpPr>
            <a:xfrm>
              <a:off x="5651089" y="1099743"/>
              <a:ext cx="889822" cy="81641"/>
              <a:chOff x="5726511" y="1063883"/>
              <a:chExt cx="889822" cy="81641"/>
            </a:xfrm>
          </p:grpSpPr>
          <p:sp>
            <p:nvSpPr>
              <p:cNvPr id="36" name="Oval 30"/>
              <p:cNvSpPr/>
              <p:nvPr/>
            </p:nvSpPr>
            <p:spPr bwMode="auto">
              <a:xfrm>
                <a:off x="5726511" y="1063883"/>
                <a:ext cx="81640" cy="81641"/>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37" name="Oval 35"/>
              <p:cNvSpPr/>
              <p:nvPr/>
            </p:nvSpPr>
            <p:spPr bwMode="auto">
              <a:xfrm>
                <a:off x="5928557" y="1063883"/>
                <a:ext cx="81640" cy="81641"/>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38" name="Oval 36"/>
              <p:cNvSpPr/>
              <p:nvPr/>
            </p:nvSpPr>
            <p:spPr bwMode="auto">
              <a:xfrm>
                <a:off x="6130603" y="1063883"/>
                <a:ext cx="81640" cy="8164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44" name="Oval 37"/>
              <p:cNvSpPr/>
              <p:nvPr/>
            </p:nvSpPr>
            <p:spPr bwMode="auto">
              <a:xfrm>
                <a:off x="6332649" y="1063883"/>
                <a:ext cx="81640" cy="81641"/>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45" name="Oval 38"/>
              <p:cNvSpPr/>
              <p:nvPr/>
            </p:nvSpPr>
            <p:spPr bwMode="auto">
              <a:xfrm>
                <a:off x="6534693" y="1063883"/>
                <a:ext cx="81640" cy="81641"/>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grpSp>
        <p:sp>
          <p:nvSpPr>
            <p:cNvPr id="33" name="TextBox 72"/>
            <p:cNvSpPr txBox="1">
              <a:spLocks noChangeArrowheads="1"/>
            </p:cNvSpPr>
            <p:nvPr/>
          </p:nvSpPr>
          <p:spPr bwMode="auto">
            <a:xfrm>
              <a:off x="3576828" y="564230"/>
              <a:ext cx="5038344" cy="430887"/>
            </a:xfrm>
            <a:prstGeom prst="rect">
              <a:avLst/>
            </a:prstGeom>
            <a:noFill/>
            <a:ln>
              <a:noFill/>
            </a:ln>
          </p:spPr>
          <p:txBody>
            <a:bodyPr wrap="square" lIns="0" tIns="0" rIns="0" bIns="0">
              <a:spAutoFit/>
            </a:bodyPr>
            <a:lstStyle>
              <a:lvl1pPr>
                <a:defRPr sz="3600">
                  <a:solidFill>
                    <a:schemeClr val="tx1"/>
                  </a:solidFill>
                  <a:latin typeface="Lato Light" charset="0"/>
                  <a:ea typeface="MS PGothic" panose="020B0600070205080204" charset="-128"/>
                  <a:cs typeface="MS PGothic" panose="020B0600070205080204" charset="-128"/>
                </a:defRPr>
              </a:lvl1pPr>
              <a:lvl2pPr marL="742950" indent="-285750">
                <a:defRPr sz="3600">
                  <a:solidFill>
                    <a:schemeClr val="tx1"/>
                  </a:solidFill>
                  <a:latin typeface="Lato Light" charset="0"/>
                  <a:ea typeface="MS PGothic" panose="020B0600070205080204" charset="-128"/>
                </a:defRPr>
              </a:lvl2pPr>
              <a:lvl3pPr marL="1143000" indent="-228600">
                <a:defRPr sz="3600">
                  <a:solidFill>
                    <a:schemeClr val="tx1"/>
                  </a:solidFill>
                  <a:latin typeface="Lato Light" charset="0"/>
                  <a:ea typeface="MS PGothic" panose="020B0600070205080204" charset="-128"/>
                </a:defRPr>
              </a:lvl3pPr>
              <a:lvl4pPr marL="1600200" indent="-228600">
                <a:defRPr sz="3600">
                  <a:solidFill>
                    <a:schemeClr val="tx1"/>
                  </a:solidFill>
                  <a:latin typeface="Lato Light" charset="0"/>
                  <a:ea typeface="MS PGothic" panose="020B0600070205080204" charset="-128"/>
                </a:defRPr>
              </a:lvl4pPr>
              <a:lvl5pPr marL="2057400" indent="-228600">
                <a:defRPr sz="3600">
                  <a:solidFill>
                    <a:schemeClr val="tx1"/>
                  </a:solidFill>
                  <a:latin typeface="Lato Light" charset="0"/>
                  <a:ea typeface="MS PGothic" panose="020B060007020508020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charset="-128"/>
                </a:defRPr>
              </a:lvl9pPr>
            </a:lstStyle>
            <a:p>
              <a:pPr algn="dist" defTabSz="685165"/>
              <a:r>
                <a:rPr lang="zh-CN" altLang="en-US" sz="2100" b="1" dirty="0">
                  <a:solidFill>
                    <a:srgbClr val="445469"/>
                  </a:solidFill>
                  <a:latin typeface="微软雅黑" panose="020B0503020204020204" pitchFamily="34" charset="-122"/>
                  <a:ea typeface="微软雅黑" panose="020B0503020204020204" pitchFamily="34" charset="-122"/>
                  <a:cs typeface="Lato Regular" charset="0"/>
                </a:rPr>
                <a:t>请在这里输入你伟大的标题</a:t>
              </a:r>
              <a:endParaRPr lang="en-US" sz="2100" b="1" dirty="0">
                <a:solidFill>
                  <a:srgbClr val="445469"/>
                </a:solidFill>
                <a:latin typeface="微软雅黑" panose="020B0503020204020204" pitchFamily="34" charset="-122"/>
                <a:ea typeface="微软雅黑" panose="020B0503020204020204" pitchFamily="34" charset="-122"/>
                <a:cs typeface="Lato Regular" charset="0"/>
              </a:endParaRPr>
            </a:p>
          </p:txBody>
        </p:sp>
      </p:grpSp>
      <p:sp>
        <p:nvSpPr>
          <p:cNvPr id="52" name="Title 20"/>
          <p:cNvSpPr txBox="1"/>
          <p:nvPr/>
        </p:nvSpPr>
        <p:spPr>
          <a:xfrm>
            <a:off x="3950535" y="3865850"/>
            <a:ext cx="1223371" cy="207749"/>
          </a:xfrm>
          <a:prstGeom prst="rect">
            <a:avLst/>
          </a:prstGeom>
        </p:spPr>
        <p:txBody>
          <a:bodyPr vert="horz" wrap="none" lIns="91420" tIns="0" rIns="914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defTabSz="342900"/>
            <a:r>
              <a:rPr lang="zh-CN" altLang="en-US" sz="1350" b="1" dirty="0">
                <a:solidFill>
                  <a:srgbClr val="445469"/>
                </a:solidFill>
                <a:latin typeface="Lato Regular"/>
                <a:ea typeface="微软雅黑" panose="020B0503020204020204" pitchFamily="34" charset="-122"/>
                <a:cs typeface="Lato Regular"/>
              </a:rPr>
              <a:t>输入你的标题</a:t>
            </a:r>
            <a:endParaRPr lang="en-US" sz="1350" b="1" dirty="0">
              <a:solidFill>
                <a:srgbClr val="445469"/>
              </a:solidFill>
              <a:latin typeface="Lato Regular"/>
              <a:ea typeface="微软雅黑" panose="020B0503020204020204" pitchFamily="34" charset="-122"/>
              <a:cs typeface="Lato Regular"/>
            </a:endParaRPr>
          </a:p>
        </p:txBody>
      </p:sp>
      <p:sp>
        <p:nvSpPr>
          <p:cNvPr id="56" name="TextBox 131"/>
          <p:cNvSpPr txBox="1"/>
          <p:nvPr/>
        </p:nvSpPr>
        <p:spPr>
          <a:xfrm>
            <a:off x="624975" y="4085768"/>
            <a:ext cx="7879660" cy="689804"/>
          </a:xfrm>
          <a:prstGeom prst="rect">
            <a:avLst/>
          </a:prstGeom>
          <a:noFill/>
        </p:spPr>
        <p:txBody>
          <a:bodyPr wrap="square" rtlCol="0">
            <a:spAutoFit/>
          </a:bodyPr>
          <a:lstStyle/>
          <a:p>
            <a:pPr algn="ctr" defTabSz="685800">
              <a:lnSpc>
                <a:spcPct val="150000"/>
              </a:lnSpc>
            </a:pPr>
            <a:r>
              <a:rPr lang="pt-BR" sz="900" dirty="0">
                <a:solidFill>
                  <a:srgbClr val="445469">
                    <a:alpha val="60000"/>
                  </a:srgbClr>
                </a:solidFill>
                <a:latin typeface="Lato Light"/>
                <a:ea typeface="微软雅黑" panose="020B0503020204020204" pitchFamily="34" charset="-122"/>
                <a:cs typeface="Lato Light"/>
              </a:rPr>
              <a:t>Creativity is the key to success in the future, and primary education is where teachers can bring creativity in children at that level business an organization or entity engaged in commercial, industrial or professional activities. A business can </a:t>
            </a:r>
            <a:r>
              <a:rPr lang="pt-BR" sz="900" dirty="0" err="1">
                <a:solidFill>
                  <a:srgbClr val="445469">
                    <a:alpha val="60000"/>
                  </a:srgbClr>
                </a:solidFill>
                <a:latin typeface="Lato Light"/>
                <a:ea typeface="微软雅黑" panose="020B0503020204020204" pitchFamily="34" charset="-122"/>
                <a:cs typeface="Lato Light"/>
              </a:rPr>
              <a:t>be</a:t>
            </a:r>
            <a:r>
              <a:rPr lang="pt-BR" sz="900" dirty="0">
                <a:solidFill>
                  <a:srgbClr val="445469">
                    <a:alpha val="60000"/>
                  </a:srgbClr>
                </a:solidFill>
                <a:latin typeface="Lato Light"/>
                <a:ea typeface="微软雅黑" panose="020B0503020204020204" pitchFamily="34" charset="-122"/>
                <a:cs typeface="Lato Light"/>
              </a:rPr>
              <a:t> a for-</a:t>
            </a:r>
            <a:r>
              <a:rPr lang="pt-BR" sz="900" dirty="0" err="1">
                <a:solidFill>
                  <a:srgbClr val="445469">
                    <a:alpha val="60000"/>
                  </a:srgbClr>
                </a:solidFill>
                <a:latin typeface="Lato Light"/>
                <a:ea typeface="微软雅黑" panose="020B0503020204020204" pitchFamily="34" charset="-122"/>
                <a:cs typeface="Lato Light"/>
              </a:rPr>
              <a:t>profit</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entity</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such</a:t>
            </a:r>
            <a:r>
              <a:rPr lang="pt-BR" sz="900" dirty="0">
                <a:solidFill>
                  <a:srgbClr val="445469">
                    <a:alpha val="60000"/>
                  </a:srgbClr>
                </a:solidFill>
                <a:latin typeface="Lato Light"/>
                <a:ea typeface="微软雅黑" panose="020B0503020204020204" pitchFamily="34" charset="-122"/>
                <a:cs typeface="Lato Light"/>
              </a:rPr>
              <a:t> as a </a:t>
            </a:r>
            <a:r>
              <a:rPr lang="pt-BR" sz="900" dirty="0" err="1">
                <a:solidFill>
                  <a:srgbClr val="445469">
                    <a:alpha val="60000"/>
                  </a:srgbClr>
                </a:solidFill>
                <a:latin typeface="Lato Light"/>
                <a:ea typeface="微软雅黑" panose="020B0503020204020204" pitchFamily="34" charset="-122"/>
                <a:cs typeface="Lato Light"/>
              </a:rPr>
              <a:t>publicly-traded</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corporation</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or</a:t>
            </a:r>
            <a:r>
              <a:rPr lang="pt-BR" sz="900" dirty="0">
                <a:solidFill>
                  <a:srgbClr val="445469">
                    <a:alpha val="60000"/>
                  </a:srgbClr>
                </a:solidFill>
                <a:latin typeface="Lato Light"/>
                <a:ea typeface="微软雅黑" panose="020B0503020204020204" pitchFamily="34" charset="-122"/>
                <a:cs typeface="Lato Light"/>
              </a:rPr>
              <a:t> a non-</a:t>
            </a:r>
            <a:r>
              <a:rPr lang="pt-BR" sz="900" dirty="0" err="1">
                <a:solidFill>
                  <a:srgbClr val="445469">
                    <a:alpha val="60000"/>
                  </a:srgbClr>
                </a:solidFill>
                <a:latin typeface="Lato Light"/>
                <a:ea typeface="微软雅黑" panose="020B0503020204020204" pitchFamily="34" charset="-122"/>
                <a:cs typeface="Lato Light"/>
              </a:rPr>
              <a:t>profit</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organization</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engaged</a:t>
            </a:r>
            <a:r>
              <a:rPr lang="pt-BR" sz="900" dirty="0">
                <a:solidFill>
                  <a:srgbClr val="445469">
                    <a:alpha val="60000"/>
                  </a:srgbClr>
                </a:solidFill>
                <a:latin typeface="Lato Light"/>
                <a:ea typeface="微软雅黑" panose="020B0503020204020204" pitchFamily="34" charset="-122"/>
                <a:cs typeface="Lato Light"/>
              </a:rPr>
              <a:t> in business </a:t>
            </a:r>
            <a:r>
              <a:rPr lang="pt-BR" sz="900" dirty="0" err="1">
                <a:solidFill>
                  <a:srgbClr val="445469">
                    <a:alpha val="60000"/>
                  </a:srgbClr>
                </a:solidFill>
                <a:latin typeface="Lato Light"/>
                <a:ea typeface="微软雅黑" panose="020B0503020204020204" pitchFamily="34" charset="-122"/>
                <a:cs typeface="Lato Light"/>
              </a:rPr>
              <a:t>activities</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such</a:t>
            </a:r>
            <a:r>
              <a:rPr lang="pt-BR" sz="900" dirty="0">
                <a:solidFill>
                  <a:srgbClr val="445469">
                    <a:alpha val="60000"/>
                  </a:srgbClr>
                </a:solidFill>
                <a:latin typeface="Lato Light"/>
                <a:ea typeface="微软雅黑" panose="020B0503020204020204" pitchFamily="34" charset="-122"/>
                <a:cs typeface="Lato Light"/>
              </a:rPr>
              <a:t> as an </a:t>
            </a:r>
            <a:r>
              <a:rPr lang="pt-BR" sz="900" dirty="0" err="1">
                <a:solidFill>
                  <a:srgbClr val="445469">
                    <a:alpha val="60000"/>
                  </a:srgbClr>
                </a:solidFill>
                <a:latin typeface="Lato Light"/>
                <a:ea typeface="微软雅黑" panose="020B0503020204020204" pitchFamily="34" charset="-122"/>
                <a:cs typeface="Lato Light"/>
              </a:rPr>
              <a:t>agricultural</a:t>
            </a:r>
            <a:r>
              <a:rPr lang="pt-BR" sz="900" dirty="0">
                <a:solidFill>
                  <a:srgbClr val="445469">
                    <a:alpha val="60000"/>
                  </a:srgbClr>
                </a:solidFill>
                <a:latin typeface="Lato Light"/>
                <a:ea typeface="微软雅黑" panose="020B0503020204020204" pitchFamily="34" charset="-122"/>
                <a:cs typeface="Lato Light"/>
              </a:rPr>
              <a:t> </a:t>
            </a:r>
            <a:r>
              <a:rPr lang="pt-BR" sz="900" dirty="0" err="1">
                <a:solidFill>
                  <a:srgbClr val="445469">
                    <a:alpha val="60000"/>
                  </a:srgbClr>
                </a:solidFill>
                <a:latin typeface="Lato Light"/>
                <a:ea typeface="微软雅黑" panose="020B0503020204020204" pitchFamily="34" charset="-122"/>
                <a:cs typeface="Lato Light"/>
              </a:rPr>
              <a:t>cooperative</a:t>
            </a:r>
            <a:r>
              <a:rPr lang="pt-BR" sz="900" dirty="0">
                <a:solidFill>
                  <a:srgbClr val="445469">
                    <a:alpha val="60000"/>
                  </a:srgbClr>
                </a:solidFill>
                <a:latin typeface="Lato Light"/>
                <a:ea typeface="微软雅黑" panose="020B0503020204020204" pitchFamily="34" charset="-122"/>
                <a:cs typeface="Lato Light"/>
              </a:rPr>
              <a:t>.</a:t>
            </a:r>
            <a:endParaRPr lang="en-US" sz="900" dirty="0">
              <a:solidFill>
                <a:srgbClr val="445469">
                  <a:alpha val="60000"/>
                </a:srgbClr>
              </a:solidFill>
              <a:latin typeface="Lato Light"/>
              <a:ea typeface="微软雅黑" panose="020B0503020204020204" pitchFamily="34" charset="-122"/>
              <a:cs typeface="Lato Light"/>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601"/>
          <p:cNvSpPr>
            <a:spLocks noChangeArrowheads="1"/>
          </p:cNvSpPr>
          <p:nvPr/>
        </p:nvSpPr>
        <p:spPr bwMode="auto">
          <a:xfrm>
            <a:off x="4602457" y="1584445"/>
            <a:ext cx="1278374" cy="1163952"/>
          </a:xfrm>
          <a:custGeom>
            <a:avLst/>
            <a:gdLst>
              <a:gd name="T0" fmla="*/ 4731 w 5073"/>
              <a:gd name="T1" fmla="*/ 2850 h 4618"/>
              <a:gd name="T2" fmla="*/ 4731 w 5073"/>
              <a:gd name="T3" fmla="*/ 2850 h 4618"/>
              <a:gd name="T4" fmla="*/ 712 w 5073"/>
              <a:gd name="T5" fmla="*/ 38 h 4618"/>
              <a:gd name="T6" fmla="*/ 39 w 5073"/>
              <a:gd name="T7" fmla="*/ 561 h 4618"/>
              <a:gd name="T8" fmla="*/ 559 w 5073"/>
              <a:gd name="T9" fmla="*/ 1225 h 4618"/>
              <a:gd name="T10" fmla="*/ 3572 w 5073"/>
              <a:gd name="T11" fmla="*/ 3229 h 4618"/>
              <a:gd name="T12" fmla="*/ 3248 w 5073"/>
              <a:gd name="T13" fmla="*/ 3325 h 4618"/>
              <a:gd name="T14" fmla="*/ 4663 w 5073"/>
              <a:gd name="T15" fmla="*/ 4617 h 4618"/>
              <a:gd name="T16" fmla="*/ 5072 w 5073"/>
              <a:gd name="T17" fmla="*/ 2745 h 4618"/>
              <a:gd name="T18" fmla="*/ 4731 w 5073"/>
              <a:gd name="T19" fmla="*/ 2850 h 4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73" h="4618">
                <a:moveTo>
                  <a:pt x="4731" y="2850"/>
                </a:moveTo>
                <a:lnTo>
                  <a:pt x="4731" y="2850"/>
                </a:lnTo>
                <a:cubicBezTo>
                  <a:pt x="3942" y="1321"/>
                  <a:pt x="2422" y="246"/>
                  <a:pt x="712" y="38"/>
                </a:cubicBezTo>
                <a:cubicBezTo>
                  <a:pt x="381" y="0"/>
                  <a:pt x="75" y="228"/>
                  <a:pt x="39" y="561"/>
                </a:cubicBezTo>
                <a:cubicBezTo>
                  <a:pt x="0" y="883"/>
                  <a:pt x="228" y="1187"/>
                  <a:pt x="559" y="1225"/>
                </a:cubicBezTo>
                <a:cubicBezTo>
                  <a:pt x="1814" y="1376"/>
                  <a:pt x="2935" y="2136"/>
                  <a:pt x="3572" y="3229"/>
                </a:cubicBezTo>
                <a:cubicBezTo>
                  <a:pt x="3248" y="3325"/>
                  <a:pt x="3248" y="3325"/>
                  <a:pt x="3248" y="3325"/>
                </a:cubicBezTo>
                <a:cubicBezTo>
                  <a:pt x="4663" y="4617"/>
                  <a:pt x="4663" y="4617"/>
                  <a:pt x="4663" y="4617"/>
                </a:cubicBezTo>
                <a:cubicBezTo>
                  <a:pt x="5072" y="2745"/>
                  <a:pt x="5072" y="2745"/>
                  <a:pt x="5072" y="2745"/>
                </a:cubicBezTo>
                <a:lnTo>
                  <a:pt x="4731" y="2850"/>
                </a:lnTo>
              </a:path>
            </a:pathLst>
          </a:custGeom>
          <a:solidFill>
            <a:schemeClr val="accent2"/>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61" name="Freeform 611"/>
          <p:cNvSpPr>
            <a:spLocks noChangeArrowheads="1"/>
          </p:cNvSpPr>
          <p:nvPr/>
        </p:nvSpPr>
        <p:spPr bwMode="auto">
          <a:xfrm>
            <a:off x="3291844" y="1644476"/>
            <a:ext cx="1161653" cy="1279569"/>
          </a:xfrm>
          <a:custGeom>
            <a:avLst/>
            <a:gdLst>
              <a:gd name="T0" fmla="*/ 2851 w 4609"/>
              <a:gd name="T1" fmla="*/ 342 h 5075"/>
              <a:gd name="T2" fmla="*/ 2851 w 4609"/>
              <a:gd name="T3" fmla="*/ 342 h 5075"/>
              <a:gd name="T4" fmla="*/ 39 w 4609"/>
              <a:gd name="T5" fmla="*/ 4360 h 5075"/>
              <a:gd name="T6" fmla="*/ 561 w 4609"/>
              <a:gd name="T7" fmla="*/ 5035 h 5075"/>
              <a:gd name="T8" fmla="*/ 1226 w 4609"/>
              <a:gd name="T9" fmla="*/ 4512 h 5075"/>
              <a:gd name="T10" fmla="*/ 3220 w 4609"/>
              <a:gd name="T11" fmla="*/ 1502 h 5075"/>
              <a:gd name="T12" fmla="*/ 3325 w 4609"/>
              <a:gd name="T13" fmla="*/ 1815 h 5075"/>
              <a:gd name="T14" fmla="*/ 4608 w 4609"/>
              <a:gd name="T15" fmla="*/ 400 h 5075"/>
              <a:gd name="T16" fmla="*/ 2746 w 4609"/>
              <a:gd name="T17" fmla="*/ 0 h 5075"/>
              <a:gd name="T18" fmla="*/ 2851 w 4609"/>
              <a:gd name="T19" fmla="*/ 342 h 5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09" h="5075">
                <a:moveTo>
                  <a:pt x="2851" y="342"/>
                </a:moveTo>
                <a:lnTo>
                  <a:pt x="2851" y="342"/>
                </a:lnTo>
                <a:cubicBezTo>
                  <a:pt x="1321" y="1130"/>
                  <a:pt x="247" y="2650"/>
                  <a:pt x="39" y="4360"/>
                </a:cubicBezTo>
                <a:cubicBezTo>
                  <a:pt x="0" y="4693"/>
                  <a:pt x="228" y="4987"/>
                  <a:pt x="561" y="5035"/>
                </a:cubicBezTo>
                <a:cubicBezTo>
                  <a:pt x="883" y="5074"/>
                  <a:pt x="1189" y="4836"/>
                  <a:pt x="1226" y="4512"/>
                </a:cubicBezTo>
                <a:cubicBezTo>
                  <a:pt x="1378" y="3259"/>
                  <a:pt x="2138" y="2128"/>
                  <a:pt x="3220" y="1502"/>
                </a:cubicBezTo>
                <a:cubicBezTo>
                  <a:pt x="3325" y="1815"/>
                  <a:pt x="3325" y="1815"/>
                  <a:pt x="3325" y="1815"/>
                </a:cubicBezTo>
                <a:cubicBezTo>
                  <a:pt x="4608" y="400"/>
                  <a:pt x="4608" y="400"/>
                  <a:pt x="4608" y="400"/>
                </a:cubicBezTo>
                <a:cubicBezTo>
                  <a:pt x="2746" y="0"/>
                  <a:pt x="2746" y="0"/>
                  <a:pt x="2746" y="0"/>
                </a:cubicBezTo>
                <a:lnTo>
                  <a:pt x="2851" y="342"/>
                </a:lnTo>
              </a:path>
            </a:pathLst>
          </a:custGeom>
          <a:solidFill>
            <a:schemeClr val="accent1"/>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71" name="Freeform 621"/>
          <p:cNvSpPr>
            <a:spLocks noChangeArrowheads="1"/>
          </p:cNvSpPr>
          <p:nvPr/>
        </p:nvSpPr>
        <p:spPr bwMode="auto">
          <a:xfrm>
            <a:off x="3349648" y="3069678"/>
            <a:ext cx="1281710" cy="1163952"/>
          </a:xfrm>
          <a:custGeom>
            <a:avLst/>
            <a:gdLst>
              <a:gd name="T0" fmla="*/ 342 w 5084"/>
              <a:gd name="T1" fmla="*/ 1757 h 4618"/>
              <a:gd name="T2" fmla="*/ 342 w 5084"/>
              <a:gd name="T3" fmla="*/ 1757 h 4618"/>
              <a:gd name="T4" fmla="*/ 4371 w 5084"/>
              <a:gd name="T5" fmla="*/ 4580 h 4618"/>
              <a:gd name="T6" fmla="*/ 5035 w 5084"/>
              <a:gd name="T7" fmla="*/ 4057 h 4618"/>
              <a:gd name="T8" fmla="*/ 4522 w 5084"/>
              <a:gd name="T9" fmla="*/ 3391 h 4618"/>
              <a:gd name="T10" fmla="*/ 1511 w 5084"/>
              <a:gd name="T11" fmla="*/ 1387 h 4618"/>
              <a:gd name="T12" fmla="*/ 1824 w 5084"/>
              <a:gd name="T13" fmla="*/ 1293 h 4618"/>
              <a:gd name="T14" fmla="*/ 409 w 5084"/>
              <a:gd name="T15" fmla="*/ 0 h 4618"/>
              <a:gd name="T16" fmla="*/ 0 w 5084"/>
              <a:gd name="T17" fmla="*/ 1871 h 4618"/>
              <a:gd name="T18" fmla="*/ 342 w 5084"/>
              <a:gd name="T19" fmla="*/ 1757 h 4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84" h="4618">
                <a:moveTo>
                  <a:pt x="342" y="1757"/>
                </a:moveTo>
                <a:lnTo>
                  <a:pt x="342" y="1757"/>
                </a:lnTo>
                <a:cubicBezTo>
                  <a:pt x="1141" y="3297"/>
                  <a:pt x="2661" y="4370"/>
                  <a:pt x="4371" y="4580"/>
                </a:cubicBezTo>
                <a:cubicBezTo>
                  <a:pt x="4702" y="4617"/>
                  <a:pt x="4997" y="4389"/>
                  <a:pt x="5035" y="4057"/>
                </a:cubicBezTo>
                <a:cubicBezTo>
                  <a:pt x="5083" y="3733"/>
                  <a:pt x="4846" y="3430"/>
                  <a:pt x="4522" y="3391"/>
                </a:cubicBezTo>
                <a:cubicBezTo>
                  <a:pt x="3269" y="3231"/>
                  <a:pt x="2139" y="2480"/>
                  <a:pt x="1511" y="1387"/>
                </a:cubicBezTo>
                <a:cubicBezTo>
                  <a:pt x="1824" y="1293"/>
                  <a:pt x="1824" y="1293"/>
                  <a:pt x="1824" y="1293"/>
                </a:cubicBezTo>
                <a:cubicBezTo>
                  <a:pt x="409" y="0"/>
                  <a:pt x="409" y="0"/>
                  <a:pt x="409" y="0"/>
                </a:cubicBezTo>
                <a:cubicBezTo>
                  <a:pt x="0" y="1871"/>
                  <a:pt x="0" y="1871"/>
                  <a:pt x="0" y="1871"/>
                </a:cubicBezTo>
                <a:lnTo>
                  <a:pt x="342" y="1757"/>
                </a:lnTo>
              </a:path>
            </a:pathLst>
          </a:custGeom>
          <a:solidFill>
            <a:schemeClr val="accent4"/>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82" name="Freeform 631"/>
          <p:cNvSpPr>
            <a:spLocks noChangeArrowheads="1"/>
          </p:cNvSpPr>
          <p:nvPr/>
        </p:nvSpPr>
        <p:spPr bwMode="auto">
          <a:xfrm>
            <a:off x="4776981" y="2895142"/>
            <a:ext cx="1163877" cy="1278458"/>
          </a:xfrm>
          <a:custGeom>
            <a:avLst/>
            <a:gdLst>
              <a:gd name="T0" fmla="*/ 1757 w 4616"/>
              <a:gd name="T1" fmla="*/ 4729 h 5072"/>
              <a:gd name="T2" fmla="*/ 1757 w 4616"/>
              <a:gd name="T3" fmla="*/ 4729 h 5072"/>
              <a:gd name="T4" fmla="*/ 4578 w 4616"/>
              <a:gd name="T5" fmla="*/ 712 h 5072"/>
              <a:gd name="T6" fmla="*/ 4056 w 4616"/>
              <a:gd name="T7" fmla="*/ 36 h 5072"/>
              <a:gd name="T8" fmla="*/ 3391 w 4616"/>
              <a:gd name="T9" fmla="*/ 559 h 5072"/>
              <a:gd name="T10" fmla="*/ 1385 w 4616"/>
              <a:gd name="T11" fmla="*/ 3572 h 5072"/>
              <a:gd name="T12" fmla="*/ 1282 w 4616"/>
              <a:gd name="T13" fmla="*/ 3257 h 5072"/>
              <a:gd name="T14" fmla="*/ 0 w 4616"/>
              <a:gd name="T15" fmla="*/ 4663 h 5072"/>
              <a:gd name="T16" fmla="*/ 1871 w 4616"/>
              <a:gd name="T17" fmla="*/ 5071 h 5072"/>
              <a:gd name="T18" fmla="*/ 1757 w 4616"/>
              <a:gd name="T19" fmla="*/ 4729 h 5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16" h="5072">
                <a:moveTo>
                  <a:pt x="1757" y="4729"/>
                </a:moveTo>
                <a:lnTo>
                  <a:pt x="1757" y="4729"/>
                </a:lnTo>
                <a:cubicBezTo>
                  <a:pt x="3296" y="3942"/>
                  <a:pt x="4359" y="2421"/>
                  <a:pt x="4578" y="712"/>
                </a:cubicBezTo>
                <a:cubicBezTo>
                  <a:pt x="4615" y="379"/>
                  <a:pt x="4389" y="84"/>
                  <a:pt x="4056" y="36"/>
                </a:cubicBezTo>
                <a:cubicBezTo>
                  <a:pt x="3723" y="0"/>
                  <a:pt x="3428" y="237"/>
                  <a:pt x="3391" y="559"/>
                </a:cubicBezTo>
                <a:cubicBezTo>
                  <a:pt x="3229" y="1814"/>
                  <a:pt x="2479" y="2935"/>
                  <a:pt x="1385" y="3572"/>
                </a:cubicBezTo>
                <a:cubicBezTo>
                  <a:pt x="1282" y="3257"/>
                  <a:pt x="1282" y="3257"/>
                  <a:pt x="1282" y="3257"/>
                </a:cubicBezTo>
                <a:cubicBezTo>
                  <a:pt x="0" y="4663"/>
                  <a:pt x="0" y="4663"/>
                  <a:pt x="0" y="4663"/>
                </a:cubicBezTo>
                <a:cubicBezTo>
                  <a:pt x="1871" y="5071"/>
                  <a:pt x="1871" y="5071"/>
                  <a:pt x="1871" y="5071"/>
                </a:cubicBezTo>
                <a:lnTo>
                  <a:pt x="1757" y="4729"/>
                </a:lnTo>
              </a:path>
            </a:pathLst>
          </a:custGeom>
          <a:solidFill>
            <a:schemeClr val="accent3"/>
          </a:solid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grpSp>
        <p:nvGrpSpPr>
          <p:cNvPr id="119" name="Group 118"/>
          <p:cNvGrpSpPr/>
          <p:nvPr/>
        </p:nvGrpSpPr>
        <p:grpSpPr>
          <a:xfrm flipH="1">
            <a:off x="5436015" y="3305854"/>
            <a:ext cx="1971941" cy="647477"/>
            <a:chOff x="2303754" y="2588851"/>
            <a:chExt cx="6155221" cy="2021285"/>
          </a:xfrm>
          <a:solidFill>
            <a:schemeClr val="accent3"/>
          </a:solidFill>
        </p:grpSpPr>
        <p:sp>
          <p:nvSpPr>
            <p:cNvPr id="121" name="Freeform 6700"/>
            <p:cNvSpPr>
              <a:spLocks noChangeArrowheads="1"/>
            </p:cNvSpPr>
            <p:nvPr/>
          </p:nvSpPr>
          <p:spPr bwMode="auto">
            <a:xfrm>
              <a:off x="2303754" y="2588851"/>
              <a:ext cx="1645535" cy="1645641"/>
            </a:xfrm>
            <a:custGeom>
              <a:avLst/>
              <a:gdLst>
                <a:gd name="T0" fmla="*/ 1083 w 1084"/>
                <a:gd name="T1" fmla="*/ 540 h 1085"/>
                <a:gd name="T2" fmla="*/ 1083 w 1084"/>
                <a:gd name="T3" fmla="*/ 540 h 1085"/>
                <a:gd name="T4" fmla="*/ 544 w 1084"/>
                <a:gd name="T5" fmla="*/ 1084 h 1085"/>
                <a:gd name="T6" fmla="*/ 0 w 1084"/>
                <a:gd name="T7" fmla="*/ 540 h 1085"/>
                <a:gd name="T8" fmla="*/ 544 w 1084"/>
                <a:gd name="T9" fmla="*/ 0 h 1085"/>
                <a:gd name="T10" fmla="*/ 1083 w 1084"/>
                <a:gd name="T11" fmla="*/ 540 h 1085"/>
              </a:gdLst>
              <a:ahLst/>
              <a:cxnLst>
                <a:cxn ang="0">
                  <a:pos x="T0" y="T1"/>
                </a:cxn>
                <a:cxn ang="0">
                  <a:pos x="T2" y="T3"/>
                </a:cxn>
                <a:cxn ang="0">
                  <a:pos x="T4" y="T5"/>
                </a:cxn>
                <a:cxn ang="0">
                  <a:pos x="T6" y="T7"/>
                </a:cxn>
                <a:cxn ang="0">
                  <a:pos x="T8" y="T9"/>
                </a:cxn>
                <a:cxn ang="0">
                  <a:pos x="T10" y="T11"/>
                </a:cxn>
              </a:cxnLst>
              <a:rect l="0" t="0" r="r" b="b"/>
              <a:pathLst>
                <a:path w="1084" h="1085">
                  <a:moveTo>
                    <a:pt x="1083" y="540"/>
                  </a:moveTo>
                  <a:lnTo>
                    <a:pt x="1083" y="540"/>
                  </a:lnTo>
                  <a:cubicBezTo>
                    <a:pt x="1083" y="838"/>
                    <a:pt x="843" y="1084"/>
                    <a:pt x="544" y="1084"/>
                  </a:cubicBezTo>
                  <a:cubicBezTo>
                    <a:pt x="241" y="1084"/>
                    <a:pt x="0" y="838"/>
                    <a:pt x="0" y="540"/>
                  </a:cubicBezTo>
                  <a:cubicBezTo>
                    <a:pt x="0" y="241"/>
                    <a:pt x="241" y="0"/>
                    <a:pt x="544" y="0"/>
                  </a:cubicBezTo>
                  <a:cubicBezTo>
                    <a:pt x="843" y="0"/>
                    <a:pt x="1083" y="241"/>
                    <a:pt x="1083" y="540"/>
                  </a:cubicBezTo>
                </a:path>
              </a:pathLst>
            </a:custGeom>
            <a:grp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122" name="Freeform 6703"/>
            <p:cNvSpPr>
              <a:spLocks noChangeArrowheads="1"/>
            </p:cNvSpPr>
            <p:nvPr/>
          </p:nvSpPr>
          <p:spPr bwMode="auto">
            <a:xfrm>
              <a:off x="3798876" y="3800804"/>
              <a:ext cx="4660099" cy="809332"/>
            </a:xfrm>
            <a:custGeom>
              <a:avLst/>
              <a:gdLst>
                <a:gd name="T0" fmla="*/ 3057 w 3058"/>
                <a:gd name="T1" fmla="*/ 538 h 539"/>
                <a:gd name="T2" fmla="*/ 895 w 3058"/>
                <a:gd name="T3" fmla="*/ 538 h 539"/>
                <a:gd name="T4" fmla="*/ 0 w 3058"/>
                <a:gd name="T5" fmla="*/ 38 h 539"/>
                <a:gd name="T6" fmla="*/ 24 w 3058"/>
                <a:gd name="T7" fmla="*/ 0 h 539"/>
                <a:gd name="T8" fmla="*/ 910 w 3058"/>
                <a:gd name="T9" fmla="*/ 495 h 539"/>
                <a:gd name="T10" fmla="*/ 3057 w 3058"/>
                <a:gd name="T11" fmla="*/ 495 h 539"/>
                <a:gd name="T12" fmla="*/ 3057 w 3058"/>
                <a:gd name="T13" fmla="*/ 538 h 539"/>
              </a:gdLst>
              <a:ahLst/>
              <a:cxnLst>
                <a:cxn ang="0">
                  <a:pos x="T0" y="T1"/>
                </a:cxn>
                <a:cxn ang="0">
                  <a:pos x="T2" y="T3"/>
                </a:cxn>
                <a:cxn ang="0">
                  <a:pos x="T4" y="T5"/>
                </a:cxn>
                <a:cxn ang="0">
                  <a:pos x="T6" y="T7"/>
                </a:cxn>
                <a:cxn ang="0">
                  <a:pos x="T8" y="T9"/>
                </a:cxn>
                <a:cxn ang="0">
                  <a:pos x="T10" y="T11"/>
                </a:cxn>
                <a:cxn ang="0">
                  <a:pos x="T12" y="T13"/>
                </a:cxn>
              </a:cxnLst>
              <a:rect l="0" t="0" r="r" b="b"/>
              <a:pathLst>
                <a:path w="3058" h="539">
                  <a:moveTo>
                    <a:pt x="3057" y="538"/>
                  </a:moveTo>
                  <a:lnTo>
                    <a:pt x="895" y="538"/>
                  </a:lnTo>
                  <a:lnTo>
                    <a:pt x="0" y="38"/>
                  </a:lnTo>
                  <a:lnTo>
                    <a:pt x="24" y="0"/>
                  </a:lnTo>
                  <a:lnTo>
                    <a:pt x="910" y="495"/>
                  </a:lnTo>
                  <a:lnTo>
                    <a:pt x="3057" y="495"/>
                  </a:lnTo>
                  <a:lnTo>
                    <a:pt x="3057" y="538"/>
                  </a:lnTo>
                </a:path>
              </a:pathLst>
            </a:custGeom>
            <a:grp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grpSp>
      <p:grpSp>
        <p:nvGrpSpPr>
          <p:cNvPr id="123" name="Group 122"/>
          <p:cNvGrpSpPr/>
          <p:nvPr/>
        </p:nvGrpSpPr>
        <p:grpSpPr>
          <a:xfrm>
            <a:off x="1847681" y="3305854"/>
            <a:ext cx="1971696" cy="647477"/>
            <a:chOff x="2303754" y="2588851"/>
            <a:chExt cx="6155221" cy="2021285"/>
          </a:xfrm>
          <a:solidFill>
            <a:schemeClr val="accent4"/>
          </a:solidFill>
        </p:grpSpPr>
        <p:sp>
          <p:nvSpPr>
            <p:cNvPr id="124" name="Freeform 6700"/>
            <p:cNvSpPr>
              <a:spLocks noChangeArrowheads="1"/>
            </p:cNvSpPr>
            <p:nvPr/>
          </p:nvSpPr>
          <p:spPr bwMode="auto">
            <a:xfrm>
              <a:off x="2303754" y="2588851"/>
              <a:ext cx="1645535" cy="1645641"/>
            </a:xfrm>
            <a:custGeom>
              <a:avLst/>
              <a:gdLst>
                <a:gd name="T0" fmla="*/ 1083 w 1084"/>
                <a:gd name="T1" fmla="*/ 540 h 1085"/>
                <a:gd name="T2" fmla="*/ 1083 w 1084"/>
                <a:gd name="T3" fmla="*/ 540 h 1085"/>
                <a:gd name="T4" fmla="*/ 544 w 1084"/>
                <a:gd name="T5" fmla="*/ 1084 h 1085"/>
                <a:gd name="T6" fmla="*/ 0 w 1084"/>
                <a:gd name="T7" fmla="*/ 540 h 1085"/>
                <a:gd name="T8" fmla="*/ 544 w 1084"/>
                <a:gd name="T9" fmla="*/ 0 h 1085"/>
                <a:gd name="T10" fmla="*/ 1083 w 1084"/>
                <a:gd name="T11" fmla="*/ 540 h 1085"/>
              </a:gdLst>
              <a:ahLst/>
              <a:cxnLst>
                <a:cxn ang="0">
                  <a:pos x="T0" y="T1"/>
                </a:cxn>
                <a:cxn ang="0">
                  <a:pos x="T2" y="T3"/>
                </a:cxn>
                <a:cxn ang="0">
                  <a:pos x="T4" y="T5"/>
                </a:cxn>
                <a:cxn ang="0">
                  <a:pos x="T6" y="T7"/>
                </a:cxn>
                <a:cxn ang="0">
                  <a:pos x="T8" y="T9"/>
                </a:cxn>
                <a:cxn ang="0">
                  <a:pos x="T10" y="T11"/>
                </a:cxn>
              </a:cxnLst>
              <a:rect l="0" t="0" r="r" b="b"/>
              <a:pathLst>
                <a:path w="1084" h="1085">
                  <a:moveTo>
                    <a:pt x="1083" y="540"/>
                  </a:moveTo>
                  <a:lnTo>
                    <a:pt x="1083" y="540"/>
                  </a:lnTo>
                  <a:cubicBezTo>
                    <a:pt x="1083" y="838"/>
                    <a:pt x="843" y="1084"/>
                    <a:pt x="544" y="1084"/>
                  </a:cubicBezTo>
                  <a:cubicBezTo>
                    <a:pt x="241" y="1084"/>
                    <a:pt x="0" y="838"/>
                    <a:pt x="0" y="540"/>
                  </a:cubicBezTo>
                  <a:cubicBezTo>
                    <a:pt x="0" y="241"/>
                    <a:pt x="241" y="0"/>
                    <a:pt x="544" y="0"/>
                  </a:cubicBezTo>
                  <a:cubicBezTo>
                    <a:pt x="843" y="0"/>
                    <a:pt x="1083" y="241"/>
                    <a:pt x="1083" y="540"/>
                  </a:cubicBezTo>
                </a:path>
              </a:pathLst>
            </a:custGeom>
            <a:grp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125" name="Freeform 6703"/>
            <p:cNvSpPr>
              <a:spLocks noChangeArrowheads="1"/>
            </p:cNvSpPr>
            <p:nvPr/>
          </p:nvSpPr>
          <p:spPr bwMode="auto">
            <a:xfrm>
              <a:off x="3798876" y="3800804"/>
              <a:ext cx="4660099" cy="809332"/>
            </a:xfrm>
            <a:custGeom>
              <a:avLst/>
              <a:gdLst>
                <a:gd name="T0" fmla="*/ 3057 w 3058"/>
                <a:gd name="T1" fmla="*/ 538 h 539"/>
                <a:gd name="T2" fmla="*/ 895 w 3058"/>
                <a:gd name="T3" fmla="*/ 538 h 539"/>
                <a:gd name="T4" fmla="*/ 0 w 3058"/>
                <a:gd name="T5" fmla="*/ 38 h 539"/>
                <a:gd name="T6" fmla="*/ 24 w 3058"/>
                <a:gd name="T7" fmla="*/ 0 h 539"/>
                <a:gd name="T8" fmla="*/ 910 w 3058"/>
                <a:gd name="T9" fmla="*/ 495 h 539"/>
                <a:gd name="T10" fmla="*/ 3057 w 3058"/>
                <a:gd name="T11" fmla="*/ 495 h 539"/>
                <a:gd name="T12" fmla="*/ 3057 w 3058"/>
                <a:gd name="T13" fmla="*/ 538 h 539"/>
              </a:gdLst>
              <a:ahLst/>
              <a:cxnLst>
                <a:cxn ang="0">
                  <a:pos x="T0" y="T1"/>
                </a:cxn>
                <a:cxn ang="0">
                  <a:pos x="T2" y="T3"/>
                </a:cxn>
                <a:cxn ang="0">
                  <a:pos x="T4" y="T5"/>
                </a:cxn>
                <a:cxn ang="0">
                  <a:pos x="T6" y="T7"/>
                </a:cxn>
                <a:cxn ang="0">
                  <a:pos x="T8" y="T9"/>
                </a:cxn>
                <a:cxn ang="0">
                  <a:pos x="T10" y="T11"/>
                </a:cxn>
                <a:cxn ang="0">
                  <a:pos x="T12" y="T13"/>
                </a:cxn>
              </a:cxnLst>
              <a:rect l="0" t="0" r="r" b="b"/>
              <a:pathLst>
                <a:path w="3058" h="539">
                  <a:moveTo>
                    <a:pt x="3057" y="538"/>
                  </a:moveTo>
                  <a:lnTo>
                    <a:pt x="895" y="538"/>
                  </a:lnTo>
                  <a:lnTo>
                    <a:pt x="0" y="38"/>
                  </a:lnTo>
                  <a:lnTo>
                    <a:pt x="24" y="0"/>
                  </a:lnTo>
                  <a:lnTo>
                    <a:pt x="910" y="495"/>
                  </a:lnTo>
                  <a:lnTo>
                    <a:pt x="3057" y="495"/>
                  </a:lnTo>
                  <a:lnTo>
                    <a:pt x="3057" y="538"/>
                  </a:lnTo>
                </a:path>
              </a:pathLst>
            </a:custGeom>
            <a:grp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grpSp>
      <p:grpSp>
        <p:nvGrpSpPr>
          <p:cNvPr id="126" name="Group 125"/>
          <p:cNvGrpSpPr/>
          <p:nvPr/>
        </p:nvGrpSpPr>
        <p:grpSpPr>
          <a:xfrm flipH="1">
            <a:off x="5436015" y="1337053"/>
            <a:ext cx="1971941" cy="647477"/>
            <a:chOff x="2303754" y="2588851"/>
            <a:chExt cx="6155221" cy="2021285"/>
          </a:xfrm>
          <a:solidFill>
            <a:schemeClr val="accent2"/>
          </a:solidFill>
        </p:grpSpPr>
        <p:sp>
          <p:nvSpPr>
            <p:cNvPr id="127" name="Freeform 6700"/>
            <p:cNvSpPr>
              <a:spLocks noChangeArrowheads="1"/>
            </p:cNvSpPr>
            <p:nvPr/>
          </p:nvSpPr>
          <p:spPr bwMode="auto">
            <a:xfrm>
              <a:off x="2303754" y="2588851"/>
              <a:ext cx="1645535" cy="1645641"/>
            </a:xfrm>
            <a:custGeom>
              <a:avLst/>
              <a:gdLst>
                <a:gd name="T0" fmla="*/ 1083 w 1084"/>
                <a:gd name="T1" fmla="*/ 540 h 1085"/>
                <a:gd name="T2" fmla="*/ 1083 w 1084"/>
                <a:gd name="T3" fmla="*/ 540 h 1085"/>
                <a:gd name="T4" fmla="*/ 544 w 1084"/>
                <a:gd name="T5" fmla="*/ 1084 h 1085"/>
                <a:gd name="T6" fmla="*/ 0 w 1084"/>
                <a:gd name="T7" fmla="*/ 540 h 1085"/>
                <a:gd name="T8" fmla="*/ 544 w 1084"/>
                <a:gd name="T9" fmla="*/ 0 h 1085"/>
                <a:gd name="T10" fmla="*/ 1083 w 1084"/>
                <a:gd name="T11" fmla="*/ 540 h 1085"/>
              </a:gdLst>
              <a:ahLst/>
              <a:cxnLst>
                <a:cxn ang="0">
                  <a:pos x="T0" y="T1"/>
                </a:cxn>
                <a:cxn ang="0">
                  <a:pos x="T2" y="T3"/>
                </a:cxn>
                <a:cxn ang="0">
                  <a:pos x="T4" y="T5"/>
                </a:cxn>
                <a:cxn ang="0">
                  <a:pos x="T6" y="T7"/>
                </a:cxn>
                <a:cxn ang="0">
                  <a:pos x="T8" y="T9"/>
                </a:cxn>
                <a:cxn ang="0">
                  <a:pos x="T10" y="T11"/>
                </a:cxn>
              </a:cxnLst>
              <a:rect l="0" t="0" r="r" b="b"/>
              <a:pathLst>
                <a:path w="1084" h="1085">
                  <a:moveTo>
                    <a:pt x="1083" y="540"/>
                  </a:moveTo>
                  <a:lnTo>
                    <a:pt x="1083" y="540"/>
                  </a:lnTo>
                  <a:cubicBezTo>
                    <a:pt x="1083" y="838"/>
                    <a:pt x="843" y="1084"/>
                    <a:pt x="544" y="1084"/>
                  </a:cubicBezTo>
                  <a:cubicBezTo>
                    <a:pt x="241" y="1084"/>
                    <a:pt x="0" y="838"/>
                    <a:pt x="0" y="540"/>
                  </a:cubicBezTo>
                  <a:cubicBezTo>
                    <a:pt x="0" y="241"/>
                    <a:pt x="241" y="0"/>
                    <a:pt x="544" y="0"/>
                  </a:cubicBezTo>
                  <a:cubicBezTo>
                    <a:pt x="843" y="0"/>
                    <a:pt x="1083" y="241"/>
                    <a:pt x="1083" y="540"/>
                  </a:cubicBezTo>
                </a:path>
              </a:pathLst>
            </a:custGeom>
            <a:grp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128" name="Freeform 6703"/>
            <p:cNvSpPr>
              <a:spLocks noChangeArrowheads="1"/>
            </p:cNvSpPr>
            <p:nvPr/>
          </p:nvSpPr>
          <p:spPr bwMode="auto">
            <a:xfrm>
              <a:off x="3798876" y="3800804"/>
              <a:ext cx="4660099" cy="809332"/>
            </a:xfrm>
            <a:custGeom>
              <a:avLst/>
              <a:gdLst>
                <a:gd name="T0" fmla="*/ 3057 w 3058"/>
                <a:gd name="T1" fmla="*/ 538 h 539"/>
                <a:gd name="T2" fmla="*/ 895 w 3058"/>
                <a:gd name="T3" fmla="*/ 538 h 539"/>
                <a:gd name="T4" fmla="*/ 0 w 3058"/>
                <a:gd name="T5" fmla="*/ 38 h 539"/>
                <a:gd name="T6" fmla="*/ 24 w 3058"/>
                <a:gd name="T7" fmla="*/ 0 h 539"/>
                <a:gd name="T8" fmla="*/ 910 w 3058"/>
                <a:gd name="T9" fmla="*/ 495 h 539"/>
                <a:gd name="T10" fmla="*/ 3057 w 3058"/>
                <a:gd name="T11" fmla="*/ 495 h 539"/>
                <a:gd name="T12" fmla="*/ 3057 w 3058"/>
                <a:gd name="T13" fmla="*/ 538 h 539"/>
              </a:gdLst>
              <a:ahLst/>
              <a:cxnLst>
                <a:cxn ang="0">
                  <a:pos x="T0" y="T1"/>
                </a:cxn>
                <a:cxn ang="0">
                  <a:pos x="T2" y="T3"/>
                </a:cxn>
                <a:cxn ang="0">
                  <a:pos x="T4" y="T5"/>
                </a:cxn>
                <a:cxn ang="0">
                  <a:pos x="T6" y="T7"/>
                </a:cxn>
                <a:cxn ang="0">
                  <a:pos x="T8" y="T9"/>
                </a:cxn>
                <a:cxn ang="0">
                  <a:pos x="T10" y="T11"/>
                </a:cxn>
                <a:cxn ang="0">
                  <a:pos x="T12" y="T13"/>
                </a:cxn>
              </a:cxnLst>
              <a:rect l="0" t="0" r="r" b="b"/>
              <a:pathLst>
                <a:path w="3058" h="539">
                  <a:moveTo>
                    <a:pt x="3057" y="538"/>
                  </a:moveTo>
                  <a:lnTo>
                    <a:pt x="895" y="538"/>
                  </a:lnTo>
                  <a:lnTo>
                    <a:pt x="0" y="38"/>
                  </a:lnTo>
                  <a:lnTo>
                    <a:pt x="24" y="0"/>
                  </a:lnTo>
                  <a:lnTo>
                    <a:pt x="910" y="495"/>
                  </a:lnTo>
                  <a:lnTo>
                    <a:pt x="3057" y="495"/>
                  </a:lnTo>
                  <a:lnTo>
                    <a:pt x="3057" y="538"/>
                  </a:lnTo>
                </a:path>
              </a:pathLst>
            </a:custGeom>
            <a:grp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grpSp>
      <p:grpSp>
        <p:nvGrpSpPr>
          <p:cNvPr id="129" name="Group 128"/>
          <p:cNvGrpSpPr/>
          <p:nvPr/>
        </p:nvGrpSpPr>
        <p:grpSpPr>
          <a:xfrm>
            <a:off x="1847681" y="1337053"/>
            <a:ext cx="1971696" cy="647477"/>
            <a:chOff x="2303754" y="2588851"/>
            <a:chExt cx="6155221" cy="2021285"/>
          </a:xfrm>
          <a:solidFill>
            <a:schemeClr val="accent1"/>
          </a:solidFill>
        </p:grpSpPr>
        <p:sp>
          <p:nvSpPr>
            <p:cNvPr id="130" name="Freeform 6700"/>
            <p:cNvSpPr>
              <a:spLocks noChangeArrowheads="1"/>
            </p:cNvSpPr>
            <p:nvPr/>
          </p:nvSpPr>
          <p:spPr bwMode="auto">
            <a:xfrm>
              <a:off x="2303754" y="2588851"/>
              <a:ext cx="1645535" cy="1645641"/>
            </a:xfrm>
            <a:custGeom>
              <a:avLst/>
              <a:gdLst>
                <a:gd name="T0" fmla="*/ 1083 w 1084"/>
                <a:gd name="T1" fmla="*/ 540 h 1085"/>
                <a:gd name="T2" fmla="*/ 1083 w 1084"/>
                <a:gd name="T3" fmla="*/ 540 h 1085"/>
                <a:gd name="T4" fmla="*/ 544 w 1084"/>
                <a:gd name="T5" fmla="*/ 1084 h 1085"/>
                <a:gd name="T6" fmla="*/ 0 w 1084"/>
                <a:gd name="T7" fmla="*/ 540 h 1085"/>
                <a:gd name="T8" fmla="*/ 544 w 1084"/>
                <a:gd name="T9" fmla="*/ 0 h 1085"/>
                <a:gd name="T10" fmla="*/ 1083 w 1084"/>
                <a:gd name="T11" fmla="*/ 540 h 1085"/>
              </a:gdLst>
              <a:ahLst/>
              <a:cxnLst>
                <a:cxn ang="0">
                  <a:pos x="T0" y="T1"/>
                </a:cxn>
                <a:cxn ang="0">
                  <a:pos x="T2" y="T3"/>
                </a:cxn>
                <a:cxn ang="0">
                  <a:pos x="T4" y="T5"/>
                </a:cxn>
                <a:cxn ang="0">
                  <a:pos x="T6" y="T7"/>
                </a:cxn>
                <a:cxn ang="0">
                  <a:pos x="T8" y="T9"/>
                </a:cxn>
                <a:cxn ang="0">
                  <a:pos x="T10" y="T11"/>
                </a:cxn>
              </a:cxnLst>
              <a:rect l="0" t="0" r="r" b="b"/>
              <a:pathLst>
                <a:path w="1084" h="1085">
                  <a:moveTo>
                    <a:pt x="1083" y="540"/>
                  </a:moveTo>
                  <a:lnTo>
                    <a:pt x="1083" y="540"/>
                  </a:lnTo>
                  <a:cubicBezTo>
                    <a:pt x="1083" y="838"/>
                    <a:pt x="843" y="1084"/>
                    <a:pt x="544" y="1084"/>
                  </a:cubicBezTo>
                  <a:cubicBezTo>
                    <a:pt x="241" y="1084"/>
                    <a:pt x="0" y="838"/>
                    <a:pt x="0" y="540"/>
                  </a:cubicBezTo>
                  <a:cubicBezTo>
                    <a:pt x="0" y="241"/>
                    <a:pt x="241" y="0"/>
                    <a:pt x="544" y="0"/>
                  </a:cubicBezTo>
                  <a:cubicBezTo>
                    <a:pt x="843" y="0"/>
                    <a:pt x="1083" y="241"/>
                    <a:pt x="1083" y="540"/>
                  </a:cubicBezTo>
                </a:path>
              </a:pathLst>
            </a:custGeom>
            <a:grp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sp>
          <p:nvSpPr>
            <p:cNvPr id="131" name="Freeform 6703"/>
            <p:cNvSpPr>
              <a:spLocks noChangeArrowheads="1"/>
            </p:cNvSpPr>
            <p:nvPr/>
          </p:nvSpPr>
          <p:spPr bwMode="auto">
            <a:xfrm>
              <a:off x="3798876" y="3800804"/>
              <a:ext cx="4660099" cy="809332"/>
            </a:xfrm>
            <a:custGeom>
              <a:avLst/>
              <a:gdLst>
                <a:gd name="T0" fmla="*/ 3057 w 3058"/>
                <a:gd name="T1" fmla="*/ 538 h 539"/>
                <a:gd name="T2" fmla="*/ 895 w 3058"/>
                <a:gd name="T3" fmla="*/ 538 h 539"/>
                <a:gd name="T4" fmla="*/ 0 w 3058"/>
                <a:gd name="T5" fmla="*/ 38 h 539"/>
                <a:gd name="T6" fmla="*/ 24 w 3058"/>
                <a:gd name="T7" fmla="*/ 0 h 539"/>
                <a:gd name="T8" fmla="*/ 910 w 3058"/>
                <a:gd name="T9" fmla="*/ 495 h 539"/>
                <a:gd name="T10" fmla="*/ 3057 w 3058"/>
                <a:gd name="T11" fmla="*/ 495 h 539"/>
                <a:gd name="T12" fmla="*/ 3057 w 3058"/>
                <a:gd name="T13" fmla="*/ 538 h 539"/>
              </a:gdLst>
              <a:ahLst/>
              <a:cxnLst>
                <a:cxn ang="0">
                  <a:pos x="T0" y="T1"/>
                </a:cxn>
                <a:cxn ang="0">
                  <a:pos x="T2" y="T3"/>
                </a:cxn>
                <a:cxn ang="0">
                  <a:pos x="T4" y="T5"/>
                </a:cxn>
                <a:cxn ang="0">
                  <a:pos x="T6" y="T7"/>
                </a:cxn>
                <a:cxn ang="0">
                  <a:pos x="T8" y="T9"/>
                </a:cxn>
                <a:cxn ang="0">
                  <a:pos x="T10" y="T11"/>
                </a:cxn>
                <a:cxn ang="0">
                  <a:pos x="T12" y="T13"/>
                </a:cxn>
              </a:cxnLst>
              <a:rect l="0" t="0" r="r" b="b"/>
              <a:pathLst>
                <a:path w="3058" h="539">
                  <a:moveTo>
                    <a:pt x="3057" y="538"/>
                  </a:moveTo>
                  <a:lnTo>
                    <a:pt x="895" y="538"/>
                  </a:lnTo>
                  <a:lnTo>
                    <a:pt x="0" y="38"/>
                  </a:lnTo>
                  <a:lnTo>
                    <a:pt x="24" y="0"/>
                  </a:lnTo>
                  <a:lnTo>
                    <a:pt x="910" y="495"/>
                  </a:lnTo>
                  <a:lnTo>
                    <a:pt x="3057" y="495"/>
                  </a:lnTo>
                  <a:lnTo>
                    <a:pt x="3057" y="538"/>
                  </a:lnTo>
                </a:path>
              </a:pathLst>
            </a:custGeom>
            <a:grpFill/>
            <a:ln>
              <a:noFill/>
            </a:ln>
            <a:effectLst/>
          </p:spPr>
          <p:txBody>
            <a:bodyPr wrap="none" anchor="ctr"/>
            <a:lstStyle/>
            <a:p>
              <a:pPr defTabSz="685800"/>
              <a:endParaRPr lang="en-US" sz="675">
                <a:solidFill>
                  <a:srgbClr val="7F7F7F"/>
                </a:solidFill>
                <a:latin typeface="Calibri" panose="020F0502020204030204"/>
                <a:ea typeface="微软雅黑" panose="020B0503020204020204" pitchFamily="34" charset="-122"/>
              </a:endParaRPr>
            </a:p>
          </p:txBody>
        </p:sp>
      </p:grpSp>
      <p:sp>
        <p:nvSpPr>
          <p:cNvPr id="132" name="TextBox 131"/>
          <p:cNvSpPr txBox="1"/>
          <p:nvPr/>
        </p:nvSpPr>
        <p:spPr>
          <a:xfrm>
            <a:off x="6377862" y="3935771"/>
            <a:ext cx="1061804" cy="253902"/>
          </a:xfrm>
          <a:prstGeom prst="rect">
            <a:avLst/>
          </a:prstGeom>
          <a:noFill/>
        </p:spPr>
        <p:txBody>
          <a:bodyPr wrap="none" lIns="68567" tIns="34283" rIns="68567" bIns="34283" rtlCol="0">
            <a:spAutoFit/>
          </a:bodyPr>
          <a:lstStyle/>
          <a:p>
            <a:pPr algn="r" defTabSz="685800"/>
            <a:r>
              <a:rPr lang="zh-CN" altLang="en-US" sz="1200" b="1" dirty="0">
                <a:solidFill>
                  <a:srgbClr val="445469"/>
                </a:solidFill>
                <a:latin typeface="Lato Regular"/>
                <a:ea typeface="微软雅黑" panose="020B0503020204020204" pitchFamily="34" charset="-122"/>
              </a:rPr>
              <a:t>输入你的标题</a:t>
            </a:r>
            <a:endParaRPr lang="id-ID" sz="1200" b="1" dirty="0">
              <a:solidFill>
                <a:srgbClr val="445469"/>
              </a:solidFill>
              <a:latin typeface="Lato Regular"/>
              <a:ea typeface="微软雅黑" panose="020B0503020204020204" pitchFamily="34" charset="-122"/>
            </a:endParaRPr>
          </a:p>
        </p:txBody>
      </p:sp>
      <p:sp>
        <p:nvSpPr>
          <p:cNvPr id="133" name="TextBox 132"/>
          <p:cNvSpPr txBox="1"/>
          <p:nvPr/>
        </p:nvSpPr>
        <p:spPr>
          <a:xfrm>
            <a:off x="5889099" y="4113488"/>
            <a:ext cx="1550567" cy="528207"/>
          </a:xfrm>
          <a:prstGeom prst="rect">
            <a:avLst/>
          </a:prstGeom>
          <a:noFill/>
        </p:spPr>
        <p:txBody>
          <a:bodyPr wrap="square" lIns="82283" tIns="41141" rIns="82283" bIns="41141" rtlCol="0">
            <a:spAutoFit/>
          </a:bodyPr>
          <a:lstStyle/>
          <a:p>
            <a:pPr algn="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a:t>
            </a:r>
            <a:r>
              <a:rPr lang="en-US" sz="900">
                <a:solidFill>
                  <a:srgbClr val="445469">
                    <a:alpha val="60000"/>
                  </a:srgbClr>
                </a:solidFill>
                <a:latin typeface="Lato Light"/>
                <a:ea typeface="微软雅黑" panose="020B0503020204020204" pitchFamily="34" charset="-122"/>
                <a:cs typeface="Lato Light"/>
              </a:rPr>
              <a:t>primary education</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134" name="TextBox 133"/>
          <p:cNvSpPr txBox="1"/>
          <p:nvPr/>
        </p:nvSpPr>
        <p:spPr>
          <a:xfrm>
            <a:off x="1835059" y="3935771"/>
            <a:ext cx="1061803" cy="253902"/>
          </a:xfrm>
          <a:prstGeom prst="rect">
            <a:avLst/>
          </a:prstGeom>
          <a:noFill/>
        </p:spPr>
        <p:txBody>
          <a:bodyPr wrap="none" lIns="68567" tIns="34283" rIns="68567" bIns="34283" rtlCol="0">
            <a:spAutoFit/>
          </a:bodyPr>
          <a:lstStyle/>
          <a:p>
            <a:pPr defTabSz="685800"/>
            <a:r>
              <a:rPr lang="zh-CN" altLang="en-US" sz="1200" b="1" dirty="0">
                <a:solidFill>
                  <a:srgbClr val="445469"/>
                </a:solidFill>
                <a:latin typeface="Lato Regular"/>
                <a:ea typeface="微软雅黑" panose="020B0503020204020204" pitchFamily="34" charset="-122"/>
              </a:rPr>
              <a:t>输入你的标题</a:t>
            </a:r>
            <a:endParaRPr lang="id-ID" sz="1200" b="1" dirty="0">
              <a:solidFill>
                <a:srgbClr val="445469"/>
              </a:solidFill>
              <a:latin typeface="Lato Regular"/>
              <a:ea typeface="微软雅黑" panose="020B0503020204020204" pitchFamily="34" charset="-122"/>
            </a:endParaRPr>
          </a:p>
        </p:txBody>
      </p:sp>
      <p:sp>
        <p:nvSpPr>
          <p:cNvPr id="135" name="TextBox 134"/>
          <p:cNvSpPr txBox="1"/>
          <p:nvPr/>
        </p:nvSpPr>
        <p:spPr>
          <a:xfrm>
            <a:off x="1823407" y="4113488"/>
            <a:ext cx="1550567" cy="528207"/>
          </a:xfrm>
          <a:prstGeom prst="rect">
            <a:avLst/>
          </a:prstGeom>
          <a:noFill/>
        </p:spPr>
        <p:txBody>
          <a:bodyPr wrap="square" lIns="82283" tIns="41141" rIns="82283" bIns="41141" rtlCol="0">
            <a:spAutoFit/>
          </a:bodyPr>
          <a:lstStyle/>
          <a:p>
            <a:pP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a:t>
            </a:r>
            <a:r>
              <a:rPr lang="en-US" sz="900">
                <a:solidFill>
                  <a:srgbClr val="445469">
                    <a:alpha val="60000"/>
                  </a:srgbClr>
                </a:solidFill>
                <a:latin typeface="Lato Light"/>
                <a:ea typeface="微软雅黑" panose="020B0503020204020204" pitchFamily="34" charset="-122"/>
                <a:cs typeface="Lato Light"/>
              </a:rPr>
              <a:t>primary education</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136" name="TextBox 135"/>
          <p:cNvSpPr txBox="1"/>
          <p:nvPr/>
        </p:nvSpPr>
        <p:spPr>
          <a:xfrm>
            <a:off x="6377862" y="1969863"/>
            <a:ext cx="1061804" cy="253902"/>
          </a:xfrm>
          <a:prstGeom prst="rect">
            <a:avLst/>
          </a:prstGeom>
          <a:noFill/>
        </p:spPr>
        <p:txBody>
          <a:bodyPr wrap="none" lIns="68567" tIns="34283" rIns="68567" bIns="34283" rtlCol="0">
            <a:spAutoFit/>
          </a:bodyPr>
          <a:lstStyle/>
          <a:p>
            <a:pPr algn="r" defTabSz="685800"/>
            <a:r>
              <a:rPr lang="zh-CN" altLang="en-US" sz="1200" b="1" dirty="0">
                <a:solidFill>
                  <a:srgbClr val="445469"/>
                </a:solidFill>
                <a:latin typeface="Lato Regular"/>
                <a:ea typeface="微软雅黑" panose="020B0503020204020204" pitchFamily="34" charset="-122"/>
              </a:rPr>
              <a:t>输入你的标题</a:t>
            </a:r>
            <a:endParaRPr lang="id-ID" sz="1200" b="1" dirty="0">
              <a:solidFill>
                <a:srgbClr val="445469"/>
              </a:solidFill>
              <a:latin typeface="Lato Regular"/>
              <a:ea typeface="微软雅黑" panose="020B0503020204020204" pitchFamily="34" charset="-122"/>
            </a:endParaRPr>
          </a:p>
        </p:txBody>
      </p:sp>
      <p:sp>
        <p:nvSpPr>
          <p:cNvPr id="137" name="TextBox 136"/>
          <p:cNvSpPr txBox="1"/>
          <p:nvPr/>
        </p:nvSpPr>
        <p:spPr>
          <a:xfrm>
            <a:off x="5889099" y="2147580"/>
            <a:ext cx="1550567" cy="528207"/>
          </a:xfrm>
          <a:prstGeom prst="rect">
            <a:avLst/>
          </a:prstGeom>
          <a:noFill/>
        </p:spPr>
        <p:txBody>
          <a:bodyPr wrap="square" lIns="82283" tIns="41141" rIns="82283" bIns="41141" rtlCol="0">
            <a:spAutoFit/>
          </a:bodyPr>
          <a:lstStyle/>
          <a:p>
            <a:pPr algn="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a:t>
            </a:r>
            <a:r>
              <a:rPr lang="en-US" sz="900">
                <a:solidFill>
                  <a:srgbClr val="445469">
                    <a:alpha val="60000"/>
                  </a:srgbClr>
                </a:solidFill>
                <a:latin typeface="Lato Light"/>
                <a:ea typeface="微软雅黑" panose="020B0503020204020204" pitchFamily="34" charset="-122"/>
                <a:cs typeface="Lato Light"/>
              </a:rPr>
              <a:t>primary education</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138" name="TextBox 137"/>
          <p:cNvSpPr txBox="1"/>
          <p:nvPr/>
        </p:nvSpPr>
        <p:spPr>
          <a:xfrm>
            <a:off x="1835059" y="1969863"/>
            <a:ext cx="1061803" cy="253902"/>
          </a:xfrm>
          <a:prstGeom prst="rect">
            <a:avLst/>
          </a:prstGeom>
          <a:noFill/>
        </p:spPr>
        <p:txBody>
          <a:bodyPr wrap="none" lIns="68567" tIns="34283" rIns="68567" bIns="34283" rtlCol="0">
            <a:spAutoFit/>
          </a:bodyPr>
          <a:lstStyle/>
          <a:p>
            <a:pPr defTabSz="685800"/>
            <a:r>
              <a:rPr lang="zh-CN" altLang="en-US" sz="1200" b="1" dirty="0">
                <a:solidFill>
                  <a:srgbClr val="445469"/>
                </a:solidFill>
                <a:latin typeface="Lato Regular"/>
                <a:ea typeface="微软雅黑" panose="020B0503020204020204" pitchFamily="34" charset="-122"/>
              </a:rPr>
              <a:t>输入你的标题</a:t>
            </a:r>
            <a:endParaRPr lang="id-ID" sz="1200" b="1" dirty="0">
              <a:solidFill>
                <a:srgbClr val="445469"/>
              </a:solidFill>
              <a:latin typeface="Lato Regular"/>
              <a:ea typeface="微软雅黑" panose="020B0503020204020204" pitchFamily="34" charset="-122"/>
            </a:endParaRPr>
          </a:p>
        </p:txBody>
      </p:sp>
      <p:sp>
        <p:nvSpPr>
          <p:cNvPr id="139" name="TextBox 138"/>
          <p:cNvSpPr txBox="1"/>
          <p:nvPr/>
        </p:nvSpPr>
        <p:spPr>
          <a:xfrm>
            <a:off x="1823407" y="2147580"/>
            <a:ext cx="1550567" cy="528207"/>
          </a:xfrm>
          <a:prstGeom prst="rect">
            <a:avLst/>
          </a:prstGeom>
          <a:noFill/>
        </p:spPr>
        <p:txBody>
          <a:bodyPr wrap="square" lIns="82283" tIns="41141" rIns="82283" bIns="41141" rtlCol="0">
            <a:spAutoFit/>
          </a:bodyPr>
          <a:lstStyle/>
          <a:p>
            <a:pPr defTabSz="685800">
              <a:lnSpc>
                <a:spcPct val="110000"/>
              </a:lnSpc>
            </a:pPr>
            <a:r>
              <a:rPr lang="en-US" sz="900" dirty="0">
                <a:solidFill>
                  <a:srgbClr val="445469">
                    <a:alpha val="60000"/>
                  </a:srgbClr>
                </a:solidFill>
                <a:latin typeface="Lato Light"/>
                <a:ea typeface="微软雅黑" panose="020B0503020204020204" pitchFamily="34" charset="-122"/>
                <a:cs typeface="Lato Light"/>
              </a:rPr>
              <a:t>Creativity is the key to success in the great and primary education</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140" name="Freeform 50"/>
          <p:cNvSpPr>
            <a:spLocks noChangeArrowheads="1"/>
          </p:cNvSpPr>
          <p:nvPr/>
        </p:nvSpPr>
        <p:spPr bwMode="auto">
          <a:xfrm>
            <a:off x="7017785" y="3427797"/>
            <a:ext cx="274566" cy="274637"/>
          </a:xfrm>
          <a:custGeom>
            <a:avLst/>
            <a:gdLst>
              <a:gd name="T0" fmla="*/ 235 w 634"/>
              <a:gd name="T1" fmla="*/ 162 h 634"/>
              <a:gd name="T2" fmla="*/ 235 w 634"/>
              <a:gd name="T3" fmla="*/ 118 h 634"/>
              <a:gd name="T4" fmla="*/ 117 w 634"/>
              <a:gd name="T5" fmla="*/ 133 h 634"/>
              <a:gd name="T6" fmla="*/ 117 w 634"/>
              <a:gd name="T7" fmla="*/ 236 h 634"/>
              <a:gd name="T8" fmla="*/ 162 w 634"/>
              <a:gd name="T9" fmla="*/ 236 h 634"/>
              <a:gd name="T10" fmla="*/ 250 w 634"/>
              <a:gd name="T11" fmla="*/ 280 h 634"/>
              <a:gd name="T12" fmla="*/ 176 w 634"/>
              <a:gd name="T13" fmla="*/ 162 h 634"/>
              <a:gd name="T14" fmla="*/ 485 w 634"/>
              <a:gd name="T15" fmla="*/ 383 h 634"/>
              <a:gd name="T16" fmla="*/ 471 w 634"/>
              <a:gd name="T17" fmla="*/ 398 h 634"/>
              <a:gd name="T18" fmla="*/ 383 w 634"/>
              <a:gd name="T19" fmla="*/ 354 h 634"/>
              <a:gd name="T20" fmla="*/ 441 w 634"/>
              <a:gd name="T21" fmla="*/ 471 h 634"/>
              <a:gd name="T22" fmla="*/ 367 w 634"/>
              <a:gd name="T23" fmla="*/ 501 h 634"/>
              <a:gd name="T24" fmla="*/ 485 w 634"/>
              <a:gd name="T25" fmla="*/ 516 h 634"/>
              <a:gd name="T26" fmla="*/ 515 w 634"/>
              <a:gd name="T27" fmla="*/ 501 h 634"/>
              <a:gd name="T28" fmla="*/ 485 w 634"/>
              <a:gd name="T29" fmla="*/ 383 h 634"/>
              <a:gd name="T30" fmla="*/ 250 w 634"/>
              <a:gd name="T31" fmla="*/ 354 h 634"/>
              <a:gd name="T32" fmla="*/ 162 w 634"/>
              <a:gd name="T33" fmla="*/ 398 h 634"/>
              <a:gd name="T34" fmla="*/ 117 w 634"/>
              <a:gd name="T35" fmla="*/ 398 h 634"/>
              <a:gd name="T36" fmla="*/ 117 w 634"/>
              <a:gd name="T37" fmla="*/ 516 h 634"/>
              <a:gd name="T38" fmla="*/ 235 w 634"/>
              <a:gd name="T39" fmla="*/ 516 h 634"/>
              <a:gd name="T40" fmla="*/ 235 w 634"/>
              <a:gd name="T41" fmla="*/ 471 h 634"/>
              <a:gd name="T42" fmla="*/ 279 w 634"/>
              <a:gd name="T43" fmla="*/ 383 h 634"/>
              <a:gd name="T44" fmla="*/ 544 w 634"/>
              <a:gd name="T45" fmla="*/ 0 h 634"/>
              <a:gd name="T46" fmla="*/ 73 w 634"/>
              <a:gd name="T47" fmla="*/ 0 h 634"/>
              <a:gd name="T48" fmla="*/ 0 w 634"/>
              <a:gd name="T49" fmla="*/ 560 h 634"/>
              <a:gd name="T50" fmla="*/ 544 w 634"/>
              <a:gd name="T51" fmla="*/ 633 h 634"/>
              <a:gd name="T52" fmla="*/ 633 w 634"/>
              <a:gd name="T53" fmla="*/ 89 h 634"/>
              <a:gd name="T54" fmla="*/ 588 w 634"/>
              <a:gd name="T55" fmla="*/ 560 h 634"/>
              <a:gd name="T56" fmla="*/ 544 w 634"/>
              <a:gd name="T57" fmla="*/ 589 h 634"/>
              <a:gd name="T58" fmla="*/ 44 w 634"/>
              <a:gd name="T59" fmla="*/ 560 h 634"/>
              <a:gd name="T60" fmla="*/ 73 w 634"/>
              <a:gd name="T61" fmla="*/ 45 h 634"/>
              <a:gd name="T62" fmla="*/ 588 w 634"/>
              <a:gd name="T63" fmla="*/ 89 h 634"/>
              <a:gd name="T64" fmla="*/ 485 w 634"/>
              <a:gd name="T65" fmla="*/ 118 h 634"/>
              <a:gd name="T66" fmla="*/ 397 w 634"/>
              <a:gd name="T67" fmla="*/ 118 h 634"/>
              <a:gd name="T68" fmla="*/ 397 w 634"/>
              <a:gd name="T69" fmla="*/ 162 h 634"/>
              <a:gd name="T70" fmla="*/ 353 w 634"/>
              <a:gd name="T71" fmla="*/ 251 h 634"/>
              <a:gd name="T72" fmla="*/ 471 w 634"/>
              <a:gd name="T73" fmla="*/ 192 h 634"/>
              <a:gd name="T74" fmla="*/ 485 w 634"/>
              <a:gd name="T75" fmla="*/ 266 h 634"/>
              <a:gd name="T76" fmla="*/ 515 w 634"/>
              <a:gd name="T77" fmla="*/ 148 h 634"/>
              <a:gd name="T78" fmla="*/ 485 w 634"/>
              <a:gd name="T79" fmla="*/ 118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34" h="634">
                <a:moveTo>
                  <a:pt x="235" y="162"/>
                </a:moveTo>
                <a:lnTo>
                  <a:pt x="235" y="162"/>
                </a:lnTo>
                <a:cubicBezTo>
                  <a:pt x="250" y="162"/>
                  <a:pt x="250" y="148"/>
                  <a:pt x="250" y="148"/>
                </a:cubicBezTo>
                <a:cubicBezTo>
                  <a:pt x="250" y="133"/>
                  <a:pt x="250" y="118"/>
                  <a:pt x="235" y="118"/>
                </a:cubicBezTo>
                <a:cubicBezTo>
                  <a:pt x="132" y="118"/>
                  <a:pt x="132" y="118"/>
                  <a:pt x="132" y="118"/>
                </a:cubicBezTo>
                <a:cubicBezTo>
                  <a:pt x="132" y="118"/>
                  <a:pt x="132" y="118"/>
                  <a:pt x="117" y="133"/>
                </a:cubicBezTo>
                <a:cubicBezTo>
                  <a:pt x="117" y="133"/>
                  <a:pt x="117" y="133"/>
                  <a:pt x="117" y="148"/>
                </a:cubicBezTo>
                <a:cubicBezTo>
                  <a:pt x="117" y="236"/>
                  <a:pt x="117" y="236"/>
                  <a:pt x="117" y="236"/>
                </a:cubicBezTo>
                <a:cubicBezTo>
                  <a:pt x="117" y="251"/>
                  <a:pt x="132" y="266"/>
                  <a:pt x="132" y="266"/>
                </a:cubicBezTo>
                <a:cubicBezTo>
                  <a:pt x="147" y="266"/>
                  <a:pt x="162" y="251"/>
                  <a:pt x="162" y="236"/>
                </a:cubicBezTo>
                <a:cubicBezTo>
                  <a:pt x="162" y="192"/>
                  <a:pt x="162" y="192"/>
                  <a:pt x="162" y="192"/>
                </a:cubicBezTo>
                <a:cubicBezTo>
                  <a:pt x="250" y="280"/>
                  <a:pt x="250" y="280"/>
                  <a:pt x="250" y="280"/>
                </a:cubicBezTo>
                <a:cubicBezTo>
                  <a:pt x="279" y="251"/>
                  <a:pt x="279" y="251"/>
                  <a:pt x="279" y="251"/>
                </a:cubicBezTo>
                <a:cubicBezTo>
                  <a:pt x="176" y="162"/>
                  <a:pt x="176" y="162"/>
                  <a:pt x="176" y="162"/>
                </a:cubicBezTo>
                <a:lnTo>
                  <a:pt x="235" y="162"/>
                </a:lnTo>
                <a:close/>
                <a:moveTo>
                  <a:pt x="485" y="383"/>
                </a:moveTo>
                <a:lnTo>
                  <a:pt x="485" y="383"/>
                </a:lnTo>
                <a:cubicBezTo>
                  <a:pt x="485" y="383"/>
                  <a:pt x="471" y="383"/>
                  <a:pt x="471" y="398"/>
                </a:cubicBezTo>
                <a:cubicBezTo>
                  <a:pt x="471" y="442"/>
                  <a:pt x="471" y="442"/>
                  <a:pt x="471" y="442"/>
                </a:cubicBezTo>
                <a:cubicBezTo>
                  <a:pt x="383" y="354"/>
                  <a:pt x="383" y="354"/>
                  <a:pt x="383" y="354"/>
                </a:cubicBezTo>
                <a:cubicBezTo>
                  <a:pt x="353" y="383"/>
                  <a:pt x="353" y="383"/>
                  <a:pt x="353" y="383"/>
                </a:cubicBezTo>
                <a:cubicBezTo>
                  <a:pt x="441" y="471"/>
                  <a:pt x="441" y="471"/>
                  <a:pt x="441" y="471"/>
                </a:cubicBezTo>
                <a:cubicBezTo>
                  <a:pt x="397" y="471"/>
                  <a:pt x="397" y="471"/>
                  <a:pt x="397" y="471"/>
                </a:cubicBezTo>
                <a:cubicBezTo>
                  <a:pt x="383" y="471"/>
                  <a:pt x="367" y="486"/>
                  <a:pt x="367" y="501"/>
                </a:cubicBezTo>
                <a:cubicBezTo>
                  <a:pt x="367" y="501"/>
                  <a:pt x="383" y="516"/>
                  <a:pt x="397" y="516"/>
                </a:cubicBezTo>
                <a:cubicBezTo>
                  <a:pt x="485" y="516"/>
                  <a:pt x="485" y="516"/>
                  <a:pt x="485" y="516"/>
                </a:cubicBezTo>
                <a:cubicBezTo>
                  <a:pt x="500" y="516"/>
                  <a:pt x="500" y="516"/>
                  <a:pt x="500" y="516"/>
                </a:cubicBezTo>
                <a:cubicBezTo>
                  <a:pt x="515" y="501"/>
                  <a:pt x="515" y="501"/>
                  <a:pt x="515" y="501"/>
                </a:cubicBezTo>
                <a:cubicBezTo>
                  <a:pt x="515" y="398"/>
                  <a:pt x="515" y="398"/>
                  <a:pt x="515" y="398"/>
                </a:cubicBezTo>
                <a:cubicBezTo>
                  <a:pt x="515" y="383"/>
                  <a:pt x="500" y="383"/>
                  <a:pt x="485" y="383"/>
                </a:cubicBezTo>
                <a:close/>
                <a:moveTo>
                  <a:pt x="250" y="354"/>
                </a:moveTo>
                <a:lnTo>
                  <a:pt x="250" y="354"/>
                </a:lnTo>
                <a:cubicBezTo>
                  <a:pt x="162" y="442"/>
                  <a:pt x="162" y="442"/>
                  <a:pt x="162" y="442"/>
                </a:cubicBezTo>
                <a:cubicBezTo>
                  <a:pt x="162" y="398"/>
                  <a:pt x="162" y="398"/>
                  <a:pt x="162" y="398"/>
                </a:cubicBezTo>
                <a:cubicBezTo>
                  <a:pt x="162" y="383"/>
                  <a:pt x="147" y="383"/>
                  <a:pt x="132" y="383"/>
                </a:cubicBezTo>
                <a:cubicBezTo>
                  <a:pt x="132" y="383"/>
                  <a:pt x="117" y="383"/>
                  <a:pt x="117" y="398"/>
                </a:cubicBezTo>
                <a:cubicBezTo>
                  <a:pt x="117" y="501"/>
                  <a:pt x="117" y="501"/>
                  <a:pt x="117" y="501"/>
                </a:cubicBezTo>
                <a:cubicBezTo>
                  <a:pt x="117" y="501"/>
                  <a:pt x="117" y="501"/>
                  <a:pt x="117" y="516"/>
                </a:cubicBezTo>
                <a:cubicBezTo>
                  <a:pt x="132" y="516"/>
                  <a:pt x="132" y="516"/>
                  <a:pt x="132" y="516"/>
                </a:cubicBezTo>
                <a:cubicBezTo>
                  <a:pt x="235" y="516"/>
                  <a:pt x="235" y="516"/>
                  <a:pt x="235" y="516"/>
                </a:cubicBezTo>
                <a:cubicBezTo>
                  <a:pt x="250" y="516"/>
                  <a:pt x="250" y="501"/>
                  <a:pt x="250" y="501"/>
                </a:cubicBezTo>
                <a:cubicBezTo>
                  <a:pt x="250" y="486"/>
                  <a:pt x="250" y="471"/>
                  <a:pt x="235" y="471"/>
                </a:cubicBezTo>
                <a:cubicBezTo>
                  <a:pt x="176" y="471"/>
                  <a:pt x="176" y="471"/>
                  <a:pt x="176" y="471"/>
                </a:cubicBezTo>
                <a:cubicBezTo>
                  <a:pt x="279" y="383"/>
                  <a:pt x="279" y="383"/>
                  <a:pt x="279" y="383"/>
                </a:cubicBezTo>
                <a:lnTo>
                  <a:pt x="250" y="354"/>
                </a:lnTo>
                <a:close/>
                <a:moveTo>
                  <a:pt x="544" y="0"/>
                </a:moveTo>
                <a:lnTo>
                  <a:pt x="544" y="0"/>
                </a:lnTo>
                <a:cubicBezTo>
                  <a:pt x="73" y="0"/>
                  <a:pt x="73" y="0"/>
                  <a:pt x="73" y="0"/>
                </a:cubicBezTo>
                <a:cubicBezTo>
                  <a:pt x="29" y="0"/>
                  <a:pt x="0" y="45"/>
                  <a:pt x="0" y="89"/>
                </a:cubicBezTo>
                <a:cubicBezTo>
                  <a:pt x="0" y="560"/>
                  <a:pt x="0" y="560"/>
                  <a:pt x="0" y="560"/>
                </a:cubicBezTo>
                <a:cubicBezTo>
                  <a:pt x="0" y="604"/>
                  <a:pt x="29" y="633"/>
                  <a:pt x="73" y="633"/>
                </a:cubicBezTo>
                <a:cubicBezTo>
                  <a:pt x="544" y="633"/>
                  <a:pt x="544" y="633"/>
                  <a:pt x="544" y="633"/>
                </a:cubicBezTo>
                <a:cubicBezTo>
                  <a:pt x="588" y="633"/>
                  <a:pt x="633" y="604"/>
                  <a:pt x="633" y="560"/>
                </a:cubicBezTo>
                <a:cubicBezTo>
                  <a:pt x="633" y="89"/>
                  <a:pt x="633" y="89"/>
                  <a:pt x="633" y="89"/>
                </a:cubicBezTo>
                <a:cubicBezTo>
                  <a:pt x="633" y="45"/>
                  <a:pt x="588" y="0"/>
                  <a:pt x="544" y="0"/>
                </a:cubicBezTo>
                <a:close/>
                <a:moveTo>
                  <a:pt x="588" y="560"/>
                </a:moveTo>
                <a:lnTo>
                  <a:pt x="588" y="560"/>
                </a:lnTo>
                <a:cubicBezTo>
                  <a:pt x="588" y="575"/>
                  <a:pt x="574" y="589"/>
                  <a:pt x="544" y="589"/>
                </a:cubicBezTo>
                <a:cubicBezTo>
                  <a:pt x="73" y="589"/>
                  <a:pt x="73" y="589"/>
                  <a:pt x="73" y="589"/>
                </a:cubicBezTo>
                <a:cubicBezTo>
                  <a:pt x="58" y="589"/>
                  <a:pt x="44" y="575"/>
                  <a:pt x="44" y="560"/>
                </a:cubicBezTo>
                <a:cubicBezTo>
                  <a:pt x="44" y="89"/>
                  <a:pt x="44" y="89"/>
                  <a:pt x="44" y="89"/>
                </a:cubicBezTo>
                <a:cubicBezTo>
                  <a:pt x="44" y="59"/>
                  <a:pt x="58" y="45"/>
                  <a:pt x="73" y="45"/>
                </a:cubicBezTo>
                <a:cubicBezTo>
                  <a:pt x="544" y="45"/>
                  <a:pt x="544" y="45"/>
                  <a:pt x="544" y="45"/>
                </a:cubicBezTo>
                <a:cubicBezTo>
                  <a:pt x="574" y="45"/>
                  <a:pt x="588" y="59"/>
                  <a:pt x="588" y="89"/>
                </a:cubicBezTo>
                <a:lnTo>
                  <a:pt x="588" y="560"/>
                </a:lnTo>
                <a:close/>
                <a:moveTo>
                  <a:pt x="485" y="118"/>
                </a:moveTo>
                <a:lnTo>
                  <a:pt x="485" y="118"/>
                </a:lnTo>
                <a:cubicBezTo>
                  <a:pt x="397" y="118"/>
                  <a:pt x="397" y="118"/>
                  <a:pt x="397" y="118"/>
                </a:cubicBezTo>
                <a:cubicBezTo>
                  <a:pt x="383" y="118"/>
                  <a:pt x="367" y="133"/>
                  <a:pt x="367" y="148"/>
                </a:cubicBezTo>
                <a:cubicBezTo>
                  <a:pt x="367" y="148"/>
                  <a:pt x="383" y="162"/>
                  <a:pt x="397" y="162"/>
                </a:cubicBezTo>
                <a:cubicBezTo>
                  <a:pt x="441" y="162"/>
                  <a:pt x="441" y="162"/>
                  <a:pt x="441" y="162"/>
                </a:cubicBezTo>
                <a:cubicBezTo>
                  <a:pt x="353" y="251"/>
                  <a:pt x="353" y="251"/>
                  <a:pt x="353" y="251"/>
                </a:cubicBezTo>
                <a:cubicBezTo>
                  <a:pt x="383" y="280"/>
                  <a:pt x="383" y="280"/>
                  <a:pt x="383" y="280"/>
                </a:cubicBezTo>
                <a:cubicBezTo>
                  <a:pt x="471" y="192"/>
                  <a:pt x="471" y="192"/>
                  <a:pt x="471" y="192"/>
                </a:cubicBezTo>
                <a:cubicBezTo>
                  <a:pt x="471" y="236"/>
                  <a:pt x="471" y="236"/>
                  <a:pt x="471" y="236"/>
                </a:cubicBezTo>
                <a:cubicBezTo>
                  <a:pt x="471" y="251"/>
                  <a:pt x="485" y="266"/>
                  <a:pt x="485" y="266"/>
                </a:cubicBezTo>
                <a:cubicBezTo>
                  <a:pt x="500" y="266"/>
                  <a:pt x="515" y="251"/>
                  <a:pt x="515" y="236"/>
                </a:cubicBezTo>
                <a:cubicBezTo>
                  <a:pt x="515" y="148"/>
                  <a:pt x="515" y="148"/>
                  <a:pt x="515" y="148"/>
                </a:cubicBezTo>
                <a:cubicBezTo>
                  <a:pt x="515" y="133"/>
                  <a:pt x="515" y="133"/>
                  <a:pt x="500" y="133"/>
                </a:cubicBezTo>
                <a:cubicBezTo>
                  <a:pt x="500" y="118"/>
                  <a:pt x="500" y="118"/>
                  <a:pt x="485" y="118"/>
                </a:cubicBezTo>
                <a:close/>
              </a:path>
            </a:pathLst>
          </a:custGeom>
          <a:solidFill>
            <a:schemeClr val="bg1"/>
          </a:solidFill>
          <a:ln>
            <a:noFill/>
          </a:ln>
          <a:effectLst/>
        </p:spPr>
        <p:txBody>
          <a:bodyPr wrap="none" lIns="91424" tIns="45713" rIns="91424" bIns="45713" anchor="ctr"/>
          <a:lstStyle/>
          <a:p>
            <a:pPr defTabSz="685800">
              <a:defRPr/>
            </a:pPr>
            <a:endParaRPr lang="en-US" sz="675">
              <a:solidFill>
                <a:srgbClr val="7F7F7F"/>
              </a:solidFill>
              <a:latin typeface="Calibri" panose="020F0502020204030204"/>
              <a:ea typeface="微软雅黑" panose="020B0503020204020204" pitchFamily="34" charset="-122"/>
            </a:endParaRPr>
          </a:p>
        </p:txBody>
      </p:sp>
      <p:sp>
        <p:nvSpPr>
          <p:cNvPr id="141" name="Freeform 108"/>
          <p:cNvSpPr>
            <a:spLocks noChangeArrowheads="1"/>
          </p:cNvSpPr>
          <p:nvPr/>
        </p:nvSpPr>
        <p:spPr bwMode="auto">
          <a:xfrm>
            <a:off x="1979048" y="3439196"/>
            <a:ext cx="266631" cy="274637"/>
          </a:xfrm>
          <a:custGeom>
            <a:avLst/>
            <a:gdLst>
              <a:gd name="T0" fmla="*/ 88 w 619"/>
              <a:gd name="T1" fmla="*/ 89 h 634"/>
              <a:gd name="T2" fmla="*/ 88 w 619"/>
              <a:gd name="T3" fmla="*/ 89 h 634"/>
              <a:gd name="T4" fmla="*/ 73 w 619"/>
              <a:gd name="T5" fmla="*/ 103 h 634"/>
              <a:gd name="T6" fmla="*/ 88 w 619"/>
              <a:gd name="T7" fmla="*/ 118 h 634"/>
              <a:gd name="T8" fmla="*/ 118 w 619"/>
              <a:gd name="T9" fmla="*/ 103 h 634"/>
              <a:gd name="T10" fmla="*/ 88 w 619"/>
              <a:gd name="T11" fmla="*/ 89 h 634"/>
              <a:gd name="T12" fmla="*/ 545 w 619"/>
              <a:gd name="T13" fmla="*/ 0 h 634"/>
              <a:gd name="T14" fmla="*/ 545 w 619"/>
              <a:gd name="T15" fmla="*/ 0 h 634"/>
              <a:gd name="T16" fmla="*/ 73 w 619"/>
              <a:gd name="T17" fmla="*/ 0 h 634"/>
              <a:gd name="T18" fmla="*/ 0 w 619"/>
              <a:gd name="T19" fmla="*/ 89 h 634"/>
              <a:gd name="T20" fmla="*/ 0 w 619"/>
              <a:gd name="T21" fmla="*/ 560 h 634"/>
              <a:gd name="T22" fmla="*/ 73 w 619"/>
              <a:gd name="T23" fmla="*/ 633 h 634"/>
              <a:gd name="T24" fmla="*/ 545 w 619"/>
              <a:gd name="T25" fmla="*/ 633 h 634"/>
              <a:gd name="T26" fmla="*/ 618 w 619"/>
              <a:gd name="T27" fmla="*/ 560 h 634"/>
              <a:gd name="T28" fmla="*/ 618 w 619"/>
              <a:gd name="T29" fmla="*/ 89 h 634"/>
              <a:gd name="T30" fmla="*/ 545 w 619"/>
              <a:gd name="T31" fmla="*/ 0 h 634"/>
              <a:gd name="T32" fmla="*/ 589 w 619"/>
              <a:gd name="T33" fmla="*/ 560 h 634"/>
              <a:gd name="T34" fmla="*/ 589 w 619"/>
              <a:gd name="T35" fmla="*/ 560 h 634"/>
              <a:gd name="T36" fmla="*/ 545 w 619"/>
              <a:gd name="T37" fmla="*/ 589 h 634"/>
              <a:gd name="T38" fmla="*/ 73 w 619"/>
              <a:gd name="T39" fmla="*/ 589 h 634"/>
              <a:gd name="T40" fmla="*/ 29 w 619"/>
              <a:gd name="T41" fmla="*/ 560 h 634"/>
              <a:gd name="T42" fmla="*/ 29 w 619"/>
              <a:gd name="T43" fmla="*/ 206 h 634"/>
              <a:gd name="T44" fmla="*/ 589 w 619"/>
              <a:gd name="T45" fmla="*/ 206 h 634"/>
              <a:gd name="T46" fmla="*/ 589 w 619"/>
              <a:gd name="T47" fmla="*/ 560 h 634"/>
              <a:gd name="T48" fmla="*/ 589 w 619"/>
              <a:gd name="T49" fmla="*/ 162 h 634"/>
              <a:gd name="T50" fmla="*/ 589 w 619"/>
              <a:gd name="T51" fmla="*/ 162 h 634"/>
              <a:gd name="T52" fmla="*/ 29 w 619"/>
              <a:gd name="T53" fmla="*/ 162 h 634"/>
              <a:gd name="T54" fmla="*/ 29 w 619"/>
              <a:gd name="T55" fmla="*/ 89 h 634"/>
              <a:gd name="T56" fmla="*/ 73 w 619"/>
              <a:gd name="T57" fmla="*/ 44 h 634"/>
              <a:gd name="T58" fmla="*/ 545 w 619"/>
              <a:gd name="T59" fmla="*/ 44 h 634"/>
              <a:gd name="T60" fmla="*/ 589 w 619"/>
              <a:gd name="T61" fmla="*/ 89 h 634"/>
              <a:gd name="T62" fmla="*/ 589 w 619"/>
              <a:gd name="T63" fmla="*/ 162 h 634"/>
              <a:gd name="T64" fmla="*/ 250 w 619"/>
              <a:gd name="T65" fmla="*/ 89 h 634"/>
              <a:gd name="T66" fmla="*/ 250 w 619"/>
              <a:gd name="T67" fmla="*/ 89 h 634"/>
              <a:gd name="T68" fmla="*/ 235 w 619"/>
              <a:gd name="T69" fmla="*/ 103 h 634"/>
              <a:gd name="T70" fmla="*/ 250 w 619"/>
              <a:gd name="T71" fmla="*/ 118 h 634"/>
              <a:gd name="T72" fmla="*/ 265 w 619"/>
              <a:gd name="T73" fmla="*/ 103 h 634"/>
              <a:gd name="T74" fmla="*/ 250 w 619"/>
              <a:gd name="T75" fmla="*/ 89 h 634"/>
              <a:gd name="T76" fmla="*/ 177 w 619"/>
              <a:gd name="T77" fmla="*/ 89 h 634"/>
              <a:gd name="T78" fmla="*/ 177 w 619"/>
              <a:gd name="T79" fmla="*/ 89 h 634"/>
              <a:gd name="T80" fmla="*/ 147 w 619"/>
              <a:gd name="T81" fmla="*/ 103 h 634"/>
              <a:gd name="T82" fmla="*/ 177 w 619"/>
              <a:gd name="T83" fmla="*/ 118 h 634"/>
              <a:gd name="T84" fmla="*/ 191 w 619"/>
              <a:gd name="T85" fmla="*/ 103 h 634"/>
              <a:gd name="T86" fmla="*/ 177 w 619"/>
              <a:gd name="T87" fmla="*/ 89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9" h="634">
                <a:moveTo>
                  <a:pt x="88" y="89"/>
                </a:moveTo>
                <a:lnTo>
                  <a:pt x="88" y="89"/>
                </a:lnTo>
                <a:cubicBezTo>
                  <a:pt x="88" y="89"/>
                  <a:pt x="73" y="89"/>
                  <a:pt x="73" y="103"/>
                </a:cubicBezTo>
                <a:cubicBezTo>
                  <a:pt x="73" y="118"/>
                  <a:pt x="88" y="118"/>
                  <a:pt x="88" y="118"/>
                </a:cubicBezTo>
                <a:cubicBezTo>
                  <a:pt x="103" y="118"/>
                  <a:pt x="118" y="118"/>
                  <a:pt x="118" y="103"/>
                </a:cubicBezTo>
                <a:cubicBezTo>
                  <a:pt x="118" y="89"/>
                  <a:pt x="103" y="89"/>
                  <a:pt x="88" y="89"/>
                </a:cubicBezTo>
                <a:close/>
                <a:moveTo>
                  <a:pt x="545" y="0"/>
                </a:moveTo>
                <a:lnTo>
                  <a:pt x="545" y="0"/>
                </a:lnTo>
                <a:cubicBezTo>
                  <a:pt x="73" y="0"/>
                  <a:pt x="73" y="0"/>
                  <a:pt x="73" y="0"/>
                </a:cubicBezTo>
                <a:cubicBezTo>
                  <a:pt x="29" y="0"/>
                  <a:pt x="0" y="44"/>
                  <a:pt x="0" y="89"/>
                </a:cubicBezTo>
                <a:cubicBezTo>
                  <a:pt x="0" y="560"/>
                  <a:pt x="0" y="560"/>
                  <a:pt x="0" y="560"/>
                </a:cubicBezTo>
                <a:cubicBezTo>
                  <a:pt x="0" y="604"/>
                  <a:pt x="29" y="633"/>
                  <a:pt x="73" y="633"/>
                </a:cubicBezTo>
                <a:cubicBezTo>
                  <a:pt x="545" y="633"/>
                  <a:pt x="545" y="633"/>
                  <a:pt x="545" y="633"/>
                </a:cubicBezTo>
                <a:cubicBezTo>
                  <a:pt x="589" y="633"/>
                  <a:pt x="618" y="604"/>
                  <a:pt x="618" y="560"/>
                </a:cubicBezTo>
                <a:cubicBezTo>
                  <a:pt x="618" y="89"/>
                  <a:pt x="618" y="89"/>
                  <a:pt x="618" y="89"/>
                </a:cubicBezTo>
                <a:cubicBezTo>
                  <a:pt x="618" y="44"/>
                  <a:pt x="589" y="0"/>
                  <a:pt x="545" y="0"/>
                </a:cubicBezTo>
                <a:close/>
                <a:moveTo>
                  <a:pt x="589" y="560"/>
                </a:moveTo>
                <a:lnTo>
                  <a:pt x="589" y="560"/>
                </a:lnTo>
                <a:cubicBezTo>
                  <a:pt x="589" y="574"/>
                  <a:pt x="559" y="589"/>
                  <a:pt x="545" y="589"/>
                </a:cubicBezTo>
                <a:cubicBezTo>
                  <a:pt x="73" y="589"/>
                  <a:pt x="73" y="589"/>
                  <a:pt x="73" y="589"/>
                </a:cubicBezTo>
                <a:cubicBezTo>
                  <a:pt x="59" y="589"/>
                  <a:pt x="29" y="574"/>
                  <a:pt x="29" y="560"/>
                </a:cubicBezTo>
                <a:cubicBezTo>
                  <a:pt x="29" y="206"/>
                  <a:pt x="29" y="206"/>
                  <a:pt x="29" y="206"/>
                </a:cubicBezTo>
                <a:cubicBezTo>
                  <a:pt x="589" y="206"/>
                  <a:pt x="589" y="206"/>
                  <a:pt x="589" y="206"/>
                </a:cubicBezTo>
                <a:lnTo>
                  <a:pt x="589" y="560"/>
                </a:lnTo>
                <a:close/>
                <a:moveTo>
                  <a:pt x="589" y="162"/>
                </a:moveTo>
                <a:lnTo>
                  <a:pt x="589" y="162"/>
                </a:lnTo>
                <a:cubicBezTo>
                  <a:pt x="29" y="162"/>
                  <a:pt x="29" y="162"/>
                  <a:pt x="29" y="162"/>
                </a:cubicBezTo>
                <a:cubicBezTo>
                  <a:pt x="29" y="89"/>
                  <a:pt x="29" y="89"/>
                  <a:pt x="29" y="89"/>
                </a:cubicBezTo>
                <a:cubicBezTo>
                  <a:pt x="29" y="59"/>
                  <a:pt x="59" y="44"/>
                  <a:pt x="73" y="44"/>
                </a:cubicBezTo>
                <a:cubicBezTo>
                  <a:pt x="545" y="44"/>
                  <a:pt x="545" y="44"/>
                  <a:pt x="545" y="44"/>
                </a:cubicBezTo>
                <a:cubicBezTo>
                  <a:pt x="559" y="44"/>
                  <a:pt x="589" y="59"/>
                  <a:pt x="589" y="89"/>
                </a:cubicBezTo>
                <a:lnTo>
                  <a:pt x="589" y="162"/>
                </a:lnTo>
                <a:close/>
                <a:moveTo>
                  <a:pt x="250" y="89"/>
                </a:moveTo>
                <a:lnTo>
                  <a:pt x="250" y="89"/>
                </a:lnTo>
                <a:cubicBezTo>
                  <a:pt x="235" y="89"/>
                  <a:pt x="235" y="89"/>
                  <a:pt x="235" y="103"/>
                </a:cubicBezTo>
                <a:cubicBezTo>
                  <a:pt x="235" y="118"/>
                  <a:pt x="235" y="118"/>
                  <a:pt x="250" y="118"/>
                </a:cubicBezTo>
                <a:cubicBezTo>
                  <a:pt x="265" y="118"/>
                  <a:pt x="265" y="118"/>
                  <a:pt x="265" y="103"/>
                </a:cubicBezTo>
                <a:cubicBezTo>
                  <a:pt x="265" y="89"/>
                  <a:pt x="265" y="89"/>
                  <a:pt x="250" y="89"/>
                </a:cubicBezTo>
                <a:close/>
                <a:moveTo>
                  <a:pt x="177" y="89"/>
                </a:moveTo>
                <a:lnTo>
                  <a:pt x="177" y="89"/>
                </a:lnTo>
                <a:cubicBezTo>
                  <a:pt x="162" y="89"/>
                  <a:pt x="147" y="89"/>
                  <a:pt x="147" y="103"/>
                </a:cubicBezTo>
                <a:cubicBezTo>
                  <a:pt x="147" y="118"/>
                  <a:pt x="162" y="118"/>
                  <a:pt x="177" y="118"/>
                </a:cubicBezTo>
                <a:cubicBezTo>
                  <a:pt x="177" y="118"/>
                  <a:pt x="191" y="118"/>
                  <a:pt x="191" y="103"/>
                </a:cubicBezTo>
                <a:cubicBezTo>
                  <a:pt x="191" y="89"/>
                  <a:pt x="177" y="89"/>
                  <a:pt x="177" y="89"/>
                </a:cubicBezTo>
                <a:close/>
              </a:path>
            </a:pathLst>
          </a:custGeom>
          <a:solidFill>
            <a:schemeClr val="bg1"/>
          </a:solidFill>
          <a:ln>
            <a:noFill/>
          </a:ln>
          <a:effectLst/>
        </p:spPr>
        <p:txBody>
          <a:bodyPr wrap="none" lIns="91424" tIns="45713" rIns="91424" bIns="45713" anchor="ctr"/>
          <a:lstStyle/>
          <a:p>
            <a:pPr defTabSz="685800">
              <a:defRPr/>
            </a:pPr>
            <a:endParaRPr lang="en-US" sz="675">
              <a:solidFill>
                <a:srgbClr val="7F7F7F"/>
              </a:solidFill>
              <a:latin typeface="Calibri" panose="020F0502020204030204"/>
              <a:ea typeface="微软雅黑" panose="020B0503020204020204" pitchFamily="34" charset="-122"/>
            </a:endParaRPr>
          </a:p>
        </p:txBody>
      </p:sp>
      <p:sp>
        <p:nvSpPr>
          <p:cNvPr id="142" name="Freeform 136"/>
          <p:cNvSpPr>
            <a:spLocks noChangeArrowheads="1"/>
          </p:cNvSpPr>
          <p:nvPr/>
        </p:nvSpPr>
        <p:spPr bwMode="auto">
          <a:xfrm>
            <a:off x="7017785" y="1450640"/>
            <a:ext cx="274566" cy="274637"/>
          </a:xfrm>
          <a:custGeom>
            <a:avLst/>
            <a:gdLst>
              <a:gd name="T0" fmla="*/ 501 w 634"/>
              <a:gd name="T1" fmla="*/ 235 h 634"/>
              <a:gd name="T2" fmla="*/ 501 w 634"/>
              <a:gd name="T3" fmla="*/ 353 h 634"/>
              <a:gd name="T4" fmla="*/ 501 w 634"/>
              <a:gd name="T5" fmla="*/ 235 h 634"/>
              <a:gd name="T6" fmla="*/ 516 w 634"/>
              <a:gd name="T7" fmla="*/ 324 h 634"/>
              <a:gd name="T8" fmla="*/ 471 w 634"/>
              <a:gd name="T9" fmla="*/ 280 h 634"/>
              <a:gd name="T10" fmla="*/ 516 w 634"/>
              <a:gd name="T11" fmla="*/ 324 h 634"/>
              <a:gd name="T12" fmla="*/ 530 w 634"/>
              <a:gd name="T13" fmla="*/ 515 h 634"/>
              <a:gd name="T14" fmla="*/ 442 w 634"/>
              <a:gd name="T15" fmla="*/ 530 h 634"/>
              <a:gd name="T16" fmla="*/ 530 w 634"/>
              <a:gd name="T17" fmla="*/ 560 h 634"/>
              <a:gd name="T18" fmla="*/ 530 w 634"/>
              <a:gd name="T19" fmla="*/ 515 h 634"/>
              <a:gd name="T20" fmla="*/ 354 w 634"/>
              <a:gd name="T21" fmla="*/ 235 h 634"/>
              <a:gd name="T22" fmla="*/ 89 w 634"/>
              <a:gd name="T23" fmla="*/ 280 h 634"/>
              <a:gd name="T24" fmla="*/ 118 w 634"/>
              <a:gd name="T25" fmla="*/ 560 h 634"/>
              <a:gd name="T26" fmla="*/ 398 w 634"/>
              <a:gd name="T27" fmla="*/ 515 h 634"/>
              <a:gd name="T28" fmla="*/ 354 w 634"/>
              <a:gd name="T29" fmla="*/ 235 h 634"/>
              <a:gd name="T30" fmla="*/ 354 w 634"/>
              <a:gd name="T31" fmla="*/ 501 h 634"/>
              <a:gd name="T32" fmla="*/ 148 w 634"/>
              <a:gd name="T33" fmla="*/ 515 h 634"/>
              <a:gd name="T34" fmla="*/ 118 w 634"/>
              <a:gd name="T35" fmla="*/ 294 h 634"/>
              <a:gd name="T36" fmla="*/ 339 w 634"/>
              <a:gd name="T37" fmla="*/ 280 h 634"/>
              <a:gd name="T38" fmla="*/ 354 w 634"/>
              <a:gd name="T39" fmla="*/ 501 h 634"/>
              <a:gd name="T40" fmla="*/ 530 w 634"/>
              <a:gd name="T41" fmla="*/ 456 h 634"/>
              <a:gd name="T42" fmla="*/ 442 w 634"/>
              <a:gd name="T43" fmla="*/ 471 h 634"/>
              <a:gd name="T44" fmla="*/ 530 w 634"/>
              <a:gd name="T45" fmla="*/ 501 h 634"/>
              <a:gd name="T46" fmla="*/ 530 w 634"/>
              <a:gd name="T47" fmla="*/ 456 h 634"/>
              <a:gd name="T48" fmla="*/ 560 w 634"/>
              <a:gd name="T49" fmla="*/ 162 h 634"/>
              <a:gd name="T50" fmla="*/ 545 w 634"/>
              <a:gd name="T51" fmla="*/ 44 h 634"/>
              <a:gd name="T52" fmla="*/ 530 w 634"/>
              <a:gd name="T53" fmla="*/ 15 h 634"/>
              <a:gd name="T54" fmla="*/ 118 w 634"/>
              <a:gd name="T55" fmla="*/ 15 h 634"/>
              <a:gd name="T56" fmla="*/ 89 w 634"/>
              <a:gd name="T57" fmla="*/ 44 h 634"/>
              <a:gd name="T58" fmla="*/ 89 w 634"/>
              <a:gd name="T59" fmla="*/ 162 h 634"/>
              <a:gd name="T60" fmla="*/ 0 w 634"/>
              <a:gd name="T61" fmla="*/ 560 h 634"/>
              <a:gd name="T62" fmla="*/ 560 w 634"/>
              <a:gd name="T63" fmla="*/ 633 h 634"/>
              <a:gd name="T64" fmla="*/ 633 w 634"/>
              <a:gd name="T65" fmla="*/ 235 h 634"/>
              <a:gd name="T66" fmla="*/ 589 w 634"/>
              <a:gd name="T67" fmla="*/ 560 h 634"/>
              <a:gd name="T68" fmla="*/ 560 w 634"/>
              <a:gd name="T69" fmla="*/ 589 h 634"/>
              <a:gd name="T70" fmla="*/ 45 w 634"/>
              <a:gd name="T71" fmla="*/ 560 h 634"/>
              <a:gd name="T72" fmla="*/ 89 w 634"/>
              <a:gd name="T73" fmla="*/ 206 h 634"/>
              <a:gd name="T74" fmla="*/ 589 w 634"/>
              <a:gd name="T75" fmla="*/ 235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4" h="634">
                <a:moveTo>
                  <a:pt x="501" y="235"/>
                </a:moveTo>
                <a:lnTo>
                  <a:pt x="501" y="235"/>
                </a:lnTo>
                <a:cubicBezTo>
                  <a:pt x="457" y="235"/>
                  <a:pt x="442" y="265"/>
                  <a:pt x="442" y="294"/>
                </a:cubicBezTo>
                <a:cubicBezTo>
                  <a:pt x="442" y="339"/>
                  <a:pt x="457" y="353"/>
                  <a:pt x="501" y="353"/>
                </a:cubicBezTo>
                <a:cubicBezTo>
                  <a:pt x="530" y="353"/>
                  <a:pt x="560" y="339"/>
                  <a:pt x="560" y="294"/>
                </a:cubicBezTo>
                <a:cubicBezTo>
                  <a:pt x="560" y="265"/>
                  <a:pt x="530" y="235"/>
                  <a:pt x="501" y="235"/>
                </a:cubicBezTo>
                <a:close/>
                <a:moveTo>
                  <a:pt x="516" y="324"/>
                </a:moveTo>
                <a:lnTo>
                  <a:pt x="516" y="324"/>
                </a:lnTo>
                <a:cubicBezTo>
                  <a:pt x="471" y="324"/>
                  <a:pt x="471" y="324"/>
                  <a:pt x="471" y="324"/>
                </a:cubicBezTo>
                <a:cubicBezTo>
                  <a:pt x="471" y="280"/>
                  <a:pt x="471" y="280"/>
                  <a:pt x="471" y="280"/>
                </a:cubicBezTo>
                <a:cubicBezTo>
                  <a:pt x="516" y="280"/>
                  <a:pt x="516" y="280"/>
                  <a:pt x="516" y="280"/>
                </a:cubicBezTo>
                <a:lnTo>
                  <a:pt x="516" y="324"/>
                </a:lnTo>
                <a:close/>
                <a:moveTo>
                  <a:pt x="530" y="515"/>
                </a:moveTo>
                <a:lnTo>
                  <a:pt x="530" y="515"/>
                </a:lnTo>
                <a:cubicBezTo>
                  <a:pt x="457" y="515"/>
                  <a:pt x="457" y="515"/>
                  <a:pt x="457" y="515"/>
                </a:cubicBezTo>
                <a:cubicBezTo>
                  <a:pt x="442" y="515"/>
                  <a:pt x="442" y="530"/>
                  <a:pt x="442" y="530"/>
                </a:cubicBezTo>
                <a:cubicBezTo>
                  <a:pt x="442" y="545"/>
                  <a:pt x="442" y="560"/>
                  <a:pt x="457" y="560"/>
                </a:cubicBezTo>
                <a:cubicBezTo>
                  <a:pt x="530" y="560"/>
                  <a:pt x="530" y="560"/>
                  <a:pt x="530" y="560"/>
                </a:cubicBezTo>
                <a:cubicBezTo>
                  <a:pt x="545" y="560"/>
                  <a:pt x="560" y="545"/>
                  <a:pt x="560" y="530"/>
                </a:cubicBezTo>
                <a:cubicBezTo>
                  <a:pt x="560" y="530"/>
                  <a:pt x="545" y="515"/>
                  <a:pt x="530" y="515"/>
                </a:cubicBezTo>
                <a:close/>
                <a:moveTo>
                  <a:pt x="354" y="235"/>
                </a:moveTo>
                <a:lnTo>
                  <a:pt x="354" y="235"/>
                </a:lnTo>
                <a:cubicBezTo>
                  <a:pt x="118" y="235"/>
                  <a:pt x="118" y="235"/>
                  <a:pt x="118" y="235"/>
                </a:cubicBezTo>
                <a:cubicBezTo>
                  <a:pt x="103" y="235"/>
                  <a:pt x="89" y="265"/>
                  <a:pt x="89" y="280"/>
                </a:cubicBezTo>
                <a:cubicBezTo>
                  <a:pt x="89" y="515"/>
                  <a:pt x="89" y="515"/>
                  <a:pt x="89" y="515"/>
                </a:cubicBezTo>
                <a:cubicBezTo>
                  <a:pt x="89" y="530"/>
                  <a:pt x="103" y="560"/>
                  <a:pt x="118" y="560"/>
                </a:cubicBezTo>
                <a:cubicBezTo>
                  <a:pt x="354" y="560"/>
                  <a:pt x="354" y="560"/>
                  <a:pt x="354" y="560"/>
                </a:cubicBezTo>
                <a:cubicBezTo>
                  <a:pt x="383" y="560"/>
                  <a:pt x="398" y="530"/>
                  <a:pt x="398" y="515"/>
                </a:cubicBezTo>
                <a:cubicBezTo>
                  <a:pt x="398" y="280"/>
                  <a:pt x="398" y="280"/>
                  <a:pt x="398" y="280"/>
                </a:cubicBezTo>
                <a:cubicBezTo>
                  <a:pt x="398" y="265"/>
                  <a:pt x="383" y="235"/>
                  <a:pt x="354" y="235"/>
                </a:cubicBezTo>
                <a:close/>
                <a:moveTo>
                  <a:pt x="354" y="501"/>
                </a:moveTo>
                <a:lnTo>
                  <a:pt x="354" y="501"/>
                </a:lnTo>
                <a:cubicBezTo>
                  <a:pt x="354" y="501"/>
                  <a:pt x="354" y="515"/>
                  <a:pt x="339" y="515"/>
                </a:cubicBezTo>
                <a:cubicBezTo>
                  <a:pt x="148" y="515"/>
                  <a:pt x="148" y="515"/>
                  <a:pt x="148" y="515"/>
                </a:cubicBezTo>
                <a:cubicBezTo>
                  <a:pt x="133" y="515"/>
                  <a:pt x="118" y="501"/>
                  <a:pt x="118" y="501"/>
                </a:cubicBezTo>
                <a:cubicBezTo>
                  <a:pt x="118" y="294"/>
                  <a:pt x="118" y="294"/>
                  <a:pt x="118" y="294"/>
                </a:cubicBezTo>
                <a:cubicBezTo>
                  <a:pt x="118" y="294"/>
                  <a:pt x="133" y="280"/>
                  <a:pt x="148" y="280"/>
                </a:cubicBezTo>
                <a:cubicBezTo>
                  <a:pt x="339" y="280"/>
                  <a:pt x="339" y="280"/>
                  <a:pt x="339" y="280"/>
                </a:cubicBezTo>
                <a:cubicBezTo>
                  <a:pt x="354" y="280"/>
                  <a:pt x="354" y="294"/>
                  <a:pt x="354" y="294"/>
                </a:cubicBezTo>
                <a:lnTo>
                  <a:pt x="354" y="501"/>
                </a:lnTo>
                <a:close/>
                <a:moveTo>
                  <a:pt x="530" y="456"/>
                </a:moveTo>
                <a:lnTo>
                  <a:pt x="530" y="456"/>
                </a:lnTo>
                <a:cubicBezTo>
                  <a:pt x="457" y="456"/>
                  <a:pt x="457" y="456"/>
                  <a:pt x="457" y="456"/>
                </a:cubicBezTo>
                <a:cubicBezTo>
                  <a:pt x="442" y="456"/>
                  <a:pt x="442" y="471"/>
                  <a:pt x="442" y="471"/>
                </a:cubicBezTo>
                <a:cubicBezTo>
                  <a:pt x="442" y="486"/>
                  <a:pt x="442" y="501"/>
                  <a:pt x="457" y="501"/>
                </a:cubicBezTo>
                <a:cubicBezTo>
                  <a:pt x="530" y="501"/>
                  <a:pt x="530" y="501"/>
                  <a:pt x="530" y="501"/>
                </a:cubicBezTo>
                <a:cubicBezTo>
                  <a:pt x="545" y="501"/>
                  <a:pt x="560" y="486"/>
                  <a:pt x="560" y="471"/>
                </a:cubicBezTo>
                <a:cubicBezTo>
                  <a:pt x="560" y="471"/>
                  <a:pt x="545" y="456"/>
                  <a:pt x="530" y="456"/>
                </a:cubicBezTo>
                <a:close/>
                <a:moveTo>
                  <a:pt x="560" y="162"/>
                </a:moveTo>
                <a:lnTo>
                  <a:pt x="560" y="162"/>
                </a:lnTo>
                <a:cubicBezTo>
                  <a:pt x="369" y="162"/>
                  <a:pt x="369" y="162"/>
                  <a:pt x="369" y="162"/>
                </a:cubicBezTo>
                <a:cubicBezTo>
                  <a:pt x="545" y="44"/>
                  <a:pt x="545" y="44"/>
                  <a:pt x="545" y="44"/>
                </a:cubicBezTo>
                <a:cubicBezTo>
                  <a:pt x="560" y="44"/>
                  <a:pt x="560" y="30"/>
                  <a:pt x="545" y="15"/>
                </a:cubicBezTo>
                <a:cubicBezTo>
                  <a:pt x="545" y="0"/>
                  <a:pt x="530" y="0"/>
                  <a:pt x="530" y="15"/>
                </a:cubicBezTo>
                <a:cubicBezTo>
                  <a:pt x="530" y="15"/>
                  <a:pt x="339" y="133"/>
                  <a:pt x="324" y="147"/>
                </a:cubicBezTo>
                <a:cubicBezTo>
                  <a:pt x="118" y="15"/>
                  <a:pt x="118" y="15"/>
                  <a:pt x="118" y="15"/>
                </a:cubicBezTo>
                <a:cubicBezTo>
                  <a:pt x="103" y="0"/>
                  <a:pt x="89" y="0"/>
                  <a:pt x="89" y="15"/>
                </a:cubicBezTo>
                <a:cubicBezTo>
                  <a:pt x="89" y="30"/>
                  <a:pt x="89" y="44"/>
                  <a:pt x="89" y="44"/>
                </a:cubicBezTo>
                <a:cubicBezTo>
                  <a:pt x="265" y="162"/>
                  <a:pt x="265" y="162"/>
                  <a:pt x="265" y="162"/>
                </a:cubicBezTo>
                <a:cubicBezTo>
                  <a:pt x="89" y="162"/>
                  <a:pt x="89" y="162"/>
                  <a:pt x="89" y="162"/>
                </a:cubicBezTo>
                <a:cubicBezTo>
                  <a:pt x="45" y="162"/>
                  <a:pt x="0" y="192"/>
                  <a:pt x="0" y="235"/>
                </a:cubicBezTo>
                <a:cubicBezTo>
                  <a:pt x="0" y="560"/>
                  <a:pt x="0" y="560"/>
                  <a:pt x="0" y="560"/>
                </a:cubicBezTo>
                <a:cubicBezTo>
                  <a:pt x="0" y="604"/>
                  <a:pt x="45" y="633"/>
                  <a:pt x="89" y="633"/>
                </a:cubicBezTo>
                <a:cubicBezTo>
                  <a:pt x="560" y="633"/>
                  <a:pt x="560" y="633"/>
                  <a:pt x="560" y="633"/>
                </a:cubicBezTo>
                <a:cubicBezTo>
                  <a:pt x="604" y="633"/>
                  <a:pt x="633" y="604"/>
                  <a:pt x="633" y="560"/>
                </a:cubicBezTo>
                <a:cubicBezTo>
                  <a:pt x="633" y="235"/>
                  <a:pt x="633" y="235"/>
                  <a:pt x="633" y="235"/>
                </a:cubicBezTo>
                <a:cubicBezTo>
                  <a:pt x="633" y="192"/>
                  <a:pt x="604" y="162"/>
                  <a:pt x="560" y="162"/>
                </a:cubicBezTo>
                <a:close/>
                <a:moveTo>
                  <a:pt x="589" y="560"/>
                </a:moveTo>
                <a:lnTo>
                  <a:pt x="589" y="560"/>
                </a:lnTo>
                <a:cubicBezTo>
                  <a:pt x="589" y="574"/>
                  <a:pt x="575" y="589"/>
                  <a:pt x="560" y="589"/>
                </a:cubicBezTo>
                <a:cubicBezTo>
                  <a:pt x="89" y="589"/>
                  <a:pt x="89" y="589"/>
                  <a:pt x="89" y="589"/>
                </a:cubicBezTo>
                <a:cubicBezTo>
                  <a:pt x="59" y="589"/>
                  <a:pt x="45" y="574"/>
                  <a:pt x="45" y="560"/>
                </a:cubicBezTo>
                <a:cubicBezTo>
                  <a:pt x="45" y="235"/>
                  <a:pt x="45" y="235"/>
                  <a:pt x="45" y="235"/>
                </a:cubicBezTo>
                <a:cubicBezTo>
                  <a:pt x="45" y="221"/>
                  <a:pt x="59" y="206"/>
                  <a:pt x="89" y="206"/>
                </a:cubicBezTo>
                <a:cubicBezTo>
                  <a:pt x="560" y="206"/>
                  <a:pt x="560" y="206"/>
                  <a:pt x="560" y="206"/>
                </a:cubicBezTo>
                <a:cubicBezTo>
                  <a:pt x="575" y="206"/>
                  <a:pt x="589" y="221"/>
                  <a:pt x="589" y="235"/>
                </a:cubicBezTo>
                <a:lnTo>
                  <a:pt x="589" y="560"/>
                </a:lnTo>
                <a:close/>
              </a:path>
            </a:pathLst>
          </a:custGeom>
          <a:solidFill>
            <a:schemeClr val="bg1"/>
          </a:solidFill>
          <a:ln>
            <a:noFill/>
          </a:ln>
          <a:effectLst/>
        </p:spPr>
        <p:txBody>
          <a:bodyPr wrap="none" lIns="91424" tIns="45713" rIns="91424" bIns="45713" anchor="ctr"/>
          <a:lstStyle/>
          <a:p>
            <a:pPr defTabSz="685800">
              <a:defRPr/>
            </a:pPr>
            <a:endParaRPr lang="en-US" sz="675">
              <a:solidFill>
                <a:srgbClr val="7F7F7F"/>
              </a:solidFill>
              <a:latin typeface="Calibri" panose="020F0502020204030204"/>
              <a:ea typeface="微软雅黑" panose="020B0503020204020204" pitchFamily="34" charset="-122"/>
            </a:endParaRPr>
          </a:p>
        </p:txBody>
      </p:sp>
      <p:sp>
        <p:nvSpPr>
          <p:cNvPr id="143" name="Freeform 148"/>
          <p:cNvSpPr>
            <a:spLocks noChangeArrowheads="1"/>
          </p:cNvSpPr>
          <p:nvPr/>
        </p:nvSpPr>
        <p:spPr bwMode="auto">
          <a:xfrm>
            <a:off x="1979048" y="1474078"/>
            <a:ext cx="266631" cy="238125"/>
          </a:xfrm>
          <a:custGeom>
            <a:avLst/>
            <a:gdLst>
              <a:gd name="T0" fmla="*/ 545 w 619"/>
              <a:gd name="T1" fmla="*/ 74 h 546"/>
              <a:gd name="T2" fmla="*/ 545 w 619"/>
              <a:gd name="T3" fmla="*/ 74 h 546"/>
              <a:gd name="T4" fmla="*/ 486 w 619"/>
              <a:gd name="T5" fmla="*/ 74 h 546"/>
              <a:gd name="T6" fmla="*/ 471 w 619"/>
              <a:gd name="T7" fmla="*/ 30 h 546"/>
              <a:gd name="T8" fmla="*/ 427 w 619"/>
              <a:gd name="T9" fmla="*/ 0 h 546"/>
              <a:gd name="T10" fmla="*/ 191 w 619"/>
              <a:gd name="T11" fmla="*/ 0 h 546"/>
              <a:gd name="T12" fmla="*/ 147 w 619"/>
              <a:gd name="T13" fmla="*/ 30 h 546"/>
              <a:gd name="T14" fmla="*/ 132 w 619"/>
              <a:gd name="T15" fmla="*/ 74 h 546"/>
              <a:gd name="T16" fmla="*/ 73 w 619"/>
              <a:gd name="T17" fmla="*/ 74 h 546"/>
              <a:gd name="T18" fmla="*/ 0 w 619"/>
              <a:gd name="T19" fmla="*/ 147 h 546"/>
              <a:gd name="T20" fmla="*/ 0 w 619"/>
              <a:gd name="T21" fmla="*/ 472 h 546"/>
              <a:gd name="T22" fmla="*/ 73 w 619"/>
              <a:gd name="T23" fmla="*/ 545 h 546"/>
              <a:gd name="T24" fmla="*/ 545 w 619"/>
              <a:gd name="T25" fmla="*/ 545 h 546"/>
              <a:gd name="T26" fmla="*/ 618 w 619"/>
              <a:gd name="T27" fmla="*/ 472 h 546"/>
              <a:gd name="T28" fmla="*/ 618 w 619"/>
              <a:gd name="T29" fmla="*/ 147 h 546"/>
              <a:gd name="T30" fmla="*/ 545 w 619"/>
              <a:gd name="T31" fmla="*/ 74 h 546"/>
              <a:gd name="T32" fmla="*/ 589 w 619"/>
              <a:gd name="T33" fmla="*/ 472 h 546"/>
              <a:gd name="T34" fmla="*/ 589 w 619"/>
              <a:gd name="T35" fmla="*/ 472 h 546"/>
              <a:gd name="T36" fmla="*/ 545 w 619"/>
              <a:gd name="T37" fmla="*/ 501 h 546"/>
              <a:gd name="T38" fmla="*/ 73 w 619"/>
              <a:gd name="T39" fmla="*/ 501 h 546"/>
              <a:gd name="T40" fmla="*/ 29 w 619"/>
              <a:gd name="T41" fmla="*/ 472 h 546"/>
              <a:gd name="T42" fmla="*/ 29 w 619"/>
              <a:gd name="T43" fmla="*/ 147 h 546"/>
              <a:gd name="T44" fmla="*/ 73 w 619"/>
              <a:gd name="T45" fmla="*/ 118 h 546"/>
              <a:gd name="T46" fmla="*/ 147 w 619"/>
              <a:gd name="T47" fmla="*/ 118 h 546"/>
              <a:gd name="T48" fmla="*/ 177 w 619"/>
              <a:gd name="T49" fmla="*/ 74 h 546"/>
              <a:gd name="T50" fmla="*/ 206 w 619"/>
              <a:gd name="T51" fmla="*/ 30 h 546"/>
              <a:gd name="T52" fmla="*/ 412 w 619"/>
              <a:gd name="T53" fmla="*/ 30 h 546"/>
              <a:gd name="T54" fmla="*/ 441 w 619"/>
              <a:gd name="T55" fmla="*/ 74 h 546"/>
              <a:gd name="T56" fmla="*/ 471 w 619"/>
              <a:gd name="T57" fmla="*/ 118 h 546"/>
              <a:gd name="T58" fmla="*/ 545 w 619"/>
              <a:gd name="T59" fmla="*/ 118 h 546"/>
              <a:gd name="T60" fmla="*/ 589 w 619"/>
              <a:gd name="T61" fmla="*/ 147 h 546"/>
              <a:gd name="T62" fmla="*/ 589 w 619"/>
              <a:gd name="T63" fmla="*/ 472 h 546"/>
              <a:gd name="T64" fmla="*/ 309 w 619"/>
              <a:gd name="T65" fmla="*/ 147 h 546"/>
              <a:gd name="T66" fmla="*/ 309 w 619"/>
              <a:gd name="T67" fmla="*/ 147 h 546"/>
              <a:gd name="T68" fmla="*/ 147 w 619"/>
              <a:gd name="T69" fmla="*/ 310 h 546"/>
              <a:gd name="T70" fmla="*/ 309 w 619"/>
              <a:gd name="T71" fmla="*/ 472 h 546"/>
              <a:gd name="T72" fmla="*/ 471 w 619"/>
              <a:gd name="T73" fmla="*/ 310 h 546"/>
              <a:gd name="T74" fmla="*/ 309 w 619"/>
              <a:gd name="T75" fmla="*/ 147 h 546"/>
              <a:gd name="T76" fmla="*/ 309 w 619"/>
              <a:gd name="T77" fmla="*/ 427 h 546"/>
              <a:gd name="T78" fmla="*/ 309 w 619"/>
              <a:gd name="T79" fmla="*/ 427 h 546"/>
              <a:gd name="T80" fmla="*/ 191 w 619"/>
              <a:gd name="T81" fmla="*/ 310 h 546"/>
              <a:gd name="T82" fmla="*/ 309 w 619"/>
              <a:gd name="T83" fmla="*/ 192 h 546"/>
              <a:gd name="T84" fmla="*/ 427 w 619"/>
              <a:gd name="T85" fmla="*/ 310 h 546"/>
              <a:gd name="T86" fmla="*/ 309 w 619"/>
              <a:gd name="T87" fmla="*/ 427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9" h="546">
                <a:moveTo>
                  <a:pt x="545" y="74"/>
                </a:moveTo>
                <a:lnTo>
                  <a:pt x="545" y="74"/>
                </a:lnTo>
                <a:cubicBezTo>
                  <a:pt x="486" y="74"/>
                  <a:pt x="486" y="74"/>
                  <a:pt x="486" y="74"/>
                </a:cubicBezTo>
                <a:cubicBezTo>
                  <a:pt x="471" y="30"/>
                  <a:pt x="471" y="30"/>
                  <a:pt x="471" y="30"/>
                </a:cubicBezTo>
                <a:cubicBezTo>
                  <a:pt x="456" y="15"/>
                  <a:pt x="441" y="0"/>
                  <a:pt x="427" y="0"/>
                </a:cubicBezTo>
                <a:cubicBezTo>
                  <a:pt x="191" y="0"/>
                  <a:pt x="191" y="0"/>
                  <a:pt x="191" y="0"/>
                </a:cubicBezTo>
                <a:cubicBezTo>
                  <a:pt x="177" y="0"/>
                  <a:pt x="162" y="15"/>
                  <a:pt x="147" y="30"/>
                </a:cubicBezTo>
                <a:cubicBezTo>
                  <a:pt x="132" y="74"/>
                  <a:pt x="132" y="74"/>
                  <a:pt x="132" y="74"/>
                </a:cubicBezTo>
                <a:cubicBezTo>
                  <a:pt x="73" y="74"/>
                  <a:pt x="73" y="74"/>
                  <a:pt x="73" y="74"/>
                </a:cubicBezTo>
                <a:cubicBezTo>
                  <a:pt x="29" y="74"/>
                  <a:pt x="0" y="104"/>
                  <a:pt x="0" y="147"/>
                </a:cubicBezTo>
                <a:cubicBezTo>
                  <a:pt x="0" y="472"/>
                  <a:pt x="0" y="472"/>
                  <a:pt x="0" y="472"/>
                </a:cubicBezTo>
                <a:cubicBezTo>
                  <a:pt x="0" y="516"/>
                  <a:pt x="29" y="545"/>
                  <a:pt x="73" y="545"/>
                </a:cubicBezTo>
                <a:cubicBezTo>
                  <a:pt x="545" y="545"/>
                  <a:pt x="545" y="545"/>
                  <a:pt x="545" y="545"/>
                </a:cubicBezTo>
                <a:cubicBezTo>
                  <a:pt x="589" y="545"/>
                  <a:pt x="618" y="516"/>
                  <a:pt x="618" y="472"/>
                </a:cubicBezTo>
                <a:cubicBezTo>
                  <a:pt x="618" y="147"/>
                  <a:pt x="618" y="147"/>
                  <a:pt x="618" y="147"/>
                </a:cubicBezTo>
                <a:cubicBezTo>
                  <a:pt x="618" y="104"/>
                  <a:pt x="589" y="74"/>
                  <a:pt x="545" y="74"/>
                </a:cubicBezTo>
                <a:close/>
                <a:moveTo>
                  <a:pt x="589" y="472"/>
                </a:moveTo>
                <a:lnTo>
                  <a:pt x="589" y="472"/>
                </a:lnTo>
                <a:cubicBezTo>
                  <a:pt x="589" y="486"/>
                  <a:pt x="559" y="501"/>
                  <a:pt x="545" y="501"/>
                </a:cubicBezTo>
                <a:cubicBezTo>
                  <a:pt x="73" y="501"/>
                  <a:pt x="73" y="501"/>
                  <a:pt x="73" y="501"/>
                </a:cubicBezTo>
                <a:cubicBezTo>
                  <a:pt x="59" y="501"/>
                  <a:pt x="29" y="486"/>
                  <a:pt x="29" y="472"/>
                </a:cubicBezTo>
                <a:cubicBezTo>
                  <a:pt x="29" y="147"/>
                  <a:pt x="29" y="147"/>
                  <a:pt x="29" y="147"/>
                </a:cubicBezTo>
                <a:cubicBezTo>
                  <a:pt x="29" y="133"/>
                  <a:pt x="59" y="118"/>
                  <a:pt x="73" y="118"/>
                </a:cubicBezTo>
                <a:cubicBezTo>
                  <a:pt x="147" y="118"/>
                  <a:pt x="147" y="118"/>
                  <a:pt x="147" y="118"/>
                </a:cubicBezTo>
                <a:cubicBezTo>
                  <a:pt x="177" y="74"/>
                  <a:pt x="177" y="74"/>
                  <a:pt x="177" y="74"/>
                </a:cubicBezTo>
                <a:cubicBezTo>
                  <a:pt x="191" y="45"/>
                  <a:pt x="191" y="30"/>
                  <a:pt x="206" y="30"/>
                </a:cubicBezTo>
                <a:cubicBezTo>
                  <a:pt x="412" y="30"/>
                  <a:pt x="412" y="30"/>
                  <a:pt x="412" y="30"/>
                </a:cubicBezTo>
                <a:cubicBezTo>
                  <a:pt x="427" y="30"/>
                  <a:pt x="427" y="45"/>
                  <a:pt x="441" y="74"/>
                </a:cubicBezTo>
                <a:cubicBezTo>
                  <a:pt x="471" y="118"/>
                  <a:pt x="471" y="118"/>
                  <a:pt x="471" y="118"/>
                </a:cubicBezTo>
                <a:cubicBezTo>
                  <a:pt x="545" y="118"/>
                  <a:pt x="545" y="118"/>
                  <a:pt x="545" y="118"/>
                </a:cubicBezTo>
                <a:cubicBezTo>
                  <a:pt x="559" y="118"/>
                  <a:pt x="589" y="133"/>
                  <a:pt x="589" y="147"/>
                </a:cubicBezTo>
                <a:lnTo>
                  <a:pt x="589" y="472"/>
                </a:lnTo>
                <a:close/>
                <a:moveTo>
                  <a:pt x="309" y="147"/>
                </a:moveTo>
                <a:lnTo>
                  <a:pt x="309" y="147"/>
                </a:lnTo>
                <a:cubicBezTo>
                  <a:pt x="221" y="147"/>
                  <a:pt x="147" y="221"/>
                  <a:pt x="147" y="310"/>
                </a:cubicBezTo>
                <a:cubicBezTo>
                  <a:pt x="147" y="398"/>
                  <a:pt x="221" y="472"/>
                  <a:pt x="309" y="472"/>
                </a:cubicBezTo>
                <a:cubicBezTo>
                  <a:pt x="398" y="472"/>
                  <a:pt x="471" y="398"/>
                  <a:pt x="471" y="310"/>
                </a:cubicBezTo>
                <a:cubicBezTo>
                  <a:pt x="471" y="221"/>
                  <a:pt x="398" y="147"/>
                  <a:pt x="309" y="147"/>
                </a:cubicBezTo>
                <a:close/>
                <a:moveTo>
                  <a:pt x="309" y="427"/>
                </a:moveTo>
                <a:lnTo>
                  <a:pt x="309" y="427"/>
                </a:lnTo>
                <a:cubicBezTo>
                  <a:pt x="250" y="427"/>
                  <a:pt x="191" y="368"/>
                  <a:pt x="191" y="310"/>
                </a:cubicBezTo>
                <a:cubicBezTo>
                  <a:pt x="191" y="251"/>
                  <a:pt x="250" y="192"/>
                  <a:pt x="309" y="192"/>
                </a:cubicBezTo>
                <a:cubicBezTo>
                  <a:pt x="368" y="192"/>
                  <a:pt x="427" y="251"/>
                  <a:pt x="427" y="310"/>
                </a:cubicBezTo>
                <a:cubicBezTo>
                  <a:pt x="427" y="368"/>
                  <a:pt x="368" y="427"/>
                  <a:pt x="309" y="427"/>
                </a:cubicBezTo>
                <a:close/>
              </a:path>
            </a:pathLst>
          </a:custGeom>
          <a:solidFill>
            <a:schemeClr val="bg1"/>
          </a:solidFill>
          <a:ln>
            <a:noFill/>
          </a:ln>
          <a:effectLst/>
        </p:spPr>
        <p:txBody>
          <a:bodyPr wrap="none" lIns="91424" tIns="45713" rIns="91424" bIns="45713" anchor="ctr"/>
          <a:lstStyle/>
          <a:p>
            <a:pPr defTabSz="685800">
              <a:defRPr/>
            </a:pPr>
            <a:endParaRPr lang="en-US" sz="675">
              <a:solidFill>
                <a:srgbClr val="7F7F7F"/>
              </a:solidFill>
              <a:latin typeface="Calibri" panose="020F0502020204030204"/>
              <a:ea typeface="微软雅黑" panose="020B0503020204020204" pitchFamily="34" charset="-122"/>
            </a:endParaRPr>
          </a:p>
        </p:txBody>
      </p:sp>
      <p:grpSp>
        <p:nvGrpSpPr>
          <p:cNvPr id="38" name="组合 37"/>
          <p:cNvGrpSpPr/>
          <p:nvPr/>
        </p:nvGrpSpPr>
        <p:grpSpPr>
          <a:xfrm>
            <a:off x="2682621" y="213699"/>
            <a:ext cx="3778758" cy="679483"/>
            <a:chOff x="3576828" y="275407"/>
            <a:chExt cx="5038344" cy="905977"/>
          </a:xfrm>
        </p:grpSpPr>
        <p:sp>
          <p:nvSpPr>
            <p:cNvPr id="39" name="TextBox 28"/>
            <p:cNvSpPr txBox="1"/>
            <p:nvPr/>
          </p:nvSpPr>
          <p:spPr>
            <a:xfrm>
              <a:off x="5479839" y="275407"/>
              <a:ext cx="1232323" cy="276999"/>
            </a:xfrm>
            <a:prstGeom prst="rect">
              <a:avLst/>
            </a:prstGeom>
            <a:noFill/>
          </p:spPr>
          <p:txBody>
            <a:bodyPr wrap="square">
              <a:spAutoFit/>
            </a:bodyPr>
            <a:lstStyle/>
            <a:p>
              <a:pPr algn="dist" defTabSz="685165">
                <a:defRPr/>
              </a:pPr>
              <a:r>
                <a:rPr lang="zh-CN" altLang="en-US" sz="750" b="1" dirty="0">
                  <a:solidFill>
                    <a:srgbClr val="445469"/>
                  </a:solidFill>
                  <a:latin typeface="Lato Regular"/>
                  <a:ea typeface="微软雅黑" panose="020B0503020204020204" pitchFamily="34" charset="-122"/>
                  <a:cs typeface="Lato Regular"/>
                </a:rPr>
                <a:t>刘铁头 </a:t>
              </a:r>
              <a:r>
                <a:rPr lang="en-US" altLang="zh-CN" sz="750" b="1" dirty="0">
                  <a:solidFill>
                    <a:srgbClr val="445469"/>
                  </a:solidFill>
                  <a:latin typeface="Lato Regular"/>
                  <a:ea typeface="微软雅黑" panose="020B0503020204020204" pitchFamily="34" charset="-122"/>
                  <a:cs typeface="Lato Regular"/>
                </a:rPr>
                <a:t>Design</a:t>
              </a:r>
              <a:endParaRPr lang="en-US" sz="750" b="1" dirty="0">
                <a:solidFill>
                  <a:srgbClr val="445469"/>
                </a:solidFill>
                <a:latin typeface="Lato Regular"/>
                <a:ea typeface="微软雅黑" panose="020B0503020204020204" pitchFamily="34" charset="-122"/>
                <a:cs typeface="Lato Regular"/>
              </a:endParaRPr>
            </a:p>
          </p:txBody>
        </p:sp>
        <p:grpSp>
          <p:nvGrpSpPr>
            <p:cNvPr id="40" name="组合 39"/>
            <p:cNvGrpSpPr/>
            <p:nvPr/>
          </p:nvGrpSpPr>
          <p:grpSpPr>
            <a:xfrm>
              <a:off x="5651089" y="1099743"/>
              <a:ext cx="889822" cy="81641"/>
              <a:chOff x="5726511" y="1063883"/>
              <a:chExt cx="889822" cy="81641"/>
            </a:xfrm>
          </p:grpSpPr>
          <p:sp>
            <p:nvSpPr>
              <p:cNvPr id="42" name="Oval 30"/>
              <p:cNvSpPr/>
              <p:nvPr/>
            </p:nvSpPr>
            <p:spPr bwMode="auto">
              <a:xfrm>
                <a:off x="5726511" y="1063883"/>
                <a:ext cx="81640" cy="81641"/>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43" name="Oval 35"/>
              <p:cNvSpPr/>
              <p:nvPr/>
            </p:nvSpPr>
            <p:spPr bwMode="auto">
              <a:xfrm>
                <a:off x="5928557" y="1063883"/>
                <a:ext cx="81640" cy="81641"/>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44" name="Oval 36"/>
              <p:cNvSpPr/>
              <p:nvPr/>
            </p:nvSpPr>
            <p:spPr bwMode="auto">
              <a:xfrm>
                <a:off x="6130603" y="1063883"/>
                <a:ext cx="81640" cy="8164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45" name="Oval 37"/>
              <p:cNvSpPr/>
              <p:nvPr/>
            </p:nvSpPr>
            <p:spPr bwMode="auto">
              <a:xfrm>
                <a:off x="6332649" y="1063883"/>
                <a:ext cx="81640" cy="81641"/>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46" name="Oval 38"/>
              <p:cNvSpPr/>
              <p:nvPr/>
            </p:nvSpPr>
            <p:spPr bwMode="auto">
              <a:xfrm>
                <a:off x="6534693" y="1063883"/>
                <a:ext cx="81640" cy="81641"/>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grpSp>
        <p:sp>
          <p:nvSpPr>
            <p:cNvPr id="41" name="TextBox 72"/>
            <p:cNvSpPr txBox="1">
              <a:spLocks noChangeArrowheads="1"/>
            </p:cNvSpPr>
            <p:nvPr/>
          </p:nvSpPr>
          <p:spPr bwMode="auto">
            <a:xfrm>
              <a:off x="3576828" y="564230"/>
              <a:ext cx="5038344" cy="430887"/>
            </a:xfrm>
            <a:prstGeom prst="rect">
              <a:avLst/>
            </a:prstGeom>
            <a:noFill/>
            <a:ln>
              <a:noFill/>
            </a:ln>
          </p:spPr>
          <p:txBody>
            <a:bodyPr wrap="square" lIns="0" tIns="0" rIns="0" bIns="0">
              <a:spAutoFit/>
            </a:bodyPr>
            <a:lstStyle>
              <a:lvl1pPr>
                <a:defRPr sz="3600">
                  <a:solidFill>
                    <a:schemeClr val="tx1"/>
                  </a:solidFill>
                  <a:latin typeface="Lato Light" charset="0"/>
                  <a:ea typeface="MS PGothic" panose="020B0600070205080204" charset="-128"/>
                  <a:cs typeface="MS PGothic" panose="020B0600070205080204" charset="-128"/>
                </a:defRPr>
              </a:lvl1pPr>
              <a:lvl2pPr marL="742950" indent="-285750">
                <a:defRPr sz="3600">
                  <a:solidFill>
                    <a:schemeClr val="tx1"/>
                  </a:solidFill>
                  <a:latin typeface="Lato Light" charset="0"/>
                  <a:ea typeface="MS PGothic" panose="020B0600070205080204" charset="-128"/>
                </a:defRPr>
              </a:lvl2pPr>
              <a:lvl3pPr marL="1143000" indent="-228600">
                <a:defRPr sz="3600">
                  <a:solidFill>
                    <a:schemeClr val="tx1"/>
                  </a:solidFill>
                  <a:latin typeface="Lato Light" charset="0"/>
                  <a:ea typeface="MS PGothic" panose="020B0600070205080204" charset="-128"/>
                </a:defRPr>
              </a:lvl3pPr>
              <a:lvl4pPr marL="1600200" indent="-228600">
                <a:defRPr sz="3600">
                  <a:solidFill>
                    <a:schemeClr val="tx1"/>
                  </a:solidFill>
                  <a:latin typeface="Lato Light" charset="0"/>
                  <a:ea typeface="MS PGothic" panose="020B0600070205080204" charset="-128"/>
                </a:defRPr>
              </a:lvl4pPr>
              <a:lvl5pPr marL="2057400" indent="-228600">
                <a:defRPr sz="3600">
                  <a:solidFill>
                    <a:schemeClr val="tx1"/>
                  </a:solidFill>
                  <a:latin typeface="Lato Light" charset="0"/>
                  <a:ea typeface="MS PGothic" panose="020B060007020508020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charset="-128"/>
                </a:defRPr>
              </a:lvl9pPr>
            </a:lstStyle>
            <a:p>
              <a:pPr algn="dist" defTabSz="685165"/>
              <a:r>
                <a:rPr lang="zh-CN" altLang="en-US" sz="2100" b="1" dirty="0">
                  <a:solidFill>
                    <a:srgbClr val="445469"/>
                  </a:solidFill>
                  <a:latin typeface="微软雅黑" panose="020B0503020204020204" pitchFamily="34" charset="-122"/>
                  <a:ea typeface="微软雅黑" panose="020B0503020204020204" pitchFamily="34" charset="-122"/>
                  <a:cs typeface="Lato Regular" charset="0"/>
                </a:rPr>
                <a:t>请在这里输入你伟大的标题</a:t>
              </a:r>
              <a:endParaRPr lang="en-US" sz="2100" b="1" dirty="0">
                <a:solidFill>
                  <a:srgbClr val="445469"/>
                </a:solidFill>
                <a:latin typeface="微软雅黑" panose="020B0503020204020204" pitchFamily="34" charset="-122"/>
                <a:ea typeface="微软雅黑" panose="020B0503020204020204" pitchFamily="34" charset="-122"/>
                <a:cs typeface="Lato Regular" charset="0"/>
              </a:endParaRPr>
            </a:p>
          </p:txBody>
        </p: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299545" y="1433357"/>
            <a:ext cx="3618567" cy="694382"/>
            <a:chOff x="1732727" y="1720643"/>
            <a:chExt cx="4824756" cy="925843"/>
          </a:xfrm>
        </p:grpSpPr>
        <p:sp>
          <p:nvSpPr>
            <p:cNvPr id="91" name="Oval 90"/>
            <p:cNvSpPr/>
            <p:nvPr/>
          </p:nvSpPr>
          <p:spPr>
            <a:xfrm>
              <a:off x="1732727" y="1755683"/>
              <a:ext cx="774395" cy="774596"/>
            </a:xfrm>
            <a:prstGeom prst="ellipse">
              <a:avLst/>
            </a:prstGeom>
            <a:noFill/>
            <a:ln w="38100"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91424" tIns="45713" rIns="91424" bIns="45713" rtlCol="0" anchor="ctr"/>
            <a:lstStyle/>
            <a:p>
              <a:pPr algn="ctr" defTabSz="685800"/>
              <a:endParaRPr lang="en-US" sz="675" dirty="0">
                <a:solidFill>
                  <a:srgbClr val="FFFFFF"/>
                </a:solidFill>
                <a:latin typeface="Lato Light"/>
                <a:ea typeface="微软雅黑" panose="020B0503020204020204" pitchFamily="34" charset="-122"/>
              </a:endParaRPr>
            </a:p>
          </p:txBody>
        </p:sp>
        <p:sp>
          <p:nvSpPr>
            <p:cNvPr id="92" name="Subtitle 2"/>
            <p:cNvSpPr txBox="1"/>
            <p:nvPr/>
          </p:nvSpPr>
          <p:spPr>
            <a:xfrm>
              <a:off x="2580408" y="1720643"/>
              <a:ext cx="3977075" cy="925843"/>
            </a:xfrm>
            <a:prstGeom prst="rect">
              <a:avLst/>
            </a:prstGeom>
          </p:spPr>
          <p:txBody>
            <a:bodyPr vert="horz" wrap="square" lIns="91404" tIns="45701" rIns="91404" bIns="45701"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defTabSz="342900">
                <a:buNone/>
              </a:pPr>
              <a:r>
                <a:rPr lang="zh-CN" altLang="en-US" sz="1200" b="1" spc="225" dirty="0">
                  <a:solidFill>
                    <a:srgbClr val="445469"/>
                  </a:solidFill>
                  <a:latin typeface="Lato Regular"/>
                  <a:ea typeface="微软雅黑" panose="020B0503020204020204" pitchFamily="34" charset="-122"/>
                  <a:cs typeface="Lato Regular"/>
                </a:rPr>
                <a:t>输入你的标题</a:t>
              </a:r>
              <a:endParaRPr lang="en-US" altLang="zh-CN" sz="1200" b="1" spc="225" dirty="0">
                <a:solidFill>
                  <a:srgbClr val="445469"/>
                </a:solidFill>
                <a:latin typeface="Lato Regular"/>
                <a:ea typeface="微软雅黑" panose="020B0503020204020204" pitchFamily="34" charset="-122"/>
                <a:cs typeface="Lato Regular"/>
              </a:endParaRPr>
            </a:p>
            <a:p>
              <a:pPr marL="0" indent="0" defTabSz="342900">
                <a:lnSpc>
                  <a:spcPct val="150000"/>
                </a:lnSpc>
                <a:buNone/>
              </a:pPr>
              <a:r>
                <a:rPr lang="en-US" sz="900" dirty="0">
                  <a:solidFill>
                    <a:srgbClr val="445469">
                      <a:alpha val="60000"/>
                    </a:srgbClr>
                  </a:solidFill>
                  <a:latin typeface="Lato Light"/>
                  <a:ea typeface="微软雅黑" panose="020B0503020204020204" pitchFamily="34" charset="-122"/>
                  <a:cs typeface="Lato Light"/>
                </a:rPr>
                <a:t>Lorem ipsum dolor sit </a:t>
              </a:r>
              <a:r>
                <a:rPr lang="en-US" sz="900" dirty="0" err="1">
                  <a:solidFill>
                    <a:srgbClr val="445469">
                      <a:alpha val="60000"/>
                    </a:srgbClr>
                  </a:solidFill>
                  <a:latin typeface="Lato Light"/>
                  <a:ea typeface="微软雅黑" panose="020B0503020204020204" pitchFamily="34" charset="-122"/>
                  <a:cs typeface="Lato Light"/>
                </a:rPr>
                <a:t>amet</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consectetur</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adipiscing</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elit</a:t>
              </a:r>
              <a:r>
                <a:rPr lang="en-US" sz="900" dirty="0">
                  <a:solidFill>
                    <a:srgbClr val="445469">
                      <a:alpha val="60000"/>
                    </a:srgbClr>
                  </a:solidFill>
                  <a:latin typeface="Lato Light"/>
                  <a:ea typeface="微软雅黑" panose="020B0503020204020204" pitchFamily="34" charset="-122"/>
                  <a:cs typeface="Lato Light"/>
                </a:rPr>
                <a:t>. Integer pulvinar </a:t>
              </a:r>
              <a:r>
                <a:rPr lang="en-US" sz="900" dirty="0" err="1">
                  <a:solidFill>
                    <a:srgbClr val="445469">
                      <a:alpha val="60000"/>
                    </a:srgbClr>
                  </a:solidFill>
                  <a:latin typeface="Lato Light"/>
                  <a:ea typeface="微软雅黑" panose="020B0503020204020204" pitchFamily="34" charset="-122"/>
                  <a:cs typeface="Lato Light"/>
                </a:rPr>
                <a:t>nulla</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ut</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ultrices</a:t>
              </a:r>
              <a:endParaRPr lang="en-US" sz="900" dirty="0">
                <a:solidFill>
                  <a:srgbClr val="445469">
                    <a:alpha val="60000"/>
                  </a:srgbClr>
                </a:solidFill>
                <a:latin typeface="Lato Light"/>
                <a:ea typeface="微软雅黑" panose="020B0503020204020204" pitchFamily="34" charset="-122"/>
                <a:cs typeface="Lato Light"/>
              </a:endParaRPr>
            </a:p>
          </p:txBody>
        </p:sp>
        <p:sp>
          <p:nvSpPr>
            <p:cNvPr id="93" name="Subtitle 2"/>
            <p:cNvSpPr txBox="1"/>
            <p:nvPr/>
          </p:nvSpPr>
          <p:spPr>
            <a:xfrm>
              <a:off x="1780414" y="1926672"/>
              <a:ext cx="760128" cy="407839"/>
            </a:xfrm>
            <a:prstGeom prst="rect">
              <a:avLst/>
            </a:prstGeom>
          </p:spPr>
          <p:txBody>
            <a:bodyPr vert="horz" wrap="square" lIns="91404" tIns="45701" rIns="91404" bIns="45701"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defTabSz="342900">
                <a:buNone/>
              </a:pPr>
              <a:r>
                <a:rPr lang="en-US" sz="1390" dirty="0">
                  <a:solidFill>
                    <a:srgbClr val="7F7F7F"/>
                  </a:solidFill>
                  <a:latin typeface="Lato Regular"/>
                  <a:ea typeface="微软雅黑" panose="020B0503020204020204" pitchFamily="34" charset="-122"/>
                  <a:cs typeface="Lato Regular"/>
                </a:rPr>
                <a:t>25%</a:t>
              </a:r>
              <a:endParaRPr lang="en-US" sz="1015" dirty="0">
                <a:solidFill>
                  <a:srgbClr val="7F7F7F"/>
                </a:solidFill>
                <a:latin typeface="Lato Regular"/>
                <a:ea typeface="微软雅黑" panose="020B0503020204020204" pitchFamily="34" charset="-122"/>
                <a:cs typeface="Lato Regular"/>
              </a:endParaRPr>
            </a:p>
          </p:txBody>
        </p:sp>
      </p:grpSp>
      <p:grpSp>
        <p:nvGrpSpPr>
          <p:cNvPr id="94" name="Group 93"/>
          <p:cNvGrpSpPr/>
          <p:nvPr/>
        </p:nvGrpSpPr>
        <p:grpSpPr>
          <a:xfrm>
            <a:off x="5397797" y="1333215"/>
            <a:ext cx="2075179" cy="3297137"/>
            <a:chOff x="15037068" y="3018278"/>
            <a:chExt cx="5533810" cy="8792366"/>
          </a:xfrm>
        </p:grpSpPr>
        <p:sp>
          <p:nvSpPr>
            <p:cNvPr id="95" name="Freeform 1"/>
            <p:cNvSpPr>
              <a:spLocks noChangeArrowheads="1"/>
            </p:cNvSpPr>
            <p:nvPr/>
          </p:nvSpPr>
          <p:spPr bwMode="auto">
            <a:xfrm>
              <a:off x="17995158" y="6449560"/>
              <a:ext cx="1578743" cy="2309246"/>
            </a:xfrm>
            <a:custGeom>
              <a:avLst/>
              <a:gdLst>
                <a:gd name="T0" fmla="*/ 2000 w 2969"/>
                <a:gd name="T1" fmla="*/ 656 h 4375"/>
                <a:gd name="T2" fmla="*/ 2000 w 2969"/>
                <a:gd name="T3" fmla="*/ 656 h 4375"/>
                <a:gd name="T4" fmla="*/ 2281 w 2969"/>
                <a:gd name="T5" fmla="*/ 562 h 4375"/>
                <a:gd name="T6" fmla="*/ 2750 w 2969"/>
                <a:gd name="T7" fmla="*/ 812 h 4375"/>
                <a:gd name="T8" fmla="*/ 2968 w 2969"/>
                <a:gd name="T9" fmla="*/ 812 h 4375"/>
                <a:gd name="T10" fmla="*/ 2968 w 2969"/>
                <a:gd name="T11" fmla="*/ 0 h 4375"/>
                <a:gd name="T12" fmla="*/ 0 w 2969"/>
                <a:gd name="T13" fmla="*/ 0 h 4375"/>
                <a:gd name="T14" fmla="*/ 0 w 2969"/>
                <a:gd name="T15" fmla="*/ 3186 h 4375"/>
                <a:gd name="T16" fmla="*/ 1062 w 2969"/>
                <a:gd name="T17" fmla="*/ 3186 h 4375"/>
                <a:gd name="T18" fmla="*/ 1156 w 2969"/>
                <a:gd name="T19" fmla="*/ 3249 h 4375"/>
                <a:gd name="T20" fmla="*/ 1156 w 2969"/>
                <a:gd name="T21" fmla="*/ 3624 h 4375"/>
                <a:gd name="T22" fmla="*/ 1125 w 2969"/>
                <a:gd name="T23" fmla="*/ 3686 h 4375"/>
                <a:gd name="T24" fmla="*/ 875 w 2969"/>
                <a:gd name="T25" fmla="*/ 4030 h 4375"/>
                <a:gd name="T26" fmla="*/ 968 w 2969"/>
                <a:gd name="T27" fmla="*/ 4249 h 4375"/>
                <a:gd name="T28" fmla="*/ 1250 w 2969"/>
                <a:gd name="T29" fmla="*/ 4374 h 4375"/>
                <a:gd name="T30" fmla="*/ 1718 w 2969"/>
                <a:gd name="T31" fmla="*/ 4093 h 4375"/>
                <a:gd name="T32" fmla="*/ 1437 w 2969"/>
                <a:gd name="T33" fmla="*/ 3655 h 4375"/>
                <a:gd name="T34" fmla="*/ 1406 w 2969"/>
                <a:gd name="T35" fmla="*/ 3593 h 4375"/>
                <a:gd name="T36" fmla="*/ 1406 w 2969"/>
                <a:gd name="T37" fmla="*/ 3249 h 4375"/>
                <a:gd name="T38" fmla="*/ 1468 w 2969"/>
                <a:gd name="T39" fmla="*/ 3155 h 4375"/>
                <a:gd name="T40" fmla="*/ 2968 w 2969"/>
                <a:gd name="T41" fmla="*/ 3155 h 4375"/>
                <a:gd name="T42" fmla="*/ 2968 w 2969"/>
                <a:gd name="T43" fmla="*/ 1375 h 4375"/>
                <a:gd name="T44" fmla="*/ 2812 w 2969"/>
                <a:gd name="T45" fmla="*/ 1375 h 4375"/>
                <a:gd name="T46" fmla="*/ 2312 w 2969"/>
                <a:gd name="T47" fmla="*/ 1687 h 4375"/>
                <a:gd name="T48" fmla="*/ 1843 w 2969"/>
                <a:gd name="T49" fmla="*/ 1125 h 4375"/>
                <a:gd name="T50" fmla="*/ 2000 w 2969"/>
                <a:gd name="T51" fmla="*/ 656 h 4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69" h="4375">
                  <a:moveTo>
                    <a:pt x="2000" y="656"/>
                  </a:moveTo>
                  <a:lnTo>
                    <a:pt x="2000" y="656"/>
                  </a:lnTo>
                  <a:cubicBezTo>
                    <a:pt x="2062" y="594"/>
                    <a:pt x="2156" y="562"/>
                    <a:pt x="2281" y="562"/>
                  </a:cubicBezTo>
                  <a:cubicBezTo>
                    <a:pt x="2468" y="562"/>
                    <a:pt x="2656" y="750"/>
                    <a:pt x="2750" y="812"/>
                  </a:cubicBezTo>
                  <a:cubicBezTo>
                    <a:pt x="2968" y="812"/>
                    <a:pt x="2968" y="812"/>
                    <a:pt x="2968" y="812"/>
                  </a:cubicBezTo>
                  <a:cubicBezTo>
                    <a:pt x="2968" y="0"/>
                    <a:pt x="2968" y="0"/>
                    <a:pt x="2968" y="0"/>
                  </a:cubicBezTo>
                  <a:cubicBezTo>
                    <a:pt x="0" y="0"/>
                    <a:pt x="0" y="0"/>
                    <a:pt x="0" y="0"/>
                  </a:cubicBezTo>
                  <a:cubicBezTo>
                    <a:pt x="0" y="3186"/>
                    <a:pt x="0" y="3186"/>
                    <a:pt x="0" y="3186"/>
                  </a:cubicBezTo>
                  <a:cubicBezTo>
                    <a:pt x="1062" y="3186"/>
                    <a:pt x="1062" y="3186"/>
                    <a:pt x="1062" y="3186"/>
                  </a:cubicBezTo>
                  <a:cubicBezTo>
                    <a:pt x="1125" y="3186"/>
                    <a:pt x="1156" y="3218"/>
                    <a:pt x="1156" y="3249"/>
                  </a:cubicBezTo>
                  <a:cubicBezTo>
                    <a:pt x="1156" y="3624"/>
                    <a:pt x="1156" y="3624"/>
                    <a:pt x="1156" y="3624"/>
                  </a:cubicBezTo>
                  <a:cubicBezTo>
                    <a:pt x="1156" y="3655"/>
                    <a:pt x="1125" y="3686"/>
                    <a:pt x="1125" y="3686"/>
                  </a:cubicBezTo>
                  <a:cubicBezTo>
                    <a:pt x="1062" y="3749"/>
                    <a:pt x="875" y="3905"/>
                    <a:pt x="875" y="4030"/>
                  </a:cubicBezTo>
                  <a:cubicBezTo>
                    <a:pt x="875" y="4093"/>
                    <a:pt x="906" y="4186"/>
                    <a:pt x="968" y="4249"/>
                  </a:cubicBezTo>
                  <a:cubicBezTo>
                    <a:pt x="1031" y="4311"/>
                    <a:pt x="1125" y="4374"/>
                    <a:pt x="1250" y="4374"/>
                  </a:cubicBezTo>
                  <a:cubicBezTo>
                    <a:pt x="1406" y="4374"/>
                    <a:pt x="1687" y="4311"/>
                    <a:pt x="1718" y="4093"/>
                  </a:cubicBezTo>
                  <a:cubicBezTo>
                    <a:pt x="1718" y="3843"/>
                    <a:pt x="1437" y="3655"/>
                    <a:pt x="1437" y="3655"/>
                  </a:cubicBezTo>
                  <a:cubicBezTo>
                    <a:pt x="1406" y="3655"/>
                    <a:pt x="1406" y="3624"/>
                    <a:pt x="1406" y="3593"/>
                  </a:cubicBezTo>
                  <a:cubicBezTo>
                    <a:pt x="1406" y="3249"/>
                    <a:pt x="1406" y="3249"/>
                    <a:pt x="1406" y="3249"/>
                  </a:cubicBezTo>
                  <a:cubicBezTo>
                    <a:pt x="1406" y="3186"/>
                    <a:pt x="1437" y="3155"/>
                    <a:pt x="1468" y="3155"/>
                  </a:cubicBezTo>
                  <a:cubicBezTo>
                    <a:pt x="2968" y="3155"/>
                    <a:pt x="2968" y="3155"/>
                    <a:pt x="2968" y="3155"/>
                  </a:cubicBezTo>
                  <a:cubicBezTo>
                    <a:pt x="2968" y="1375"/>
                    <a:pt x="2968" y="1375"/>
                    <a:pt x="2968" y="1375"/>
                  </a:cubicBezTo>
                  <a:cubicBezTo>
                    <a:pt x="2812" y="1375"/>
                    <a:pt x="2812" y="1375"/>
                    <a:pt x="2812" y="1375"/>
                  </a:cubicBezTo>
                  <a:cubicBezTo>
                    <a:pt x="2718" y="1469"/>
                    <a:pt x="2500" y="1687"/>
                    <a:pt x="2312" y="1687"/>
                  </a:cubicBezTo>
                  <a:cubicBezTo>
                    <a:pt x="2093" y="1687"/>
                    <a:pt x="1843" y="1531"/>
                    <a:pt x="1843" y="1125"/>
                  </a:cubicBezTo>
                  <a:cubicBezTo>
                    <a:pt x="1843" y="875"/>
                    <a:pt x="1937" y="719"/>
                    <a:pt x="2000" y="656"/>
                  </a:cubicBezTo>
                </a:path>
              </a:pathLst>
            </a:custGeom>
            <a:solidFill>
              <a:schemeClr val="accent3"/>
            </a:solidFill>
            <a:ln>
              <a:noFill/>
            </a:ln>
            <a:effectLst/>
          </p:spPr>
          <p:txBody>
            <a:bodyPr wrap="none" lIns="91424" tIns="45713" rIns="91424" bIns="45713" anchor="ctr"/>
            <a:lstStyle/>
            <a:p>
              <a:pPr defTabSz="685800"/>
              <a:endParaRPr lang="en-US" sz="675" dirty="0">
                <a:solidFill>
                  <a:srgbClr val="7F7F7F"/>
                </a:solidFill>
                <a:latin typeface="Lato Light"/>
                <a:ea typeface="微软雅黑" panose="020B0503020204020204" pitchFamily="34" charset="-122"/>
              </a:endParaRPr>
            </a:p>
          </p:txBody>
        </p:sp>
        <p:sp>
          <p:nvSpPr>
            <p:cNvPr id="96" name="Freeform 2"/>
            <p:cNvSpPr>
              <a:spLocks noChangeArrowheads="1"/>
            </p:cNvSpPr>
            <p:nvPr/>
          </p:nvSpPr>
          <p:spPr bwMode="auto">
            <a:xfrm>
              <a:off x="16331965" y="6449560"/>
              <a:ext cx="1581089" cy="1683051"/>
            </a:xfrm>
            <a:custGeom>
              <a:avLst/>
              <a:gdLst>
                <a:gd name="T0" fmla="*/ 2969 w 2970"/>
                <a:gd name="T1" fmla="*/ 0 h 3187"/>
                <a:gd name="T2" fmla="*/ 2969 w 2970"/>
                <a:gd name="T3" fmla="*/ 0 h 3187"/>
                <a:gd name="T4" fmla="*/ 0 w 2970"/>
                <a:gd name="T5" fmla="*/ 0 h 3187"/>
                <a:gd name="T6" fmla="*/ 0 w 2970"/>
                <a:gd name="T7" fmla="*/ 781 h 3187"/>
                <a:gd name="T8" fmla="*/ 219 w 2970"/>
                <a:gd name="T9" fmla="*/ 781 h 3187"/>
                <a:gd name="T10" fmla="*/ 719 w 2970"/>
                <a:gd name="T11" fmla="*/ 500 h 3187"/>
                <a:gd name="T12" fmla="*/ 1126 w 2970"/>
                <a:gd name="T13" fmla="*/ 1062 h 3187"/>
                <a:gd name="T14" fmla="*/ 1001 w 2970"/>
                <a:gd name="T15" fmla="*/ 1500 h 3187"/>
                <a:gd name="T16" fmla="*/ 688 w 2970"/>
                <a:gd name="T17" fmla="*/ 1625 h 3187"/>
                <a:gd name="T18" fmla="*/ 219 w 2970"/>
                <a:gd name="T19" fmla="*/ 1344 h 3187"/>
                <a:gd name="T20" fmla="*/ 0 w 2970"/>
                <a:gd name="T21" fmla="*/ 1344 h 3187"/>
                <a:gd name="T22" fmla="*/ 0 w 2970"/>
                <a:gd name="T23" fmla="*/ 3030 h 3187"/>
                <a:gd name="T24" fmla="*/ 63 w 2970"/>
                <a:gd name="T25" fmla="*/ 3186 h 3187"/>
                <a:gd name="T26" fmla="*/ 2969 w 2970"/>
                <a:gd name="T27" fmla="*/ 3186 h 3187"/>
                <a:gd name="T28" fmla="*/ 2969 w 2970"/>
                <a:gd name="T29" fmla="*/ 0 h 3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70" h="3187">
                  <a:moveTo>
                    <a:pt x="2969" y="0"/>
                  </a:moveTo>
                  <a:lnTo>
                    <a:pt x="2969" y="0"/>
                  </a:lnTo>
                  <a:cubicBezTo>
                    <a:pt x="0" y="0"/>
                    <a:pt x="0" y="0"/>
                    <a:pt x="0" y="0"/>
                  </a:cubicBezTo>
                  <a:cubicBezTo>
                    <a:pt x="0" y="781"/>
                    <a:pt x="0" y="781"/>
                    <a:pt x="0" y="781"/>
                  </a:cubicBezTo>
                  <a:cubicBezTo>
                    <a:pt x="219" y="781"/>
                    <a:pt x="219" y="781"/>
                    <a:pt x="219" y="781"/>
                  </a:cubicBezTo>
                  <a:cubicBezTo>
                    <a:pt x="251" y="687"/>
                    <a:pt x="407" y="500"/>
                    <a:pt x="719" y="500"/>
                  </a:cubicBezTo>
                  <a:cubicBezTo>
                    <a:pt x="1126" y="500"/>
                    <a:pt x="1126" y="937"/>
                    <a:pt x="1126" y="1062"/>
                  </a:cubicBezTo>
                  <a:cubicBezTo>
                    <a:pt x="1126" y="1281"/>
                    <a:pt x="1094" y="1406"/>
                    <a:pt x="1001" y="1500"/>
                  </a:cubicBezTo>
                  <a:cubicBezTo>
                    <a:pt x="907" y="1594"/>
                    <a:pt x="813" y="1625"/>
                    <a:pt x="688" y="1625"/>
                  </a:cubicBezTo>
                  <a:cubicBezTo>
                    <a:pt x="438" y="1594"/>
                    <a:pt x="282" y="1437"/>
                    <a:pt x="219" y="1344"/>
                  </a:cubicBezTo>
                  <a:cubicBezTo>
                    <a:pt x="0" y="1344"/>
                    <a:pt x="0" y="1344"/>
                    <a:pt x="0" y="1344"/>
                  </a:cubicBezTo>
                  <a:cubicBezTo>
                    <a:pt x="0" y="3030"/>
                    <a:pt x="0" y="3030"/>
                    <a:pt x="0" y="3030"/>
                  </a:cubicBezTo>
                  <a:cubicBezTo>
                    <a:pt x="32" y="3093"/>
                    <a:pt x="32" y="3124"/>
                    <a:pt x="63" y="3186"/>
                  </a:cubicBezTo>
                  <a:cubicBezTo>
                    <a:pt x="2969" y="3186"/>
                    <a:pt x="2969" y="3186"/>
                    <a:pt x="2969" y="3186"/>
                  </a:cubicBezTo>
                  <a:lnTo>
                    <a:pt x="2969" y="0"/>
                  </a:lnTo>
                </a:path>
              </a:pathLst>
            </a:custGeom>
            <a:solidFill>
              <a:schemeClr val="accent4"/>
            </a:solidFill>
            <a:ln>
              <a:noFill/>
            </a:ln>
            <a:effectLst/>
          </p:spPr>
          <p:txBody>
            <a:bodyPr wrap="none" lIns="91424" tIns="45713" rIns="91424" bIns="45713" anchor="ctr"/>
            <a:lstStyle/>
            <a:p>
              <a:pPr defTabSz="685800"/>
              <a:endParaRPr lang="en-US" sz="675" dirty="0">
                <a:solidFill>
                  <a:srgbClr val="7F7F7F"/>
                </a:solidFill>
                <a:latin typeface="Lato Light"/>
                <a:ea typeface="微软雅黑" panose="020B0503020204020204" pitchFamily="34" charset="-122"/>
              </a:endParaRPr>
            </a:p>
          </p:txBody>
        </p:sp>
        <p:sp>
          <p:nvSpPr>
            <p:cNvPr id="97" name="Freeform 3"/>
            <p:cNvSpPr>
              <a:spLocks noChangeArrowheads="1"/>
            </p:cNvSpPr>
            <p:nvPr/>
          </p:nvSpPr>
          <p:spPr bwMode="auto">
            <a:xfrm>
              <a:off x="16331965" y="3018278"/>
              <a:ext cx="4055937" cy="2227771"/>
            </a:xfrm>
            <a:custGeom>
              <a:avLst/>
              <a:gdLst>
                <a:gd name="T0" fmla="*/ 0 w 7626"/>
                <a:gd name="T1" fmla="*/ 3031 h 4220"/>
                <a:gd name="T2" fmla="*/ 0 w 7626"/>
                <a:gd name="T3" fmla="*/ 3031 h 4220"/>
                <a:gd name="T4" fmla="*/ 1282 w 7626"/>
                <a:gd name="T5" fmla="*/ 3031 h 4220"/>
                <a:gd name="T6" fmla="*/ 1344 w 7626"/>
                <a:gd name="T7" fmla="*/ 3094 h 4220"/>
                <a:gd name="T8" fmla="*/ 1344 w 7626"/>
                <a:gd name="T9" fmla="*/ 3500 h 4220"/>
                <a:gd name="T10" fmla="*/ 1313 w 7626"/>
                <a:gd name="T11" fmla="*/ 3562 h 4220"/>
                <a:gd name="T12" fmla="*/ 1094 w 7626"/>
                <a:gd name="T13" fmla="*/ 3875 h 4220"/>
                <a:gd name="T14" fmla="*/ 1469 w 7626"/>
                <a:gd name="T15" fmla="*/ 4219 h 4220"/>
                <a:gd name="T16" fmla="*/ 1907 w 7626"/>
                <a:gd name="T17" fmla="*/ 3906 h 4220"/>
                <a:gd name="T18" fmla="*/ 1657 w 7626"/>
                <a:gd name="T19" fmla="*/ 3531 h 4220"/>
                <a:gd name="T20" fmla="*/ 1594 w 7626"/>
                <a:gd name="T21" fmla="*/ 3469 h 4220"/>
                <a:gd name="T22" fmla="*/ 1626 w 7626"/>
                <a:gd name="T23" fmla="*/ 3125 h 4220"/>
                <a:gd name="T24" fmla="*/ 1688 w 7626"/>
                <a:gd name="T25" fmla="*/ 3062 h 4220"/>
                <a:gd name="T26" fmla="*/ 4437 w 7626"/>
                <a:gd name="T27" fmla="*/ 3062 h 4220"/>
                <a:gd name="T28" fmla="*/ 4437 w 7626"/>
                <a:gd name="T29" fmla="*/ 2812 h 4220"/>
                <a:gd name="T30" fmla="*/ 4156 w 7626"/>
                <a:gd name="T31" fmla="*/ 2312 h 4220"/>
                <a:gd name="T32" fmla="*/ 4687 w 7626"/>
                <a:gd name="T33" fmla="*/ 1906 h 4220"/>
                <a:gd name="T34" fmla="*/ 5250 w 7626"/>
                <a:gd name="T35" fmla="*/ 2312 h 4220"/>
                <a:gd name="T36" fmla="*/ 4968 w 7626"/>
                <a:gd name="T37" fmla="*/ 2812 h 4220"/>
                <a:gd name="T38" fmla="*/ 4968 w 7626"/>
                <a:gd name="T39" fmla="*/ 3031 h 4220"/>
                <a:gd name="T40" fmla="*/ 7625 w 7626"/>
                <a:gd name="T41" fmla="*/ 3031 h 4220"/>
                <a:gd name="T42" fmla="*/ 6531 w 7626"/>
                <a:gd name="T43" fmla="*/ 1375 h 4220"/>
                <a:gd name="T44" fmla="*/ 3156 w 7626"/>
                <a:gd name="T45" fmla="*/ 0 h 4220"/>
                <a:gd name="T46" fmla="*/ 0 w 7626"/>
                <a:gd name="T47" fmla="*/ 1000 h 4220"/>
                <a:gd name="T48" fmla="*/ 0 w 7626"/>
                <a:gd name="T49" fmla="*/ 3031 h 4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26" h="4220">
                  <a:moveTo>
                    <a:pt x="0" y="3031"/>
                  </a:moveTo>
                  <a:lnTo>
                    <a:pt x="0" y="3031"/>
                  </a:lnTo>
                  <a:cubicBezTo>
                    <a:pt x="1282" y="3031"/>
                    <a:pt x="1282" y="3031"/>
                    <a:pt x="1282" y="3031"/>
                  </a:cubicBezTo>
                  <a:cubicBezTo>
                    <a:pt x="1313" y="3031"/>
                    <a:pt x="1344" y="3062"/>
                    <a:pt x="1344" y="3094"/>
                  </a:cubicBezTo>
                  <a:cubicBezTo>
                    <a:pt x="1344" y="3500"/>
                    <a:pt x="1344" y="3500"/>
                    <a:pt x="1344" y="3500"/>
                  </a:cubicBezTo>
                  <a:cubicBezTo>
                    <a:pt x="1344" y="3500"/>
                    <a:pt x="1344" y="3531"/>
                    <a:pt x="1313" y="3562"/>
                  </a:cubicBezTo>
                  <a:cubicBezTo>
                    <a:pt x="1251" y="3594"/>
                    <a:pt x="1094" y="3719"/>
                    <a:pt x="1094" y="3875"/>
                  </a:cubicBezTo>
                  <a:cubicBezTo>
                    <a:pt x="1094" y="4031"/>
                    <a:pt x="1219" y="4219"/>
                    <a:pt x="1469" y="4219"/>
                  </a:cubicBezTo>
                  <a:cubicBezTo>
                    <a:pt x="1719" y="4219"/>
                    <a:pt x="1907" y="4062"/>
                    <a:pt x="1907" y="3906"/>
                  </a:cubicBezTo>
                  <a:cubicBezTo>
                    <a:pt x="1938" y="3656"/>
                    <a:pt x="1657" y="3531"/>
                    <a:pt x="1657" y="3531"/>
                  </a:cubicBezTo>
                  <a:cubicBezTo>
                    <a:pt x="1626" y="3531"/>
                    <a:pt x="1594" y="3500"/>
                    <a:pt x="1594" y="3469"/>
                  </a:cubicBezTo>
                  <a:cubicBezTo>
                    <a:pt x="1626" y="3125"/>
                    <a:pt x="1626" y="3125"/>
                    <a:pt x="1626" y="3125"/>
                  </a:cubicBezTo>
                  <a:cubicBezTo>
                    <a:pt x="1626" y="3094"/>
                    <a:pt x="1657" y="3062"/>
                    <a:pt x="1688" y="3062"/>
                  </a:cubicBezTo>
                  <a:cubicBezTo>
                    <a:pt x="4437" y="3062"/>
                    <a:pt x="4437" y="3062"/>
                    <a:pt x="4437" y="3062"/>
                  </a:cubicBezTo>
                  <a:cubicBezTo>
                    <a:pt x="4437" y="2812"/>
                    <a:pt x="4437" y="2812"/>
                    <a:pt x="4437" y="2812"/>
                  </a:cubicBezTo>
                  <a:cubicBezTo>
                    <a:pt x="4343" y="2750"/>
                    <a:pt x="4156" y="2594"/>
                    <a:pt x="4156" y="2312"/>
                  </a:cubicBezTo>
                  <a:cubicBezTo>
                    <a:pt x="4156" y="2031"/>
                    <a:pt x="4437" y="1906"/>
                    <a:pt x="4687" y="1906"/>
                  </a:cubicBezTo>
                  <a:cubicBezTo>
                    <a:pt x="4937" y="1906"/>
                    <a:pt x="5250" y="2000"/>
                    <a:pt x="5250" y="2312"/>
                  </a:cubicBezTo>
                  <a:cubicBezTo>
                    <a:pt x="5250" y="2594"/>
                    <a:pt x="5062" y="2750"/>
                    <a:pt x="4968" y="2812"/>
                  </a:cubicBezTo>
                  <a:cubicBezTo>
                    <a:pt x="4968" y="3031"/>
                    <a:pt x="4968" y="3031"/>
                    <a:pt x="4968" y="3031"/>
                  </a:cubicBezTo>
                  <a:cubicBezTo>
                    <a:pt x="7625" y="3031"/>
                    <a:pt x="7625" y="3031"/>
                    <a:pt x="7625" y="3031"/>
                  </a:cubicBezTo>
                  <a:cubicBezTo>
                    <a:pt x="7374" y="2437"/>
                    <a:pt x="6999" y="1812"/>
                    <a:pt x="6531" y="1375"/>
                  </a:cubicBezTo>
                  <a:cubicBezTo>
                    <a:pt x="5531" y="562"/>
                    <a:pt x="4625" y="31"/>
                    <a:pt x="3156" y="0"/>
                  </a:cubicBezTo>
                  <a:cubicBezTo>
                    <a:pt x="2251" y="0"/>
                    <a:pt x="1032" y="250"/>
                    <a:pt x="0" y="1000"/>
                  </a:cubicBezTo>
                  <a:lnTo>
                    <a:pt x="0" y="3031"/>
                  </a:lnTo>
                </a:path>
              </a:pathLst>
            </a:custGeom>
            <a:solidFill>
              <a:schemeClr val="accent1"/>
            </a:solidFill>
            <a:ln>
              <a:noFill/>
            </a:ln>
            <a:effectLst/>
          </p:spPr>
          <p:txBody>
            <a:bodyPr wrap="none" lIns="91424" tIns="45713" rIns="91424" bIns="45713" anchor="ctr"/>
            <a:lstStyle/>
            <a:p>
              <a:pPr defTabSz="685800"/>
              <a:endParaRPr lang="en-US" sz="675" dirty="0">
                <a:solidFill>
                  <a:srgbClr val="7F7F7F"/>
                </a:solidFill>
                <a:latin typeface="Lato Light"/>
                <a:ea typeface="微软雅黑" panose="020B0503020204020204" pitchFamily="34" charset="-122"/>
              </a:endParaRPr>
            </a:p>
          </p:txBody>
        </p:sp>
        <p:sp>
          <p:nvSpPr>
            <p:cNvPr id="98" name="Freeform 4"/>
            <p:cNvSpPr>
              <a:spLocks noChangeArrowheads="1"/>
            </p:cNvSpPr>
            <p:nvPr/>
          </p:nvSpPr>
          <p:spPr bwMode="auto">
            <a:xfrm>
              <a:off x="17995157" y="4107722"/>
              <a:ext cx="2176929" cy="2276656"/>
            </a:xfrm>
            <a:custGeom>
              <a:avLst/>
              <a:gdLst>
                <a:gd name="T0" fmla="*/ 2968 w 4094"/>
                <a:gd name="T1" fmla="*/ 2875 h 4314"/>
                <a:gd name="T2" fmla="*/ 2968 w 4094"/>
                <a:gd name="T3" fmla="*/ 2875 h 4314"/>
                <a:gd name="T4" fmla="*/ 3031 w 4094"/>
                <a:gd name="T5" fmla="*/ 2813 h 4314"/>
                <a:gd name="T6" fmla="*/ 3375 w 4094"/>
                <a:gd name="T7" fmla="*/ 2813 h 4314"/>
                <a:gd name="T8" fmla="*/ 3406 w 4094"/>
                <a:gd name="T9" fmla="*/ 2844 h 4314"/>
                <a:gd name="T10" fmla="*/ 3812 w 4094"/>
                <a:gd name="T11" fmla="*/ 3063 h 4314"/>
                <a:gd name="T12" fmla="*/ 4093 w 4094"/>
                <a:gd name="T13" fmla="*/ 2657 h 4314"/>
                <a:gd name="T14" fmla="*/ 3812 w 4094"/>
                <a:gd name="T15" fmla="*/ 2282 h 4314"/>
                <a:gd name="T16" fmla="*/ 3406 w 4094"/>
                <a:gd name="T17" fmla="*/ 2532 h 4314"/>
                <a:gd name="T18" fmla="*/ 3343 w 4094"/>
                <a:gd name="T19" fmla="*/ 2563 h 4314"/>
                <a:gd name="T20" fmla="*/ 3000 w 4094"/>
                <a:gd name="T21" fmla="*/ 2563 h 4314"/>
                <a:gd name="T22" fmla="*/ 2937 w 4094"/>
                <a:gd name="T23" fmla="*/ 2500 h 4314"/>
                <a:gd name="T24" fmla="*/ 2937 w 4094"/>
                <a:gd name="T25" fmla="*/ 1125 h 4314"/>
                <a:gd name="T26" fmla="*/ 1781 w 4094"/>
                <a:gd name="T27" fmla="*/ 1125 h 4314"/>
                <a:gd name="T28" fmla="*/ 1718 w 4094"/>
                <a:gd name="T29" fmla="*/ 1063 h 4314"/>
                <a:gd name="T30" fmla="*/ 1718 w 4094"/>
                <a:gd name="T31" fmla="*/ 719 h 4314"/>
                <a:gd name="T32" fmla="*/ 1750 w 4094"/>
                <a:gd name="T33" fmla="*/ 657 h 4314"/>
                <a:gd name="T34" fmla="*/ 1968 w 4094"/>
                <a:gd name="T35" fmla="*/ 250 h 4314"/>
                <a:gd name="T36" fmla="*/ 1562 w 4094"/>
                <a:gd name="T37" fmla="*/ 0 h 4314"/>
                <a:gd name="T38" fmla="*/ 1187 w 4094"/>
                <a:gd name="T39" fmla="*/ 250 h 4314"/>
                <a:gd name="T40" fmla="*/ 1406 w 4094"/>
                <a:gd name="T41" fmla="*/ 657 h 4314"/>
                <a:gd name="T42" fmla="*/ 1468 w 4094"/>
                <a:gd name="T43" fmla="*/ 719 h 4314"/>
                <a:gd name="T44" fmla="*/ 1468 w 4094"/>
                <a:gd name="T45" fmla="*/ 1063 h 4314"/>
                <a:gd name="T46" fmla="*/ 1375 w 4094"/>
                <a:gd name="T47" fmla="*/ 1157 h 4314"/>
                <a:gd name="T48" fmla="*/ 0 w 4094"/>
                <a:gd name="T49" fmla="*/ 1157 h 4314"/>
                <a:gd name="T50" fmla="*/ 0 w 4094"/>
                <a:gd name="T51" fmla="*/ 4313 h 4314"/>
                <a:gd name="T52" fmla="*/ 2968 w 4094"/>
                <a:gd name="T53" fmla="*/ 4313 h 4314"/>
                <a:gd name="T54" fmla="*/ 2968 w 4094"/>
                <a:gd name="T55" fmla="*/ 2875 h 4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94" h="4314">
                  <a:moveTo>
                    <a:pt x="2968" y="2875"/>
                  </a:moveTo>
                  <a:lnTo>
                    <a:pt x="2968" y="2875"/>
                  </a:lnTo>
                  <a:cubicBezTo>
                    <a:pt x="2968" y="2844"/>
                    <a:pt x="3000" y="2813"/>
                    <a:pt x="3031" y="2813"/>
                  </a:cubicBezTo>
                  <a:cubicBezTo>
                    <a:pt x="3375" y="2813"/>
                    <a:pt x="3375" y="2813"/>
                    <a:pt x="3375" y="2813"/>
                  </a:cubicBezTo>
                  <a:cubicBezTo>
                    <a:pt x="3375" y="2813"/>
                    <a:pt x="3406" y="2813"/>
                    <a:pt x="3406" y="2844"/>
                  </a:cubicBezTo>
                  <a:cubicBezTo>
                    <a:pt x="3468" y="2907"/>
                    <a:pt x="3656" y="3063"/>
                    <a:pt x="3812" y="3063"/>
                  </a:cubicBezTo>
                  <a:cubicBezTo>
                    <a:pt x="3999" y="3063"/>
                    <a:pt x="4093" y="2844"/>
                    <a:pt x="4093" y="2657"/>
                  </a:cubicBezTo>
                  <a:cubicBezTo>
                    <a:pt x="4093" y="2407"/>
                    <a:pt x="3968" y="2282"/>
                    <a:pt x="3812" y="2282"/>
                  </a:cubicBezTo>
                  <a:cubicBezTo>
                    <a:pt x="3687" y="2282"/>
                    <a:pt x="3499" y="2438"/>
                    <a:pt x="3406" y="2532"/>
                  </a:cubicBezTo>
                  <a:cubicBezTo>
                    <a:pt x="3406" y="2563"/>
                    <a:pt x="3375" y="2563"/>
                    <a:pt x="3343" y="2563"/>
                  </a:cubicBezTo>
                  <a:cubicBezTo>
                    <a:pt x="3000" y="2563"/>
                    <a:pt x="3000" y="2563"/>
                    <a:pt x="3000" y="2563"/>
                  </a:cubicBezTo>
                  <a:cubicBezTo>
                    <a:pt x="2968" y="2563"/>
                    <a:pt x="2937" y="2532"/>
                    <a:pt x="2937" y="2500"/>
                  </a:cubicBezTo>
                  <a:cubicBezTo>
                    <a:pt x="2937" y="1125"/>
                    <a:pt x="2937" y="1125"/>
                    <a:pt x="2937" y="1125"/>
                  </a:cubicBezTo>
                  <a:cubicBezTo>
                    <a:pt x="1781" y="1125"/>
                    <a:pt x="1781" y="1125"/>
                    <a:pt x="1781" y="1125"/>
                  </a:cubicBezTo>
                  <a:cubicBezTo>
                    <a:pt x="1750" y="1125"/>
                    <a:pt x="1718" y="1094"/>
                    <a:pt x="1718" y="1063"/>
                  </a:cubicBezTo>
                  <a:cubicBezTo>
                    <a:pt x="1718" y="719"/>
                    <a:pt x="1718" y="719"/>
                    <a:pt x="1718" y="719"/>
                  </a:cubicBezTo>
                  <a:cubicBezTo>
                    <a:pt x="1718" y="688"/>
                    <a:pt x="1718" y="657"/>
                    <a:pt x="1750" y="657"/>
                  </a:cubicBezTo>
                  <a:cubicBezTo>
                    <a:pt x="1750" y="657"/>
                    <a:pt x="1968" y="500"/>
                    <a:pt x="1968" y="250"/>
                  </a:cubicBezTo>
                  <a:cubicBezTo>
                    <a:pt x="1968" y="0"/>
                    <a:pt x="1625" y="0"/>
                    <a:pt x="1562" y="0"/>
                  </a:cubicBezTo>
                  <a:cubicBezTo>
                    <a:pt x="1406" y="0"/>
                    <a:pt x="1187" y="32"/>
                    <a:pt x="1187" y="250"/>
                  </a:cubicBezTo>
                  <a:cubicBezTo>
                    <a:pt x="1187" y="500"/>
                    <a:pt x="1406" y="625"/>
                    <a:pt x="1406" y="657"/>
                  </a:cubicBezTo>
                  <a:cubicBezTo>
                    <a:pt x="1437" y="657"/>
                    <a:pt x="1468" y="688"/>
                    <a:pt x="1468" y="719"/>
                  </a:cubicBezTo>
                  <a:cubicBezTo>
                    <a:pt x="1468" y="1063"/>
                    <a:pt x="1468" y="1063"/>
                    <a:pt x="1468" y="1063"/>
                  </a:cubicBezTo>
                  <a:cubicBezTo>
                    <a:pt x="1468" y="1094"/>
                    <a:pt x="1406" y="1157"/>
                    <a:pt x="1375" y="1157"/>
                  </a:cubicBezTo>
                  <a:cubicBezTo>
                    <a:pt x="0" y="1157"/>
                    <a:pt x="0" y="1157"/>
                    <a:pt x="0" y="1157"/>
                  </a:cubicBezTo>
                  <a:cubicBezTo>
                    <a:pt x="0" y="4313"/>
                    <a:pt x="0" y="4313"/>
                    <a:pt x="0" y="4313"/>
                  </a:cubicBezTo>
                  <a:cubicBezTo>
                    <a:pt x="2968" y="4313"/>
                    <a:pt x="2968" y="4313"/>
                    <a:pt x="2968" y="4313"/>
                  </a:cubicBezTo>
                  <a:lnTo>
                    <a:pt x="2968" y="2875"/>
                  </a:lnTo>
                </a:path>
              </a:pathLst>
            </a:custGeom>
            <a:solidFill>
              <a:schemeClr val="accent2"/>
            </a:solidFill>
            <a:ln>
              <a:noFill/>
            </a:ln>
            <a:effectLst/>
          </p:spPr>
          <p:txBody>
            <a:bodyPr wrap="none" lIns="91424" tIns="45713" rIns="91424" bIns="45713" anchor="ctr"/>
            <a:lstStyle/>
            <a:p>
              <a:pPr defTabSz="685800"/>
              <a:endParaRPr lang="en-US" sz="675" dirty="0">
                <a:solidFill>
                  <a:srgbClr val="7F7F7F"/>
                </a:solidFill>
                <a:latin typeface="Lato Light"/>
                <a:ea typeface="微软雅黑" panose="020B0503020204020204" pitchFamily="34" charset="-122"/>
              </a:endParaRPr>
            </a:p>
          </p:txBody>
        </p:sp>
        <p:sp>
          <p:nvSpPr>
            <p:cNvPr id="99" name="Freeform 5"/>
            <p:cNvSpPr>
              <a:spLocks noChangeArrowheads="1"/>
            </p:cNvSpPr>
            <p:nvPr/>
          </p:nvSpPr>
          <p:spPr bwMode="auto">
            <a:xfrm>
              <a:off x="19057819" y="4717624"/>
              <a:ext cx="1513059" cy="3266002"/>
            </a:xfrm>
            <a:custGeom>
              <a:avLst/>
              <a:gdLst>
                <a:gd name="T0" fmla="*/ 1093 w 2844"/>
                <a:gd name="T1" fmla="*/ 0 h 6187"/>
                <a:gd name="T2" fmla="*/ 1093 w 2844"/>
                <a:gd name="T3" fmla="*/ 0 h 6187"/>
                <a:gd name="T4" fmla="*/ 1093 w 2844"/>
                <a:gd name="T5" fmla="*/ 1250 h 6187"/>
                <a:gd name="T6" fmla="*/ 1312 w 2844"/>
                <a:gd name="T7" fmla="*/ 1250 h 6187"/>
                <a:gd name="T8" fmla="*/ 1812 w 2844"/>
                <a:gd name="T9" fmla="*/ 968 h 6187"/>
                <a:gd name="T10" fmla="*/ 2218 w 2844"/>
                <a:gd name="T11" fmla="*/ 1500 h 6187"/>
                <a:gd name="T12" fmla="*/ 1812 w 2844"/>
                <a:gd name="T13" fmla="*/ 2062 h 6187"/>
                <a:gd name="T14" fmla="*/ 1312 w 2844"/>
                <a:gd name="T15" fmla="*/ 1781 h 6187"/>
                <a:gd name="T16" fmla="*/ 1125 w 2844"/>
                <a:gd name="T17" fmla="*/ 1781 h 6187"/>
                <a:gd name="T18" fmla="*/ 1125 w 2844"/>
                <a:gd name="T19" fmla="*/ 4187 h 6187"/>
                <a:gd name="T20" fmla="*/ 1031 w 2844"/>
                <a:gd name="T21" fmla="*/ 4250 h 6187"/>
                <a:gd name="T22" fmla="*/ 718 w 2844"/>
                <a:gd name="T23" fmla="*/ 4250 h 6187"/>
                <a:gd name="T24" fmla="*/ 656 w 2844"/>
                <a:gd name="T25" fmla="*/ 4218 h 6187"/>
                <a:gd name="T26" fmla="*/ 281 w 2844"/>
                <a:gd name="T27" fmla="*/ 4000 h 6187"/>
                <a:gd name="T28" fmla="*/ 93 w 2844"/>
                <a:gd name="T29" fmla="*/ 4062 h 6187"/>
                <a:gd name="T30" fmla="*/ 0 w 2844"/>
                <a:gd name="T31" fmla="*/ 4406 h 6187"/>
                <a:gd name="T32" fmla="*/ 312 w 2844"/>
                <a:gd name="T33" fmla="*/ 4812 h 6187"/>
                <a:gd name="T34" fmla="*/ 718 w 2844"/>
                <a:gd name="T35" fmla="*/ 4531 h 6187"/>
                <a:gd name="T36" fmla="*/ 750 w 2844"/>
                <a:gd name="T37" fmla="*/ 4500 h 6187"/>
                <a:gd name="T38" fmla="*/ 1031 w 2844"/>
                <a:gd name="T39" fmla="*/ 4500 h 6187"/>
                <a:gd name="T40" fmla="*/ 1125 w 2844"/>
                <a:gd name="T41" fmla="*/ 4593 h 6187"/>
                <a:gd name="T42" fmla="*/ 1125 w 2844"/>
                <a:gd name="T43" fmla="*/ 6186 h 6187"/>
                <a:gd name="T44" fmla="*/ 2156 w 2844"/>
                <a:gd name="T45" fmla="*/ 3906 h 6187"/>
                <a:gd name="T46" fmla="*/ 2843 w 2844"/>
                <a:gd name="T47" fmla="*/ 1437 h 6187"/>
                <a:gd name="T48" fmla="*/ 2562 w 2844"/>
                <a:gd name="T49" fmla="*/ 0 h 6187"/>
                <a:gd name="T50" fmla="*/ 1093 w 2844"/>
                <a:gd name="T51" fmla="*/ 0 h 6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44" h="6187">
                  <a:moveTo>
                    <a:pt x="1093" y="0"/>
                  </a:moveTo>
                  <a:lnTo>
                    <a:pt x="1093" y="0"/>
                  </a:lnTo>
                  <a:cubicBezTo>
                    <a:pt x="1093" y="1250"/>
                    <a:pt x="1093" y="1250"/>
                    <a:pt x="1093" y="1250"/>
                  </a:cubicBezTo>
                  <a:cubicBezTo>
                    <a:pt x="1312" y="1250"/>
                    <a:pt x="1312" y="1250"/>
                    <a:pt x="1312" y="1250"/>
                  </a:cubicBezTo>
                  <a:cubicBezTo>
                    <a:pt x="1406" y="1187"/>
                    <a:pt x="1624" y="968"/>
                    <a:pt x="1812" y="968"/>
                  </a:cubicBezTo>
                  <a:cubicBezTo>
                    <a:pt x="1999" y="968"/>
                    <a:pt x="2218" y="1125"/>
                    <a:pt x="2218" y="1500"/>
                  </a:cubicBezTo>
                  <a:cubicBezTo>
                    <a:pt x="2218" y="1843"/>
                    <a:pt x="2062" y="2062"/>
                    <a:pt x="1812" y="2062"/>
                  </a:cubicBezTo>
                  <a:cubicBezTo>
                    <a:pt x="1593" y="2062"/>
                    <a:pt x="1406" y="1875"/>
                    <a:pt x="1312" y="1781"/>
                  </a:cubicBezTo>
                  <a:cubicBezTo>
                    <a:pt x="1125" y="1781"/>
                    <a:pt x="1125" y="1781"/>
                    <a:pt x="1125" y="1781"/>
                  </a:cubicBezTo>
                  <a:cubicBezTo>
                    <a:pt x="1125" y="4187"/>
                    <a:pt x="1125" y="4187"/>
                    <a:pt x="1125" y="4187"/>
                  </a:cubicBezTo>
                  <a:cubicBezTo>
                    <a:pt x="1125" y="4218"/>
                    <a:pt x="1062" y="4250"/>
                    <a:pt x="1031" y="4250"/>
                  </a:cubicBezTo>
                  <a:cubicBezTo>
                    <a:pt x="718" y="4250"/>
                    <a:pt x="718" y="4250"/>
                    <a:pt x="718" y="4250"/>
                  </a:cubicBezTo>
                  <a:cubicBezTo>
                    <a:pt x="687" y="4250"/>
                    <a:pt x="656" y="4250"/>
                    <a:pt x="656" y="4218"/>
                  </a:cubicBezTo>
                  <a:cubicBezTo>
                    <a:pt x="593" y="4156"/>
                    <a:pt x="406" y="4000"/>
                    <a:pt x="281" y="4000"/>
                  </a:cubicBezTo>
                  <a:cubicBezTo>
                    <a:pt x="187" y="4000"/>
                    <a:pt x="156" y="4000"/>
                    <a:pt x="93" y="4062"/>
                  </a:cubicBezTo>
                  <a:cubicBezTo>
                    <a:pt x="31" y="4125"/>
                    <a:pt x="0" y="4250"/>
                    <a:pt x="0" y="4406"/>
                  </a:cubicBezTo>
                  <a:cubicBezTo>
                    <a:pt x="0" y="4656"/>
                    <a:pt x="93" y="4812"/>
                    <a:pt x="312" y="4812"/>
                  </a:cubicBezTo>
                  <a:cubicBezTo>
                    <a:pt x="437" y="4812"/>
                    <a:pt x="656" y="4593"/>
                    <a:pt x="718" y="4531"/>
                  </a:cubicBezTo>
                  <a:lnTo>
                    <a:pt x="750" y="4500"/>
                  </a:lnTo>
                  <a:cubicBezTo>
                    <a:pt x="1031" y="4500"/>
                    <a:pt x="1031" y="4500"/>
                    <a:pt x="1031" y="4500"/>
                  </a:cubicBezTo>
                  <a:cubicBezTo>
                    <a:pt x="1062" y="4500"/>
                    <a:pt x="1125" y="4531"/>
                    <a:pt x="1125" y="4593"/>
                  </a:cubicBezTo>
                  <a:cubicBezTo>
                    <a:pt x="1125" y="6186"/>
                    <a:pt x="1125" y="6186"/>
                    <a:pt x="1125" y="6186"/>
                  </a:cubicBezTo>
                  <a:cubicBezTo>
                    <a:pt x="1406" y="5530"/>
                    <a:pt x="1843" y="4562"/>
                    <a:pt x="2156" y="3906"/>
                  </a:cubicBezTo>
                  <a:cubicBezTo>
                    <a:pt x="2687" y="2875"/>
                    <a:pt x="2843" y="2250"/>
                    <a:pt x="2843" y="1437"/>
                  </a:cubicBezTo>
                  <a:cubicBezTo>
                    <a:pt x="2843" y="1062"/>
                    <a:pt x="2750" y="531"/>
                    <a:pt x="2562" y="0"/>
                  </a:cubicBezTo>
                  <a:lnTo>
                    <a:pt x="1093" y="0"/>
                  </a:lnTo>
                </a:path>
              </a:pathLst>
            </a:custGeom>
            <a:solidFill>
              <a:schemeClr val="accent2"/>
            </a:solidFill>
            <a:ln>
              <a:noFill/>
            </a:ln>
            <a:effectLst/>
          </p:spPr>
          <p:txBody>
            <a:bodyPr wrap="none" lIns="91424" tIns="45713" rIns="91424" bIns="45713" anchor="ctr"/>
            <a:lstStyle/>
            <a:p>
              <a:pPr defTabSz="685800"/>
              <a:endParaRPr lang="en-US" sz="675" dirty="0">
                <a:solidFill>
                  <a:srgbClr val="7F7F7F"/>
                </a:solidFill>
                <a:latin typeface="Lato Light"/>
                <a:ea typeface="微软雅黑" panose="020B0503020204020204" pitchFamily="34" charset="-122"/>
              </a:endParaRPr>
            </a:p>
          </p:txBody>
        </p:sp>
        <p:sp>
          <p:nvSpPr>
            <p:cNvPr id="100" name="Freeform 6"/>
            <p:cNvSpPr>
              <a:spLocks noChangeArrowheads="1"/>
            </p:cNvSpPr>
            <p:nvPr/>
          </p:nvSpPr>
          <p:spPr bwMode="auto">
            <a:xfrm>
              <a:off x="16399994" y="8197791"/>
              <a:ext cx="3157487" cy="1287312"/>
            </a:xfrm>
            <a:custGeom>
              <a:avLst/>
              <a:gdLst>
                <a:gd name="T0" fmla="*/ 4530 w 5937"/>
                <a:gd name="T1" fmla="*/ 0 h 2439"/>
                <a:gd name="T2" fmla="*/ 4530 w 5937"/>
                <a:gd name="T3" fmla="*/ 0 h 2439"/>
                <a:gd name="T4" fmla="*/ 4530 w 5937"/>
                <a:gd name="T5" fmla="*/ 250 h 2439"/>
                <a:gd name="T6" fmla="*/ 4842 w 5937"/>
                <a:gd name="T7" fmla="*/ 782 h 2439"/>
                <a:gd name="T8" fmla="*/ 4249 w 5937"/>
                <a:gd name="T9" fmla="*/ 1188 h 2439"/>
                <a:gd name="T10" fmla="*/ 3842 w 5937"/>
                <a:gd name="T11" fmla="*/ 1032 h 2439"/>
                <a:gd name="T12" fmla="*/ 3717 w 5937"/>
                <a:gd name="T13" fmla="*/ 719 h 2439"/>
                <a:gd name="T14" fmla="*/ 3999 w 5937"/>
                <a:gd name="T15" fmla="*/ 282 h 2439"/>
                <a:gd name="T16" fmla="*/ 3999 w 5937"/>
                <a:gd name="T17" fmla="*/ 32 h 2439"/>
                <a:gd name="T18" fmla="*/ 0 w 5937"/>
                <a:gd name="T19" fmla="*/ 32 h 2439"/>
                <a:gd name="T20" fmla="*/ 156 w 5937"/>
                <a:gd name="T21" fmla="*/ 719 h 2439"/>
                <a:gd name="T22" fmla="*/ 1125 w 5937"/>
                <a:gd name="T23" fmla="*/ 2438 h 2439"/>
                <a:gd name="T24" fmla="*/ 4780 w 5937"/>
                <a:gd name="T25" fmla="*/ 2438 h 2439"/>
                <a:gd name="T26" fmla="*/ 5624 w 5937"/>
                <a:gd name="T27" fmla="*/ 1657 h 2439"/>
                <a:gd name="T28" fmla="*/ 5780 w 5937"/>
                <a:gd name="T29" fmla="*/ 344 h 2439"/>
                <a:gd name="T30" fmla="*/ 5936 w 5937"/>
                <a:gd name="T31" fmla="*/ 0 h 2439"/>
                <a:gd name="T32" fmla="*/ 4530 w 5937"/>
                <a:gd name="T33" fmla="*/ 0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37" h="2439">
                  <a:moveTo>
                    <a:pt x="4530" y="0"/>
                  </a:moveTo>
                  <a:lnTo>
                    <a:pt x="4530" y="0"/>
                  </a:lnTo>
                  <a:cubicBezTo>
                    <a:pt x="4530" y="250"/>
                    <a:pt x="4530" y="250"/>
                    <a:pt x="4530" y="250"/>
                  </a:cubicBezTo>
                  <a:cubicBezTo>
                    <a:pt x="4624" y="313"/>
                    <a:pt x="4874" y="500"/>
                    <a:pt x="4842" y="782"/>
                  </a:cubicBezTo>
                  <a:cubicBezTo>
                    <a:pt x="4842" y="1032"/>
                    <a:pt x="4624" y="1188"/>
                    <a:pt x="4249" y="1188"/>
                  </a:cubicBezTo>
                  <a:cubicBezTo>
                    <a:pt x="4030" y="1188"/>
                    <a:pt x="3905" y="1125"/>
                    <a:pt x="3842" y="1032"/>
                  </a:cubicBezTo>
                  <a:cubicBezTo>
                    <a:pt x="3749" y="969"/>
                    <a:pt x="3717" y="844"/>
                    <a:pt x="3717" y="719"/>
                  </a:cubicBezTo>
                  <a:cubicBezTo>
                    <a:pt x="3749" y="532"/>
                    <a:pt x="3936" y="344"/>
                    <a:pt x="3999" y="282"/>
                  </a:cubicBezTo>
                  <a:cubicBezTo>
                    <a:pt x="3999" y="32"/>
                    <a:pt x="3999" y="32"/>
                    <a:pt x="3999" y="32"/>
                  </a:cubicBezTo>
                  <a:cubicBezTo>
                    <a:pt x="0" y="32"/>
                    <a:pt x="0" y="32"/>
                    <a:pt x="0" y="32"/>
                  </a:cubicBezTo>
                  <a:cubicBezTo>
                    <a:pt x="93" y="313"/>
                    <a:pt x="187" y="563"/>
                    <a:pt x="156" y="719"/>
                  </a:cubicBezTo>
                  <a:cubicBezTo>
                    <a:pt x="125" y="2063"/>
                    <a:pt x="843" y="2438"/>
                    <a:pt x="1125" y="2438"/>
                  </a:cubicBezTo>
                  <a:cubicBezTo>
                    <a:pt x="2156" y="2438"/>
                    <a:pt x="4436" y="2438"/>
                    <a:pt x="4780" y="2438"/>
                  </a:cubicBezTo>
                  <a:cubicBezTo>
                    <a:pt x="5124" y="2438"/>
                    <a:pt x="5467" y="2000"/>
                    <a:pt x="5624" y="1657"/>
                  </a:cubicBezTo>
                  <a:cubicBezTo>
                    <a:pt x="5749" y="1313"/>
                    <a:pt x="5655" y="594"/>
                    <a:pt x="5780" y="344"/>
                  </a:cubicBezTo>
                  <a:cubicBezTo>
                    <a:pt x="5811" y="313"/>
                    <a:pt x="5842" y="188"/>
                    <a:pt x="5936" y="0"/>
                  </a:cubicBezTo>
                  <a:lnTo>
                    <a:pt x="4530" y="0"/>
                  </a:lnTo>
                </a:path>
              </a:pathLst>
            </a:custGeom>
            <a:solidFill>
              <a:schemeClr val="accent3"/>
            </a:solidFill>
            <a:ln>
              <a:noFill/>
            </a:ln>
            <a:effectLst/>
          </p:spPr>
          <p:txBody>
            <a:bodyPr wrap="none" lIns="91424" tIns="45713" rIns="91424" bIns="45713" anchor="ctr"/>
            <a:lstStyle/>
            <a:p>
              <a:pPr defTabSz="685800"/>
              <a:endParaRPr lang="en-US" sz="675" dirty="0">
                <a:solidFill>
                  <a:srgbClr val="7F7F7F"/>
                </a:solidFill>
                <a:latin typeface="Lato Light"/>
                <a:ea typeface="微软雅黑" panose="020B0503020204020204" pitchFamily="34" charset="-122"/>
              </a:endParaRPr>
            </a:p>
          </p:txBody>
        </p:sp>
        <p:sp>
          <p:nvSpPr>
            <p:cNvPr id="101" name="Freeform 7"/>
            <p:cNvSpPr>
              <a:spLocks noChangeArrowheads="1"/>
            </p:cNvSpPr>
            <p:nvPr/>
          </p:nvSpPr>
          <p:spPr bwMode="auto">
            <a:xfrm>
              <a:off x="15037068" y="3611888"/>
              <a:ext cx="1813326" cy="4271641"/>
            </a:xfrm>
            <a:custGeom>
              <a:avLst/>
              <a:gdLst>
                <a:gd name="T0" fmla="*/ 2281 w 3407"/>
                <a:gd name="T1" fmla="*/ 6625 h 8094"/>
                <a:gd name="T2" fmla="*/ 2281 w 3407"/>
                <a:gd name="T3" fmla="*/ 6625 h 8094"/>
                <a:gd name="T4" fmla="*/ 2344 w 3407"/>
                <a:gd name="T5" fmla="*/ 6562 h 8094"/>
                <a:gd name="T6" fmla="*/ 2719 w 3407"/>
                <a:gd name="T7" fmla="*/ 6562 h 8094"/>
                <a:gd name="T8" fmla="*/ 2781 w 3407"/>
                <a:gd name="T9" fmla="*/ 6625 h 8094"/>
                <a:gd name="T10" fmla="*/ 3125 w 3407"/>
                <a:gd name="T11" fmla="*/ 6844 h 8094"/>
                <a:gd name="T12" fmla="*/ 3313 w 3407"/>
                <a:gd name="T13" fmla="*/ 6781 h 8094"/>
                <a:gd name="T14" fmla="*/ 3406 w 3407"/>
                <a:gd name="T15" fmla="*/ 6437 h 8094"/>
                <a:gd name="T16" fmla="*/ 3125 w 3407"/>
                <a:gd name="T17" fmla="*/ 6031 h 8094"/>
                <a:gd name="T18" fmla="*/ 2781 w 3407"/>
                <a:gd name="T19" fmla="*/ 6281 h 8094"/>
                <a:gd name="T20" fmla="*/ 2688 w 3407"/>
                <a:gd name="T21" fmla="*/ 6312 h 8094"/>
                <a:gd name="T22" fmla="*/ 2375 w 3407"/>
                <a:gd name="T23" fmla="*/ 6312 h 8094"/>
                <a:gd name="T24" fmla="*/ 2281 w 3407"/>
                <a:gd name="T25" fmla="*/ 6250 h 8094"/>
                <a:gd name="T26" fmla="*/ 2281 w 3407"/>
                <a:gd name="T27" fmla="*/ 5344 h 8094"/>
                <a:gd name="T28" fmla="*/ 2281 w 3407"/>
                <a:gd name="T29" fmla="*/ 5312 h 8094"/>
                <a:gd name="T30" fmla="*/ 2281 w 3407"/>
                <a:gd name="T31" fmla="*/ 5281 h 8094"/>
                <a:gd name="T32" fmla="*/ 2281 w 3407"/>
                <a:gd name="T33" fmla="*/ 0 h 8094"/>
                <a:gd name="T34" fmla="*/ 906 w 3407"/>
                <a:gd name="T35" fmla="*/ 1906 h 8094"/>
                <a:gd name="T36" fmla="*/ 1500 w 3407"/>
                <a:gd name="T37" fmla="*/ 6562 h 8094"/>
                <a:gd name="T38" fmla="*/ 2281 w 3407"/>
                <a:gd name="T39" fmla="*/ 8093 h 8094"/>
                <a:gd name="T40" fmla="*/ 2281 w 3407"/>
                <a:gd name="T41" fmla="*/ 6625 h 8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7" h="8094">
                  <a:moveTo>
                    <a:pt x="2281" y="6625"/>
                  </a:moveTo>
                  <a:lnTo>
                    <a:pt x="2281" y="6625"/>
                  </a:lnTo>
                  <a:cubicBezTo>
                    <a:pt x="2281" y="6594"/>
                    <a:pt x="2312" y="6562"/>
                    <a:pt x="2344" y="6562"/>
                  </a:cubicBezTo>
                  <a:cubicBezTo>
                    <a:pt x="2719" y="6562"/>
                    <a:pt x="2719" y="6562"/>
                    <a:pt x="2719" y="6562"/>
                  </a:cubicBezTo>
                  <a:cubicBezTo>
                    <a:pt x="2750" y="6562"/>
                    <a:pt x="2781" y="6594"/>
                    <a:pt x="2781" y="6625"/>
                  </a:cubicBezTo>
                  <a:cubicBezTo>
                    <a:pt x="2781" y="6625"/>
                    <a:pt x="2844" y="6844"/>
                    <a:pt x="3125" y="6844"/>
                  </a:cubicBezTo>
                  <a:cubicBezTo>
                    <a:pt x="3219" y="6844"/>
                    <a:pt x="3281" y="6812"/>
                    <a:pt x="3313" y="6781"/>
                  </a:cubicBezTo>
                  <a:cubicBezTo>
                    <a:pt x="3375" y="6719"/>
                    <a:pt x="3406" y="6594"/>
                    <a:pt x="3406" y="6437"/>
                  </a:cubicBezTo>
                  <a:cubicBezTo>
                    <a:pt x="3406" y="6187"/>
                    <a:pt x="3375" y="6031"/>
                    <a:pt x="3125" y="6031"/>
                  </a:cubicBezTo>
                  <a:cubicBezTo>
                    <a:pt x="2875" y="6000"/>
                    <a:pt x="2781" y="6250"/>
                    <a:pt x="2781" y="6281"/>
                  </a:cubicBezTo>
                  <a:cubicBezTo>
                    <a:pt x="2750" y="6281"/>
                    <a:pt x="2719" y="6312"/>
                    <a:pt x="2688" y="6312"/>
                  </a:cubicBezTo>
                  <a:cubicBezTo>
                    <a:pt x="2375" y="6312"/>
                    <a:pt x="2375" y="6312"/>
                    <a:pt x="2375" y="6312"/>
                  </a:cubicBezTo>
                  <a:cubicBezTo>
                    <a:pt x="2312" y="6312"/>
                    <a:pt x="2281" y="6281"/>
                    <a:pt x="2281" y="6250"/>
                  </a:cubicBezTo>
                  <a:cubicBezTo>
                    <a:pt x="2281" y="5344"/>
                    <a:pt x="2281" y="5344"/>
                    <a:pt x="2281" y="5344"/>
                  </a:cubicBezTo>
                  <a:cubicBezTo>
                    <a:pt x="2281" y="5344"/>
                    <a:pt x="2281" y="5344"/>
                    <a:pt x="2281" y="5312"/>
                  </a:cubicBezTo>
                  <a:lnTo>
                    <a:pt x="2281" y="5281"/>
                  </a:lnTo>
                  <a:cubicBezTo>
                    <a:pt x="2281" y="0"/>
                    <a:pt x="2281" y="0"/>
                    <a:pt x="2281" y="0"/>
                  </a:cubicBezTo>
                  <a:cubicBezTo>
                    <a:pt x="1719" y="469"/>
                    <a:pt x="1250" y="1094"/>
                    <a:pt x="906" y="1906"/>
                  </a:cubicBezTo>
                  <a:cubicBezTo>
                    <a:pt x="0" y="4219"/>
                    <a:pt x="1313" y="6156"/>
                    <a:pt x="1500" y="6562"/>
                  </a:cubicBezTo>
                  <a:cubicBezTo>
                    <a:pt x="1625" y="6781"/>
                    <a:pt x="1969" y="7436"/>
                    <a:pt x="2281" y="8093"/>
                  </a:cubicBezTo>
                  <a:lnTo>
                    <a:pt x="2281" y="6625"/>
                  </a:lnTo>
                </a:path>
              </a:pathLst>
            </a:custGeom>
            <a:solidFill>
              <a:schemeClr val="accent4"/>
            </a:solidFill>
            <a:ln>
              <a:noFill/>
            </a:ln>
            <a:effectLst/>
          </p:spPr>
          <p:txBody>
            <a:bodyPr wrap="none" lIns="91424" tIns="45713" rIns="91424" bIns="45713" anchor="ctr"/>
            <a:lstStyle/>
            <a:p>
              <a:pPr defTabSz="685800"/>
              <a:endParaRPr lang="en-US" sz="675" dirty="0">
                <a:solidFill>
                  <a:srgbClr val="7F7F7F"/>
                </a:solidFill>
                <a:latin typeface="Lato Light"/>
                <a:ea typeface="微软雅黑" panose="020B0503020204020204" pitchFamily="34" charset="-122"/>
              </a:endParaRPr>
            </a:p>
          </p:txBody>
        </p:sp>
        <p:sp>
          <p:nvSpPr>
            <p:cNvPr id="102" name="Freeform 8"/>
            <p:cNvSpPr>
              <a:spLocks noChangeArrowheads="1"/>
            </p:cNvSpPr>
            <p:nvPr/>
          </p:nvSpPr>
          <p:spPr bwMode="auto">
            <a:xfrm>
              <a:off x="16331965" y="4701329"/>
              <a:ext cx="1581089" cy="1683051"/>
            </a:xfrm>
            <a:custGeom>
              <a:avLst/>
              <a:gdLst>
                <a:gd name="T0" fmla="*/ 2969 w 2970"/>
                <a:gd name="T1" fmla="*/ 32 h 3189"/>
                <a:gd name="T2" fmla="*/ 2969 w 2970"/>
                <a:gd name="T3" fmla="*/ 32 h 3189"/>
                <a:gd name="T4" fmla="*/ 1751 w 2970"/>
                <a:gd name="T5" fmla="*/ 32 h 3189"/>
                <a:gd name="T6" fmla="*/ 1751 w 2970"/>
                <a:gd name="T7" fmla="*/ 219 h 3189"/>
                <a:gd name="T8" fmla="*/ 2063 w 2970"/>
                <a:gd name="T9" fmla="*/ 719 h 3189"/>
                <a:gd name="T10" fmla="*/ 1469 w 2970"/>
                <a:gd name="T11" fmla="*/ 1188 h 3189"/>
                <a:gd name="T12" fmla="*/ 969 w 2970"/>
                <a:gd name="T13" fmla="*/ 688 h 3189"/>
                <a:gd name="T14" fmla="*/ 1219 w 2970"/>
                <a:gd name="T15" fmla="*/ 250 h 3189"/>
                <a:gd name="T16" fmla="*/ 1219 w 2970"/>
                <a:gd name="T17" fmla="*/ 0 h 3189"/>
                <a:gd name="T18" fmla="*/ 0 w 2970"/>
                <a:gd name="T19" fmla="*/ 0 h 3189"/>
                <a:gd name="T20" fmla="*/ 0 w 2970"/>
                <a:gd name="T21" fmla="*/ 3188 h 3189"/>
                <a:gd name="T22" fmla="*/ 2969 w 2970"/>
                <a:gd name="T23" fmla="*/ 3188 h 3189"/>
                <a:gd name="T24" fmla="*/ 2969 w 2970"/>
                <a:gd name="T25" fmla="*/ 32 h 3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0" h="3189">
                  <a:moveTo>
                    <a:pt x="2969" y="32"/>
                  </a:moveTo>
                  <a:lnTo>
                    <a:pt x="2969" y="32"/>
                  </a:lnTo>
                  <a:cubicBezTo>
                    <a:pt x="1751" y="32"/>
                    <a:pt x="1751" y="32"/>
                    <a:pt x="1751" y="32"/>
                  </a:cubicBezTo>
                  <a:cubicBezTo>
                    <a:pt x="1751" y="219"/>
                    <a:pt x="1751" y="219"/>
                    <a:pt x="1751" y="219"/>
                  </a:cubicBezTo>
                  <a:cubicBezTo>
                    <a:pt x="1844" y="282"/>
                    <a:pt x="2063" y="438"/>
                    <a:pt x="2063" y="719"/>
                  </a:cubicBezTo>
                  <a:cubicBezTo>
                    <a:pt x="2063" y="969"/>
                    <a:pt x="1782" y="1188"/>
                    <a:pt x="1469" y="1188"/>
                  </a:cubicBezTo>
                  <a:cubicBezTo>
                    <a:pt x="1126" y="1188"/>
                    <a:pt x="969" y="907"/>
                    <a:pt x="969" y="688"/>
                  </a:cubicBezTo>
                  <a:cubicBezTo>
                    <a:pt x="969" y="469"/>
                    <a:pt x="1126" y="313"/>
                    <a:pt x="1219" y="250"/>
                  </a:cubicBezTo>
                  <a:cubicBezTo>
                    <a:pt x="1219" y="0"/>
                    <a:pt x="1219" y="0"/>
                    <a:pt x="1219" y="0"/>
                  </a:cubicBezTo>
                  <a:cubicBezTo>
                    <a:pt x="0" y="0"/>
                    <a:pt x="0" y="0"/>
                    <a:pt x="0" y="0"/>
                  </a:cubicBezTo>
                  <a:cubicBezTo>
                    <a:pt x="0" y="3188"/>
                    <a:pt x="0" y="3188"/>
                    <a:pt x="0" y="3188"/>
                  </a:cubicBezTo>
                  <a:cubicBezTo>
                    <a:pt x="2969" y="3188"/>
                    <a:pt x="2969" y="3188"/>
                    <a:pt x="2969" y="3188"/>
                  </a:cubicBezTo>
                  <a:lnTo>
                    <a:pt x="2969" y="32"/>
                  </a:lnTo>
                </a:path>
              </a:pathLst>
            </a:custGeom>
            <a:solidFill>
              <a:schemeClr val="accent1"/>
            </a:solidFill>
            <a:ln>
              <a:noFill/>
            </a:ln>
            <a:effectLst/>
          </p:spPr>
          <p:txBody>
            <a:bodyPr wrap="none" lIns="91424" tIns="45713" rIns="91424" bIns="45713" anchor="ctr"/>
            <a:lstStyle/>
            <a:p>
              <a:pPr defTabSz="685800"/>
              <a:endParaRPr lang="en-US" sz="675" dirty="0">
                <a:solidFill>
                  <a:srgbClr val="7F7F7F"/>
                </a:solidFill>
                <a:latin typeface="Lato Light"/>
                <a:ea typeface="微软雅黑" panose="020B0503020204020204" pitchFamily="34" charset="-122"/>
              </a:endParaRPr>
            </a:p>
          </p:txBody>
        </p:sp>
        <p:sp>
          <p:nvSpPr>
            <p:cNvPr id="103" name="Freeform 9"/>
            <p:cNvSpPr>
              <a:spLocks noChangeArrowheads="1"/>
            </p:cNvSpPr>
            <p:nvPr/>
          </p:nvSpPr>
          <p:spPr bwMode="auto">
            <a:xfrm>
              <a:off x="16782364" y="9485102"/>
              <a:ext cx="2343482" cy="2127673"/>
            </a:xfrm>
            <a:custGeom>
              <a:avLst/>
              <a:gdLst>
                <a:gd name="T0" fmla="*/ 63 w 4407"/>
                <a:gd name="T1" fmla="*/ 0 h 4032"/>
                <a:gd name="T2" fmla="*/ 63 w 4407"/>
                <a:gd name="T3" fmla="*/ 0 h 4032"/>
                <a:gd name="T4" fmla="*/ 4312 w 4407"/>
                <a:gd name="T5" fmla="*/ 0 h 4032"/>
                <a:gd name="T6" fmla="*/ 4312 w 4407"/>
                <a:gd name="T7" fmla="*/ 375 h 4032"/>
                <a:gd name="T8" fmla="*/ 4406 w 4407"/>
                <a:gd name="T9" fmla="*/ 562 h 4032"/>
                <a:gd name="T10" fmla="*/ 4187 w 4407"/>
                <a:gd name="T11" fmla="*/ 906 h 4032"/>
                <a:gd name="T12" fmla="*/ 4374 w 4407"/>
                <a:gd name="T13" fmla="*/ 1187 h 4032"/>
                <a:gd name="T14" fmla="*/ 4187 w 4407"/>
                <a:gd name="T15" fmla="*/ 1562 h 4032"/>
                <a:gd name="T16" fmla="*/ 4343 w 4407"/>
                <a:gd name="T17" fmla="*/ 1812 h 4032"/>
                <a:gd name="T18" fmla="*/ 4187 w 4407"/>
                <a:gd name="T19" fmla="*/ 2094 h 4032"/>
                <a:gd name="T20" fmla="*/ 4343 w 4407"/>
                <a:gd name="T21" fmla="*/ 2375 h 4032"/>
                <a:gd name="T22" fmla="*/ 4187 w 4407"/>
                <a:gd name="T23" fmla="*/ 2719 h 4032"/>
                <a:gd name="T24" fmla="*/ 4281 w 4407"/>
                <a:gd name="T25" fmla="*/ 2906 h 4032"/>
                <a:gd name="T26" fmla="*/ 3937 w 4407"/>
                <a:gd name="T27" fmla="*/ 3406 h 4032"/>
                <a:gd name="T28" fmla="*/ 3218 w 4407"/>
                <a:gd name="T29" fmla="*/ 4031 h 4032"/>
                <a:gd name="T30" fmla="*/ 1188 w 4407"/>
                <a:gd name="T31" fmla="*/ 4031 h 4032"/>
                <a:gd name="T32" fmla="*/ 282 w 4407"/>
                <a:gd name="T33" fmla="*/ 3281 h 4032"/>
                <a:gd name="T34" fmla="*/ 219 w 4407"/>
                <a:gd name="T35" fmla="*/ 2937 h 4032"/>
                <a:gd name="T36" fmla="*/ 32 w 4407"/>
                <a:gd name="T37" fmla="*/ 2656 h 4032"/>
                <a:gd name="T38" fmla="*/ 188 w 4407"/>
                <a:gd name="T39" fmla="*/ 2437 h 4032"/>
                <a:gd name="T40" fmla="*/ 32 w 4407"/>
                <a:gd name="T41" fmla="*/ 2031 h 4032"/>
                <a:gd name="T42" fmla="*/ 157 w 4407"/>
                <a:gd name="T43" fmla="*/ 1781 h 4032"/>
                <a:gd name="T44" fmla="*/ 32 w 4407"/>
                <a:gd name="T45" fmla="*/ 1469 h 4032"/>
                <a:gd name="T46" fmla="*/ 188 w 4407"/>
                <a:gd name="T47" fmla="*/ 1156 h 4032"/>
                <a:gd name="T48" fmla="*/ 32 w 4407"/>
                <a:gd name="T49" fmla="*/ 844 h 4032"/>
                <a:gd name="T50" fmla="*/ 63 w 4407"/>
                <a:gd name="T51" fmla="*/ 0 h 4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07" h="4032">
                  <a:moveTo>
                    <a:pt x="63" y="0"/>
                  </a:moveTo>
                  <a:lnTo>
                    <a:pt x="63" y="0"/>
                  </a:lnTo>
                  <a:cubicBezTo>
                    <a:pt x="4312" y="0"/>
                    <a:pt x="4312" y="0"/>
                    <a:pt x="4312" y="0"/>
                  </a:cubicBezTo>
                  <a:cubicBezTo>
                    <a:pt x="4312" y="375"/>
                    <a:pt x="4312" y="375"/>
                    <a:pt x="4312" y="375"/>
                  </a:cubicBezTo>
                  <a:cubicBezTo>
                    <a:pt x="4312" y="375"/>
                    <a:pt x="4406" y="437"/>
                    <a:pt x="4406" y="562"/>
                  </a:cubicBezTo>
                  <a:cubicBezTo>
                    <a:pt x="4406" y="687"/>
                    <a:pt x="4187" y="812"/>
                    <a:pt x="4187" y="906"/>
                  </a:cubicBezTo>
                  <a:cubicBezTo>
                    <a:pt x="4187" y="1000"/>
                    <a:pt x="4374" y="1062"/>
                    <a:pt x="4374" y="1187"/>
                  </a:cubicBezTo>
                  <a:cubicBezTo>
                    <a:pt x="4374" y="1312"/>
                    <a:pt x="4187" y="1406"/>
                    <a:pt x="4187" y="1562"/>
                  </a:cubicBezTo>
                  <a:cubicBezTo>
                    <a:pt x="4218" y="1687"/>
                    <a:pt x="4374" y="1687"/>
                    <a:pt x="4343" y="1812"/>
                  </a:cubicBezTo>
                  <a:cubicBezTo>
                    <a:pt x="4343" y="1906"/>
                    <a:pt x="4187" y="2000"/>
                    <a:pt x="4187" y="2094"/>
                  </a:cubicBezTo>
                  <a:cubicBezTo>
                    <a:pt x="4187" y="2218"/>
                    <a:pt x="4343" y="2281"/>
                    <a:pt x="4343" y="2375"/>
                  </a:cubicBezTo>
                  <a:cubicBezTo>
                    <a:pt x="4343" y="2500"/>
                    <a:pt x="4187" y="2594"/>
                    <a:pt x="4187" y="2719"/>
                  </a:cubicBezTo>
                  <a:cubicBezTo>
                    <a:pt x="4187" y="2812"/>
                    <a:pt x="4281" y="2844"/>
                    <a:pt x="4281" y="2906"/>
                  </a:cubicBezTo>
                  <a:cubicBezTo>
                    <a:pt x="4281" y="3000"/>
                    <a:pt x="4249" y="3156"/>
                    <a:pt x="3937" y="3406"/>
                  </a:cubicBezTo>
                  <a:cubicBezTo>
                    <a:pt x="3656" y="3656"/>
                    <a:pt x="3218" y="4031"/>
                    <a:pt x="3218" y="4031"/>
                  </a:cubicBezTo>
                  <a:cubicBezTo>
                    <a:pt x="1188" y="4031"/>
                    <a:pt x="1188" y="4031"/>
                    <a:pt x="1188" y="4031"/>
                  </a:cubicBezTo>
                  <a:cubicBezTo>
                    <a:pt x="282" y="3281"/>
                    <a:pt x="282" y="3281"/>
                    <a:pt x="282" y="3281"/>
                  </a:cubicBezTo>
                  <a:cubicBezTo>
                    <a:pt x="250" y="3187"/>
                    <a:pt x="250" y="3000"/>
                    <a:pt x="219" y="2937"/>
                  </a:cubicBezTo>
                  <a:cubicBezTo>
                    <a:pt x="219" y="2875"/>
                    <a:pt x="32" y="2781"/>
                    <a:pt x="32" y="2656"/>
                  </a:cubicBezTo>
                  <a:cubicBezTo>
                    <a:pt x="32" y="2562"/>
                    <a:pt x="188" y="2531"/>
                    <a:pt x="188" y="2437"/>
                  </a:cubicBezTo>
                  <a:cubicBezTo>
                    <a:pt x="188" y="2375"/>
                    <a:pt x="0" y="2156"/>
                    <a:pt x="32" y="2031"/>
                  </a:cubicBezTo>
                  <a:cubicBezTo>
                    <a:pt x="32" y="1875"/>
                    <a:pt x="157" y="1844"/>
                    <a:pt x="157" y="1781"/>
                  </a:cubicBezTo>
                  <a:cubicBezTo>
                    <a:pt x="188" y="1687"/>
                    <a:pt x="32" y="1594"/>
                    <a:pt x="32" y="1469"/>
                  </a:cubicBezTo>
                  <a:cubicBezTo>
                    <a:pt x="32" y="1375"/>
                    <a:pt x="188" y="1250"/>
                    <a:pt x="188" y="1156"/>
                  </a:cubicBezTo>
                  <a:cubicBezTo>
                    <a:pt x="188" y="1062"/>
                    <a:pt x="32" y="1000"/>
                    <a:pt x="32" y="844"/>
                  </a:cubicBezTo>
                  <a:cubicBezTo>
                    <a:pt x="0" y="656"/>
                    <a:pt x="63" y="0"/>
                    <a:pt x="63" y="0"/>
                  </a:cubicBezTo>
                </a:path>
              </a:pathLst>
            </a:custGeom>
            <a:solidFill>
              <a:srgbClr val="454545"/>
            </a:solidFill>
            <a:ln>
              <a:noFill/>
            </a:ln>
            <a:effectLst/>
          </p:spPr>
          <p:txBody>
            <a:bodyPr wrap="none" lIns="91424" tIns="45713" rIns="91424" bIns="45713" anchor="ctr"/>
            <a:lstStyle/>
            <a:p>
              <a:pPr defTabSz="685800"/>
              <a:endParaRPr lang="en-US" sz="675" dirty="0">
                <a:solidFill>
                  <a:srgbClr val="7F7F7F"/>
                </a:solidFill>
                <a:latin typeface="Lato Light"/>
                <a:ea typeface="微软雅黑" panose="020B0503020204020204" pitchFamily="34" charset="-122"/>
              </a:endParaRPr>
            </a:p>
          </p:txBody>
        </p:sp>
        <p:sp>
          <p:nvSpPr>
            <p:cNvPr id="104" name="Freeform 10"/>
            <p:cNvSpPr>
              <a:spLocks noChangeArrowheads="1"/>
            </p:cNvSpPr>
            <p:nvPr/>
          </p:nvSpPr>
          <p:spPr bwMode="auto">
            <a:xfrm>
              <a:off x="17446233" y="11677954"/>
              <a:ext cx="964135" cy="132690"/>
            </a:xfrm>
            <a:custGeom>
              <a:avLst/>
              <a:gdLst>
                <a:gd name="T0" fmla="*/ 0 w 1813"/>
                <a:gd name="T1" fmla="*/ 0 h 251"/>
                <a:gd name="T2" fmla="*/ 0 w 1813"/>
                <a:gd name="T3" fmla="*/ 0 h 251"/>
                <a:gd name="T4" fmla="*/ 1812 w 1813"/>
                <a:gd name="T5" fmla="*/ 0 h 251"/>
                <a:gd name="T6" fmla="*/ 1531 w 1813"/>
                <a:gd name="T7" fmla="*/ 250 h 251"/>
                <a:gd name="T8" fmla="*/ 344 w 1813"/>
                <a:gd name="T9" fmla="*/ 250 h 251"/>
                <a:gd name="T10" fmla="*/ 0 w 1813"/>
                <a:gd name="T11" fmla="*/ 0 h 251"/>
              </a:gdLst>
              <a:ahLst/>
              <a:cxnLst>
                <a:cxn ang="0">
                  <a:pos x="T0" y="T1"/>
                </a:cxn>
                <a:cxn ang="0">
                  <a:pos x="T2" y="T3"/>
                </a:cxn>
                <a:cxn ang="0">
                  <a:pos x="T4" y="T5"/>
                </a:cxn>
                <a:cxn ang="0">
                  <a:pos x="T6" y="T7"/>
                </a:cxn>
                <a:cxn ang="0">
                  <a:pos x="T8" y="T9"/>
                </a:cxn>
                <a:cxn ang="0">
                  <a:pos x="T10" y="T11"/>
                </a:cxn>
              </a:cxnLst>
              <a:rect l="0" t="0" r="r" b="b"/>
              <a:pathLst>
                <a:path w="1813" h="251">
                  <a:moveTo>
                    <a:pt x="0" y="0"/>
                  </a:moveTo>
                  <a:lnTo>
                    <a:pt x="0" y="0"/>
                  </a:lnTo>
                  <a:cubicBezTo>
                    <a:pt x="1812" y="0"/>
                    <a:pt x="1812" y="0"/>
                    <a:pt x="1812" y="0"/>
                  </a:cubicBezTo>
                  <a:cubicBezTo>
                    <a:pt x="1812" y="0"/>
                    <a:pt x="1624" y="250"/>
                    <a:pt x="1531" y="250"/>
                  </a:cubicBezTo>
                  <a:cubicBezTo>
                    <a:pt x="1406" y="250"/>
                    <a:pt x="407" y="250"/>
                    <a:pt x="344" y="250"/>
                  </a:cubicBezTo>
                  <a:cubicBezTo>
                    <a:pt x="250" y="250"/>
                    <a:pt x="0" y="0"/>
                    <a:pt x="0" y="0"/>
                  </a:cubicBezTo>
                </a:path>
              </a:pathLst>
            </a:custGeom>
            <a:solidFill>
              <a:srgbClr val="454545"/>
            </a:solidFill>
            <a:ln>
              <a:noFill/>
            </a:ln>
            <a:effectLst/>
          </p:spPr>
          <p:txBody>
            <a:bodyPr wrap="none" lIns="91424" tIns="45713" rIns="91424" bIns="45713" anchor="ctr"/>
            <a:lstStyle/>
            <a:p>
              <a:pPr defTabSz="685800"/>
              <a:endParaRPr lang="en-US" sz="675" dirty="0">
                <a:solidFill>
                  <a:srgbClr val="7F7F7F"/>
                </a:solidFill>
                <a:latin typeface="Lato Light"/>
                <a:ea typeface="微软雅黑" panose="020B0503020204020204" pitchFamily="34" charset="-122"/>
              </a:endParaRPr>
            </a:p>
          </p:txBody>
        </p:sp>
      </p:grpSp>
      <p:sp>
        <p:nvSpPr>
          <p:cNvPr id="105" name="Freeform 155"/>
          <p:cNvSpPr>
            <a:spLocks noChangeArrowheads="1"/>
          </p:cNvSpPr>
          <p:nvPr/>
        </p:nvSpPr>
        <p:spPr bwMode="auto">
          <a:xfrm>
            <a:off x="6020309" y="2241128"/>
            <a:ext cx="308689" cy="272164"/>
          </a:xfrm>
          <a:custGeom>
            <a:avLst/>
            <a:gdLst>
              <a:gd name="T0" fmla="*/ 855 w 856"/>
              <a:gd name="T1" fmla="*/ 81 h 753"/>
              <a:gd name="T2" fmla="*/ 855 w 856"/>
              <a:gd name="T3" fmla="*/ 81 h 753"/>
              <a:gd name="T4" fmla="*/ 753 w 856"/>
              <a:gd name="T5" fmla="*/ 101 h 753"/>
              <a:gd name="T6" fmla="*/ 834 w 856"/>
              <a:gd name="T7" fmla="*/ 0 h 753"/>
              <a:gd name="T8" fmla="*/ 732 w 856"/>
              <a:gd name="T9" fmla="*/ 60 h 753"/>
              <a:gd name="T10" fmla="*/ 590 w 856"/>
              <a:gd name="T11" fmla="*/ 0 h 753"/>
              <a:gd name="T12" fmla="*/ 407 w 856"/>
              <a:gd name="T13" fmla="*/ 183 h 753"/>
              <a:gd name="T14" fmla="*/ 428 w 856"/>
              <a:gd name="T15" fmla="*/ 223 h 753"/>
              <a:gd name="T16" fmla="*/ 61 w 856"/>
              <a:gd name="T17" fmla="*/ 20 h 753"/>
              <a:gd name="T18" fmla="*/ 41 w 856"/>
              <a:gd name="T19" fmla="*/ 121 h 753"/>
              <a:gd name="T20" fmla="*/ 102 w 856"/>
              <a:gd name="T21" fmla="*/ 284 h 753"/>
              <a:gd name="T22" fmla="*/ 21 w 856"/>
              <a:gd name="T23" fmla="*/ 264 h 753"/>
              <a:gd name="T24" fmla="*/ 21 w 856"/>
              <a:gd name="T25" fmla="*/ 264 h 753"/>
              <a:gd name="T26" fmla="*/ 163 w 856"/>
              <a:gd name="T27" fmla="*/ 447 h 753"/>
              <a:gd name="T28" fmla="*/ 122 w 856"/>
              <a:gd name="T29" fmla="*/ 447 h 753"/>
              <a:gd name="T30" fmla="*/ 102 w 856"/>
              <a:gd name="T31" fmla="*/ 447 h 753"/>
              <a:gd name="T32" fmla="*/ 265 w 856"/>
              <a:gd name="T33" fmla="*/ 589 h 753"/>
              <a:gd name="T34" fmla="*/ 41 w 856"/>
              <a:gd name="T35" fmla="*/ 671 h 753"/>
              <a:gd name="T36" fmla="*/ 0 w 856"/>
              <a:gd name="T37" fmla="*/ 671 h 753"/>
              <a:gd name="T38" fmla="*/ 265 w 856"/>
              <a:gd name="T39" fmla="*/ 752 h 753"/>
              <a:gd name="T40" fmla="*/ 773 w 856"/>
              <a:gd name="T41" fmla="*/ 203 h 753"/>
              <a:gd name="T42" fmla="*/ 773 w 856"/>
              <a:gd name="T43" fmla="*/ 183 h 753"/>
              <a:gd name="T44" fmla="*/ 855 w 856"/>
              <a:gd name="T45" fmla="*/ 81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6" h="753">
                <a:moveTo>
                  <a:pt x="855" y="81"/>
                </a:moveTo>
                <a:lnTo>
                  <a:pt x="855" y="81"/>
                </a:lnTo>
                <a:cubicBezTo>
                  <a:pt x="834" y="101"/>
                  <a:pt x="793" y="101"/>
                  <a:pt x="753" y="101"/>
                </a:cubicBezTo>
                <a:cubicBezTo>
                  <a:pt x="793" y="81"/>
                  <a:pt x="814" y="40"/>
                  <a:pt x="834" y="0"/>
                </a:cubicBezTo>
                <a:cubicBezTo>
                  <a:pt x="793" y="20"/>
                  <a:pt x="773" y="40"/>
                  <a:pt x="732" y="60"/>
                </a:cubicBezTo>
                <a:cubicBezTo>
                  <a:pt x="692" y="20"/>
                  <a:pt x="651" y="0"/>
                  <a:pt x="590" y="0"/>
                </a:cubicBezTo>
                <a:cubicBezTo>
                  <a:pt x="488" y="0"/>
                  <a:pt x="407" y="81"/>
                  <a:pt x="407" y="183"/>
                </a:cubicBezTo>
                <a:cubicBezTo>
                  <a:pt x="407" y="203"/>
                  <a:pt x="428" y="203"/>
                  <a:pt x="428" y="223"/>
                </a:cubicBezTo>
                <a:cubicBezTo>
                  <a:pt x="265" y="223"/>
                  <a:pt x="142" y="142"/>
                  <a:pt x="61" y="20"/>
                </a:cubicBezTo>
                <a:cubicBezTo>
                  <a:pt x="41" y="60"/>
                  <a:pt x="41" y="81"/>
                  <a:pt x="41" y="121"/>
                </a:cubicBezTo>
                <a:cubicBezTo>
                  <a:pt x="41" y="183"/>
                  <a:pt x="61" y="244"/>
                  <a:pt x="102" y="284"/>
                </a:cubicBezTo>
                <a:cubicBezTo>
                  <a:pt x="81" y="284"/>
                  <a:pt x="61" y="264"/>
                  <a:pt x="21" y="264"/>
                </a:cubicBezTo>
                <a:lnTo>
                  <a:pt x="21" y="264"/>
                </a:lnTo>
                <a:cubicBezTo>
                  <a:pt x="21" y="345"/>
                  <a:pt x="81" y="427"/>
                  <a:pt x="163" y="447"/>
                </a:cubicBezTo>
                <a:cubicBezTo>
                  <a:pt x="163" y="447"/>
                  <a:pt x="142" y="447"/>
                  <a:pt x="122" y="447"/>
                </a:cubicBezTo>
                <a:lnTo>
                  <a:pt x="102" y="447"/>
                </a:lnTo>
                <a:cubicBezTo>
                  <a:pt x="122" y="528"/>
                  <a:pt x="183" y="589"/>
                  <a:pt x="265" y="589"/>
                </a:cubicBezTo>
                <a:cubicBezTo>
                  <a:pt x="204" y="630"/>
                  <a:pt x="122" y="671"/>
                  <a:pt x="41" y="671"/>
                </a:cubicBezTo>
                <a:cubicBezTo>
                  <a:pt x="21" y="671"/>
                  <a:pt x="0" y="671"/>
                  <a:pt x="0" y="671"/>
                </a:cubicBezTo>
                <a:cubicBezTo>
                  <a:pt x="81" y="711"/>
                  <a:pt x="163" y="752"/>
                  <a:pt x="265" y="752"/>
                </a:cubicBezTo>
                <a:cubicBezTo>
                  <a:pt x="590" y="752"/>
                  <a:pt x="773" y="447"/>
                  <a:pt x="773" y="203"/>
                </a:cubicBezTo>
                <a:lnTo>
                  <a:pt x="773" y="183"/>
                </a:lnTo>
                <a:cubicBezTo>
                  <a:pt x="814" y="142"/>
                  <a:pt x="834" y="121"/>
                  <a:pt x="855" y="81"/>
                </a:cubicBezTo>
              </a:path>
            </a:pathLst>
          </a:custGeom>
          <a:solidFill>
            <a:schemeClr val="bg1"/>
          </a:solidFill>
          <a:ln>
            <a:noFill/>
          </a:ln>
          <a:effectLst/>
        </p:spPr>
        <p:txBody>
          <a:bodyPr wrap="none" lIns="91424" tIns="45713" rIns="91424" bIns="45713" anchor="ctr"/>
          <a:lstStyle/>
          <a:p>
            <a:pPr defTabSz="685800"/>
            <a:endParaRPr lang="en-US" sz="675" dirty="0">
              <a:solidFill>
                <a:srgbClr val="7F7F7F"/>
              </a:solidFill>
              <a:latin typeface="Lato Light"/>
              <a:ea typeface="微软雅黑" panose="020B0503020204020204" pitchFamily="34" charset="-122"/>
            </a:endParaRPr>
          </a:p>
        </p:txBody>
      </p:sp>
      <p:sp>
        <p:nvSpPr>
          <p:cNvPr id="106" name="Freeform 153"/>
          <p:cNvSpPr>
            <a:spLocks noChangeArrowheads="1"/>
          </p:cNvSpPr>
          <p:nvPr/>
        </p:nvSpPr>
        <p:spPr bwMode="auto">
          <a:xfrm>
            <a:off x="6717458" y="2108797"/>
            <a:ext cx="167273" cy="361913"/>
          </a:xfrm>
          <a:custGeom>
            <a:avLst/>
            <a:gdLst>
              <a:gd name="T0" fmla="*/ 406 w 407"/>
              <a:gd name="T1" fmla="*/ 285 h 876"/>
              <a:gd name="T2" fmla="*/ 406 w 407"/>
              <a:gd name="T3" fmla="*/ 285 h 876"/>
              <a:gd name="T4" fmla="*/ 264 w 407"/>
              <a:gd name="T5" fmla="*/ 285 h 876"/>
              <a:gd name="T6" fmla="*/ 264 w 407"/>
              <a:gd name="T7" fmla="*/ 204 h 876"/>
              <a:gd name="T8" fmla="*/ 305 w 407"/>
              <a:gd name="T9" fmla="*/ 163 h 876"/>
              <a:gd name="T10" fmla="*/ 406 w 407"/>
              <a:gd name="T11" fmla="*/ 163 h 876"/>
              <a:gd name="T12" fmla="*/ 406 w 407"/>
              <a:gd name="T13" fmla="*/ 0 h 876"/>
              <a:gd name="T14" fmla="*/ 264 w 407"/>
              <a:gd name="T15" fmla="*/ 0 h 876"/>
              <a:gd name="T16" fmla="*/ 81 w 407"/>
              <a:gd name="T17" fmla="*/ 183 h 876"/>
              <a:gd name="T18" fmla="*/ 81 w 407"/>
              <a:gd name="T19" fmla="*/ 285 h 876"/>
              <a:gd name="T20" fmla="*/ 0 w 407"/>
              <a:gd name="T21" fmla="*/ 285 h 876"/>
              <a:gd name="T22" fmla="*/ 0 w 407"/>
              <a:gd name="T23" fmla="*/ 427 h 876"/>
              <a:gd name="T24" fmla="*/ 81 w 407"/>
              <a:gd name="T25" fmla="*/ 427 h 876"/>
              <a:gd name="T26" fmla="*/ 81 w 407"/>
              <a:gd name="T27" fmla="*/ 875 h 876"/>
              <a:gd name="T28" fmla="*/ 264 w 407"/>
              <a:gd name="T29" fmla="*/ 875 h 876"/>
              <a:gd name="T30" fmla="*/ 264 w 407"/>
              <a:gd name="T31" fmla="*/ 427 h 876"/>
              <a:gd name="T32" fmla="*/ 386 w 407"/>
              <a:gd name="T33" fmla="*/ 427 h 876"/>
              <a:gd name="T34" fmla="*/ 406 w 407"/>
              <a:gd name="T35" fmla="*/ 285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7" h="876">
                <a:moveTo>
                  <a:pt x="406" y="285"/>
                </a:moveTo>
                <a:lnTo>
                  <a:pt x="406" y="285"/>
                </a:lnTo>
                <a:cubicBezTo>
                  <a:pt x="264" y="285"/>
                  <a:pt x="264" y="285"/>
                  <a:pt x="264" y="285"/>
                </a:cubicBezTo>
                <a:cubicBezTo>
                  <a:pt x="264" y="204"/>
                  <a:pt x="264" y="204"/>
                  <a:pt x="264" y="204"/>
                </a:cubicBezTo>
                <a:cubicBezTo>
                  <a:pt x="264" y="163"/>
                  <a:pt x="285" y="163"/>
                  <a:pt x="305" y="163"/>
                </a:cubicBezTo>
                <a:cubicBezTo>
                  <a:pt x="325" y="163"/>
                  <a:pt x="406" y="163"/>
                  <a:pt x="406" y="163"/>
                </a:cubicBezTo>
                <a:cubicBezTo>
                  <a:pt x="406" y="0"/>
                  <a:pt x="406" y="0"/>
                  <a:pt x="406" y="0"/>
                </a:cubicBezTo>
                <a:cubicBezTo>
                  <a:pt x="264" y="0"/>
                  <a:pt x="264" y="0"/>
                  <a:pt x="264" y="0"/>
                </a:cubicBezTo>
                <a:cubicBezTo>
                  <a:pt x="122" y="0"/>
                  <a:pt x="81" y="122"/>
                  <a:pt x="81" y="183"/>
                </a:cubicBezTo>
                <a:cubicBezTo>
                  <a:pt x="81" y="285"/>
                  <a:pt x="81" y="285"/>
                  <a:pt x="81" y="285"/>
                </a:cubicBezTo>
                <a:cubicBezTo>
                  <a:pt x="0" y="285"/>
                  <a:pt x="0" y="285"/>
                  <a:pt x="0" y="285"/>
                </a:cubicBezTo>
                <a:cubicBezTo>
                  <a:pt x="0" y="427"/>
                  <a:pt x="0" y="427"/>
                  <a:pt x="0" y="427"/>
                </a:cubicBezTo>
                <a:cubicBezTo>
                  <a:pt x="81" y="427"/>
                  <a:pt x="81" y="427"/>
                  <a:pt x="81" y="427"/>
                </a:cubicBezTo>
                <a:cubicBezTo>
                  <a:pt x="81" y="631"/>
                  <a:pt x="81" y="875"/>
                  <a:pt x="81" y="875"/>
                </a:cubicBezTo>
                <a:cubicBezTo>
                  <a:pt x="264" y="875"/>
                  <a:pt x="264" y="875"/>
                  <a:pt x="264" y="875"/>
                </a:cubicBezTo>
                <a:cubicBezTo>
                  <a:pt x="264" y="875"/>
                  <a:pt x="264" y="631"/>
                  <a:pt x="264" y="427"/>
                </a:cubicBezTo>
                <a:cubicBezTo>
                  <a:pt x="386" y="427"/>
                  <a:pt x="386" y="427"/>
                  <a:pt x="386" y="427"/>
                </a:cubicBezTo>
                <a:lnTo>
                  <a:pt x="406" y="285"/>
                </a:lnTo>
              </a:path>
            </a:pathLst>
          </a:custGeom>
          <a:solidFill>
            <a:schemeClr val="bg1"/>
          </a:solidFill>
          <a:ln>
            <a:noFill/>
          </a:ln>
          <a:effectLst/>
        </p:spPr>
        <p:txBody>
          <a:bodyPr wrap="none" lIns="91424" tIns="45713" rIns="91424" bIns="45713" anchor="ctr"/>
          <a:lstStyle/>
          <a:p>
            <a:pPr defTabSz="685800"/>
            <a:endParaRPr lang="en-US" sz="675" dirty="0">
              <a:solidFill>
                <a:srgbClr val="7F7F7F"/>
              </a:solidFill>
              <a:latin typeface="Lato Light"/>
              <a:ea typeface="微软雅黑" panose="020B0503020204020204" pitchFamily="34" charset="-122"/>
            </a:endParaRPr>
          </a:p>
        </p:txBody>
      </p:sp>
      <p:sp>
        <p:nvSpPr>
          <p:cNvPr id="107" name="Freeform 62"/>
          <p:cNvSpPr>
            <a:spLocks noChangeArrowheads="1"/>
          </p:cNvSpPr>
          <p:nvPr/>
        </p:nvSpPr>
        <p:spPr bwMode="auto">
          <a:xfrm>
            <a:off x="6603573" y="2770035"/>
            <a:ext cx="208666" cy="247786"/>
          </a:xfrm>
          <a:custGeom>
            <a:avLst/>
            <a:gdLst>
              <a:gd name="T0" fmla="*/ 773 w 774"/>
              <a:gd name="T1" fmla="*/ 427 h 896"/>
              <a:gd name="T2" fmla="*/ 773 w 774"/>
              <a:gd name="T3" fmla="*/ 427 h 896"/>
              <a:gd name="T4" fmla="*/ 692 w 774"/>
              <a:gd name="T5" fmla="*/ 712 h 896"/>
              <a:gd name="T6" fmla="*/ 264 w 774"/>
              <a:gd name="T7" fmla="*/ 834 h 896"/>
              <a:gd name="T8" fmla="*/ 0 w 774"/>
              <a:gd name="T9" fmla="*/ 468 h 896"/>
              <a:gd name="T10" fmla="*/ 102 w 774"/>
              <a:gd name="T11" fmla="*/ 244 h 896"/>
              <a:gd name="T12" fmla="*/ 122 w 774"/>
              <a:gd name="T13" fmla="*/ 244 h 896"/>
              <a:gd name="T14" fmla="*/ 122 w 774"/>
              <a:gd name="T15" fmla="*/ 264 h 896"/>
              <a:gd name="T16" fmla="*/ 142 w 774"/>
              <a:gd name="T17" fmla="*/ 509 h 896"/>
              <a:gd name="T18" fmla="*/ 142 w 774"/>
              <a:gd name="T19" fmla="*/ 509 h 896"/>
              <a:gd name="T20" fmla="*/ 163 w 774"/>
              <a:gd name="T21" fmla="*/ 529 h 896"/>
              <a:gd name="T22" fmla="*/ 183 w 774"/>
              <a:gd name="T23" fmla="*/ 509 h 896"/>
              <a:gd name="T24" fmla="*/ 447 w 774"/>
              <a:gd name="T25" fmla="*/ 40 h 896"/>
              <a:gd name="T26" fmla="*/ 630 w 774"/>
              <a:gd name="T27" fmla="*/ 0 h 896"/>
              <a:gd name="T28" fmla="*/ 692 w 774"/>
              <a:gd name="T29" fmla="*/ 40 h 896"/>
              <a:gd name="T30" fmla="*/ 753 w 774"/>
              <a:gd name="T31" fmla="*/ 285 h 896"/>
              <a:gd name="T32" fmla="*/ 773 w 774"/>
              <a:gd name="T33" fmla="*/ 427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74" h="896">
                <a:moveTo>
                  <a:pt x="773" y="427"/>
                </a:moveTo>
                <a:lnTo>
                  <a:pt x="773" y="427"/>
                </a:lnTo>
                <a:cubicBezTo>
                  <a:pt x="773" y="529"/>
                  <a:pt x="753" y="630"/>
                  <a:pt x="692" y="712"/>
                </a:cubicBezTo>
                <a:cubicBezTo>
                  <a:pt x="590" y="834"/>
                  <a:pt x="407" y="895"/>
                  <a:pt x="264" y="834"/>
                </a:cubicBezTo>
                <a:cubicBezTo>
                  <a:pt x="102" y="773"/>
                  <a:pt x="0" y="630"/>
                  <a:pt x="0" y="468"/>
                </a:cubicBezTo>
                <a:cubicBezTo>
                  <a:pt x="0" y="386"/>
                  <a:pt x="41" y="305"/>
                  <a:pt x="102" y="244"/>
                </a:cubicBezTo>
                <a:cubicBezTo>
                  <a:pt x="102" y="244"/>
                  <a:pt x="102" y="223"/>
                  <a:pt x="122" y="244"/>
                </a:cubicBezTo>
                <a:cubicBezTo>
                  <a:pt x="122" y="244"/>
                  <a:pt x="122" y="244"/>
                  <a:pt x="122" y="264"/>
                </a:cubicBezTo>
                <a:cubicBezTo>
                  <a:pt x="102" y="346"/>
                  <a:pt x="102" y="427"/>
                  <a:pt x="142" y="509"/>
                </a:cubicBezTo>
                <a:lnTo>
                  <a:pt x="142" y="509"/>
                </a:lnTo>
                <a:cubicBezTo>
                  <a:pt x="142" y="529"/>
                  <a:pt x="142" y="529"/>
                  <a:pt x="163" y="529"/>
                </a:cubicBezTo>
                <a:cubicBezTo>
                  <a:pt x="183" y="529"/>
                  <a:pt x="163" y="509"/>
                  <a:pt x="183" y="509"/>
                </a:cubicBezTo>
                <a:cubicBezTo>
                  <a:pt x="183" y="305"/>
                  <a:pt x="285" y="163"/>
                  <a:pt x="447" y="40"/>
                </a:cubicBezTo>
                <a:cubicBezTo>
                  <a:pt x="509" y="20"/>
                  <a:pt x="570" y="0"/>
                  <a:pt x="630" y="0"/>
                </a:cubicBezTo>
                <a:cubicBezTo>
                  <a:pt x="671" y="0"/>
                  <a:pt x="671" y="20"/>
                  <a:pt x="692" y="40"/>
                </a:cubicBezTo>
                <a:cubicBezTo>
                  <a:pt x="733" y="122"/>
                  <a:pt x="753" y="203"/>
                  <a:pt x="753" y="285"/>
                </a:cubicBezTo>
                <a:cubicBezTo>
                  <a:pt x="773" y="326"/>
                  <a:pt x="773" y="386"/>
                  <a:pt x="773" y="427"/>
                </a:cubicBezTo>
              </a:path>
            </a:pathLst>
          </a:custGeom>
          <a:solidFill>
            <a:srgbClr val="FFFFFF"/>
          </a:solidFill>
          <a:ln>
            <a:noFill/>
          </a:ln>
          <a:effectLst/>
        </p:spPr>
        <p:txBody>
          <a:bodyPr wrap="none" lIns="91424" tIns="45713" rIns="91424" bIns="45713" anchor="ctr"/>
          <a:lstStyle/>
          <a:p>
            <a:pPr defTabSz="685800"/>
            <a:endParaRPr lang="en-US" sz="675" dirty="0">
              <a:solidFill>
                <a:srgbClr val="7F7F7F"/>
              </a:solidFill>
              <a:latin typeface="Lato Light"/>
              <a:ea typeface="微软雅黑" panose="020B0503020204020204" pitchFamily="34" charset="-122"/>
            </a:endParaRPr>
          </a:p>
        </p:txBody>
      </p:sp>
      <p:sp>
        <p:nvSpPr>
          <p:cNvPr id="108" name="TextBox 107"/>
          <p:cNvSpPr txBox="1"/>
          <p:nvPr/>
        </p:nvSpPr>
        <p:spPr>
          <a:xfrm>
            <a:off x="6137585" y="2625449"/>
            <a:ext cx="339126" cy="425915"/>
          </a:xfrm>
          <a:prstGeom prst="rect">
            <a:avLst/>
          </a:prstGeom>
          <a:noFill/>
        </p:spPr>
        <p:txBody>
          <a:bodyPr wrap="square" lIns="0" tIns="0" rIns="91404" bIns="0" rtlCol="0">
            <a:noAutofit/>
          </a:bodyPr>
          <a:lstStyle/>
          <a:p>
            <a:pPr defTabSz="685800"/>
            <a:r>
              <a:rPr lang="en-US" sz="3190" b="1" dirty="0">
                <a:solidFill>
                  <a:srgbClr val="FFFFFF"/>
                </a:solidFill>
                <a:latin typeface="Modern Pictograms"/>
                <a:ea typeface="微软雅黑" panose="020B0503020204020204" pitchFamily="34" charset="-122"/>
                <a:cs typeface="Modern Pictograms"/>
              </a:rPr>
              <a:t>P</a:t>
            </a:r>
            <a:endParaRPr lang="en-US" sz="3190" b="1" dirty="0">
              <a:solidFill>
                <a:srgbClr val="FFFFFF"/>
              </a:solidFill>
              <a:latin typeface="Modern Pictograms"/>
              <a:ea typeface="微软雅黑" panose="020B0503020204020204" pitchFamily="34" charset="-122"/>
              <a:cs typeface="Modern Pictograms"/>
            </a:endParaRPr>
          </a:p>
        </p:txBody>
      </p:sp>
      <p:grpSp>
        <p:nvGrpSpPr>
          <p:cNvPr id="37" name="组合 36"/>
          <p:cNvGrpSpPr/>
          <p:nvPr/>
        </p:nvGrpSpPr>
        <p:grpSpPr>
          <a:xfrm>
            <a:off x="2682621" y="213699"/>
            <a:ext cx="3778758" cy="679483"/>
            <a:chOff x="3576828" y="275407"/>
            <a:chExt cx="5038344" cy="905977"/>
          </a:xfrm>
        </p:grpSpPr>
        <p:sp>
          <p:nvSpPr>
            <p:cNvPr id="38" name="TextBox 28"/>
            <p:cNvSpPr txBox="1"/>
            <p:nvPr/>
          </p:nvSpPr>
          <p:spPr>
            <a:xfrm>
              <a:off x="5479839" y="275407"/>
              <a:ext cx="1232323" cy="276999"/>
            </a:xfrm>
            <a:prstGeom prst="rect">
              <a:avLst/>
            </a:prstGeom>
            <a:noFill/>
          </p:spPr>
          <p:txBody>
            <a:bodyPr wrap="square">
              <a:spAutoFit/>
            </a:bodyPr>
            <a:lstStyle/>
            <a:p>
              <a:pPr algn="dist" defTabSz="685165">
                <a:defRPr/>
              </a:pPr>
              <a:r>
                <a:rPr lang="zh-CN" altLang="en-US" sz="750" b="1" dirty="0">
                  <a:solidFill>
                    <a:srgbClr val="445469"/>
                  </a:solidFill>
                  <a:latin typeface="Lato Regular"/>
                  <a:ea typeface="微软雅黑" panose="020B0503020204020204" pitchFamily="34" charset="-122"/>
                  <a:cs typeface="Lato Regular"/>
                </a:rPr>
                <a:t>刘铁头 </a:t>
              </a:r>
              <a:r>
                <a:rPr lang="en-US" altLang="zh-CN" sz="750" b="1" dirty="0">
                  <a:solidFill>
                    <a:srgbClr val="445469"/>
                  </a:solidFill>
                  <a:latin typeface="Lato Regular"/>
                  <a:ea typeface="微软雅黑" panose="020B0503020204020204" pitchFamily="34" charset="-122"/>
                  <a:cs typeface="Lato Regular"/>
                </a:rPr>
                <a:t>Design</a:t>
              </a:r>
              <a:endParaRPr lang="en-US" sz="750" b="1" dirty="0">
                <a:solidFill>
                  <a:srgbClr val="445469"/>
                </a:solidFill>
                <a:latin typeface="Lato Regular"/>
                <a:ea typeface="微软雅黑" panose="020B0503020204020204" pitchFamily="34" charset="-122"/>
                <a:cs typeface="Lato Regular"/>
              </a:endParaRPr>
            </a:p>
          </p:txBody>
        </p:sp>
        <p:grpSp>
          <p:nvGrpSpPr>
            <p:cNvPr id="39" name="组合 38"/>
            <p:cNvGrpSpPr/>
            <p:nvPr/>
          </p:nvGrpSpPr>
          <p:grpSpPr>
            <a:xfrm>
              <a:off x="5651089" y="1099743"/>
              <a:ext cx="889822" cy="81641"/>
              <a:chOff x="5726511" y="1063883"/>
              <a:chExt cx="889822" cy="81641"/>
            </a:xfrm>
          </p:grpSpPr>
          <p:sp>
            <p:nvSpPr>
              <p:cNvPr id="41" name="Oval 30"/>
              <p:cNvSpPr/>
              <p:nvPr/>
            </p:nvSpPr>
            <p:spPr bwMode="auto">
              <a:xfrm>
                <a:off x="5726511" y="1063883"/>
                <a:ext cx="81640" cy="81641"/>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42" name="Oval 35"/>
              <p:cNvSpPr/>
              <p:nvPr/>
            </p:nvSpPr>
            <p:spPr bwMode="auto">
              <a:xfrm>
                <a:off x="5928557" y="1063883"/>
                <a:ext cx="81640" cy="81641"/>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51" name="Oval 36"/>
              <p:cNvSpPr/>
              <p:nvPr/>
            </p:nvSpPr>
            <p:spPr bwMode="auto">
              <a:xfrm>
                <a:off x="6130603" y="1063883"/>
                <a:ext cx="81640" cy="8164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52" name="Oval 37"/>
              <p:cNvSpPr/>
              <p:nvPr/>
            </p:nvSpPr>
            <p:spPr bwMode="auto">
              <a:xfrm>
                <a:off x="6332649" y="1063883"/>
                <a:ext cx="81640" cy="81641"/>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53" name="Oval 38"/>
              <p:cNvSpPr/>
              <p:nvPr/>
            </p:nvSpPr>
            <p:spPr bwMode="auto">
              <a:xfrm>
                <a:off x="6534693" y="1063883"/>
                <a:ext cx="81640" cy="81641"/>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grpSp>
        <p:sp>
          <p:nvSpPr>
            <p:cNvPr id="40" name="TextBox 72"/>
            <p:cNvSpPr txBox="1">
              <a:spLocks noChangeArrowheads="1"/>
            </p:cNvSpPr>
            <p:nvPr/>
          </p:nvSpPr>
          <p:spPr bwMode="auto">
            <a:xfrm>
              <a:off x="3576828" y="564230"/>
              <a:ext cx="5038344" cy="430887"/>
            </a:xfrm>
            <a:prstGeom prst="rect">
              <a:avLst/>
            </a:prstGeom>
            <a:noFill/>
            <a:ln>
              <a:noFill/>
            </a:ln>
          </p:spPr>
          <p:txBody>
            <a:bodyPr wrap="square" lIns="0" tIns="0" rIns="0" bIns="0">
              <a:spAutoFit/>
            </a:bodyPr>
            <a:lstStyle>
              <a:lvl1pPr>
                <a:defRPr sz="3600">
                  <a:solidFill>
                    <a:schemeClr val="tx1"/>
                  </a:solidFill>
                  <a:latin typeface="Lato Light" charset="0"/>
                  <a:ea typeface="MS PGothic" panose="020B0600070205080204" charset="-128"/>
                  <a:cs typeface="MS PGothic" panose="020B0600070205080204" charset="-128"/>
                </a:defRPr>
              </a:lvl1pPr>
              <a:lvl2pPr marL="742950" indent="-285750">
                <a:defRPr sz="3600">
                  <a:solidFill>
                    <a:schemeClr val="tx1"/>
                  </a:solidFill>
                  <a:latin typeface="Lato Light" charset="0"/>
                  <a:ea typeface="MS PGothic" panose="020B0600070205080204" charset="-128"/>
                </a:defRPr>
              </a:lvl2pPr>
              <a:lvl3pPr marL="1143000" indent="-228600">
                <a:defRPr sz="3600">
                  <a:solidFill>
                    <a:schemeClr val="tx1"/>
                  </a:solidFill>
                  <a:latin typeface="Lato Light" charset="0"/>
                  <a:ea typeface="MS PGothic" panose="020B0600070205080204" charset="-128"/>
                </a:defRPr>
              </a:lvl3pPr>
              <a:lvl4pPr marL="1600200" indent="-228600">
                <a:defRPr sz="3600">
                  <a:solidFill>
                    <a:schemeClr val="tx1"/>
                  </a:solidFill>
                  <a:latin typeface="Lato Light" charset="0"/>
                  <a:ea typeface="MS PGothic" panose="020B0600070205080204" charset="-128"/>
                </a:defRPr>
              </a:lvl4pPr>
              <a:lvl5pPr marL="2057400" indent="-228600">
                <a:defRPr sz="3600">
                  <a:solidFill>
                    <a:schemeClr val="tx1"/>
                  </a:solidFill>
                  <a:latin typeface="Lato Light" charset="0"/>
                  <a:ea typeface="MS PGothic" panose="020B060007020508020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charset="-128"/>
                </a:defRPr>
              </a:lvl9pPr>
            </a:lstStyle>
            <a:p>
              <a:pPr algn="dist" defTabSz="685165"/>
              <a:r>
                <a:rPr lang="zh-CN" altLang="en-US" sz="2100" b="1" dirty="0">
                  <a:solidFill>
                    <a:srgbClr val="445469"/>
                  </a:solidFill>
                  <a:latin typeface="微软雅黑" panose="020B0503020204020204" pitchFamily="34" charset="-122"/>
                  <a:ea typeface="微软雅黑" panose="020B0503020204020204" pitchFamily="34" charset="-122"/>
                  <a:cs typeface="Lato Regular" charset="0"/>
                </a:rPr>
                <a:t>请在这里输入你伟大的标题</a:t>
              </a:r>
              <a:endParaRPr lang="en-US" sz="2100" b="1" dirty="0">
                <a:solidFill>
                  <a:srgbClr val="445469"/>
                </a:solidFill>
                <a:latin typeface="微软雅黑" panose="020B0503020204020204" pitchFamily="34" charset="-122"/>
                <a:ea typeface="微软雅黑" panose="020B0503020204020204" pitchFamily="34" charset="-122"/>
                <a:cs typeface="Lato Regular" charset="0"/>
              </a:endParaRPr>
            </a:p>
          </p:txBody>
        </p:sp>
      </p:grpSp>
      <p:grpSp>
        <p:nvGrpSpPr>
          <p:cNvPr id="4" name="组合 3"/>
          <p:cNvGrpSpPr/>
          <p:nvPr/>
        </p:nvGrpSpPr>
        <p:grpSpPr>
          <a:xfrm>
            <a:off x="1294564" y="2271857"/>
            <a:ext cx="3623549" cy="694382"/>
            <a:chOff x="1726085" y="2778316"/>
            <a:chExt cx="4831398" cy="925842"/>
          </a:xfrm>
        </p:grpSpPr>
        <p:sp>
          <p:nvSpPr>
            <p:cNvPr id="109" name="Oval 108"/>
            <p:cNvSpPr/>
            <p:nvPr/>
          </p:nvSpPr>
          <p:spPr>
            <a:xfrm>
              <a:off x="1726085" y="2808925"/>
              <a:ext cx="774395" cy="774596"/>
            </a:xfrm>
            <a:prstGeom prst="ellipse">
              <a:avLst/>
            </a:prstGeom>
            <a:noFill/>
            <a:ln w="3810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24" tIns="45713" rIns="91424" bIns="45713" rtlCol="0" anchor="ctr"/>
            <a:lstStyle/>
            <a:p>
              <a:pPr algn="ctr" defTabSz="685800"/>
              <a:endParaRPr lang="en-US" sz="675" dirty="0">
                <a:solidFill>
                  <a:srgbClr val="FFFFFF"/>
                </a:solidFill>
                <a:latin typeface="Lato Light"/>
                <a:ea typeface="微软雅黑" panose="020B0503020204020204" pitchFamily="34" charset="-122"/>
              </a:endParaRPr>
            </a:p>
          </p:txBody>
        </p:sp>
        <p:sp>
          <p:nvSpPr>
            <p:cNvPr id="111" name="Subtitle 2"/>
            <p:cNvSpPr txBox="1"/>
            <p:nvPr/>
          </p:nvSpPr>
          <p:spPr>
            <a:xfrm>
              <a:off x="1773772" y="2979913"/>
              <a:ext cx="760128" cy="407838"/>
            </a:xfrm>
            <a:prstGeom prst="rect">
              <a:avLst/>
            </a:prstGeom>
          </p:spPr>
          <p:txBody>
            <a:bodyPr vert="horz" wrap="square" lIns="91404" tIns="45701" rIns="91404" bIns="45701"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defTabSz="342900">
                <a:buNone/>
              </a:pPr>
              <a:r>
                <a:rPr lang="en-US" sz="1390" dirty="0">
                  <a:solidFill>
                    <a:srgbClr val="7F7F7F"/>
                  </a:solidFill>
                  <a:latin typeface="Lato Regular"/>
                  <a:ea typeface="微软雅黑" panose="020B0503020204020204" pitchFamily="34" charset="-122"/>
                  <a:cs typeface="Lato Regular"/>
                </a:rPr>
                <a:t>25%</a:t>
              </a:r>
              <a:endParaRPr lang="en-US" sz="1015" dirty="0">
                <a:solidFill>
                  <a:srgbClr val="7F7F7F"/>
                </a:solidFill>
                <a:latin typeface="Lato Regular"/>
                <a:ea typeface="微软雅黑" panose="020B0503020204020204" pitchFamily="34" charset="-122"/>
                <a:cs typeface="Lato Regular"/>
              </a:endParaRPr>
            </a:p>
          </p:txBody>
        </p:sp>
        <p:sp>
          <p:nvSpPr>
            <p:cNvPr id="54" name="Subtitle 2"/>
            <p:cNvSpPr txBox="1"/>
            <p:nvPr/>
          </p:nvSpPr>
          <p:spPr>
            <a:xfrm>
              <a:off x="2580408" y="2778316"/>
              <a:ext cx="3977075" cy="925842"/>
            </a:xfrm>
            <a:prstGeom prst="rect">
              <a:avLst/>
            </a:prstGeom>
          </p:spPr>
          <p:txBody>
            <a:bodyPr vert="horz" wrap="square" lIns="91404" tIns="45701" rIns="91404" bIns="45701"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defTabSz="342900">
                <a:buNone/>
              </a:pPr>
              <a:r>
                <a:rPr lang="zh-CN" altLang="en-US" sz="1200" b="1" spc="225" dirty="0">
                  <a:solidFill>
                    <a:srgbClr val="445469"/>
                  </a:solidFill>
                  <a:latin typeface="Lato Regular"/>
                  <a:ea typeface="微软雅黑" panose="020B0503020204020204" pitchFamily="34" charset="-122"/>
                  <a:cs typeface="Lato Regular"/>
                </a:rPr>
                <a:t>输入你的标题</a:t>
              </a:r>
              <a:endParaRPr lang="en-US" altLang="zh-CN" sz="1200" b="1" spc="225" dirty="0">
                <a:solidFill>
                  <a:srgbClr val="445469"/>
                </a:solidFill>
                <a:latin typeface="Lato Regular"/>
                <a:ea typeface="微软雅黑" panose="020B0503020204020204" pitchFamily="34" charset="-122"/>
                <a:cs typeface="Lato Regular"/>
              </a:endParaRPr>
            </a:p>
            <a:p>
              <a:pPr marL="0" indent="0" defTabSz="342900">
                <a:lnSpc>
                  <a:spcPct val="150000"/>
                </a:lnSpc>
                <a:buNone/>
              </a:pPr>
              <a:r>
                <a:rPr lang="en-US" sz="900" dirty="0">
                  <a:solidFill>
                    <a:srgbClr val="445469">
                      <a:alpha val="60000"/>
                    </a:srgbClr>
                  </a:solidFill>
                  <a:latin typeface="Lato Light"/>
                  <a:ea typeface="微软雅黑" panose="020B0503020204020204" pitchFamily="34" charset="-122"/>
                  <a:cs typeface="Lato Light"/>
                </a:rPr>
                <a:t>Lorem ipsum dolor sit </a:t>
              </a:r>
              <a:r>
                <a:rPr lang="en-US" sz="900" dirty="0" err="1">
                  <a:solidFill>
                    <a:srgbClr val="445469">
                      <a:alpha val="60000"/>
                    </a:srgbClr>
                  </a:solidFill>
                  <a:latin typeface="Lato Light"/>
                  <a:ea typeface="微软雅黑" panose="020B0503020204020204" pitchFamily="34" charset="-122"/>
                  <a:cs typeface="Lato Light"/>
                </a:rPr>
                <a:t>amet</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consectetur</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adipiscing</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elit</a:t>
              </a:r>
              <a:r>
                <a:rPr lang="en-US" sz="900" dirty="0">
                  <a:solidFill>
                    <a:srgbClr val="445469">
                      <a:alpha val="60000"/>
                    </a:srgbClr>
                  </a:solidFill>
                  <a:latin typeface="Lato Light"/>
                  <a:ea typeface="微软雅黑" panose="020B0503020204020204" pitchFamily="34" charset="-122"/>
                  <a:cs typeface="Lato Light"/>
                </a:rPr>
                <a:t>. Integer pulvinar </a:t>
              </a:r>
              <a:r>
                <a:rPr lang="en-US" sz="900" dirty="0" err="1">
                  <a:solidFill>
                    <a:srgbClr val="445469">
                      <a:alpha val="60000"/>
                    </a:srgbClr>
                  </a:solidFill>
                  <a:latin typeface="Lato Light"/>
                  <a:ea typeface="微软雅黑" panose="020B0503020204020204" pitchFamily="34" charset="-122"/>
                  <a:cs typeface="Lato Light"/>
                </a:rPr>
                <a:t>nulla</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ut</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ultrices</a:t>
              </a:r>
              <a:endParaRPr lang="en-US" sz="900" dirty="0">
                <a:solidFill>
                  <a:srgbClr val="445469">
                    <a:alpha val="60000"/>
                  </a:srgbClr>
                </a:solidFill>
                <a:latin typeface="Lato Light"/>
                <a:ea typeface="微软雅黑" panose="020B0503020204020204" pitchFamily="34" charset="-122"/>
                <a:cs typeface="Lato Light"/>
              </a:endParaRPr>
            </a:p>
          </p:txBody>
        </p:sp>
      </p:grpSp>
      <p:grpSp>
        <p:nvGrpSpPr>
          <p:cNvPr id="3" name="组合 2"/>
          <p:cNvGrpSpPr/>
          <p:nvPr/>
        </p:nvGrpSpPr>
        <p:grpSpPr>
          <a:xfrm>
            <a:off x="1294564" y="3110356"/>
            <a:ext cx="3623549" cy="694382"/>
            <a:chOff x="1726085" y="3835989"/>
            <a:chExt cx="4831398" cy="925842"/>
          </a:xfrm>
        </p:grpSpPr>
        <p:sp>
          <p:nvSpPr>
            <p:cNvPr id="112" name="Oval 111"/>
            <p:cNvSpPr/>
            <p:nvPr/>
          </p:nvSpPr>
          <p:spPr>
            <a:xfrm>
              <a:off x="1726085" y="3844002"/>
              <a:ext cx="774395" cy="774596"/>
            </a:xfrm>
            <a:prstGeom prst="ellipse">
              <a:avLst/>
            </a:prstGeom>
            <a:noFill/>
            <a:ln w="38100"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91424" tIns="45713" rIns="91424" bIns="45713" rtlCol="0" anchor="ctr"/>
            <a:lstStyle/>
            <a:p>
              <a:pPr algn="ctr" defTabSz="685800"/>
              <a:endParaRPr lang="en-US" sz="675" dirty="0">
                <a:solidFill>
                  <a:srgbClr val="FFFFFF"/>
                </a:solidFill>
                <a:latin typeface="Lato Light"/>
                <a:ea typeface="微软雅黑" panose="020B0503020204020204" pitchFamily="34" charset="-122"/>
              </a:endParaRPr>
            </a:p>
          </p:txBody>
        </p:sp>
        <p:sp>
          <p:nvSpPr>
            <p:cNvPr id="114" name="Subtitle 2"/>
            <p:cNvSpPr txBox="1"/>
            <p:nvPr/>
          </p:nvSpPr>
          <p:spPr>
            <a:xfrm>
              <a:off x="1773772" y="4014990"/>
              <a:ext cx="760128" cy="407838"/>
            </a:xfrm>
            <a:prstGeom prst="rect">
              <a:avLst/>
            </a:prstGeom>
          </p:spPr>
          <p:txBody>
            <a:bodyPr vert="horz" wrap="square" lIns="91404" tIns="45701" rIns="91404" bIns="45701"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defTabSz="342900">
                <a:buNone/>
              </a:pPr>
              <a:r>
                <a:rPr lang="en-US" sz="1390" dirty="0">
                  <a:solidFill>
                    <a:srgbClr val="7F7F7F"/>
                  </a:solidFill>
                  <a:latin typeface="Lato Regular"/>
                  <a:ea typeface="微软雅黑" panose="020B0503020204020204" pitchFamily="34" charset="-122"/>
                  <a:cs typeface="Lato Regular"/>
                </a:rPr>
                <a:t>25%</a:t>
              </a:r>
              <a:endParaRPr lang="en-US" sz="1015" dirty="0">
                <a:solidFill>
                  <a:srgbClr val="7F7F7F"/>
                </a:solidFill>
                <a:latin typeface="Lato Regular"/>
                <a:ea typeface="微软雅黑" panose="020B0503020204020204" pitchFamily="34" charset="-122"/>
                <a:cs typeface="Lato Regular"/>
              </a:endParaRPr>
            </a:p>
          </p:txBody>
        </p:sp>
        <p:sp>
          <p:nvSpPr>
            <p:cNvPr id="55" name="Subtitle 2"/>
            <p:cNvSpPr txBox="1"/>
            <p:nvPr/>
          </p:nvSpPr>
          <p:spPr>
            <a:xfrm>
              <a:off x="2580408" y="3835989"/>
              <a:ext cx="3977075" cy="925842"/>
            </a:xfrm>
            <a:prstGeom prst="rect">
              <a:avLst/>
            </a:prstGeom>
          </p:spPr>
          <p:txBody>
            <a:bodyPr vert="horz" wrap="square" lIns="91404" tIns="45701" rIns="91404" bIns="45701"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defTabSz="342900">
                <a:buNone/>
              </a:pPr>
              <a:r>
                <a:rPr lang="zh-CN" altLang="en-US" sz="1200" b="1" spc="225" dirty="0">
                  <a:solidFill>
                    <a:srgbClr val="445469"/>
                  </a:solidFill>
                  <a:latin typeface="Lato Regular"/>
                  <a:ea typeface="微软雅黑" panose="020B0503020204020204" pitchFamily="34" charset="-122"/>
                  <a:cs typeface="Lato Regular"/>
                </a:rPr>
                <a:t>输入你的标题</a:t>
              </a:r>
              <a:endParaRPr lang="en-US" altLang="zh-CN" sz="1200" b="1" spc="225" dirty="0">
                <a:solidFill>
                  <a:srgbClr val="445469"/>
                </a:solidFill>
                <a:latin typeface="Lato Regular"/>
                <a:ea typeface="微软雅黑" panose="020B0503020204020204" pitchFamily="34" charset="-122"/>
                <a:cs typeface="Lato Regular"/>
              </a:endParaRPr>
            </a:p>
            <a:p>
              <a:pPr marL="0" indent="0" defTabSz="342900">
                <a:lnSpc>
                  <a:spcPct val="150000"/>
                </a:lnSpc>
                <a:buNone/>
              </a:pPr>
              <a:r>
                <a:rPr lang="en-US" sz="900" dirty="0">
                  <a:solidFill>
                    <a:srgbClr val="445469">
                      <a:alpha val="60000"/>
                    </a:srgbClr>
                  </a:solidFill>
                  <a:latin typeface="Lato Light"/>
                  <a:ea typeface="微软雅黑" panose="020B0503020204020204" pitchFamily="34" charset="-122"/>
                  <a:cs typeface="Lato Light"/>
                </a:rPr>
                <a:t>Lorem ipsum dolor sit </a:t>
              </a:r>
              <a:r>
                <a:rPr lang="en-US" sz="900" dirty="0" err="1">
                  <a:solidFill>
                    <a:srgbClr val="445469">
                      <a:alpha val="60000"/>
                    </a:srgbClr>
                  </a:solidFill>
                  <a:latin typeface="Lato Light"/>
                  <a:ea typeface="微软雅黑" panose="020B0503020204020204" pitchFamily="34" charset="-122"/>
                  <a:cs typeface="Lato Light"/>
                </a:rPr>
                <a:t>amet</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consectetur</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adipiscing</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elit</a:t>
              </a:r>
              <a:r>
                <a:rPr lang="en-US" sz="900" dirty="0">
                  <a:solidFill>
                    <a:srgbClr val="445469">
                      <a:alpha val="60000"/>
                    </a:srgbClr>
                  </a:solidFill>
                  <a:latin typeface="Lato Light"/>
                  <a:ea typeface="微软雅黑" panose="020B0503020204020204" pitchFamily="34" charset="-122"/>
                  <a:cs typeface="Lato Light"/>
                </a:rPr>
                <a:t>. Integer pulvinar </a:t>
              </a:r>
              <a:r>
                <a:rPr lang="en-US" sz="900" dirty="0" err="1">
                  <a:solidFill>
                    <a:srgbClr val="445469">
                      <a:alpha val="60000"/>
                    </a:srgbClr>
                  </a:solidFill>
                  <a:latin typeface="Lato Light"/>
                  <a:ea typeface="微软雅黑" panose="020B0503020204020204" pitchFamily="34" charset="-122"/>
                  <a:cs typeface="Lato Light"/>
                </a:rPr>
                <a:t>nulla</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ut</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ultrices</a:t>
              </a:r>
              <a:endParaRPr lang="en-US" sz="900" dirty="0">
                <a:solidFill>
                  <a:srgbClr val="445469">
                    <a:alpha val="60000"/>
                  </a:srgbClr>
                </a:solidFill>
                <a:latin typeface="Lato Light"/>
                <a:ea typeface="微软雅黑" panose="020B0503020204020204" pitchFamily="34" charset="-122"/>
                <a:cs typeface="Lato Light"/>
              </a:endParaRPr>
            </a:p>
          </p:txBody>
        </p:sp>
      </p:grpSp>
      <p:grpSp>
        <p:nvGrpSpPr>
          <p:cNvPr id="2" name="组合 1"/>
          <p:cNvGrpSpPr/>
          <p:nvPr/>
        </p:nvGrpSpPr>
        <p:grpSpPr>
          <a:xfrm>
            <a:off x="1294564" y="3948853"/>
            <a:ext cx="3623549" cy="694382"/>
            <a:chOff x="1726085" y="5074636"/>
            <a:chExt cx="4831398" cy="925842"/>
          </a:xfrm>
        </p:grpSpPr>
        <p:sp>
          <p:nvSpPr>
            <p:cNvPr id="115" name="Oval 114"/>
            <p:cNvSpPr/>
            <p:nvPr/>
          </p:nvSpPr>
          <p:spPr>
            <a:xfrm>
              <a:off x="1726085" y="5095445"/>
              <a:ext cx="774395" cy="774596"/>
            </a:xfrm>
            <a:prstGeom prst="ellipse">
              <a:avLst/>
            </a:prstGeom>
            <a:noFill/>
            <a:ln w="38100" cmpd="sng">
              <a:solidFill>
                <a:schemeClr val="accent4"/>
              </a:solidFill>
            </a:ln>
            <a:effectLst/>
          </p:spPr>
          <p:style>
            <a:lnRef idx="1">
              <a:schemeClr val="accent1"/>
            </a:lnRef>
            <a:fillRef idx="3">
              <a:schemeClr val="accent1"/>
            </a:fillRef>
            <a:effectRef idx="2">
              <a:schemeClr val="accent1"/>
            </a:effectRef>
            <a:fontRef idx="minor">
              <a:schemeClr val="lt1"/>
            </a:fontRef>
          </p:style>
          <p:txBody>
            <a:bodyPr lIns="91424" tIns="45713" rIns="91424" bIns="45713" rtlCol="0" anchor="ctr"/>
            <a:lstStyle/>
            <a:p>
              <a:pPr algn="ctr" defTabSz="685800"/>
              <a:endParaRPr lang="en-US" sz="675" dirty="0">
                <a:solidFill>
                  <a:srgbClr val="FFFFFF"/>
                </a:solidFill>
                <a:latin typeface="Lato Light"/>
                <a:ea typeface="微软雅黑" panose="020B0503020204020204" pitchFamily="34" charset="-122"/>
              </a:endParaRPr>
            </a:p>
          </p:txBody>
        </p:sp>
        <p:sp>
          <p:nvSpPr>
            <p:cNvPr id="117" name="Subtitle 2"/>
            <p:cNvSpPr txBox="1"/>
            <p:nvPr/>
          </p:nvSpPr>
          <p:spPr>
            <a:xfrm>
              <a:off x="1773772" y="5266433"/>
              <a:ext cx="760128" cy="407838"/>
            </a:xfrm>
            <a:prstGeom prst="rect">
              <a:avLst/>
            </a:prstGeom>
          </p:spPr>
          <p:txBody>
            <a:bodyPr vert="horz" wrap="square" lIns="91404" tIns="45701" rIns="91404" bIns="45701"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defTabSz="342900">
                <a:buNone/>
              </a:pPr>
              <a:r>
                <a:rPr lang="en-US" sz="1390" dirty="0">
                  <a:solidFill>
                    <a:srgbClr val="7F7F7F"/>
                  </a:solidFill>
                  <a:latin typeface="Lato Regular"/>
                  <a:ea typeface="微软雅黑" panose="020B0503020204020204" pitchFamily="34" charset="-122"/>
                  <a:cs typeface="Lato Regular"/>
                </a:rPr>
                <a:t>25%</a:t>
              </a:r>
              <a:endParaRPr lang="en-US" sz="1015" dirty="0">
                <a:solidFill>
                  <a:srgbClr val="7F7F7F"/>
                </a:solidFill>
                <a:latin typeface="Lato Regular"/>
                <a:ea typeface="微软雅黑" panose="020B0503020204020204" pitchFamily="34" charset="-122"/>
                <a:cs typeface="Lato Regular"/>
              </a:endParaRPr>
            </a:p>
          </p:txBody>
        </p:sp>
        <p:sp>
          <p:nvSpPr>
            <p:cNvPr id="56" name="Subtitle 2"/>
            <p:cNvSpPr txBox="1"/>
            <p:nvPr/>
          </p:nvSpPr>
          <p:spPr>
            <a:xfrm>
              <a:off x="2580408" y="5074636"/>
              <a:ext cx="3977075" cy="925842"/>
            </a:xfrm>
            <a:prstGeom prst="rect">
              <a:avLst/>
            </a:prstGeom>
          </p:spPr>
          <p:txBody>
            <a:bodyPr vert="horz" wrap="square" lIns="91404" tIns="45701" rIns="91404" bIns="45701"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defTabSz="342900">
                <a:buNone/>
              </a:pPr>
              <a:r>
                <a:rPr lang="zh-CN" altLang="en-US" sz="1200" b="1" spc="225" dirty="0">
                  <a:solidFill>
                    <a:srgbClr val="445469"/>
                  </a:solidFill>
                  <a:latin typeface="Lato Regular"/>
                  <a:ea typeface="微软雅黑" panose="020B0503020204020204" pitchFamily="34" charset="-122"/>
                  <a:cs typeface="Lato Regular"/>
                </a:rPr>
                <a:t>输入你的标题</a:t>
              </a:r>
              <a:endParaRPr lang="en-US" altLang="zh-CN" sz="1200" b="1" spc="225" dirty="0">
                <a:solidFill>
                  <a:srgbClr val="445469"/>
                </a:solidFill>
                <a:latin typeface="Lato Regular"/>
                <a:ea typeface="微软雅黑" panose="020B0503020204020204" pitchFamily="34" charset="-122"/>
                <a:cs typeface="Lato Regular"/>
              </a:endParaRPr>
            </a:p>
            <a:p>
              <a:pPr marL="0" indent="0" defTabSz="342900">
                <a:lnSpc>
                  <a:spcPct val="150000"/>
                </a:lnSpc>
                <a:buNone/>
              </a:pPr>
              <a:r>
                <a:rPr lang="en-US" sz="900" dirty="0">
                  <a:solidFill>
                    <a:srgbClr val="445469">
                      <a:alpha val="60000"/>
                    </a:srgbClr>
                  </a:solidFill>
                  <a:latin typeface="Lato Light"/>
                  <a:ea typeface="微软雅黑" panose="020B0503020204020204" pitchFamily="34" charset="-122"/>
                  <a:cs typeface="Lato Light"/>
                </a:rPr>
                <a:t>Lorem ipsum dolor sit </a:t>
              </a:r>
              <a:r>
                <a:rPr lang="en-US" sz="900" dirty="0" err="1">
                  <a:solidFill>
                    <a:srgbClr val="445469">
                      <a:alpha val="60000"/>
                    </a:srgbClr>
                  </a:solidFill>
                  <a:latin typeface="Lato Light"/>
                  <a:ea typeface="微软雅黑" panose="020B0503020204020204" pitchFamily="34" charset="-122"/>
                  <a:cs typeface="Lato Light"/>
                </a:rPr>
                <a:t>amet</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consectetur</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adipiscing</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elit</a:t>
              </a:r>
              <a:r>
                <a:rPr lang="en-US" sz="900" dirty="0">
                  <a:solidFill>
                    <a:srgbClr val="445469">
                      <a:alpha val="60000"/>
                    </a:srgbClr>
                  </a:solidFill>
                  <a:latin typeface="Lato Light"/>
                  <a:ea typeface="微软雅黑" panose="020B0503020204020204" pitchFamily="34" charset="-122"/>
                  <a:cs typeface="Lato Light"/>
                </a:rPr>
                <a:t>. Integer pulvinar </a:t>
              </a:r>
              <a:r>
                <a:rPr lang="en-US" sz="900" dirty="0" err="1">
                  <a:solidFill>
                    <a:srgbClr val="445469">
                      <a:alpha val="60000"/>
                    </a:srgbClr>
                  </a:solidFill>
                  <a:latin typeface="Lato Light"/>
                  <a:ea typeface="微软雅黑" panose="020B0503020204020204" pitchFamily="34" charset="-122"/>
                  <a:cs typeface="Lato Light"/>
                </a:rPr>
                <a:t>nulla</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ut</a:t>
              </a:r>
              <a:r>
                <a:rPr lang="en-US" sz="900" dirty="0">
                  <a:solidFill>
                    <a:srgbClr val="445469">
                      <a:alpha val="60000"/>
                    </a:srgbClr>
                  </a:solidFill>
                  <a:latin typeface="Lato Light"/>
                  <a:ea typeface="微软雅黑" panose="020B0503020204020204" pitchFamily="34" charset="-122"/>
                  <a:cs typeface="Lato Light"/>
                </a:rPr>
                <a:t> </a:t>
              </a:r>
              <a:r>
                <a:rPr lang="en-US" sz="900" dirty="0" err="1">
                  <a:solidFill>
                    <a:srgbClr val="445469">
                      <a:alpha val="60000"/>
                    </a:srgbClr>
                  </a:solidFill>
                  <a:latin typeface="Lato Light"/>
                  <a:ea typeface="微软雅黑" panose="020B0503020204020204" pitchFamily="34" charset="-122"/>
                  <a:cs typeface="Lato Light"/>
                </a:rPr>
                <a:t>ultrices</a:t>
              </a:r>
              <a:endParaRPr lang="en-US" sz="900" dirty="0">
                <a:solidFill>
                  <a:srgbClr val="445469">
                    <a:alpha val="60000"/>
                  </a:srgbClr>
                </a:solidFill>
                <a:latin typeface="Lato Light"/>
                <a:ea typeface="微软雅黑" panose="020B0503020204020204" pitchFamily="34" charset="-122"/>
                <a:cs typeface="Lato Light"/>
              </a:endParaRPr>
            </a:p>
          </p:txBody>
        </p: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1"/>
          <a:stretch>
            <a:fillRect/>
          </a:stretch>
        </p:blipFill>
        <p:spPr>
          <a:xfrm>
            <a:off x="2743385" y="1583413"/>
            <a:ext cx="1297036" cy="2761601"/>
          </a:xfrm>
          <a:prstGeom prst="rect">
            <a:avLst/>
          </a:prstGeom>
        </p:spPr>
      </p:pic>
      <p:pic>
        <p:nvPicPr>
          <p:cNvPr id="16" name="Picture 15"/>
          <p:cNvPicPr>
            <a:picLocks noChangeAspect="1"/>
          </p:cNvPicPr>
          <p:nvPr/>
        </p:nvPicPr>
        <p:blipFill>
          <a:blip r:embed="rId1"/>
          <a:stretch>
            <a:fillRect/>
          </a:stretch>
        </p:blipFill>
        <p:spPr>
          <a:xfrm>
            <a:off x="758137" y="1583413"/>
            <a:ext cx="1297036" cy="2761601"/>
          </a:xfrm>
          <a:prstGeom prst="rect">
            <a:avLst/>
          </a:prstGeom>
        </p:spPr>
      </p:pic>
      <p:pic>
        <p:nvPicPr>
          <p:cNvPr id="17" name="Picture 16"/>
          <p:cNvPicPr>
            <a:picLocks noChangeAspect="1"/>
          </p:cNvPicPr>
          <p:nvPr/>
        </p:nvPicPr>
        <p:blipFill>
          <a:blip r:embed="rId1"/>
          <a:stretch>
            <a:fillRect/>
          </a:stretch>
        </p:blipFill>
        <p:spPr>
          <a:xfrm>
            <a:off x="1546678" y="1247918"/>
            <a:ext cx="1681610" cy="3580423"/>
          </a:xfrm>
          <a:prstGeom prst="rect">
            <a:avLst/>
          </a:prstGeom>
        </p:spPr>
      </p:pic>
      <p:sp>
        <p:nvSpPr>
          <p:cNvPr id="6" name="TextBox 5"/>
          <p:cNvSpPr txBox="1"/>
          <p:nvPr/>
        </p:nvSpPr>
        <p:spPr>
          <a:xfrm>
            <a:off x="4512325" y="1599204"/>
            <a:ext cx="3966947" cy="1696022"/>
          </a:xfrm>
          <a:prstGeom prst="rect">
            <a:avLst/>
          </a:prstGeom>
          <a:noFill/>
        </p:spPr>
        <p:txBody>
          <a:bodyPr wrap="square" lIns="91420" tIns="45710" rIns="91420" bIns="45710" rtlCol="0">
            <a:spAutoFit/>
          </a:bodyPr>
          <a:lstStyle/>
          <a:p>
            <a:pPr defTabSz="685800">
              <a:lnSpc>
                <a:spcPct val="120000"/>
              </a:lnSpc>
            </a:pPr>
            <a:r>
              <a:rPr lang="en-US" sz="975" b="1" dirty="0">
                <a:solidFill>
                  <a:srgbClr val="445469">
                    <a:alpha val="60000"/>
                  </a:srgbClr>
                </a:solidFill>
                <a:latin typeface="Lato Regular"/>
                <a:ea typeface="微软雅黑" panose="020B0503020204020204" pitchFamily="34" charset="-122"/>
                <a:cs typeface="Lato Regular"/>
              </a:rPr>
              <a:t>Lorem ipsum dolor </a:t>
            </a:r>
            <a:r>
              <a:rPr lang="en-US" sz="975" dirty="0">
                <a:solidFill>
                  <a:srgbClr val="445469">
                    <a:alpha val="60000"/>
                  </a:srgbClr>
                </a:solidFill>
                <a:latin typeface="Lato Light"/>
                <a:ea typeface="微软雅黑" panose="020B0503020204020204" pitchFamily="34" charset="-122"/>
                <a:cs typeface="Lato Light"/>
              </a:rPr>
              <a:t>sit amet, consectetur adipiscing elit. In in tortor in urna pulvinar blandit. Aliquam dolor nulla, interdum non quam ac, ultricies porttitor tellus. Vivamus vitae vestibulum mauris. In ut congue arcu. In lectus nibh, ultricies a elit ac, laoreet dictum nulla. </a:t>
            </a:r>
            <a:endParaRPr lang="en-US" sz="975" dirty="0">
              <a:solidFill>
                <a:srgbClr val="445469">
                  <a:alpha val="60000"/>
                </a:srgbClr>
              </a:solidFill>
              <a:latin typeface="Lato Light"/>
              <a:ea typeface="微软雅黑" panose="020B0503020204020204" pitchFamily="34" charset="-122"/>
              <a:cs typeface="Lato Light"/>
            </a:endParaRPr>
          </a:p>
          <a:p>
            <a:pPr defTabSz="685800">
              <a:lnSpc>
                <a:spcPct val="120000"/>
              </a:lnSpc>
            </a:pPr>
            <a:endParaRPr lang="en-US" sz="975" dirty="0">
              <a:solidFill>
                <a:srgbClr val="445469">
                  <a:alpha val="60000"/>
                </a:srgbClr>
              </a:solidFill>
              <a:latin typeface="Lato Light"/>
              <a:ea typeface="微软雅黑" panose="020B0503020204020204" pitchFamily="34" charset="-122"/>
              <a:cs typeface="Lato Light"/>
            </a:endParaRPr>
          </a:p>
          <a:p>
            <a:pPr defTabSz="685800">
              <a:lnSpc>
                <a:spcPct val="120000"/>
              </a:lnSpc>
            </a:pPr>
            <a:r>
              <a:rPr lang="en-US" sz="975" dirty="0">
                <a:solidFill>
                  <a:srgbClr val="445469">
                    <a:alpha val="60000"/>
                  </a:srgbClr>
                </a:solidFill>
                <a:latin typeface="Lato Light"/>
                <a:ea typeface="微软雅黑" panose="020B0503020204020204" pitchFamily="34" charset="-122"/>
                <a:cs typeface="Lato Light"/>
              </a:rPr>
              <a:t>Proin sed nisi justo. Cras quis placerat ipsum. Duis consequat ornare mollis. In luctus justo at dapibus pretium. Donec euismod ex et erat placerat viverra. Praesent sed convallis augue. Aenean facilisis nisi id neque faucibus, nec pharetra erat </a:t>
            </a:r>
            <a:r>
              <a:rPr lang="en-US" sz="975" dirty="0" err="1">
                <a:solidFill>
                  <a:srgbClr val="445469">
                    <a:alpha val="60000"/>
                  </a:srgbClr>
                </a:solidFill>
                <a:latin typeface="Lato Light"/>
                <a:ea typeface="微软雅黑" panose="020B0503020204020204" pitchFamily="34" charset="-122"/>
                <a:cs typeface="Lato Light"/>
              </a:rPr>
              <a:t>luctus</a:t>
            </a:r>
            <a:r>
              <a:rPr lang="en-US" sz="975" dirty="0">
                <a:solidFill>
                  <a:srgbClr val="445469">
                    <a:alpha val="60000"/>
                  </a:srgbClr>
                </a:solidFill>
                <a:latin typeface="Lato Light"/>
                <a:ea typeface="微软雅黑" panose="020B0503020204020204" pitchFamily="34" charset="-122"/>
                <a:cs typeface="Lato Light"/>
              </a:rPr>
              <a:t>.</a:t>
            </a:r>
            <a:endParaRPr lang="en-US" sz="975" dirty="0">
              <a:solidFill>
                <a:srgbClr val="445469">
                  <a:alpha val="60000"/>
                </a:srgbClr>
              </a:solidFill>
              <a:latin typeface="Lato Light"/>
              <a:ea typeface="微软雅黑" panose="020B0503020204020204" pitchFamily="34" charset="-122"/>
              <a:cs typeface="Lato Light"/>
            </a:endParaRPr>
          </a:p>
        </p:txBody>
      </p:sp>
      <p:pic>
        <p:nvPicPr>
          <p:cNvPr id="11" name="图片占位符 10" descr="图片包含 户外, 天空, 道路, 地面&#10;&#10;已生成极高可信度的说明"/>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36041" r="36041"/>
          <a:stretch>
            <a:fillRect/>
          </a:stretch>
        </p:blipFill>
        <p:spPr>
          <a:xfrm>
            <a:off x="873125" y="1997075"/>
            <a:ext cx="673100" cy="1928813"/>
          </a:xfrm>
        </p:spPr>
      </p:pic>
      <p:pic>
        <p:nvPicPr>
          <p:cNvPr id="7" name="图片占位符 6" descr="图片包含 地面&#10;&#10;已生成高可信度的说明"/>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8965" r="28965"/>
          <a:stretch>
            <a:fillRect/>
          </a:stretch>
        </p:blipFill>
        <p:spPr>
          <a:xfrm>
            <a:off x="1689100" y="1784350"/>
            <a:ext cx="1417638" cy="2527300"/>
          </a:xfrm>
        </p:spPr>
      </p:pic>
      <p:pic>
        <p:nvPicPr>
          <p:cNvPr id="9" name="图片占位符 8" descr="图片包含 天空, 户外, 自然, 海滩&#10;&#10;已生成极高可信度的说明"/>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38503" r="38503"/>
          <a:stretch>
            <a:fillRect/>
          </a:stretch>
        </p:blipFill>
        <p:spPr>
          <a:xfrm>
            <a:off x="3227388" y="2001838"/>
            <a:ext cx="709612" cy="1928812"/>
          </a:xfrm>
        </p:spPr>
      </p:pic>
      <p:grpSp>
        <p:nvGrpSpPr>
          <p:cNvPr id="25" name="组合 24"/>
          <p:cNvGrpSpPr/>
          <p:nvPr/>
        </p:nvGrpSpPr>
        <p:grpSpPr>
          <a:xfrm>
            <a:off x="2682621" y="213699"/>
            <a:ext cx="3778758" cy="679483"/>
            <a:chOff x="3576828" y="275407"/>
            <a:chExt cx="5038344" cy="905977"/>
          </a:xfrm>
        </p:grpSpPr>
        <p:sp>
          <p:nvSpPr>
            <p:cNvPr id="26" name="TextBox 28"/>
            <p:cNvSpPr txBox="1"/>
            <p:nvPr/>
          </p:nvSpPr>
          <p:spPr>
            <a:xfrm>
              <a:off x="5479839" y="275407"/>
              <a:ext cx="1232323" cy="276999"/>
            </a:xfrm>
            <a:prstGeom prst="rect">
              <a:avLst/>
            </a:prstGeom>
            <a:noFill/>
          </p:spPr>
          <p:txBody>
            <a:bodyPr wrap="square">
              <a:spAutoFit/>
            </a:bodyPr>
            <a:lstStyle/>
            <a:p>
              <a:pPr algn="dist" defTabSz="685165">
                <a:defRPr/>
              </a:pPr>
              <a:r>
                <a:rPr lang="zh-CN" altLang="en-US" sz="750" b="1" dirty="0">
                  <a:solidFill>
                    <a:srgbClr val="445469"/>
                  </a:solidFill>
                  <a:latin typeface="Lato Regular"/>
                  <a:ea typeface="微软雅黑" panose="020B0503020204020204" pitchFamily="34" charset="-122"/>
                  <a:cs typeface="Lato Regular"/>
                </a:rPr>
                <a:t>刘铁头 </a:t>
              </a:r>
              <a:r>
                <a:rPr lang="en-US" altLang="zh-CN" sz="750" b="1" dirty="0">
                  <a:solidFill>
                    <a:srgbClr val="445469"/>
                  </a:solidFill>
                  <a:latin typeface="Lato Regular"/>
                  <a:ea typeface="微软雅黑" panose="020B0503020204020204" pitchFamily="34" charset="-122"/>
                  <a:cs typeface="Lato Regular"/>
                </a:rPr>
                <a:t>Design</a:t>
              </a:r>
              <a:endParaRPr lang="en-US" sz="750" b="1" dirty="0">
                <a:solidFill>
                  <a:srgbClr val="445469"/>
                </a:solidFill>
                <a:latin typeface="Lato Regular"/>
                <a:ea typeface="微软雅黑" panose="020B0503020204020204" pitchFamily="34" charset="-122"/>
                <a:cs typeface="Lato Regular"/>
              </a:endParaRPr>
            </a:p>
          </p:txBody>
        </p:sp>
        <p:grpSp>
          <p:nvGrpSpPr>
            <p:cNvPr id="27" name="组合 26"/>
            <p:cNvGrpSpPr/>
            <p:nvPr/>
          </p:nvGrpSpPr>
          <p:grpSpPr>
            <a:xfrm>
              <a:off x="5651089" y="1099743"/>
              <a:ext cx="889822" cy="81641"/>
              <a:chOff x="5726511" y="1063883"/>
              <a:chExt cx="889822" cy="81641"/>
            </a:xfrm>
          </p:grpSpPr>
          <p:sp>
            <p:nvSpPr>
              <p:cNvPr id="29" name="Oval 30"/>
              <p:cNvSpPr/>
              <p:nvPr/>
            </p:nvSpPr>
            <p:spPr bwMode="auto">
              <a:xfrm>
                <a:off x="5726511" y="1063883"/>
                <a:ext cx="81640" cy="81641"/>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30" name="Oval 35"/>
              <p:cNvSpPr/>
              <p:nvPr/>
            </p:nvSpPr>
            <p:spPr bwMode="auto">
              <a:xfrm>
                <a:off x="5928557" y="1063883"/>
                <a:ext cx="81640" cy="81641"/>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31" name="Oval 36"/>
              <p:cNvSpPr/>
              <p:nvPr/>
            </p:nvSpPr>
            <p:spPr bwMode="auto">
              <a:xfrm>
                <a:off x="6130603" y="1063883"/>
                <a:ext cx="81640" cy="8164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32" name="Oval 37"/>
              <p:cNvSpPr/>
              <p:nvPr/>
            </p:nvSpPr>
            <p:spPr bwMode="auto">
              <a:xfrm>
                <a:off x="6332649" y="1063883"/>
                <a:ext cx="81640" cy="81641"/>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sp>
            <p:nvSpPr>
              <p:cNvPr id="33" name="Oval 38"/>
              <p:cNvSpPr/>
              <p:nvPr/>
            </p:nvSpPr>
            <p:spPr bwMode="auto">
              <a:xfrm>
                <a:off x="6534693" y="1063883"/>
                <a:ext cx="81640" cy="81641"/>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685165">
                  <a:defRPr/>
                </a:pPr>
                <a:endParaRPr lang="en-US" sz="1350" dirty="0">
                  <a:solidFill>
                    <a:prstClr val="white"/>
                  </a:solidFill>
                  <a:latin typeface="Lato Light"/>
                  <a:ea typeface="微软雅黑" panose="020B0503020204020204" pitchFamily="34" charset="-122"/>
                </a:endParaRPr>
              </a:p>
            </p:txBody>
          </p:sp>
        </p:grpSp>
        <p:sp>
          <p:nvSpPr>
            <p:cNvPr id="28" name="TextBox 72"/>
            <p:cNvSpPr txBox="1">
              <a:spLocks noChangeArrowheads="1"/>
            </p:cNvSpPr>
            <p:nvPr/>
          </p:nvSpPr>
          <p:spPr bwMode="auto">
            <a:xfrm>
              <a:off x="3576828" y="564230"/>
              <a:ext cx="5038344" cy="430887"/>
            </a:xfrm>
            <a:prstGeom prst="rect">
              <a:avLst/>
            </a:prstGeom>
            <a:noFill/>
            <a:ln>
              <a:noFill/>
            </a:ln>
          </p:spPr>
          <p:txBody>
            <a:bodyPr wrap="square" lIns="0" tIns="0" rIns="0" bIns="0">
              <a:spAutoFit/>
            </a:bodyPr>
            <a:lstStyle>
              <a:lvl1pPr>
                <a:defRPr sz="3600">
                  <a:solidFill>
                    <a:schemeClr val="tx1"/>
                  </a:solidFill>
                  <a:latin typeface="Lato Light" charset="0"/>
                  <a:ea typeface="MS PGothic" panose="020B0600070205080204" charset="-128"/>
                  <a:cs typeface="MS PGothic" panose="020B0600070205080204" charset="-128"/>
                </a:defRPr>
              </a:lvl1pPr>
              <a:lvl2pPr marL="742950" indent="-285750">
                <a:defRPr sz="3600">
                  <a:solidFill>
                    <a:schemeClr val="tx1"/>
                  </a:solidFill>
                  <a:latin typeface="Lato Light" charset="0"/>
                  <a:ea typeface="MS PGothic" panose="020B0600070205080204" charset="-128"/>
                </a:defRPr>
              </a:lvl2pPr>
              <a:lvl3pPr marL="1143000" indent="-228600">
                <a:defRPr sz="3600">
                  <a:solidFill>
                    <a:schemeClr val="tx1"/>
                  </a:solidFill>
                  <a:latin typeface="Lato Light" charset="0"/>
                  <a:ea typeface="MS PGothic" panose="020B0600070205080204" charset="-128"/>
                </a:defRPr>
              </a:lvl3pPr>
              <a:lvl4pPr marL="1600200" indent="-228600">
                <a:defRPr sz="3600">
                  <a:solidFill>
                    <a:schemeClr val="tx1"/>
                  </a:solidFill>
                  <a:latin typeface="Lato Light" charset="0"/>
                  <a:ea typeface="MS PGothic" panose="020B0600070205080204" charset="-128"/>
                </a:defRPr>
              </a:lvl4pPr>
              <a:lvl5pPr marL="2057400" indent="-228600">
                <a:defRPr sz="3600">
                  <a:solidFill>
                    <a:schemeClr val="tx1"/>
                  </a:solidFill>
                  <a:latin typeface="Lato Light" charset="0"/>
                  <a:ea typeface="MS PGothic" panose="020B060007020508020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charset="-128"/>
                </a:defRPr>
              </a:lvl9pPr>
            </a:lstStyle>
            <a:p>
              <a:pPr algn="dist" defTabSz="685165"/>
              <a:r>
                <a:rPr lang="zh-CN" altLang="en-US" sz="2100" b="1" dirty="0">
                  <a:solidFill>
                    <a:srgbClr val="445469"/>
                  </a:solidFill>
                  <a:latin typeface="微软雅黑" panose="020B0503020204020204" pitchFamily="34" charset="-122"/>
                  <a:ea typeface="微软雅黑" panose="020B0503020204020204" pitchFamily="34" charset="-122"/>
                  <a:cs typeface="Lato Regular" charset="0"/>
                </a:rPr>
                <a:t>请在这里输入你伟大的标题</a:t>
              </a:r>
              <a:endParaRPr lang="en-US" sz="2100" b="1" dirty="0">
                <a:solidFill>
                  <a:srgbClr val="445469"/>
                </a:solidFill>
                <a:latin typeface="微软雅黑" panose="020B0503020204020204" pitchFamily="34" charset="-122"/>
                <a:ea typeface="微软雅黑" panose="020B0503020204020204" pitchFamily="34" charset="-122"/>
                <a:cs typeface="Lato Regular" charset="0"/>
              </a:endParaRPr>
            </a:p>
          </p:txBody>
        </p:sp>
      </p:grpSp>
      <p:sp>
        <p:nvSpPr>
          <p:cNvPr id="34" name="Subtitle 2"/>
          <p:cNvSpPr txBox="1"/>
          <p:nvPr/>
        </p:nvSpPr>
        <p:spPr>
          <a:xfrm>
            <a:off x="4512325" y="1350544"/>
            <a:ext cx="2982806" cy="276961"/>
          </a:xfrm>
          <a:prstGeom prst="rect">
            <a:avLst/>
          </a:prstGeom>
        </p:spPr>
        <p:txBody>
          <a:bodyPr vert="horz" wrap="square" lIns="91404" tIns="45701" rIns="91404" bIns="45701"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defTabSz="342900">
              <a:buNone/>
            </a:pPr>
            <a:r>
              <a:rPr lang="zh-CN" altLang="en-US" sz="1200" b="1" spc="225" dirty="0">
                <a:solidFill>
                  <a:srgbClr val="445469"/>
                </a:solidFill>
                <a:latin typeface="Lato Regular"/>
                <a:ea typeface="微软雅黑" panose="020B0503020204020204" pitchFamily="34" charset="-122"/>
                <a:cs typeface="Lato Regular"/>
              </a:rPr>
              <a:t>输入你的标题</a:t>
            </a:r>
            <a:endParaRPr lang="en-US" altLang="zh-CN" sz="1200" b="1" spc="225" dirty="0">
              <a:solidFill>
                <a:srgbClr val="445469"/>
              </a:solidFill>
              <a:latin typeface="Lato Regular"/>
              <a:ea typeface="微软雅黑" panose="020B0503020204020204" pitchFamily="34" charset="-122"/>
              <a:cs typeface="Lato Regular"/>
            </a:endParaRPr>
          </a:p>
        </p:txBody>
      </p:sp>
      <p:sp>
        <p:nvSpPr>
          <p:cNvPr id="35" name="Subtitle 2"/>
          <p:cNvSpPr txBox="1"/>
          <p:nvPr/>
        </p:nvSpPr>
        <p:spPr>
          <a:xfrm>
            <a:off x="4512325" y="3510497"/>
            <a:ext cx="2982806" cy="276961"/>
          </a:xfrm>
          <a:prstGeom prst="rect">
            <a:avLst/>
          </a:prstGeom>
        </p:spPr>
        <p:txBody>
          <a:bodyPr vert="horz" wrap="square" lIns="91404" tIns="45701" rIns="91404" bIns="45701"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defTabSz="342900">
              <a:buNone/>
            </a:pPr>
            <a:r>
              <a:rPr lang="zh-CN" altLang="en-US" sz="1200" b="1" spc="225" dirty="0">
                <a:solidFill>
                  <a:srgbClr val="445469"/>
                </a:solidFill>
                <a:latin typeface="Lato Regular"/>
                <a:ea typeface="微软雅黑" panose="020B0503020204020204" pitchFamily="34" charset="-122"/>
                <a:cs typeface="Lato Regular"/>
              </a:rPr>
              <a:t>输入你的标题</a:t>
            </a:r>
            <a:endParaRPr lang="en-US" altLang="zh-CN" sz="1200" b="1" spc="225" dirty="0">
              <a:solidFill>
                <a:srgbClr val="445469"/>
              </a:solidFill>
              <a:latin typeface="Lato Regular"/>
              <a:ea typeface="微软雅黑" panose="020B0503020204020204" pitchFamily="34" charset="-122"/>
              <a:cs typeface="Lato Regular"/>
            </a:endParaRPr>
          </a:p>
        </p:txBody>
      </p:sp>
      <p:sp>
        <p:nvSpPr>
          <p:cNvPr id="36" name="TextBox 5"/>
          <p:cNvSpPr txBox="1"/>
          <p:nvPr/>
        </p:nvSpPr>
        <p:spPr>
          <a:xfrm>
            <a:off x="4512325" y="3769115"/>
            <a:ext cx="3966947" cy="975824"/>
          </a:xfrm>
          <a:prstGeom prst="rect">
            <a:avLst/>
          </a:prstGeom>
          <a:noFill/>
        </p:spPr>
        <p:txBody>
          <a:bodyPr wrap="square" lIns="91420" tIns="45710" rIns="91420" bIns="45710" rtlCol="0">
            <a:spAutoFit/>
          </a:bodyPr>
          <a:lstStyle/>
          <a:p>
            <a:pPr defTabSz="685800">
              <a:lnSpc>
                <a:spcPct val="120000"/>
              </a:lnSpc>
            </a:pPr>
            <a:r>
              <a:rPr lang="en-US" sz="975" dirty="0" err="1">
                <a:solidFill>
                  <a:srgbClr val="445469">
                    <a:alpha val="60000"/>
                  </a:srgbClr>
                </a:solidFill>
                <a:latin typeface="Lato Light"/>
                <a:ea typeface="微软雅黑" panose="020B0503020204020204" pitchFamily="34" charset="-122"/>
                <a:cs typeface="Lato Light"/>
              </a:rPr>
              <a:t>Pellentesque</a:t>
            </a:r>
            <a:r>
              <a:rPr lang="en-US" sz="975" dirty="0">
                <a:solidFill>
                  <a:srgbClr val="445469">
                    <a:alpha val="60000"/>
                  </a:srgbClr>
                </a:solidFill>
                <a:latin typeface="Lato Light"/>
                <a:ea typeface="微软雅黑" panose="020B0503020204020204" pitchFamily="34" charset="-122"/>
                <a:cs typeface="Lato Light"/>
              </a:rPr>
              <a:t> sit amet massa in tortor mattis ultricies. Proin eget dui sed diam aliquet suscipit. Cras semper, leo non hendrerit tempus, est turpis bibendum enim, sit amet commodo dui nunc ultrices metus. Donec sapien erat, pellentesque eget commodo id, rutrum quis mi. Proin sed nisi sapien. </a:t>
            </a:r>
            <a:endParaRPr lang="en-US" sz="975" dirty="0">
              <a:solidFill>
                <a:srgbClr val="445469">
                  <a:alpha val="60000"/>
                </a:srgbClr>
              </a:solidFill>
              <a:latin typeface="Lato Light"/>
              <a:ea typeface="微软雅黑" panose="020B0503020204020204" pitchFamily="34" charset="-122"/>
              <a:cs typeface="Lato Light"/>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178518" y="-2309196"/>
            <a:ext cx="16156492" cy="10706515"/>
          </a:xfrm>
          <a:prstGeom prst="rect">
            <a:avLst/>
          </a:prstGeom>
        </p:spPr>
      </p:pic>
      <p:grpSp>
        <p:nvGrpSpPr>
          <p:cNvPr id="15" name="组合 14"/>
          <p:cNvGrpSpPr/>
          <p:nvPr/>
        </p:nvGrpSpPr>
        <p:grpSpPr>
          <a:xfrm>
            <a:off x="736325" y="1711027"/>
            <a:ext cx="7775301" cy="982515"/>
            <a:chOff x="736325" y="1901527"/>
            <a:chExt cx="7775301" cy="982515"/>
          </a:xfrm>
        </p:grpSpPr>
        <p:sp>
          <p:nvSpPr>
            <p:cNvPr id="7" name="PA_矩形 12"/>
            <p:cNvSpPr/>
            <p:nvPr>
              <p:custDataLst>
                <p:tags r:id="rId2"/>
              </p:custDataLst>
            </p:nvPr>
          </p:nvSpPr>
          <p:spPr>
            <a:xfrm>
              <a:off x="1752737" y="2362568"/>
              <a:ext cx="5638526" cy="461665"/>
            </a:xfrm>
            <a:prstGeom prst="rect">
              <a:avLst/>
            </a:prstGeom>
          </p:spPr>
          <p:txBody>
            <a:bodyPr wrap="square">
              <a:spAutoFit/>
            </a:bodyPr>
            <a:lstStyle/>
            <a:p>
              <a:pPr marL="0" marR="0" lvl="0" indent="0" algn="ctr" defTabSz="685800" rtl="0" eaLnBrk="1" fontAlgn="auto" latinLnBrk="0" hangingPunct="1">
                <a:lnSpc>
                  <a:spcPct val="150000"/>
                </a:lnSpc>
                <a:spcBef>
                  <a:spcPts val="450"/>
                </a:spcBef>
                <a:spcAft>
                  <a:spcPts val="0"/>
                </a:spcAft>
                <a:buClrTx/>
                <a:buSzTx/>
                <a:buFontTx/>
                <a:buNone/>
                <a:defRPr/>
              </a:pPr>
              <a:r>
                <a:rPr kumimoji="0" lang="en-US" altLang="zh-CN" sz="800" b="0" i="0" u="none" strike="noStrike" kern="1200" cap="none" spc="10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ea"/>
                  <a:sym typeface="+mn-lt"/>
                </a:rPr>
                <a:t>Clean, Minimalist, Flat, Powerful and Flexible PowerPoint template, perfect for business, corporate or personal use.</a:t>
              </a:r>
              <a:endParaRPr kumimoji="0" lang="en-US" altLang="zh-CN" sz="800" b="0" i="0" u="none" strike="noStrike" kern="1200" cap="none" spc="10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 name="PA_文本框 13"/>
            <p:cNvSpPr txBox="1"/>
            <p:nvPr>
              <p:custDataLst>
                <p:tags r:id="rId3"/>
              </p:custDataLst>
            </p:nvPr>
          </p:nvSpPr>
          <p:spPr>
            <a:xfrm>
              <a:off x="736325" y="1901527"/>
              <a:ext cx="7775301" cy="49244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600" b="1" i="0" u="none" strike="noStrike" kern="1200" cap="none" spc="600" normalizeH="0" baseline="0" noProof="0" dirty="0">
                  <a:ln>
                    <a:noFill/>
                  </a:ln>
                  <a:solidFill>
                    <a:srgbClr val="77C389"/>
                  </a:solidFill>
                  <a:effectLst/>
                  <a:uLnTx/>
                  <a:uFillTx/>
                  <a:latin typeface="方正清刻本悦宋简体" panose="02000000000000000000" pitchFamily="2" charset="-122"/>
                  <a:ea typeface="方正清刻本悦宋简体" panose="02000000000000000000" pitchFamily="2" charset="-122"/>
                  <a:cs typeface="+mn-ea"/>
                  <a:sym typeface="+mn-lt"/>
                </a:rPr>
                <a:t>绿色小清新极简教育说课</a:t>
              </a:r>
              <a:r>
                <a:rPr kumimoji="0" lang="en-US" altLang="zh-CN" sz="2600" b="1" i="0" u="none" strike="noStrike" kern="1200" cap="none" spc="600" normalizeH="0" baseline="0" noProof="0" dirty="0">
                  <a:ln>
                    <a:noFill/>
                  </a:ln>
                  <a:solidFill>
                    <a:srgbClr val="77C389"/>
                  </a:solidFill>
                  <a:effectLst/>
                  <a:uLnTx/>
                  <a:uFillTx/>
                  <a:latin typeface="方正清刻本悦宋简体" panose="02000000000000000000" pitchFamily="2" charset="-122"/>
                  <a:ea typeface="方正清刻本悦宋简体" panose="02000000000000000000" pitchFamily="2" charset="-122"/>
                  <a:cs typeface="+mn-ea"/>
                  <a:sym typeface="+mn-lt"/>
                </a:rPr>
                <a:t>PPT</a:t>
              </a:r>
              <a:r>
                <a:rPr kumimoji="0" lang="zh-CN" altLang="en-US" sz="2600" b="1" i="0" u="none" strike="noStrike" kern="1200" cap="none" spc="600" normalizeH="0" baseline="0" noProof="0" dirty="0">
                  <a:ln>
                    <a:noFill/>
                  </a:ln>
                  <a:solidFill>
                    <a:srgbClr val="77C389"/>
                  </a:solidFill>
                  <a:effectLst/>
                  <a:uLnTx/>
                  <a:uFillTx/>
                  <a:latin typeface="方正清刻本悦宋简体" panose="02000000000000000000" pitchFamily="2" charset="-122"/>
                  <a:ea typeface="方正清刻本悦宋简体" panose="02000000000000000000" pitchFamily="2" charset="-122"/>
                  <a:cs typeface="+mn-ea"/>
                  <a:sym typeface="+mn-lt"/>
                </a:rPr>
                <a:t>模板</a:t>
              </a:r>
              <a:endParaRPr kumimoji="0" lang="en-US" altLang="zh-CN" sz="2600" b="1" i="0" u="none" strike="noStrike" kern="1200" cap="none" spc="600" normalizeH="0" baseline="0" noProof="0" dirty="0">
                <a:ln>
                  <a:noFill/>
                </a:ln>
                <a:solidFill>
                  <a:srgbClr val="77C389"/>
                </a:solidFill>
                <a:effectLst/>
                <a:uLnTx/>
                <a:uFillTx/>
                <a:latin typeface="方正清刻本悦宋简体" panose="02000000000000000000" pitchFamily="2" charset="-122"/>
                <a:ea typeface="方正清刻本悦宋简体" panose="02000000000000000000" pitchFamily="2" charset="-122"/>
                <a:cs typeface="+mn-ea"/>
                <a:sym typeface="+mn-lt"/>
              </a:endParaRPr>
            </a:p>
          </p:txBody>
        </p:sp>
        <p:cxnSp>
          <p:nvCxnSpPr>
            <p:cNvPr id="10" name="PA_直接连接符 15"/>
            <p:cNvCxnSpPr/>
            <p:nvPr>
              <p:custDataLst>
                <p:tags r:id="rId4"/>
              </p:custDataLst>
            </p:nvPr>
          </p:nvCxnSpPr>
          <p:spPr>
            <a:xfrm>
              <a:off x="4346643" y="2884042"/>
              <a:ext cx="450715" cy="0"/>
            </a:xfrm>
            <a:prstGeom prst="line">
              <a:avLst/>
            </a:prstGeom>
            <a:ln w="12700">
              <a:solidFill>
                <a:srgbClr val="49A55F"/>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heme/theme1.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自定义 51">
      <a:dk1>
        <a:srgbClr val="ADB9CA"/>
      </a:dk1>
      <a:lt1>
        <a:srgbClr val="FFFFFF"/>
      </a:lt1>
      <a:dk2>
        <a:srgbClr val="44546A"/>
      </a:dk2>
      <a:lt2>
        <a:srgbClr val="FFFFFF"/>
      </a:lt2>
      <a:accent1>
        <a:srgbClr val="55ACEE"/>
      </a:accent1>
      <a:accent2>
        <a:srgbClr val="44546A"/>
      </a:accent2>
      <a:accent3>
        <a:srgbClr val="55ACEE"/>
      </a:accent3>
      <a:accent4>
        <a:srgbClr val="44546A"/>
      </a:accent4>
      <a:accent5>
        <a:srgbClr val="55ACEE"/>
      </a:accent5>
      <a:accent6>
        <a:srgbClr val="44546A"/>
      </a:accent6>
      <a:hlink>
        <a:srgbClr val="0563C1"/>
      </a:hlink>
      <a:folHlink>
        <a:srgbClr val="954F72"/>
      </a:folHlink>
    </a:clrScheme>
    <a:fontScheme name="Temp">
      <a:majorFont>
        <a:latin typeface="Calibri"/>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fault Theme">
  <a:themeElements>
    <a:clrScheme name="自定义 110">
      <a:dk1>
        <a:srgbClr val="7F7F7F"/>
      </a:dk1>
      <a:lt1>
        <a:srgbClr val="FFFFFF"/>
      </a:lt1>
      <a:dk2>
        <a:srgbClr val="000000"/>
      </a:dk2>
      <a:lt2>
        <a:srgbClr val="FFFFFF"/>
      </a:lt2>
      <a:accent1>
        <a:srgbClr val="74C0B6"/>
      </a:accent1>
      <a:accent2>
        <a:srgbClr val="BFD99F"/>
      </a:accent2>
      <a:accent3>
        <a:srgbClr val="74C0B6"/>
      </a:accent3>
      <a:accent4>
        <a:srgbClr val="BFD99F"/>
      </a:accent4>
      <a:accent5>
        <a:srgbClr val="74C0B6"/>
      </a:accent5>
      <a:accent6>
        <a:srgbClr val="BFD99F"/>
      </a:accent6>
      <a:hlink>
        <a:srgbClr val="E7E7E7"/>
      </a:hlink>
      <a:folHlink>
        <a:srgbClr val="D87867"/>
      </a:folHlink>
    </a:clrScheme>
    <a:fontScheme name="自定义 2">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主题​​">
  <a:themeElements>
    <a:clrScheme name="自定义 97">
      <a:dk1>
        <a:srgbClr val="080808"/>
      </a:dk1>
      <a:lt1>
        <a:srgbClr val="FFFFFF"/>
      </a:lt1>
      <a:dk2>
        <a:srgbClr val="080808"/>
      </a:dk2>
      <a:lt2>
        <a:srgbClr val="FFFFFF"/>
      </a:lt2>
      <a:accent1>
        <a:srgbClr val="087AB4"/>
      </a:accent1>
      <a:accent2>
        <a:srgbClr val="454545"/>
      </a:accent2>
      <a:accent3>
        <a:srgbClr val="087AB4"/>
      </a:accent3>
      <a:accent4>
        <a:srgbClr val="454545"/>
      </a:accent4>
      <a:accent5>
        <a:srgbClr val="087AB4"/>
      </a:accent5>
      <a:accent6>
        <a:srgbClr val="454545"/>
      </a:accent6>
      <a:hlink>
        <a:srgbClr val="8064A1"/>
      </a:hlink>
      <a:folHlink>
        <a:srgbClr val="9BBB58"/>
      </a:folHlink>
    </a:clrScheme>
    <a:fontScheme name="自定义 2">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A3A3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11176</Words>
  <Application>WPS 演示</Application>
  <PresentationFormat>全屏显示(16:9)</PresentationFormat>
  <Paragraphs>602</Paragraphs>
  <Slides>23</Slides>
  <Notes>7</Notes>
  <HiddenSlides>0</HiddenSlides>
  <MMClips>0</MMClips>
  <ScaleCrop>false</ScaleCrop>
  <HeadingPairs>
    <vt:vector size="6" baseType="variant">
      <vt:variant>
        <vt:lpstr>已用的字体</vt:lpstr>
      </vt:variant>
      <vt:variant>
        <vt:i4>24</vt:i4>
      </vt:variant>
      <vt:variant>
        <vt:lpstr>主题</vt:lpstr>
      </vt:variant>
      <vt:variant>
        <vt:i4>4</vt:i4>
      </vt:variant>
      <vt:variant>
        <vt:lpstr>幻灯片标题</vt:lpstr>
      </vt:variant>
      <vt:variant>
        <vt:i4>23</vt:i4>
      </vt:variant>
    </vt:vector>
  </HeadingPairs>
  <TitlesOfParts>
    <vt:vector size="51" baseType="lpstr">
      <vt:lpstr>Arial</vt:lpstr>
      <vt:lpstr>宋体</vt:lpstr>
      <vt:lpstr>Wingdings</vt:lpstr>
      <vt:lpstr>Lato Regular</vt:lpstr>
      <vt:lpstr>Lato</vt:lpstr>
      <vt:lpstr>Lato Light</vt:lpstr>
      <vt:lpstr>Raleway Light</vt:lpstr>
      <vt:lpstr>Calibri Light</vt:lpstr>
      <vt:lpstr>微软雅黑</vt:lpstr>
      <vt:lpstr>方正清刻本悦宋简体</vt:lpstr>
      <vt:lpstr>Calibri</vt:lpstr>
      <vt:lpstr>等线</vt:lpstr>
      <vt:lpstr>等线</vt:lpstr>
      <vt:lpstr>Lato Light</vt:lpstr>
      <vt:lpstr>MS PGothic</vt:lpstr>
      <vt:lpstr>Lato Regular</vt:lpstr>
      <vt:lpstr>Arial Unicode MS</vt:lpstr>
      <vt:lpstr>等线 Light</vt:lpstr>
      <vt:lpstr>Calibri</vt:lpstr>
      <vt:lpstr>Source Sans Pro ExtraLight</vt:lpstr>
      <vt:lpstr>Arial</vt:lpstr>
      <vt:lpstr>Times New Roman</vt:lpstr>
      <vt:lpstr>Modern Pictograms</vt:lpstr>
      <vt:lpstr>Segoe Print</vt:lpstr>
      <vt:lpstr>1_Office 主题​​</vt:lpstr>
      <vt:lpstr>2_Office 主题​​</vt:lpstr>
      <vt:lpstr>Default Theme</vt:lpstr>
      <vt:lpstr>3_Office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刘铁头</dc:creator>
  <cp:lastModifiedBy>admin</cp:lastModifiedBy>
  <cp:revision>12</cp:revision>
  <dcterms:created xsi:type="dcterms:W3CDTF">2018-09-06T02:01:00Z</dcterms:created>
  <dcterms:modified xsi:type="dcterms:W3CDTF">2018-09-11T03:35:34Z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