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8"/>
  </p:notesMasterIdLst>
  <p:sldIdLst>
    <p:sldId id="256" r:id="rId3"/>
    <p:sldId id="264" r:id="rId4"/>
    <p:sldId id="257" r:id="rId5"/>
    <p:sldId id="278" r:id="rId6"/>
    <p:sldId id="268" r:id="rId7"/>
    <p:sldId id="269" r:id="rId8"/>
    <p:sldId id="279" r:id="rId9"/>
    <p:sldId id="270" r:id="rId10"/>
    <p:sldId id="265" r:id="rId11"/>
    <p:sldId id="284" r:id="rId12"/>
    <p:sldId id="285" r:id="rId13"/>
    <p:sldId id="289" r:id="rId14"/>
    <p:sldId id="288" r:id="rId15"/>
    <p:sldId id="266" r:id="rId16"/>
    <p:sldId id="271" r:id="rId17"/>
    <p:sldId id="272" r:id="rId18"/>
    <p:sldId id="273" r:id="rId19"/>
    <p:sldId id="267" r:id="rId20"/>
    <p:sldId id="274" r:id="rId21"/>
    <p:sldId id="297" r:id="rId22"/>
    <p:sldId id="298" r:id="rId23"/>
    <p:sldId id="275" r:id="rId24"/>
    <p:sldId id="276" r:id="rId25"/>
    <p:sldId id="299" r:id="rId26"/>
    <p:sldId id="277" r:id="rId27"/>
  </p:sldIdLst>
  <p:sldSz cx="12192000" cy="6858000"/>
  <p:notesSz cx="6858000" cy="9144000"/>
  <p:embeddedFontLst>
    <p:embeddedFont>
      <p:font typeface="汉仪尚巍手书W" panose="00020600040101010101" pitchFamily="18" charset="-122"/>
      <p:regular r:id="rId32"/>
    </p:embeddedFont>
    <p:embeddedFont>
      <p:font typeface="微软雅黑" panose="020B0503020204020204" pitchFamily="34" charset="-122"/>
      <p:regular r:id="rId33"/>
    </p:embeddedFont>
    <p:embeddedFont>
      <p:font typeface="锐字锐线怒放黑简1.0" panose="02010604000000000000" pitchFamily="2" charset="-122"/>
      <p:regular r:id="rId34"/>
    </p:embeddedFont>
    <p:embeddedFont>
      <p:font typeface="Impact" panose="020B0806030902050204" pitchFamily="34" charset="0"/>
      <p:regular r:id="rId35"/>
    </p:embeddedFont>
    <p:embeddedFont>
      <p:font typeface="等线 Light" panose="02010600030101010101" charset="0"/>
      <p:regular r:id="rId36"/>
    </p:embeddedFont>
    <p:embeddedFont>
      <p:font typeface="等线" panose="02010600030101010101" charset="0"/>
      <p:regular r:id="rId37"/>
      <p:bold r:id="rId3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946" y="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BAAAA-3064-4833-8B2A-3676E2A5B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BD41E-91BE-41A7-91CA-17B13A1C137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6D7C-9E66-4C94-9B37-9B2EE82310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89222-166B-4EC6-8E8B-E85FD649B1E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14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74240" y="1246912"/>
            <a:ext cx="12801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创</a:t>
            </a:r>
            <a:endParaRPr lang="zh-CN" altLang="en-US" sz="115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73120" y="1551712"/>
            <a:ext cx="128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造</a:t>
            </a:r>
            <a:endParaRPr lang="zh-CN" altLang="en-US" sz="80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86039" y="1679753"/>
            <a:ext cx="1971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价值</a:t>
            </a:r>
            <a:endParaRPr lang="zh-CN" altLang="en-US" sz="66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78639" y="1246912"/>
            <a:ext cx="12801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奔</a:t>
            </a:r>
            <a:endParaRPr lang="zh-CN" altLang="en-US" sz="115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45439" y="1551712"/>
            <a:ext cx="128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赴</a:t>
            </a:r>
            <a:endParaRPr lang="zh-CN" altLang="en-US" sz="80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19318" y="1679753"/>
            <a:ext cx="1971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巅峰</a:t>
            </a:r>
            <a:endParaRPr lang="zh-CN" altLang="en-US" sz="66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74240" y="3122178"/>
            <a:ext cx="782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smtClean="0">
                <a:gradFill>
                  <a:gsLst>
                    <a:gs pos="100000">
                      <a:schemeClr val="bg1"/>
                    </a:gs>
                    <a:gs pos="61000">
                      <a:schemeClr val="bg1">
                        <a:alpha val="70000"/>
                      </a:schemeClr>
                    </a:gs>
                    <a:gs pos="30000">
                      <a:schemeClr val="bg1">
                        <a:alpha val="70000"/>
                      </a:schemeClr>
                    </a:gs>
                    <a:gs pos="11000">
                      <a:schemeClr val="bg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800" smtClean="0">
                <a:gradFill>
                  <a:gsLst>
                    <a:gs pos="100000">
                      <a:schemeClr val="bg1"/>
                    </a:gs>
                    <a:gs pos="61000">
                      <a:schemeClr val="bg1">
                        <a:alpha val="70000"/>
                      </a:schemeClr>
                    </a:gs>
                    <a:gs pos="30000">
                      <a:schemeClr val="bg1">
                        <a:alpha val="70000"/>
                      </a:schemeClr>
                    </a:gs>
                    <a:gs pos="11000">
                      <a:schemeClr val="bg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中小型企业中秋晚会庆典</a:t>
            </a:r>
            <a:endParaRPr lang="zh-CN" altLang="en-US" sz="2800">
              <a:gradFill>
                <a:gsLst>
                  <a:gs pos="100000">
                    <a:schemeClr val="bg1"/>
                  </a:gs>
                  <a:gs pos="61000">
                    <a:schemeClr val="bg1">
                      <a:alpha val="70000"/>
                    </a:schemeClr>
                  </a:gs>
                  <a:gs pos="30000">
                    <a:schemeClr val="bg1">
                      <a:alpha val="70000"/>
                    </a:schemeClr>
                  </a:gs>
                  <a:gs pos="11000">
                    <a:schemeClr val="bg1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286000" y="3088511"/>
            <a:ext cx="763016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80920" y="3698111"/>
            <a:ext cx="763016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81" y="1284344"/>
            <a:ext cx="4160401" cy="5198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840" y="2309409"/>
            <a:ext cx="4160401" cy="519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14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56940" y="1858675"/>
            <a:ext cx="5308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领导致辞</a:t>
            </a:r>
            <a:endParaRPr lang="zh-CN" altLang="en-US" sz="88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81" y="1896107"/>
            <a:ext cx="4160401" cy="5198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258" y="2970136"/>
            <a:ext cx="4160401" cy="519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328308" y="1844233"/>
            <a:ext cx="7019459" cy="300082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</a:t>
            </a:r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眼中秋，在这花好月圆之际，大家欢聚一堂，细数过去半年里风雨同舟奋力拼搏的点点滴滴，聆听各部门对于去年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半年</a:t>
            </a:r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的工作总结，展望公司未来发展的蓬勃蓝图，在喜悦的同时，内心也隐隐感到一种责任的重量。</a:t>
            </a:r>
            <a:endParaRPr lang="en-US" altLang="zh-CN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在已经到来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年的十字路口，我将继续与大家共同努力共同进步，为公司的发展贡献自己的力量。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251" y="2164080"/>
            <a:ext cx="4367548" cy="46939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14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82620" y="1858675"/>
            <a:ext cx="58191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工作回顾</a:t>
            </a:r>
            <a:endParaRPr lang="zh-CN" altLang="en-US" sz="88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81" y="1896107"/>
            <a:ext cx="4160401" cy="5198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258" y="2970136"/>
            <a:ext cx="4160401" cy="519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9"/>
          <p:cNvSpPr txBox="1"/>
          <p:nvPr/>
        </p:nvSpPr>
        <p:spPr>
          <a:xfrm>
            <a:off x="3474672" y="1918664"/>
            <a:ext cx="52426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0" dirty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回首过</a:t>
            </a:r>
            <a:r>
              <a:rPr lang="zh-CN" altLang="en-US" b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去</a:t>
            </a:r>
            <a:r>
              <a:rPr lang="zh-CN" altLang="en-US" b="0" smtClean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的上半年</a:t>
            </a:r>
            <a:endParaRPr lang="zh-CN" altLang="en-US" b="0" dirty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7" name="TextBox 10"/>
          <p:cNvSpPr txBox="1"/>
          <p:nvPr/>
        </p:nvSpPr>
        <p:spPr>
          <a:xfrm>
            <a:off x="1100552" y="2865372"/>
            <a:ext cx="9990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6000" b="0" dirty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我们</a:t>
            </a:r>
            <a:r>
              <a:rPr lang="zh-CN" altLang="en-US" sz="6000" b="0" dirty="0" smtClean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风雨同舟，披荆斩棘</a:t>
            </a:r>
            <a:endParaRPr lang="zh-CN" altLang="en-US" sz="6000" b="0" dirty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2156462" y="3792258"/>
            <a:ext cx="7879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b="0" dirty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赢得了一次次的胜利！</a:t>
            </a:r>
            <a:endParaRPr lang="zh-CN" altLang="en-US" b="0" dirty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ïşḻïďê-ïšḻïďê-Freeform: Shape 5"/>
          <p:cNvSpPr/>
          <p:nvPr/>
        </p:nvSpPr>
        <p:spPr bwMode="auto">
          <a:xfrm>
            <a:off x="-1107440" y="2803707"/>
            <a:ext cx="9385900" cy="2566636"/>
          </a:xfrm>
          <a:custGeom>
            <a:avLst/>
            <a:gdLst>
              <a:gd name="T0" fmla="*/ 0 w 10768"/>
              <a:gd name="T1" fmla="*/ 2802 h 2802"/>
              <a:gd name="T2" fmla="*/ 2630 w 10768"/>
              <a:gd name="T3" fmla="*/ 2802 h 2802"/>
              <a:gd name="T4" fmla="*/ 5091 w 10768"/>
              <a:gd name="T5" fmla="*/ 1359 h 2802"/>
              <a:gd name="T6" fmla="*/ 7891 w 10768"/>
              <a:gd name="T7" fmla="*/ 1593 h 2802"/>
              <a:gd name="T8" fmla="*/ 8777 w 10768"/>
              <a:gd name="T9" fmla="*/ 424 h 2802"/>
              <a:gd name="T10" fmla="*/ 10768 w 10768"/>
              <a:gd name="T11" fmla="*/ 0 h 2802"/>
              <a:gd name="connsiteX0" fmla="*/ 0 w 10000"/>
              <a:gd name="connsiteY0" fmla="*/ 10000 h 10000"/>
              <a:gd name="connsiteX1" fmla="*/ 2442 w 10000"/>
              <a:gd name="connsiteY1" fmla="*/ 10000 h 10000"/>
              <a:gd name="connsiteX2" fmla="*/ 4728 w 10000"/>
              <a:gd name="connsiteY2" fmla="*/ 4850 h 10000"/>
              <a:gd name="connsiteX3" fmla="*/ 7297 w 10000"/>
              <a:gd name="connsiteY3" fmla="*/ 6798 h 10000"/>
              <a:gd name="connsiteX4" fmla="*/ 8151 w 10000"/>
              <a:gd name="connsiteY4" fmla="*/ 1513 h 10000"/>
              <a:gd name="connsiteX5" fmla="*/ 10000 w 10000"/>
              <a:gd name="connsiteY5" fmla="*/ 0 h 10000"/>
              <a:gd name="connsiteX0-1" fmla="*/ 0 w 10552"/>
              <a:gd name="connsiteY0-2" fmla="*/ 9969 h 9969"/>
              <a:gd name="connsiteX1-3" fmla="*/ 2442 w 10552"/>
              <a:gd name="connsiteY1-4" fmla="*/ 9969 h 9969"/>
              <a:gd name="connsiteX2-5" fmla="*/ 4728 w 10552"/>
              <a:gd name="connsiteY2-6" fmla="*/ 4819 h 9969"/>
              <a:gd name="connsiteX3-7" fmla="*/ 7297 w 10552"/>
              <a:gd name="connsiteY3-8" fmla="*/ 6767 h 9969"/>
              <a:gd name="connsiteX4-9" fmla="*/ 8151 w 10552"/>
              <a:gd name="connsiteY4-10" fmla="*/ 1482 h 9969"/>
              <a:gd name="connsiteX5-11" fmla="*/ 10552 w 10552"/>
              <a:gd name="connsiteY5-12" fmla="*/ 0 h 9969"/>
              <a:gd name="connsiteX0-13" fmla="*/ 0 w 10000"/>
              <a:gd name="connsiteY0-14" fmla="*/ 10000 h 10000"/>
              <a:gd name="connsiteX1-15" fmla="*/ 2314 w 10000"/>
              <a:gd name="connsiteY1-16" fmla="*/ 10000 h 10000"/>
              <a:gd name="connsiteX2-17" fmla="*/ 4941 w 10000"/>
              <a:gd name="connsiteY2-18" fmla="*/ 5403 h 10000"/>
              <a:gd name="connsiteX3-19" fmla="*/ 6915 w 10000"/>
              <a:gd name="connsiteY3-20" fmla="*/ 6788 h 10000"/>
              <a:gd name="connsiteX4-21" fmla="*/ 7725 w 10000"/>
              <a:gd name="connsiteY4-22" fmla="*/ 1487 h 10000"/>
              <a:gd name="connsiteX5-23" fmla="*/ 10000 w 10000"/>
              <a:gd name="connsiteY5-24" fmla="*/ 0 h 10000"/>
              <a:gd name="connsiteX0-25" fmla="*/ 0 w 10000"/>
              <a:gd name="connsiteY0-26" fmla="*/ 10000 h 10000"/>
              <a:gd name="connsiteX1-27" fmla="*/ 3118 w 10000"/>
              <a:gd name="connsiteY1-28" fmla="*/ 10000 h 10000"/>
              <a:gd name="connsiteX2-29" fmla="*/ 4941 w 10000"/>
              <a:gd name="connsiteY2-30" fmla="*/ 5403 h 10000"/>
              <a:gd name="connsiteX3-31" fmla="*/ 6915 w 10000"/>
              <a:gd name="connsiteY3-32" fmla="*/ 6788 h 10000"/>
              <a:gd name="connsiteX4-33" fmla="*/ 7725 w 10000"/>
              <a:gd name="connsiteY4-34" fmla="*/ 1487 h 10000"/>
              <a:gd name="connsiteX5-35" fmla="*/ 10000 w 10000"/>
              <a:gd name="connsiteY5-36" fmla="*/ 0 h 10000"/>
              <a:gd name="connsiteX0-37" fmla="*/ 0 w 10000"/>
              <a:gd name="connsiteY0-38" fmla="*/ 10000 h 10000"/>
              <a:gd name="connsiteX1-39" fmla="*/ 3118 w 10000"/>
              <a:gd name="connsiteY1-40" fmla="*/ 10000 h 10000"/>
              <a:gd name="connsiteX2-41" fmla="*/ 5230 w 10000"/>
              <a:gd name="connsiteY2-42" fmla="*/ 5845 h 10000"/>
              <a:gd name="connsiteX3-43" fmla="*/ 6915 w 10000"/>
              <a:gd name="connsiteY3-44" fmla="*/ 6788 h 10000"/>
              <a:gd name="connsiteX4-45" fmla="*/ 7725 w 10000"/>
              <a:gd name="connsiteY4-46" fmla="*/ 1487 h 10000"/>
              <a:gd name="connsiteX5-47" fmla="*/ 10000 w 10000"/>
              <a:gd name="connsiteY5-48" fmla="*/ 0 h 10000"/>
              <a:gd name="connsiteX0-49" fmla="*/ 0 w 10000"/>
              <a:gd name="connsiteY0-50" fmla="*/ 10000 h 10000"/>
              <a:gd name="connsiteX1-51" fmla="*/ 3118 w 10000"/>
              <a:gd name="connsiteY1-52" fmla="*/ 10000 h 10000"/>
              <a:gd name="connsiteX2-53" fmla="*/ 5230 w 10000"/>
              <a:gd name="connsiteY2-54" fmla="*/ 5845 h 10000"/>
              <a:gd name="connsiteX3-55" fmla="*/ 6915 w 10000"/>
              <a:gd name="connsiteY3-56" fmla="*/ 6788 h 10000"/>
              <a:gd name="connsiteX4-57" fmla="*/ 7725 w 10000"/>
              <a:gd name="connsiteY4-58" fmla="*/ 1487 h 10000"/>
              <a:gd name="connsiteX5-59" fmla="*/ 10000 w 10000"/>
              <a:gd name="connsiteY5-60" fmla="*/ 0 h 10000"/>
              <a:gd name="connsiteX0-61" fmla="*/ 0 w 7725"/>
              <a:gd name="connsiteY0-62" fmla="*/ 8513 h 8513"/>
              <a:gd name="connsiteX1-63" fmla="*/ 3118 w 7725"/>
              <a:gd name="connsiteY1-64" fmla="*/ 8513 h 8513"/>
              <a:gd name="connsiteX2-65" fmla="*/ 5230 w 7725"/>
              <a:gd name="connsiteY2-66" fmla="*/ 4358 h 8513"/>
              <a:gd name="connsiteX3-67" fmla="*/ 6915 w 7725"/>
              <a:gd name="connsiteY3-68" fmla="*/ 5301 h 8513"/>
              <a:gd name="connsiteX4-69" fmla="*/ 7725 w 7725"/>
              <a:gd name="connsiteY4-70" fmla="*/ 0 h 85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725" h="8513">
                <a:moveTo>
                  <a:pt x="0" y="8513"/>
                </a:moveTo>
                <a:lnTo>
                  <a:pt x="3118" y="8513"/>
                </a:lnTo>
                <a:lnTo>
                  <a:pt x="5230" y="4358"/>
                </a:lnTo>
                <a:lnTo>
                  <a:pt x="6915" y="5301"/>
                </a:lnTo>
                <a:lnTo>
                  <a:pt x="7725" y="0"/>
                </a:lnTo>
              </a:path>
            </a:pathLst>
          </a:custGeom>
          <a:noFill/>
          <a:ln w="9525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5" name="ïşḻïďê-îŝḷîḓé-Heptagon 75"/>
          <p:cNvSpPr/>
          <p:nvPr/>
        </p:nvSpPr>
        <p:spPr>
          <a:xfrm>
            <a:off x="2298101" y="5219960"/>
            <a:ext cx="317777" cy="310904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6" name="ïşḻïďê-îŝḷîḓé-Heptagon 78"/>
          <p:cNvSpPr/>
          <p:nvPr/>
        </p:nvSpPr>
        <p:spPr>
          <a:xfrm flipH="1">
            <a:off x="8122851" y="2607619"/>
            <a:ext cx="341870" cy="334475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7" name="ïşḻïďê-îŝḷîḓé-Heptagon 81"/>
          <p:cNvSpPr/>
          <p:nvPr/>
        </p:nvSpPr>
        <p:spPr>
          <a:xfrm flipH="1">
            <a:off x="5087499" y="3962189"/>
            <a:ext cx="341870" cy="334475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8" name="ïşḻïďê-îŝḷîḓé-Heptagon 87"/>
          <p:cNvSpPr/>
          <p:nvPr/>
        </p:nvSpPr>
        <p:spPr>
          <a:xfrm flipH="1">
            <a:off x="7149189" y="4198496"/>
            <a:ext cx="341870" cy="334475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209663" y="492798"/>
            <a:ext cx="37726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b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公司</a:t>
            </a:r>
            <a:r>
              <a:rPr lang="zh-CN" altLang="en-US" sz="4000" b="0" smtClean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大</a:t>
            </a:r>
            <a:r>
              <a:rPr lang="zh-CN" altLang="en-US" sz="4000" b="0" dirty="0" smtClean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事记</a:t>
            </a:r>
            <a:endParaRPr lang="zh-CN" altLang="en-US" sz="4000" b="0" dirty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4251" y="3209113"/>
            <a:ext cx="1894701" cy="738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b="0" smtClean="0">
                <a:solidFill>
                  <a:schemeClr val="bg1"/>
                </a:solidFill>
                <a:effectLst/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事件一</a:t>
            </a:r>
            <a:endParaRPr lang="zh-CN" altLang="en-US" sz="3200" b="0" dirty="0">
              <a:solidFill>
                <a:schemeClr val="bg1"/>
              </a:solidFill>
              <a:effectLst/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24724" y="4123829"/>
            <a:ext cx="2080693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托举着新的希望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承载着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新的梦想。让我们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全体同仁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共同努力，以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百倍的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激情、诚实的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4354424" y="2037627"/>
            <a:ext cx="1894701" cy="738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b="0">
                <a:solidFill>
                  <a:schemeClr val="bg1"/>
                </a:solidFill>
                <a:effectLst/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事</a:t>
            </a:r>
            <a:r>
              <a:rPr lang="zh-CN" altLang="en-US" sz="3200" b="0" smtClean="0">
                <a:solidFill>
                  <a:schemeClr val="bg1"/>
                </a:solidFill>
                <a:effectLst/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件二</a:t>
            </a:r>
            <a:endParaRPr lang="zh-CN" altLang="en-US" sz="3200" b="0" dirty="0">
              <a:solidFill>
                <a:schemeClr val="bg1"/>
              </a:solidFill>
              <a:effectLst/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34897" y="2952343"/>
            <a:ext cx="2080693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托举着新的希望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承载着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新的梦想。让我们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全体同仁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共同努力，以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百倍的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激情、诚实的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7471978" y="4342452"/>
            <a:ext cx="1894701" cy="738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b="0">
                <a:solidFill>
                  <a:schemeClr val="bg1"/>
                </a:solidFill>
                <a:effectLst/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事</a:t>
            </a:r>
            <a:r>
              <a:rPr lang="zh-CN" altLang="en-US" sz="3200" b="0" smtClean="0">
                <a:solidFill>
                  <a:schemeClr val="bg1"/>
                </a:solidFill>
                <a:effectLst/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件三</a:t>
            </a:r>
            <a:endParaRPr lang="zh-CN" altLang="en-US" sz="3200" b="0" dirty="0">
              <a:solidFill>
                <a:schemeClr val="bg1"/>
              </a:solidFill>
              <a:effectLst/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52451" y="5257168"/>
            <a:ext cx="2080693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托举着新的希望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承载着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新的梦想。让我们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全体同仁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共同努力，以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百倍的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激情、诚实的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8727521" y="2042052"/>
            <a:ext cx="1894701" cy="738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b="0">
                <a:solidFill>
                  <a:schemeClr val="bg1"/>
                </a:solidFill>
                <a:effectLst/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事</a:t>
            </a:r>
            <a:r>
              <a:rPr lang="zh-CN" altLang="en-US" sz="3200" b="0" smtClean="0">
                <a:solidFill>
                  <a:schemeClr val="bg1"/>
                </a:solidFill>
                <a:effectLst/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件四</a:t>
            </a:r>
            <a:endParaRPr lang="zh-CN" altLang="en-US" sz="3200" b="0" dirty="0">
              <a:solidFill>
                <a:schemeClr val="bg1"/>
              </a:solidFill>
              <a:effectLst/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07994" y="2956768"/>
            <a:ext cx="2080693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托举着新的希望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承载着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新的梦想。让我们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全体同仁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共同努力，以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百倍的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激情、诚实的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1" dur="16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5279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62607" y="2494831"/>
            <a:ext cx="4925807" cy="52322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800">
                <a:gradFill>
                  <a:gsLst>
                    <a:gs pos="38000">
                      <a:srgbClr val="CE6A2D"/>
                    </a:gs>
                    <a:gs pos="30000">
                      <a:srgbClr val="FCF9CE"/>
                    </a:gs>
                    <a:gs pos="0">
                      <a:srgbClr val="FBD57E"/>
                    </a:gs>
                    <a:gs pos="48000">
                      <a:srgbClr val="FBD57E"/>
                    </a:gs>
                  </a:gsLst>
                  <a:lin ang="18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dist"/>
            <a:r>
              <a:rPr lang="en-US" altLang="zh-CN" sz="3200" smtClean="0">
                <a:solidFill>
                  <a:schemeClr val="bg1"/>
                </a:solidFill>
              </a:rPr>
              <a:t>2018</a:t>
            </a:r>
            <a:r>
              <a:rPr lang="zh-CN" altLang="en-US" sz="3200" smtClean="0">
                <a:solidFill>
                  <a:schemeClr val="bg1"/>
                </a:solidFill>
              </a:rPr>
              <a:t>上半年集</a:t>
            </a:r>
            <a:r>
              <a:rPr lang="zh-CN" altLang="en-US" sz="3200" dirty="0">
                <a:solidFill>
                  <a:schemeClr val="bg1"/>
                </a:solidFill>
              </a:rPr>
              <a:t>团销售总额</a:t>
            </a:r>
            <a:endParaRPr lang="en-US" altLang="zh-CN" sz="32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39032" y="3143265"/>
            <a:ext cx="2551085" cy="14452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100</a:t>
            </a:r>
            <a:endParaRPr lang="en-US" altLang="zh-CN" sz="115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07568" y="3735800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突破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05801" y="3594750"/>
            <a:ext cx="543739" cy="52322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9663" y="492798"/>
            <a:ext cx="37726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b="0" smtClean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集团业绩</a:t>
            </a:r>
            <a:endParaRPr lang="zh-CN" altLang="en-US" sz="4000" b="0" dirty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535344" y="3566887"/>
            <a:ext cx="1441898" cy="2975070"/>
          </a:xfrm>
          <a:prstGeom prst="rect">
            <a:avLst/>
          </a:prstGeom>
          <a:gradFill>
            <a:gsLst>
              <a:gs pos="7000">
                <a:schemeClr val="bg1"/>
              </a:gs>
              <a:gs pos="71000">
                <a:schemeClr val="bg1">
                  <a:alpha val="0"/>
                </a:schemeClr>
              </a:gs>
            </a:gsLst>
            <a:lin ang="54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40636" y="2510223"/>
            <a:ext cx="2050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7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239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21608" y="3005130"/>
            <a:ext cx="1441898" cy="3568351"/>
          </a:xfrm>
          <a:prstGeom prst="rect">
            <a:avLst/>
          </a:prstGeom>
          <a:gradFill>
            <a:gsLst>
              <a:gs pos="7000">
                <a:schemeClr val="bg1"/>
              </a:gs>
              <a:gs pos="71000">
                <a:schemeClr val="bg1">
                  <a:alpha val="0"/>
                </a:schemeClr>
              </a:gs>
            </a:gsLst>
            <a:lin ang="54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13957" y="2008671"/>
            <a:ext cx="2050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7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658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22386" y="2795815"/>
            <a:ext cx="1441898" cy="3628134"/>
          </a:xfrm>
          <a:prstGeom prst="rect">
            <a:avLst/>
          </a:prstGeom>
          <a:gradFill>
            <a:gsLst>
              <a:gs pos="7000">
                <a:schemeClr val="bg1"/>
              </a:gs>
              <a:gs pos="71000">
                <a:schemeClr val="bg1">
                  <a:alpha val="0"/>
                </a:schemeClr>
              </a:gs>
            </a:gsLst>
            <a:lin ang="54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03685" y="1804801"/>
            <a:ext cx="2050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7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734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294137" y="3300186"/>
            <a:ext cx="1441898" cy="3192758"/>
          </a:xfrm>
          <a:prstGeom prst="rect">
            <a:avLst/>
          </a:prstGeom>
          <a:gradFill>
            <a:gsLst>
              <a:gs pos="7000">
                <a:schemeClr val="bg1"/>
              </a:gs>
              <a:gs pos="71000">
                <a:schemeClr val="bg1">
                  <a:alpha val="0"/>
                </a:schemeClr>
              </a:gs>
            </a:gsLst>
            <a:lin ang="54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294137" y="2311830"/>
            <a:ext cx="1466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7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86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46437" y="5250416"/>
            <a:ext cx="1038670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37736" y="5250416"/>
            <a:ext cx="1038670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14226" y="5250416"/>
            <a:ext cx="1038670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505525" y="5250416"/>
            <a:ext cx="1038670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4209663" y="492798"/>
            <a:ext cx="37726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b="0" smtClean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收益增长</a:t>
            </a:r>
            <a:endParaRPr lang="zh-CN" altLang="en-US" sz="4000" b="0" dirty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14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82620" y="1858675"/>
            <a:ext cx="58191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颁奖典礼</a:t>
            </a:r>
            <a:endParaRPr lang="zh-CN" altLang="en-US" sz="88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81" y="1896107"/>
            <a:ext cx="4160401" cy="5198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258" y="2970136"/>
            <a:ext cx="4160401" cy="519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967083" y="3493975"/>
            <a:ext cx="3782302" cy="3248278"/>
            <a:chOff x="6623512" y="2105664"/>
            <a:chExt cx="4369082" cy="3752211"/>
          </a:xfrm>
          <a:solidFill>
            <a:schemeClr val="bg1"/>
          </a:solidFill>
        </p:grpSpPr>
        <p:sp>
          <p:nvSpPr>
            <p:cNvPr id="5" name="Freeform 122"/>
            <p:cNvSpPr>
              <a:spLocks noEditPoints="1"/>
            </p:cNvSpPr>
            <p:nvPr/>
          </p:nvSpPr>
          <p:spPr bwMode="auto">
            <a:xfrm>
              <a:off x="8729493" y="2105664"/>
              <a:ext cx="1502709" cy="3752211"/>
            </a:xfrm>
            <a:custGeom>
              <a:avLst/>
              <a:gdLst/>
              <a:ahLst/>
              <a:cxnLst>
                <a:cxn ang="0">
                  <a:pos x="140" y="391"/>
                </a:cxn>
                <a:cxn ang="0">
                  <a:pos x="127" y="364"/>
                </a:cxn>
                <a:cxn ang="0">
                  <a:pos x="112" y="282"/>
                </a:cxn>
                <a:cxn ang="0">
                  <a:pos x="101" y="218"/>
                </a:cxn>
                <a:cxn ang="0">
                  <a:pos x="107" y="205"/>
                </a:cxn>
                <a:cxn ang="0">
                  <a:pos x="116" y="196"/>
                </a:cxn>
                <a:cxn ang="0">
                  <a:pos x="129" y="152"/>
                </a:cxn>
                <a:cxn ang="0">
                  <a:pos x="121" y="111"/>
                </a:cxn>
                <a:cxn ang="0">
                  <a:pos x="108" y="70"/>
                </a:cxn>
                <a:cxn ang="0">
                  <a:pos x="91" y="65"/>
                </a:cxn>
                <a:cxn ang="0">
                  <a:pos x="69" y="54"/>
                </a:cxn>
                <a:cxn ang="0">
                  <a:pos x="67" y="38"/>
                </a:cxn>
                <a:cxn ang="0">
                  <a:pos x="71" y="30"/>
                </a:cxn>
                <a:cxn ang="0">
                  <a:pos x="67" y="27"/>
                </a:cxn>
                <a:cxn ang="0">
                  <a:pos x="66" y="8"/>
                </a:cxn>
                <a:cxn ang="0">
                  <a:pos x="58" y="4"/>
                </a:cxn>
                <a:cxn ang="0">
                  <a:pos x="38" y="2"/>
                </a:cxn>
                <a:cxn ang="0">
                  <a:pos x="26" y="19"/>
                </a:cxn>
                <a:cxn ang="0">
                  <a:pos x="31" y="34"/>
                </a:cxn>
                <a:cxn ang="0">
                  <a:pos x="30" y="40"/>
                </a:cxn>
                <a:cxn ang="0">
                  <a:pos x="34" y="45"/>
                </a:cxn>
                <a:cxn ang="0">
                  <a:pos x="39" y="60"/>
                </a:cxn>
                <a:cxn ang="0">
                  <a:pos x="22" y="74"/>
                </a:cxn>
                <a:cxn ang="0">
                  <a:pos x="6" y="90"/>
                </a:cxn>
                <a:cxn ang="0">
                  <a:pos x="3" y="144"/>
                </a:cxn>
                <a:cxn ang="0">
                  <a:pos x="1" y="223"/>
                </a:cxn>
                <a:cxn ang="0">
                  <a:pos x="6" y="237"/>
                </a:cxn>
                <a:cxn ang="0">
                  <a:pos x="17" y="243"/>
                </a:cxn>
                <a:cxn ang="0">
                  <a:pos x="20" y="311"/>
                </a:cxn>
                <a:cxn ang="0">
                  <a:pos x="25" y="357"/>
                </a:cxn>
                <a:cxn ang="0">
                  <a:pos x="25" y="380"/>
                </a:cxn>
                <a:cxn ang="0">
                  <a:pos x="15" y="402"/>
                </a:cxn>
                <a:cxn ang="0">
                  <a:pos x="14" y="410"/>
                </a:cxn>
                <a:cxn ang="0">
                  <a:pos x="36" y="407"/>
                </a:cxn>
                <a:cxn ang="0">
                  <a:pos x="41" y="402"/>
                </a:cxn>
                <a:cxn ang="0">
                  <a:pos x="47" y="402"/>
                </a:cxn>
                <a:cxn ang="0">
                  <a:pos x="52" y="386"/>
                </a:cxn>
                <a:cxn ang="0">
                  <a:pos x="52" y="352"/>
                </a:cxn>
                <a:cxn ang="0">
                  <a:pos x="53" y="279"/>
                </a:cxn>
                <a:cxn ang="0">
                  <a:pos x="61" y="240"/>
                </a:cxn>
                <a:cxn ang="0">
                  <a:pos x="80" y="311"/>
                </a:cxn>
                <a:cxn ang="0">
                  <a:pos x="101" y="369"/>
                </a:cxn>
                <a:cxn ang="0">
                  <a:pos x="118" y="402"/>
                </a:cxn>
                <a:cxn ang="0">
                  <a:pos x="129" y="404"/>
                </a:cxn>
                <a:cxn ang="0">
                  <a:pos x="157" y="407"/>
                </a:cxn>
                <a:cxn ang="0">
                  <a:pos x="164" y="401"/>
                </a:cxn>
                <a:cxn ang="0">
                  <a:pos x="17" y="238"/>
                </a:cxn>
                <a:cxn ang="0">
                  <a:pos x="9" y="229"/>
                </a:cxn>
                <a:cxn ang="0">
                  <a:pos x="14" y="230"/>
                </a:cxn>
                <a:cxn ang="0">
                  <a:pos x="17" y="238"/>
                </a:cxn>
                <a:cxn ang="0">
                  <a:pos x="101" y="155"/>
                </a:cxn>
                <a:cxn ang="0">
                  <a:pos x="102" y="145"/>
                </a:cxn>
                <a:cxn ang="0">
                  <a:pos x="107" y="160"/>
                </a:cxn>
                <a:cxn ang="0">
                  <a:pos x="101" y="164"/>
                </a:cxn>
              </a:cxnLst>
              <a:rect l="0" t="0" r="r" b="b"/>
              <a:pathLst>
                <a:path w="165" h="412">
                  <a:moveTo>
                    <a:pt x="157" y="399"/>
                  </a:moveTo>
                  <a:lnTo>
                    <a:pt x="157" y="399"/>
                  </a:lnTo>
                  <a:lnTo>
                    <a:pt x="148" y="397"/>
                  </a:lnTo>
                  <a:lnTo>
                    <a:pt x="143" y="394"/>
                  </a:lnTo>
                  <a:lnTo>
                    <a:pt x="140" y="391"/>
                  </a:lnTo>
                  <a:lnTo>
                    <a:pt x="140" y="391"/>
                  </a:lnTo>
                  <a:lnTo>
                    <a:pt x="132" y="382"/>
                  </a:lnTo>
                  <a:lnTo>
                    <a:pt x="130" y="375"/>
                  </a:lnTo>
                  <a:lnTo>
                    <a:pt x="127" y="364"/>
                  </a:lnTo>
                  <a:lnTo>
                    <a:pt x="127" y="364"/>
                  </a:lnTo>
                  <a:lnTo>
                    <a:pt x="123" y="333"/>
                  </a:lnTo>
                  <a:lnTo>
                    <a:pt x="121" y="319"/>
                  </a:lnTo>
                  <a:lnTo>
                    <a:pt x="118" y="305"/>
                  </a:lnTo>
                  <a:lnTo>
                    <a:pt x="118" y="305"/>
                  </a:lnTo>
                  <a:lnTo>
                    <a:pt x="112" y="28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5" y="240"/>
                  </a:lnTo>
                  <a:lnTo>
                    <a:pt x="104" y="227"/>
                  </a:lnTo>
                  <a:lnTo>
                    <a:pt x="101" y="218"/>
                  </a:lnTo>
                  <a:lnTo>
                    <a:pt x="101" y="21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5" y="205"/>
                  </a:lnTo>
                  <a:lnTo>
                    <a:pt x="107" y="205"/>
                  </a:lnTo>
                  <a:lnTo>
                    <a:pt x="107" y="205"/>
                  </a:lnTo>
                  <a:lnTo>
                    <a:pt x="107" y="205"/>
                  </a:lnTo>
                  <a:lnTo>
                    <a:pt x="110" y="207"/>
                  </a:lnTo>
                  <a:lnTo>
                    <a:pt x="110" y="207"/>
                  </a:lnTo>
                  <a:lnTo>
                    <a:pt x="116" y="196"/>
                  </a:lnTo>
                  <a:lnTo>
                    <a:pt x="123" y="178"/>
                  </a:lnTo>
                  <a:lnTo>
                    <a:pt x="123" y="178"/>
                  </a:lnTo>
                  <a:lnTo>
                    <a:pt x="126" y="166"/>
                  </a:lnTo>
                  <a:lnTo>
                    <a:pt x="129" y="158"/>
                  </a:lnTo>
                  <a:lnTo>
                    <a:pt x="129" y="152"/>
                  </a:lnTo>
                  <a:lnTo>
                    <a:pt x="129" y="152"/>
                  </a:lnTo>
                  <a:lnTo>
                    <a:pt x="129" y="144"/>
                  </a:lnTo>
                  <a:lnTo>
                    <a:pt x="126" y="13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16" y="95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0" y="73"/>
                  </a:lnTo>
                  <a:lnTo>
                    <a:pt x="108" y="70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1" y="68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80" y="63"/>
                  </a:lnTo>
                  <a:lnTo>
                    <a:pt x="75" y="62"/>
                  </a:lnTo>
                  <a:lnTo>
                    <a:pt x="75" y="62"/>
                  </a:lnTo>
                  <a:lnTo>
                    <a:pt x="69" y="54"/>
                  </a:lnTo>
                  <a:lnTo>
                    <a:pt x="69" y="54"/>
                  </a:lnTo>
                  <a:lnTo>
                    <a:pt x="67" y="52"/>
                  </a:lnTo>
                  <a:lnTo>
                    <a:pt x="66" y="49"/>
                  </a:lnTo>
                  <a:lnTo>
                    <a:pt x="66" y="49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7" y="40"/>
                  </a:lnTo>
                  <a:lnTo>
                    <a:pt x="69" y="38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71" y="30"/>
                  </a:lnTo>
                  <a:lnTo>
                    <a:pt x="71" y="27"/>
                  </a:lnTo>
                  <a:lnTo>
                    <a:pt x="69" y="26"/>
                  </a:lnTo>
                  <a:lnTo>
                    <a:pt x="69" y="26"/>
                  </a:lnTo>
                  <a:lnTo>
                    <a:pt x="67" y="26"/>
                  </a:lnTo>
                  <a:lnTo>
                    <a:pt x="67" y="27"/>
                  </a:lnTo>
                  <a:lnTo>
                    <a:pt x="67" y="27"/>
                  </a:lnTo>
                  <a:lnTo>
                    <a:pt x="67" y="19"/>
                  </a:lnTo>
                  <a:lnTo>
                    <a:pt x="67" y="13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3" y="7"/>
                  </a:lnTo>
                  <a:lnTo>
                    <a:pt x="61" y="5"/>
                  </a:lnTo>
                  <a:lnTo>
                    <a:pt x="58" y="5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3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2" y="0"/>
                  </a:lnTo>
                  <a:lnTo>
                    <a:pt x="38" y="2"/>
                  </a:lnTo>
                  <a:lnTo>
                    <a:pt x="34" y="5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16"/>
                  </a:lnTo>
                  <a:lnTo>
                    <a:pt x="26" y="19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30" y="32"/>
                  </a:lnTo>
                  <a:lnTo>
                    <a:pt x="31" y="34"/>
                  </a:lnTo>
                  <a:lnTo>
                    <a:pt x="31" y="34"/>
                  </a:lnTo>
                  <a:lnTo>
                    <a:pt x="30" y="34"/>
                  </a:lnTo>
                  <a:lnTo>
                    <a:pt x="28" y="34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30" y="40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5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36" y="46"/>
                  </a:lnTo>
                  <a:lnTo>
                    <a:pt x="38" y="49"/>
                  </a:lnTo>
                  <a:lnTo>
                    <a:pt x="38" y="49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6" y="67"/>
                  </a:lnTo>
                  <a:lnTo>
                    <a:pt x="31" y="70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2" y="79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6" y="90"/>
                  </a:lnTo>
                  <a:lnTo>
                    <a:pt x="3" y="106"/>
                  </a:lnTo>
                  <a:lnTo>
                    <a:pt x="3" y="106"/>
                  </a:lnTo>
                  <a:lnTo>
                    <a:pt x="3" y="123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1" y="167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223"/>
                  </a:lnTo>
                  <a:lnTo>
                    <a:pt x="1" y="223"/>
                  </a:lnTo>
                  <a:lnTo>
                    <a:pt x="1" y="223"/>
                  </a:lnTo>
                  <a:lnTo>
                    <a:pt x="1" y="229"/>
                  </a:lnTo>
                  <a:lnTo>
                    <a:pt x="1" y="229"/>
                  </a:lnTo>
                  <a:lnTo>
                    <a:pt x="6" y="237"/>
                  </a:lnTo>
                  <a:lnTo>
                    <a:pt x="6" y="237"/>
                  </a:lnTo>
                  <a:lnTo>
                    <a:pt x="11" y="240"/>
                  </a:lnTo>
                  <a:lnTo>
                    <a:pt x="14" y="243"/>
                  </a:lnTo>
                  <a:lnTo>
                    <a:pt x="14" y="243"/>
                  </a:lnTo>
                  <a:lnTo>
                    <a:pt x="17" y="243"/>
                  </a:lnTo>
                  <a:lnTo>
                    <a:pt x="17" y="243"/>
                  </a:lnTo>
                  <a:lnTo>
                    <a:pt x="20" y="276"/>
                  </a:lnTo>
                  <a:lnTo>
                    <a:pt x="20" y="276"/>
                  </a:lnTo>
                  <a:lnTo>
                    <a:pt x="20" y="295"/>
                  </a:lnTo>
                  <a:lnTo>
                    <a:pt x="20" y="311"/>
                  </a:lnTo>
                  <a:lnTo>
                    <a:pt x="20" y="311"/>
                  </a:lnTo>
                  <a:lnTo>
                    <a:pt x="20" y="331"/>
                  </a:lnTo>
                  <a:lnTo>
                    <a:pt x="20" y="349"/>
                  </a:lnTo>
                  <a:lnTo>
                    <a:pt x="20" y="349"/>
                  </a:lnTo>
                  <a:lnTo>
                    <a:pt x="22" y="352"/>
                  </a:lnTo>
                  <a:lnTo>
                    <a:pt x="25" y="357"/>
                  </a:lnTo>
                  <a:lnTo>
                    <a:pt x="28" y="361"/>
                  </a:lnTo>
                  <a:lnTo>
                    <a:pt x="28" y="364"/>
                  </a:lnTo>
                  <a:lnTo>
                    <a:pt x="28" y="364"/>
                  </a:lnTo>
                  <a:lnTo>
                    <a:pt x="26" y="372"/>
                  </a:lnTo>
                  <a:lnTo>
                    <a:pt x="25" y="380"/>
                  </a:lnTo>
                  <a:lnTo>
                    <a:pt x="25" y="380"/>
                  </a:lnTo>
                  <a:lnTo>
                    <a:pt x="25" y="391"/>
                  </a:lnTo>
                  <a:lnTo>
                    <a:pt x="25" y="391"/>
                  </a:lnTo>
                  <a:lnTo>
                    <a:pt x="22" y="396"/>
                  </a:lnTo>
                  <a:lnTo>
                    <a:pt x="15" y="402"/>
                  </a:lnTo>
                  <a:lnTo>
                    <a:pt x="15" y="402"/>
                  </a:lnTo>
                  <a:lnTo>
                    <a:pt x="12" y="407"/>
                  </a:lnTo>
                  <a:lnTo>
                    <a:pt x="11" y="408"/>
                  </a:lnTo>
                  <a:lnTo>
                    <a:pt x="14" y="410"/>
                  </a:lnTo>
                  <a:lnTo>
                    <a:pt x="14" y="410"/>
                  </a:lnTo>
                  <a:lnTo>
                    <a:pt x="22" y="412"/>
                  </a:lnTo>
                  <a:lnTo>
                    <a:pt x="26" y="412"/>
                  </a:lnTo>
                  <a:lnTo>
                    <a:pt x="33" y="410"/>
                  </a:lnTo>
                  <a:lnTo>
                    <a:pt x="33" y="410"/>
                  </a:lnTo>
                  <a:lnTo>
                    <a:pt x="36" y="407"/>
                  </a:lnTo>
                  <a:lnTo>
                    <a:pt x="38" y="405"/>
                  </a:lnTo>
                  <a:lnTo>
                    <a:pt x="41" y="402"/>
                  </a:lnTo>
                  <a:lnTo>
                    <a:pt x="41" y="402"/>
                  </a:lnTo>
                  <a:lnTo>
                    <a:pt x="41" y="402"/>
                  </a:lnTo>
                  <a:lnTo>
                    <a:pt x="41" y="402"/>
                  </a:lnTo>
                  <a:lnTo>
                    <a:pt x="41" y="404"/>
                  </a:lnTo>
                  <a:lnTo>
                    <a:pt x="41" y="404"/>
                  </a:lnTo>
                  <a:lnTo>
                    <a:pt x="42" y="404"/>
                  </a:lnTo>
                  <a:lnTo>
                    <a:pt x="47" y="402"/>
                  </a:lnTo>
                  <a:lnTo>
                    <a:pt x="47" y="402"/>
                  </a:lnTo>
                  <a:lnTo>
                    <a:pt x="49" y="402"/>
                  </a:lnTo>
                  <a:lnTo>
                    <a:pt x="50" y="399"/>
                  </a:lnTo>
                  <a:lnTo>
                    <a:pt x="50" y="399"/>
                  </a:lnTo>
                  <a:lnTo>
                    <a:pt x="50" y="393"/>
                  </a:lnTo>
                  <a:lnTo>
                    <a:pt x="52" y="386"/>
                  </a:lnTo>
                  <a:lnTo>
                    <a:pt x="52" y="386"/>
                  </a:lnTo>
                  <a:lnTo>
                    <a:pt x="53" y="382"/>
                  </a:lnTo>
                  <a:lnTo>
                    <a:pt x="53" y="371"/>
                  </a:lnTo>
                  <a:lnTo>
                    <a:pt x="52" y="352"/>
                  </a:lnTo>
                  <a:lnTo>
                    <a:pt x="52" y="352"/>
                  </a:lnTo>
                  <a:lnTo>
                    <a:pt x="50" y="339"/>
                  </a:lnTo>
                  <a:lnTo>
                    <a:pt x="52" y="325"/>
                  </a:lnTo>
                  <a:lnTo>
                    <a:pt x="52" y="325"/>
                  </a:lnTo>
                  <a:lnTo>
                    <a:pt x="52" y="301"/>
                  </a:lnTo>
                  <a:lnTo>
                    <a:pt x="53" y="279"/>
                  </a:lnTo>
                  <a:lnTo>
                    <a:pt x="53" y="279"/>
                  </a:lnTo>
                  <a:lnTo>
                    <a:pt x="58" y="246"/>
                  </a:lnTo>
                  <a:lnTo>
                    <a:pt x="58" y="246"/>
                  </a:lnTo>
                  <a:lnTo>
                    <a:pt x="60" y="240"/>
                  </a:lnTo>
                  <a:lnTo>
                    <a:pt x="61" y="240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72" y="271"/>
                  </a:lnTo>
                  <a:lnTo>
                    <a:pt x="72" y="271"/>
                  </a:lnTo>
                  <a:lnTo>
                    <a:pt x="80" y="311"/>
                  </a:lnTo>
                  <a:lnTo>
                    <a:pt x="80" y="311"/>
                  </a:lnTo>
                  <a:lnTo>
                    <a:pt x="85" y="328"/>
                  </a:lnTo>
                  <a:lnTo>
                    <a:pt x="93" y="349"/>
                  </a:lnTo>
                  <a:lnTo>
                    <a:pt x="93" y="349"/>
                  </a:lnTo>
                  <a:lnTo>
                    <a:pt x="101" y="369"/>
                  </a:lnTo>
                  <a:lnTo>
                    <a:pt x="104" y="377"/>
                  </a:lnTo>
                  <a:lnTo>
                    <a:pt x="105" y="382"/>
                  </a:lnTo>
                  <a:lnTo>
                    <a:pt x="105" y="382"/>
                  </a:lnTo>
                  <a:lnTo>
                    <a:pt x="105" y="402"/>
                  </a:lnTo>
                  <a:lnTo>
                    <a:pt x="118" y="402"/>
                  </a:lnTo>
                  <a:lnTo>
                    <a:pt x="119" y="401"/>
                  </a:lnTo>
                  <a:lnTo>
                    <a:pt x="119" y="401"/>
                  </a:lnTo>
                  <a:lnTo>
                    <a:pt x="123" y="401"/>
                  </a:lnTo>
                  <a:lnTo>
                    <a:pt x="129" y="404"/>
                  </a:lnTo>
                  <a:lnTo>
                    <a:pt x="129" y="404"/>
                  </a:lnTo>
                  <a:lnTo>
                    <a:pt x="132" y="405"/>
                  </a:lnTo>
                  <a:lnTo>
                    <a:pt x="137" y="407"/>
                  </a:lnTo>
                  <a:lnTo>
                    <a:pt x="146" y="407"/>
                  </a:lnTo>
                  <a:lnTo>
                    <a:pt x="146" y="407"/>
                  </a:lnTo>
                  <a:lnTo>
                    <a:pt x="157" y="407"/>
                  </a:lnTo>
                  <a:lnTo>
                    <a:pt x="162" y="405"/>
                  </a:lnTo>
                  <a:lnTo>
                    <a:pt x="165" y="404"/>
                  </a:lnTo>
                  <a:lnTo>
                    <a:pt x="165" y="404"/>
                  </a:lnTo>
                  <a:lnTo>
                    <a:pt x="165" y="402"/>
                  </a:lnTo>
                  <a:lnTo>
                    <a:pt x="164" y="401"/>
                  </a:lnTo>
                  <a:lnTo>
                    <a:pt x="157" y="399"/>
                  </a:lnTo>
                  <a:lnTo>
                    <a:pt x="157" y="399"/>
                  </a:lnTo>
                  <a:close/>
                  <a:moveTo>
                    <a:pt x="17" y="238"/>
                  </a:moveTo>
                  <a:lnTo>
                    <a:pt x="17" y="238"/>
                  </a:lnTo>
                  <a:lnTo>
                    <a:pt x="17" y="238"/>
                  </a:lnTo>
                  <a:lnTo>
                    <a:pt x="14" y="237"/>
                  </a:lnTo>
                  <a:lnTo>
                    <a:pt x="14" y="237"/>
                  </a:lnTo>
                  <a:lnTo>
                    <a:pt x="11" y="234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9" y="224"/>
                  </a:lnTo>
                  <a:lnTo>
                    <a:pt x="11" y="223"/>
                  </a:lnTo>
                  <a:lnTo>
                    <a:pt x="11" y="223"/>
                  </a:lnTo>
                  <a:lnTo>
                    <a:pt x="12" y="224"/>
                  </a:lnTo>
                  <a:lnTo>
                    <a:pt x="14" y="230"/>
                  </a:lnTo>
                  <a:lnTo>
                    <a:pt x="14" y="230"/>
                  </a:lnTo>
                  <a:lnTo>
                    <a:pt x="14" y="232"/>
                  </a:lnTo>
                  <a:lnTo>
                    <a:pt x="15" y="234"/>
                  </a:lnTo>
                  <a:lnTo>
                    <a:pt x="17" y="234"/>
                  </a:lnTo>
                  <a:lnTo>
                    <a:pt x="17" y="238"/>
                  </a:lnTo>
                  <a:lnTo>
                    <a:pt x="17" y="238"/>
                  </a:lnTo>
                  <a:lnTo>
                    <a:pt x="17" y="238"/>
                  </a:lnTo>
                  <a:lnTo>
                    <a:pt x="17" y="238"/>
                  </a:lnTo>
                  <a:close/>
                  <a:moveTo>
                    <a:pt x="101" y="155"/>
                  </a:moveTo>
                  <a:lnTo>
                    <a:pt x="101" y="155"/>
                  </a:lnTo>
                  <a:lnTo>
                    <a:pt x="99" y="136"/>
                  </a:lnTo>
                  <a:lnTo>
                    <a:pt x="99" y="136"/>
                  </a:lnTo>
                  <a:lnTo>
                    <a:pt x="101" y="139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50"/>
                  </a:lnTo>
                  <a:lnTo>
                    <a:pt x="104" y="153"/>
                  </a:lnTo>
                  <a:lnTo>
                    <a:pt x="104" y="153"/>
                  </a:lnTo>
                  <a:lnTo>
                    <a:pt x="107" y="156"/>
                  </a:lnTo>
                  <a:lnTo>
                    <a:pt x="107" y="160"/>
                  </a:lnTo>
                  <a:lnTo>
                    <a:pt x="105" y="161"/>
                  </a:lnTo>
                  <a:lnTo>
                    <a:pt x="105" y="161"/>
                  </a:lnTo>
                  <a:lnTo>
                    <a:pt x="99" y="167"/>
                  </a:lnTo>
                  <a:lnTo>
                    <a:pt x="99" y="167"/>
                  </a:lnTo>
                  <a:lnTo>
                    <a:pt x="101" y="164"/>
                  </a:lnTo>
                  <a:lnTo>
                    <a:pt x="101" y="155"/>
                  </a:lnTo>
                  <a:lnTo>
                    <a:pt x="101" y="15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 123"/>
            <p:cNvSpPr/>
            <p:nvPr/>
          </p:nvSpPr>
          <p:spPr bwMode="auto">
            <a:xfrm>
              <a:off x="9075571" y="2570134"/>
              <a:ext cx="282329" cy="473580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31" y="5"/>
                </a:cxn>
                <a:cxn ang="0">
                  <a:pos x="31" y="3"/>
                </a:cxn>
                <a:cxn ang="0">
                  <a:pos x="31" y="3"/>
                </a:cxn>
                <a:cxn ang="0">
                  <a:pos x="29" y="1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18" y="11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9" y="19"/>
                </a:cxn>
                <a:cxn ang="0">
                  <a:pos x="6" y="16"/>
                </a:cxn>
                <a:cxn ang="0">
                  <a:pos x="6" y="16"/>
                </a:cxn>
                <a:cxn ang="0">
                  <a:pos x="1" y="9"/>
                </a:cxn>
                <a:cxn ang="0">
                  <a:pos x="1" y="9"/>
                </a:cxn>
                <a:cxn ang="0">
                  <a:pos x="1" y="14"/>
                </a:cxn>
                <a:cxn ang="0">
                  <a:pos x="1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1" y="19"/>
                </a:cxn>
                <a:cxn ang="0">
                  <a:pos x="1" y="19"/>
                </a:cxn>
                <a:cxn ang="0">
                  <a:pos x="3" y="35"/>
                </a:cxn>
                <a:cxn ang="0">
                  <a:pos x="3" y="35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6" y="47"/>
                </a:cxn>
                <a:cxn ang="0">
                  <a:pos x="6" y="39"/>
                </a:cxn>
                <a:cxn ang="0">
                  <a:pos x="6" y="39"/>
                </a:cxn>
                <a:cxn ang="0">
                  <a:pos x="7" y="35"/>
                </a:cxn>
                <a:cxn ang="0">
                  <a:pos x="7" y="31"/>
                </a:cxn>
                <a:cxn ang="0">
                  <a:pos x="7" y="31"/>
                </a:cxn>
                <a:cxn ang="0">
                  <a:pos x="4" y="25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25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7" y="22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17" y="22"/>
                </a:cxn>
                <a:cxn ang="0">
                  <a:pos x="17" y="22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4" y="35"/>
                </a:cxn>
                <a:cxn ang="0">
                  <a:pos x="15" y="36"/>
                </a:cxn>
                <a:cxn ang="0">
                  <a:pos x="15" y="36"/>
                </a:cxn>
                <a:cxn ang="0">
                  <a:pos x="17" y="38"/>
                </a:cxn>
                <a:cxn ang="0">
                  <a:pos x="17" y="38"/>
                </a:cxn>
                <a:cxn ang="0">
                  <a:pos x="20" y="28"/>
                </a:cxn>
                <a:cxn ang="0">
                  <a:pos x="20" y="28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31" y="5"/>
                </a:cxn>
                <a:cxn ang="0">
                  <a:pos x="31" y="5"/>
                </a:cxn>
              </a:cxnLst>
              <a:rect l="0" t="0" r="r" b="b"/>
              <a:pathLst>
                <a:path w="31" h="52">
                  <a:moveTo>
                    <a:pt x="31" y="5"/>
                  </a:moveTo>
                  <a:lnTo>
                    <a:pt x="31" y="5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29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8" y="1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47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5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22" y="25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5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31" y="5"/>
                  </a:lnTo>
                  <a:lnTo>
                    <a:pt x="31" y="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21"/>
            <p:cNvSpPr>
              <a:spLocks noEditPoints="1"/>
            </p:cNvSpPr>
            <p:nvPr/>
          </p:nvSpPr>
          <p:spPr bwMode="auto">
            <a:xfrm>
              <a:off x="10193937" y="2397295"/>
              <a:ext cx="798657" cy="3168948"/>
            </a:xfrm>
            <a:custGeom>
              <a:avLst/>
              <a:gdLst/>
              <a:ahLst/>
              <a:cxnLst>
                <a:cxn ang="0">
                  <a:pos x="808" y="2000"/>
                </a:cxn>
                <a:cxn ang="0">
                  <a:pos x="744" y="2265"/>
                </a:cxn>
                <a:cxn ang="0">
                  <a:pos x="702" y="2491"/>
                </a:cxn>
                <a:cxn ang="0">
                  <a:pos x="651" y="2695"/>
                </a:cxn>
                <a:cxn ang="0">
                  <a:pos x="630" y="2928"/>
                </a:cxn>
                <a:cxn ang="0">
                  <a:pos x="628" y="3042"/>
                </a:cxn>
                <a:cxn ang="0">
                  <a:pos x="729" y="3091"/>
                </a:cxn>
                <a:cxn ang="0">
                  <a:pos x="799" y="3154"/>
                </a:cxn>
                <a:cxn ang="0">
                  <a:pos x="621" y="3190"/>
                </a:cxn>
                <a:cxn ang="0">
                  <a:pos x="624" y="3360"/>
                </a:cxn>
                <a:cxn ang="0">
                  <a:pos x="674" y="3509"/>
                </a:cxn>
                <a:cxn ang="0">
                  <a:pos x="547" y="3571"/>
                </a:cxn>
                <a:cxn ang="0">
                  <a:pos x="447" y="3363"/>
                </a:cxn>
                <a:cxn ang="0">
                  <a:pos x="374" y="3293"/>
                </a:cxn>
                <a:cxn ang="0">
                  <a:pos x="362" y="3172"/>
                </a:cxn>
                <a:cxn ang="0">
                  <a:pos x="333" y="2988"/>
                </a:cxn>
                <a:cxn ang="0">
                  <a:pos x="340" y="2504"/>
                </a:cxn>
                <a:cxn ang="0">
                  <a:pos x="356" y="2253"/>
                </a:cxn>
                <a:cxn ang="0">
                  <a:pos x="325" y="2051"/>
                </a:cxn>
                <a:cxn ang="0">
                  <a:pos x="258" y="1933"/>
                </a:cxn>
                <a:cxn ang="0">
                  <a:pos x="88" y="1840"/>
                </a:cxn>
                <a:cxn ang="0">
                  <a:pos x="0" y="1801"/>
                </a:cxn>
                <a:cxn ang="0">
                  <a:pos x="68" y="1614"/>
                </a:cxn>
                <a:cxn ang="0">
                  <a:pos x="119" y="1446"/>
                </a:cxn>
                <a:cxn ang="0">
                  <a:pos x="83" y="1287"/>
                </a:cxn>
                <a:cxn ang="0">
                  <a:pos x="38" y="1172"/>
                </a:cxn>
                <a:cxn ang="0">
                  <a:pos x="36" y="1012"/>
                </a:cxn>
                <a:cxn ang="0">
                  <a:pos x="115" y="794"/>
                </a:cxn>
                <a:cxn ang="0">
                  <a:pos x="167" y="651"/>
                </a:cxn>
                <a:cxn ang="0">
                  <a:pos x="251" y="541"/>
                </a:cxn>
                <a:cxn ang="0">
                  <a:pos x="430" y="473"/>
                </a:cxn>
                <a:cxn ang="0">
                  <a:pos x="518" y="426"/>
                </a:cxn>
                <a:cxn ang="0">
                  <a:pos x="538" y="313"/>
                </a:cxn>
                <a:cxn ang="0">
                  <a:pos x="529" y="215"/>
                </a:cxn>
                <a:cxn ang="0">
                  <a:pos x="547" y="89"/>
                </a:cxn>
                <a:cxn ang="0">
                  <a:pos x="639" y="6"/>
                </a:cxn>
                <a:cxn ang="0">
                  <a:pos x="827" y="22"/>
                </a:cxn>
                <a:cxn ang="0">
                  <a:pos x="901" y="171"/>
                </a:cxn>
                <a:cxn ang="0">
                  <a:pos x="863" y="298"/>
                </a:cxn>
                <a:cxn ang="0">
                  <a:pos x="820" y="438"/>
                </a:cxn>
                <a:cxn ang="0">
                  <a:pos x="744" y="499"/>
                </a:cxn>
                <a:cxn ang="0">
                  <a:pos x="744" y="615"/>
                </a:cxn>
                <a:cxn ang="0">
                  <a:pos x="811" y="738"/>
                </a:cxn>
                <a:cxn ang="0">
                  <a:pos x="833" y="865"/>
                </a:cxn>
                <a:cxn ang="0">
                  <a:pos x="859" y="1090"/>
                </a:cxn>
                <a:cxn ang="0">
                  <a:pos x="853" y="1282"/>
                </a:cxn>
                <a:cxn ang="0">
                  <a:pos x="885" y="1379"/>
                </a:cxn>
                <a:cxn ang="0">
                  <a:pos x="854" y="1520"/>
                </a:cxn>
                <a:cxn ang="0">
                  <a:pos x="592" y="460"/>
                </a:cxn>
                <a:cxn ang="0">
                  <a:pos x="553" y="468"/>
                </a:cxn>
                <a:cxn ang="0">
                  <a:pos x="635" y="632"/>
                </a:cxn>
                <a:cxn ang="0">
                  <a:pos x="654" y="766"/>
                </a:cxn>
                <a:cxn ang="0">
                  <a:pos x="650" y="1141"/>
                </a:cxn>
                <a:cxn ang="0">
                  <a:pos x="628" y="1334"/>
                </a:cxn>
                <a:cxn ang="0">
                  <a:pos x="732" y="1190"/>
                </a:cxn>
                <a:cxn ang="0">
                  <a:pos x="716" y="1076"/>
                </a:cxn>
                <a:cxn ang="0">
                  <a:pos x="701" y="697"/>
                </a:cxn>
                <a:cxn ang="0">
                  <a:pos x="694" y="622"/>
                </a:cxn>
                <a:cxn ang="0">
                  <a:pos x="674" y="559"/>
                </a:cxn>
                <a:cxn ang="0">
                  <a:pos x="723" y="588"/>
                </a:cxn>
                <a:cxn ang="0">
                  <a:pos x="730" y="619"/>
                </a:cxn>
              </a:cxnLst>
              <a:rect l="0" t="0" r="r" b="b"/>
              <a:pathLst>
                <a:path w="902" h="3579">
                  <a:moveTo>
                    <a:pt x="816" y="1545"/>
                  </a:moveTo>
                  <a:lnTo>
                    <a:pt x="816" y="1545"/>
                  </a:lnTo>
                  <a:lnTo>
                    <a:pt x="814" y="1618"/>
                  </a:lnTo>
                  <a:lnTo>
                    <a:pt x="812" y="1691"/>
                  </a:lnTo>
                  <a:lnTo>
                    <a:pt x="811" y="1765"/>
                  </a:lnTo>
                  <a:lnTo>
                    <a:pt x="810" y="1842"/>
                  </a:lnTo>
                  <a:lnTo>
                    <a:pt x="810" y="1842"/>
                  </a:lnTo>
                  <a:lnTo>
                    <a:pt x="810" y="1915"/>
                  </a:lnTo>
                  <a:lnTo>
                    <a:pt x="810" y="1915"/>
                  </a:lnTo>
                  <a:lnTo>
                    <a:pt x="811" y="1951"/>
                  </a:lnTo>
                  <a:lnTo>
                    <a:pt x="811" y="1970"/>
                  </a:lnTo>
                  <a:lnTo>
                    <a:pt x="810" y="1988"/>
                  </a:lnTo>
                  <a:lnTo>
                    <a:pt x="810" y="1988"/>
                  </a:lnTo>
                  <a:lnTo>
                    <a:pt x="808" y="2000"/>
                  </a:lnTo>
                  <a:lnTo>
                    <a:pt x="804" y="2014"/>
                  </a:lnTo>
                  <a:lnTo>
                    <a:pt x="797" y="2044"/>
                  </a:lnTo>
                  <a:lnTo>
                    <a:pt x="797" y="2044"/>
                  </a:lnTo>
                  <a:lnTo>
                    <a:pt x="786" y="2083"/>
                  </a:lnTo>
                  <a:lnTo>
                    <a:pt x="775" y="2123"/>
                  </a:lnTo>
                  <a:lnTo>
                    <a:pt x="764" y="2165"/>
                  </a:lnTo>
                  <a:lnTo>
                    <a:pt x="759" y="2185"/>
                  </a:lnTo>
                  <a:lnTo>
                    <a:pt x="755" y="2207"/>
                  </a:lnTo>
                  <a:lnTo>
                    <a:pt x="755" y="2207"/>
                  </a:lnTo>
                  <a:lnTo>
                    <a:pt x="753" y="2221"/>
                  </a:lnTo>
                  <a:lnTo>
                    <a:pt x="750" y="2235"/>
                  </a:lnTo>
                  <a:lnTo>
                    <a:pt x="747" y="2250"/>
                  </a:lnTo>
                  <a:lnTo>
                    <a:pt x="744" y="2265"/>
                  </a:lnTo>
                  <a:lnTo>
                    <a:pt x="744" y="2265"/>
                  </a:lnTo>
                  <a:lnTo>
                    <a:pt x="742" y="2279"/>
                  </a:lnTo>
                  <a:lnTo>
                    <a:pt x="740" y="2294"/>
                  </a:lnTo>
                  <a:lnTo>
                    <a:pt x="735" y="2323"/>
                  </a:lnTo>
                  <a:lnTo>
                    <a:pt x="735" y="2323"/>
                  </a:lnTo>
                  <a:lnTo>
                    <a:pt x="730" y="2353"/>
                  </a:lnTo>
                  <a:lnTo>
                    <a:pt x="726" y="2383"/>
                  </a:lnTo>
                  <a:lnTo>
                    <a:pt x="726" y="2383"/>
                  </a:lnTo>
                  <a:lnTo>
                    <a:pt x="723" y="2397"/>
                  </a:lnTo>
                  <a:lnTo>
                    <a:pt x="719" y="2411"/>
                  </a:lnTo>
                  <a:lnTo>
                    <a:pt x="712" y="2437"/>
                  </a:lnTo>
                  <a:lnTo>
                    <a:pt x="712" y="2437"/>
                  </a:lnTo>
                  <a:lnTo>
                    <a:pt x="706" y="2464"/>
                  </a:lnTo>
                  <a:lnTo>
                    <a:pt x="702" y="2491"/>
                  </a:lnTo>
                  <a:lnTo>
                    <a:pt x="702" y="2491"/>
                  </a:lnTo>
                  <a:lnTo>
                    <a:pt x="697" y="2520"/>
                  </a:lnTo>
                  <a:lnTo>
                    <a:pt x="692" y="2547"/>
                  </a:lnTo>
                  <a:lnTo>
                    <a:pt x="692" y="2547"/>
                  </a:lnTo>
                  <a:lnTo>
                    <a:pt x="689" y="2559"/>
                  </a:lnTo>
                  <a:lnTo>
                    <a:pt x="686" y="2572"/>
                  </a:lnTo>
                  <a:lnTo>
                    <a:pt x="681" y="2585"/>
                  </a:lnTo>
                  <a:lnTo>
                    <a:pt x="679" y="2598"/>
                  </a:lnTo>
                  <a:lnTo>
                    <a:pt x="679" y="2598"/>
                  </a:lnTo>
                  <a:lnTo>
                    <a:pt x="672" y="2640"/>
                  </a:lnTo>
                  <a:lnTo>
                    <a:pt x="667" y="2660"/>
                  </a:lnTo>
                  <a:lnTo>
                    <a:pt x="664" y="2669"/>
                  </a:lnTo>
                  <a:lnTo>
                    <a:pt x="660" y="2677"/>
                  </a:lnTo>
                  <a:lnTo>
                    <a:pt x="660" y="2677"/>
                  </a:lnTo>
                  <a:lnTo>
                    <a:pt x="651" y="2695"/>
                  </a:lnTo>
                  <a:lnTo>
                    <a:pt x="640" y="2713"/>
                  </a:lnTo>
                  <a:lnTo>
                    <a:pt x="640" y="2713"/>
                  </a:lnTo>
                  <a:lnTo>
                    <a:pt x="637" y="2720"/>
                  </a:lnTo>
                  <a:lnTo>
                    <a:pt x="633" y="2726"/>
                  </a:lnTo>
                  <a:lnTo>
                    <a:pt x="633" y="2726"/>
                  </a:lnTo>
                  <a:lnTo>
                    <a:pt x="632" y="2737"/>
                  </a:lnTo>
                  <a:lnTo>
                    <a:pt x="632" y="2749"/>
                  </a:lnTo>
                  <a:lnTo>
                    <a:pt x="633" y="2777"/>
                  </a:lnTo>
                  <a:lnTo>
                    <a:pt x="633" y="2777"/>
                  </a:lnTo>
                  <a:lnTo>
                    <a:pt x="635" y="2854"/>
                  </a:lnTo>
                  <a:lnTo>
                    <a:pt x="635" y="2893"/>
                  </a:lnTo>
                  <a:lnTo>
                    <a:pt x="632" y="2910"/>
                  </a:lnTo>
                  <a:lnTo>
                    <a:pt x="630" y="2928"/>
                  </a:lnTo>
                  <a:lnTo>
                    <a:pt x="630" y="2928"/>
                  </a:lnTo>
                  <a:lnTo>
                    <a:pt x="629" y="2932"/>
                  </a:lnTo>
                  <a:lnTo>
                    <a:pt x="627" y="2938"/>
                  </a:lnTo>
                  <a:lnTo>
                    <a:pt x="623" y="2950"/>
                  </a:lnTo>
                  <a:lnTo>
                    <a:pt x="623" y="2950"/>
                  </a:lnTo>
                  <a:lnTo>
                    <a:pt x="620" y="2959"/>
                  </a:lnTo>
                  <a:lnTo>
                    <a:pt x="619" y="2970"/>
                  </a:lnTo>
                  <a:lnTo>
                    <a:pt x="618" y="2982"/>
                  </a:lnTo>
                  <a:lnTo>
                    <a:pt x="618" y="2994"/>
                  </a:lnTo>
                  <a:lnTo>
                    <a:pt x="618" y="3006"/>
                  </a:lnTo>
                  <a:lnTo>
                    <a:pt x="619" y="3018"/>
                  </a:lnTo>
                  <a:lnTo>
                    <a:pt x="621" y="3028"/>
                  </a:lnTo>
                  <a:lnTo>
                    <a:pt x="625" y="3037"/>
                  </a:lnTo>
                  <a:lnTo>
                    <a:pt x="625" y="3037"/>
                  </a:lnTo>
                  <a:lnTo>
                    <a:pt x="628" y="3042"/>
                  </a:lnTo>
                  <a:lnTo>
                    <a:pt x="632" y="3049"/>
                  </a:lnTo>
                  <a:lnTo>
                    <a:pt x="644" y="3062"/>
                  </a:lnTo>
                  <a:lnTo>
                    <a:pt x="652" y="3067"/>
                  </a:lnTo>
                  <a:lnTo>
                    <a:pt x="658" y="3073"/>
                  </a:lnTo>
                  <a:lnTo>
                    <a:pt x="665" y="3077"/>
                  </a:lnTo>
                  <a:lnTo>
                    <a:pt x="672" y="3079"/>
                  </a:lnTo>
                  <a:lnTo>
                    <a:pt x="672" y="3079"/>
                  </a:lnTo>
                  <a:lnTo>
                    <a:pt x="678" y="3081"/>
                  </a:lnTo>
                  <a:lnTo>
                    <a:pt x="685" y="3083"/>
                  </a:lnTo>
                  <a:lnTo>
                    <a:pt x="692" y="3084"/>
                  </a:lnTo>
                  <a:lnTo>
                    <a:pt x="701" y="3085"/>
                  </a:lnTo>
                  <a:lnTo>
                    <a:pt x="701" y="3085"/>
                  </a:lnTo>
                  <a:lnTo>
                    <a:pt x="729" y="3091"/>
                  </a:lnTo>
                  <a:lnTo>
                    <a:pt x="729" y="3091"/>
                  </a:lnTo>
                  <a:lnTo>
                    <a:pt x="742" y="3096"/>
                  </a:lnTo>
                  <a:lnTo>
                    <a:pt x="755" y="3100"/>
                  </a:lnTo>
                  <a:lnTo>
                    <a:pt x="779" y="3111"/>
                  </a:lnTo>
                  <a:lnTo>
                    <a:pt x="779" y="3111"/>
                  </a:lnTo>
                  <a:lnTo>
                    <a:pt x="788" y="3114"/>
                  </a:lnTo>
                  <a:lnTo>
                    <a:pt x="796" y="3121"/>
                  </a:lnTo>
                  <a:lnTo>
                    <a:pt x="799" y="3125"/>
                  </a:lnTo>
                  <a:lnTo>
                    <a:pt x="801" y="3128"/>
                  </a:lnTo>
                  <a:lnTo>
                    <a:pt x="803" y="3134"/>
                  </a:lnTo>
                  <a:lnTo>
                    <a:pt x="803" y="3139"/>
                  </a:lnTo>
                  <a:lnTo>
                    <a:pt x="803" y="3139"/>
                  </a:lnTo>
                  <a:lnTo>
                    <a:pt x="803" y="3145"/>
                  </a:lnTo>
                  <a:lnTo>
                    <a:pt x="801" y="3149"/>
                  </a:lnTo>
                  <a:lnTo>
                    <a:pt x="799" y="3154"/>
                  </a:lnTo>
                  <a:lnTo>
                    <a:pt x="796" y="3158"/>
                  </a:lnTo>
                  <a:lnTo>
                    <a:pt x="792" y="3162"/>
                  </a:lnTo>
                  <a:lnTo>
                    <a:pt x="788" y="3165"/>
                  </a:lnTo>
                  <a:lnTo>
                    <a:pt x="778" y="3171"/>
                  </a:lnTo>
                  <a:lnTo>
                    <a:pt x="766" y="3175"/>
                  </a:lnTo>
                  <a:lnTo>
                    <a:pt x="754" y="3179"/>
                  </a:lnTo>
                  <a:lnTo>
                    <a:pt x="732" y="3185"/>
                  </a:lnTo>
                  <a:lnTo>
                    <a:pt x="732" y="3185"/>
                  </a:lnTo>
                  <a:lnTo>
                    <a:pt x="719" y="3188"/>
                  </a:lnTo>
                  <a:lnTo>
                    <a:pt x="706" y="3189"/>
                  </a:lnTo>
                  <a:lnTo>
                    <a:pt x="692" y="3190"/>
                  </a:lnTo>
                  <a:lnTo>
                    <a:pt x="677" y="3190"/>
                  </a:lnTo>
                  <a:lnTo>
                    <a:pt x="649" y="3190"/>
                  </a:lnTo>
                  <a:lnTo>
                    <a:pt x="621" y="3190"/>
                  </a:lnTo>
                  <a:lnTo>
                    <a:pt x="621" y="3190"/>
                  </a:lnTo>
                  <a:lnTo>
                    <a:pt x="620" y="3211"/>
                  </a:lnTo>
                  <a:lnTo>
                    <a:pt x="620" y="3231"/>
                  </a:lnTo>
                  <a:lnTo>
                    <a:pt x="621" y="3251"/>
                  </a:lnTo>
                  <a:lnTo>
                    <a:pt x="620" y="3271"/>
                  </a:lnTo>
                  <a:lnTo>
                    <a:pt x="620" y="3271"/>
                  </a:lnTo>
                  <a:lnTo>
                    <a:pt x="618" y="3293"/>
                  </a:lnTo>
                  <a:lnTo>
                    <a:pt x="617" y="3313"/>
                  </a:lnTo>
                  <a:lnTo>
                    <a:pt x="616" y="3324"/>
                  </a:lnTo>
                  <a:lnTo>
                    <a:pt x="617" y="3334"/>
                  </a:lnTo>
                  <a:lnTo>
                    <a:pt x="618" y="3344"/>
                  </a:lnTo>
                  <a:lnTo>
                    <a:pt x="620" y="3354"/>
                  </a:lnTo>
                  <a:lnTo>
                    <a:pt x="620" y="3354"/>
                  </a:lnTo>
                  <a:lnTo>
                    <a:pt x="624" y="3360"/>
                  </a:lnTo>
                  <a:lnTo>
                    <a:pt x="628" y="3366"/>
                  </a:lnTo>
                  <a:lnTo>
                    <a:pt x="633" y="3371"/>
                  </a:lnTo>
                  <a:lnTo>
                    <a:pt x="638" y="3376"/>
                  </a:lnTo>
                  <a:lnTo>
                    <a:pt x="638" y="3376"/>
                  </a:lnTo>
                  <a:lnTo>
                    <a:pt x="646" y="3390"/>
                  </a:lnTo>
                  <a:lnTo>
                    <a:pt x="652" y="3403"/>
                  </a:lnTo>
                  <a:lnTo>
                    <a:pt x="652" y="3403"/>
                  </a:lnTo>
                  <a:lnTo>
                    <a:pt x="658" y="3417"/>
                  </a:lnTo>
                  <a:lnTo>
                    <a:pt x="664" y="3432"/>
                  </a:lnTo>
                  <a:lnTo>
                    <a:pt x="668" y="3446"/>
                  </a:lnTo>
                  <a:lnTo>
                    <a:pt x="673" y="3461"/>
                  </a:lnTo>
                  <a:lnTo>
                    <a:pt x="675" y="3477"/>
                  </a:lnTo>
                  <a:lnTo>
                    <a:pt x="676" y="3493"/>
                  </a:lnTo>
                  <a:lnTo>
                    <a:pt x="674" y="3509"/>
                  </a:lnTo>
                  <a:lnTo>
                    <a:pt x="672" y="3527"/>
                  </a:lnTo>
                  <a:lnTo>
                    <a:pt x="672" y="3527"/>
                  </a:lnTo>
                  <a:lnTo>
                    <a:pt x="666" y="3542"/>
                  </a:lnTo>
                  <a:lnTo>
                    <a:pt x="663" y="3549"/>
                  </a:lnTo>
                  <a:lnTo>
                    <a:pt x="660" y="3556"/>
                  </a:lnTo>
                  <a:lnTo>
                    <a:pt x="655" y="3563"/>
                  </a:lnTo>
                  <a:lnTo>
                    <a:pt x="650" y="3568"/>
                  </a:lnTo>
                  <a:lnTo>
                    <a:pt x="644" y="3574"/>
                  </a:lnTo>
                  <a:lnTo>
                    <a:pt x="638" y="3578"/>
                  </a:lnTo>
                  <a:lnTo>
                    <a:pt x="638" y="3578"/>
                  </a:lnTo>
                  <a:lnTo>
                    <a:pt x="613" y="3579"/>
                  </a:lnTo>
                  <a:lnTo>
                    <a:pt x="589" y="3578"/>
                  </a:lnTo>
                  <a:lnTo>
                    <a:pt x="567" y="3576"/>
                  </a:lnTo>
                  <a:lnTo>
                    <a:pt x="547" y="3571"/>
                  </a:lnTo>
                  <a:lnTo>
                    <a:pt x="529" y="3565"/>
                  </a:lnTo>
                  <a:lnTo>
                    <a:pt x="513" y="3557"/>
                  </a:lnTo>
                  <a:lnTo>
                    <a:pt x="497" y="3547"/>
                  </a:lnTo>
                  <a:lnTo>
                    <a:pt x="483" y="3538"/>
                  </a:lnTo>
                  <a:lnTo>
                    <a:pt x="483" y="3538"/>
                  </a:lnTo>
                  <a:lnTo>
                    <a:pt x="474" y="3519"/>
                  </a:lnTo>
                  <a:lnTo>
                    <a:pt x="467" y="3501"/>
                  </a:lnTo>
                  <a:lnTo>
                    <a:pt x="460" y="3481"/>
                  </a:lnTo>
                  <a:lnTo>
                    <a:pt x="455" y="3460"/>
                  </a:lnTo>
                  <a:lnTo>
                    <a:pt x="451" y="3439"/>
                  </a:lnTo>
                  <a:lnTo>
                    <a:pt x="448" y="3415"/>
                  </a:lnTo>
                  <a:lnTo>
                    <a:pt x="447" y="3390"/>
                  </a:lnTo>
                  <a:lnTo>
                    <a:pt x="447" y="3363"/>
                  </a:lnTo>
                  <a:lnTo>
                    <a:pt x="447" y="3363"/>
                  </a:lnTo>
                  <a:lnTo>
                    <a:pt x="422" y="3359"/>
                  </a:lnTo>
                  <a:lnTo>
                    <a:pt x="411" y="3357"/>
                  </a:lnTo>
                  <a:lnTo>
                    <a:pt x="402" y="3353"/>
                  </a:lnTo>
                  <a:lnTo>
                    <a:pt x="402" y="3353"/>
                  </a:lnTo>
                  <a:lnTo>
                    <a:pt x="397" y="3349"/>
                  </a:lnTo>
                  <a:lnTo>
                    <a:pt x="393" y="3345"/>
                  </a:lnTo>
                  <a:lnTo>
                    <a:pt x="388" y="3339"/>
                  </a:lnTo>
                  <a:lnTo>
                    <a:pt x="385" y="3334"/>
                  </a:lnTo>
                  <a:lnTo>
                    <a:pt x="381" y="3326"/>
                  </a:lnTo>
                  <a:lnTo>
                    <a:pt x="379" y="3320"/>
                  </a:lnTo>
                  <a:lnTo>
                    <a:pt x="377" y="3312"/>
                  </a:lnTo>
                  <a:lnTo>
                    <a:pt x="375" y="3306"/>
                  </a:lnTo>
                  <a:lnTo>
                    <a:pt x="375" y="3306"/>
                  </a:lnTo>
                  <a:lnTo>
                    <a:pt x="374" y="3293"/>
                  </a:lnTo>
                  <a:lnTo>
                    <a:pt x="374" y="3278"/>
                  </a:lnTo>
                  <a:lnTo>
                    <a:pt x="374" y="3264"/>
                  </a:lnTo>
                  <a:lnTo>
                    <a:pt x="374" y="3250"/>
                  </a:lnTo>
                  <a:lnTo>
                    <a:pt x="374" y="3250"/>
                  </a:lnTo>
                  <a:lnTo>
                    <a:pt x="371" y="3226"/>
                  </a:lnTo>
                  <a:lnTo>
                    <a:pt x="368" y="3202"/>
                  </a:lnTo>
                  <a:lnTo>
                    <a:pt x="368" y="3202"/>
                  </a:lnTo>
                  <a:lnTo>
                    <a:pt x="367" y="3197"/>
                  </a:lnTo>
                  <a:lnTo>
                    <a:pt x="368" y="3190"/>
                  </a:lnTo>
                  <a:lnTo>
                    <a:pt x="368" y="3185"/>
                  </a:lnTo>
                  <a:lnTo>
                    <a:pt x="367" y="3179"/>
                  </a:lnTo>
                  <a:lnTo>
                    <a:pt x="367" y="3179"/>
                  </a:lnTo>
                  <a:lnTo>
                    <a:pt x="365" y="3175"/>
                  </a:lnTo>
                  <a:lnTo>
                    <a:pt x="362" y="3172"/>
                  </a:lnTo>
                  <a:lnTo>
                    <a:pt x="355" y="3164"/>
                  </a:lnTo>
                  <a:lnTo>
                    <a:pt x="347" y="3158"/>
                  </a:lnTo>
                  <a:lnTo>
                    <a:pt x="344" y="3154"/>
                  </a:lnTo>
                  <a:lnTo>
                    <a:pt x="342" y="3151"/>
                  </a:lnTo>
                  <a:lnTo>
                    <a:pt x="342" y="3151"/>
                  </a:lnTo>
                  <a:lnTo>
                    <a:pt x="337" y="3142"/>
                  </a:lnTo>
                  <a:lnTo>
                    <a:pt x="335" y="3134"/>
                  </a:lnTo>
                  <a:lnTo>
                    <a:pt x="333" y="3125"/>
                  </a:lnTo>
                  <a:lnTo>
                    <a:pt x="333" y="3117"/>
                  </a:lnTo>
                  <a:lnTo>
                    <a:pt x="332" y="3100"/>
                  </a:lnTo>
                  <a:lnTo>
                    <a:pt x="333" y="3081"/>
                  </a:lnTo>
                  <a:lnTo>
                    <a:pt x="333" y="3081"/>
                  </a:lnTo>
                  <a:lnTo>
                    <a:pt x="333" y="3020"/>
                  </a:lnTo>
                  <a:lnTo>
                    <a:pt x="333" y="2988"/>
                  </a:lnTo>
                  <a:lnTo>
                    <a:pt x="335" y="2956"/>
                  </a:lnTo>
                  <a:lnTo>
                    <a:pt x="335" y="2956"/>
                  </a:lnTo>
                  <a:lnTo>
                    <a:pt x="337" y="2913"/>
                  </a:lnTo>
                  <a:lnTo>
                    <a:pt x="338" y="2870"/>
                  </a:lnTo>
                  <a:lnTo>
                    <a:pt x="340" y="2830"/>
                  </a:lnTo>
                  <a:lnTo>
                    <a:pt x="340" y="2791"/>
                  </a:lnTo>
                  <a:lnTo>
                    <a:pt x="338" y="2712"/>
                  </a:lnTo>
                  <a:lnTo>
                    <a:pt x="338" y="2672"/>
                  </a:lnTo>
                  <a:lnTo>
                    <a:pt x="340" y="2631"/>
                  </a:lnTo>
                  <a:lnTo>
                    <a:pt x="340" y="2631"/>
                  </a:lnTo>
                  <a:lnTo>
                    <a:pt x="341" y="2588"/>
                  </a:lnTo>
                  <a:lnTo>
                    <a:pt x="341" y="2547"/>
                  </a:lnTo>
                  <a:lnTo>
                    <a:pt x="341" y="2547"/>
                  </a:lnTo>
                  <a:lnTo>
                    <a:pt x="340" y="2504"/>
                  </a:lnTo>
                  <a:lnTo>
                    <a:pt x="340" y="2485"/>
                  </a:lnTo>
                  <a:lnTo>
                    <a:pt x="342" y="2465"/>
                  </a:lnTo>
                  <a:lnTo>
                    <a:pt x="342" y="2465"/>
                  </a:lnTo>
                  <a:lnTo>
                    <a:pt x="344" y="2452"/>
                  </a:lnTo>
                  <a:lnTo>
                    <a:pt x="346" y="2438"/>
                  </a:lnTo>
                  <a:lnTo>
                    <a:pt x="349" y="2425"/>
                  </a:lnTo>
                  <a:lnTo>
                    <a:pt x="351" y="2411"/>
                  </a:lnTo>
                  <a:lnTo>
                    <a:pt x="351" y="2411"/>
                  </a:lnTo>
                  <a:lnTo>
                    <a:pt x="353" y="2381"/>
                  </a:lnTo>
                  <a:lnTo>
                    <a:pt x="354" y="2349"/>
                  </a:lnTo>
                  <a:lnTo>
                    <a:pt x="354" y="2349"/>
                  </a:lnTo>
                  <a:lnTo>
                    <a:pt x="354" y="2318"/>
                  </a:lnTo>
                  <a:lnTo>
                    <a:pt x="355" y="2285"/>
                  </a:lnTo>
                  <a:lnTo>
                    <a:pt x="356" y="2253"/>
                  </a:lnTo>
                  <a:lnTo>
                    <a:pt x="355" y="2237"/>
                  </a:lnTo>
                  <a:lnTo>
                    <a:pt x="354" y="2221"/>
                  </a:lnTo>
                  <a:lnTo>
                    <a:pt x="354" y="2221"/>
                  </a:lnTo>
                  <a:lnTo>
                    <a:pt x="353" y="2216"/>
                  </a:lnTo>
                  <a:lnTo>
                    <a:pt x="350" y="2211"/>
                  </a:lnTo>
                  <a:lnTo>
                    <a:pt x="348" y="2202"/>
                  </a:lnTo>
                  <a:lnTo>
                    <a:pt x="348" y="2202"/>
                  </a:lnTo>
                  <a:lnTo>
                    <a:pt x="344" y="2176"/>
                  </a:lnTo>
                  <a:lnTo>
                    <a:pt x="342" y="2149"/>
                  </a:lnTo>
                  <a:lnTo>
                    <a:pt x="338" y="2123"/>
                  </a:lnTo>
                  <a:lnTo>
                    <a:pt x="335" y="2097"/>
                  </a:lnTo>
                  <a:lnTo>
                    <a:pt x="335" y="2097"/>
                  </a:lnTo>
                  <a:lnTo>
                    <a:pt x="329" y="2067"/>
                  </a:lnTo>
                  <a:lnTo>
                    <a:pt x="325" y="2051"/>
                  </a:lnTo>
                  <a:lnTo>
                    <a:pt x="324" y="2036"/>
                  </a:lnTo>
                  <a:lnTo>
                    <a:pt x="324" y="2036"/>
                  </a:lnTo>
                  <a:lnTo>
                    <a:pt x="323" y="2014"/>
                  </a:lnTo>
                  <a:lnTo>
                    <a:pt x="323" y="1993"/>
                  </a:lnTo>
                  <a:lnTo>
                    <a:pt x="324" y="1969"/>
                  </a:lnTo>
                  <a:lnTo>
                    <a:pt x="324" y="1945"/>
                  </a:lnTo>
                  <a:lnTo>
                    <a:pt x="324" y="1945"/>
                  </a:lnTo>
                  <a:lnTo>
                    <a:pt x="318" y="1941"/>
                  </a:lnTo>
                  <a:lnTo>
                    <a:pt x="311" y="1940"/>
                  </a:lnTo>
                  <a:lnTo>
                    <a:pt x="297" y="1937"/>
                  </a:lnTo>
                  <a:lnTo>
                    <a:pt x="284" y="1937"/>
                  </a:lnTo>
                  <a:lnTo>
                    <a:pt x="270" y="1935"/>
                  </a:lnTo>
                  <a:lnTo>
                    <a:pt x="270" y="1935"/>
                  </a:lnTo>
                  <a:lnTo>
                    <a:pt x="258" y="1933"/>
                  </a:lnTo>
                  <a:lnTo>
                    <a:pt x="245" y="1928"/>
                  </a:lnTo>
                  <a:lnTo>
                    <a:pt x="221" y="1921"/>
                  </a:lnTo>
                  <a:lnTo>
                    <a:pt x="221" y="1921"/>
                  </a:lnTo>
                  <a:lnTo>
                    <a:pt x="198" y="1913"/>
                  </a:lnTo>
                  <a:lnTo>
                    <a:pt x="175" y="1904"/>
                  </a:lnTo>
                  <a:lnTo>
                    <a:pt x="153" y="1894"/>
                  </a:lnTo>
                  <a:lnTo>
                    <a:pt x="134" y="1883"/>
                  </a:lnTo>
                  <a:lnTo>
                    <a:pt x="134" y="1883"/>
                  </a:lnTo>
                  <a:lnTo>
                    <a:pt x="127" y="1878"/>
                  </a:lnTo>
                  <a:lnTo>
                    <a:pt x="120" y="1872"/>
                  </a:lnTo>
                  <a:lnTo>
                    <a:pt x="105" y="1859"/>
                  </a:lnTo>
                  <a:lnTo>
                    <a:pt x="105" y="1859"/>
                  </a:lnTo>
                  <a:lnTo>
                    <a:pt x="93" y="1846"/>
                  </a:lnTo>
                  <a:lnTo>
                    <a:pt x="88" y="1840"/>
                  </a:lnTo>
                  <a:lnTo>
                    <a:pt x="85" y="1838"/>
                  </a:lnTo>
                  <a:lnTo>
                    <a:pt x="80" y="1837"/>
                  </a:lnTo>
                  <a:lnTo>
                    <a:pt x="80" y="1837"/>
                  </a:lnTo>
                  <a:lnTo>
                    <a:pt x="70" y="1835"/>
                  </a:lnTo>
                  <a:lnTo>
                    <a:pt x="58" y="1834"/>
                  </a:lnTo>
                  <a:lnTo>
                    <a:pt x="44" y="1833"/>
                  </a:lnTo>
                  <a:lnTo>
                    <a:pt x="33" y="1830"/>
                  </a:lnTo>
                  <a:lnTo>
                    <a:pt x="33" y="1830"/>
                  </a:lnTo>
                  <a:lnTo>
                    <a:pt x="23" y="1827"/>
                  </a:lnTo>
                  <a:lnTo>
                    <a:pt x="15" y="1824"/>
                  </a:lnTo>
                  <a:lnTo>
                    <a:pt x="9" y="1819"/>
                  </a:lnTo>
                  <a:lnTo>
                    <a:pt x="4" y="1815"/>
                  </a:lnTo>
                  <a:lnTo>
                    <a:pt x="1" y="1809"/>
                  </a:lnTo>
                  <a:lnTo>
                    <a:pt x="0" y="1801"/>
                  </a:lnTo>
                  <a:lnTo>
                    <a:pt x="1" y="1792"/>
                  </a:lnTo>
                  <a:lnTo>
                    <a:pt x="3" y="1780"/>
                  </a:lnTo>
                  <a:lnTo>
                    <a:pt x="3" y="1780"/>
                  </a:lnTo>
                  <a:lnTo>
                    <a:pt x="6" y="1772"/>
                  </a:lnTo>
                  <a:lnTo>
                    <a:pt x="11" y="1763"/>
                  </a:lnTo>
                  <a:lnTo>
                    <a:pt x="21" y="1744"/>
                  </a:lnTo>
                  <a:lnTo>
                    <a:pt x="21" y="1744"/>
                  </a:lnTo>
                  <a:lnTo>
                    <a:pt x="34" y="1718"/>
                  </a:lnTo>
                  <a:lnTo>
                    <a:pt x="46" y="1691"/>
                  </a:lnTo>
                  <a:lnTo>
                    <a:pt x="56" y="1662"/>
                  </a:lnTo>
                  <a:lnTo>
                    <a:pt x="65" y="1632"/>
                  </a:lnTo>
                  <a:lnTo>
                    <a:pt x="65" y="1632"/>
                  </a:lnTo>
                  <a:lnTo>
                    <a:pt x="67" y="1620"/>
                  </a:lnTo>
                  <a:lnTo>
                    <a:pt x="68" y="1614"/>
                  </a:lnTo>
                  <a:lnTo>
                    <a:pt x="70" y="1607"/>
                  </a:lnTo>
                  <a:lnTo>
                    <a:pt x="70" y="1607"/>
                  </a:lnTo>
                  <a:lnTo>
                    <a:pt x="80" y="1577"/>
                  </a:lnTo>
                  <a:lnTo>
                    <a:pt x="85" y="1560"/>
                  </a:lnTo>
                  <a:lnTo>
                    <a:pt x="89" y="1544"/>
                  </a:lnTo>
                  <a:lnTo>
                    <a:pt x="89" y="1544"/>
                  </a:lnTo>
                  <a:lnTo>
                    <a:pt x="95" y="1522"/>
                  </a:lnTo>
                  <a:lnTo>
                    <a:pt x="101" y="1500"/>
                  </a:lnTo>
                  <a:lnTo>
                    <a:pt x="101" y="1500"/>
                  </a:lnTo>
                  <a:lnTo>
                    <a:pt x="109" y="1480"/>
                  </a:lnTo>
                  <a:lnTo>
                    <a:pt x="113" y="1470"/>
                  </a:lnTo>
                  <a:lnTo>
                    <a:pt x="116" y="1460"/>
                  </a:lnTo>
                  <a:lnTo>
                    <a:pt x="116" y="1460"/>
                  </a:lnTo>
                  <a:lnTo>
                    <a:pt x="119" y="1446"/>
                  </a:lnTo>
                  <a:lnTo>
                    <a:pt x="120" y="1441"/>
                  </a:lnTo>
                  <a:lnTo>
                    <a:pt x="122" y="1435"/>
                  </a:lnTo>
                  <a:lnTo>
                    <a:pt x="122" y="1435"/>
                  </a:lnTo>
                  <a:lnTo>
                    <a:pt x="128" y="1420"/>
                  </a:lnTo>
                  <a:lnTo>
                    <a:pt x="137" y="1406"/>
                  </a:lnTo>
                  <a:lnTo>
                    <a:pt x="148" y="1393"/>
                  </a:lnTo>
                  <a:lnTo>
                    <a:pt x="159" y="1380"/>
                  </a:lnTo>
                  <a:lnTo>
                    <a:pt x="159" y="1380"/>
                  </a:lnTo>
                  <a:lnTo>
                    <a:pt x="133" y="1350"/>
                  </a:lnTo>
                  <a:lnTo>
                    <a:pt x="121" y="1335"/>
                  </a:lnTo>
                  <a:lnTo>
                    <a:pt x="108" y="1319"/>
                  </a:lnTo>
                  <a:lnTo>
                    <a:pt x="108" y="1319"/>
                  </a:lnTo>
                  <a:lnTo>
                    <a:pt x="96" y="1302"/>
                  </a:lnTo>
                  <a:lnTo>
                    <a:pt x="83" y="1287"/>
                  </a:lnTo>
                  <a:lnTo>
                    <a:pt x="71" y="1272"/>
                  </a:lnTo>
                  <a:lnTo>
                    <a:pt x="65" y="1263"/>
                  </a:lnTo>
                  <a:lnTo>
                    <a:pt x="61" y="1254"/>
                  </a:lnTo>
                  <a:lnTo>
                    <a:pt x="61" y="1254"/>
                  </a:lnTo>
                  <a:lnTo>
                    <a:pt x="59" y="1249"/>
                  </a:lnTo>
                  <a:lnTo>
                    <a:pt x="58" y="1242"/>
                  </a:lnTo>
                  <a:lnTo>
                    <a:pt x="54" y="1230"/>
                  </a:lnTo>
                  <a:lnTo>
                    <a:pt x="54" y="1230"/>
                  </a:lnTo>
                  <a:lnTo>
                    <a:pt x="50" y="1221"/>
                  </a:lnTo>
                  <a:lnTo>
                    <a:pt x="46" y="1210"/>
                  </a:lnTo>
                  <a:lnTo>
                    <a:pt x="46" y="1210"/>
                  </a:lnTo>
                  <a:lnTo>
                    <a:pt x="41" y="1191"/>
                  </a:lnTo>
                  <a:lnTo>
                    <a:pt x="38" y="1172"/>
                  </a:lnTo>
                  <a:lnTo>
                    <a:pt x="38" y="1172"/>
                  </a:lnTo>
                  <a:lnTo>
                    <a:pt x="34" y="1153"/>
                  </a:lnTo>
                  <a:lnTo>
                    <a:pt x="31" y="1144"/>
                  </a:lnTo>
                  <a:lnTo>
                    <a:pt x="29" y="1136"/>
                  </a:lnTo>
                  <a:lnTo>
                    <a:pt x="29" y="1136"/>
                  </a:lnTo>
                  <a:lnTo>
                    <a:pt x="29" y="1129"/>
                  </a:lnTo>
                  <a:lnTo>
                    <a:pt x="29" y="1122"/>
                  </a:lnTo>
                  <a:lnTo>
                    <a:pt x="31" y="1110"/>
                  </a:lnTo>
                  <a:lnTo>
                    <a:pt x="31" y="1110"/>
                  </a:lnTo>
                  <a:lnTo>
                    <a:pt x="36" y="1039"/>
                  </a:lnTo>
                  <a:lnTo>
                    <a:pt x="36" y="1039"/>
                  </a:lnTo>
                  <a:lnTo>
                    <a:pt x="36" y="1026"/>
                  </a:lnTo>
                  <a:lnTo>
                    <a:pt x="36" y="1018"/>
                  </a:lnTo>
                  <a:lnTo>
                    <a:pt x="36" y="1012"/>
                  </a:lnTo>
                  <a:lnTo>
                    <a:pt x="36" y="1012"/>
                  </a:lnTo>
                  <a:lnTo>
                    <a:pt x="37" y="1005"/>
                  </a:lnTo>
                  <a:lnTo>
                    <a:pt x="39" y="997"/>
                  </a:lnTo>
                  <a:lnTo>
                    <a:pt x="46" y="982"/>
                  </a:lnTo>
                  <a:lnTo>
                    <a:pt x="59" y="955"/>
                  </a:lnTo>
                  <a:lnTo>
                    <a:pt x="59" y="955"/>
                  </a:lnTo>
                  <a:lnTo>
                    <a:pt x="73" y="929"/>
                  </a:lnTo>
                  <a:lnTo>
                    <a:pt x="79" y="916"/>
                  </a:lnTo>
                  <a:lnTo>
                    <a:pt x="85" y="903"/>
                  </a:lnTo>
                  <a:lnTo>
                    <a:pt x="85" y="903"/>
                  </a:lnTo>
                  <a:lnTo>
                    <a:pt x="103" y="842"/>
                  </a:lnTo>
                  <a:lnTo>
                    <a:pt x="103" y="842"/>
                  </a:lnTo>
                  <a:lnTo>
                    <a:pt x="108" y="825"/>
                  </a:lnTo>
                  <a:lnTo>
                    <a:pt x="112" y="810"/>
                  </a:lnTo>
                  <a:lnTo>
                    <a:pt x="115" y="794"/>
                  </a:lnTo>
                  <a:lnTo>
                    <a:pt x="121" y="780"/>
                  </a:lnTo>
                  <a:lnTo>
                    <a:pt x="121" y="780"/>
                  </a:lnTo>
                  <a:lnTo>
                    <a:pt x="123" y="774"/>
                  </a:lnTo>
                  <a:lnTo>
                    <a:pt x="126" y="768"/>
                  </a:lnTo>
                  <a:lnTo>
                    <a:pt x="134" y="757"/>
                  </a:lnTo>
                  <a:lnTo>
                    <a:pt x="134" y="757"/>
                  </a:lnTo>
                  <a:lnTo>
                    <a:pt x="139" y="745"/>
                  </a:lnTo>
                  <a:lnTo>
                    <a:pt x="145" y="734"/>
                  </a:lnTo>
                  <a:lnTo>
                    <a:pt x="148" y="721"/>
                  </a:lnTo>
                  <a:lnTo>
                    <a:pt x="152" y="707"/>
                  </a:lnTo>
                  <a:lnTo>
                    <a:pt x="152" y="707"/>
                  </a:lnTo>
                  <a:lnTo>
                    <a:pt x="157" y="688"/>
                  </a:lnTo>
                  <a:lnTo>
                    <a:pt x="161" y="670"/>
                  </a:lnTo>
                  <a:lnTo>
                    <a:pt x="167" y="651"/>
                  </a:lnTo>
                  <a:lnTo>
                    <a:pt x="175" y="634"/>
                  </a:lnTo>
                  <a:lnTo>
                    <a:pt x="175" y="634"/>
                  </a:lnTo>
                  <a:lnTo>
                    <a:pt x="183" y="621"/>
                  </a:lnTo>
                  <a:lnTo>
                    <a:pt x="191" y="608"/>
                  </a:lnTo>
                  <a:lnTo>
                    <a:pt x="191" y="608"/>
                  </a:lnTo>
                  <a:lnTo>
                    <a:pt x="199" y="593"/>
                  </a:lnTo>
                  <a:lnTo>
                    <a:pt x="203" y="587"/>
                  </a:lnTo>
                  <a:lnTo>
                    <a:pt x="208" y="582"/>
                  </a:lnTo>
                  <a:lnTo>
                    <a:pt x="208" y="582"/>
                  </a:lnTo>
                  <a:lnTo>
                    <a:pt x="218" y="571"/>
                  </a:lnTo>
                  <a:lnTo>
                    <a:pt x="230" y="562"/>
                  </a:lnTo>
                  <a:lnTo>
                    <a:pt x="240" y="552"/>
                  </a:lnTo>
                  <a:lnTo>
                    <a:pt x="251" y="541"/>
                  </a:lnTo>
                  <a:lnTo>
                    <a:pt x="251" y="541"/>
                  </a:lnTo>
                  <a:lnTo>
                    <a:pt x="262" y="530"/>
                  </a:lnTo>
                  <a:lnTo>
                    <a:pt x="273" y="522"/>
                  </a:lnTo>
                  <a:lnTo>
                    <a:pt x="286" y="512"/>
                  </a:lnTo>
                  <a:lnTo>
                    <a:pt x="300" y="504"/>
                  </a:lnTo>
                  <a:lnTo>
                    <a:pt x="300" y="504"/>
                  </a:lnTo>
                  <a:lnTo>
                    <a:pt x="328" y="488"/>
                  </a:lnTo>
                  <a:lnTo>
                    <a:pt x="342" y="480"/>
                  </a:lnTo>
                  <a:lnTo>
                    <a:pt x="356" y="475"/>
                  </a:lnTo>
                  <a:lnTo>
                    <a:pt x="356" y="475"/>
                  </a:lnTo>
                  <a:lnTo>
                    <a:pt x="365" y="473"/>
                  </a:lnTo>
                  <a:lnTo>
                    <a:pt x="373" y="472"/>
                  </a:lnTo>
                  <a:lnTo>
                    <a:pt x="392" y="470"/>
                  </a:lnTo>
                  <a:lnTo>
                    <a:pt x="410" y="472"/>
                  </a:lnTo>
                  <a:lnTo>
                    <a:pt x="430" y="473"/>
                  </a:lnTo>
                  <a:lnTo>
                    <a:pt x="448" y="474"/>
                  </a:lnTo>
                  <a:lnTo>
                    <a:pt x="466" y="473"/>
                  </a:lnTo>
                  <a:lnTo>
                    <a:pt x="474" y="472"/>
                  </a:lnTo>
                  <a:lnTo>
                    <a:pt x="482" y="469"/>
                  </a:lnTo>
                  <a:lnTo>
                    <a:pt x="490" y="466"/>
                  </a:lnTo>
                  <a:lnTo>
                    <a:pt x="497" y="462"/>
                  </a:lnTo>
                  <a:lnTo>
                    <a:pt x="497" y="462"/>
                  </a:lnTo>
                  <a:lnTo>
                    <a:pt x="501" y="458"/>
                  </a:lnTo>
                  <a:lnTo>
                    <a:pt x="504" y="455"/>
                  </a:lnTo>
                  <a:lnTo>
                    <a:pt x="508" y="445"/>
                  </a:lnTo>
                  <a:lnTo>
                    <a:pt x="513" y="436"/>
                  </a:lnTo>
                  <a:lnTo>
                    <a:pt x="515" y="430"/>
                  </a:lnTo>
                  <a:lnTo>
                    <a:pt x="518" y="426"/>
                  </a:lnTo>
                  <a:lnTo>
                    <a:pt x="518" y="426"/>
                  </a:lnTo>
                  <a:lnTo>
                    <a:pt x="521" y="424"/>
                  </a:lnTo>
                  <a:lnTo>
                    <a:pt x="527" y="421"/>
                  </a:lnTo>
                  <a:lnTo>
                    <a:pt x="532" y="420"/>
                  </a:lnTo>
                  <a:lnTo>
                    <a:pt x="533" y="419"/>
                  </a:lnTo>
                  <a:lnTo>
                    <a:pt x="535" y="417"/>
                  </a:lnTo>
                  <a:lnTo>
                    <a:pt x="535" y="417"/>
                  </a:lnTo>
                  <a:lnTo>
                    <a:pt x="535" y="398"/>
                  </a:lnTo>
                  <a:lnTo>
                    <a:pt x="535" y="378"/>
                  </a:lnTo>
                  <a:lnTo>
                    <a:pt x="534" y="359"/>
                  </a:lnTo>
                  <a:lnTo>
                    <a:pt x="535" y="342"/>
                  </a:lnTo>
                  <a:lnTo>
                    <a:pt x="535" y="342"/>
                  </a:lnTo>
                  <a:lnTo>
                    <a:pt x="537" y="327"/>
                  </a:lnTo>
                  <a:lnTo>
                    <a:pt x="538" y="319"/>
                  </a:lnTo>
                  <a:lnTo>
                    <a:pt x="538" y="313"/>
                  </a:lnTo>
                  <a:lnTo>
                    <a:pt x="538" y="313"/>
                  </a:lnTo>
                  <a:lnTo>
                    <a:pt x="535" y="303"/>
                  </a:lnTo>
                  <a:lnTo>
                    <a:pt x="532" y="294"/>
                  </a:lnTo>
                  <a:lnTo>
                    <a:pt x="529" y="284"/>
                  </a:lnTo>
                  <a:lnTo>
                    <a:pt x="527" y="273"/>
                  </a:lnTo>
                  <a:lnTo>
                    <a:pt x="527" y="273"/>
                  </a:lnTo>
                  <a:lnTo>
                    <a:pt x="526" y="265"/>
                  </a:lnTo>
                  <a:lnTo>
                    <a:pt x="525" y="255"/>
                  </a:lnTo>
                  <a:lnTo>
                    <a:pt x="527" y="234"/>
                  </a:lnTo>
                  <a:lnTo>
                    <a:pt x="527" y="234"/>
                  </a:lnTo>
                  <a:lnTo>
                    <a:pt x="527" y="222"/>
                  </a:lnTo>
                  <a:lnTo>
                    <a:pt x="527" y="219"/>
                  </a:lnTo>
                  <a:lnTo>
                    <a:pt x="528" y="217"/>
                  </a:lnTo>
                  <a:lnTo>
                    <a:pt x="529" y="215"/>
                  </a:lnTo>
                  <a:lnTo>
                    <a:pt x="532" y="212"/>
                  </a:lnTo>
                  <a:lnTo>
                    <a:pt x="532" y="212"/>
                  </a:lnTo>
                  <a:lnTo>
                    <a:pt x="529" y="208"/>
                  </a:lnTo>
                  <a:lnTo>
                    <a:pt x="527" y="203"/>
                  </a:lnTo>
                  <a:lnTo>
                    <a:pt x="526" y="196"/>
                  </a:lnTo>
                  <a:lnTo>
                    <a:pt x="525" y="190"/>
                  </a:lnTo>
                  <a:lnTo>
                    <a:pt x="526" y="174"/>
                  </a:lnTo>
                  <a:lnTo>
                    <a:pt x="527" y="159"/>
                  </a:lnTo>
                  <a:lnTo>
                    <a:pt x="527" y="159"/>
                  </a:lnTo>
                  <a:lnTo>
                    <a:pt x="528" y="145"/>
                  </a:lnTo>
                  <a:lnTo>
                    <a:pt x="530" y="132"/>
                  </a:lnTo>
                  <a:lnTo>
                    <a:pt x="533" y="121"/>
                  </a:lnTo>
                  <a:lnTo>
                    <a:pt x="538" y="110"/>
                  </a:lnTo>
                  <a:lnTo>
                    <a:pt x="547" y="89"/>
                  </a:lnTo>
                  <a:lnTo>
                    <a:pt x="557" y="70"/>
                  </a:lnTo>
                  <a:lnTo>
                    <a:pt x="557" y="70"/>
                  </a:lnTo>
                  <a:lnTo>
                    <a:pt x="560" y="64"/>
                  </a:lnTo>
                  <a:lnTo>
                    <a:pt x="565" y="60"/>
                  </a:lnTo>
                  <a:lnTo>
                    <a:pt x="575" y="51"/>
                  </a:lnTo>
                  <a:lnTo>
                    <a:pt x="584" y="44"/>
                  </a:lnTo>
                  <a:lnTo>
                    <a:pt x="595" y="35"/>
                  </a:lnTo>
                  <a:lnTo>
                    <a:pt x="595" y="35"/>
                  </a:lnTo>
                  <a:lnTo>
                    <a:pt x="605" y="25"/>
                  </a:lnTo>
                  <a:lnTo>
                    <a:pt x="615" y="18"/>
                  </a:lnTo>
                  <a:lnTo>
                    <a:pt x="619" y="14"/>
                  </a:lnTo>
                  <a:lnTo>
                    <a:pt x="625" y="11"/>
                  </a:lnTo>
                  <a:lnTo>
                    <a:pt x="631" y="8"/>
                  </a:lnTo>
                  <a:lnTo>
                    <a:pt x="639" y="6"/>
                  </a:lnTo>
                  <a:lnTo>
                    <a:pt x="639" y="6"/>
                  </a:lnTo>
                  <a:lnTo>
                    <a:pt x="653" y="2"/>
                  </a:lnTo>
                  <a:lnTo>
                    <a:pt x="670" y="1"/>
                  </a:lnTo>
                  <a:lnTo>
                    <a:pt x="689" y="0"/>
                  </a:lnTo>
                  <a:lnTo>
                    <a:pt x="706" y="1"/>
                  </a:lnTo>
                  <a:lnTo>
                    <a:pt x="706" y="1"/>
                  </a:lnTo>
                  <a:lnTo>
                    <a:pt x="735" y="4"/>
                  </a:lnTo>
                  <a:lnTo>
                    <a:pt x="765" y="10"/>
                  </a:lnTo>
                  <a:lnTo>
                    <a:pt x="765" y="10"/>
                  </a:lnTo>
                  <a:lnTo>
                    <a:pt x="799" y="14"/>
                  </a:lnTo>
                  <a:lnTo>
                    <a:pt x="814" y="18"/>
                  </a:lnTo>
                  <a:lnTo>
                    <a:pt x="821" y="20"/>
                  </a:lnTo>
                  <a:lnTo>
                    <a:pt x="827" y="22"/>
                  </a:lnTo>
                  <a:lnTo>
                    <a:pt x="827" y="22"/>
                  </a:lnTo>
                  <a:lnTo>
                    <a:pt x="838" y="27"/>
                  </a:lnTo>
                  <a:lnTo>
                    <a:pt x="847" y="35"/>
                  </a:lnTo>
                  <a:lnTo>
                    <a:pt x="854" y="43"/>
                  </a:lnTo>
                  <a:lnTo>
                    <a:pt x="862" y="52"/>
                  </a:lnTo>
                  <a:lnTo>
                    <a:pt x="869" y="62"/>
                  </a:lnTo>
                  <a:lnTo>
                    <a:pt x="874" y="73"/>
                  </a:lnTo>
                  <a:lnTo>
                    <a:pt x="885" y="96"/>
                  </a:lnTo>
                  <a:lnTo>
                    <a:pt x="885" y="96"/>
                  </a:lnTo>
                  <a:lnTo>
                    <a:pt x="891" y="112"/>
                  </a:lnTo>
                  <a:lnTo>
                    <a:pt x="898" y="129"/>
                  </a:lnTo>
                  <a:lnTo>
                    <a:pt x="900" y="138"/>
                  </a:lnTo>
                  <a:lnTo>
                    <a:pt x="902" y="148"/>
                  </a:lnTo>
                  <a:lnTo>
                    <a:pt x="902" y="159"/>
                  </a:lnTo>
                  <a:lnTo>
                    <a:pt x="901" y="171"/>
                  </a:lnTo>
                  <a:lnTo>
                    <a:pt x="901" y="171"/>
                  </a:lnTo>
                  <a:lnTo>
                    <a:pt x="899" y="179"/>
                  </a:lnTo>
                  <a:lnTo>
                    <a:pt x="897" y="187"/>
                  </a:lnTo>
                  <a:lnTo>
                    <a:pt x="889" y="205"/>
                  </a:lnTo>
                  <a:lnTo>
                    <a:pt x="881" y="220"/>
                  </a:lnTo>
                  <a:lnTo>
                    <a:pt x="872" y="234"/>
                  </a:lnTo>
                  <a:lnTo>
                    <a:pt x="872" y="234"/>
                  </a:lnTo>
                  <a:lnTo>
                    <a:pt x="865" y="244"/>
                  </a:lnTo>
                  <a:lnTo>
                    <a:pt x="863" y="248"/>
                  </a:lnTo>
                  <a:lnTo>
                    <a:pt x="862" y="253"/>
                  </a:lnTo>
                  <a:lnTo>
                    <a:pt x="862" y="264"/>
                  </a:lnTo>
                  <a:lnTo>
                    <a:pt x="863" y="278"/>
                  </a:lnTo>
                  <a:lnTo>
                    <a:pt x="863" y="278"/>
                  </a:lnTo>
                  <a:lnTo>
                    <a:pt x="863" y="298"/>
                  </a:lnTo>
                  <a:lnTo>
                    <a:pt x="863" y="321"/>
                  </a:lnTo>
                  <a:lnTo>
                    <a:pt x="863" y="321"/>
                  </a:lnTo>
                  <a:lnTo>
                    <a:pt x="863" y="343"/>
                  </a:lnTo>
                  <a:lnTo>
                    <a:pt x="863" y="354"/>
                  </a:lnTo>
                  <a:lnTo>
                    <a:pt x="863" y="364"/>
                  </a:lnTo>
                  <a:lnTo>
                    <a:pt x="863" y="364"/>
                  </a:lnTo>
                  <a:lnTo>
                    <a:pt x="861" y="370"/>
                  </a:lnTo>
                  <a:lnTo>
                    <a:pt x="857" y="377"/>
                  </a:lnTo>
                  <a:lnTo>
                    <a:pt x="847" y="391"/>
                  </a:lnTo>
                  <a:lnTo>
                    <a:pt x="847" y="391"/>
                  </a:lnTo>
                  <a:lnTo>
                    <a:pt x="839" y="404"/>
                  </a:lnTo>
                  <a:lnTo>
                    <a:pt x="832" y="418"/>
                  </a:lnTo>
                  <a:lnTo>
                    <a:pt x="824" y="431"/>
                  </a:lnTo>
                  <a:lnTo>
                    <a:pt x="820" y="438"/>
                  </a:lnTo>
                  <a:lnTo>
                    <a:pt x="814" y="443"/>
                  </a:lnTo>
                  <a:lnTo>
                    <a:pt x="814" y="443"/>
                  </a:lnTo>
                  <a:lnTo>
                    <a:pt x="807" y="453"/>
                  </a:lnTo>
                  <a:lnTo>
                    <a:pt x="800" y="463"/>
                  </a:lnTo>
                  <a:lnTo>
                    <a:pt x="792" y="470"/>
                  </a:lnTo>
                  <a:lnTo>
                    <a:pt x="788" y="475"/>
                  </a:lnTo>
                  <a:lnTo>
                    <a:pt x="783" y="478"/>
                  </a:lnTo>
                  <a:lnTo>
                    <a:pt x="783" y="478"/>
                  </a:lnTo>
                  <a:lnTo>
                    <a:pt x="773" y="484"/>
                  </a:lnTo>
                  <a:lnTo>
                    <a:pt x="762" y="488"/>
                  </a:lnTo>
                  <a:lnTo>
                    <a:pt x="751" y="492"/>
                  </a:lnTo>
                  <a:lnTo>
                    <a:pt x="747" y="495"/>
                  </a:lnTo>
                  <a:lnTo>
                    <a:pt x="744" y="499"/>
                  </a:lnTo>
                  <a:lnTo>
                    <a:pt x="744" y="499"/>
                  </a:lnTo>
                  <a:lnTo>
                    <a:pt x="743" y="502"/>
                  </a:lnTo>
                  <a:lnTo>
                    <a:pt x="742" y="507"/>
                  </a:lnTo>
                  <a:lnTo>
                    <a:pt x="742" y="521"/>
                  </a:lnTo>
                  <a:lnTo>
                    <a:pt x="742" y="521"/>
                  </a:lnTo>
                  <a:lnTo>
                    <a:pt x="739" y="538"/>
                  </a:lnTo>
                  <a:lnTo>
                    <a:pt x="734" y="562"/>
                  </a:lnTo>
                  <a:lnTo>
                    <a:pt x="732" y="575"/>
                  </a:lnTo>
                  <a:lnTo>
                    <a:pt x="731" y="587"/>
                  </a:lnTo>
                  <a:lnTo>
                    <a:pt x="732" y="598"/>
                  </a:lnTo>
                  <a:lnTo>
                    <a:pt x="734" y="602"/>
                  </a:lnTo>
                  <a:lnTo>
                    <a:pt x="736" y="607"/>
                  </a:lnTo>
                  <a:lnTo>
                    <a:pt x="736" y="607"/>
                  </a:lnTo>
                  <a:lnTo>
                    <a:pt x="739" y="611"/>
                  </a:lnTo>
                  <a:lnTo>
                    <a:pt x="744" y="615"/>
                  </a:lnTo>
                  <a:lnTo>
                    <a:pt x="750" y="619"/>
                  </a:lnTo>
                  <a:lnTo>
                    <a:pt x="756" y="621"/>
                  </a:lnTo>
                  <a:lnTo>
                    <a:pt x="770" y="626"/>
                  </a:lnTo>
                  <a:lnTo>
                    <a:pt x="775" y="629"/>
                  </a:lnTo>
                  <a:lnTo>
                    <a:pt x="779" y="633"/>
                  </a:lnTo>
                  <a:lnTo>
                    <a:pt x="779" y="633"/>
                  </a:lnTo>
                  <a:lnTo>
                    <a:pt x="784" y="639"/>
                  </a:lnTo>
                  <a:lnTo>
                    <a:pt x="788" y="647"/>
                  </a:lnTo>
                  <a:lnTo>
                    <a:pt x="795" y="664"/>
                  </a:lnTo>
                  <a:lnTo>
                    <a:pt x="801" y="684"/>
                  </a:lnTo>
                  <a:lnTo>
                    <a:pt x="805" y="706"/>
                  </a:lnTo>
                  <a:lnTo>
                    <a:pt x="805" y="706"/>
                  </a:lnTo>
                  <a:lnTo>
                    <a:pt x="809" y="721"/>
                  </a:lnTo>
                  <a:lnTo>
                    <a:pt x="811" y="738"/>
                  </a:lnTo>
                  <a:lnTo>
                    <a:pt x="814" y="756"/>
                  </a:lnTo>
                  <a:lnTo>
                    <a:pt x="817" y="773"/>
                  </a:lnTo>
                  <a:lnTo>
                    <a:pt x="817" y="773"/>
                  </a:lnTo>
                  <a:lnTo>
                    <a:pt x="821" y="782"/>
                  </a:lnTo>
                  <a:lnTo>
                    <a:pt x="825" y="791"/>
                  </a:lnTo>
                  <a:lnTo>
                    <a:pt x="827" y="798"/>
                  </a:lnTo>
                  <a:lnTo>
                    <a:pt x="829" y="806"/>
                  </a:lnTo>
                  <a:lnTo>
                    <a:pt x="829" y="806"/>
                  </a:lnTo>
                  <a:lnTo>
                    <a:pt x="830" y="817"/>
                  </a:lnTo>
                  <a:lnTo>
                    <a:pt x="830" y="826"/>
                  </a:lnTo>
                  <a:lnTo>
                    <a:pt x="829" y="837"/>
                  </a:lnTo>
                  <a:lnTo>
                    <a:pt x="829" y="848"/>
                  </a:lnTo>
                  <a:lnTo>
                    <a:pt x="829" y="848"/>
                  </a:lnTo>
                  <a:lnTo>
                    <a:pt x="833" y="865"/>
                  </a:lnTo>
                  <a:lnTo>
                    <a:pt x="836" y="880"/>
                  </a:lnTo>
                  <a:lnTo>
                    <a:pt x="840" y="895"/>
                  </a:lnTo>
                  <a:lnTo>
                    <a:pt x="842" y="911"/>
                  </a:lnTo>
                  <a:lnTo>
                    <a:pt x="842" y="911"/>
                  </a:lnTo>
                  <a:lnTo>
                    <a:pt x="845" y="931"/>
                  </a:lnTo>
                  <a:lnTo>
                    <a:pt x="845" y="951"/>
                  </a:lnTo>
                  <a:lnTo>
                    <a:pt x="846" y="971"/>
                  </a:lnTo>
                  <a:lnTo>
                    <a:pt x="847" y="991"/>
                  </a:lnTo>
                  <a:lnTo>
                    <a:pt x="847" y="991"/>
                  </a:lnTo>
                  <a:lnTo>
                    <a:pt x="850" y="1016"/>
                  </a:lnTo>
                  <a:lnTo>
                    <a:pt x="854" y="1040"/>
                  </a:lnTo>
                  <a:lnTo>
                    <a:pt x="857" y="1065"/>
                  </a:lnTo>
                  <a:lnTo>
                    <a:pt x="859" y="1090"/>
                  </a:lnTo>
                  <a:lnTo>
                    <a:pt x="859" y="1090"/>
                  </a:lnTo>
                  <a:lnTo>
                    <a:pt x="860" y="1144"/>
                  </a:lnTo>
                  <a:lnTo>
                    <a:pt x="860" y="1172"/>
                  </a:lnTo>
                  <a:lnTo>
                    <a:pt x="859" y="1198"/>
                  </a:lnTo>
                  <a:lnTo>
                    <a:pt x="859" y="1198"/>
                  </a:lnTo>
                  <a:lnTo>
                    <a:pt x="858" y="1206"/>
                  </a:lnTo>
                  <a:lnTo>
                    <a:pt x="856" y="1214"/>
                  </a:lnTo>
                  <a:lnTo>
                    <a:pt x="852" y="1230"/>
                  </a:lnTo>
                  <a:lnTo>
                    <a:pt x="850" y="1239"/>
                  </a:lnTo>
                  <a:lnTo>
                    <a:pt x="849" y="1248"/>
                  </a:lnTo>
                  <a:lnTo>
                    <a:pt x="849" y="1258"/>
                  </a:lnTo>
                  <a:lnTo>
                    <a:pt x="849" y="1269"/>
                  </a:lnTo>
                  <a:lnTo>
                    <a:pt x="849" y="1269"/>
                  </a:lnTo>
                  <a:lnTo>
                    <a:pt x="851" y="1275"/>
                  </a:lnTo>
                  <a:lnTo>
                    <a:pt x="853" y="1282"/>
                  </a:lnTo>
                  <a:lnTo>
                    <a:pt x="859" y="1295"/>
                  </a:lnTo>
                  <a:lnTo>
                    <a:pt x="865" y="1309"/>
                  </a:lnTo>
                  <a:lnTo>
                    <a:pt x="872" y="1323"/>
                  </a:lnTo>
                  <a:lnTo>
                    <a:pt x="872" y="1323"/>
                  </a:lnTo>
                  <a:lnTo>
                    <a:pt x="874" y="1334"/>
                  </a:lnTo>
                  <a:lnTo>
                    <a:pt x="876" y="1344"/>
                  </a:lnTo>
                  <a:lnTo>
                    <a:pt x="876" y="1344"/>
                  </a:lnTo>
                  <a:lnTo>
                    <a:pt x="877" y="1349"/>
                  </a:lnTo>
                  <a:lnTo>
                    <a:pt x="881" y="1353"/>
                  </a:lnTo>
                  <a:lnTo>
                    <a:pt x="883" y="1359"/>
                  </a:lnTo>
                  <a:lnTo>
                    <a:pt x="885" y="1363"/>
                  </a:lnTo>
                  <a:lnTo>
                    <a:pt x="885" y="1363"/>
                  </a:lnTo>
                  <a:lnTo>
                    <a:pt x="885" y="1370"/>
                  </a:lnTo>
                  <a:lnTo>
                    <a:pt x="885" y="1379"/>
                  </a:lnTo>
                  <a:lnTo>
                    <a:pt x="885" y="1395"/>
                  </a:lnTo>
                  <a:lnTo>
                    <a:pt x="885" y="1395"/>
                  </a:lnTo>
                  <a:lnTo>
                    <a:pt x="882" y="1411"/>
                  </a:lnTo>
                  <a:lnTo>
                    <a:pt x="877" y="1429"/>
                  </a:lnTo>
                  <a:lnTo>
                    <a:pt x="873" y="1447"/>
                  </a:lnTo>
                  <a:lnTo>
                    <a:pt x="870" y="1467"/>
                  </a:lnTo>
                  <a:lnTo>
                    <a:pt x="870" y="1467"/>
                  </a:lnTo>
                  <a:lnTo>
                    <a:pt x="869" y="1480"/>
                  </a:lnTo>
                  <a:lnTo>
                    <a:pt x="869" y="1485"/>
                  </a:lnTo>
                  <a:lnTo>
                    <a:pt x="867" y="1492"/>
                  </a:lnTo>
                  <a:lnTo>
                    <a:pt x="867" y="1492"/>
                  </a:lnTo>
                  <a:lnTo>
                    <a:pt x="864" y="1503"/>
                  </a:lnTo>
                  <a:lnTo>
                    <a:pt x="860" y="1511"/>
                  </a:lnTo>
                  <a:lnTo>
                    <a:pt x="854" y="1520"/>
                  </a:lnTo>
                  <a:lnTo>
                    <a:pt x="849" y="1527"/>
                  </a:lnTo>
                  <a:lnTo>
                    <a:pt x="842" y="1533"/>
                  </a:lnTo>
                  <a:lnTo>
                    <a:pt x="835" y="1539"/>
                  </a:lnTo>
                  <a:lnTo>
                    <a:pt x="826" y="1542"/>
                  </a:lnTo>
                  <a:lnTo>
                    <a:pt x="816" y="1545"/>
                  </a:lnTo>
                  <a:lnTo>
                    <a:pt x="816" y="1545"/>
                  </a:lnTo>
                  <a:close/>
                  <a:moveTo>
                    <a:pt x="652" y="536"/>
                  </a:moveTo>
                  <a:lnTo>
                    <a:pt x="652" y="536"/>
                  </a:lnTo>
                  <a:lnTo>
                    <a:pt x="639" y="524"/>
                  </a:lnTo>
                  <a:lnTo>
                    <a:pt x="633" y="518"/>
                  </a:lnTo>
                  <a:lnTo>
                    <a:pt x="628" y="513"/>
                  </a:lnTo>
                  <a:lnTo>
                    <a:pt x="628" y="513"/>
                  </a:lnTo>
                  <a:lnTo>
                    <a:pt x="611" y="486"/>
                  </a:lnTo>
                  <a:lnTo>
                    <a:pt x="592" y="460"/>
                  </a:lnTo>
                  <a:lnTo>
                    <a:pt x="583" y="447"/>
                  </a:lnTo>
                  <a:lnTo>
                    <a:pt x="574" y="433"/>
                  </a:lnTo>
                  <a:lnTo>
                    <a:pt x="563" y="421"/>
                  </a:lnTo>
                  <a:lnTo>
                    <a:pt x="552" y="411"/>
                  </a:lnTo>
                  <a:lnTo>
                    <a:pt x="552" y="411"/>
                  </a:lnTo>
                  <a:lnTo>
                    <a:pt x="547" y="417"/>
                  </a:lnTo>
                  <a:lnTo>
                    <a:pt x="543" y="424"/>
                  </a:lnTo>
                  <a:lnTo>
                    <a:pt x="540" y="433"/>
                  </a:lnTo>
                  <a:lnTo>
                    <a:pt x="540" y="438"/>
                  </a:lnTo>
                  <a:lnTo>
                    <a:pt x="540" y="443"/>
                  </a:lnTo>
                  <a:lnTo>
                    <a:pt x="540" y="443"/>
                  </a:lnTo>
                  <a:lnTo>
                    <a:pt x="541" y="450"/>
                  </a:lnTo>
                  <a:lnTo>
                    <a:pt x="545" y="456"/>
                  </a:lnTo>
                  <a:lnTo>
                    <a:pt x="553" y="468"/>
                  </a:lnTo>
                  <a:lnTo>
                    <a:pt x="553" y="468"/>
                  </a:lnTo>
                  <a:lnTo>
                    <a:pt x="568" y="497"/>
                  </a:lnTo>
                  <a:lnTo>
                    <a:pt x="576" y="510"/>
                  </a:lnTo>
                  <a:lnTo>
                    <a:pt x="584" y="523"/>
                  </a:lnTo>
                  <a:lnTo>
                    <a:pt x="584" y="523"/>
                  </a:lnTo>
                  <a:lnTo>
                    <a:pt x="600" y="543"/>
                  </a:lnTo>
                  <a:lnTo>
                    <a:pt x="614" y="565"/>
                  </a:lnTo>
                  <a:lnTo>
                    <a:pt x="628" y="588"/>
                  </a:lnTo>
                  <a:lnTo>
                    <a:pt x="633" y="599"/>
                  </a:lnTo>
                  <a:lnTo>
                    <a:pt x="638" y="611"/>
                  </a:lnTo>
                  <a:lnTo>
                    <a:pt x="638" y="611"/>
                  </a:lnTo>
                  <a:lnTo>
                    <a:pt x="636" y="619"/>
                  </a:lnTo>
                  <a:lnTo>
                    <a:pt x="635" y="625"/>
                  </a:lnTo>
                  <a:lnTo>
                    <a:pt x="635" y="632"/>
                  </a:lnTo>
                  <a:lnTo>
                    <a:pt x="635" y="639"/>
                  </a:lnTo>
                  <a:lnTo>
                    <a:pt x="637" y="652"/>
                  </a:lnTo>
                  <a:lnTo>
                    <a:pt x="639" y="664"/>
                  </a:lnTo>
                  <a:lnTo>
                    <a:pt x="639" y="664"/>
                  </a:lnTo>
                  <a:lnTo>
                    <a:pt x="640" y="678"/>
                  </a:lnTo>
                  <a:lnTo>
                    <a:pt x="640" y="693"/>
                  </a:lnTo>
                  <a:lnTo>
                    <a:pt x="640" y="693"/>
                  </a:lnTo>
                  <a:lnTo>
                    <a:pt x="642" y="698"/>
                  </a:lnTo>
                  <a:lnTo>
                    <a:pt x="643" y="703"/>
                  </a:lnTo>
                  <a:lnTo>
                    <a:pt x="646" y="715"/>
                  </a:lnTo>
                  <a:lnTo>
                    <a:pt x="646" y="715"/>
                  </a:lnTo>
                  <a:lnTo>
                    <a:pt x="651" y="740"/>
                  </a:lnTo>
                  <a:lnTo>
                    <a:pt x="654" y="766"/>
                  </a:lnTo>
                  <a:lnTo>
                    <a:pt x="654" y="766"/>
                  </a:lnTo>
                  <a:lnTo>
                    <a:pt x="661" y="791"/>
                  </a:lnTo>
                  <a:lnTo>
                    <a:pt x="663" y="803"/>
                  </a:lnTo>
                  <a:lnTo>
                    <a:pt x="664" y="813"/>
                  </a:lnTo>
                  <a:lnTo>
                    <a:pt x="664" y="813"/>
                  </a:lnTo>
                  <a:lnTo>
                    <a:pt x="665" y="840"/>
                  </a:lnTo>
                  <a:lnTo>
                    <a:pt x="665" y="867"/>
                  </a:lnTo>
                  <a:lnTo>
                    <a:pt x="664" y="920"/>
                  </a:lnTo>
                  <a:lnTo>
                    <a:pt x="664" y="920"/>
                  </a:lnTo>
                  <a:lnTo>
                    <a:pt x="664" y="972"/>
                  </a:lnTo>
                  <a:lnTo>
                    <a:pt x="662" y="1022"/>
                  </a:lnTo>
                  <a:lnTo>
                    <a:pt x="657" y="1070"/>
                  </a:lnTo>
                  <a:lnTo>
                    <a:pt x="652" y="1117"/>
                  </a:lnTo>
                  <a:lnTo>
                    <a:pt x="652" y="1117"/>
                  </a:lnTo>
                  <a:lnTo>
                    <a:pt x="650" y="1141"/>
                  </a:lnTo>
                  <a:lnTo>
                    <a:pt x="649" y="1164"/>
                  </a:lnTo>
                  <a:lnTo>
                    <a:pt x="646" y="1188"/>
                  </a:lnTo>
                  <a:lnTo>
                    <a:pt x="643" y="1210"/>
                  </a:lnTo>
                  <a:lnTo>
                    <a:pt x="643" y="1210"/>
                  </a:lnTo>
                  <a:lnTo>
                    <a:pt x="641" y="1221"/>
                  </a:lnTo>
                  <a:lnTo>
                    <a:pt x="638" y="1230"/>
                  </a:lnTo>
                  <a:lnTo>
                    <a:pt x="638" y="1230"/>
                  </a:lnTo>
                  <a:lnTo>
                    <a:pt x="636" y="1249"/>
                  </a:lnTo>
                  <a:lnTo>
                    <a:pt x="633" y="1269"/>
                  </a:lnTo>
                  <a:lnTo>
                    <a:pt x="633" y="1269"/>
                  </a:lnTo>
                  <a:lnTo>
                    <a:pt x="630" y="1289"/>
                  </a:lnTo>
                  <a:lnTo>
                    <a:pt x="628" y="1311"/>
                  </a:lnTo>
                  <a:lnTo>
                    <a:pt x="628" y="1323"/>
                  </a:lnTo>
                  <a:lnTo>
                    <a:pt x="628" y="1334"/>
                  </a:lnTo>
                  <a:lnTo>
                    <a:pt x="629" y="1346"/>
                  </a:lnTo>
                  <a:lnTo>
                    <a:pt x="630" y="1357"/>
                  </a:lnTo>
                  <a:lnTo>
                    <a:pt x="630" y="1357"/>
                  </a:lnTo>
                  <a:lnTo>
                    <a:pt x="653" y="1359"/>
                  </a:lnTo>
                  <a:lnTo>
                    <a:pt x="678" y="1360"/>
                  </a:lnTo>
                  <a:lnTo>
                    <a:pt x="703" y="1359"/>
                  </a:lnTo>
                  <a:lnTo>
                    <a:pt x="714" y="1358"/>
                  </a:lnTo>
                  <a:lnTo>
                    <a:pt x="725" y="1356"/>
                  </a:lnTo>
                  <a:lnTo>
                    <a:pt x="725" y="1356"/>
                  </a:lnTo>
                  <a:lnTo>
                    <a:pt x="728" y="1319"/>
                  </a:lnTo>
                  <a:lnTo>
                    <a:pt x="731" y="1277"/>
                  </a:lnTo>
                  <a:lnTo>
                    <a:pt x="734" y="1234"/>
                  </a:lnTo>
                  <a:lnTo>
                    <a:pt x="734" y="1212"/>
                  </a:lnTo>
                  <a:lnTo>
                    <a:pt x="732" y="1190"/>
                  </a:lnTo>
                  <a:lnTo>
                    <a:pt x="732" y="1190"/>
                  </a:lnTo>
                  <a:lnTo>
                    <a:pt x="730" y="1173"/>
                  </a:lnTo>
                  <a:lnTo>
                    <a:pt x="728" y="1154"/>
                  </a:lnTo>
                  <a:lnTo>
                    <a:pt x="725" y="1137"/>
                  </a:lnTo>
                  <a:lnTo>
                    <a:pt x="723" y="1118"/>
                  </a:lnTo>
                  <a:lnTo>
                    <a:pt x="723" y="1118"/>
                  </a:lnTo>
                  <a:lnTo>
                    <a:pt x="723" y="1110"/>
                  </a:lnTo>
                  <a:lnTo>
                    <a:pt x="723" y="1101"/>
                  </a:lnTo>
                  <a:lnTo>
                    <a:pt x="723" y="1101"/>
                  </a:lnTo>
                  <a:lnTo>
                    <a:pt x="722" y="1094"/>
                  </a:lnTo>
                  <a:lnTo>
                    <a:pt x="719" y="1088"/>
                  </a:lnTo>
                  <a:lnTo>
                    <a:pt x="717" y="1081"/>
                  </a:lnTo>
                  <a:lnTo>
                    <a:pt x="716" y="1076"/>
                  </a:lnTo>
                  <a:lnTo>
                    <a:pt x="716" y="1076"/>
                  </a:lnTo>
                  <a:lnTo>
                    <a:pt x="714" y="1054"/>
                  </a:lnTo>
                  <a:lnTo>
                    <a:pt x="714" y="1031"/>
                  </a:lnTo>
                  <a:lnTo>
                    <a:pt x="714" y="1009"/>
                  </a:lnTo>
                  <a:lnTo>
                    <a:pt x="714" y="987"/>
                  </a:lnTo>
                  <a:lnTo>
                    <a:pt x="714" y="987"/>
                  </a:lnTo>
                  <a:lnTo>
                    <a:pt x="712" y="948"/>
                  </a:lnTo>
                  <a:lnTo>
                    <a:pt x="711" y="910"/>
                  </a:lnTo>
                  <a:lnTo>
                    <a:pt x="710" y="871"/>
                  </a:lnTo>
                  <a:lnTo>
                    <a:pt x="707" y="833"/>
                  </a:lnTo>
                  <a:lnTo>
                    <a:pt x="707" y="833"/>
                  </a:lnTo>
                  <a:lnTo>
                    <a:pt x="704" y="794"/>
                  </a:lnTo>
                  <a:lnTo>
                    <a:pt x="702" y="755"/>
                  </a:lnTo>
                  <a:lnTo>
                    <a:pt x="701" y="715"/>
                  </a:lnTo>
                  <a:lnTo>
                    <a:pt x="701" y="697"/>
                  </a:lnTo>
                  <a:lnTo>
                    <a:pt x="703" y="678"/>
                  </a:lnTo>
                  <a:lnTo>
                    <a:pt x="703" y="678"/>
                  </a:lnTo>
                  <a:lnTo>
                    <a:pt x="704" y="670"/>
                  </a:lnTo>
                  <a:lnTo>
                    <a:pt x="706" y="660"/>
                  </a:lnTo>
                  <a:lnTo>
                    <a:pt x="707" y="651"/>
                  </a:lnTo>
                  <a:lnTo>
                    <a:pt x="706" y="647"/>
                  </a:lnTo>
                  <a:lnTo>
                    <a:pt x="706" y="642"/>
                  </a:lnTo>
                  <a:lnTo>
                    <a:pt x="706" y="642"/>
                  </a:lnTo>
                  <a:lnTo>
                    <a:pt x="703" y="638"/>
                  </a:lnTo>
                  <a:lnTo>
                    <a:pt x="700" y="634"/>
                  </a:lnTo>
                  <a:lnTo>
                    <a:pt x="697" y="628"/>
                  </a:lnTo>
                  <a:lnTo>
                    <a:pt x="694" y="625"/>
                  </a:lnTo>
                  <a:lnTo>
                    <a:pt x="694" y="622"/>
                  </a:lnTo>
                  <a:lnTo>
                    <a:pt x="694" y="622"/>
                  </a:lnTo>
                  <a:lnTo>
                    <a:pt x="694" y="616"/>
                  </a:lnTo>
                  <a:lnTo>
                    <a:pt x="697" y="610"/>
                  </a:lnTo>
                  <a:lnTo>
                    <a:pt x="699" y="604"/>
                  </a:lnTo>
                  <a:lnTo>
                    <a:pt x="701" y="597"/>
                  </a:lnTo>
                  <a:lnTo>
                    <a:pt x="701" y="597"/>
                  </a:lnTo>
                  <a:lnTo>
                    <a:pt x="701" y="590"/>
                  </a:lnTo>
                  <a:lnTo>
                    <a:pt x="701" y="585"/>
                  </a:lnTo>
                  <a:lnTo>
                    <a:pt x="701" y="579"/>
                  </a:lnTo>
                  <a:lnTo>
                    <a:pt x="703" y="574"/>
                  </a:lnTo>
                  <a:lnTo>
                    <a:pt x="703" y="574"/>
                  </a:lnTo>
                  <a:lnTo>
                    <a:pt x="693" y="572"/>
                  </a:lnTo>
                  <a:lnTo>
                    <a:pt x="686" y="568"/>
                  </a:lnTo>
                  <a:lnTo>
                    <a:pt x="679" y="564"/>
                  </a:lnTo>
                  <a:lnTo>
                    <a:pt x="674" y="559"/>
                  </a:lnTo>
                  <a:lnTo>
                    <a:pt x="663" y="548"/>
                  </a:lnTo>
                  <a:lnTo>
                    <a:pt x="652" y="536"/>
                  </a:lnTo>
                  <a:lnTo>
                    <a:pt x="652" y="536"/>
                  </a:lnTo>
                  <a:close/>
                  <a:moveTo>
                    <a:pt x="723" y="588"/>
                  </a:moveTo>
                  <a:lnTo>
                    <a:pt x="723" y="588"/>
                  </a:lnTo>
                  <a:lnTo>
                    <a:pt x="722" y="583"/>
                  </a:lnTo>
                  <a:lnTo>
                    <a:pt x="721" y="577"/>
                  </a:lnTo>
                  <a:lnTo>
                    <a:pt x="721" y="577"/>
                  </a:lnTo>
                  <a:lnTo>
                    <a:pt x="717" y="577"/>
                  </a:lnTo>
                  <a:lnTo>
                    <a:pt x="717" y="577"/>
                  </a:lnTo>
                  <a:lnTo>
                    <a:pt x="718" y="580"/>
                  </a:lnTo>
                  <a:lnTo>
                    <a:pt x="719" y="583"/>
                  </a:lnTo>
                  <a:lnTo>
                    <a:pt x="723" y="588"/>
                  </a:lnTo>
                  <a:lnTo>
                    <a:pt x="723" y="588"/>
                  </a:lnTo>
                  <a:close/>
                  <a:moveTo>
                    <a:pt x="730" y="619"/>
                  </a:moveTo>
                  <a:lnTo>
                    <a:pt x="730" y="619"/>
                  </a:lnTo>
                  <a:lnTo>
                    <a:pt x="731" y="614"/>
                  </a:lnTo>
                  <a:lnTo>
                    <a:pt x="732" y="611"/>
                  </a:lnTo>
                  <a:lnTo>
                    <a:pt x="731" y="607"/>
                  </a:lnTo>
                  <a:lnTo>
                    <a:pt x="730" y="603"/>
                  </a:lnTo>
                  <a:lnTo>
                    <a:pt x="726" y="596"/>
                  </a:lnTo>
                  <a:lnTo>
                    <a:pt x="724" y="592"/>
                  </a:lnTo>
                  <a:lnTo>
                    <a:pt x="723" y="589"/>
                  </a:lnTo>
                  <a:lnTo>
                    <a:pt x="723" y="589"/>
                  </a:lnTo>
                  <a:lnTo>
                    <a:pt x="725" y="605"/>
                  </a:lnTo>
                  <a:lnTo>
                    <a:pt x="727" y="613"/>
                  </a:lnTo>
                  <a:lnTo>
                    <a:pt x="730" y="619"/>
                  </a:lnTo>
                  <a:lnTo>
                    <a:pt x="730" y="6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24"/>
            <p:cNvSpPr/>
            <p:nvPr/>
          </p:nvSpPr>
          <p:spPr bwMode="auto">
            <a:xfrm>
              <a:off x="7830770" y="3534855"/>
              <a:ext cx="18398" cy="11283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9" y="3"/>
                </a:cxn>
                <a:cxn ang="0">
                  <a:pos x="11" y="7"/>
                </a:cxn>
                <a:cxn ang="0">
                  <a:pos x="15" y="17"/>
                </a:cxn>
                <a:cxn ang="0">
                  <a:pos x="15" y="28"/>
                </a:cxn>
                <a:cxn ang="0">
                  <a:pos x="13" y="42"/>
                </a:cxn>
                <a:cxn ang="0">
                  <a:pos x="9" y="69"/>
                </a:cxn>
                <a:cxn ang="0">
                  <a:pos x="5" y="80"/>
                </a:cxn>
                <a:cxn ang="0">
                  <a:pos x="5" y="92"/>
                </a:cxn>
                <a:cxn ang="0">
                  <a:pos x="5" y="92"/>
                </a:cxn>
                <a:cxn ang="0">
                  <a:pos x="2" y="82"/>
                </a:cxn>
                <a:cxn ang="0">
                  <a:pos x="0" y="72"/>
                </a:cxn>
                <a:cxn ang="0">
                  <a:pos x="0" y="61"/>
                </a:cxn>
                <a:cxn ang="0">
                  <a:pos x="2" y="49"/>
                </a:cxn>
                <a:cxn ang="0">
                  <a:pos x="5" y="26"/>
                </a:cxn>
                <a:cxn ang="0">
                  <a:pos x="7" y="1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5" h="92">
                  <a:moveTo>
                    <a:pt x="5" y="0"/>
                  </a:moveTo>
                  <a:lnTo>
                    <a:pt x="5" y="0"/>
                  </a:lnTo>
                  <a:lnTo>
                    <a:pt x="9" y="3"/>
                  </a:lnTo>
                  <a:lnTo>
                    <a:pt x="11" y="7"/>
                  </a:lnTo>
                  <a:lnTo>
                    <a:pt x="15" y="17"/>
                  </a:lnTo>
                  <a:lnTo>
                    <a:pt x="15" y="28"/>
                  </a:lnTo>
                  <a:lnTo>
                    <a:pt x="13" y="42"/>
                  </a:lnTo>
                  <a:lnTo>
                    <a:pt x="9" y="69"/>
                  </a:lnTo>
                  <a:lnTo>
                    <a:pt x="5" y="80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2" y="82"/>
                  </a:lnTo>
                  <a:lnTo>
                    <a:pt x="0" y="72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26"/>
                  </a:lnTo>
                  <a:lnTo>
                    <a:pt x="7" y="1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Freeform 25"/>
            <p:cNvSpPr/>
            <p:nvPr/>
          </p:nvSpPr>
          <p:spPr bwMode="auto">
            <a:xfrm>
              <a:off x="7802561" y="3694301"/>
              <a:ext cx="39248" cy="241622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7" y="0"/>
                </a:cxn>
                <a:cxn ang="0">
                  <a:pos x="23" y="8"/>
                </a:cxn>
                <a:cxn ang="0">
                  <a:pos x="28" y="17"/>
                </a:cxn>
                <a:cxn ang="0">
                  <a:pos x="30" y="27"/>
                </a:cxn>
                <a:cxn ang="0">
                  <a:pos x="32" y="38"/>
                </a:cxn>
                <a:cxn ang="0">
                  <a:pos x="30" y="59"/>
                </a:cxn>
                <a:cxn ang="0">
                  <a:pos x="25" y="84"/>
                </a:cxn>
                <a:cxn ang="0">
                  <a:pos x="11" y="138"/>
                </a:cxn>
                <a:cxn ang="0">
                  <a:pos x="4" y="167"/>
                </a:cxn>
                <a:cxn ang="0">
                  <a:pos x="2" y="197"/>
                </a:cxn>
                <a:cxn ang="0">
                  <a:pos x="2" y="197"/>
                </a:cxn>
                <a:cxn ang="0">
                  <a:pos x="0" y="174"/>
                </a:cxn>
                <a:cxn ang="0">
                  <a:pos x="0" y="151"/>
                </a:cxn>
                <a:cxn ang="0">
                  <a:pos x="2" y="126"/>
                </a:cxn>
                <a:cxn ang="0">
                  <a:pos x="6" y="101"/>
                </a:cxn>
                <a:cxn ang="0">
                  <a:pos x="13" y="50"/>
                </a:cxn>
                <a:cxn ang="0">
                  <a:pos x="17" y="25"/>
                </a:cxn>
                <a:cxn ang="0">
                  <a:pos x="17" y="0"/>
                </a:cxn>
                <a:cxn ang="0">
                  <a:pos x="17" y="0"/>
                </a:cxn>
              </a:cxnLst>
              <a:rect l="0" t="0" r="r" b="b"/>
              <a:pathLst>
                <a:path w="32" h="197">
                  <a:moveTo>
                    <a:pt x="17" y="0"/>
                  </a:moveTo>
                  <a:lnTo>
                    <a:pt x="17" y="0"/>
                  </a:lnTo>
                  <a:lnTo>
                    <a:pt x="23" y="8"/>
                  </a:lnTo>
                  <a:lnTo>
                    <a:pt x="28" y="17"/>
                  </a:lnTo>
                  <a:lnTo>
                    <a:pt x="30" y="27"/>
                  </a:lnTo>
                  <a:lnTo>
                    <a:pt x="32" y="38"/>
                  </a:lnTo>
                  <a:lnTo>
                    <a:pt x="30" y="59"/>
                  </a:lnTo>
                  <a:lnTo>
                    <a:pt x="25" y="84"/>
                  </a:lnTo>
                  <a:lnTo>
                    <a:pt x="11" y="138"/>
                  </a:lnTo>
                  <a:lnTo>
                    <a:pt x="4" y="167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0" y="174"/>
                  </a:lnTo>
                  <a:lnTo>
                    <a:pt x="0" y="151"/>
                  </a:lnTo>
                  <a:lnTo>
                    <a:pt x="2" y="126"/>
                  </a:lnTo>
                  <a:lnTo>
                    <a:pt x="6" y="101"/>
                  </a:lnTo>
                  <a:lnTo>
                    <a:pt x="13" y="50"/>
                  </a:lnTo>
                  <a:lnTo>
                    <a:pt x="17" y="25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26"/>
            <p:cNvSpPr>
              <a:spLocks noEditPoints="1"/>
            </p:cNvSpPr>
            <p:nvPr/>
          </p:nvSpPr>
          <p:spPr bwMode="auto">
            <a:xfrm>
              <a:off x="7297240" y="2424866"/>
              <a:ext cx="1290286" cy="3190145"/>
            </a:xfrm>
            <a:custGeom>
              <a:avLst/>
              <a:gdLst/>
              <a:ahLst/>
              <a:cxnLst>
                <a:cxn ang="0">
                  <a:pos x="929" y="949"/>
                </a:cxn>
                <a:cxn ang="0">
                  <a:pos x="1010" y="1309"/>
                </a:cxn>
                <a:cxn ang="0">
                  <a:pos x="1050" y="1435"/>
                </a:cxn>
                <a:cxn ang="0">
                  <a:pos x="1042" y="1524"/>
                </a:cxn>
                <a:cxn ang="0">
                  <a:pos x="962" y="1524"/>
                </a:cxn>
                <a:cxn ang="0">
                  <a:pos x="941" y="1890"/>
                </a:cxn>
                <a:cxn ang="0">
                  <a:pos x="910" y="2373"/>
                </a:cxn>
                <a:cxn ang="0">
                  <a:pos x="904" y="2528"/>
                </a:cxn>
                <a:cxn ang="0">
                  <a:pos x="920" y="2589"/>
                </a:cxn>
                <a:cxn ang="0">
                  <a:pos x="805" y="2593"/>
                </a:cxn>
                <a:cxn ang="0">
                  <a:pos x="757" y="2553"/>
                </a:cxn>
                <a:cxn ang="0">
                  <a:pos x="739" y="2422"/>
                </a:cxn>
                <a:cxn ang="0">
                  <a:pos x="736" y="2169"/>
                </a:cxn>
                <a:cxn ang="0">
                  <a:pos x="720" y="2058"/>
                </a:cxn>
                <a:cxn ang="0">
                  <a:pos x="747" y="1922"/>
                </a:cxn>
                <a:cxn ang="0">
                  <a:pos x="734" y="1591"/>
                </a:cxn>
                <a:cxn ang="0">
                  <a:pos x="665" y="1428"/>
                </a:cxn>
                <a:cxn ang="0">
                  <a:pos x="584" y="1562"/>
                </a:cxn>
                <a:cxn ang="0">
                  <a:pos x="437" y="1966"/>
                </a:cxn>
                <a:cxn ang="0">
                  <a:pos x="281" y="2457"/>
                </a:cxn>
                <a:cxn ang="0">
                  <a:pos x="226" y="2457"/>
                </a:cxn>
                <a:cxn ang="0">
                  <a:pos x="220" y="2497"/>
                </a:cxn>
                <a:cxn ang="0">
                  <a:pos x="155" y="2541"/>
                </a:cxn>
                <a:cxn ang="0">
                  <a:pos x="48" y="2562"/>
                </a:cxn>
                <a:cxn ang="0">
                  <a:pos x="0" y="2545"/>
                </a:cxn>
                <a:cxn ang="0">
                  <a:pos x="17" y="2488"/>
                </a:cxn>
                <a:cxn ang="0">
                  <a:pos x="92" y="2411"/>
                </a:cxn>
                <a:cxn ang="0">
                  <a:pos x="98" y="2321"/>
                </a:cxn>
                <a:cxn ang="0">
                  <a:pos x="166" y="2131"/>
                </a:cxn>
                <a:cxn ang="0">
                  <a:pos x="232" y="1915"/>
                </a:cxn>
                <a:cxn ang="0">
                  <a:pos x="289" y="1798"/>
                </a:cxn>
                <a:cxn ang="0">
                  <a:pos x="366" y="1437"/>
                </a:cxn>
                <a:cxn ang="0">
                  <a:pos x="347" y="1347"/>
                </a:cxn>
                <a:cxn ang="0">
                  <a:pos x="329" y="1098"/>
                </a:cxn>
                <a:cxn ang="0">
                  <a:pos x="333" y="889"/>
                </a:cxn>
                <a:cxn ang="0">
                  <a:pos x="331" y="753"/>
                </a:cxn>
                <a:cxn ang="0">
                  <a:pos x="280" y="675"/>
                </a:cxn>
                <a:cxn ang="0">
                  <a:pos x="310" y="621"/>
                </a:cxn>
                <a:cxn ang="0">
                  <a:pos x="347" y="533"/>
                </a:cxn>
                <a:cxn ang="0">
                  <a:pos x="395" y="402"/>
                </a:cxn>
                <a:cxn ang="0">
                  <a:pos x="452" y="360"/>
                </a:cxn>
                <a:cxn ang="0">
                  <a:pos x="473" y="282"/>
                </a:cxn>
                <a:cxn ang="0">
                  <a:pos x="515" y="247"/>
                </a:cxn>
                <a:cxn ang="0">
                  <a:pos x="534" y="138"/>
                </a:cxn>
                <a:cxn ang="0">
                  <a:pos x="607" y="34"/>
                </a:cxn>
                <a:cxn ang="0">
                  <a:pos x="701" y="0"/>
                </a:cxn>
                <a:cxn ang="0">
                  <a:pos x="791" y="29"/>
                </a:cxn>
                <a:cxn ang="0">
                  <a:pos x="898" y="165"/>
                </a:cxn>
                <a:cxn ang="0">
                  <a:pos x="918" y="291"/>
                </a:cxn>
                <a:cxn ang="0">
                  <a:pos x="918" y="366"/>
                </a:cxn>
                <a:cxn ang="0">
                  <a:pos x="929" y="437"/>
                </a:cxn>
                <a:cxn ang="0">
                  <a:pos x="973" y="492"/>
                </a:cxn>
                <a:cxn ang="0">
                  <a:pos x="989" y="719"/>
                </a:cxn>
                <a:cxn ang="0">
                  <a:pos x="1027" y="826"/>
                </a:cxn>
                <a:cxn ang="0">
                  <a:pos x="444" y="974"/>
                </a:cxn>
                <a:cxn ang="0">
                  <a:pos x="440" y="905"/>
                </a:cxn>
                <a:cxn ang="0">
                  <a:pos x="435" y="977"/>
                </a:cxn>
                <a:cxn ang="0">
                  <a:pos x="416" y="1202"/>
                </a:cxn>
                <a:cxn ang="0">
                  <a:pos x="440" y="1052"/>
                </a:cxn>
                <a:cxn ang="0">
                  <a:pos x="418" y="1136"/>
                </a:cxn>
              </a:cxnLst>
              <a:rect l="0" t="0" r="r" b="b"/>
              <a:pathLst>
                <a:path w="1052" h="2601">
                  <a:moveTo>
                    <a:pt x="1036" y="836"/>
                  </a:moveTo>
                  <a:lnTo>
                    <a:pt x="1036" y="836"/>
                  </a:lnTo>
                  <a:lnTo>
                    <a:pt x="1025" y="851"/>
                  </a:lnTo>
                  <a:lnTo>
                    <a:pt x="1013" y="866"/>
                  </a:lnTo>
                  <a:lnTo>
                    <a:pt x="987" y="895"/>
                  </a:lnTo>
                  <a:lnTo>
                    <a:pt x="929" y="949"/>
                  </a:lnTo>
                  <a:lnTo>
                    <a:pt x="929" y="949"/>
                  </a:lnTo>
                  <a:lnTo>
                    <a:pt x="941" y="991"/>
                  </a:lnTo>
                  <a:lnTo>
                    <a:pt x="952" y="1035"/>
                  </a:lnTo>
                  <a:lnTo>
                    <a:pt x="971" y="1127"/>
                  </a:lnTo>
                  <a:lnTo>
                    <a:pt x="990" y="1219"/>
                  </a:lnTo>
                  <a:lnTo>
                    <a:pt x="1010" y="1309"/>
                  </a:lnTo>
                  <a:lnTo>
                    <a:pt x="1010" y="1309"/>
                  </a:lnTo>
                  <a:lnTo>
                    <a:pt x="1017" y="1334"/>
                  </a:lnTo>
                  <a:lnTo>
                    <a:pt x="1027" y="1359"/>
                  </a:lnTo>
                  <a:lnTo>
                    <a:pt x="1035" y="1384"/>
                  </a:lnTo>
                  <a:lnTo>
                    <a:pt x="1044" y="1409"/>
                  </a:lnTo>
                  <a:lnTo>
                    <a:pt x="1050" y="1435"/>
                  </a:lnTo>
                  <a:lnTo>
                    <a:pt x="1052" y="1464"/>
                  </a:lnTo>
                  <a:lnTo>
                    <a:pt x="1052" y="1478"/>
                  </a:lnTo>
                  <a:lnTo>
                    <a:pt x="1050" y="1493"/>
                  </a:lnTo>
                  <a:lnTo>
                    <a:pt x="1048" y="1508"/>
                  </a:lnTo>
                  <a:lnTo>
                    <a:pt x="1042" y="1524"/>
                  </a:lnTo>
                  <a:lnTo>
                    <a:pt x="1042" y="1524"/>
                  </a:lnTo>
                  <a:lnTo>
                    <a:pt x="1035" y="1529"/>
                  </a:lnTo>
                  <a:lnTo>
                    <a:pt x="1025" y="1533"/>
                  </a:lnTo>
                  <a:lnTo>
                    <a:pt x="1013" y="1535"/>
                  </a:lnTo>
                  <a:lnTo>
                    <a:pt x="1004" y="1533"/>
                  </a:lnTo>
                  <a:lnTo>
                    <a:pt x="981" y="1529"/>
                  </a:lnTo>
                  <a:lnTo>
                    <a:pt x="962" y="1524"/>
                  </a:lnTo>
                  <a:lnTo>
                    <a:pt x="962" y="1524"/>
                  </a:lnTo>
                  <a:lnTo>
                    <a:pt x="954" y="1583"/>
                  </a:lnTo>
                  <a:lnTo>
                    <a:pt x="948" y="1642"/>
                  </a:lnTo>
                  <a:lnTo>
                    <a:pt x="944" y="1704"/>
                  </a:lnTo>
                  <a:lnTo>
                    <a:pt x="943" y="1765"/>
                  </a:lnTo>
                  <a:lnTo>
                    <a:pt x="941" y="1890"/>
                  </a:lnTo>
                  <a:lnTo>
                    <a:pt x="941" y="2014"/>
                  </a:lnTo>
                  <a:lnTo>
                    <a:pt x="937" y="2137"/>
                  </a:lnTo>
                  <a:lnTo>
                    <a:pt x="933" y="2198"/>
                  </a:lnTo>
                  <a:lnTo>
                    <a:pt x="929" y="2258"/>
                  </a:lnTo>
                  <a:lnTo>
                    <a:pt x="921" y="2315"/>
                  </a:lnTo>
                  <a:lnTo>
                    <a:pt x="910" y="2373"/>
                  </a:lnTo>
                  <a:lnTo>
                    <a:pt x="898" y="2428"/>
                  </a:lnTo>
                  <a:lnTo>
                    <a:pt x="881" y="2482"/>
                  </a:lnTo>
                  <a:lnTo>
                    <a:pt x="881" y="2482"/>
                  </a:lnTo>
                  <a:lnTo>
                    <a:pt x="883" y="2493"/>
                  </a:lnTo>
                  <a:lnTo>
                    <a:pt x="889" y="2505"/>
                  </a:lnTo>
                  <a:lnTo>
                    <a:pt x="904" y="2528"/>
                  </a:lnTo>
                  <a:lnTo>
                    <a:pt x="912" y="2539"/>
                  </a:lnTo>
                  <a:lnTo>
                    <a:pt x="918" y="2555"/>
                  </a:lnTo>
                  <a:lnTo>
                    <a:pt x="921" y="2570"/>
                  </a:lnTo>
                  <a:lnTo>
                    <a:pt x="920" y="2580"/>
                  </a:lnTo>
                  <a:lnTo>
                    <a:pt x="920" y="2589"/>
                  </a:lnTo>
                  <a:lnTo>
                    <a:pt x="920" y="2589"/>
                  </a:lnTo>
                  <a:lnTo>
                    <a:pt x="904" y="2595"/>
                  </a:lnTo>
                  <a:lnTo>
                    <a:pt x="885" y="2599"/>
                  </a:lnTo>
                  <a:lnTo>
                    <a:pt x="866" y="2601"/>
                  </a:lnTo>
                  <a:lnTo>
                    <a:pt x="845" y="2599"/>
                  </a:lnTo>
                  <a:lnTo>
                    <a:pt x="826" y="2597"/>
                  </a:lnTo>
                  <a:lnTo>
                    <a:pt x="805" y="2593"/>
                  </a:lnTo>
                  <a:lnTo>
                    <a:pt x="787" y="2587"/>
                  </a:lnTo>
                  <a:lnTo>
                    <a:pt x="774" y="2583"/>
                  </a:lnTo>
                  <a:lnTo>
                    <a:pt x="774" y="2583"/>
                  </a:lnTo>
                  <a:lnTo>
                    <a:pt x="766" y="2574"/>
                  </a:lnTo>
                  <a:lnTo>
                    <a:pt x="760" y="2564"/>
                  </a:lnTo>
                  <a:lnTo>
                    <a:pt x="757" y="2553"/>
                  </a:lnTo>
                  <a:lnTo>
                    <a:pt x="753" y="2543"/>
                  </a:lnTo>
                  <a:lnTo>
                    <a:pt x="751" y="2520"/>
                  </a:lnTo>
                  <a:lnTo>
                    <a:pt x="747" y="2497"/>
                  </a:lnTo>
                  <a:lnTo>
                    <a:pt x="747" y="2497"/>
                  </a:lnTo>
                  <a:lnTo>
                    <a:pt x="741" y="2461"/>
                  </a:lnTo>
                  <a:lnTo>
                    <a:pt x="739" y="2422"/>
                  </a:lnTo>
                  <a:lnTo>
                    <a:pt x="738" y="2382"/>
                  </a:lnTo>
                  <a:lnTo>
                    <a:pt x="738" y="2340"/>
                  </a:lnTo>
                  <a:lnTo>
                    <a:pt x="739" y="2254"/>
                  </a:lnTo>
                  <a:lnTo>
                    <a:pt x="738" y="2210"/>
                  </a:lnTo>
                  <a:lnTo>
                    <a:pt x="736" y="2169"/>
                  </a:lnTo>
                  <a:lnTo>
                    <a:pt x="736" y="2169"/>
                  </a:lnTo>
                  <a:lnTo>
                    <a:pt x="732" y="2145"/>
                  </a:lnTo>
                  <a:lnTo>
                    <a:pt x="728" y="2122"/>
                  </a:lnTo>
                  <a:lnTo>
                    <a:pt x="722" y="2100"/>
                  </a:lnTo>
                  <a:lnTo>
                    <a:pt x="720" y="2077"/>
                  </a:lnTo>
                  <a:lnTo>
                    <a:pt x="720" y="2077"/>
                  </a:lnTo>
                  <a:lnTo>
                    <a:pt x="720" y="2058"/>
                  </a:lnTo>
                  <a:lnTo>
                    <a:pt x="722" y="2039"/>
                  </a:lnTo>
                  <a:lnTo>
                    <a:pt x="730" y="2001"/>
                  </a:lnTo>
                  <a:lnTo>
                    <a:pt x="739" y="1962"/>
                  </a:lnTo>
                  <a:lnTo>
                    <a:pt x="743" y="1941"/>
                  </a:lnTo>
                  <a:lnTo>
                    <a:pt x="747" y="1922"/>
                  </a:lnTo>
                  <a:lnTo>
                    <a:pt x="747" y="1922"/>
                  </a:lnTo>
                  <a:lnTo>
                    <a:pt x="749" y="1888"/>
                  </a:lnTo>
                  <a:lnTo>
                    <a:pt x="753" y="1853"/>
                  </a:lnTo>
                  <a:lnTo>
                    <a:pt x="753" y="1786"/>
                  </a:lnTo>
                  <a:lnTo>
                    <a:pt x="749" y="1721"/>
                  </a:lnTo>
                  <a:lnTo>
                    <a:pt x="743" y="1654"/>
                  </a:lnTo>
                  <a:lnTo>
                    <a:pt x="734" y="1591"/>
                  </a:lnTo>
                  <a:lnTo>
                    <a:pt x="722" y="1527"/>
                  </a:lnTo>
                  <a:lnTo>
                    <a:pt x="709" y="1468"/>
                  </a:lnTo>
                  <a:lnTo>
                    <a:pt x="693" y="1410"/>
                  </a:lnTo>
                  <a:lnTo>
                    <a:pt x="693" y="1410"/>
                  </a:lnTo>
                  <a:lnTo>
                    <a:pt x="678" y="1418"/>
                  </a:lnTo>
                  <a:lnTo>
                    <a:pt x="665" y="1428"/>
                  </a:lnTo>
                  <a:lnTo>
                    <a:pt x="655" y="1439"/>
                  </a:lnTo>
                  <a:lnTo>
                    <a:pt x="646" y="1455"/>
                  </a:lnTo>
                  <a:lnTo>
                    <a:pt x="628" y="1483"/>
                  </a:lnTo>
                  <a:lnTo>
                    <a:pt x="613" y="1512"/>
                  </a:lnTo>
                  <a:lnTo>
                    <a:pt x="613" y="1512"/>
                  </a:lnTo>
                  <a:lnTo>
                    <a:pt x="584" y="1562"/>
                  </a:lnTo>
                  <a:lnTo>
                    <a:pt x="559" y="1616"/>
                  </a:lnTo>
                  <a:lnTo>
                    <a:pt x="534" y="1669"/>
                  </a:lnTo>
                  <a:lnTo>
                    <a:pt x="513" y="1727"/>
                  </a:lnTo>
                  <a:lnTo>
                    <a:pt x="492" y="1784"/>
                  </a:lnTo>
                  <a:lnTo>
                    <a:pt x="473" y="1844"/>
                  </a:lnTo>
                  <a:lnTo>
                    <a:pt x="437" y="1966"/>
                  </a:lnTo>
                  <a:lnTo>
                    <a:pt x="368" y="2215"/>
                  </a:lnTo>
                  <a:lnTo>
                    <a:pt x="331" y="2336"/>
                  </a:lnTo>
                  <a:lnTo>
                    <a:pt x="310" y="2396"/>
                  </a:lnTo>
                  <a:lnTo>
                    <a:pt x="289" y="2453"/>
                  </a:lnTo>
                  <a:lnTo>
                    <a:pt x="289" y="2453"/>
                  </a:lnTo>
                  <a:lnTo>
                    <a:pt x="281" y="2457"/>
                  </a:lnTo>
                  <a:lnTo>
                    <a:pt x="276" y="2459"/>
                  </a:lnTo>
                  <a:lnTo>
                    <a:pt x="260" y="2459"/>
                  </a:lnTo>
                  <a:lnTo>
                    <a:pt x="247" y="2455"/>
                  </a:lnTo>
                  <a:lnTo>
                    <a:pt x="230" y="2453"/>
                  </a:lnTo>
                  <a:lnTo>
                    <a:pt x="230" y="2453"/>
                  </a:lnTo>
                  <a:lnTo>
                    <a:pt x="226" y="2457"/>
                  </a:lnTo>
                  <a:lnTo>
                    <a:pt x="226" y="2463"/>
                  </a:lnTo>
                  <a:lnTo>
                    <a:pt x="224" y="2474"/>
                  </a:lnTo>
                  <a:lnTo>
                    <a:pt x="224" y="2490"/>
                  </a:lnTo>
                  <a:lnTo>
                    <a:pt x="224" y="2493"/>
                  </a:lnTo>
                  <a:lnTo>
                    <a:pt x="220" y="2497"/>
                  </a:lnTo>
                  <a:lnTo>
                    <a:pt x="220" y="2497"/>
                  </a:lnTo>
                  <a:lnTo>
                    <a:pt x="201" y="2501"/>
                  </a:lnTo>
                  <a:lnTo>
                    <a:pt x="188" y="2509"/>
                  </a:lnTo>
                  <a:lnTo>
                    <a:pt x="178" y="2516"/>
                  </a:lnTo>
                  <a:lnTo>
                    <a:pt x="170" y="2526"/>
                  </a:lnTo>
                  <a:lnTo>
                    <a:pt x="163" y="2534"/>
                  </a:lnTo>
                  <a:lnTo>
                    <a:pt x="155" y="2541"/>
                  </a:lnTo>
                  <a:lnTo>
                    <a:pt x="147" y="2547"/>
                  </a:lnTo>
                  <a:lnTo>
                    <a:pt x="134" y="2551"/>
                  </a:lnTo>
                  <a:lnTo>
                    <a:pt x="134" y="2551"/>
                  </a:lnTo>
                  <a:lnTo>
                    <a:pt x="92" y="2559"/>
                  </a:lnTo>
                  <a:lnTo>
                    <a:pt x="69" y="2560"/>
                  </a:lnTo>
                  <a:lnTo>
                    <a:pt x="48" y="2562"/>
                  </a:lnTo>
                  <a:lnTo>
                    <a:pt x="29" y="2562"/>
                  </a:lnTo>
                  <a:lnTo>
                    <a:pt x="13" y="2560"/>
                  </a:lnTo>
                  <a:lnTo>
                    <a:pt x="7" y="2559"/>
                  </a:lnTo>
                  <a:lnTo>
                    <a:pt x="4" y="2555"/>
                  </a:lnTo>
                  <a:lnTo>
                    <a:pt x="0" y="2551"/>
                  </a:lnTo>
                  <a:lnTo>
                    <a:pt x="0" y="2545"/>
                  </a:lnTo>
                  <a:lnTo>
                    <a:pt x="0" y="2545"/>
                  </a:lnTo>
                  <a:lnTo>
                    <a:pt x="0" y="2532"/>
                  </a:lnTo>
                  <a:lnTo>
                    <a:pt x="2" y="2518"/>
                  </a:lnTo>
                  <a:lnTo>
                    <a:pt x="6" y="2507"/>
                  </a:lnTo>
                  <a:lnTo>
                    <a:pt x="11" y="2497"/>
                  </a:lnTo>
                  <a:lnTo>
                    <a:pt x="17" y="2488"/>
                  </a:lnTo>
                  <a:lnTo>
                    <a:pt x="23" y="2478"/>
                  </a:lnTo>
                  <a:lnTo>
                    <a:pt x="38" y="2465"/>
                  </a:lnTo>
                  <a:lnTo>
                    <a:pt x="55" y="2449"/>
                  </a:lnTo>
                  <a:lnTo>
                    <a:pt x="71" y="2436"/>
                  </a:lnTo>
                  <a:lnTo>
                    <a:pt x="86" y="2421"/>
                  </a:lnTo>
                  <a:lnTo>
                    <a:pt x="92" y="2411"/>
                  </a:lnTo>
                  <a:lnTo>
                    <a:pt x="96" y="2399"/>
                  </a:lnTo>
                  <a:lnTo>
                    <a:pt x="96" y="2399"/>
                  </a:lnTo>
                  <a:lnTo>
                    <a:pt x="94" y="2380"/>
                  </a:lnTo>
                  <a:lnTo>
                    <a:pt x="94" y="2359"/>
                  </a:lnTo>
                  <a:lnTo>
                    <a:pt x="96" y="2340"/>
                  </a:lnTo>
                  <a:lnTo>
                    <a:pt x="98" y="2321"/>
                  </a:lnTo>
                  <a:lnTo>
                    <a:pt x="101" y="2302"/>
                  </a:lnTo>
                  <a:lnTo>
                    <a:pt x="107" y="2284"/>
                  </a:lnTo>
                  <a:lnTo>
                    <a:pt x="120" y="2246"/>
                  </a:lnTo>
                  <a:lnTo>
                    <a:pt x="136" y="2210"/>
                  </a:lnTo>
                  <a:lnTo>
                    <a:pt x="151" y="2171"/>
                  </a:lnTo>
                  <a:lnTo>
                    <a:pt x="166" y="2131"/>
                  </a:lnTo>
                  <a:lnTo>
                    <a:pt x="182" y="2089"/>
                  </a:lnTo>
                  <a:lnTo>
                    <a:pt x="182" y="2089"/>
                  </a:lnTo>
                  <a:lnTo>
                    <a:pt x="197" y="2031"/>
                  </a:lnTo>
                  <a:lnTo>
                    <a:pt x="212" y="1972"/>
                  </a:lnTo>
                  <a:lnTo>
                    <a:pt x="222" y="1943"/>
                  </a:lnTo>
                  <a:lnTo>
                    <a:pt x="232" y="1915"/>
                  </a:lnTo>
                  <a:lnTo>
                    <a:pt x="243" y="1888"/>
                  </a:lnTo>
                  <a:lnTo>
                    <a:pt x="257" y="1863"/>
                  </a:lnTo>
                  <a:lnTo>
                    <a:pt x="257" y="1863"/>
                  </a:lnTo>
                  <a:lnTo>
                    <a:pt x="270" y="1842"/>
                  </a:lnTo>
                  <a:lnTo>
                    <a:pt x="280" y="1821"/>
                  </a:lnTo>
                  <a:lnTo>
                    <a:pt x="289" y="1798"/>
                  </a:lnTo>
                  <a:lnTo>
                    <a:pt x="299" y="1773"/>
                  </a:lnTo>
                  <a:lnTo>
                    <a:pt x="314" y="1721"/>
                  </a:lnTo>
                  <a:lnTo>
                    <a:pt x="326" y="1667"/>
                  </a:lnTo>
                  <a:lnTo>
                    <a:pt x="337" y="1610"/>
                  </a:lnTo>
                  <a:lnTo>
                    <a:pt x="347" y="1552"/>
                  </a:lnTo>
                  <a:lnTo>
                    <a:pt x="366" y="1437"/>
                  </a:lnTo>
                  <a:lnTo>
                    <a:pt x="366" y="1437"/>
                  </a:lnTo>
                  <a:lnTo>
                    <a:pt x="356" y="1424"/>
                  </a:lnTo>
                  <a:lnTo>
                    <a:pt x="350" y="1410"/>
                  </a:lnTo>
                  <a:lnTo>
                    <a:pt x="349" y="1397"/>
                  </a:lnTo>
                  <a:lnTo>
                    <a:pt x="347" y="1382"/>
                  </a:lnTo>
                  <a:lnTo>
                    <a:pt x="347" y="1347"/>
                  </a:lnTo>
                  <a:lnTo>
                    <a:pt x="349" y="1309"/>
                  </a:lnTo>
                  <a:lnTo>
                    <a:pt x="349" y="1309"/>
                  </a:lnTo>
                  <a:lnTo>
                    <a:pt x="349" y="1278"/>
                  </a:lnTo>
                  <a:lnTo>
                    <a:pt x="347" y="1244"/>
                  </a:lnTo>
                  <a:lnTo>
                    <a:pt x="339" y="1173"/>
                  </a:lnTo>
                  <a:lnTo>
                    <a:pt x="329" y="1098"/>
                  </a:lnTo>
                  <a:lnTo>
                    <a:pt x="322" y="1023"/>
                  </a:lnTo>
                  <a:lnTo>
                    <a:pt x="322" y="1023"/>
                  </a:lnTo>
                  <a:lnTo>
                    <a:pt x="322" y="989"/>
                  </a:lnTo>
                  <a:lnTo>
                    <a:pt x="324" y="954"/>
                  </a:lnTo>
                  <a:lnTo>
                    <a:pt x="327" y="922"/>
                  </a:lnTo>
                  <a:lnTo>
                    <a:pt x="333" y="889"/>
                  </a:lnTo>
                  <a:lnTo>
                    <a:pt x="343" y="832"/>
                  </a:lnTo>
                  <a:lnTo>
                    <a:pt x="345" y="805"/>
                  </a:lnTo>
                  <a:lnTo>
                    <a:pt x="343" y="782"/>
                  </a:lnTo>
                  <a:lnTo>
                    <a:pt x="343" y="782"/>
                  </a:lnTo>
                  <a:lnTo>
                    <a:pt x="339" y="767"/>
                  </a:lnTo>
                  <a:lnTo>
                    <a:pt x="331" y="753"/>
                  </a:lnTo>
                  <a:lnTo>
                    <a:pt x="320" y="738"/>
                  </a:lnTo>
                  <a:lnTo>
                    <a:pt x="308" y="724"/>
                  </a:lnTo>
                  <a:lnTo>
                    <a:pt x="299" y="709"/>
                  </a:lnTo>
                  <a:lnTo>
                    <a:pt x="287" y="696"/>
                  </a:lnTo>
                  <a:lnTo>
                    <a:pt x="281" y="682"/>
                  </a:lnTo>
                  <a:lnTo>
                    <a:pt x="280" y="675"/>
                  </a:lnTo>
                  <a:lnTo>
                    <a:pt x="280" y="669"/>
                  </a:lnTo>
                  <a:lnTo>
                    <a:pt x="280" y="669"/>
                  </a:lnTo>
                  <a:lnTo>
                    <a:pt x="280" y="661"/>
                  </a:lnTo>
                  <a:lnTo>
                    <a:pt x="283" y="653"/>
                  </a:lnTo>
                  <a:lnTo>
                    <a:pt x="295" y="638"/>
                  </a:lnTo>
                  <a:lnTo>
                    <a:pt x="310" y="621"/>
                  </a:lnTo>
                  <a:lnTo>
                    <a:pt x="316" y="613"/>
                  </a:lnTo>
                  <a:lnTo>
                    <a:pt x="322" y="604"/>
                  </a:lnTo>
                  <a:lnTo>
                    <a:pt x="322" y="604"/>
                  </a:lnTo>
                  <a:lnTo>
                    <a:pt x="329" y="586"/>
                  </a:lnTo>
                  <a:lnTo>
                    <a:pt x="335" y="569"/>
                  </a:lnTo>
                  <a:lnTo>
                    <a:pt x="347" y="533"/>
                  </a:lnTo>
                  <a:lnTo>
                    <a:pt x="356" y="496"/>
                  </a:lnTo>
                  <a:lnTo>
                    <a:pt x="366" y="460"/>
                  </a:lnTo>
                  <a:lnTo>
                    <a:pt x="372" y="445"/>
                  </a:lnTo>
                  <a:lnTo>
                    <a:pt x="377" y="429"/>
                  </a:lnTo>
                  <a:lnTo>
                    <a:pt x="385" y="416"/>
                  </a:lnTo>
                  <a:lnTo>
                    <a:pt x="395" y="402"/>
                  </a:lnTo>
                  <a:lnTo>
                    <a:pt x="406" y="393"/>
                  </a:lnTo>
                  <a:lnTo>
                    <a:pt x="418" y="383"/>
                  </a:lnTo>
                  <a:lnTo>
                    <a:pt x="433" y="377"/>
                  </a:lnTo>
                  <a:lnTo>
                    <a:pt x="450" y="372"/>
                  </a:lnTo>
                  <a:lnTo>
                    <a:pt x="450" y="372"/>
                  </a:lnTo>
                  <a:lnTo>
                    <a:pt x="452" y="360"/>
                  </a:lnTo>
                  <a:lnTo>
                    <a:pt x="454" y="347"/>
                  </a:lnTo>
                  <a:lnTo>
                    <a:pt x="462" y="326"/>
                  </a:lnTo>
                  <a:lnTo>
                    <a:pt x="469" y="305"/>
                  </a:lnTo>
                  <a:lnTo>
                    <a:pt x="471" y="293"/>
                  </a:lnTo>
                  <a:lnTo>
                    <a:pt x="473" y="282"/>
                  </a:lnTo>
                  <a:lnTo>
                    <a:pt x="473" y="282"/>
                  </a:lnTo>
                  <a:lnTo>
                    <a:pt x="475" y="272"/>
                  </a:lnTo>
                  <a:lnTo>
                    <a:pt x="483" y="264"/>
                  </a:lnTo>
                  <a:lnTo>
                    <a:pt x="490" y="261"/>
                  </a:lnTo>
                  <a:lnTo>
                    <a:pt x="498" y="257"/>
                  </a:lnTo>
                  <a:lnTo>
                    <a:pt x="508" y="253"/>
                  </a:lnTo>
                  <a:lnTo>
                    <a:pt x="515" y="247"/>
                  </a:lnTo>
                  <a:lnTo>
                    <a:pt x="521" y="241"/>
                  </a:lnTo>
                  <a:lnTo>
                    <a:pt x="527" y="234"/>
                  </a:lnTo>
                  <a:lnTo>
                    <a:pt x="527" y="234"/>
                  </a:lnTo>
                  <a:lnTo>
                    <a:pt x="525" y="199"/>
                  </a:lnTo>
                  <a:lnTo>
                    <a:pt x="529" y="167"/>
                  </a:lnTo>
                  <a:lnTo>
                    <a:pt x="534" y="138"/>
                  </a:lnTo>
                  <a:lnTo>
                    <a:pt x="546" y="111"/>
                  </a:lnTo>
                  <a:lnTo>
                    <a:pt x="557" y="88"/>
                  </a:lnTo>
                  <a:lnTo>
                    <a:pt x="573" y="67"/>
                  </a:lnTo>
                  <a:lnTo>
                    <a:pt x="588" y="50"/>
                  </a:lnTo>
                  <a:lnTo>
                    <a:pt x="607" y="34"/>
                  </a:lnTo>
                  <a:lnTo>
                    <a:pt x="607" y="34"/>
                  </a:lnTo>
                  <a:lnTo>
                    <a:pt x="623" y="23"/>
                  </a:lnTo>
                  <a:lnTo>
                    <a:pt x="638" y="15"/>
                  </a:lnTo>
                  <a:lnTo>
                    <a:pt x="655" y="8"/>
                  </a:lnTo>
                  <a:lnTo>
                    <a:pt x="670" y="4"/>
                  </a:lnTo>
                  <a:lnTo>
                    <a:pt x="686" y="2"/>
                  </a:lnTo>
                  <a:lnTo>
                    <a:pt x="701" y="0"/>
                  </a:lnTo>
                  <a:lnTo>
                    <a:pt x="716" y="2"/>
                  </a:lnTo>
                  <a:lnTo>
                    <a:pt x="734" y="4"/>
                  </a:lnTo>
                  <a:lnTo>
                    <a:pt x="747" y="8"/>
                  </a:lnTo>
                  <a:lnTo>
                    <a:pt x="762" y="13"/>
                  </a:lnTo>
                  <a:lnTo>
                    <a:pt x="778" y="21"/>
                  </a:lnTo>
                  <a:lnTo>
                    <a:pt x="791" y="29"/>
                  </a:lnTo>
                  <a:lnTo>
                    <a:pt x="805" y="38"/>
                  </a:lnTo>
                  <a:lnTo>
                    <a:pt x="818" y="48"/>
                  </a:lnTo>
                  <a:lnTo>
                    <a:pt x="843" y="73"/>
                  </a:lnTo>
                  <a:lnTo>
                    <a:pt x="864" y="101"/>
                  </a:lnTo>
                  <a:lnTo>
                    <a:pt x="883" y="132"/>
                  </a:lnTo>
                  <a:lnTo>
                    <a:pt x="898" y="165"/>
                  </a:lnTo>
                  <a:lnTo>
                    <a:pt x="910" y="201"/>
                  </a:lnTo>
                  <a:lnTo>
                    <a:pt x="914" y="218"/>
                  </a:lnTo>
                  <a:lnTo>
                    <a:pt x="916" y="238"/>
                  </a:lnTo>
                  <a:lnTo>
                    <a:pt x="918" y="255"/>
                  </a:lnTo>
                  <a:lnTo>
                    <a:pt x="920" y="274"/>
                  </a:lnTo>
                  <a:lnTo>
                    <a:pt x="918" y="291"/>
                  </a:lnTo>
                  <a:lnTo>
                    <a:pt x="916" y="310"/>
                  </a:lnTo>
                  <a:lnTo>
                    <a:pt x="914" y="328"/>
                  </a:lnTo>
                  <a:lnTo>
                    <a:pt x="908" y="345"/>
                  </a:lnTo>
                  <a:lnTo>
                    <a:pt x="908" y="345"/>
                  </a:lnTo>
                  <a:lnTo>
                    <a:pt x="912" y="356"/>
                  </a:lnTo>
                  <a:lnTo>
                    <a:pt x="918" y="366"/>
                  </a:lnTo>
                  <a:lnTo>
                    <a:pt x="929" y="387"/>
                  </a:lnTo>
                  <a:lnTo>
                    <a:pt x="933" y="399"/>
                  </a:lnTo>
                  <a:lnTo>
                    <a:pt x="937" y="412"/>
                  </a:lnTo>
                  <a:lnTo>
                    <a:pt x="935" y="423"/>
                  </a:lnTo>
                  <a:lnTo>
                    <a:pt x="929" y="437"/>
                  </a:lnTo>
                  <a:lnTo>
                    <a:pt x="929" y="437"/>
                  </a:lnTo>
                  <a:lnTo>
                    <a:pt x="941" y="445"/>
                  </a:lnTo>
                  <a:lnTo>
                    <a:pt x="948" y="452"/>
                  </a:lnTo>
                  <a:lnTo>
                    <a:pt x="956" y="462"/>
                  </a:lnTo>
                  <a:lnTo>
                    <a:pt x="964" y="471"/>
                  </a:lnTo>
                  <a:lnTo>
                    <a:pt x="969" y="481"/>
                  </a:lnTo>
                  <a:lnTo>
                    <a:pt x="973" y="492"/>
                  </a:lnTo>
                  <a:lnTo>
                    <a:pt x="981" y="517"/>
                  </a:lnTo>
                  <a:lnTo>
                    <a:pt x="985" y="542"/>
                  </a:lnTo>
                  <a:lnTo>
                    <a:pt x="987" y="571"/>
                  </a:lnTo>
                  <a:lnTo>
                    <a:pt x="987" y="630"/>
                  </a:lnTo>
                  <a:lnTo>
                    <a:pt x="987" y="690"/>
                  </a:lnTo>
                  <a:lnTo>
                    <a:pt x="989" y="719"/>
                  </a:lnTo>
                  <a:lnTo>
                    <a:pt x="992" y="747"/>
                  </a:lnTo>
                  <a:lnTo>
                    <a:pt x="998" y="772"/>
                  </a:lnTo>
                  <a:lnTo>
                    <a:pt x="1008" y="795"/>
                  </a:lnTo>
                  <a:lnTo>
                    <a:pt x="1013" y="807"/>
                  </a:lnTo>
                  <a:lnTo>
                    <a:pt x="1019" y="816"/>
                  </a:lnTo>
                  <a:lnTo>
                    <a:pt x="1027" y="826"/>
                  </a:lnTo>
                  <a:lnTo>
                    <a:pt x="1036" y="836"/>
                  </a:lnTo>
                  <a:lnTo>
                    <a:pt x="1036" y="836"/>
                  </a:lnTo>
                  <a:close/>
                  <a:moveTo>
                    <a:pt x="440" y="997"/>
                  </a:moveTo>
                  <a:lnTo>
                    <a:pt x="440" y="997"/>
                  </a:lnTo>
                  <a:lnTo>
                    <a:pt x="440" y="985"/>
                  </a:lnTo>
                  <a:lnTo>
                    <a:pt x="444" y="974"/>
                  </a:lnTo>
                  <a:lnTo>
                    <a:pt x="448" y="947"/>
                  </a:lnTo>
                  <a:lnTo>
                    <a:pt x="450" y="933"/>
                  </a:lnTo>
                  <a:lnTo>
                    <a:pt x="450" y="922"/>
                  </a:lnTo>
                  <a:lnTo>
                    <a:pt x="446" y="912"/>
                  </a:lnTo>
                  <a:lnTo>
                    <a:pt x="444" y="908"/>
                  </a:lnTo>
                  <a:lnTo>
                    <a:pt x="440" y="905"/>
                  </a:lnTo>
                  <a:lnTo>
                    <a:pt x="440" y="905"/>
                  </a:lnTo>
                  <a:lnTo>
                    <a:pt x="442" y="918"/>
                  </a:lnTo>
                  <a:lnTo>
                    <a:pt x="440" y="931"/>
                  </a:lnTo>
                  <a:lnTo>
                    <a:pt x="437" y="954"/>
                  </a:lnTo>
                  <a:lnTo>
                    <a:pt x="435" y="966"/>
                  </a:lnTo>
                  <a:lnTo>
                    <a:pt x="435" y="977"/>
                  </a:lnTo>
                  <a:lnTo>
                    <a:pt x="437" y="987"/>
                  </a:lnTo>
                  <a:lnTo>
                    <a:pt x="440" y="997"/>
                  </a:lnTo>
                  <a:lnTo>
                    <a:pt x="440" y="997"/>
                  </a:lnTo>
                  <a:close/>
                  <a:moveTo>
                    <a:pt x="414" y="1232"/>
                  </a:moveTo>
                  <a:lnTo>
                    <a:pt x="414" y="1232"/>
                  </a:lnTo>
                  <a:lnTo>
                    <a:pt x="416" y="1202"/>
                  </a:lnTo>
                  <a:lnTo>
                    <a:pt x="423" y="1173"/>
                  </a:lnTo>
                  <a:lnTo>
                    <a:pt x="437" y="1119"/>
                  </a:lnTo>
                  <a:lnTo>
                    <a:pt x="442" y="1094"/>
                  </a:lnTo>
                  <a:lnTo>
                    <a:pt x="444" y="1073"/>
                  </a:lnTo>
                  <a:lnTo>
                    <a:pt x="442" y="1062"/>
                  </a:lnTo>
                  <a:lnTo>
                    <a:pt x="440" y="1052"/>
                  </a:lnTo>
                  <a:lnTo>
                    <a:pt x="435" y="1043"/>
                  </a:lnTo>
                  <a:lnTo>
                    <a:pt x="429" y="1035"/>
                  </a:lnTo>
                  <a:lnTo>
                    <a:pt x="429" y="1035"/>
                  </a:lnTo>
                  <a:lnTo>
                    <a:pt x="429" y="1060"/>
                  </a:lnTo>
                  <a:lnTo>
                    <a:pt x="425" y="1085"/>
                  </a:lnTo>
                  <a:lnTo>
                    <a:pt x="418" y="1136"/>
                  </a:lnTo>
                  <a:lnTo>
                    <a:pt x="414" y="1161"/>
                  </a:lnTo>
                  <a:lnTo>
                    <a:pt x="412" y="1186"/>
                  </a:lnTo>
                  <a:lnTo>
                    <a:pt x="412" y="1209"/>
                  </a:lnTo>
                  <a:lnTo>
                    <a:pt x="414" y="1232"/>
                  </a:lnTo>
                  <a:lnTo>
                    <a:pt x="414" y="12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27"/>
            <p:cNvSpPr/>
            <p:nvPr/>
          </p:nvSpPr>
          <p:spPr bwMode="auto">
            <a:xfrm>
              <a:off x="7903135" y="2917922"/>
              <a:ext cx="535984" cy="825440"/>
            </a:xfrm>
            <a:custGeom>
              <a:avLst/>
              <a:gdLst/>
              <a:ahLst/>
              <a:cxnLst>
                <a:cxn ang="0">
                  <a:pos x="157" y="671"/>
                </a:cxn>
                <a:cxn ang="0">
                  <a:pos x="159" y="635"/>
                </a:cxn>
                <a:cxn ang="0">
                  <a:pos x="163" y="503"/>
                </a:cxn>
                <a:cxn ang="0">
                  <a:pos x="159" y="411"/>
                </a:cxn>
                <a:cxn ang="0">
                  <a:pos x="155" y="378"/>
                </a:cxn>
                <a:cxn ang="0">
                  <a:pos x="132" y="269"/>
                </a:cxn>
                <a:cxn ang="0">
                  <a:pos x="115" y="200"/>
                </a:cxn>
                <a:cxn ang="0">
                  <a:pos x="111" y="165"/>
                </a:cxn>
                <a:cxn ang="0">
                  <a:pos x="109" y="144"/>
                </a:cxn>
                <a:cxn ang="0">
                  <a:pos x="23" y="194"/>
                </a:cxn>
                <a:cxn ang="0">
                  <a:pos x="4" y="200"/>
                </a:cxn>
                <a:cxn ang="0">
                  <a:pos x="2" y="200"/>
                </a:cxn>
                <a:cxn ang="0">
                  <a:pos x="2" y="194"/>
                </a:cxn>
                <a:cxn ang="0">
                  <a:pos x="29" y="152"/>
                </a:cxn>
                <a:cxn ang="0">
                  <a:pos x="61" y="96"/>
                </a:cxn>
                <a:cxn ang="0">
                  <a:pos x="65" y="83"/>
                </a:cxn>
                <a:cxn ang="0">
                  <a:pos x="67" y="58"/>
                </a:cxn>
                <a:cxn ang="0">
                  <a:pos x="71" y="21"/>
                </a:cxn>
                <a:cxn ang="0">
                  <a:pos x="77" y="6"/>
                </a:cxn>
                <a:cxn ang="0">
                  <a:pos x="83" y="2"/>
                </a:cxn>
                <a:cxn ang="0">
                  <a:pos x="88" y="2"/>
                </a:cxn>
                <a:cxn ang="0">
                  <a:pos x="92" y="8"/>
                </a:cxn>
                <a:cxn ang="0">
                  <a:pos x="94" y="29"/>
                </a:cxn>
                <a:cxn ang="0">
                  <a:pos x="96" y="64"/>
                </a:cxn>
                <a:cxn ang="0">
                  <a:pos x="102" y="98"/>
                </a:cxn>
                <a:cxn ang="0">
                  <a:pos x="121" y="131"/>
                </a:cxn>
                <a:cxn ang="0">
                  <a:pos x="136" y="146"/>
                </a:cxn>
                <a:cxn ang="0">
                  <a:pos x="152" y="152"/>
                </a:cxn>
                <a:cxn ang="0">
                  <a:pos x="169" y="161"/>
                </a:cxn>
                <a:cxn ang="0">
                  <a:pos x="173" y="167"/>
                </a:cxn>
                <a:cxn ang="0">
                  <a:pos x="186" y="202"/>
                </a:cxn>
                <a:cxn ang="0">
                  <a:pos x="192" y="227"/>
                </a:cxn>
                <a:cxn ang="0">
                  <a:pos x="242" y="169"/>
                </a:cxn>
                <a:cxn ang="0">
                  <a:pos x="255" y="156"/>
                </a:cxn>
                <a:cxn ang="0">
                  <a:pos x="266" y="144"/>
                </a:cxn>
                <a:cxn ang="0">
                  <a:pos x="280" y="121"/>
                </a:cxn>
                <a:cxn ang="0">
                  <a:pos x="284" y="100"/>
                </a:cxn>
                <a:cxn ang="0">
                  <a:pos x="286" y="87"/>
                </a:cxn>
                <a:cxn ang="0">
                  <a:pos x="282" y="31"/>
                </a:cxn>
                <a:cxn ang="0">
                  <a:pos x="278" y="4"/>
                </a:cxn>
                <a:cxn ang="0">
                  <a:pos x="282" y="0"/>
                </a:cxn>
                <a:cxn ang="0">
                  <a:pos x="288" y="0"/>
                </a:cxn>
                <a:cxn ang="0">
                  <a:pos x="295" y="10"/>
                </a:cxn>
                <a:cxn ang="0">
                  <a:pos x="314" y="39"/>
                </a:cxn>
                <a:cxn ang="0">
                  <a:pos x="385" y="129"/>
                </a:cxn>
                <a:cxn ang="0">
                  <a:pos x="410" y="158"/>
                </a:cxn>
                <a:cxn ang="0">
                  <a:pos x="437" y="186"/>
                </a:cxn>
                <a:cxn ang="0">
                  <a:pos x="435" y="190"/>
                </a:cxn>
                <a:cxn ang="0">
                  <a:pos x="431" y="188"/>
                </a:cxn>
                <a:cxn ang="0">
                  <a:pos x="339" y="159"/>
                </a:cxn>
                <a:cxn ang="0">
                  <a:pos x="314" y="156"/>
                </a:cxn>
                <a:cxn ang="0">
                  <a:pos x="299" y="159"/>
                </a:cxn>
                <a:cxn ang="0">
                  <a:pos x="288" y="167"/>
                </a:cxn>
                <a:cxn ang="0">
                  <a:pos x="276" y="181"/>
                </a:cxn>
                <a:cxn ang="0">
                  <a:pos x="270" y="204"/>
                </a:cxn>
                <a:cxn ang="0">
                  <a:pos x="263" y="251"/>
                </a:cxn>
                <a:cxn ang="0">
                  <a:pos x="236" y="399"/>
                </a:cxn>
                <a:cxn ang="0">
                  <a:pos x="228" y="455"/>
                </a:cxn>
                <a:cxn ang="0">
                  <a:pos x="219" y="583"/>
                </a:cxn>
                <a:cxn ang="0">
                  <a:pos x="211" y="673"/>
                </a:cxn>
              </a:cxnLst>
              <a:rect l="0" t="0" r="r" b="b"/>
              <a:pathLst>
                <a:path w="437" h="673">
                  <a:moveTo>
                    <a:pt x="211" y="673"/>
                  </a:moveTo>
                  <a:lnTo>
                    <a:pt x="157" y="671"/>
                  </a:lnTo>
                  <a:lnTo>
                    <a:pt x="157" y="671"/>
                  </a:lnTo>
                  <a:lnTo>
                    <a:pt x="159" y="635"/>
                  </a:lnTo>
                  <a:lnTo>
                    <a:pt x="161" y="552"/>
                  </a:lnTo>
                  <a:lnTo>
                    <a:pt x="163" y="503"/>
                  </a:lnTo>
                  <a:lnTo>
                    <a:pt x="161" y="455"/>
                  </a:lnTo>
                  <a:lnTo>
                    <a:pt x="159" y="411"/>
                  </a:lnTo>
                  <a:lnTo>
                    <a:pt x="155" y="378"/>
                  </a:lnTo>
                  <a:lnTo>
                    <a:pt x="155" y="378"/>
                  </a:lnTo>
                  <a:lnTo>
                    <a:pt x="144" y="320"/>
                  </a:lnTo>
                  <a:lnTo>
                    <a:pt x="132" y="269"/>
                  </a:lnTo>
                  <a:lnTo>
                    <a:pt x="115" y="200"/>
                  </a:lnTo>
                  <a:lnTo>
                    <a:pt x="115" y="200"/>
                  </a:lnTo>
                  <a:lnTo>
                    <a:pt x="111" y="182"/>
                  </a:lnTo>
                  <a:lnTo>
                    <a:pt x="111" y="165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60" y="175"/>
                  </a:lnTo>
                  <a:lnTo>
                    <a:pt x="23" y="194"/>
                  </a:lnTo>
                  <a:lnTo>
                    <a:pt x="10" y="200"/>
                  </a:lnTo>
                  <a:lnTo>
                    <a:pt x="4" y="200"/>
                  </a:lnTo>
                  <a:lnTo>
                    <a:pt x="2" y="200"/>
                  </a:lnTo>
                  <a:lnTo>
                    <a:pt x="2" y="200"/>
                  </a:lnTo>
                  <a:lnTo>
                    <a:pt x="0" y="198"/>
                  </a:lnTo>
                  <a:lnTo>
                    <a:pt x="2" y="194"/>
                  </a:lnTo>
                  <a:lnTo>
                    <a:pt x="8" y="184"/>
                  </a:lnTo>
                  <a:lnTo>
                    <a:pt x="29" y="152"/>
                  </a:lnTo>
                  <a:lnTo>
                    <a:pt x="52" y="113"/>
                  </a:lnTo>
                  <a:lnTo>
                    <a:pt x="61" y="96"/>
                  </a:lnTo>
                  <a:lnTo>
                    <a:pt x="63" y="90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67" y="58"/>
                  </a:lnTo>
                  <a:lnTo>
                    <a:pt x="69" y="33"/>
                  </a:lnTo>
                  <a:lnTo>
                    <a:pt x="71" y="21"/>
                  </a:lnTo>
                  <a:lnTo>
                    <a:pt x="75" y="12"/>
                  </a:lnTo>
                  <a:lnTo>
                    <a:pt x="77" y="6"/>
                  </a:lnTo>
                  <a:lnTo>
                    <a:pt x="83" y="2"/>
                  </a:lnTo>
                  <a:lnTo>
                    <a:pt x="83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29"/>
                  </a:lnTo>
                  <a:lnTo>
                    <a:pt x="94" y="29"/>
                  </a:lnTo>
                  <a:lnTo>
                    <a:pt x="94" y="48"/>
                  </a:lnTo>
                  <a:lnTo>
                    <a:pt x="96" y="64"/>
                  </a:lnTo>
                  <a:lnTo>
                    <a:pt x="98" y="79"/>
                  </a:lnTo>
                  <a:lnTo>
                    <a:pt x="102" y="98"/>
                  </a:lnTo>
                  <a:lnTo>
                    <a:pt x="109" y="115"/>
                  </a:lnTo>
                  <a:lnTo>
                    <a:pt x="121" y="131"/>
                  </a:lnTo>
                  <a:lnTo>
                    <a:pt x="127" y="138"/>
                  </a:lnTo>
                  <a:lnTo>
                    <a:pt x="136" y="146"/>
                  </a:lnTo>
                  <a:lnTo>
                    <a:pt x="136" y="146"/>
                  </a:lnTo>
                  <a:lnTo>
                    <a:pt x="152" y="152"/>
                  </a:lnTo>
                  <a:lnTo>
                    <a:pt x="165" y="158"/>
                  </a:lnTo>
                  <a:lnTo>
                    <a:pt x="169" y="161"/>
                  </a:lnTo>
                  <a:lnTo>
                    <a:pt x="173" y="167"/>
                  </a:lnTo>
                  <a:lnTo>
                    <a:pt x="173" y="167"/>
                  </a:lnTo>
                  <a:lnTo>
                    <a:pt x="178" y="182"/>
                  </a:lnTo>
                  <a:lnTo>
                    <a:pt x="186" y="202"/>
                  </a:lnTo>
                  <a:lnTo>
                    <a:pt x="192" y="227"/>
                  </a:lnTo>
                  <a:lnTo>
                    <a:pt x="192" y="227"/>
                  </a:lnTo>
                  <a:lnTo>
                    <a:pt x="221" y="192"/>
                  </a:lnTo>
                  <a:lnTo>
                    <a:pt x="242" y="169"/>
                  </a:lnTo>
                  <a:lnTo>
                    <a:pt x="249" y="159"/>
                  </a:lnTo>
                  <a:lnTo>
                    <a:pt x="255" y="156"/>
                  </a:lnTo>
                  <a:lnTo>
                    <a:pt x="255" y="156"/>
                  </a:lnTo>
                  <a:lnTo>
                    <a:pt x="266" y="144"/>
                  </a:lnTo>
                  <a:lnTo>
                    <a:pt x="276" y="129"/>
                  </a:lnTo>
                  <a:lnTo>
                    <a:pt x="280" y="121"/>
                  </a:lnTo>
                  <a:lnTo>
                    <a:pt x="282" y="112"/>
                  </a:lnTo>
                  <a:lnTo>
                    <a:pt x="284" y="100"/>
                  </a:lnTo>
                  <a:lnTo>
                    <a:pt x="286" y="87"/>
                  </a:lnTo>
                  <a:lnTo>
                    <a:pt x="286" y="87"/>
                  </a:lnTo>
                  <a:lnTo>
                    <a:pt x="284" y="58"/>
                  </a:lnTo>
                  <a:lnTo>
                    <a:pt x="282" y="31"/>
                  </a:lnTo>
                  <a:lnTo>
                    <a:pt x="278" y="4"/>
                  </a:lnTo>
                  <a:lnTo>
                    <a:pt x="278" y="4"/>
                  </a:lnTo>
                  <a:lnTo>
                    <a:pt x="278" y="2"/>
                  </a:lnTo>
                  <a:lnTo>
                    <a:pt x="282" y="0"/>
                  </a:lnTo>
                  <a:lnTo>
                    <a:pt x="284" y="0"/>
                  </a:lnTo>
                  <a:lnTo>
                    <a:pt x="288" y="0"/>
                  </a:lnTo>
                  <a:lnTo>
                    <a:pt x="291" y="4"/>
                  </a:lnTo>
                  <a:lnTo>
                    <a:pt x="295" y="10"/>
                  </a:lnTo>
                  <a:lnTo>
                    <a:pt x="295" y="10"/>
                  </a:lnTo>
                  <a:lnTo>
                    <a:pt x="314" y="39"/>
                  </a:lnTo>
                  <a:lnTo>
                    <a:pt x="349" y="83"/>
                  </a:lnTo>
                  <a:lnTo>
                    <a:pt x="385" y="129"/>
                  </a:lnTo>
                  <a:lnTo>
                    <a:pt x="410" y="158"/>
                  </a:lnTo>
                  <a:lnTo>
                    <a:pt x="410" y="158"/>
                  </a:lnTo>
                  <a:lnTo>
                    <a:pt x="433" y="182"/>
                  </a:lnTo>
                  <a:lnTo>
                    <a:pt x="437" y="186"/>
                  </a:lnTo>
                  <a:lnTo>
                    <a:pt x="437" y="190"/>
                  </a:lnTo>
                  <a:lnTo>
                    <a:pt x="435" y="190"/>
                  </a:lnTo>
                  <a:lnTo>
                    <a:pt x="431" y="188"/>
                  </a:lnTo>
                  <a:lnTo>
                    <a:pt x="431" y="188"/>
                  </a:lnTo>
                  <a:lnTo>
                    <a:pt x="374" y="169"/>
                  </a:lnTo>
                  <a:lnTo>
                    <a:pt x="339" y="159"/>
                  </a:lnTo>
                  <a:lnTo>
                    <a:pt x="324" y="158"/>
                  </a:lnTo>
                  <a:lnTo>
                    <a:pt x="314" y="156"/>
                  </a:lnTo>
                  <a:lnTo>
                    <a:pt x="314" y="156"/>
                  </a:lnTo>
                  <a:lnTo>
                    <a:pt x="299" y="159"/>
                  </a:lnTo>
                  <a:lnTo>
                    <a:pt x="293" y="163"/>
                  </a:lnTo>
                  <a:lnTo>
                    <a:pt x="288" y="167"/>
                  </a:lnTo>
                  <a:lnTo>
                    <a:pt x="282" y="173"/>
                  </a:lnTo>
                  <a:lnTo>
                    <a:pt x="276" y="181"/>
                  </a:lnTo>
                  <a:lnTo>
                    <a:pt x="274" y="190"/>
                  </a:lnTo>
                  <a:lnTo>
                    <a:pt x="270" y="204"/>
                  </a:lnTo>
                  <a:lnTo>
                    <a:pt x="270" y="204"/>
                  </a:lnTo>
                  <a:lnTo>
                    <a:pt x="263" y="251"/>
                  </a:lnTo>
                  <a:lnTo>
                    <a:pt x="249" y="324"/>
                  </a:lnTo>
                  <a:lnTo>
                    <a:pt x="236" y="399"/>
                  </a:lnTo>
                  <a:lnTo>
                    <a:pt x="230" y="430"/>
                  </a:lnTo>
                  <a:lnTo>
                    <a:pt x="228" y="455"/>
                  </a:lnTo>
                  <a:lnTo>
                    <a:pt x="228" y="455"/>
                  </a:lnTo>
                  <a:lnTo>
                    <a:pt x="219" y="583"/>
                  </a:lnTo>
                  <a:lnTo>
                    <a:pt x="211" y="673"/>
                  </a:lnTo>
                  <a:lnTo>
                    <a:pt x="211" y="67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8284578" y="3258891"/>
              <a:ext cx="123878" cy="6868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3" y="56"/>
                </a:cxn>
                <a:cxn ang="0">
                  <a:pos x="95" y="56"/>
                </a:cxn>
                <a:cxn ang="0">
                  <a:pos x="95" y="56"/>
                </a:cxn>
                <a:cxn ang="0">
                  <a:pos x="99" y="56"/>
                </a:cxn>
                <a:cxn ang="0">
                  <a:pos x="101" y="52"/>
                </a:cxn>
                <a:cxn ang="0">
                  <a:pos x="101" y="6"/>
                </a:cxn>
                <a:cxn ang="0">
                  <a:pos x="101" y="6"/>
                </a:cxn>
                <a:cxn ang="0">
                  <a:pos x="99" y="2"/>
                </a:cxn>
                <a:cxn ang="0">
                  <a:pos x="95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6"/>
                </a:cxn>
                <a:cxn ang="0">
                  <a:pos x="0" y="52"/>
                </a:cxn>
              </a:cxnLst>
              <a:rect l="0" t="0" r="r" b="b"/>
              <a:pathLst>
                <a:path w="101" h="56">
                  <a:moveTo>
                    <a:pt x="0" y="52"/>
                  </a:moveTo>
                  <a:lnTo>
                    <a:pt x="0" y="52"/>
                  </a:lnTo>
                  <a:lnTo>
                    <a:pt x="1" y="56"/>
                  </a:lnTo>
                  <a:lnTo>
                    <a:pt x="3" y="56"/>
                  </a:lnTo>
                  <a:lnTo>
                    <a:pt x="95" y="56"/>
                  </a:lnTo>
                  <a:lnTo>
                    <a:pt x="95" y="56"/>
                  </a:lnTo>
                  <a:lnTo>
                    <a:pt x="99" y="56"/>
                  </a:lnTo>
                  <a:lnTo>
                    <a:pt x="101" y="52"/>
                  </a:lnTo>
                  <a:lnTo>
                    <a:pt x="101" y="6"/>
                  </a:lnTo>
                  <a:lnTo>
                    <a:pt x="101" y="6"/>
                  </a:lnTo>
                  <a:lnTo>
                    <a:pt x="99" y="2"/>
                  </a:lnTo>
                  <a:lnTo>
                    <a:pt x="9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8344677" y="3225775"/>
              <a:ext cx="1227" cy="56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h="46">
                  <a:moveTo>
                    <a:pt x="0" y="0"/>
                  </a:move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8369208" y="2614975"/>
              <a:ext cx="82176" cy="8217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23" y="21"/>
                </a:cxn>
                <a:cxn ang="0">
                  <a:pos x="32" y="42"/>
                </a:cxn>
                <a:cxn ang="0">
                  <a:pos x="38" y="50"/>
                </a:cxn>
                <a:cxn ang="0">
                  <a:pos x="46" y="60"/>
                </a:cxn>
                <a:cxn ang="0">
                  <a:pos x="55" y="65"/>
                </a:cxn>
                <a:cxn ang="0">
                  <a:pos x="67" y="67"/>
                </a:cxn>
                <a:cxn ang="0">
                  <a:pos x="67" y="67"/>
                </a:cxn>
                <a:cxn ang="0">
                  <a:pos x="67" y="67"/>
                </a:cxn>
                <a:cxn ang="0">
                  <a:pos x="53" y="67"/>
                </a:cxn>
                <a:cxn ang="0">
                  <a:pos x="44" y="61"/>
                </a:cxn>
                <a:cxn ang="0">
                  <a:pos x="34" y="54"/>
                </a:cxn>
                <a:cxn ang="0">
                  <a:pos x="26" y="46"/>
                </a:cxn>
                <a:cxn ang="0">
                  <a:pos x="13" y="27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67" h="67">
                  <a:moveTo>
                    <a:pt x="0" y="8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23" y="21"/>
                  </a:lnTo>
                  <a:lnTo>
                    <a:pt x="32" y="42"/>
                  </a:lnTo>
                  <a:lnTo>
                    <a:pt x="38" y="50"/>
                  </a:lnTo>
                  <a:lnTo>
                    <a:pt x="46" y="60"/>
                  </a:lnTo>
                  <a:lnTo>
                    <a:pt x="55" y="65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44" y="61"/>
                  </a:lnTo>
                  <a:lnTo>
                    <a:pt x="34" y="54"/>
                  </a:lnTo>
                  <a:lnTo>
                    <a:pt x="26" y="46"/>
                  </a:lnTo>
                  <a:lnTo>
                    <a:pt x="13" y="2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7908041" y="2565915"/>
              <a:ext cx="89535" cy="9566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73" y="8"/>
                </a:cxn>
                <a:cxn ang="0">
                  <a:pos x="73" y="8"/>
                </a:cxn>
                <a:cxn ang="0">
                  <a:pos x="56" y="31"/>
                </a:cxn>
                <a:cxn ang="0">
                  <a:pos x="38" y="52"/>
                </a:cxn>
                <a:cxn ang="0">
                  <a:pos x="38" y="52"/>
                </a:cxn>
                <a:cxn ang="0">
                  <a:pos x="31" y="61"/>
                </a:cxn>
                <a:cxn ang="0">
                  <a:pos x="19" y="71"/>
                </a:cxn>
                <a:cxn ang="0">
                  <a:pos x="15" y="75"/>
                </a:cxn>
                <a:cxn ang="0">
                  <a:pos x="10" y="78"/>
                </a:cxn>
                <a:cxn ang="0">
                  <a:pos x="4" y="78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4" y="77"/>
                </a:cxn>
                <a:cxn ang="0">
                  <a:pos x="8" y="77"/>
                </a:cxn>
                <a:cxn ang="0">
                  <a:pos x="13" y="73"/>
                </a:cxn>
                <a:cxn ang="0">
                  <a:pos x="17" y="69"/>
                </a:cxn>
                <a:cxn ang="0">
                  <a:pos x="25" y="57"/>
                </a:cxn>
                <a:cxn ang="0">
                  <a:pos x="33" y="48"/>
                </a:cxn>
                <a:cxn ang="0">
                  <a:pos x="33" y="48"/>
                </a:cxn>
                <a:cxn ang="0">
                  <a:pos x="46" y="25"/>
                </a:cxn>
                <a:cxn ang="0">
                  <a:pos x="59" y="0"/>
                </a:cxn>
                <a:cxn ang="0">
                  <a:pos x="59" y="0"/>
                </a:cxn>
              </a:cxnLst>
              <a:rect l="0" t="0" r="r" b="b"/>
              <a:pathLst>
                <a:path w="73" h="78">
                  <a:moveTo>
                    <a:pt x="59" y="0"/>
                  </a:moveTo>
                  <a:lnTo>
                    <a:pt x="73" y="8"/>
                  </a:lnTo>
                  <a:lnTo>
                    <a:pt x="73" y="8"/>
                  </a:lnTo>
                  <a:lnTo>
                    <a:pt x="56" y="31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31" y="61"/>
                  </a:lnTo>
                  <a:lnTo>
                    <a:pt x="19" y="71"/>
                  </a:lnTo>
                  <a:lnTo>
                    <a:pt x="15" y="75"/>
                  </a:lnTo>
                  <a:lnTo>
                    <a:pt x="10" y="78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4" y="77"/>
                  </a:lnTo>
                  <a:lnTo>
                    <a:pt x="8" y="77"/>
                  </a:lnTo>
                  <a:lnTo>
                    <a:pt x="13" y="73"/>
                  </a:lnTo>
                  <a:lnTo>
                    <a:pt x="17" y="69"/>
                  </a:lnTo>
                  <a:lnTo>
                    <a:pt x="25" y="57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46" y="25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893323" y="2610069"/>
              <a:ext cx="120198" cy="99347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98" y="10"/>
                </a:cxn>
                <a:cxn ang="0">
                  <a:pos x="98" y="10"/>
                </a:cxn>
                <a:cxn ang="0">
                  <a:pos x="50" y="48"/>
                </a:cxn>
                <a:cxn ang="0">
                  <a:pos x="25" y="65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23" y="62"/>
                </a:cxn>
                <a:cxn ang="0">
                  <a:pos x="45" y="42"/>
                </a:cxn>
                <a:cxn ang="0">
                  <a:pos x="87" y="0"/>
                </a:cxn>
                <a:cxn ang="0">
                  <a:pos x="87" y="0"/>
                </a:cxn>
              </a:cxnLst>
              <a:rect l="0" t="0" r="r" b="b"/>
              <a:pathLst>
                <a:path w="98" h="81">
                  <a:moveTo>
                    <a:pt x="87" y="0"/>
                  </a:moveTo>
                  <a:lnTo>
                    <a:pt x="98" y="10"/>
                  </a:lnTo>
                  <a:lnTo>
                    <a:pt x="98" y="10"/>
                  </a:lnTo>
                  <a:lnTo>
                    <a:pt x="50" y="48"/>
                  </a:lnTo>
                  <a:lnTo>
                    <a:pt x="25" y="6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3" y="62"/>
                  </a:lnTo>
                  <a:lnTo>
                    <a:pt x="45" y="42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943609" y="2486191"/>
              <a:ext cx="90762" cy="79723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74" y="13"/>
                </a:cxn>
                <a:cxn ang="0">
                  <a:pos x="74" y="13"/>
                </a:cxn>
                <a:cxn ang="0">
                  <a:pos x="53" y="23"/>
                </a:cxn>
                <a:cxn ang="0">
                  <a:pos x="34" y="34"/>
                </a:cxn>
                <a:cxn ang="0">
                  <a:pos x="25" y="40"/>
                </a:cxn>
                <a:cxn ang="0">
                  <a:pos x="15" y="48"/>
                </a:cxn>
                <a:cxn ang="0">
                  <a:pos x="7" y="55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5" y="55"/>
                </a:cxn>
                <a:cxn ang="0">
                  <a:pos x="11" y="44"/>
                </a:cxn>
                <a:cxn ang="0">
                  <a:pos x="21" y="36"/>
                </a:cxn>
                <a:cxn ang="0">
                  <a:pos x="28" y="28"/>
                </a:cxn>
                <a:cxn ang="0">
                  <a:pos x="48" y="13"/>
                </a:cxn>
                <a:cxn ang="0">
                  <a:pos x="69" y="0"/>
                </a:cxn>
                <a:cxn ang="0">
                  <a:pos x="69" y="0"/>
                </a:cxn>
              </a:cxnLst>
              <a:rect l="0" t="0" r="r" b="b"/>
              <a:pathLst>
                <a:path w="74" h="65">
                  <a:moveTo>
                    <a:pt x="69" y="0"/>
                  </a:moveTo>
                  <a:lnTo>
                    <a:pt x="74" y="13"/>
                  </a:lnTo>
                  <a:lnTo>
                    <a:pt x="74" y="13"/>
                  </a:lnTo>
                  <a:lnTo>
                    <a:pt x="53" y="23"/>
                  </a:lnTo>
                  <a:lnTo>
                    <a:pt x="34" y="34"/>
                  </a:lnTo>
                  <a:lnTo>
                    <a:pt x="25" y="40"/>
                  </a:lnTo>
                  <a:lnTo>
                    <a:pt x="15" y="48"/>
                  </a:lnTo>
                  <a:lnTo>
                    <a:pt x="7" y="5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5" y="55"/>
                  </a:lnTo>
                  <a:lnTo>
                    <a:pt x="11" y="44"/>
                  </a:lnTo>
                  <a:lnTo>
                    <a:pt x="21" y="36"/>
                  </a:lnTo>
                  <a:lnTo>
                    <a:pt x="28" y="28"/>
                  </a:lnTo>
                  <a:lnTo>
                    <a:pt x="48" y="13"/>
                  </a:lnTo>
                  <a:lnTo>
                    <a:pt x="69" y="0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8298070" y="2735173"/>
              <a:ext cx="155767" cy="112839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0" y="15"/>
                </a:cxn>
                <a:cxn ang="0">
                  <a:pos x="77" y="32"/>
                </a:cxn>
                <a:cxn ang="0">
                  <a:pos x="77" y="32"/>
                </a:cxn>
                <a:cxn ang="0">
                  <a:pos x="86" y="38"/>
                </a:cxn>
                <a:cxn ang="0">
                  <a:pos x="92" y="44"/>
                </a:cxn>
                <a:cxn ang="0">
                  <a:pos x="98" y="54"/>
                </a:cxn>
                <a:cxn ang="0">
                  <a:pos x="102" y="61"/>
                </a:cxn>
                <a:cxn ang="0">
                  <a:pos x="105" y="71"/>
                </a:cxn>
                <a:cxn ang="0">
                  <a:pos x="111" y="80"/>
                </a:cxn>
                <a:cxn ang="0">
                  <a:pos x="119" y="86"/>
                </a:cxn>
                <a:cxn ang="0">
                  <a:pos x="127" y="92"/>
                </a:cxn>
                <a:cxn ang="0">
                  <a:pos x="127" y="92"/>
                </a:cxn>
                <a:cxn ang="0">
                  <a:pos x="127" y="92"/>
                </a:cxn>
                <a:cxn ang="0">
                  <a:pos x="117" y="88"/>
                </a:cxn>
                <a:cxn ang="0">
                  <a:pos x="109" y="80"/>
                </a:cxn>
                <a:cxn ang="0">
                  <a:pos x="104" y="73"/>
                </a:cxn>
                <a:cxn ang="0">
                  <a:pos x="100" y="63"/>
                </a:cxn>
                <a:cxn ang="0">
                  <a:pos x="94" y="55"/>
                </a:cxn>
                <a:cxn ang="0">
                  <a:pos x="88" y="48"/>
                </a:cxn>
                <a:cxn ang="0">
                  <a:pos x="82" y="42"/>
                </a:cxn>
                <a:cxn ang="0">
                  <a:pos x="73" y="40"/>
                </a:cxn>
                <a:cxn ang="0">
                  <a:pos x="73" y="40"/>
                </a:cxn>
                <a:cxn ang="0">
                  <a:pos x="36" y="27"/>
                </a:cxn>
                <a:cxn ang="0">
                  <a:pos x="0" y="15"/>
                </a:cxn>
                <a:cxn ang="0">
                  <a:pos x="0" y="15"/>
                </a:cxn>
              </a:cxnLst>
              <a:rect l="0" t="0" r="r" b="b"/>
              <a:pathLst>
                <a:path w="127" h="92">
                  <a:moveTo>
                    <a:pt x="0" y="15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0" y="15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86" y="38"/>
                  </a:lnTo>
                  <a:lnTo>
                    <a:pt x="92" y="44"/>
                  </a:lnTo>
                  <a:lnTo>
                    <a:pt x="98" y="54"/>
                  </a:lnTo>
                  <a:lnTo>
                    <a:pt x="102" y="61"/>
                  </a:lnTo>
                  <a:lnTo>
                    <a:pt x="105" y="71"/>
                  </a:lnTo>
                  <a:lnTo>
                    <a:pt x="111" y="80"/>
                  </a:lnTo>
                  <a:lnTo>
                    <a:pt x="119" y="86"/>
                  </a:lnTo>
                  <a:lnTo>
                    <a:pt x="127" y="92"/>
                  </a:lnTo>
                  <a:lnTo>
                    <a:pt x="127" y="92"/>
                  </a:lnTo>
                  <a:lnTo>
                    <a:pt x="127" y="92"/>
                  </a:lnTo>
                  <a:lnTo>
                    <a:pt x="117" y="88"/>
                  </a:lnTo>
                  <a:lnTo>
                    <a:pt x="109" y="80"/>
                  </a:lnTo>
                  <a:lnTo>
                    <a:pt x="104" y="73"/>
                  </a:lnTo>
                  <a:lnTo>
                    <a:pt x="100" y="63"/>
                  </a:lnTo>
                  <a:lnTo>
                    <a:pt x="94" y="55"/>
                  </a:lnTo>
                  <a:lnTo>
                    <a:pt x="88" y="48"/>
                  </a:lnTo>
                  <a:lnTo>
                    <a:pt x="82" y="42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36" y="27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8390058" y="2711869"/>
              <a:ext cx="74817" cy="90762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21" y="21"/>
                </a:cxn>
                <a:cxn ang="0">
                  <a:pos x="29" y="44"/>
                </a:cxn>
                <a:cxn ang="0">
                  <a:pos x="29" y="44"/>
                </a:cxn>
                <a:cxn ang="0">
                  <a:pos x="34" y="53"/>
                </a:cxn>
                <a:cxn ang="0">
                  <a:pos x="40" y="65"/>
                </a:cxn>
                <a:cxn ang="0">
                  <a:pos x="44" y="71"/>
                </a:cxn>
                <a:cxn ang="0">
                  <a:pos x="48" y="73"/>
                </a:cxn>
                <a:cxn ang="0">
                  <a:pos x="53" y="73"/>
                </a:cxn>
                <a:cxn ang="0">
                  <a:pos x="61" y="69"/>
                </a:cxn>
                <a:cxn ang="0">
                  <a:pos x="61" y="69"/>
                </a:cxn>
                <a:cxn ang="0">
                  <a:pos x="61" y="69"/>
                </a:cxn>
                <a:cxn ang="0">
                  <a:pos x="59" y="71"/>
                </a:cxn>
                <a:cxn ang="0">
                  <a:pos x="55" y="74"/>
                </a:cxn>
                <a:cxn ang="0">
                  <a:pos x="52" y="74"/>
                </a:cxn>
                <a:cxn ang="0">
                  <a:pos x="48" y="74"/>
                </a:cxn>
                <a:cxn ang="0">
                  <a:pos x="42" y="73"/>
                </a:cxn>
                <a:cxn ang="0">
                  <a:pos x="36" y="67"/>
                </a:cxn>
                <a:cxn ang="0">
                  <a:pos x="36" y="67"/>
                </a:cxn>
                <a:cxn ang="0">
                  <a:pos x="29" y="57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9" y="27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61" h="74">
                  <a:moveTo>
                    <a:pt x="0" y="5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21" y="21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34" y="53"/>
                  </a:lnTo>
                  <a:lnTo>
                    <a:pt x="40" y="65"/>
                  </a:lnTo>
                  <a:lnTo>
                    <a:pt x="44" y="71"/>
                  </a:lnTo>
                  <a:lnTo>
                    <a:pt x="48" y="73"/>
                  </a:lnTo>
                  <a:lnTo>
                    <a:pt x="53" y="73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59" y="71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48" y="74"/>
                  </a:lnTo>
                  <a:lnTo>
                    <a:pt x="42" y="73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29" y="57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9" y="27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8394964" y="2887260"/>
              <a:ext cx="105480" cy="9934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26" y="25"/>
                </a:cxn>
                <a:cxn ang="0">
                  <a:pos x="32" y="37"/>
                </a:cxn>
                <a:cxn ang="0">
                  <a:pos x="40" y="48"/>
                </a:cxn>
                <a:cxn ang="0">
                  <a:pos x="49" y="60"/>
                </a:cxn>
                <a:cxn ang="0">
                  <a:pos x="61" y="68"/>
                </a:cxn>
                <a:cxn ang="0">
                  <a:pos x="72" y="75"/>
                </a:cxn>
                <a:cxn ang="0">
                  <a:pos x="86" y="81"/>
                </a:cxn>
                <a:cxn ang="0">
                  <a:pos x="86" y="81"/>
                </a:cxn>
                <a:cxn ang="0">
                  <a:pos x="86" y="81"/>
                </a:cxn>
                <a:cxn ang="0">
                  <a:pos x="72" y="77"/>
                </a:cxn>
                <a:cxn ang="0">
                  <a:pos x="59" y="71"/>
                </a:cxn>
                <a:cxn ang="0">
                  <a:pos x="46" y="64"/>
                </a:cxn>
                <a:cxn ang="0">
                  <a:pos x="36" y="54"/>
                </a:cxn>
                <a:cxn ang="0">
                  <a:pos x="25" y="43"/>
                </a:cxn>
                <a:cxn ang="0">
                  <a:pos x="17" y="31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86" h="81">
                  <a:moveTo>
                    <a:pt x="0" y="6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26" y="25"/>
                  </a:lnTo>
                  <a:lnTo>
                    <a:pt x="32" y="37"/>
                  </a:lnTo>
                  <a:lnTo>
                    <a:pt x="40" y="48"/>
                  </a:lnTo>
                  <a:lnTo>
                    <a:pt x="49" y="60"/>
                  </a:lnTo>
                  <a:lnTo>
                    <a:pt x="61" y="68"/>
                  </a:lnTo>
                  <a:lnTo>
                    <a:pt x="72" y="75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72" y="77"/>
                  </a:lnTo>
                  <a:lnTo>
                    <a:pt x="59" y="71"/>
                  </a:lnTo>
                  <a:lnTo>
                    <a:pt x="46" y="64"/>
                  </a:lnTo>
                  <a:lnTo>
                    <a:pt x="36" y="54"/>
                  </a:lnTo>
                  <a:lnTo>
                    <a:pt x="25" y="43"/>
                  </a:lnTo>
                  <a:lnTo>
                    <a:pt x="17" y="31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8244104" y="2473926"/>
              <a:ext cx="154540" cy="79723"/>
            </a:xfrm>
            <a:custGeom>
              <a:avLst/>
              <a:gdLst/>
              <a:ahLst/>
              <a:cxnLst>
                <a:cxn ang="0">
                  <a:pos x="2" y="1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9" y="0"/>
                </a:cxn>
                <a:cxn ang="0">
                  <a:pos x="38" y="4"/>
                </a:cxn>
                <a:cxn ang="0">
                  <a:pos x="56" y="10"/>
                </a:cxn>
                <a:cxn ang="0">
                  <a:pos x="73" y="17"/>
                </a:cxn>
                <a:cxn ang="0">
                  <a:pos x="88" y="27"/>
                </a:cxn>
                <a:cxn ang="0">
                  <a:pos x="102" y="38"/>
                </a:cxn>
                <a:cxn ang="0">
                  <a:pos x="115" y="52"/>
                </a:cxn>
                <a:cxn ang="0">
                  <a:pos x="126" y="65"/>
                </a:cxn>
                <a:cxn ang="0">
                  <a:pos x="126" y="65"/>
                </a:cxn>
                <a:cxn ang="0">
                  <a:pos x="126" y="65"/>
                </a:cxn>
                <a:cxn ang="0">
                  <a:pos x="113" y="54"/>
                </a:cxn>
                <a:cxn ang="0">
                  <a:pos x="100" y="42"/>
                </a:cxn>
                <a:cxn ang="0">
                  <a:pos x="84" y="33"/>
                </a:cxn>
                <a:cxn ang="0">
                  <a:pos x="69" y="23"/>
                </a:cxn>
                <a:cxn ang="0">
                  <a:pos x="52" y="17"/>
                </a:cxn>
                <a:cxn ang="0">
                  <a:pos x="36" y="15"/>
                </a:cxn>
                <a:cxn ang="0">
                  <a:pos x="19" y="14"/>
                </a:cxn>
                <a:cxn ang="0">
                  <a:pos x="2" y="15"/>
                </a:cxn>
                <a:cxn ang="0">
                  <a:pos x="2" y="15"/>
                </a:cxn>
              </a:cxnLst>
              <a:rect l="0" t="0" r="r" b="b"/>
              <a:pathLst>
                <a:path w="126" h="65">
                  <a:moveTo>
                    <a:pt x="2" y="1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8" y="4"/>
                  </a:lnTo>
                  <a:lnTo>
                    <a:pt x="56" y="10"/>
                  </a:lnTo>
                  <a:lnTo>
                    <a:pt x="73" y="17"/>
                  </a:lnTo>
                  <a:lnTo>
                    <a:pt x="88" y="27"/>
                  </a:lnTo>
                  <a:lnTo>
                    <a:pt x="102" y="38"/>
                  </a:lnTo>
                  <a:lnTo>
                    <a:pt x="115" y="52"/>
                  </a:lnTo>
                  <a:lnTo>
                    <a:pt x="126" y="65"/>
                  </a:lnTo>
                  <a:lnTo>
                    <a:pt x="126" y="65"/>
                  </a:lnTo>
                  <a:lnTo>
                    <a:pt x="126" y="65"/>
                  </a:lnTo>
                  <a:lnTo>
                    <a:pt x="113" y="54"/>
                  </a:lnTo>
                  <a:lnTo>
                    <a:pt x="100" y="42"/>
                  </a:lnTo>
                  <a:lnTo>
                    <a:pt x="84" y="33"/>
                  </a:lnTo>
                  <a:lnTo>
                    <a:pt x="69" y="23"/>
                  </a:lnTo>
                  <a:lnTo>
                    <a:pt x="52" y="17"/>
                  </a:lnTo>
                  <a:lnTo>
                    <a:pt x="36" y="15"/>
                  </a:lnTo>
                  <a:lnTo>
                    <a:pt x="19" y="14"/>
                  </a:ln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8354490" y="2579406"/>
              <a:ext cx="71137" cy="76043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0" y="0"/>
                </a:cxn>
                <a:cxn ang="0">
                  <a:pos x="58" y="62"/>
                </a:cxn>
                <a:cxn ang="0">
                  <a:pos x="58" y="62"/>
                </a:cxn>
                <a:cxn ang="0">
                  <a:pos x="0" y="10"/>
                </a:cxn>
                <a:cxn ang="0">
                  <a:pos x="0" y="10"/>
                </a:cxn>
              </a:cxnLst>
              <a:rect l="0" t="0" r="r" b="b"/>
              <a:pathLst>
                <a:path w="58" h="62">
                  <a:moveTo>
                    <a:pt x="0" y="10"/>
                  </a:moveTo>
                  <a:lnTo>
                    <a:pt x="10" y="0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39"/>
            <p:cNvSpPr/>
            <p:nvPr/>
          </p:nvSpPr>
          <p:spPr bwMode="auto">
            <a:xfrm>
              <a:off x="7997575" y="2435905"/>
              <a:ext cx="93215" cy="78496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5" y="16"/>
                </a:cxn>
                <a:cxn ang="0">
                  <a:pos x="75" y="16"/>
                </a:cxn>
                <a:cxn ang="0">
                  <a:pos x="61" y="12"/>
                </a:cxn>
                <a:cxn ang="0">
                  <a:pos x="48" y="12"/>
                </a:cxn>
                <a:cxn ang="0">
                  <a:pos x="36" y="14"/>
                </a:cxn>
                <a:cxn ang="0">
                  <a:pos x="23" y="18"/>
                </a:cxn>
                <a:cxn ang="0">
                  <a:pos x="13" y="25"/>
                </a:cxn>
                <a:cxn ang="0">
                  <a:pos x="6" y="35"/>
                </a:cxn>
                <a:cxn ang="0">
                  <a:pos x="0" y="4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0" y="48"/>
                </a:cxn>
                <a:cxn ang="0">
                  <a:pos x="2" y="35"/>
                </a:cxn>
                <a:cxn ang="0">
                  <a:pos x="6" y="27"/>
                </a:cxn>
                <a:cxn ang="0">
                  <a:pos x="9" y="22"/>
                </a:cxn>
                <a:cxn ang="0">
                  <a:pos x="13" y="16"/>
                </a:cxn>
                <a:cxn ang="0">
                  <a:pos x="19" y="12"/>
                </a:cxn>
                <a:cxn ang="0">
                  <a:pos x="19" y="12"/>
                </a:cxn>
                <a:cxn ang="0">
                  <a:pos x="32" y="4"/>
                </a:cxn>
                <a:cxn ang="0">
                  <a:pos x="48" y="0"/>
                </a:cxn>
                <a:cxn ang="0">
                  <a:pos x="61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76" h="64">
                  <a:moveTo>
                    <a:pt x="76" y="0"/>
                  </a:moveTo>
                  <a:lnTo>
                    <a:pt x="75" y="16"/>
                  </a:lnTo>
                  <a:lnTo>
                    <a:pt x="75" y="16"/>
                  </a:lnTo>
                  <a:lnTo>
                    <a:pt x="61" y="12"/>
                  </a:lnTo>
                  <a:lnTo>
                    <a:pt x="48" y="12"/>
                  </a:lnTo>
                  <a:lnTo>
                    <a:pt x="36" y="14"/>
                  </a:lnTo>
                  <a:lnTo>
                    <a:pt x="23" y="18"/>
                  </a:lnTo>
                  <a:lnTo>
                    <a:pt x="13" y="25"/>
                  </a:lnTo>
                  <a:lnTo>
                    <a:pt x="6" y="35"/>
                  </a:lnTo>
                  <a:lnTo>
                    <a:pt x="0" y="4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2" y="35"/>
                  </a:lnTo>
                  <a:lnTo>
                    <a:pt x="6" y="27"/>
                  </a:lnTo>
                  <a:lnTo>
                    <a:pt x="9" y="22"/>
                  </a:lnTo>
                  <a:lnTo>
                    <a:pt x="13" y="1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32" y="4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98"/>
            <p:cNvSpPr/>
            <p:nvPr/>
          </p:nvSpPr>
          <p:spPr bwMode="auto">
            <a:xfrm>
              <a:off x="6623512" y="2986607"/>
              <a:ext cx="715026" cy="2350379"/>
            </a:xfrm>
            <a:custGeom>
              <a:avLst/>
              <a:gdLst/>
              <a:ahLst/>
              <a:cxnLst>
                <a:cxn ang="0">
                  <a:pos x="353" y="1551"/>
                </a:cxn>
                <a:cxn ang="0">
                  <a:pos x="369" y="1499"/>
                </a:cxn>
                <a:cxn ang="0">
                  <a:pos x="345" y="1452"/>
                </a:cxn>
                <a:cxn ang="0">
                  <a:pos x="365" y="1307"/>
                </a:cxn>
                <a:cxn ang="0">
                  <a:pos x="406" y="964"/>
                </a:cxn>
                <a:cxn ang="0">
                  <a:pos x="458" y="899"/>
                </a:cxn>
                <a:cxn ang="0">
                  <a:pos x="476" y="812"/>
                </a:cxn>
                <a:cxn ang="0">
                  <a:pos x="480" y="772"/>
                </a:cxn>
                <a:cxn ang="0">
                  <a:pos x="497" y="673"/>
                </a:cxn>
                <a:cxn ang="0">
                  <a:pos x="499" y="578"/>
                </a:cxn>
                <a:cxn ang="0">
                  <a:pos x="484" y="483"/>
                </a:cxn>
                <a:cxn ang="0">
                  <a:pos x="472" y="325"/>
                </a:cxn>
                <a:cxn ang="0">
                  <a:pos x="363" y="259"/>
                </a:cxn>
                <a:cxn ang="0">
                  <a:pos x="343" y="224"/>
                </a:cxn>
                <a:cxn ang="0">
                  <a:pos x="363" y="178"/>
                </a:cxn>
                <a:cxn ang="0">
                  <a:pos x="383" y="131"/>
                </a:cxn>
                <a:cxn ang="0">
                  <a:pos x="379" y="117"/>
                </a:cxn>
                <a:cxn ang="0">
                  <a:pos x="379" y="97"/>
                </a:cxn>
                <a:cxn ang="0">
                  <a:pos x="363" y="24"/>
                </a:cxn>
                <a:cxn ang="0">
                  <a:pos x="295" y="0"/>
                </a:cxn>
                <a:cxn ang="0">
                  <a:pos x="244" y="30"/>
                </a:cxn>
                <a:cxn ang="0">
                  <a:pos x="234" y="109"/>
                </a:cxn>
                <a:cxn ang="0">
                  <a:pos x="218" y="109"/>
                </a:cxn>
                <a:cxn ang="0">
                  <a:pos x="228" y="164"/>
                </a:cxn>
                <a:cxn ang="0">
                  <a:pos x="238" y="184"/>
                </a:cxn>
                <a:cxn ang="0">
                  <a:pos x="198" y="236"/>
                </a:cxn>
                <a:cxn ang="0">
                  <a:pos x="78" y="271"/>
                </a:cxn>
                <a:cxn ang="0">
                  <a:pos x="50" y="331"/>
                </a:cxn>
                <a:cxn ang="0">
                  <a:pos x="18" y="444"/>
                </a:cxn>
                <a:cxn ang="0">
                  <a:pos x="0" y="582"/>
                </a:cxn>
                <a:cxn ang="0">
                  <a:pos x="62" y="642"/>
                </a:cxn>
                <a:cxn ang="0">
                  <a:pos x="88" y="681"/>
                </a:cxn>
                <a:cxn ang="0">
                  <a:pos x="68" y="844"/>
                </a:cxn>
                <a:cxn ang="0">
                  <a:pos x="76" y="903"/>
                </a:cxn>
                <a:cxn ang="0">
                  <a:pos x="88" y="1004"/>
                </a:cxn>
                <a:cxn ang="0">
                  <a:pos x="76" y="1172"/>
                </a:cxn>
                <a:cxn ang="0">
                  <a:pos x="46" y="1376"/>
                </a:cxn>
                <a:cxn ang="0">
                  <a:pos x="30" y="1507"/>
                </a:cxn>
                <a:cxn ang="0">
                  <a:pos x="48" y="1578"/>
                </a:cxn>
                <a:cxn ang="0">
                  <a:pos x="30" y="1616"/>
                </a:cxn>
                <a:cxn ang="0">
                  <a:pos x="38" y="1646"/>
                </a:cxn>
                <a:cxn ang="0">
                  <a:pos x="103" y="1656"/>
                </a:cxn>
                <a:cxn ang="0">
                  <a:pos x="131" y="1638"/>
                </a:cxn>
                <a:cxn ang="0">
                  <a:pos x="125" y="1590"/>
                </a:cxn>
                <a:cxn ang="0">
                  <a:pos x="159" y="1531"/>
                </a:cxn>
                <a:cxn ang="0">
                  <a:pos x="171" y="1337"/>
                </a:cxn>
                <a:cxn ang="0">
                  <a:pos x="210" y="1071"/>
                </a:cxn>
                <a:cxn ang="0">
                  <a:pos x="236" y="927"/>
                </a:cxn>
                <a:cxn ang="0">
                  <a:pos x="244" y="1089"/>
                </a:cxn>
                <a:cxn ang="0">
                  <a:pos x="248" y="1376"/>
                </a:cxn>
                <a:cxn ang="0">
                  <a:pos x="256" y="1424"/>
                </a:cxn>
                <a:cxn ang="0">
                  <a:pos x="250" y="1485"/>
                </a:cxn>
                <a:cxn ang="0">
                  <a:pos x="248" y="1537"/>
                </a:cxn>
                <a:cxn ang="0">
                  <a:pos x="278" y="1602"/>
                </a:cxn>
                <a:cxn ang="0">
                  <a:pos x="301" y="1606"/>
                </a:cxn>
                <a:cxn ang="0">
                  <a:pos x="339" y="1630"/>
                </a:cxn>
                <a:cxn ang="0">
                  <a:pos x="406" y="1622"/>
                </a:cxn>
                <a:cxn ang="0">
                  <a:pos x="396" y="1596"/>
                </a:cxn>
              </a:cxnLst>
              <a:rect l="0" t="0" r="r" b="b"/>
              <a:pathLst>
                <a:path w="505" h="1660">
                  <a:moveTo>
                    <a:pt x="396" y="1596"/>
                  </a:moveTo>
                  <a:lnTo>
                    <a:pt x="396" y="1596"/>
                  </a:lnTo>
                  <a:lnTo>
                    <a:pt x="388" y="1588"/>
                  </a:lnTo>
                  <a:lnTo>
                    <a:pt x="373" y="1574"/>
                  </a:lnTo>
                  <a:lnTo>
                    <a:pt x="357" y="1559"/>
                  </a:lnTo>
                  <a:lnTo>
                    <a:pt x="353" y="1551"/>
                  </a:lnTo>
                  <a:lnTo>
                    <a:pt x="353" y="1545"/>
                  </a:lnTo>
                  <a:lnTo>
                    <a:pt x="353" y="1545"/>
                  </a:lnTo>
                  <a:lnTo>
                    <a:pt x="359" y="1531"/>
                  </a:lnTo>
                  <a:lnTo>
                    <a:pt x="365" y="1515"/>
                  </a:lnTo>
                  <a:lnTo>
                    <a:pt x="367" y="1507"/>
                  </a:lnTo>
                  <a:lnTo>
                    <a:pt x="369" y="1499"/>
                  </a:lnTo>
                  <a:lnTo>
                    <a:pt x="367" y="1491"/>
                  </a:lnTo>
                  <a:lnTo>
                    <a:pt x="365" y="1485"/>
                  </a:lnTo>
                  <a:lnTo>
                    <a:pt x="365" y="1485"/>
                  </a:lnTo>
                  <a:lnTo>
                    <a:pt x="355" y="1471"/>
                  </a:lnTo>
                  <a:lnTo>
                    <a:pt x="347" y="1460"/>
                  </a:lnTo>
                  <a:lnTo>
                    <a:pt x="345" y="1452"/>
                  </a:lnTo>
                  <a:lnTo>
                    <a:pt x="343" y="1444"/>
                  </a:lnTo>
                  <a:lnTo>
                    <a:pt x="343" y="1434"/>
                  </a:lnTo>
                  <a:lnTo>
                    <a:pt x="343" y="1424"/>
                  </a:lnTo>
                  <a:lnTo>
                    <a:pt x="343" y="1424"/>
                  </a:lnTo>
                  <a:lnTo>
                    <a:pt x="353" y="1380"/>
                  </a:lnTo>
                  <a:lnTo>
                    <a:pt x="365" y="1307"/>
                  </a:lnTo>
                  <a:lnTo>
                    <a:pt x="377" y="1222"/>
                  </a:lnTo>
                  <a:lnTo>
                    <a:pt x="386" y="1147"/>
                  </a:lnTo>
                  <a:lnTo>
                    <a:pt x="386" y="1147"/>
                  </a:lnTo>
                  <a:lnTo>
                    <a:pt x="394" y="1040"/>
                  </a:lnTo>
                  <a:lnTo>
                    <a:pt x="400" y="998"/>
                  </a:lnTo>
                  <a:lnTo>
                    <a:pt x="406" y="964"/>
                  </a:lnTo>
                  <a:lnTo>
                    <a:pt x="406" y="964"/>
                  </a:lnTo>
                  <a:lnTo>
                    <a:pt x="428" y="883"/>
                  </a:lnTo>
                  <a:lnTo>
                    <a:pt x="428" y="883"/>
                  </a:lnTo>
                  <a:lnTo>
                    <a:pt x="442" y="893"/>
                  </a:lnTo>
                  <a:lnTo>
                    <a:pt x="454" y="899"/>
                  </a:lnTo>
                  <a:lnTo>
                    <a:pt x="458" y="899"/>
                  </a:lnTo>
                  <a:lnTo>
                    <a:pt x="462" y="897"/>
                  </a:lnTo>
                  <a:lnTo>
                    <a:pt x="462" y="897"/>
                  </a:lnTo>
                  <a:lnTo>
                    <a:pt x="466" y="883"/>
                  </a:lnTo>
                  <a:lnTo>
                    <a:pt x="472" y="858"/>
                  </a:lnTo>
                  <a:lnTo>
                    <a:pt x="476" y="830"/>
                  </a:lnTo>
                  <a:lnTo>
                    <a:pt x="476" y="812"/>
                  </a:lnTo>
                  <a:lnTo>
                    <a:pt x="476" y="812"/>
                  </a:lnTo>
                  <a:lnTo>
                    <a:pt x="476" y="804"/>
                  </a:lnTo>
                  <a:lnTo>
                    <a:pt x="476" y="796"/>
                  </a:lnTo>
                  <a:lnTo>
                    <a:pt x="476" y="788"/>
                  </a:lnTo>
                  <a:lnTo>
                    <a:pt x="480" y="772"/>
                  </a:lnTo>
                  <a:lnTo>
                    <a:pt x="480" y="772"/>
                  </a:lnTo>
                  <a:lnTo>
                    <a:pt x="485" y="753"/>
                  </a:lnTo>
                  <a:lnTo>
                    <a:pt x="489" y="735"/>
                  </a:lnTo>
                  <a:lnTo>
                    <a:pt x="493" y="719"/>
                  </a:lnTo>
                  <a:lnTo>
                    <a:pt x="493" y="703"/>
                  </a:lnTo>
                  <a:lnTo>
                    <a:pt x="493" y="703"/>
                  </a:lnTo>
                  <a:lnTo>
                    <a:pt x="497" y="673"/>
                  </a:lnTo>
                  <a:lnTo>
                    <a:pt x="499" y="644"/>
                  </a:lnTo>
                  <a:lnTo>
                    <a:pt x="499" y="644"/>
                  </a:lnTo>
                  <a:lnTo>
                    <a:pt x="503" y="628"/>
                  </a:lnTo>
                  <a:lnTo>
                    <a:pt x="505" y="614"/>
                  </a:lnTo>
                  <a:lnTo>
                    <a:pt x="505" y="598"/>
                  </a:lnTo>
                  <a:lnTo>
                    <a:pt x="499" y="578"/>
                  </a:lnTo>
                  <a:lnTo>
                    <a:pt x="499" y="578"/>
                  </a:lnTo>
                  <a:lnTo>
                    <a:pt x="495" y="557"/>
                  </a:lnTo>
                  <a:lnTo>
                    <a:pt x="491" y="531"/>
                  </a:lnTo>
                  <a:lnTo>
                    <a:pt x="487" y="507"/>
                  </a:lnTo>
                  <a:lnTo>
                    <a:pt x="484" y="483"/>
                  </a:lnTo>
                  <a:lnTo>
                    <a:pt x="484" y="483"/>
                  </a:lnTo>
                  <a:lnTo>
                    <a:pt x="480" y="459"/>
                  </a:lnTo>
                  <a:lnTo>
                    <a:pt x="478" y="430"/>
                  </a:lnTo>
                  <a:lnTo>
                    <a:pt x="474" y="370"/>
                  </a:lnTo>
                  <a:lnTo>
                    <a:pt x="474" y="370"/>
                  </a:lnTo>
                  <a:lnTo>
                    <a:pt x="472" y="331"/>
                  </a:lnTo>
                  <a:lnTo>
                    <a:pt x="472" y="325"/>
                  </a:lnTo>
                  <a:lnTo>
                    <a:pt x="470" y="319"/>
                  </a:lnTo>
                  <a:lnTo>
                    <a:pt x="466" y="315"/>
                  </a:lnTo>
                  <a:lnTo>
                    <a:pt x="462" y="311"/>
                  </a:lnTo>
                  <a:lnTo>
                    <a:pt x="462" y="311"/>
                  </a:lnTo>
                  <a:lnTo>
                    <a:pt x="398" y="279"/>
                  </a:lnTo>
                  <a:lnTo>
                    <a:pt x="363" y="259"/>
                  </a:lnTo>
                  <a:lnTo>
                    <a:pt x="351" y="254"/>
                  </a:lnTo>
                  <a:lnTo>
                    <a:pt x="345" y="248"/>
                  </a:lnTo>
                  <a:lnTo>
                    <a:pt x="345" y="248"/>
                  </a:lnTo>
                  <a:lnTo>
                    <a:pt x="343" y="242"/>
                  </a:lnTo>
                  <a:lnTo>
                    <a:pt x="343" y="234"/>
                  </a:lnTo>
                  <a:lnTo>
                    <a:pt x="343" y="224"/>
                  </a:lnTo>
                  <a:lnTo>
                    <a:pt x="343" y="224"/>
                  </a:lnTo>
                  <a:lnTo>
                    <a:pt x="349" y="196"/>
                  </a:lnTo>
                  <a:lnTo>
                    <a:pt x="355" y="178"/>
                  </a:lnTo>
                  <a:lnTo>
                    <a:pt x="355" y="178"/>
                  </a:lnTo>
                  <a:lnTo>
                    <a:pt x="359" y="178"/>
                  </a:lnTo>
                  <a:lnTo>
                    <a:pt x="363" y="178"/>
                  </a:lnTo>
                  <a:lnTo>
                    <a:pt x="369" y="176"/>
                  </a:lnTo>
                  <a:lnTo>
                    <a:pt x="371" y="174"/>
                  </a:lnTo>
                  <a:lnTo>
                    <a:pt x="373" y="168"/>
                  </a:lnTo>
                  <a:lnTo>
                    <a:pt x="373" y="168"/>
                  </a:lnTo>
                  <a:lnTo>
                    <a:pt x="379" y="149"/>
                  </a:lnTo>
                  <a:lnTo>
                    <a:pt x="383" y="131"/>
                  </a:lnTo>
                  <a:lnTo>
                    <a:pt x="383" y="131"/>
                  </a:lnTo>
                  <a:lnTo>
                    <a:pt x="385" y="125"/>
                  </a:lnTo>
                  <a:lnTo>
                    <a:pt x="385" y="119"/>
                  </a:lnTo>
                  <a:lnTo>
                    <a:pt x="383" y="117"/>
                  </a:lnTo>
                  <a:lnTo>
                    <a:pt x="379" y="117"/>
                  </a:lnTo>
                  <a:lnTo>
                    <a:pt x="379" y="117"/>
                  </a:lnTo>
                  <a:lnTo>
                    <a:pt x="375" y="119"/>
                  </a:lnTo>
                  <a:lnTo>
                    <a:pt x="373" y="119"/>
                  </a:lnTo>
                  <a:lnTo>
                    <a:pt x="375" y="115"/>
                  </a:lnTo>
                  <a:lnTo>
                    <a:pt x="375" y="115"/>
                  </a:lnTo>
                  <a:lnTo>
                    <a:pt x="377" y="107"/>
                  </a:lnTo>
                  <a:lnTo>
                    <a:pt x="379" y="97"/>
                  </a:lnTo>
                  <a:lnTo>
                    <a:pt x="381" y="85"/>
                  </a:lnTo>
                  <a:lnTo>
                    <a:pt x="381" y="71"/>
                  </a:lnTo>
                  <a:lnTo>
                    <a:pt x="379" y="57"/>
                  </a:lnTo>
                  <a:lnTo>
                    <a:pt x="373" y="40"/>
                  </a:lnTo>
                  <a:lnTo>
                    <a:pt x="363" y="24"/>
                  </a:lnTo>
                  <a:lnTo>
                    <a:pt x="363" y="24"/>
                  </a:lnTo>
                  <a:lnTo>
                    <a:pt x="359" y="20"/>
                  </a:lnTo>
                  <a:lnTo>
                    <a:pt x="349" y="12"/>
                  </a:lnTo>
                  <a:lnTo>
                    <a:pt x="337" y="6"/>
                  </a:lnTo>
                  <a:lnTo>
                    <a:pt x="323" y="2"/>
                  </a:lnTo>
                  <a:lnTo>
                    <a:pt x="305" y="0"/>
                  </a:lnTo>
                  <a:lnTo>
                    <a:pt x="295" y="0"/>
                  </a:lnTo>
                  <a:lnTo>
                    <a:pt x="286" y="2"/>
                  </a:lnTo>
                  <a:lnTo>
                    <a:pt x="276" y="6"/>
                  </a:lnTo>
                  <a:lnTo>
                    <a:pt x="266" y="12"/>
                  </a:lnTo>
                  <a:lnTo>
                    <a:pt x="256" y="2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2" y="32"/>
                  </a:lnTo>
                  <a:lnTo>
                    <a:pt x="238" y="40"/>
                  </a:lnTo>
                  <a:lnTo>
                    <a:pt x="234" y="52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4" y="109"/>
                  </a:lnTo>
                  <a:lnTo>
                    <a:pt x="234" y="109"/>
                  </a:lnTo>
                  <a:lnTo>
                    <a:pt x="232" y="109"/>
                  </a:lnTo>
                  <a:lnTo>
                    <a:pt x="226" y="105"/>
                  </a:lnTo>
                  <a:lnTo>
                    <a:pt x="222" y="105"/>
                  </a:lnTo>
                  <a:lnTo>
                    <a:pt x="220" y="107"/>
                  </a:lnTo>
                  <a:lnTo>
                    <a:pt x="218" y="109"/>
                  </a:lnTo>
                  <a:lnTo>
                    <a:pt x="216" y="115"/>
                  </a:lnTo>
                  <a:lnTo>
                    <a:pt x="216" y="115"/>
                  </a:lnTo>
                  <a:lnTo>
                    <a:pt x="216" y="129"/>
                  </a:lnTo>
                  <a:lnTo>
                    <a:pt x="218" y="141"/>
                  </a:lnTo>
                  <a:lnTo>
                    <a:pt x="222" y="153"/>
                  </a:lnTo>
                  <a:lnTo>
                    <a:pt x="228" y="164"/>
                  </a:lnTo>
                  <a:lnTo>
                    <a:pt x="228" y="164"/>
                  </a:lnTo>
                  <a:lnTo>
                    <a:pt x="230" y="166"/>
                  </a:lnTo>
                  <a:lnTo>
                    <a:pt x="234" y="168"/>
                  </a:lnTo>
                  <a:lnTo>
                    <a:pt x="238" y="168"/>
                  </a:lnTo>
                  <a:lnTo>
                    <a:pt x="238" y="168"/>
                  </a:lnTo>
                  <a:lnTo>
                    <a:pt x="238" y="184"/>
                  </a:lnTo>
                  <a:lnTo>
                    <a:pt x="238" y="196"/>
                  </a:lnTo>
                  <a:lnTo>
                    <a:pt x="238" y="204"/>
                  </a:lnTo>
                  <a:lnTo>
                    <a:pt x="238" y="204"/>
                  </a:lnTo>
                  <a:lnTo>
                    <a:pt x="220" y="220"/>
                  </a:lnTo>
                  <a:lnTo>
                    <a:pt x="198" y="236"/>
                  </a:lnTo>
                  <a:lnTo>
                    <a:pt x="198" y="236"/>
                  </a:lnTo>
                  <a:lnTo>
                    <a:pt x="188" y="240"/>
                  </a:lnTo>
                  <a:lnTo>
                    <a:pt x="173" y="246"/>
                  </a:lnTo>
                  <a:lnTo>
                    <a:pt x="137" y="254"/>
                  </a:lnTo>
                  <a:lnTo>
                    <a:pt x="84" y="267"/>
                  </a:lnTo>
                  <a:lnTo>
                    <a:pt x="84" y="267"/>
                  </a:lnTo>
                  <a:lnTo>
                    <a:pt x="78" y="271"/>
                  </a:lnTo>
                  <a:lnTo>
                    <a:pt x="70" y="275"/>
                  </a:lnTo>
                  <a:lnTo>
                    <a:pt x="64" y="283"/>
                  </a:lnTo>
                  <a:lnTo>
                    <a:pt x="58" y="291"/>
                  </a:lnTo>
                  <a:lnTo>
                    <a:pt x="58" y="291"/>
                  </a:lnTo>
                  <a:lnTo>
                    <a:pt x="54" y="313"/>
                  </a:lnTo>
                  <a:lnTo>
                    <a:pt x="50" y="331"/>
                  </a:lnTo>
                  <a:lnTo>
                    <a:pt x="50" y="331"/>
                  </a:lnTo>
                  <a:lnTo>
                    <a:pt x="44" y="360"/>
                  </a:lnTo>
                  <a:lnTo>
                    <a:pt x="32" y="398"/>
                  </a:lnTo>
                  <a:lnTo>
                    <a:pt x="32" y="398"/>
                  </a:lnTo>
                  <a:lnTo>
                    <a:pt x="26" y="420"/>
                  </a:lnTo>
                  <a:lnTo>
                    <a:pt x="18" y="444"/>
                  </a:lnTo>
                  <a:lnTo>
                    <a:pt x="10" y="489"/>
                  </a:lnTo>
                  <a:lnTo>
                    <a:pt x="10" y="489"/>
                  </a:lnTo>
                  <a:lnTo>
                    <a:pt x="2" y="537"/>
                  </a:lnTo>
                  <a:lnTo>
                    <a:pt x="0" y="564"/>
                  </a:lnTo>
                  <a:lnTo>
                    <a:pt x="0" y="574"/>
                  </a:lnTo>
                  <a:lnTo>
                    <a:pt x="0" y="582"/>
                  </a:lnTo>
                  <a:lnTo>
                    <a:pt x="0" y="582"/>
                  </a:lnTo>
                  <a:lnTo>
                    <a:pt x="6" y="592"/>
                  </a:lnTo>
                  <a:lnTo>
                    <a:pt x="12" y="600"/>
                  </a:lnTo>
                  <a:lnTo>
                    <a:pt x="26" y="614"/>
                  </a:lnTo>
                  <a:lnTo>
                    <a:pt x="26" y="614"/>
                  </a:lnTo>
                  <a:lnTo>
                    <a:pt x="62" y="642"/>
                  </a:lnTo>
                  <a:lnTo>
                    <a:pt x="82" y="656"/>
                  </a:lnTo>
                  <a:lnTo>
                    <a:pt x="91" y="665"/>
                  </a:lnTo>
                  <a:lnTo>
                    <a:pt x="91" y="665"/>
                  </a:lnTo>
                  <a:lnTo>
                    <a:pt x="91" y="667"/>
                  </a:lnTo>
                  <a:lnTo>
                    <a:pt x="91" y="671"/>
                  </a:lnTo>
                  <a:lnTo>
                    <a:pt x="88" y="681"/>
                  </a:lnTo>
                  <a:lnTo>
                    <a:pt x="88" y="681"/>
                  </a:lnTo>
                  <a:lnTo>
                    <a:pt x="84" y="701"/>
                  </a:lnTo>
                  <a:lnTo>
                    <a:pt x="80" y="721"/>
                  </a:lnTo>
                  <a:lnTo>
                    <a:pt x="80" y="721"/>
                  </a:lnTo>
                  <a:lnTo>
                    <a:pt x="68" y="844"/>
                  </a:lnTo>
                  <a:lnTo>
                    <a:pt x="68" y="844"/>
                  </a:lnTo>
                  <a:lnTo>
                    <a:pt x="64" y="869"/>
                  </a:lnTo>
                  <a:lnTo>
                    <a:pt x="62" y="885"/>
                  </a:lnTo>
                  <a:lnTo>
                    <a:pt x="64" y="891"/>
                  </a:lnTo>
                  <a:lnTo>
                    <a:pt x="66" y="895"/>
                  </a:lnTo>
                  <a:lnTo>
                    <a:pt x="66" y="895"/>
                  </a:lnTo>
                  <a:lnTo>
                    <a:pt x="76" y="903"/>
                  </a:lnTo>
                  <a:lnTo>
                    <a:pt x="80" y="905"/>
                  </a:lnTo>
                  <a:lnTo>
                    <a:pt x="82" y="909"/>
                  </a:lnTo>
                  <a:lnTo>
                    <a:pt x="82" y="909"/>
                  </a:lnTo>
                  <a:lnTo>
                    <a:pt x="86" y="933"/>
                  </a:lnTo>
                  <a:lnTo>
                    <a:pt x="86" y="933"/>
                  </a:lnTo>
                  <a:lnTo>
                    <a:pt x="88" y="1004"/>
                  </a:lnTo>
                  <a:lnTo>
                    <a:pt x="88" y="1056"/>
                  </a:lnTo>
                  <a:lnTo>
                    <a:pt x="86" y="1091"/>
                  </a:lnTo>
                  <a:lnTo>
                    <a:pt x="86" y="1091"/>
                  </a:lnTo>
                  <a:lnTo>
                    <a:pt x="82" y="1141"/>
                  </a:lnTo>
                  <a:lnTo>
                    <a:pt x="78" y="1161"/>
                  </a:lnTo>
                  <a:lnTo>
                    <a:pt x="76" y="1172"/>
                  </a:lnTo>
                  <a:lnTo>
                    <a:pt x="76" y="1172"/>
                  </a:lnTo>
                  <a:lnTo>
                    <a:pt x="70" y="1192"/>
                  </a:lnTo>
                  <a:lnTo>
                    <a:pt x="64" y="1232"/>
                  </a:lnTo>
                  <a:lnTo>
                    <a:pt x="52" y="1297"/>
                  </a:lnTo>
                  <a:lnTo>
                    <a:pt x="52" y="1297"/>
                  </a:lnTo>
                  <a:lnTo>
                    <a:pt x="46" y="1376"/>
                  </a:lnTo>
                  <a:lnTo>
                    <a:pt x="42" y="1426"/>
                  </a:lnTo>
                  <a:lnTo>
                    <a:pt x="38" y="1454"/>
                  </a:lnTo>
                  <a:lnTo>
                    <a:pt x="38" y="1454"/>
                  </a:lnTo>
                  <a:lnTo>
                    <a:pt x="36" y="1465"/>
                  </a:lnTo>
                  <a:lnTo>
                    <a:pt x="32" y="1487"/>
                  </a:lnTo>
                  <a:lnTo>
                    <a:pt x="30" y="1507"/>
                  </a:lnTo>
                  <a:lnTo>
                    <a:pt x="30" y="1517"/>
                  </a:lnTo>
                  <a:lnTo>
                    <a:pt x="30" y="1523"/>
                  </a:lnTo>
                  <a:lnTo>
                    <a:pt x="30" y="1523"/>
                  </a:lnTo>
                  <a:lnTo>
                    <a:pt x="46" y="1570"/>
                  </a:lnTo>
                  <a:lnTo>
                    <a:pt x="46" y="1570"/>
                  </a:lnTo>
                  <a:lnTo>
                    <a:pt x="48" y="1578"/>
                  </a:lnTo>
                  <a:lnTo>
                    <a:pt x="48" y="1586"/>
                  </a:lnTo>
                  <a:lnTo>
                    <a:pt x="46" y="1594"/>
                  </a:lnTo>
                  <a:lnTo>
                    <a:pt x="44" y="1598"/>
                  </a:lnTo>
                  <a:lnTo>
                    <a:pt x="44" y="1598"/>
                  </a:lnTo>
                  <a:lnTo>
                    <a:pt x="38" y="1606"/>
                  </a:lnTo>
                  <a:lnTo>
                    <a:pt x="30" y="1616"/>
                  </a:lnTo>
                  <a:lnTo>
                    <a:pt x="28" y="1622"/>
                  </a:lnTo>
                  <a:lnTo>
                    <a:pt x="26" y="1628"/>
                  </a:lnTo>
                  <a:lnTo>
                    <a:pt x="26" y="1632"/>
                  </a:lnTo>
                  <a:lnTo>
                    <a:pt x="28" y="1638"/>
                  </a:lnTo>
                  <a:lnTo>
                    <a:pt x="28" y="1638"/>
                  </a:lnTo>
                  <a:lnTo>
                    <a:pt x="38" y="1646"/>
                  </a:lnTo>
                  <a:lnTo>
                    <a:pt x="50" y="1654"/>
                  </a:lnTo>
                  <a:lnTo>
                    <a:pt x="60" y="1658"/>
                  </a:lnTo>
                  <a:lnTo>
                    <a:pt x="70" y="1660"/>
                  </a:lnTo>
                  <a:lnTo>
                    <a:pt x="70" y="1660"/>
                  </a:lnTo>
                  <a:lnTo>
                    <a:pt x="86" y="1660"/>
                  </a:lnTo>
                  <a:lnTo>
                    <a:pt x="103" y="1656"/>
                  </a:lnTo>
                  <a:lnTo>
                    <a:pt x="103" y="1656"/>
                  </a:lnTo>
                  <a:lnTo>
                    <a:pt x="111" y="1654"/>
                  </a:lnTo>
                  <a:lnTo>
                    <a:pt x="121" y="1650"/>
                  </a:lnTo>
                  <a:lnTo>
                    <a:pt x="127" y="1644"/>
                  </a:lnTo>
                  <a:lnTo>
                    <a:pt x="129" y="1642"/>
                  </a:lnTo>
                  <a:lnTo>
                    <a:pt x="131" y="1638"/>
                  </a:lnTo>
                  <a:lnTo>
                    <a:pt x="131" y="1638"/>
                  </a:lnTo>
                  <a:lnTo>
                    <a:pt x="127" y="1616"/>
                  </a:lnTo>
                  <a:lnTo>
                    <a:pt x="125" y="1606"/>
                  </a:lnTo>
                  <a:lnTo>
                    <a:pt x="123" y="1598"/>
                  </a:lnTo>
                  <a:lnTo>
                    <a:pt x="123" y="1598"/>
                  </a:lnTo>
                  <a:lnTo>
                    <a:pt x="125" y="1590"/>
                  </a:lnTo>
                  <a:lnTo>
                    <a:pt x="129" y="1582"/>
                  </a:lnTo>
                  <a:lnTo>
                    <a:pt x="129" y="1582"/>
                  </a:lnTo>
                  <a:lnTo>
                    <a:pt x="143" y="1563"/>
                  </a:lnTo>
                  <a:lnTo>
                    <a:pt x="153" y="1547"/>
                  </a:lnTo>
                  <a:lnTo>
                    <a:pt x="159" y="1531"/>
                  </a:lnTo>
                  <a:lnTo>
                    <a:pt x="159" y="1531"/>
                  </a:lnTo>
                  <a:lnTo>
                    <a:pt x="163" y="1503"/>
                  </a:lnTo>
                  <a:lnTo>
                    <a:pt x="167" y="1465"/>
                  </a:lnTo>
                  <a:lnTo>
                    <a:pt x="169" y="1428"/>
                  </a:lnTo>
                  <a:lnTo>
                    <a:pt x="169" y="1396"/>
                  </a:lnTo>
                  <a:lnTo>
                    <a:pt x="169" y="1396"/>
                  </a:lnTo>
                  <a:lnTo>
                    <a:pt x="171" y="1337"/>
                  </a:lnTo>
                  <a:lnTo>
                    <a:pt x="175" y="1275"/>
                  </a:lnTo>
                  <a:lnTo>
                    <a:pt x="175" y="1275"/>
                  </a:lnTo>
                  <a:lnTo>
                    <a:pt x="187" y="1198"/>
                  </a:lnTo>
                  <a:lnTo>
                    <a:pt x="200" y="1121"/>
                  </a:lnTo>
                  <a:lnTo>
                    <a:pt x="200" y="1121"/>
                  </a:lnTo>
                  <a:lnTo>
                    <a:pt x="210" y="1071"/>
                  </a:lnTo>
                  <a:lnTo>
                    <a:pt x="218" y="1018"/>
                  </a:lnTo>
                  <a:lnTo>
                    <a:pt x="218" y="1018"/>
                  </a:lnTo>
                  <a:lnTo>
                    <a:pt x="230" y="964"/>
                  </a:lnTo>
                  <a:lnTo>
                    <a:pt x="236" y="929"/>
                  </a:lnTo>
                  <a:lnTo>
                    <a:pt x="236" y="929"/>
                  </a:lnTo>
                  <a:lnTo>
                    <a:pt x="236" y="927"/>
                  </a:lnTo>
                  <a:lnTo>
                    <a:pt x="238" y="929"/>
                  </a:lnTo>
                  <a:lnTo>
                    <a:pt x="240" y="939"/>
                  </a:lnTo>
                  <a:lnTo>
                    <a:pt x="242" y="957"/>
                  </a:lnTo>
                  <a:lnTo>
                    <a:pt x="242" y="957"/>
                  </a:lnTo>
                  <a:lnTo>
                    <a:pt x="242" y="1014"/>
                  </a:lnTo>
                  <a:lnTo>
                    <a:pt x="244" y="1089"/>
                  </a:lnTo>
                  <a:lnTo>
                    <a:pt x="244" y="1089"/>
                  </a:lnTo>
                  <a:lnTo>
                    <a:pt x="244" y="1164"/>
                  </a:lnTo>
                  <a:lnTo>
                    <a:pt x="244" y="1236"/>
                  </a:lnTo>
                  <a:lnTo>
                    <a:pt x="244" y="1236"/>
                  </a:lnTo>
                  <a:lnTo>
                    <a:pt x="248" y="1307"/>
                  </a:lnTo>
                  <a:lnTo>
                    <a:pt x="248" y="1376"/>
                  </a:lnTo>
                  <a:lnTo>
                    <a:pt x="248" y="1376"/>
                  </a:lnTo>
                  <a:lnTo>
                    <a:pt x="248" y="1396"/>
                  </a:lnTo>
                  <a:lnTo>
                    <a:pt x="250" y="1404"/>
                  </a:lnTo>
                  <a:lnTo>
                    <a:pt x="252" y="1414"/>
                  </a:lnTo>
                  <a:lnTo>
                    <a:pt x="252" y="1414"/>
                  </a:lnTo>
                  <a:lnTo>
                    <a:pt x="256" y="1424"/>
                  </a:lnTo>
                  <a:lnTo>
                    <a:pt x="260" y="1438"/>
                  </a:lnTo>
                  <a:lnTo>
                    <a:pt x="260" y="1454"/>
                  </a:lnTo>
                  <a:lnTo>
                    <a:pt x="260" y="1465"/>
                  </a:lnTo>
                  <a:lnTo>
                    <a:pt x="260" y="1465"/>
                  </a:lnTo>
                  <a:lnTo>
                    <a:pt x="254" y="1475"/>
                  </a:lnTo>
                  <a:lnTo>
                    <a:pt x="250" y="1485"/>
                  </a:lnTo>
                  <a:lnTo>
                    <a:pt x="246" y="1493"/>
                  </a:lnTo>
                  <a:lnTo>
                    <a:pt x="244" y="1503"/>
                  </a:lnTo>
                  <a:lnTo>
                    <a:pt x="244" y="1503"/>
                  </a:lnTo>
                  <a:lnTo>
                    <a:pt x="246" y="1521"/>
                  </a:lnTo>
                  <a:lnTo>
                    <a:pt x="248" y="1537"/>
                  </a:lnTo>
                  <a:lnTo>
                    <a:pt x="248" y="1537"/>
                  </a:lnTo>
                  <a:lnTo>
                    <a:pt x="246" y="1568"/>
                  </a:lnTo>
                  <a:lnTo>
                    <a:pt x="246" y="1586"/>
                  </a:lnTo>
                  <a:lnTo>
                    <a:pt x="248" y="1594"/>
                  </a:lnTo>
                  <a:lnTo>
                    <a:pt x="248" y="1594"/>
                  </a:lnTo>
                  <a:lnTo>
                    <a:pt x="266" y="1600"/>
                  </a:lnTo>
                  <a:lnTo>
                    <a:pt x="278" y="1602"/>
                  </a:lnTo>
                  <a:lnTo>
                    <a:pt x="286" y="1602"/>
                  </a:lnTo>
                  <a:lnTo>
                    <a:pt x="286" y="1602"/>
                  </a:lnTo>
                  <a:lnTo>
                    <a:pt x="289" y="1600"/>
                  </a:lnTo>
                  <a:lnTo>
                    <a:pt x="293" y="1600"/>
                  </a:lnTo>
                  <a:lnTo>
                    <a:pt x="299" y="1602"/>
                  </a:lnTo>
                  <a:lnTo>
                    <a:pt x="301" y="1606"/>
                  </a:lnTo>
                  <a:lnTo>
                    <a:pt x="301" y="1606"/>
                  </a:lnTo>
                  <a:lnTo>
                    <a:pt x="307" y="1612"/>
                  </a:lnTo>
                  <a:lnTo>
                    <a:pt x="315" y="1620"/>
                  </a:lnTo>
                  <a:lnTo>
                    <a:pt x="325" y="1626"/>
                  </a:lnTo>
                  <a:lnTo>
                    <a:pt x="339" y="1630"/>
                  </a:lnTo>
                  <a:lnTo>
                    <a:pt x="339" y="1630"/>
                  </a:lnTo>
                  <a:lnTo>
                    <a:pt x="355" y="1632"/>
                  </a:lnTo>
                  <a:lnTo>
                    <a:pt x="371" y="1634"/>
                  </a:lnTo>
                  <a:lnTo>
                    <a:pt x="386" y="1632"/>
                  </a:lnTo>
                  <a:lnTo>
                    <a:pt x="398" y="1628"/>
                  </a:lnTo>
                  <a:lnTo>
                    <a:pt x="398" y="1628"/>
                  </a:lnTo>
                  <a:lnTo>
                    <a:pt x="406" y="1622"/>
                  </a:lnTo>
                  <a:lnTo>
                    <a:pt x="410" y="1616"/>
                  </a:lnTo>
                  <a:lnTo>
                    <a:pt x="412" y="1610"/>
                  </a:lnTo>
                  <a:lnTo>
                    <a:pt x="410" y="1606"/>
                  </a:lnTo>
                  <a:lnTo>
                    <a:pt x="410" y="1606"/>
                  </a:lnTo>
                  <a:lnTo>
                    <a:pt x="396" y="1596"/>
                  </a:lnTo>
                  <a:lnTo>
                    <a:pt x="396" y="15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99"/>
            <p:cNvSpPr/>
            <p:nvPr/>
          </p:nvSpPr>
          <p:spPr bwMode="auto">
            <a:xfrm>
              <a:off x="6946335" y="3281112"/>
              <a:ext cx="185482" cy="664053"/>
            </a:xfrm>
            <a:custGeom>
              <a:avLst/>
              <a:gdLst/>
              <a:ahLst/>
              <a:cxnLst>
                <a:cxn ang="0">
                  <a:pos x="125" y="469"/>
                </a:cxn>
                <a:cxn ang="0">
                  <a:pos x="125" y="469"/>
                </a:cxn>
                <a:cxn ang="0">
                  <a:pos x="111" y="469"/>
                </a:cxn>
                <a:cxn ang="0">
                  <a:pos x="101" y="467"/>
                </a:cxn>
                <a:cxn ang="0">
                  <a:pos x="93" y="463"/>
                </a:cxn>
                <a:cxn ang="0">
                  <a:pos x="93" y="463"/>
                </a:cxn>
                <a:cxn ang="0">
                  <a:pos x="87" y="459"/>
                </a:cxn>
                <a:cxn ang="0">
                  <a:pos x="81" y="457"/>
                </a:cxn>
                <a:cxn ang="0">
                  <a:pos x="75" y="457"/>
                </a:cxn>
                <a:cxn ang="0">
                  <a:pos x="67" y="457"/>
                </a:cxn>
                <a:cxn ang="0">
                  <a:pos x="67" y="457"/>
                </a:cxn>
                <a:cxn ang="0">
                  <a:pos x="56" y="455"/>
                </a:cxn>
                <a:cxn ang="0">
                  <a:pos x="52" y="453"/>
                </a:cxn>
                <a:cxn ang="0">
                  <a:pos x="52" y="453"/>
                </a:cxn>
                <a:cxn ang="0">
                  <a:pos x="54" y="448"/>
                </a:cxn>
                <a:cxn ang="0">
                  <a:pos x="59" y="430"/>
                </a:cxn>
                <a:cxn ang="0">
                  <a:pos x="61" y="416"/>
                </a:cxn>
                <a:cxn ang="0">
                  <a:pos x="61" y="398"/>
                </a:cxn>
                <a:cxn ang="0">
                  <a:pos x="61" y="376"/>
                </a:cxn>
                <a:cxn ang="0">
                  <a:pos x="59" y="352"/>
                </a:cxn>
                <a:cxn ang="0">
                  <a:pos x="59" y="352"/>
                </a:cxn>
                <a:cxn ang="0">
                  <a:pos x="48" y="255"/>
                </a:cxn>
                <a:cxn ang="0">
                  <a:pos x="40" y="216"/>
                </a:cxn>
                <a:cxn ang="0">
                  <a:pos x="34" y="186"/>
                </a:cxn>
                <a:cxn ang="0">
                  <a:pos x="34" y="186"/>
                </a:cxn>
                <a:cxn ang="0">
                  <a:pos x="20" y="121"/>
                </a:cxn>
                <a:cxn ang="0">
                  <a:pos x="8" y="67"/>
                </a:cxn>
                <a:cxn ang="0">
                  <a:pos x="8" y="67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8" y="8"/>
                </a:cxn>
                <a:cxn ang="0">
                  <a:pos x="14" y="16"/>
                </a:cxn>
                <a:cxn ang="0">
                  <a:pos x="20" y="24"/>
                </a:cxn>
                <a:cxn ang="0">
                  <a:pos x="20" y="24"/>
                </a:cxn>
                <a:cxn ang="0">
                  <a:pos x="48" y="49"/>
                </a:cxn>
                <a:cxn ang="0">
                  <a:pos x="71" y="71"/>
                </a:cxn>
                <a:cxn ang="0">
                  <a:pos x="71" y="71"/>
                </a:cxn>
                <a:cxn ang="0">
                  <a:pos x="75" y="73"/>
                </a:cxn>
                <a:cxn ang="0">
                  <a:pos x="81" y="73"/>
                </a:cxn>
                <a:cxn ang="0">
                  <a:pos x="85" y="71"/>
                </a:cxn>
                <a:cxn ang="0">
                  <a:pos x="89" y="67"/>
                </a:cxn>
                <a:cxn ang="0">
                  <a:pos x="89" y="67"/>
                </a:cxn>
                <a:cxn ang="0">
                  <a:pos x="117" y="34"/>
                </a:cxn>
                <a:cxn ang="0">
                  <a:pos x="117" y="34"/>
                </a:cxn>
                <a:cxn ang="0">
                  <a:pos x="119" y="40"/>
                </a:cxn>
                <a:cxn ang="0">
                  <a:pos x="119" y="44"/>
                </a:cxn>
                <a:cxn ang="0">
                  <a:pos x="123" y="46"/>
                </a:cxn>
                <a:cxn ang="0">
                  <a:pos x="123" y="46"/>
                </a:cxn>
                <a:cxn ang="0">
                  <a:pos x="125" y="61"/>
                </a:cxn>
                <a:cxn ang="0">
                  <a:pos x="127" y="95"/>
                </a:cxn>
                <a:cxn ang="0">
                  <a:pos x="131" y="156"/>
                </a:cxn>
                <a:cxn ang="0">
                  <a:pos x="131" y="156"/>
                </a:cxn>
                <a:cxn ang="0">
                  <a:pos x="123" y="271"/>
                </a:cxn>
                <a:cxn ang="0">
                  <a:pos x="121" y="347"/>
                </a:cxn>
                <a:cxn ang="0">
                  <a:pos x="119" y="392"/>
                </a:cxn>
                <a:cxn ang="0">
                  <a:pos x="119" y="392"/>
                </a:cxn>
                <a:cxn ang="0">
                  <a:pos x="121" y="440"/>
                </a:cxn>
                <a:cxn ang="0">
                  <a:pos x="125" y="469"/>
                </a:cxn>
                <a:cxn ang="0">
                  <a:pos x="125" y="469"/>
                </a:cxn>
              </a:cxnLst>
              <a:rect l="0" t="0" r="r" b="b"/>
              <a:pathLst>
                <a:path w="131" h="469">
                  <a:moveTo>
                    <a:pt x="125" y="469"/>
                  </a:moveTo>
                  <a:lnTo>
                    <a:pt x="125" y="469"/>
                  </a:lnTo>
                  <a:lnTo>
                    <a:pt x="111" y="469"/>
                  </a:lnTo>
                  <a:lnTo>
                    <a:pt x="101" y="467"/>
                  </a:lnTo>
                  <a:lnTo>
                    <a:pt x="93" y="463"/>
                  </a:lnTo>
                  <a:lnTo>
                    <a:pt x="93" y="463"/>
                  </a:lnTo>
                  <a:lnTo>
                    <a:pt x="87" y="459"/>
                  </a:lnTo>
                  <a:lnTo>
                    <a:pt x="81" y="457"/>
                  </a:lnTo>
                  <a:lnTo>
                    <a:pt x="75" y="457"/>
                  </a:lnTo>
                  <a:lnTo>
                    <a:pt x="67" y="457"/>
                  </a:lnTo>
                  <a:lnTo>
                    <a:pt x="67" y="457"/>
                  </a:lnTo>
                  <a:lnTo>
                    <a:pt x="56" y="455"/>
                  </a:lnTo>
                  <a:lnTo>
                    <a:pt x="52" y="453"/>
                  </a:lnTo>
                  <a:lnTo>
                    <a:pt x="52" y="453"/>
                  </a:lnTo>
                  <a:lnTo>
                    <a:pt x="54" y="448"/>
                  </a:lnTo>
                  <a:lnTo>
                    <a:pt x="59" y="430"/>
                  </a:lnTo>
                  <a:lnTo>
                    <a:pt x="61" y="416"/>
                  </a:lnTo>
                  <a:lnTo>
                    <a:pt x="61" y="398"/>
                  </a:lnTo>
                  <a:lnTo>
                    <a:pt x="61" y="376"/>
                  </a:lnTo>
                  <a:lnTo>
                    <a:pt x="59" y="352"/>
                  </a:lnTo>
                  <a:lnTo>
                    <a:pt x="59" y="352"/>
                  </a:lnTo>
                  <a:lnTo>
                    <a:pt x="48" y="255"/>
                  </a:lnTo>
                  <a:lnTo>
                    <a:pt x="40" y="216"/>
                  </a:lnTo>
                  <a:lnTo>
                    <a:pt x="34" y="186"/>
                  </a:lnTo>
                  <a:lnTo>
                    <a:pt x="34" y="186"/>
                  </a:lnTo>
                  <a:lnTo>
                    <a:pt x="20" y="121"/>
                  </a:lnTo>
                  <a:lnTo>
                    <a:pt x="8" y="67"/>
                  </a:lnTo>
                  <a:lnTo>
                    <a:pt x="8" y="67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8"/>
                  </a:lnTo>
                  <a:lnTo>
                    <a:pt x="14" y="1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48" y="4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5" y="73"/>
                  </a:lnTo>
                  <a:lnTo>
                    <a:pt x="81" y="73"/>
                  </a:lnTo>
                  <a:lnTo>
                    <a:pt x="85" y="71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5" y="61"/>
                  </a:lnTo>
                  <a:lnTo>
                    <a:pt x="127" y="95"/>
                  </a:lnTo>
                  <a:lnTo>
                    <a:pt x="131" y="156"/>
                  </a:lnTo>
                  <a:lnTo>
                    <a:pt x="131" y="156"/>
                  </a:lnTo>
                  <a:lnTo>
                    <a:pt x="123" y="271"/>
                  </a:lnTo>
                  <a:lnTo>
                    <a:pt x="121" y="347"/>
                  </a:lnTo>
                  <a:lnTo>
                    <a:pt x="119" y="392"/>
                  </a:lnTo>
                  <a:lnTo>
                    <a:pt x="119" y="392"/>
                  </a:lnTo>
                  <a:lnTo>
                    <a:pt x="121" y="440"/>
                  </a:lnTo>
                  <a:lnTo>
                    <a:pt x="125" y="469"/>
                  </a:lnTo>
                  <a:lnTo>
                    <a:pt x="125" y="46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100"/>
            <p:cNvSpPr/>
            <p:nvPr/>
          </p:nvSpPr>
          <p:spPr bwMode="auto">
            <a:xfrm>
              <a:off x="7072349" y="3373145"/>
              <a:ext cx="33981" cy="62299"/>
            </a:xfrm>
            <a:custGeom>
              <a:avLst/>
              <a:gdLst/>
              <a:ahLst/>
              <a:cxnLst>
                <a:cxn ang="0">
                  <a:pos x="24" y="42"/>
                </a:cxn>
                <a:cxn ang="0">
                  <a:pos x="24" y="42"/>
                </a:cxn>
                <a:cxn ang="0">
                  <a:pos x="16" y="22"/>
                </a:cxn>
                <a:cxn ang="0">
                  <a:pos x="16" y="22"/>
                </a:cxn>
                <a:cxn ang="0">
                  <a:pos x="16" y="22"/>
                </a:cxn>
                <a:cxn ang="0">
                  <a:pos x="8" y="6"/>
                </a:cxn>
                <a:cxn ang="0">
                  <a:pos x="6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6" y="8"/>
                </a:cxn>
                <a:cxn ang="0">
                  <a:pos x="14" y="22"/>
                </a:cxn>
                <a:cxn ang="0">
                  <a:pos x="14" y="22"/>
                </a:cxn>
                <a:cxn ang="0">
                  <a:pos x="14" y="22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4" y="42"/>
                </a:cxn>
                <a:cxn ang="0">
                  <a:pos x="24" y="42"/>
                </a:cxn>
              </a:cxnLst>
              <a:rect l="0" t="0" r="r" b="b"/>
              <a:pathLst>
                <a:path w="24" h="44">
                  <a:moveTo>
                    <a:pt x="24" y="42"/>
                  </a:moveTo>
                  <a:lnTo>
                    <a:pt x="24" y="4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8" y="6"/>
                  </a:lnTo>
                  <a:lnTo>
                    <a:pt x="6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4"/>
                  </a:lnTo>
                  <a:lnTo>
                    <a:pt x="6" y="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42"/>
                  </a:lnTo>
                  <a:lnTo>
                    <a:pt x="24" y="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101"/>
            <p:cNvSpPr/>
            <p:nvPr/>
          </p:nvSpPr>
          <p:spPr bwMode="auto">
            <a:xfrm>
              <a:off x="7103499" y="3387304"/>
              <a:ext cx="22654" cy="4530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4" y="0"/>
                </a:cxn>
                <a:cxn ang="0">
                  <a:pos x="0" y="30"/>
                </a:cxn>
                <a:cxn ang="0">
                  <a:pos x="2" y="32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6" h="32">
                  <a:moveTo>
                    <a:pt x="16" y="0"/>
                  </a:moveTo>
                  <a:lnTo>
                    <a:pt x="14" y="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102"/>
            <p:cNvSpPr/>
            <p:nvPr/>
          </p:nvSpPr>
          <p:spPr bwMode="auto">
            <a:xfrm>
              <a:off x="6954831" y="3367481"/>
              <a:ext cx="77875" cy="50972"/>
            </a:xfrm>
            <a:custGeom>
              <a:avLst/>
              <a:gdLst/>
              <a:ahLst/>
              <a:cxnLst>
                <a:cxn ang="0">
                  <a:pos x="18" y="32"/>
                </a:cxn>
                <a:cxn ang="0">
                  <a:pos x="18" y="32"/>
                </a:cxn>
                <a:cxn ang="0">
                  <a:pos x="20" y="28"/>
                </a:cxn>
                <a:cxn ang="0">
                  <a:pos x="24" y="24"/>
                </a:cxn>
                <a:cxn ang="0">
                  <a:pos x="34" y="14"/>
                </a:cxn>
                <a:cxn ang="0">
                  <a:pos x="46" y="6"/>
                </a:cxn>
                <a:cxn ang="0">
                  <a:pos x="53" y="4"/>
                </a:cxn>
                <a:cxn ang="0">
                  <a:pos x="53" y="4"/>
                </a:cxn>
                <a:cxn ang="0">
                  <a:pos x="53" y="4"/>
                </a:cxn>
                <a:cxn ang="0">
                  <a:pos x="55" y="4"/>
                </a:cxn>
                <a:cxn ang="0">
                  <a:pos x="55" y="4"/>
                </a:cxn>
                <a:cxn ang="0">
                  <a:pos x="55" y="0"/>
                </a:cxn>
                <a:cxn ang="0">
                  <a:pos x="55" y="0"/>
                </a:cxn>
                <a:cxn ang="0">
                  <a:pos x="53" y="0"/>
                </a:cxn>
                <a:cxn ang="0">
                  <a:pos x="53" y="0"/>
                </a:cxn>
                <a:cxn ang="0">
                  <a:pos x="53" y="0"/>
                </a:cxn>
                <a:cxn ang="0">
                  <a:pos x="46" y="4"/>
                </a:cxn>
                <a:cxn ang="0">
                  <a:pos x="34" y="10"/>
                </a:cxn>
                <a:cxn ang="0">
                  <a:pos x="24" y="20"/>
                </a:cxn>
                <a:cxn ang="0">
                  <a:pos x="18" y="30"/>
                </a:cxn>
                <a:cxn ang="0">
                  <a:pos x="18" y="3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8" y="36"/>
                </a:cxn>
                <a:cxn ang="0">
                  <a:pos x="18" y="32"/>
                </a:cxn>
                <a:cxn ang="0">
                  <a:pos x="18" y="32"/>
                </a:cxn>
              </a:cxnLst>
              <a:rect l="0" t="0" r="r" b="b"/>
              <a:pathLst>
                <a:path w="55" h="36">
                  <a:moveTo>
                    <a:pt x="18" y="32"/>
                  </a:moveTo>
                  <a:lnTo>
                    <a:pt x="18" y="32"/>
                  </a:lnTo>
                  <a:lnTo>
                    <a:pt x="20" y="28"/>
                  </a:lnTo>
                  <a:lnTo>
                    <a:pt x="24" y="24"/>
                  </a:lnTo>
                  <a:lnTo>
                    <a:pt x="34" y="14"/>
                  </a:lnTo>
                  <a:lnTo>
                    <a:pt x="46" y="6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46" y="4"/>
                  </a:lnTo>
                  <a:lnTo>
                    <a:pt x="34" y="10"/>
                  </a:lnTo>
                  <a:lnTo>
                    <a:pt x="24" y="2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8" y="36"/>
                  </a:lnTo>
                  <a:lnTo>
                    <a:pt x="18" y="32"/>
                  </a:lnTo>
                  <a:lnTo>
                    <a:pt x="18" y="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103"/>
            <p:cNvSpPr/>
            <p:nvPr/>
          </p:nvSpPr>
          <p:spPr bwMode="auto">
            <a:xfrm>
              <a:off x="6889700" y="3898441"/>
              <a:ext cx="67963" cy="94865"/>
            </a:xfrm>
            <a:custGeom>
              <a:avLst/>
              <a:gdLst/>
              <a:ahLst/>
              <a:cxnLst>
                <a:cxn ang="0">
                  <a:pos x="20" y="6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2" y="61"/>
                </a:cxn>
                <a:cxn ang="0">
                  <a:pos x="8" y="43"/>
                </a:cxn>
                <a:cxn ang="0">
                  <a:pos x="20" y="21"/>
                </a:cxn>
                <a:cxn ang="0">
                  <a:pos x="28" y="12"/>
                </a:cxn>
                <a:cxn ang="0">
                  <a:pos x="36" y="2"/>
                </a:cxn>
                <a:cxn ang="0">
                  <a:pos x="36" y="2"/>
                </a:cxn>
                <a:cxn ang="0">
                  <a:pos x="40" y="0"/>
                </a:cxn>
                <a:cxn ang="0">
                  <a:pos x="44" y="0"/>
                </a:cxn>
                <a:cxn ang="0">
                  <a:pos x="48" y="2"/>
                </a:cxn>
                <a:cxn ang="0">
                  <a:pos x="48" y="2"/>
                </a:cxn>
                <a:cxn ang="0">
                  <a:pos x="42" y="8"/>
                </a:cxn>
                <a:cxn ang="0">
                  <a:pos x="34" y="23"/>
                </a:cxn>
                <a:cxn ang="0">
                  <a:pos x="24" y="45"/>
                </a:cxn>
                <a:cxn ang="0">
                  <a:pos x="22" y="55"/>
                </a:cxn>
                <a:cxn ang="0">
                  <a:pos x="20" y="65"/>
                </a:cxn>
                <a:cxn ang="0">
                  <a:pos x="20" y="65"/>
                </a:cxn>
              </a:cxnLst>
              <a:rect l="0" t="0" r="r" b="b"/>
              <a:pathLst>
                <a:path w="48" h="67">
                  <a:moveTo>
                    <a:pt x="20" y="6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2" y="61"/>
                  </a:lnTo>
                  <a:lnTo>
                    <a:pt x="8" y="43"/>
                  </a:lnTo>
                  <a:lnTo>
                    <a:pt x="20" y="21"/>
                  </a:lnTo>
                  <a:lnTo>
                    <a:pt x="28" y="1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2" y="8"/>
                  </a:lnTo>
                  <a:lnTo>
                    <a:pt x="34" y="23"/>
                  </a:lnTo>
                  <a:lnTo>
                    <a:pt x="24" y="45"/>
                  </a:lnTo>
                  <a:lnTo>
                    <a:pt x="22" y="55"/>
                  </a:lnTo>
                  <a:lnTo>
                    <a:pt x="20" y="65"/>
                  </a:lnTo>
                  <a:lnTo>
                    <a:pt x="20" y="6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2653536" y="1492682"/>
            <a:ext cx="6884928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年度公司涌现了许多优秀团队，他们，相互团结、相互支持、相互帮助，出色地完成各项工作要求和生产指标。他们，有的改进工艺、降低成本、提高效率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有的精益求精，产品质量优异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有的以客户满意、市场需求为目标，自我加压，不断改进，持续完善。他们用优异成绩诠释了什么是真正的团队精神！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900162" y="1198074"/>
            <a:ext cx="3471779" cy="4713839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53472" y="1879486"/>
            <a:ext cx="3304445" cy="343466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4750907" y="3440695"/>
            <a:ext cx="67071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-1" y="2559173"/>
            <a:ext cx="165347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5174762" y="3260769"/>
            <a:ext cx="1730729" cy="179927"/>
          </a:xfrm>
          <a:custGeom>
            <a:avLst/>
            <a:gdLst>
              <a:gd name="connsiteX0" fmla="*/ 0 w 1452880"/>
              <a:gd name="connsiteY0" fmla="*/ 157480 h 162560"/>
              <a:gd name="connsiteX1" fmla="*/ 0 w 1452880"/>
              <a:gd name="connsiteY1" fmla="*/ 0 h 162560"/>
              <a:gd name="connsiteX2" fmla="*/ 1290320 w 1452880"/>
              <a:gd name="connsiteY2" fmla="*/ 0 h 162560"/>
              <a:gd name="connsiteX3" fmla="*/ 1452880 w 1452880"/>
              <a:gd name="connsiteY3" fmla="*/ 162560 h 162560"/>
              <a:gd name="connsiteX4" fmla="*/ 0 w 1452880"/>
              <a:gd name="connsiteY4" fmla="*/ 157480 h 16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2880" h="162560">
                <a:moveTo>
                  <a:pt x="0" y="157480"/>
                </a:moveTo>
                <a:lnTo>
                  <a:pt x="0" y="0"/>
                </a:lnTo>
                <a:lnTo>
                  <a:pt x="1290320" y="0"/>
                </a:lnTo>
                <a:lnTo>
                  <a:pt x="1452880" y="162560"/>
                </a:lnTo>
                <a:lnTo>
                  <a:pt x="0" y="157480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5192868" y="3446971"/>
            <a:ext cx="0" cy="23665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637809" y="1631733"/>
            <a:ext cx="3113098" cy="4000768"/>
          </a:xfrm>
          <a:prstGeom prst="rect">
            <a:avLst/>
          </a:prstGeom>
          <a:blipFill dpi="0" rotWithShape="1">
            <a:blip r:embed="rId2"/>
            <a:srcRect/>
            <a:stretch>
              <a:fillRect l="-2000" t="-25000" r="-3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878834" y="3574591"/>
            <a:ext cx="539273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69076" y="2242604"/>
            <a:ext cx="3262432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defRPr>
            </a:lvl1pPr>
          </a:lstStyle>
          <a:p>
            <a:pPr algn="l"/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最佳团队奖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900162" y="1198074"/>
            <a:ext cx="3471779" cy="4713839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53472" y="1879486"/>
            <a:ext cx="3304445" cy="343466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4750907" y="3440695"/>
            <a:ext cx="67071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-1" y="2559173"/>
            <a:ext cx="165347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5174762" y="3260769"/>
            <a:ext cx="1730729" cy="179927"/>
          </a:xfrm>
          <a:custGeom>
            <a:avLst/>
            <a:gdLst>
              <a:gd name="connsiteX0" fmla="*/ 0 w 1452880"/>
              <a:gd name="connsiteY0" fmla="*/ 157480 h 162560"/>
              <a:gd name="connsiteX1" fmla="*/ 0 w 1452880"/>
              <a:gd name="connsiteY1" fmla="*/ 0 h 162560"/>
              <a:gd name="connsiteX2" fmla="*/ 1290320 w 1452880"/>
              <a:gd name="connsiteY2" fmla="*/ 0 h 162560"/>
              <a:gd name="connsiteX3" fmla="*/ 1452880 w 1452880"/>
              <a:gd name="connsiteY3" fmla="*/ 162560 h 162560"/>
              <a:gd name="connsiteX4" fmla="*/ 0 w 1452880"/>
              <a:gd name="connsiteY4" fmla="*/ 157480 h 16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2880" h="162560">
                <a:moveTo>
                  <a:pt x="0" y="157480"/>
                </a:moveTo>
                <a:lnTo>
                  <a:pt x="0" y="0"/>
                </a:lnTo>
                <a:lnTo>
                  <a:pt x="1290320" y="0"/>
                </a:lnTo>
                <a:lnTo>
                  <a:pt x="1452880" y="162560"/>
                </a:lnTo>
                <a:lnTo>
                  <a:pt x="0" y="157480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5192868" y="3446971"/>
            <a:ext cx="0" cy="23665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878834" y="3574591"/>
            <a:ext cx="539273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69076" y="2242604"/>
            <a:ext cx="3262432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defRPr>
            </a:lvl1pPr>
          </a:lstStyle>
          <a:p>
            <a:pPr algn="l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</a:t>
            </a:r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员工奖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37809" y="1631733"/>
            <a:ext cx="3113098" cy="4000768"/>
          </a:xfrm>
          <a:prstGeom prst="rect">
            <a:avLst/>
          </a:prstGeom>
          <a:blipFill dpi="0" rotWithShape="1">
            <a:blip r:embed="rId2"/>
            <a:srcRect/>
            <a:stretch>
              <a:fillRect l="-2000" t="-11000" r="-3000" b="-10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900162" y="1198074"/>
            <a:ext cx="3471779" cy="4713839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53472" y="1879486"/>
            <a:ext cx="3304445" cy="343466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4750907" y="3440695"/>
            <a:ext cx="67071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-1" y="2559173"/>
            <a:ext cx="165347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5174762" y="3260769"/>
            <a:ext cx="1730729" cy="179927"/>
          </a:xfrm>
          <a:custGeom>
            <a:avLst/>
            <a:gdLst>
              <a:gd name="connsiteX0" fmla="*/ 0 w 1452880"/>
              <a:gd name="connsiteY0" fmla="*/ 157480 h 162560"/>
              <a:gd name="connsiteX1" fmla="*/ 0 w 1452880"/>
              <a:gd name="connsiteY1" fmla="*/ 0 h 162560"/>
              <a:gd name="connsiteX2" fmla="*/ 1290320 w 1452880"/>
              <a:gd name="connsiteY2" fmla="*/ 0 h 162560"/>
              <a:gd name="connsiteX3" fmla="*/ 1452880 w 1452880"/>
              <a:gd name="connsiteY3" fmla="*/ 162560 h 162560"/>
              <a:gd name="connsiteX4" fmla="*/ 0 w 1452880"/>
              <a:gd name="connsiteY4" fmla="*/ 157480 h 16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2880" h="162560">
                <a:moveTo>
                  <a:pt x="0" y="157480"/>
                </a:moveTo>
                <a:lnTo>
                  <a:pt x="0" y="0"/>
                </a:lnTo>
                <a:lnTo>
                  <a:pt x="1290320" y="0"/>
                </a:lnTo>
                <a:lnTo>
                  <a:pt x="1452880" y="162560"/>
                </a:lnTo>
                <a:lnTo>
                  <a:pt x="0" y="157480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5192868" y="3446971"/>
            <a:ext cx="0" cy="23665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878834" y="3574591"/>
            <a:ext cx="539273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69076" y="2242604"/>
            <a:ext cx="3262432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defRPr>
            </a:lvl1pPr>
          </a:lstStyle>
          <a:p>
            <a:pPr algn="l"/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最佳奉献奖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46594" y="1631733"/>
            <a:ext cx="3113098" cy="4000768"/>
          </a:xfrm>
          <a:prstGeom prst="rect">
            <a:avLst/>
          </a:prstGeom>
          <a:blipFill dpi="0" rotWithShape="1">
            <a:blip r:embed="rId2"/>
            <a:srcRect/>
            <a:stretch>
              <a:fillRect l="-2000" r="-3000" b="-17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14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56940" y="1858675"/>
            <a:ext cx="5308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节目表演</a:t>
            </a:r>
            <a:endParaRPr lang="zh-CN" altLang="en-US" sz="88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81" y="1896107"/>
            <a:ext cx="4160401" cy="5198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258" y="2970136"/>
            <a:ext cx="4160401" cy="519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42048" y="2076517"/>
            <a:ext cx="4707904" cy="1473674"/>
            <a:chOff x="3278628" y="1931430"/>
            <a:chExt cx="5652289" cy="1769286"/>
          </a:xfrm>
          <a:solidFill>
            <a:schemeClr val="bg1"/>
          </a:solidFill>
        </p:grpSpPr>
        <p:sp>
          <p:nvSpPr>
            <p:cNvPr id="5" name="矩形 4"/>
            <p:cNvSpPr/>
            <p:nvPr/>
          </p:nvSpPr>
          <p:spPr>
            <a:xfrm flipV="1">
              <a:off x="3278628" y="2972930"/>
              <a:ext cx="674126" cy="719582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 flipV="1">
              <a:off x="4108322" y="2261544"/>
              <a:ext cx="674126" cy="1439172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V="1">
              <a:off x="4938016" y="2801080"/>
              <a:ext cx="674126" cy="889275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5767710" y="1931430"/>
              <a:ext cx="674126" cy="1769125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 flipV="1">
              <a:off x="6597404" y="2371513"/>
              <a:ext cx="674126" cy="1329200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flipV="1">
              <a:off x="7427098" y="2257812"/>
              <a:ext cx="674126" cy="1439172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flipV="1">
              <a:off x="8256791" y="2810356"/>
              <a:ext cx="674126" cy="889278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2" name="quaver_186391"/>
          <p:cNvSpPr>
            <a:spLocks noChangeAspect="1"/>
          </p:cNvSpPr>
          <p:nvPr/>
        </p:nvSpPr>
        <p:spPr bwMode="auto">
          <a:xfrm>
            <a:off x="10357266" y="3509606"/>
            <a:ext cx="506510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049" h="606722">
                <a:moveTo>
                  <a:pt x="504049" y="155809"/>
                </a:moveTo>
                <a:lnTo>
                  <a:pt x="504049" y="436630"/>
                </a:lnTo>
                <a:cubicBezTo>
                  <a:pt x="504049" y="479642"/>
                  <a:pt x="457498" y="514478"/>
                  <a:pt x="400088" y="514478"/>
                </a:cubicBezTo>
                <a:cubicBezTo>
                  <a:pt x="342590" y="514478"/>
                  <a:pt x="296039" y="479642"/>
                  <a:pt x="296039" y="436630"/>
                </a:cubicBezTo>
                <a:cubicBezTo>
                  <a:pt x="296039" y="393618"/>
                  <a:pt x="342590" y="358782"/>
                  <a:pt x="400088" y="358782"/>
                </a:cubicBezTo>
                <a:cubicBezTo>
                  <a:pt x="424654" y="358782"/>
                  <a:pt x="447262" y="365181"/>
                  <a:pt x="465064" y="375845"/>
                </a:cubicBezTo>
                <a:lnTo>
                  <a:pt x="465064" y="220860"/>
                </a:lnTo>
                <a:lnTo>
                  <a:pt x="207921" y="296842"/>
                </a:lnTo>
                <a:lnTo>
                  <a:pt x="207921" y="528786"/>
                </a:lnTo>
                <a:cubicBezTo>
                  <a:pt x="207921" y="571797"/>
                  <a:pt x="161370" y="606722"/>
                  <a:pt x="103961" y="606722"/>
                </a:cubicBezTo>
                <a:cubicBezTo>
                  <a:pt x="46551" y="606722"/>
                  <a:pt x="0" y="571797"/>
                  <a:pt x="0" y="528786"/>
                </a:cubicBezTo>
                <a:cubicBezTo>
                  <a:pt x="0" y="485774"/>
                  <a:pt x="46551" y="450938"/>
                  <a:pt x="103961" y="450938"/>
                </a:cubicBezTo>
                <a:cubicBezTo>
                  <a:pt x="128527" y="450938"/>
                  <a:pt x="151135" y="457336"/>
                  <a:pt x="168936" y="468089"/>
                </a:cubicBezTo>
                <a:lnTo>
                  <a:pt x="168936" y="254807"/>
                </a:lnTo>
                <a:close/>
                <a:moveTo>
                  <a:pt x="504049" y="0"/>
                </a:moveTo>
                <a:lnTo>
                  <a:pt x="504049" y="115170"/>
                </a:lnTo>
                <a:lnTo>
                  <a:pt x="168934" y="214166"/>
                </a:lnTo>
                <a:lnTo>
                  <a:pt x="168934" y="989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quaver_140326"/>
          <p:cNvSpPr>
            <a:spLocks noChangeAspect="1"/>
          </p:cNvSpPr>
          <p:nvPr/>
        </p:nvSpPr>
        <p:spPr bwMode="auto">
          <a:xfrm>
            <a:off x="9417054" y="1242110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quaver_222795"/>
          <p:cNvSpPr>
            <a:spLocks noChangeAspect="1"/>
          </p:cNvSpPr>
          <p:nvPr/>
        </p:nvSpPr>
        <p:spPr bwMode="auto">
          <a:xfrm>
            <a:off x="1243800" y="1771674"/>
            <a:ext cx="590935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82" h="6182">
                <a:moveTo>
                  <a:pt x="5982" y="155"/>
                </a:moveTo>
                <a:cubicBezTo>
                  <a:pt x="5982" y="66"/>
                  <a:pt x="5900" y="0"/>
                  <a:pt x="5814" y="19"/>
                </a:cubicBezTo>
                <a:lnTo>
                  <a:pt x="2072" y="856"/>
                </a:lnTo>
                <a:cubicBezTo>
                  <a:pt x="2008" y="870"/>
                  <a:pt x="1963" y="926"/>
                  <a:pt x="1963" y="991"/>
                </a:cubicBezTo>
                <a:lnTo>
                  <a:pt x="1963" y="4864"/>
                </a:lnTo>
                <a:cubicBezTo>
                  <a:pt x="1731" y="4678"/>
                  <a:pt x="1417" y="4596"/>
                  <a:pt x="1120" y="4596"/>
                </a:cubicBezTo>
                <a:cubicBezTo>
                  <a:pt x="515" y="4596"/>
                  <a:pt x="0" y="4934"/>
                  <a:pt x="0" y="5389"/>
                </a:cubicBezTo>
                <a:cubicBezTo>
                  <a:pt x="0" y="5844"/>
                  <a:pt x="514" y="6182"/>
                  <a:pt x="1120" y="6182"/>
                </a:cubicBezTo>
                <a:cubicBezTo>
                  <a:pt x="1726" y="6182"/>
                  <a:pt x="2240" y="5844"/>
                  <a:pt x="2240" y="5389"/>
                </a:cubicBezTo>
                <a:lnTo>
                  <a:pt x="2240" y="2446"/>
                </a:lnTo>
                <a:lnTo>
                  <a:pt x="5705" y="1672"/>
                </a:lnTo>
                <a:lnTo>
                  <a:pt x="5705" y="4028"/>
                </a:lnTo>
                <a:cubicBezTo>
                  <a:pt x="5473" y="3841"/>
                  <a:pt x="5159" y="3760"/>
                  <a:pt x="4862" y="3760"/>
                </a:cubicBezTo>
                <a:cubicBezTo>
                  <a:pt x="4256" y="3760"/>
                  <a:pt x="3742" y="4098"/>
                  <a:pt x="3742" y="4553"/>
                </a:cubicBezTo>
                <a:cubicBezTo>
                  <a:pt x="3742" y="5007"/>
                  <a:pt x="4256" y="5346"/>
                  <a:pt x="4862" y="5346"/>
                </a:cubicBezTo>
                <a:cubicBezTo>
                  <a:pt x="5468" y="5346"/>
                  <a:pt x="5982" y="5007"/>
                  <a:pt x="5982" y="4553"/>
                </a:cubicBezTo>
                <a:cubicBezTo>
                  <a:pt x="5982" y="4279"/>
                  <a:pt x="5982" y="208"/>
                  <a:pt x="5982" y="155"/>
                </a:cubicBezTo>
                <a:close/>
                <a:moveTo>
                  <a:pt x="5705" y="328"/>
                </a:moveTo>
                <a:lnTo>
                  <a:pt x="5705" y="556"/>
                </a:lnTo>
                <a:lnTo>
                  <a:pt x="2240" y="1331"/>
                </a:lnTo>
                <a:lnTo>
                  <a:pt x="2240" y="1102"/>
                </a:lnTo>
                <a:lnTo>
                  <a:pt x="5705" y="328"/>
                </a:lnTo>
                <a:close/>
                <a:moveTo>
                  <a:pt x="1120" y="5905"/>
                </a:moveTo>
                <a:cubicBezTo>
                  <a:pt x="663" y="5905"/>
                  <a:pt x="277" y="5669"/>
                  <a:pt x="277" y="5389"/>
                </a:cubicBezTo>
                <a:cubicBezTo>
                  <a:pt x="277" y="5110"/>
                  <a:pt x="663" y="4873"/>
                  <a:pt x="1120" y="4873"/>
                </a:cubicBezTo>
                <a:cubicBezTo>
                  <a:pt x="1577" y="4873"/>
                  <a:pt x="1963" y="5110"/>
                  <a:pt x="1963" y="5389"/>
                </a:cubicBezTo>
                <a:cubicBezTo>
                  <a:pt x="1963" y="5669"/>
                  <a:pt x="1577" y="5905"/>
                  <a:pt x="1120" y="5905"/>
                </a:cubicBezTo>
                <a:close/>
                <a:moveTo>
                  <a:pt x="2240" y="2162"/>
                </a:moveTo>
                <a:lnTo>
                  <a:pt x="2240" y="1615"/>
                </a:lnTo>
                <a:lnTo>
                  <a:pt x="5705" y="840"/>
                </a:lnTo>
                <a:lnTo>
                  <a:pt x="5705" y="1388"/>
                </a:lnTo>
                <a:lnTo>
                  <a:pt x="2240" y="2162"/>
                </a:lnTo>
                <a:close/>
                <a:moveTo>
                  <a:pt x="4862" y="5069"/>
                </a:moveTo>
                <a:cubicBezTo>
                  <a:pt x="4405" y="5069"/>
                  <a:pt x="4019" y="4833"/>
                  <a:pt x="4019" y="4553"/>
                </a:cubicBezTo>
                <a:cubicBezTo>
                  <a:pt x="4019" y="4273"/>
                  <a:pt x="4405" y="4037"/>
                  <a:pt x="4862" y="4037"/>
                </a:cubicBezTo>
                <a:cubicBezTo>
                  <a:pt x="5319" y="4037"/>
                  <a:pt x="5705" y="4273"/>
                  <a:pt x="5705" y="4553"/>
                </a:cubicBezTo>
                <a:cubicBezTo>
                  <a:pt x="5705" y="4833"/>
                  <a:pt x="5319" y="5069"/>
                  <a:pt x="4862" y="50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quaver_140326"/>
          <p:cNvSpPr>
            <a:spLocks noChangeAspect="1"/>
          </p:cNvSpPr>
          <p:nvPr/>
        </p:nvSpPr>
        <p:spPr bwMode="auto">
          <a:xfrm>
            <a:off x="2418860" y="4385235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文本框 15"/>
          <p:cNvSpPr txBox="1"/>
          <p:nvPr/>
        </p:nvSpPr>
        <p:spPr>
          <a:xfrm>
            <a:off x="3860805" y="4163923"/>
            <a:ext cx="4493538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4800" b="1">
                <a:gradFill>
                  <a:gsLst>
                    <a:gs pos="77000">
                      <a:srgbClr val="4C2A1D"/>
                    </a:gs>
                    <a:gs pos="58000">
                      <a:srgbClr val="DCB05D"/>
                    </a:gs>
                    <a:gs pos="0">
                      <a:srgbClr val="9E6F34"/>
                    </a:gs>
                    <a:gs pos="94000">
                      <a:srgbClr val="DBB968"/>
                    </a:gs>
                  </a:gsLst>
                  <a:lin ang="30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0" dirty="0">
                <a:solidFill>
                  <a:schemeClr val="bg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歌曲：感谢有你</a:t>
            </a:r>
            <a:endParaRPr lang="zh-CN" altLang="en-US" b="0" dirty="0">
              <a:solidFill>
                <a:schemeClr val="bg1"/>
              </a:solidFill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303420" y="4744084"/>
            <a:ext cx="3570208" cy="93097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表演者：销售部、策划部、工程部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42048" y="2076517"/>
            <a:ext cx="4707904" cy="1473674"/>
            <a:chOff x="3278628" y="1931430"/>
            <a:chExt cx="5652289" cy="1769286"/>
          </a:xfrm>
          <a:solidFill>
            <a:schemeClr val="bg1"/>
          </a:solidFill>
        </p:grpSpPr>
        <p:sp>
          <p:nvSpPr>
            <p:cNvPr id="5" name="矩形 4"/>
            <p:cNvSpPr/>
            <p:nvPr/>
          </p:nvSpPr>
          <p:spPr>
            <a:xfrm flipV="1">
              <a:off x="3278628" y="2972930"/>
              <a:ext cx="674126" cy="719582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 flipV="1">
              <a:off x="4108322" y="2261544"/>
              <a:ext cx="674126" cy="1439172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V="1">
              <a:off x="4938016" y="2801080"/>
              <a:ext cx="674126" cy="889275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5767710" y="1931430"/>
              <a:ext cx="674126" cy="1769125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 flipV="1">
              <a:off x="6597404" y="2371513"/>
              <a:ext cx="674126" cy="1329200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flipV="1">
              <a:off x="7427098" y="2257812"/>
              <a:ext cx="674126" cy="1439172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flipV="1">
              <a:off x="8256791" y="2810356"/>
              <a:ext cx="674126" cy="889278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2" name="quaver_186391"/>
          <p:cNvSpPr>
            <a:spLocks noChangeAspect="1"/>
          </p:cNvSpPr>
          <p:nvPr/>
        </p:nvSpPr>
        <p:spPr bwMode="auto">
          <a:xfrm>
            <a:off x="10357266" y="3509606"/>
            <a:ext cx="506510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049" h="606722">
                <a:moveTo>
                  <a:pt x="504049" y="155809"/>
                </a:moveTo>
                <a:lnTo>
                  <a:pt x="504049" y="436630"/>
                </a:lnTo>
                <a:cubicBezTo>
                  <a:pt x="504049" y="479642"/>
                  <a:pt x="457498" y="514478"/>
                  <a:pt x="400088" y="514478"/>
                </a:cubicBezTo>
                <a:cubicBezTo>
                  <a:pt x="342590" y="514478"/>
                  <a:pt x="296039" y="479642"/>
                  <a:pt x="296039" y="436630"/>
                </a:cubicBezTo>
                <a:cubicBezTo>
                  <a:pt x="296039" y="393618"/>
                  <a:pt x="342590" y="358782"/>
                  <a:pt x="400088" y="358782"/>
                </a:cubicBezTo>
                <a:cubicBezTo>
                  <a:pt x="424654" y="358782"/>
                  <a:pt x="447262" y="365181"/>
                  <a:pt x="465064" y="375845"/>
                </a:cubicBezTo>
                <a:lnTo>
                  <a:pt x="465064" y="220860"/>
                </a:lnTo>
                <a:lnTo>
                  <a:pt x="207921" y="296842"/>
                </a:lnTo>
                <a:lnTo>
                  <a:pt x="207921" y="528786"/>
                </a:lnTo>
                <a:cubicBezTo>
                  <a:pt x="207921" y="571797"/>
                  <a:pt x="161370" y="606722"/>
                  <a:pt x="103961" y="606722"/>
                </a:cubicBezTo>
                <a:cubicBezTo>
                  <a:pt x="46551" y="606722"/>
                  <a:pt x="0" y="571797"/>
                  <a:pt x="0" y="528786"/>
                </a:cubicBezTo>
                <a:cubicBezTo>
                  <a:pt x="0" y="485774"/>
                  <a:pt x="46551" y="450938"/>
                  <a:pt x="103961" y="450938"/>
                </a:cubicBezTo>
                <a:cubicBezTo>
                  <a:pt x="128527" y="450938"/>
                  <a:pt x="151135" y="457336"/>
                  <a:pt x="168936" y="468089"/>
                </a:cubicBezTo>
                <a:lnTo>
                  <a:pt x="168936" y="254807"/>
                </a:lnTo>
                <a:close/>
                <a:moveTo>
                  <a:pt x="504049" y="0"/>
                </a:moveTo>
                <a:lnTo>
                  <a:pt x="504049" y="115170"/>
                </a:lnTo>
                <a:lnTo>
                  <a:pt x="168934" y="214166"/>
                </a:lnTo>
                <a:lnTo>
                  <a:pt x="168934" y="989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quaver_140326"/>
          <p:cNvSpPr>
            <a:spLocks noChangeAspect="1"/>
          </p:cNvSpPr>
          <p:nvPr/>
        </p:nvSpPr>
        <p:spPr bwMode="auto">
          <a:xfrm>
            <a:off x="9417054" y="1242110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quaver_222795"/>
          <p:cNvSpPr>
            <a:spLocks noChangeAspect="1"/>
          </p:cNvSpPr>
          <p:nvPr/>
        </p:nvSpPr>
        <p:spPr bwMode="auto">
          <a:xfrm>
            <a:off x="1243800" y="1771674"/>
            <a:ext cx="590935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82" h="6182">
                <a:moveTo>
                  <a:pt x="5982" y="155"/>
                </a:moveTo>
                <a:cubicBezTo>
                  <a:pt x="5982" y="66"/>
                  <a:pt x="5900" y="0"/>
                  <a:pt x="5814" y="19"/>
                </a:cubicBezTo>
                <a:lnTo>
                  <a:pt x="2072" y="856"/>
                </a:lnTo>
                <a:cubicBezTo>
                  <a:pt x="2008" y="870"/>
                  <a:pt x="1963" y="926"/>
                  <a:pt x="1963" y="991"/>
                </a:cubicBezTo>
                <a:lnTo>
                  <a:pt x="1963" y="4864"/>
                </a:lnTo>
                <a:cubicBezTo>
                  <a:pt x="1731" y="4678"/>
                  <a:pt x="1417" y="4596"/>
                  <a:pt x="1120" y="4596"/>
                </a:cubicBezTo>
                <a:cubicBezTo>
                  <a:pt x="515" y="4596"/>
                  <a:pt x="0" y="4934"/>
                  <a:pt x="0" y="5389"/>
                </a:cubicBezTo>
                <a:cubicBezTo>
                  <a:pt x="0" y="5844"/>
                  <a:pt x="514" y="6182"/>
                  <a:pt x="1120" y="6182"/>
                </a:cubicBezTo>
                <a:cubicBezTo>
                  <a:pt x="1726" y="6182"/>
                  <a:pt x="2240" y="5844"/>
                  <a:pt x="2240" y="5389"/>
                </a:cubicBezTo>
                <a:lnTo>
                  <a:pt x="2240" y="2446"/>
                </a:lnTo>
                <a:lnTo>
                  <a:pt x="5705" y="1672"/>
                </a:lnTo>
                <a:lnTo>
                  <a:pt x="5705" y="4028"/>
                </a:lnTo>
                <a:cubicBezTo>
                  <a:pt x="5473" y="3841"/>
                  <a:pt x="5159" y="3760"/>
                  <a:pt x="4862" y="3760"/>
                </a:cubicBezTo>
                <a:cubicBezTo>
                  <a:pt x="4256" y="3760"/>
                  <a:pt x="3742" y="4098"/>
                  <a:pt x="3742" y="4553"/>
                </a:cubicBezTo>
                <a:cubicBezTo>
                  <a:pt x="3742" y="5007"/>
                  <a:pt x="4256" y="5346"/>
                  <a:pt x="4862" y="5346"/>
                </a:cubicBezTo>
                <a:cubicBezTo>
                  <a:pt x="5468" y="5346"/>
                  <a:pt x="5982" y="5007"/>
                  <a:pt x="5982" y="4553"/>
                </a:cubicBezTo>
                <a:cubicBezTo>
                  <a:pt x="5982" y="4279"/>
                  <a:pt x="5982" y="208"/>
                  <a:pt x="5982" y="155"/>
                </a:cubicBezTo>
                <a:close/>
                <a:moveTo>
                  <a:pt x="5705" y="328"/>
                </a:moveTo>
                <a:lnTo>
                  <a:pt x="5705" y="556"/>
                </a:lnTo>
                <a:lnTo>
                  <a:pt x="2240" y="1331"/>
                </a:lnTo>
                <a:lnTo>
                  <a:pt x="2240" y="1102"/>
                </a:lnTo>
                <a:lnTo>
                  <a:pt x="5705" y="328"/>
                </a:lnTo>
                <a:close/>
                <a:moveTo>
                  <a:pt x="1120" y="5905"/>
                </a:moveTo>
                <a:cubicBezTo>
                  <a:pt x="663" y="5905"/>
                  <a:pt x="277" y="5669"/>
                  <a:pt x="277" y="5389"/>
                </a:cubicBezTo>
                <a:cubicBezTo>
                  <a:pt x="277" y="5110"/>
                  <a:pt x="663" y="4873"/>
                  <a:pt x="1120" y="4873"/>
                </a:cubicBezTo>
                <a:cubicBezTo>
                  <a:pt x="1577" y="4873"/>
                  <a:pt x="1963" y="5110"/>
                  <a:pt x="1963" y="5389"/>
                </a:cubicBezTo>
                <a:cubicBezTo>
                  <a:pt x="1963" y="5669"/>
                  <a:pt x="1577" y="5905"/>
                  <a:pt x="1120" y="5905"/>
                </a:cubicBezTo>
                <a:close/>
                <a:moveTo>
                  <a:pt x="2240" y="2162"/>
                </a:moveTo>
                <a:lnTo>
                  <a:pt x="2240" y="1615"/>
                </a:lnTo>
                <a:lnTo>
                  <a:pt x="5705" y="840"/>
                </a:lnTo>
                <a:lnTo>
                  <a:pt x="5705" y="1388"/>
                </a:lnTo>
                <a:lnTo>
                  <a:pt x="2240" y="2162"/>
                </a:lnTo>
                <a:close/>
                <a:moveTo>
                  <a:pt x="4862" y="5069"/>
                </a:moveTo>
                <a:cubicBezTo>
                  <a:pt x="4405" y="5069"/>
                  <a:pt x="4019" y="4833"/>
                  <a:pt x="4019" y="4553"/>
                </a:cubicBezTo>
                <a:cubicBezTo>
                  <a:pt x="4019" y="4273"/>
                  <a:pt x="4405" y="4037"/>
                  <a:pt x="4862" y="4037"/>
                </a:cubicBezTo>
                <a:cubicBezTo>
                  <a:pt x="5319" y="4037"/>
                  <a:pt x="5705" y="4273"/>
                  <a:pt x="5705" y="4553"/>
                </a:cubicBezTo>
                <a:cubicBezTo>
                  <a:pt x="5705" y="4833"/>
                  <a:pt x="5319" y="5069"/>
                  <a:pt x="4862" y="50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quaver_140326"/>
          <p:cNvSpPr>
            <a:spLocks noChangeAspect="1"/>
          </p:cNvSpPr>
          <p:nvPr/>
        </p:nvSpPr>
        <p:spPr bwMode="auto">
          <a:xfrm>
            <a:off x="2418860" y="4385235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文本框 15"/>
          <p:cNvSpPr txBox="1"/>
          <p:nvPr/>
        </p:nvSpPr>
        <p:spPr>
          <a:xfrm>
            <a:off x="3553029" y="4163923"/>
            <a:ext cx="5109091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4800" b="1">
                <a:gradFill>
                  <a:gsLst>
                    <a:gs pos="77000">
                      <a:srgbClr val="4C2A1D"/>
                    </a:gs>
                    <a:gs pos="58000">
                      <a:srgbClr val="DCB05D"/>
                    </a:gs>
                    <a:gs pos="0">
                      <a:srgbClr val="9E6F34"/>
                    </a:gs>
                    <a:gs pos="94000">
                      <a:srgbClr val="DBB968"/>
                    </a:gs>
                  </a:gsLst>
                  <a:lin ang="30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0" dirty="0">
                <a:solidFill>
                  <a:schemeClr val="bg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歌曲</a:t>
            </a:r>
            <a:r>
              <a:rPr lang="zh-CN" altLang="en-US" b="0" dirty="0" smtClean="0">
                <a:solidFill>
                  <a:schemeClr val="bg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：爱拼才会赢</a:t>
            </a:r>
            <a:endParaRPr lang="zh-CN" altLang="en-US" b="0" dirty="0">
              <a:solidFill>
                <a:schemeClr val="bg1"/>
              </a:solidFill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303420" y="4744084"/>
            <a:ext cx="3570208" cy="93097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表演者：销售部、策划部、工程部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42048" y="2076517"/>
            <a:ext cx="4707904" cy="1473674"/>
            <a:chOff x="3278628" y="1931430"/>
            <a:chExt cx="5652289" cy="1769286"/>
          </a:xfrm>
          <a:solidFill>
            <a:schemeClr val="bg1"/>
          </a:solidFill>
        </p:grpSpPr>
        <p:sp>
          <p:nvSpPr>
            <p:cNvPr id="5" name="矩形 4"/>
            <p:cNvSpPr/>
            <p:nvPr/>
          </p:nvSpPr>
          <p:spPr>
            <a:xfrm flipV="1">
              <a:off x="3278628" y="2972930"/>
              <a:ext cx="674126" cy="719582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 flipV="1">
              <a:off x="4108322" y="2261544"/>
              <a:ext cx="674126" cy="1439172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V="1">
              <a:off x="4938016" y="2801080"/>
              <a:ext cx="674126" cy="889275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5767710" y="1931430"/>
              <a:ext cx="674126" cy="1769125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 flipV="1">
              <a:off x="6597404" y="2371513"/>
              <a:ext cx="674126" cy="1329200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flipV="1">
              <a:off x="7427098" y="2257812"/>
              <a:ext cx="674126" cy="1439172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flipV="1">
              <a:off x="8256791" y="2810356"/>
              <a:ext cx="674126" cy="889278"/>
            </a:xfrm>
            <a:prstGeom prst="rect">
              <a:avLst/>
            </a:prstGeom>
            <a:grpFill/>
            <a:ln w="28575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2" name="quaver_186391"/>
          <p:cNvSpPr>
            <a:spLocks noChangeAspect="1"/>
          </p:cNvSpPr>
          <p:nvPr/>
        </p:nvSpPr>
        <p:spPr bwMode="auto">
          <a:xfrm>
            <a:off x="10357266" y="3509606"/>
            <a:ext cx="506510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049" h="606722">
                <a:moveTo>
                  <a:pt x="504049" y="155809"/>
                </a:moveTo>
                <a:lnTo>
                  <a:pt x="504049" y="436630"/>
                </a:lnTo>
                <a:cubicBezTo>
                  <a:pt x="504049" y="479642"/>
                  <a:pt x="457498" y="514478"/>
                  <a:pt x="400088" y="514478"/>
                </a:cubicBezTo>
                <a:cubicBezTo>
                  <a:pt x="342590" y="514478"/>
                  <a:pt x="296039" y="479642"/>
                  <a:pt x="296039" y="436630"/>
                </a:cubicBezTo>
                <a:cubicBezTo>
                  <a:pt x="296039" y="393618"/>
                  <a:pt x="342590" y="358782"/>
                  <a:pt x="400088" y="358782"/>
                </a:cubicBezTo>
                <a:cubicBezTo>
                  <a:pt x="424654" y="358782"/>
                  <a:pt x="447262" y="365181"/>
                  <a:pt x="465064" y="375845"/>
                </a:cubicBezTo>
                <a:lnTo>
                  <a:pt x="465064" y="220860"/>
                </a:lnTo>
                <a:lnTo>
                  <a:pt x="207921" y="296842"/>
                </a:lnTo>
                <a:lnTo>
                  <a:pt x="207921" y="528786"/>
                </a:lnTo>
                <a:cubicBezTo>
                  <a:pt x="207921" y="571797"/>
                  <a:pt x="161370" y="606722"/>
                  <a:pt x="103961" y="606722"/>
                </a:cubicBezTo>
                <a:cubicBezTo>
                  <a:pt x="46551" y="606722"/>
                  <a:pt x="0" y="571797"/>
                  <a:pt x="0" y="528786"/>
                </a:cubicBezTo>
                <a:cubicBezTo>
                  <a:pt x="0" y="485774"/>
                  <a:pt x="46551" y="450938"/>
                  <a:pt x="103961" y="450938"/>
                </a:cubicBezTo>
                <a:cubicBezTo>
                  <a:pt x="128527" y="450938"/>
                  <a:pt x="151135" y="457336"/>
                  <a:pt x="168936" y="468089"/>
                </a:cubicBezTo>
                <a:lnTo>
                  <a:pt x="168936" y="254807"/>
                </a:lnTo>
                <a:close/>
                <a:moveTo>
                  <a:pt x="504049" y="0"/>
                </a:moveTo>
                <a:lnTo>
                  <a:pt x="504049" y="115170"/>
                </a:lnTo>
                <a:lnTo>
                  <a:pt x="168934" y="214166"/>
                </a:lnTo>
                <a:lnTo>
                  <a:pt x="168934" y="989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quaver_140326"/>
          <p:cNvSpPr>
            <a:spLocks noChangeAspect="1"/>
          </p:cNvSpPr>
          <p:nvPr/>
        </p:nvSpPr>
        <p:spPr bwMode="auto">
          <a:xfrm>
            <a:off x="9417054" y="1242110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quaver_222795"/>
          <p:cNvSpPr>
            <a:spLocks noChangeAspect="1"/>
          </p:cNvSpPr>
          <p:nvPr/>
        </p:nvSpPr>
        <p:spPr bwMode="auto">
          <a:xfrm>
            <a:off x="1243800" y="1771674"/>
            <a:ext cx="590935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82" h="6182">
                <a:moveTo>
                  <a:pt x="5982" y="155"/>
                </a:moveTo>
                <a:cubicBezTo>
                  <a:pt x="5982" y="66"/>
                  <a:pt x="5900" y="0"/>
                  <a:pt x="5814" y="19"/>
                </a:cubicBezTo>
                <a:lnTo>
                  <a:pt x="2072" y="856"/>
                </a:lnTo>
                <a:cubicBezTo>
                  <a:pt x="2008" y="870"/>
                  <a:pt x="1963" y="926"/>
                  <a:pt x="1963" y="991"/>
                </a:cubicBezTo>
                <a:lnTo>
                  <a:pt x="1963" y="4864"/>
                </a:lnTo>
                <a:cubicBezTo>
                  <a:pt x="1731" y="4678"/>
                  <a:pt x="1417" y="4596"/>
                  <a:pt x="1120" y="4596"/>
                </a:cubicBezTo>
                <a:cubicBezTo>
                  <a:pt x="515" y="4596"/>
                  <a:pt x="0" y="4934"/>
                  <a:pt x="0" y="5389"/>
                </a:cubicBezTo>
                <a:cubicBezTo>
                  <a:pt x="0" y="5844"/>
                  <a:pt x="514" y="6182"/>
                  <a:pt x="1120" y="6182"/>
                </a:cubicBezTo>
                <a:cubicBezTo>
                  <a:pt x="1726" y="6182"/>
                  <a:pt x="2240" y="5844"/>
                  <a:pt x="2240" y="5389"/>
                </a:cubicBezTo>
                <a:lnTo>
                  <a:pt x="2240" y="2446"/>
                </a:lnTo>
                <a:lnTo>
                  <a:pt x="5705" y="1672"/>
                </a:lnTo>
                <a:lnTo>
                  <a:pt x="5705" y="4028"/>
                </a:lnTo>
                <a:cubicBezTo>
                  <a:pt x="5473" y="3841"/>
                  <a:pt x="5159" y="3760"/>
                  <a:pt x="4862" y="3760"/>
                </a:cubicBezTo>
                <a:cubicBezTo>
                  <a:pt x="4256" y="3760"/>
                  <a:pt x="3742" y="4098"/>
                  <a:pt x="3742" y="4553"/>
                </a:cubicBezTo>
                <a:cubicBezTo>
                  <a:pt x="3742" y="5007"/>
                  <a:pt x="4256" y="5346"/>
                  <a:pt x="4862" y="5346"/>
                </a:cubicBezTo>
                <a:cubicBezTo>
                  <a:pt x="5468" y="5346"/>
                  <a:pt x="5982" y="5007"/>
                  <a:pt x="5982" y="4553"/>
                </a:cubicBezTo>
                <a:cubicBezTo>
                  <a:pt x="5982" y="4279"/>
                  <a:pt x="5982" y="208"/>
                  <a:pt x="5982" y="155"/>
                </a:cubicBezTo>
                <a:close/>
                <a:moveTo>
                  <a:pt x="5705" y="328"/>
                </a:moveTo>
                <a:lnTo>
                  <a:pt x="5705" y="556"/>
                </a:lnTo>
                <a:lnTo>
                  <a:pt x="2240" y="1331"/>
                </a:lnTo>
                <a:lnTo>
                  <a:pt x="2240" y="1102"/>
                </a:lnTo>
                <a:lnTo>
                  <a:pt x="5705" y="328"/>
                </a:lnTo>
                <a:close/>
                <a:moveTo>
                  <a:pt x="1120" y="5905"/>
                </a:moveTo>
                <a:cubicBezTo>
                  <a:pt x="663" y="5905"/>
                  <a:pt x="277" y="5669"/>
                  <a:pt x="277" y="5389"/>
                </a:cubicBezTo>
                <a:cubicBezTo>
                  <a:pt x="277" y="5110"/>
                  <a:pt x="663" y="4873"/>
                  <a:pt x="1120" y="4873"/>
                </a:cubicBezTo>
                <a:cubicBezTo>
                  <a:pt x="1577" y="4873"/>
                  <a:pt x="1963" y="5110"/>
                  <a:pt x="1963" y="5389"/>
                </a:cubicBezTo>
                <a:cubicBezTo>
                  <a:pt x="1963" y="5669"/>
                  <a:pt x="1577" y="5905"/>
                  <a:pt x="1120" y="5905"/>
                </a:cubicBezTo>
                <a:close/>
                <a:moveTo>
                  <a:pt x="2240" y="2162"/>
                </a:moveTo>
                <a:lnTo>
                  <a:pt x="2240" y="1615"/>
                </a:lnTo>
                <a:lnTo>
                  <a:pt x="5705" y="840"/>
                </a:lnTo>
                <a:lnTo>
                  <a:pt x="5705" y="1388"/>
                </a:lnTo>
                <a:lnTo>
                  <a:pt x="2240" y="2162"/>
                </a:lnTo>
                <a:close/>
                <a:moveTo>
                  <a:pt x="4862" y="5069"/>
                </a:moveTo>
                <a:cubicBezTo>
                  <a:pt x="4405" y="5069"/>
                  <a:pt x="4019" y="4833"/>
                  <a:pt x="4019" y="4553"/>
                </a:cubicBezTo>
                <a:cubicBezTo>
                  <a:pt x="4019" y="4273"/>
                  <a:pt x="4405" y="4037"/>
                  <a:pt x="4862" y="4037"/>
                </a:cubicBezTo>
                <a:cubicBezTo>
                  <a:pt x="5319" y="4037"/>
                  <a:pt x="5705" y="4273"/>
                  <a:pt x="5705" y="4553"/>
                </a:cubicBezTo>
                <a:cubicBezTo>
                  <a:pt x="5705" y="4833"/>
                  <a:pt x="5319" y="5069"/>
                  <a:pt x="4862" y="50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quaver_140326"/>
          <p:cNvSpPr>
            <a:spLocks noChangeAspect="1"/>
          </p:cNvSpPr>
          <p:nvPr/>
        </p:nvSpPr>
        <p:spPr bwMode="auto">
          <a:xfrm>
            <a:off x="2418860" y="4385235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文本框 15"/>
          <p:cNvSpPr txBox="1"/>
          <p:nvPr/>
        </p:nvSpPr>
        <p:spPr>
          <a:xfrm>
            <a:off x="3245252" y="4163923"/>
            <a:ext cx="5724644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4800" b="1">
                <a:gradFill>
                  <a:gsLst>
                    <a:gs pos="77000">
                      <a:srgbClr val="4C2A1D"/>
                    </a:gs>
                    <a:gs pos="58000">
                      <a:srgbClr val="DCB05D"/>
                    </a:gs>
                    <a:gs pos="0">
                      <a:srgbClr val="9E6F34"/>
                    </a:gs>
                    <a:gs pos="94000">
                      <a:srgbClr val="DBB968"/>
                    </a:gs>
                  </a:gsLst>
                  <a:lin ang="30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0" dirty="0">
                <a:solidFill>
                  <a:schemeClr val="bg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歌曲</a:t>
            </a:r>
            <a:r>
              <a:rPr lang="zh-CN" altLang="en-US" b="0" dirty="0" smtClean="0">
                <a:solidFill>
                  <a:schemeClr val="bg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：我要飞得更高</a:t>
            </a:r>
            <a:endParaRPr lang="zh-CN" altLang="en-US" b="0" dirty="0">
              <a:solidFill>
                <a:schemeClr val="bg1"/>
              </a:solidFill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303420" y="4744084"/>
            <a:ext cx="3570208" cy="93097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表演者：销售部、策划部、工程部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14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11500" y="1858675"/>
            <a:ext cx="59918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展望下半年</a:t>
            </a:r>
            <a:endParaRPr lang="zh-CN" altLang="en-US" sz="88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81" y="1896107"/>
            <a:ext cx="4160401" cy="5198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258" y="2970136"/>
            <a:ext cx="4160401" cy="519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190875" y="2020432"/>
            <a:ext cx="5810250" cy="281713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新起点、新希望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站在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转折点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我们将继承和发扬过去工作中存在的优点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汲取经验，摒弃不足，满怀信心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以更清醒的头脑、更旺盛的斗志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更奋发的姿态和更充沛的干劲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向我们的既定目标进发！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9"/>
          <p:cNvSpPr txBox="1"/>
          <p:nvPr/>
        </p:nvSpPr>
        <p:spPr>
          <a:xfrm>
            <a:off x="4209663" y="492798"/>
            <a:ext cx="37726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b="0" smtClean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寄语</a:t>
            </a:r>
            <a:endParaRPr lang="zh-CN" altLang="en-US" sz="4000" b="0" dirty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106612" y="4683163"/>
            <a:ext cx="4340362" cy="1070289"/>
            <a:chOff x="5782583" y="4302927"/>
            <a:chExt cx="4340362" cy="1070289"/>
          </a:xfrm>
          <a:solidFill>
            <a:schemeClr val="bg1"/>
          </a:solidFill>
        </p:grpSpPr>
        <p:sp>
          <p:nvSpPr>
            <p:cNvPr id="5" name="Freeform 6"/>
            <p:cNvSpPr/>
            <p:nvPr/>
          </p:nvSpPr>
          <p:spPr bwMode="auto">
            <a:xfrm flipH="1">
              <a:off x="8155523" y="4302927"/>
              <a:ext cx="1967422" cy="885689"/>
            </a:xfrm>
            <a:custGeom>
              <a:avLst/>
              <a:gdLst/>
              <a:ahLst/>
              <a:cxnLst/>
              <a:rect l="l" t="t" r="r" b="b"/>
              <a:pathLst>
                <a:path w="2803525" h="1262062">
                  <a:moveTo>
                    <a:pt x="1046163" y="368300"/>
                  </a:moveTo>
                  <a:cubicBezTo>
                    <a:pt x="1046153" y="368301"/>
                    <a:pt x="1044360" y="368371"/>
                    <a:pt x="723549" y="380924"/>
                  </a:cubicBezTo>
                  <a:cubicBezTo>
                    <a:pt x="669786" y="393546"/>
                    <a:pt x="631835" y="630177"/>
                    <a:pt x="631825" y="630237"/>
                  </a:cubicBezTo>
                  <a:lnTo>
                    <a:pt x="1046163" y="630237"/>
                  </a:lnTo>
                  <a:cubicBezTo>
                    <a:pt x="1046163" y="630228"/>
                    <a:pt x="1046163" y="628691"/>
                    <a:pt x="1046163" y="368300"/>
                  </a:cubicBezTo>
                  <a:close/>
                  <a:moveTo>
                    <a:pt x="1398591" y="0"/>
                  </a:moveTo>
                  <a:cubicBezTo>
                    <a:pt x="1398591" y="104643"/>
                    <a:pt x="1398591" y="104643"/>
                    <a:pt x="1398591" y="104643"/>
                  </a:cubicBezTo>
                  <a:cubicBezTo>
                    <a:pt x="1331992" y="152209"/>
                    <a:pt x="1331992" y="152209"/>
                    <a:pt x="1331992" y="152209"/>
                  </a:cubicBezTo>
                  <a:cubicBezTo>
                    <a:pt x="1335163" y="228313"/>
                    <a:pt x="1335163" y="228313"/>
                    <a:pt x="1335163" y="228313"/>
                  </a:cubicBezTo>
                  <a:cubicBezTo>
                    <a:pt x="1363706" y="234655"/>
                    <a:pt x="1363706" y="234655"/>
                    <a:pt x="1363706" y="234655"/>
                  </a:cubicBezTo>
                  <a:cubicBezTo>
                    <a:pt x="1360534" y="1021065"/>
                    <a:pt x="1360534" y="1021065"/>
                    <a:pt x="1360534" y="1021065"/>
                  </a:cubicBezTo>
                  <a:cubicBezTo>
                    <a:pt x="1414448" y="1014723"/>
                    <a:pt x="1414448" y="1014723"/>
                    <a:pt x="1414448" y="1014723"/>
                  </a:cubicBezTo>
                  <a:cubicBezTo>
                    <a:pt x="1414448" y="339298"/>
                    <a:pt x="1414448" y="339298"/>
                    <a:pt x="1414448" y="339298"/>
                  </a:cubicBezTo>
                  <a:cubicBezTo>
                    <a:pt x="1481048" y="332956"/>
                    <a:pt x="1481048" y="332956"/>
                    <a:pt x="1481048" y="332956"/>
                  </a:cubicBezTo>
                  <a:cubicBezTo>
                    <a:pt x="1481048" y="282220"/>
                    <a:pt x="1481048" y="282220"/>
                    <a:pt x="1481048" y="282220"/>
                  </a:cubicBezTo>
                  <a:cubicBezTo>
                    <a:pt x="1766475" y="218800"/>
                    <a:pt x="1766475" y="218800"/>
                    <a:pt x="1766475" y="218800"/>
                  </a:cubicBezTo>
                  <a:cubicBezTo>
                    <a:pt x="1766475" y="336127"/>
                    <a:pt x="1766475" y="336127"/>
                    <a:pt x="1766475" y="336127"/>
                  </a:cubicBezTo>
                  <a:cubicBezTo>
                    <a:pt x="1899674" y="336127"/>
                    <a:pt x="1899674" y="336127"/>
                    <a:pt x="1899674" y="336127"/>
                  </a:cubicBezTo>
                  <a:cubicBezTo>
                    <a:pt x="1899674" y="1021065"/>
                    <a:pt x="1899674" y="1021065"/>
                    <a:pt x="1899674" y="1021065"/>
                  </a:cubicBezTo>
                  <a:cubicBezTo>
                    <a:pt x="2594212" y="1021065"/>
                    <a:pt x="2594212" y="1021065"/>
                    <a:pt x="2594212" y="1021065"/>
                  </a:cubicBezTo>
                  <a:cubicBezTo>
                    <a:pt x="2803525" y="1262062"/>
                    <a:pt x="2803525" y="1262062"/>
                    <a:pt x="2803525" y="1262062"/>
                  </a:cubicBezTo>
                  <a:cubicBezTo>
                    <a:pt x="2679840" y="1262062"/>
                    <a:pt x="2679840" y="1262062"/>
                    <a:pt x="2679840" y="1262062"/>
                  </a:cubicBezTo>
                  <a:cubicBezTo>
                    <a:pt x="2546641" y="1103512"/>
                    <a:pt x="2546641" y="1103512"/>
                    <a:pt x="2546641" y="1103512"/>
                  </a:cubicBezTo>
                  <a:cubicBezTo>
                    <a:pt x="1674504" y="1106683"/>
                    <a:pt x="1674504" y="1106683"/>
                    <a:pt x="1674504" y="1106683"/>
                  </a:cubicBezTo>
                  <a:cubicBezTo>
                    <a:pt x="1569847" y="1262062"/>
                    <a:pt x="1569847" y="1262062"/>
                    <a:pt x="1569847" y="1262062"/>
                  </a:cubicBezTo>
                  <a:cubicBezTo>
                    <a:pt x="685024" y="1262062"/>
                    <a:pt x="685024" y="1262062"/>
                    <a:pt x="685024" y="1262062"/>
                  </a:cubicBezTo>
                  <a:lnTo>
                    <a:pt x="668650" y="1262062"/>
                  </a:lnTo>
                  <a:cubicBezTo>
                    <a:pt x="655755" y="1129668"/>
                    <a:pt x="543776" y="1026694"/>
                    <a:pt x="407744" y="1026694"/>
                  </a:cubicBezTo>
                  <a:cubicBezTo>
                    <a:pt x="271713" y="1026694"/>
                    <a:pt x="159733" y="1129668"/>
                    <a:pt x="146838" y="1262062"/>
                  </a:cubicBezTo>
                  <a:lnTo>
                    <a:pt x="0" y="1262062"/>
                  </a:lnTo>
                  <a:cubicBezTo>
                    <a:pt x="0" y="1017894"/>
                    <a:pt x="0" y="1017894"/>
                    <a:pt x="0" y="1017894"/>
                  </a:cubicBezTo>
                  <a:cubicBezTo>
                    <a:pt x="57085" y="1017894"/>
                    <a:pt x="57085" y="1017894"/>
                    <a:pt x="57085" y="1017894"/>
                  </a:cubicBezTo>
                  <a:cubicBezTo>
                    <a:pt x="57085" y="722990"/>
                    <a:pt x="57085" y="722990"/>
                    <a:pt x="57085" y="722990"/>
                  </a:cubicBezTo>
                  <a:cubicBezTo>
                    <a:pt x="57088" y="722958"/>
                    <a:pt x="60286" y="665909"/>
                    <a:pt x="161742" y="653228"/>
                  </a:cubicBezTo>
                  <a:cubicBezTo>
                    <a:pt x="545482" y="634202"/>
                    <a:pt x="545482" y="634202"/>
                    <a:pt x="545482" y="634202"/>
                  </a:cubicBezTo>
                  <a:cubicBezTo>
                    <a:pt x="602568" y="418573"/>
                    <a:pt x="602568" y="418573"/>
                    <a:pt x="602568" y="418573"/>
                  </a:cubicBezTo>
                  <a:cubicBezTo>
                    <a:pt x="602583" y="418531"/>
                    <a:pt x="646994" y="298074"/>
                    <a:pt x="796024" y="291733"/>
                  </a:cubicBezTo>
                  <a:cubicBezTo>
                    <a:pt x="1265392" y="225142"/>
                    <a:pt x="1265392" y="225142"/>
                    <a:pt x="1265392" y="225142"/>
                  </a:cubicBezTo>
                  <a:cubicBezTo>
                    <a:pt x="1265392" y="130012"/>
                    <a:pt x="1265392" y="130012"/>
                    <a:pt x="1265392" y="130012"/>
                  </a:cubicBezTo>
                  <a:cubicBezTo>
                    <a:pt x="1398591" y="0"/>
                    <a:pt x="1398591" y="0"/>
                    <a:pt x="139859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 flipH="1">
              <a:off x="5782583" y="4947976"/>
              <a:ext cx="2980100" cy="240640"/>
            </a:xfrm>
            <a:custGeom>
              <a:avLst/>
              <a:gdLst/>
              <a:ahLst/>
              <a:cxnLst/>
              <a:rect l="l" t="t" r="r" b="b"/>
              <a:pathLst>
                <a:path w="2980100" h="240640">
                  <a:moveTo>
                    <a:pt x="751988" y="104723"/>
                  </a:moveTo>
                  <a:lnTo>
                    <a:pt x="751988" y="204990"/>
                  </a:lnTo>
                  <a:lnTo>
                    <a:pt x="727479" y="204990"/>
                  </a:lnTo>
                  <a:lnTo>
                    <a:pt x="727479" y="104723"/>
                  </a:lnTo>
                  <a:close/>
                  <a:moveTo>
                    <a:pt x="801006" y="104723"/>
                  </a:moveTo>
                  <a:lnTo>
                    <a:pt x="801006" y="204990"/>
                  </a:lnTo>
                  <a:lnTo>
                    <a:pt x="776497" y="204990"/>
                  </a:lnTo>
                  <a:lnTo>
                    <a:pt x="776497" y="104723"/>
                  </a:lnTo>
                  <a:close/>
                  <a:moveTo>
                    <a:pt x="847797" y="104723"/>
                  </a:moveTo>
                  <a:lnTo>
                    <a:pt x="847797" y="204990"/>
                  </a:lnTo>
                  <a:lnTo>
                    <a:pt x="823288" y="204990"/>
                  </a:lnTo>
                  <a:lnTo>
                    <a:pt x="823288" y="104723"/>
                  </a:lnTo>
                  <a:close/>
                  <a:moveTo>
                    <a:pt x="896815" y="104723"/>
                  </a:moveTo>
                  <a:lnTo>
                    <a:pt x="896815" y="204990"/>
                  </a:lnTo>
                  <a:lnTo>
                    <a:pt x="872306" y="204990"/>
                  </a:lnTo>
                  <a:lnTo>
                    <a:pt x="872306" y="104723"/>
                  </a:lnTo>
                  <a:close/>
                  <a:moveTo>
                    <a:pt x="1880749" y="104722"/>
                  </a:moveTo>
                  <a:lnTo>
                    <a:pt x="1880749" y="204989"/>
                  </a:lnTo>
                  <a:lnTo>
                    <a:pt x="1856240" y="204989"/>
                  </a:lnTo>
                  <a:lnTo>
                    <a:pt x="1856240" y="104722"/>
                  </a:lnTo>
                  <a:close/>
                  <a:moveTo>
                    <a:pt x="1925089" y="104722"/>
                  </a:moveTo>
                  <a:lnTo>
                    <a:pt x="1925089" y="204989"/>
                  </a:lnTo>
                  <a:lnTo>
                    <a:pt x="1900580" y="204989"/>
                  </a:lnTo>
                  <a:lnTo>
                    <a:pt x="1900580" y="104722"/>
                  </a:lnTo>
                  <a:close/>
                  <a:moveTo>
                    <a:pt x="1971879" y="104722"/>
                  </a:moveTo>
                  <a:lnTo>
                    <a:pt x="1971879" y="204989"/>
                  </a:lnTo>
                  <a:lnTo>
                    <a:pt x="1947370" y="204989"/>
                  </a:lnTo>
                  <a:lnTo>
                    <a:pt x="1947370" y="104722"/>
                  </a:lnTo>
                  <a:close/>
                  <a:moveTo>
                    <a:pt x="2020898" y="104722"/>
                  </a:moveTo>
                  <a:lnTo>
                    <a:pt x="2020898" y="204989"/>
                  </a:lnTo>
                  <a:lnTo>
                    <a:pt x="1996389" y="204989"/>
                  </a:lnTo>
                  <a:lnTo>
                    <a:pt x="1996389" y="104722"/>
                  </a:lnTo>
                  <a:close/>
                  <a:moveTo>
                    <a:pt x="2980100" y="0"/>
                  </a:moveTo>
                  <a:lnTo>
                    <a:pt x="0" y="0"/>
                  </a:lnTo>
                  <a:lnTo>
                    <a:pt x="0" y="42335"/>
                  </a:lnTo>
                  <a:lnTo>
                    <a:pt x="486843" y="42335"/>
                  </a:lnTo>
                  <a:lnTo>
                    <a:pt x="658407" y="240640"/>
                  </a:lnTo>
                  <a:lnTo>
                    <a:pt x="2094426" y="240640"/>
                  </a:lnTo>
                  <a:lnTo>
                    <a:pt x="2172409" y="120320"/>
                  </a:lnTo>
                  <a:lnTo>
                    <a:pt x="2779570" y="120320"/>
                  </a:lnTo>
                  <a:lnTo>
                    <a:pt x="2879835" y="240640"/>
                  </a:lnTo>
                  <a:lnTo>
                    <a:pt x="2939994" y="240640"/>
                  </a:lnTo>
                  <a:lnTo>
                    <a:pt x="2939994" y="135917"/>
                  </a:lnTo>
                  <a:lnTo>
                    <a:pt x="2980100" y="1336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Line 14"/>
            <p:cNvSpPr>
              <a:spLocks noChangeShapeType="1"/>
            </p:cNvSpPr>
            <p:nvPr/>
          </p:nvSpPr>
          <p:spPr bwMode="auto">
            <a:xfrm flipH="1">
              <a:off x="6886613" y="5052698"/>
              <a:ext cx="0" cy="100267"/>
            </a:xfrm>
            <a:prstGeom prst="lin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椭圆 19"/>
            <p:cNvSpPr/>
            <p:nvPr/>
          </p:nvSpPr>
          <p:spPr>
            <a:xfrm flipH="1">
              <a:off x="9681778" y="5060589"/>
              <a:ext cx="312622" cy="312627"/>
            </a:xfrm>
            <a:custGeom>
              <a:avLst/>
              <a:gdLst/>
              <a:ahLst/>
              <a:cxnLst/>
              <a:rect l="l" t="t" r="r" b="b"/>
              <a:pathLst>
                <a:path w="445478" h="445478">
                  <a:moveTo>
                    <a:pt x="224571" y="151943"/>
                  </a:moveTo>
                  <a:cubicBezTo>
                    <a:pt x="263671" y="151943"/>
                    <a:pt x="295367" y="183639"/>
                    <a:pt x="295367" y="222739"/>
                  </a:cubicBezTo>
                  <a:cubicBezTo>
                    <a:pt x="295367" y="261839"/>
                    <a:pt x="263671" y="293535"/>
                    <a:pt x="224571" y="293535"/>
                  </a:cubicBezTo>
                  <a:cubicBezTo>
                    <a:pt x="185471" y="293535"/>
                    <a:pt x="153775" y="261839"/>
                    <a:pt x="153775" y="222739"/>
                  </a:cubicBezTo>
                  <a:cubicBezTo>
                    <a:pt x="153775" y="183639"/>
                    <a:pt x="185471" y="151943"/>
                    <a:pt x="224571" y="151943"/>
                  </a:cubicBezTo>
                  <a:close/>
                  <a:moveTo>
                    <a:pt x="224571" y="81147"/>
                  </a:moveTo>
                  <a:cubicBezTo>
                    <a:pt x="146372" y="81147"/>
                    <a:pt x="82979" y="144540"/>
                    <a:pt x="82979" y="222739"/>
                  </a:cubicBezTo>
                  <a:cubicBezTo>
                    <a:pt x="82979" y="300938"/>
                    <a:pt x="146372" y="364331"/>
                    <a:pt x="224571" y="364331"/>
                  </a:cubicBezTo>
                  <a:cubicBezTo>
                    <a:pt x="302770" y="364331"/>
                    <a:pt x="366163" y="300938"/>
                    <a:pt x="366163" y="222739"/>
                  </a:cubicBezTo>
                  <a:cubicBezTo>
                    <a:pt x="366163" y="144540"/>
                    <a:pt x="302770" y="81147"/>
                    <a:pt x="224571" y="81147"/>
                  </a:cubicBezTo>
                  <a:close/>
                  <a:moveTo>
                    <a:pt x="222739" y="0"/>
                  </a:moveTo>
                  <a:cubicBezTo>
                    <a:pt x="345754" y="0"/>
                    <a:pt x="445478" y="99724"/>
                    <a:pt x="445478" y="222739"/>
                  </a:cubicBezTo>
                  <a:cubicBezTo>
                    <a:pt x="445478" y="345754"/>
                    <a:pt x="345754" y="445478"/>
                    <a:pt x="222739" y="445478"/>
                  </a:cubicBezTo>
                  <a:cubicBezTo>
                    <a:pt x="99724" y="445478"/>
                    <a:pt x="0" y="345754"/>
                    <a:pt x="0" y="222739"/>
                  </a:cubicBezTo>
                  <a:cubicBezTo>
                    <a:pt x="0" y="99724"/>
                    <a:pt x="99724" y="0"/>
                    <a:pt x="22273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椭圆 19"/>
            <p:cNvSpPr/>
            <p:nvPr/>
          </p:nvSpPr>
          <p:spPr>
            <a:xfrm flipH="1">
              <a:off x="8659075" y="5060589"/>
              <a:ext cx="312622" cy="312627"/>
            </a:xfrm>
            <a:custGeom>
              <a:avLst/>
              <a:gdLst/>
              <a:ahLst/>
              <a:cxnLst/>
              <a:rect l="l" t="t" r="r" b="b"/>
              <a:pathLst>
                <a:path w="445478" h="445478">
                  <a:moveTo>
                    <a:pt x="224571" y="151943"/>
                  </a:moveTo>
                  <a:cubicBezTo>
                    <a:pt x="263671" y="151943"/>
                    <a:pt x="295367" y="183639"/>
                    <a:pt x="295367" y="222739"/>
                  </a:cubicBezTo>
                  <a:cubicBezTo>
                    <a:pt x="295367" y="261839"/>
                    <a:pt x="263671" y="293535"/>
                    <a:pt x="224571" y="293535"/>
                  </a:cubicBezTo>
                  <a:cubicBezTo>
                    <a:pt x="185471" y="293535"/>
                    <a:pt x="153775" y="261839"/>
                    <a:pt x="153775" y="222739"/>
                  </a:cubicBezTo>
                  <a:cubicBezTo>
                    <a:pt x="153775" y="183639"/>
                    <a:pt x="185471" y="151943"/>
                    <a:pt x="224571" y="151943"/>
                  </a:cubicBezTo>
                  <a:close/>
                  <a:moveTo>
                    <a:pt x="224571" y="81147"/>
                  </a:moveTo>
                  <a:cubicBezTo>
                    <a:pt x="146372" y="81147"/>
                    <a:pt x="82979" y="144540"/>
                    <a:pt x="82979" y="222739"/>
                  </a:cubicBezTo>
                  <a:cubicBezTo>
                    <a:pt x="82979" y="300938"/>
                    <a:pt x="146372" y="364331"/>
                    <a:pt x="224571" y="364331"/>
                  </a:cubicBezTo>
                  <a:cubicBezTo>
                    <a:pt x="302770" y="364331"/>
                    <a:pt x="366163" y="300938"/>
                    <a:pt x="366163" y="222739"/>
                  </a:cubicBezTo>
                  <a:cubicBezTo>
                    <a:pt x="366163" y="144540"/>
                    <a:pt x="302770" y="81147"/>
                    <a:pt x="224571" y="81147"/>
                  </a:cubicBezTo>
                  <a:close/>
                  <a:moveTo>
                    <a:pt x="222739" y="0"/>
                  </a:moveTo>
                  <a:cubicBezTo>
                    <a:pt x="345754" y="0"/>
                    <a:pt x="445478" y="99724"/>
                    <a:pt x="445478" y="222739"/>
                  </a:cubicBezTo>
                  <a:cubicBezTo>
                    <a:pt x="445478" y="345754"/>
                    <a:pt x="345754" y="445478"/>
                    <a:pt x="222739" y="445478"/>
                  </a:cubicBezTo>
                  <a:cubicBezTo>
                    <a:pt x="99724" y="445478"/>
                    <a:pt x="0" y="345754"/>
                    <a:pt x="0" y="222739"/>
                  </a:cubicBezTo>
                  <a:cubicBezTo>
                    <a:pt x="0" y="99724"/>
                    <a:pt x="99724" y="0"/>
                    <a:pt x="22273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椭圆 19"/>
            <p:cNvSpPr/>
            <p:nvPr/>
          </p:nvSpPr>
          <p:spPr>
            <a:xfrm flipH="1">
              <a:off x="8308147" y="5060589"/>
              <a:ext cx="312622" cy="312627"/>
            </a:xfrm>
            <a:custGeom>
              <a:avLst/>
              <a:gdLst/>
              <a:ahLst/>
              <a:cxnLst/>
              <a:rect l="l" t="t" r="r" b="b"/>
              <a:pathLst>
                <a:path w="445478" h="445478">
                  <a:moveTo>
                    <a:pt x="224571" y="151943"/>
                  </a:moveTo>
                  <a:cubicBezTo>
                    <a:pt x="263671" y="151943"/>
                    <a:pt x="295367" y="183639"/>
                    <a:pt x="295367" y="222739"/>
                  </a:cubicBezTo>
                  <a:cubicBezTo>
                    <a:pt x="295367" y="261839"/>
                    <a:pt x="263671" y="293535"/>
                    <a:pt x="224571" y="293535"/>
                  </a:cubicBezTo>
                  <a:cubicBezTo>
                    <a:pt x="185471" y="293535"/>
                    <a:pt x="153775" y="261839"/>
                    <a:pt x="153775" y="222739"/>
                  </a:cubicBezTo>
                  <a:cubicBezTo>
                    <a:pt x="153775" y="183639"/>
                    <a:pt x="185471" y="151943"/>
                    <a:pt x="224571" y="151943"/>
                  </a:cubicBezTo>
                  <a:close/>
                  <a:moveTo>
                    <a:pt x="224571" y="81147"/>
                  </a:moveTo>
                  <a:cubicBezTo>
                    <a:pt x="146372" y="81147"/>
                    <a:pt x="82979" y="144540"/>
                    <a:pt x="82979" y="222739"/>
                  </a:cubicBezTo>
                  <a:cubicBezTo>
                    <a:pt x="82979" y="300938"/>
                    <a:pt x="146372" y="364331"/>
                    <a:pt x="224571" y="364331"/>
                  </a:cubicBezTo>
                  <a:cubicBezTo>
                    <a:pt x="302770" y="364331"/>
                    <a:pt x="366163" y="300938"/>
                    <a:pt x="366163" y="222739"/>
                  </a:cubicBezTo>
                  <a:cubicBezTo>
                    <a:pt x="366163" y="144540"/>
                    <a:pt x="302770" y="81147"/>
                    <a:pt x="224571" y="81147"/>
                  </a:cubicBezTo>
                  <a:close/>
                  <a:moveTo>
                    <a:pt x="222739" y="0"/>
                  </a:moveTo>
                  <a:cubicBezTo>
                    <a:pt x="345754" y="0"/>
                    <a:pt x="445478" y="99724"/>
                    <a:pt x="445478" y="222739"/>
                  </a:cubicBezTo>
                  <a:cubicBezTo>
                    <a:pt x="445478" y="345754"/>
                    <a:pt x="345754" y="445478"/>
                    <a:pt x="222739" y="445478"/>
                  </a:cubicBezTo>
                  <a:cubicBezTo>
                    <a:pt x="99724" y="445478"/>
                    <a:pt x="0" y="345754"/>
                    <a:pt x="0" y="222739"/>
                  </a:cubicBezTo>
                  <a:cubicBezTo>
                    <a:pt x="0" y="99724"/>
                    <a:pt x="99724" y="0"/>
                    <a:pt x="22273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椭圆 19"/>
            <p:cNvSpPr/>
            <p:nvPr/>
          </p:nvSpPr>
          <p:spPr>
            <a:xfrm flipH="1">
              <a:off x="6306189" y="5060589"/>
              <a:ext cx="312622" cy="312627"/>
            </a:xfrm>
            <a:custGeom>
              <a:avLst/>
              <a:gdLst/>
              <a:ahLst/>
              <a:cxnLst/>
              <a:rect l="l" t="t" r="r" b="b"/>
              <a:pathLst>
                <a:path w="445478" h="445478">
                  <a:moveTo>
                    <a:pt x="224571" y="151943"/>
                  </a:moveTo>
                  <a:cubicBezTo>
                    <a:pt x="263671" y="151943"/>
                    <a:pt x="295367" y="183639"/>
                    <a:pt x="295367" y="222739"/>
                  </a:cubicBezTo>
                  <a:cubicBezTo>
                    <a:pt x="295367" y="261839"/>
                    <a:pt x="263671" y="293535"/>
                    <a:pt x="224571" y="293535"/>
                  </a:cubicBezTo>
                  <a:cubicBezTo>
                    <a:pt x="185471" y="293535"/>
                    <a:pt x="153775" y="261839"/>
                    <a:pt x="153775" y="222739"/>
                  </a:cubicBezTo>
                  <a:cubicBezTo>
                    <a:pt x="153775" y="183639"/>
                    <a:pt x="185471" y="151943"/>
                    <a:pt x="224571" y="151943"/>
                  </a:cubicBezTo>
                  <a:close/>
                  <a:moveTo>
                    <a:pt x="224571" y="81147"/>
                  </a:moveTo>
                  <a:cubicBezTo>
                    <a:pt x="146372" y="81147"/>
                    <a:pt x="82979" y="144540"/>
                    <a:pt x="82979" y="222739"/>
                  </a:cubicBezTo>
                  <a:cubicBezTo>
                    <a:pt x="82979" y="300938"/>
                    <a:pt x="146372" y="364331"/>
                    <a:pt x="224571" y="364331"/>
                  </a:cubicBezTo>
                  <a:cubicBezTo>
                    <a:pt x="302770" y="364331"/>
                    <a:pt x="366163" y="300938"/>
                    <a:pt x="366163" y="222739"/>
                  </a:cubicBezTo>
                  <a:cubicBezTo>
                    <a:pt x="366163" y="144540"/>
                    <a:pt x="302770" y="81147"/>
                    <a:pt x="224571" y="81147"/>
                  </a:cubicBezTo>
                  <a:close/>
                  <a:moveTo>
                    <a:pt x="222739" y="0"/>
                  </a:moveTo>
                  <a:cubicBezTo>
                    <a:pt x="345754" y="0"/>
                    <a:pt x="445478" y="99724"/>
                    <a:pt x="445478" y="222739"/>
                  </a:cubicBezTo>
                  <a:cubicBezTo>
                    <a:pt x="445478" y="345754"/>
                    <a:pt x="345754" y="445478"/>
                    <a:pt x="222739" y="445478"/>
                  </a:cubicBezTo>
                  <a:cubicBezTo>
                    <a:pt x="99724" y="445478"/>
                    <a:pt x="0" y="345754"/>
                    <a:pt x="0" y="222739"/>
                  </a:cubicBezTo>
                  <a:cubicBezTo>
                    <a:pt x="0" y="99724"/>
                    <a:pt x="99724" y="0"/>
                    <a:pt x="22273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椭圆 19"/>
            <p:cNvSpPr/>
            <p:nvPr/>
          </p:nvSpPr>
          <p:spPr>
            <a:xfrm flipH="1">
              <a:off x="5948577" y="5060589"/>
              <a:ext cx="312622" cy="312627"/>
            </a:xfrm>
            <a:custGeom>
              <a:avLst/>
              <a:gdLst/>
              <a:ahLst/>
              <a:cxnLst/>
              <a:rect l="l" t="t" r="r" b="b"/>
              <a:pathLst>
                <a:path w="445478" h="445478">
                  <a:moveTo>
                    <a:pt x="224571" y="151943"/>
                  </a:moveTo>
                  <a:cubicBezTo>
                    <a:pt x="263671" y="151943"/>
                    <a:pt x="295367" y="183639"/>
                    <a:pt x="295367" y="222739"/>
                  </a:cubicBezTo>
                  <a:cubicBezTo>
                    <a:pt x="295367" y="261839"/>
                    <a:pt x="263671" y="293535"/>
                    <a:pt x="224571" y="293535"/>
                  </a:cubicBezTo>
                  <a:cubicBezTo>
                    <a:pt x="185471" y="293535"/>
                    <a:pt x="153775" y="261839"/>
                    <a:pt x="153775" y="222739"/>
                  </a:cubicBezTo>
                  <a:cubicBezTo>
                    <a:pt x="153775" y="183639"/>
                    <a:pt x="185471" y="151943"/>
                    <a:pt x="224571" y="151943"/>
                  </a:cubicBezTo>
                  <a:close/>
                  <a:moveTo>
                    <a:pt x="224571" y="81147"/>
                  </a:moveTo>
                  <a:cubicBezTo>
                    <a:pt x="146372" y="81147"/>
                    <a:pt x="82979" y="144540"/>
                    <a:pt x="82979" y="222739"/>
                  </a:cubicBezTo>
                  <a:cubicBezTo>
                    <a:pt x="82979" y="300938"/>
                    <a:pt x="146372" y="364331"/>
                    <a:pt x="224571" y="364331"/>
                  </a:cubicBezTo>
                  <a:cubicBezTo>
                    <a:pt x="302770" y="364331"/>
                    <a:pt x="366163" y="300938"/>
                    <a:pt x="366163" y="222739"/>
                  </a:cubicBezTo>
                  <a:cubicBezTo>
                    <a:pt x="366163" y="144540"/>
                    <a:pt x="302770" y="81147"/>
                    <a:pt x="224571" y="81147"/>
                  </a:cubicBezTo>
                  <a:close/>
                  <a:moveTo>
                    <a:pt x="222739" y="0"/>
                  </a:moveTo>
                  <a:cubicBezTo>
                    <a:pt x="345754" y="0"/>
                    <a:pt x="445478" y="99724"/>
                    <a:pt x="445478" y="222739"/>
                  </a:cubicBezTo>
                  <a:cubicBezTo>
                    <a:pt x="445478" y="345754"/>
                    <a:pt x="345754" y="445478"/>
                    <a:pt x="222739" y="445478"/>
                  </a:cubicBezTo>
                  <a:cubicBezTo>
                    <a:pt x="99724" y="445478"/>
                    <a:pt x="0" y="345754"/>
                    <a:pt x="0" y="222739"/>
                  </a:cubicBezTo>
                  <a:cubicBezTo>
                    <a:pt x="0" y="99724"/>
                    <a:pt x="99724" y="0"/>
                    <a:pt x="22273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3" name="文本框 145"/>
          <p:cNvSpPr txBox="1"/>
          <p:nvPr/>
        </p:nvSpPr>
        <p:spPr>
          <a:xfrm>
            <a:off x="2116484" y="5020790"/>
            <a:ext cx="4026493" cy="738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lnSpc>
                <a:spcPct val="150000"/>
              </a:lnSpc>
              <a:defRPr sz="5400" b="0">
                <a:gradFill>
                  <a:gsLst>
                    <a:gs pos="69000">
                      <a:srgbClr val="CE6A2D"/>
                    </a:gs>
                    <a:gs pos="27000">
                      <a:srgbClr val="FCF9CE"/>
                    </a:gs>
                    <a:gs pos="55000">
                      <a:srgbClr val="FBD57E"/>
                    </a:gs>
                    <a:gs pos="83000">
                      <a:srgbClr val="FCF9CE"/>
                    </a:gs>
                  </a:gsLst>
                  <a:lin ang="2700000" scaled="0"/>
                </a:gradFill>
                <a:effectLst/>
                <a:latin typeface="锐字锐线怒放黑简1.0" panose="02010604000000000000" pitchFamily="2" charset="-122"/>
                <a:ea typeface="锐字锐线怒放黑简1.0" panose="02010604000000000000" pitchFamily="2" charset="-122"/>
              </a:defRPr>
            </a:lvl1pPr>
          </a:lstStyle>
          <a:p>
            <a:r>
              <a:rPr lang="zh-CN" altLang="en-US" sz="3200" smtClean="0">
                <a:solidFill>
                  <a:schemeClr val="bg1"/>
                </a:solidFill>
              </a:rPr>
              <a:t>团结奋战，共同前行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10439" y="4175460"/>
            <a:ext cx="640047" cy="797600"/>
            <a:chOff x="4577234" y="3894807"/>
            <a:chExt cx="704452" cy="877859"/>
          </a:xfrm>
          <a:solidFill>
            <a:schemeClr val="bg1"/>
          </a:solidFill>
        </p:grpSpPr>
        <p:sp>
          <p:nvSpPr>
            <p:cNvPr id="15" name="圆角矩形 29"/>
            <p:cNvSpPr/>
            <p:nvPr/>
          </p:nvSpPr>
          <p:spPr>
            <a:xfrm>
              <a:off x="4621685" y="3894807"/>
              <a:ext cx="659879" cy="291570"/>
            </a:xfrm>
            <a:custGeom>
              <a:avLst/>
              <a:gdLst/>
              <a:ahLst/>
              <a:cxnLst/>
              <a:rect l="l" t="t" r="r" b="b"/>
              <a:pathLst>
                <a:path w="659879" h="291570">
                  <a:moveTo>
                    <a:pt x="0" y="0"/>
                  </a:moveTo>
                  <a:lnTo>
                    <a:pt x="349572" y="0"/>
                  </a:lnTo>
                  <a:cubicBezTo>
                    <a:pt x="512807" y="0"/>
                    <a:pt x="646876" y="128003"/>
                    <a:pt x="659879" y="291570"/>
                  </a:cubicBezTo>
                  <a:lnTo>
                    <a:pt x="463499" y="291570"/>
                  </a:lnTo>
                  <a:cubicBezTo>
                    <a:pt x="433983" y="232222"/>
                    <a:pt x="372268" y="192884"/>
                    <a:pt x="301364" y="192884"/>
                  </a:cubicBezTo>
                  <a:lnTo>
                    <a:pt x="0" y="1928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圆角矩形 34"/>
            <p:cNvSpPr/>
            <p:nvPr/>
          </p:nvSpPr>
          <p:spPr>
            <a:xfrm>
              <a:off x="4577234" y="4213072"/>
              <a:ext cx="704452" cy="559594"/>
            </a:xfrm>
            <a:custGeom>
              <a:avLst/>
              <a:gdLst/>
              <a:ahLst/>
              <a:cxnLst/>
              <a:rect l="l" t="t" r="r" b="b"/>
              <a:pathLst>
                <a:path w="704452" h="559594">
                  <a:moveTo>
                    <a:pt x="279797" y="0"/>
                  </a:moveTo>
                  <a:lnTo>
                    <a:pt x="704452" y="0"/>
                  </a:lnTo>
                  <a:lnTo>
                    <a:pt x="704452" y="209551"/>
                  </a:lnTo>
                  <a:lnTo>
                    <a:pt x="270272" y="209551"/>
                  </a:lnTo>
                  <a:cubicBezTo>
                    <a:pt x="231476" y="209551"/>
                    <a:pt x="200026" y="241002"/>
                    <a:pt x="200025" y="279798"/>
                  </a:cubicBezTo>
                  <a:cubicBezTo>
                    <a:pt x="200025" y="279797"/>
                    <a:pt x="200025" y="279797"/>
                    <a:pt x="200025" y="279797"/>
                  </a:cubicBezTo>
                  <a:lnTo>
                    <a:pt x="200025" y="279798"/>
                  </a:lnTo>
                  <a:lnTo>
                    <a:pt x="200025" y="279798"/>
                  </a:lnTo>
                  <a:cubicBezTo>
                    <a:pt x="200026" y="318593"/>
                    <a:pt x="231476" y="350044"/>
                    <a:pt x="270272" y="350044"/>
                  </a:cubicBezTo>
                  <a:lnTo>
                    <a:pt x="704452" y="350045"/>
                  </a:lnTo>
                  <a:lnTo>
                    <a:pt x="704452" y="559594"/>
                  </a:lnTo>
                  <a:lnTo>
                    <a:pt x="279797" y="559594"/>
                  </a:lnTo>
                  <a:cubicBezTo>
                    <a:pt x="125269" y="559594"/>
                    <a:pt x="0" y="434325"/>
                    <a:pt x="0" y="279797"/>
                  </a:cubicBezTo>
                  <a:cubicBezTo>
                    <a:pt x="0" y="125269"/>
                    <a:pt x="125269" y="0"/>
                    <a:pt x="27979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27219" y="4147302"/>
            <a:ext cx="583845" cy="812366"/>
            <a:chOff x="6765946" y="3866649"/>
            <a:chExt cx="642595" cy="894111"/>
          </a:xfrm>
          <a:solidFill>
            <a:schemeClr val="bg1"/>
          </a:solidFill>
        </p:grpSpPr>
        <p:sp>
          <p:nvSpPr>
            <p:cNvPr id="18" name="圆角矩形 40"/>
            <p:cNvSpPr/>
            <p:nvPr/>
          </p:nvSpPr>
          <p:spPr>
            <a:xfrm>
              <a:off x="6765946" y="3866649"/>
              <a:ext cx="642595" cy="447056"/>
            </a:xfrm>
            <a:custGeom>
              <a:avLst/>
              <a:gdLst/>
              <a:ahLst/>
              <a:cxnLst/>
              <a:rect l="l" t="t" r="r" b="b"/>
              <a:pathLst>
                <a:path w="642595" h="447056">
                  <a:moveTo>
                    <a:pt x="0" y="0"/>
                  </a:moveTo>
                  <a:lnTo>
                    <a:pt x="365799" y="0"/>
                  </a:lnTo>
                  <a:cubicBezTo>
                    <a:pt x="518669" y="0"/>
                    <a:pt x="642595" y="123926"/>
                    <a:pt x="642595" y="276796"/>
                  </a:cubicBezTo>
                  <a:cubicBezTo>
                    <a:pt x="642595" y="341338"/>
                    <a:pt x="620505" y="400720"/>
                    <a:pt x="582534" y="447056"/>
                  </a:cubicBezTo>
                  <a:cubicBezTo>
                    <a:pt x="534649" y="384251"/>
                    <a:pt x="459851" y="343580"/>
                    <a:pt x="375434" y="341490"/>
                  </a:cubicBezTo>
                  <a:cubicBezTo>
                    <a:pt x="410871" y="341204"/>
                    <a:pt x="439457" y="312338"/>
                    <a:pt x="439457" y="276796"/>
                  </a:cubicBezTo>
                  <a:cubicBezTo>
                    <a:pt x="439457" y="240973"/>
                    <a:pt x="410416" y="211932"/>
                    <a:pt x="374593" y="211932"/>
                  </a:cubicBezTo>
                  <a:lnTo>
                    <a:pt x="0" y="2119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圆角矩形 44"/>
            <p:cNvSpPr/>
            <p:nvPr/>
          </p:nvSpPr>
          <p:spPr>
            <a:xfrm>
              <a:off x="6765946" y="4207168"/>
              <a:ext cx="642595" cy="553592"/>
            </a:xfrm>
            <a:custGeom>
              <a:avLst/>
              <a:gdLst/>
              <a:ahLst/>
              <a:cxnLst/>
              <a:rect l="l" t="t" r="r" b="b"/>
              <a:pathLst>
                <a:path w="642595" h="553592">
                  <a:moveTo>
                    <a:pt x="0" y="0"/>
                  </a:moveTo>
                  <a:lnTo>
                    <a:pt x="365799" y="0"/>
                  </a:lnTo>
                  <a:cubicBezTo>
                    <a:pt x="518669" y="0"/>
                    <a:pt x="642595" y="123926"/>
                    <a:pt x="642595" y="276796"/>
                  </a:cubicBezTo>
                  <a:cubicBezTo>
                    <a:pt x="642595" y="429666"/>
                    <a:pt x="518669" y="553592"/>
                    <a:pt x="365799" y="553592"/>
                  </a:cubicBezTo>
                  <a:lnTo>
                    <a:pt x="0" y="553592"/>
                  </a:lnTo>
                  <a:lnTo>
                    <a:pt x="0" y="334516"/>
                  </a:lnTo>
                  <a:lnTo>
                    <a:pt x="374593" y="334516"/>
                  </a:lnTo>
                  <a:cubicBezTo>
                    <a:pt x="410416" y="334516"/>
                    <a:pt x="439457" y="305475"/>
                    <a:pt x="439457" y="269652"/>
                  </a:cubicBezTo>
                  <a:cubicBezTo>
                    <a:pt x="439457" y="233829"/>
                    <a:pt x="410416" y="204788"/>
                    <a:pt x="374593" y="204788"/>
                  </a:cubicBezTo>
                  <a:lnTo>
                    <a:pt x="0" y="20478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2320290" y="4163206"/>
            <a:ext cx="186065" cy="8000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648091" y="4245545"/>
            <a:ext cx="432048" cy="361950"/>
            <a:chOff x="2929235" y="3228975"/>
            <a:chExt cx="432048" cy="361950"/>
          </a:xfrm>
          <a:solidFill>
            <a:schemeClr val="bg1"/>
          </a:solidFill>
        </p:grpSpPr>
        <p:sp>
          <p:nvSpPr>
            <p:cNvPr id="22" name="矩形 21"/>
            <p:cNvSpPr/>
            <p:nvPr/>
          </p:nvSpPr>
          <p:spPr>
            <a:xfrm>
              <a:off x="2929235" y="3540349"/>
              <a:ext cx="432048" cy="505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952750" y="3330575"/>
              <a:ext cx="53975" cy="1767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064934" y="3279775"/>
              <a:ext cx="50800" cy="2275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3943" y="3228975"/>
              <a:ext cx="57149" cy="2783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289301" y="3279775"/>
              <a:ext cx="50800" cy="2275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7" name="Freeform 166"/>
          <p:cNvSpPr>
            <a:spLocks noEditPoints="1"/>
          </p:cNvSpPr>
          <p:nvPr/>
        </p:nvSpPr>
        <p:spPr bwMode="auto">
          <a:xfrm>
            <a:off x="7876071" y="4202724"/>
            <a:ext cx="316777" cy="465624"/>
          </a:xfrm>
          <a:custGeom>
            <a:avLst/>
            <a:gdLst>
              <a:gd name="T0" fmla="*/ 20 w 77"/>
              <a:gd name="T1" fmla="*/ 37 h 113"/>
              <a:gd name="T2" fmla="*/ 20 w 77"/>
              <a:gd name="T3" fmla="*/ 12 h 113"/>
              <a:gd name="T4" fmla="*/ 57 w 77"/>
              <a:gd name="T5" fmla="*/ 12 h 113"/>
              <a:gd name="T6" fmla="*/ 56 w 77"/>
              <a:gd name="T7" fmla="*/ 36 h 113"/>
              <a:gd name="T8" fmla="*/ 52 w 77"/>
              <a:gd name="T9" fmla="*/ 47 h 113"/>
              <a:gd name="T10" fmla="*/ 38 w 77"/>
              <a:gd name="T11" fmla="*/ 54 h 113"/>
              <a:gd name="T12" fmla="*/ 38 w 77"/>
              <a:gd name="T13" fmla="*/ 54 h 113"/>
              <a:gd name="T14" fmla="*/ 25 w 77"/>
              <a:gd name="T15" fmla="*/ 47 h 113"/>
              <a:gd name="T16" fmla="*/ 20 w 77"/>
              <a:gd name="T17" fmla="*/ 37 h 113"/>
              <a:gd name="T18" fmla="*/ 12 w 77"/>
              <a:gd name="T19" fmla="*/ 108 h 113"/>
              <a:gd name="T20" fmla="*/ 66 w 77"/>
              <a:gd name="T21" fmla="*/ 108 h 113"/>
              <a:gd name="T22" fmla="*/ 63 w 77"/>
              <a:gd name="T23" fmla="*/ 113 h 113"/>
              <a:gd name="T24" fmla="*/ 15 w 77"/>
              <a:gd name="T25" fmla="*/ 113 h 113"/>
              <a:gd name="T26" fmla="*/ 12 w 77"/>
              <a:gd name="T27" fmla="*/ 108 h 113"/>
              <a:gd name="T28" fmla="*/ 69 w 77"/>
              <a:gd name="T29" fmla="*/ 67 h 113"/>
              <a:gd name="T30" fmla="*/ 75 w 77"/>
              <a:gd name="T31" fmla="*/ 90 h 113"/>
              <a:gd name="T32" fmla="*/ 67 w 77"/>
              <a:gd name="T33" fmla="*/ 104 h 113"/>
              <a:gd name="T34" fmla="*/ 65 w 77"/>
              <a:gd name="T35" fmla="*/ 104 h 113"/>
              <a:gd name="T36" fmla="*/ 65 w 77"/>
              <a:gd name="T37" fmla="*/ 73 h 113"/>
              <a:gd name="T38" fmla="*/ 41 w 77"/>
              <a:gd name="T39" fmla="*/ 73 h 113"/>
              <a:gd name="T40" fmla="*/ 48 w 77"/>
              <a:gd name="T41" fmla="*/ 57 h 113"/>
              <a:gd name="T42" fmla="*/ 50 w 77"/>
              <a:gd name="T43" fmla="*/ 55 h 113"/>
              <a:gd name="T44" fmla="*/ 64 w 77"/>
              <a:gd name="T45" fmla="*/ 58 h 113"/>
              <a:gd name="T46" fmla="*/ 65 w 77"/>
              <a:gd name="T47" fmla="*/ 58 h 113"/>
              <a:gd name="T48" fmla="*/ 65 w 77"/>
              <a:gd name="T49" fmla="*/ 59 h 113"/>
              <a:gd name="T50" fmla="*/ 69 w 77"/>
              <a:gd name="T51" fmla="*/ 68 h 113"/>
              <a:gd name="T52" fmla="*/ 69 w 77"/>
              <a:gd name="T53" fmla="*/ 67 h 113"/>
              <a:gd name="T54" fmla="*/ 13 w 77"/>
              <a:gd name="T55" fmla="*/ 104 h 113"/>
              <a:gd name="T56" fmla="*/ 10 w 77"/>
              <a:gd name="T57" fmla="*/ 104 h 113"/>
              <a:gd name="T58" fmla="*/ 2 w 77"/>
              <a:gd name="T59" fmla="*/ 90 h 113"/>
              <a:gd name="T60" fmla="*/ 8 w 77"/>
              <a:gd name="T61" fmla="*/ 67 h 113"/>
              <a:gd name="T62" fmla="*/ 13 w 77"/>
              <a:gd name="T63" fmla="*/ 58 h 113"/>
              <a:gd name="T64" fmla="*/ 13 w 77"/>
              <a:gd name="T65" fmla="*/ 58 h 113"/>
              <a:gd name="T66" fmla="*/ 14 w 77"/>
              <a:gd name="T67" fmla="*/ 58 h 113"/>
              <a:gd name="T68" fmla="*/ 27 w 77"/>
              <a:gd name="T69" fmla="*/ 55 h 113"/>
              <a:gd name="T70" fmla="*/ 29 w 77"/>
              <a:gd name="T71" fmla="*/ 57 h 113"/>
              <a:gd name="T72" fmla="*/ 37 w 77"/>
              <a:gd name="T73" fmla="*/ 73 h 113"/>
              <a:gd name="T74" fmla="*/ 13 w 77"/>
              <a:gd name="T75" fmla="*/ 73 h 113"/>
              <a:gd name="T76" fmla="*/ 13 w 77"/>
              <a:gd name="T77" fmla="*/ 10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113">
                <a:moveTo>
                  <a:pt x="20" y="37"/>
                </a:moveTo>
                <a:cubicBezTo>
                  <a:pt x="19" y="28"/>
                  <a:pt x="19" y="19"/>
                  <a:pt x="20" y="12"/>
                </a:cubicBezTo>
                <a:cubicBezTo>
                  <a:pt x="37" y="0"/>
                  <a:pt x="44" y="14"/>
                  <a:pt x="57" y="12"/>
                </a:cubicBezTo>
                <a:cubicBezTo>
                  <a:pt x="58" y="20"/>
                  <a:pt x="58" y="30"/>
                  <a:pt x="56" y="36"/>
                </a:cubicBezTo>
                <a:cubicBezTo>
                  <a:pt x="56" y="41"/>
                  <a:pt x="54" y="44"/>
                  <a:pt x="52" y="47"/>
                </a:cubicBezTo>
                <a:cubicBezTo>
                  <a:pt x="48" y="51"/>
                  <a:pt x="44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3" y="54"/>
                  <a:pt x="28" y="51"/>
                  <a:pt x="25" y="47"/>
                </a:cubicBezTo>
                <a:cubicBezTo>
                  <a:pt x="23" y="44"/>
                  <a:pt x="21" y="41"/>
                  <a:pt x="20" y="37"/>
                </a:cubicBezTo>
                <a:close/>
                <a:moveTo>
                  <a:pt x="12" y="108"/>
                </a:moveTo>
                <a:cubicBezTo>
                  <a:pt x="66" y="108"/>
                  <a:pt x="66" y="108"/>
                  <a:pt x="66" y="108"/>
                </a:cubicBezTo>
                <a:cubicBezTo>
                  <a:pt x="63" y="113"/>
                  <a:pt x="63" y="113"/>
                  <a:pt x="63" y="113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12" y="108"/>
                  <a:pt x="12" y="108"/>
                  <a:pt x="12" y="108"/>
                </a:cubicBezTo>
                <a:close/>
                <a:moveTo>
                  <a:pt x="69" y="67"/>
                </a:moveTo>
                <a:cubicBezTo>
                  <a:pt x="75" y="90"/>
                  <a:pt x="75" y="90"/>
                  <a:pt x="75" y="90"/>
                </a:cubicBezTo>
                <a:cubicBezTo>
                  <a:pt x="77" y="98"/>
                  <a:pt x="76" y="104"/>
                  <a:pt x="67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73"/>
                  <a:pt x="65" y="73"/>
                  <a:pt x="65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9"/>
                  <a:pt x="65" y="59"/>
                  <a:pt x="65" y="59"/>
                </a:cubicBezTo>
                <a:cubicBezTo>
                  <a:pt x="67" y="61"/>
                  <a:pt x="68" y="64"/>
                  <a:pt x="69" y="68"/>
                </a:cubicBezTo>
                <a:cubicBezTo>
                  <a:pt x="69" y="67"/>
                  <a:pt x="69" y="67"/>
                  <a:pt x="69" y="67"/>
                </a:cubicBezTo>
                <a:close/>
                <a:moveTo>
                  <a:pt x="13" y="104"/>
                </a:moveTo>
                <a:cubicBezTo>
                  <a:pt x="10" y="104"/>
                  <a:pt x="10" y="104"/>
                  <a:pt x="10" y="104"/>
                </a:cubicBezTo>
                <a:cubicBezTo>
                  <a:pt x="1" y="104"/>
                  <a:pt x="0" y="98"/>
                  <a:pt x="2" y="9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4"/>
                  <a:pt x="10" y="61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7" y="55"/>
                  <a:pt x="27" y="55"/>
                  <a:pt x="27" y="55"/>
                </a:cubicBezTo>
                <a:cubicBezTo>
                  <a:pt x="29" y="57"/>
                  <a:pt x="29" y="57"/>
                  <a:pt x="29" y="57"/>
                </a:cubicBezTo>
                <a:cubicBezTo>
                  <a:pt x="37" y="73"/>
                  <a:pt x="37" y="73"/>
                  <a:pt x="37" y="73"/>
                </a:cubicBezTo>
                <a:cubicBezTo>
                  <a:pt x="13" y="73"/>
                  <a:pt x="13" y="73"/>
                  <a:pt x="13" y="73"/>
                </a:cubicBezTo>
                <a:lnTo>
                  <a:pt x="13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Freeform 191"/>
          <p:cNvSpPr>
            <a:spLocks noEditPoints="1"/>
          </p:cNvSpPr>
          <p:nvPr/>
        </p:nvSpPr>
        <p:spPr bwMode="auto">
          <a:xfrm>
            <a:off x="5400210" y="4241070"/>
            <a:ext cx="387383" cy="385476"/>
          </a:xfrm>
          <a:custGeom>
            <a:avLst/>
            <a:gdLst>
              <a:gd name="T0" fmla="*/ 6 w 94"/>
              <a:gd name="T1" fmla="*/ 28 h 94"/>
              <a:gd name="T2" fmla="*/ 32 w 94"/>
              <a:gd name="T3" fmla="*/ 4 h 94"/>
              <a:gd name="T4" fmla="*/ 67 w 94"/>
              <a:gd name="T5" fmla="*/ 6 h 94"/>
              <a:gd name="T6" fmla="*/ 90 w 94"/>
              <a:gd name="T7" fmla="*/ 32 h 94"/>
              <a:gd name="T8" fmla="*/ 88 w 94"/>
              <a:gd name="T9" fmla="*/ 67 h 94"/>
              <a:gd name="T10" fmla="*/ 88 w 94"/>
              <a:gd name="T11" fmla="*/ 67 h 94"/>
              <a:gd name="T12" fmla="*/ 62 w 94"/>
              <a:gd name="T13" fmla="*/ 90 h 94"/>
              <a:gd name="T14" fmla="*/ 27 w 94"/>
              <a:gd name="T15" fmla="*/ 89 h 94"/>
              <a:gd name="T16" fmla="*/ 27 w 94"/>
              <a:gd name="T17" fmla="*/ 89 h 94"/>
              <a:gd name="T18" fmla="*/ 4 w 94"/>
              <a:gd name="T19" fmla="*/ 62 h 94"/>
              <a:gd name="T20" fmla="*/ 6 w 94"/>
              <a:gd name="T21" fmla="*/ 28 h 94"/>
              <a:gd name="T22" fmla="*/ 6 w 94"/>
              <a:gd name="T23" fmla="*/ 28 h 94"/>
              <a:gd name="T24" fmla="*/ 20 w 94"/>
              <a:gd name="T25" fmla="*/ 27 h 94"/>
              <a:gd name="T26" fmla="*/ 16 w 94"/>
              <a:gd name="T27" fmla="*/ 32 h 94"/>
              <a:gd name="T28" fmla="*/ 16 w 94"/>
              <a:gd name="T29" fmla="*/ 32 h 94"/>
              <a:gd name="T30" fmla="*/ 15 w 94"/>
              <a:gd name="T31" fmla="*/ 35 h 94"/>
              <a:gd name="T32" fmla="*/ 36 w 94"/>
              <a:gd name="T33" fmla="*/ 37 h 94"/>
              <a:gd name="T34" fmla="*/ 34 w 94"/>
              <a:gd name="T35" fmla="*/ 40 h 94"/>
              <a:gd name="T36" fmla="*/ 32 w 94"/>
              <a:gd name="T37" fmla="*/ 45 h 94"/>
              <a:gd name="T38" fmla="*/ 13 w 94"/>
              <a:gd name="T39" fmla="*/ 53 h 94"/>
              <a:gd name="T40" fmla="*/ 15 w 94"/>
              <a:gd name="T41" fmla="*/ 59 h 94"/>
              <a:gd name="T42" fmla="*/ 15 w 94"/>
              <a:gd name="T43" fmla="*/ 59 h 94"/>
              <a:gd name="T44" fmla="*/ 16 w 94"/>
              <a:gd name="T45" fmla="*/ 60 h 94"/>
              <a:gd name="T46" fmla="*/ 29 w 94"/>
              <a:gd name="T47" fmla="*/ 54 h 94"/>
              <a:gd name="T48" fmla="*/ 26 w 94"/>
              <a:gd name="T49" fmla="*/ 74 h 94"/>
              <a:gd name="T50" fmla="*/ 32 w 94"/>
              <a:gd name="T51" fmla="*/ 78 h 94"/>
              <a:gd name="T52" fmla="*/ 32 w 94"/>
              <a:gd name="T53" fmla="*/ 78 h 94"/>
              <a:gd name="T54" fmla="*/ 33 w 94"/>
              <a:gd name="T55" fmla="*/ 79 h 94"/>
              <a:gd name="T56" fmla="*/ 34 w 94"/>
              <a:gd name="T57" fmla="*/ 78 h 94"/>
              <a:gd name="T58" fmla="*/ 36 w 94"/>
              <a:gd name="T59" fmla="*/ 55 h 94"/>
              <a:gd name="T60" fmla="*/ 48 w 94"/>
              <a:gd name="T61" fmla="*/ 67 h 94"/>
              <a:gd name="T62" fmla="*/ 60 w 94"/>
              <a:gd name="T63" fmla="*/ 79 h 94"/>
              <a:gd name="T64" fmla="*/ 65 w 94"/>
              <a:gd name="T65" fmla="*/ 77 h 94"/>
              <a:gd name="T66" fmla="*/ 66 w 94"/>
              <a:gd name="T67" fmla="*/ 74 h 94"/>
              <a:gd name="T68" fmla="*/ 54 w 94"/>
              <a:gd name="T69" fmla="*/ 62 h 94"/>
              <a:gd name="T70" fmla="*/ 39 w 94"/>
              <a:gd name="T71" fmla="*/ 48 h 94"/>
              <a:gd name="T72" fmla="*/ 41 w 94"/>
              <a:gd name="T73" fmla="*/ 43 h 94"/>
              <a:gd name="T74" fmla="*/ 43 w 94"/>
              <a:gd name="T75" fmla="*/ 39 h 94"/>
              <a:gd name="T76" fmla="*/ 49 w 94"/>
              <a:gd name="T77" fmla="*/ 42 h 94"/>
              <a:gd name="T78" fmla="*/ 77 w 94"/>
              <a:gd name="T79" fmla="*/ 64 h 94"/>
              <a:gd name="T80" fmla="*/ 78 w 94"/>
              <a:gd name="T81" fmla="*/ 62 h 94"/>
              <a:gd name="T82" fmla="*/ 78 w 94"/>
              <a:gd name="T83" fmla="*/ 62 h 94"/>
              <a:gd name="T84" fmla="*/ 80 w 94"/>
              <a:gd name="T85" fmla="*/ 56 h 94"/>
              <a:gd name="T86" fmla="*/ 53 w 94"/>
              <a:gd name="T87" fmla="*/ 35 h 94"/>
              <a:gd name="T88" fmla="*/ 47 w 94"/>
              <a:gd name="T89" fmla="*/ 32 h 94"/>
              <a:gd name="T90" fmla="*/ 50 w 94"/>
              <a:gd name="T91" fmla="*/ 28 h 94"/>
              <a:gd name="T92" fmla="*/ 56 w 94"/>
              <a:gd name="T93" fmla="*/ 30 h 94"/>
              <a:gd name="T94" fmla="*/ 74 w 94"/>
              <a:gd name="T95" fmla="*/ 28 h 94"/>
              <a:gd name="T96" fmla="*/ 71 w 94"/>
              <a:gd name="T97" fmla="*/ 23 h 94"/>
              <a:gd name="T98" fmla="*/ 70 w 94"/>
              <a:gd name="T99" fmla="*/ 22 h 94"/>
              <a:gd name="T100" fmla="*/ 58 w 94"/>
              <a:gd name="T101" fmla="*/ 23 h 94"/>
              <a:gd name="T102" fmla="*/ 55 w 94"/>
              <a:gd name="T103" fmla="*/ 22 h 94"/>
              <a:gd name="T104" fmla="*/ 62 w 94"/>
              <a:gd name="T105" fmla="*/ 16 h 94"/>
              <a:gd name="T106" fmla="*/ 53 w 94"/>
              <a:gd name="T107" fmla="*/ 14 h 94"/>
              <a:gd name="T108" fmla="*/ 49 w 94"/>
              <a:gd name="T109" fmla="*/ 18 h 94"/>
              <a:gd name="T110" fmla="*/ 43 w 94"/>
              <a:gd name="T111" fmla="*/ 13 h 94"/>
              <a:gd name="T112" fmla="*/ 37 w 94"/>
              <a:gd name="T113" fmla="*/ 15 h 94"/>
              <a:gd name="T114" fmla="*/ 35 w 94"/>
              <a:gd name="T115" fmla="*/ 16 h 94"/>
              <a:gd name="T116" fmla="*/ 44 w 94"/>
              <a:gd name="T117" fmla="*/ 24 h 94"/>
              <a:gd name="T118" fmla="*/ 40 w 94"/>
              <a:gd name="T119" fmla="*/ 30 h 94"/>
              <a:gd name="T120" fmla="*/ 20 w 94"/>
              <a:gd name="T121" fmla="*/ 2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4" h="94">
                <a:moveTo>
                  <a:pt x="6" y="28"/>
                </a:moveTo>
                <a:cubicBezTo>
                  <a:pt x="11" y="16"/>
                  <a:pt x="21" y="8"/>
                  <a:pt x="32" y="4"/>
                </a:cubicBezTo>
                <a:cubicBezTo>
                  <a:pt x="43" y="0"/>
                  <a:pt x="56" y="1"/>
                  <a:pt x="67" y="6"/>
                </a:cubicBezTo>
                <a:cubicBezTo>
                  <a:pt x="78" y="12"/>
                  <a:pt x="86" y="21"/>
                  <a:pt x="90" y="32"/>
                </a:cubicBezTo>
                <a:cubicBezTo>
                  <a:pt x="94" y="43"/>
                  <a:pt x="94" y="56"/>
                  <a:pt x="88" y="67"/>
                </a:cubicBezTo>
                <a:cubicBezTo>
                  <a:pt x="88" y="67"/>
                  <a:pt x="88" y="67"/>
                  <a:pt x="88" y="67"/>
                </a:cubicBezTo>
                <a:cubicBezTo>
                  <a:pt x="83" y="78"/>
                  <a:pt x="73" y="87"/>
                  <a:pt x="62" y="90"/>
                </a:cubicBezTo>
                <a:cubicBezTo>
                  <a:pt x="51" y="94"/>
                  <a:pt x="39" y="94"/>
                  <a:pt x="27" y="89"/>
                </a:cubicBezTo>
                <a:cubicBezTo>
                  <a:pt x="27" y="89"/>
                  <a:pt x="27" y="89"/>
                  <a:pt x="27" y="89"/>
                </a:cubicBezTo>
                <a:cubicBezTo>
                  <a:pt x="16" y="83"/>
                  <a:pt x="8" y="73"/>
                  <a:pt x="4" y="62"/>
                </a:cubicBezTo>
                <a:cubicBezTo>
                  <a:pt x="0" y="51"/>
                  <a:pt x="1" y="39"/>
                  <a:pt x="6" y="28"/>
                </a:cubicBezTo>
                <a:cubicBezTo>
                  <a:pt x="6" y="28"/>
                  <a:pt x="6" y="28"/>
                  <a:pt x="6" y="28"/>
                </a:cubicBezTo>
                <a:close/>
                <a:moveTo>
                  <a:pt x="20" y="27"/>
                </a:moveTo>
                <a:cubicBezTo>
                  <a:pt x="18" y="29"/>
                  <a:pt x="17" y="30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5" y="34"/>
                  <a:pt x="15" y="35"/>
                </a:cubicBezTo>
                <a:cubicBezTo>
                  <a:pt x="21" y="34"/>
                  <a:pt x="28" y="34"/>
                  <a:pt x="36" y="37"/>
                </a:cubicBezTo>
                <a:cubicBezTo>
                  <a:pt x="35" y="38"/>
                  <a:pt x="35" y="39"/>
                  <a:pt x="34" y="40"/>
                </a:cubicBezTo>
                <a:cubicBezTo>
                  <a:pt x="33" y="42"/>
                  <a:pt x="32" y="43"/>
                  <a:pt x="32" y="45"/>
                </a:cubicBezTo>
                <a:cubicBezTo>
                  <a:pt x="26" y="45"/>
                  <a:pt x="20" y="47"/>
                  <a:pt x="13" y="53"/>
                </a:cubicBezTo>
                <a:cubicBezTo>
                  <a:pt x="14" y="55"/>
                  <a:pt x="14" y="57"/>
                  <a:pt x="15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16" y="60"/>
                  <a:pt x="16" y="60"/>
                  <a:pt x="16" y="60"/>
                </a:cubicBezTo>
                <a:cubicBezTo>
                  <a:pt x="21" y="56"/>
                  <a:pt x="25" y="54"/>
                  <a:pt x="29" y="54"/>
                </a:cubicBezTo>
                <a:cubicBezTo>
                  <a:pt x="27" y="61"/>
                  <a:pt x="26" y="68"/>
                  <a:pt x="26" y="74"/>
                </a:cubicBezTo>
                <a:cubicBezTo>
                  <a:pt x="28" y="76"/>
                  <a:pt x="30" y="77"/>
                  <a:pt x="32" y="78"/>
                </a:cubicBezTo>
                <a:cubicBezTo>
                  <a:pt x="32" y="78"/>
                  <a:pt x="32" y="78"/>
                  <a:pt x="32" y="78"/>
                </a:cubicBezTo>
                <a:cubicBezTo>
                  <a:pt x="33" y="78"/>
                  <a:pt x="33" y="78"/>
                  <a:pt x="33" y="79"/>
                </a:cubicBezTo>
                <a:cubicBezTo>
                  <a:pt x="34" y="78"/>
                  <a:pt x="34" y="78"/>
                  <a:pt x="34" y="78"/>
                </a:cubicBezTo>
                <a:cubicBezTo>
                  <a:pt x="33" y="72"/>
                  <a:pt x="34" y="64"/>
                  <a:pt x="36" y="55"/>
                </a:cubicBezTo>
                <a:cubicBezTo>
                  <a:pt x="41" y="58"/>
                  <a:pt x="44" y="62"/>
                  <a:pt x="48" y="67"/>
                </a:cubicBezTo>
                <a:cubicBezTo>
                  <a:pt x="52" y="71"/>
                  <a:pt x="56" y="76"/>
                  <a:pt x="60" y="79"/>
                </a:cubicBezTo>
                <a:cubicBezTo>
                  <a:pt x="62" y="78"/>
                  <a:pt x="63" y="78"/>
                  <a:pt x="65" y="77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1"/>
                  <a:pt x="58" y="67"/>
                  <a:pt x="54" y="62"/>
                </a:cubicBezTo>
                <a:cubicBezTo>
                  <a:pt x="49" y="56"/>
                  <a:pt x="44" y="51"/>
                  <a:pt x="39" y="48"/>
                </a:cubicBezTo>
                <a:cubicBezTo>
                  <a:pt x="40" y="46"/>
                  <a:pt x="40" y="45"/>
                  <a:pt x="41" y="43"/>
                </a:cubicBezTo>
                <a:cubicBezTo>
                  <a:pt x="42" y="42"/>
                  <a:pt x="42" y="40"/>
                  <a:pt x="43" y="39"/>
                </a:cubicBezTo>
                <a:cubicBezTo>
                  <a:pt x="45" y="40"/>
                  <a:pt x="47" y="41"/>
                  <a:pt x="49" y="42"/>
                </a:cubicBezTo>
                <a:cubicBezTo>
                  <a:pt x="61" y="47"/>
                  <a:pt x="71" y="55"/>
                  <a:pt x="77" y="64"/>
                </a:cubicBezTo>
                <a:cubicBezTo>
                  <a:pt x="77" y="63"/>
                  <a:pt x="78" y="63"/>
                  <a:pt x="78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79" y="60"/>
                  <a:pt x="80" y="58"/>
                  <a:pt x="80" y="56"/>
                </a:cubicBezTo>
                <a:cubicBezTo>
                  <a:pt x="74" y="47"/>
                  <a:pt x="63" y="40"/>
                  <a:pt x="53" y="35"/>
                </a:cubicBezTo>
                <a:cubicBezTo>
                  <a:pt x="51" y="34"/>
                  <a:pt x="49" y="33"/>
                  <a:pt x="47" y="32"/>
                </a:cubicBezTo>
                <a:cubicBezTo>
                  <a:pt x="48" y="31"/>
                  <a:pt x="49" y="29"/>
                  <a:pt x="50" y="28"/>
                </a:cubicBezTo>
                <a:cubicBezTo>
                  <a:pt x="52" y="29"/>
                  <a:pt x="54" y="30"/>
                  <a:pt x="56" y="30"/>
                </a:cubicBezTo>
                <a:cubicBezTo>
                  <a:pt x="66" y="32"/>
                  <a:pt x="73" y="28"/>
                  <a:pt x="74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71" y="22"/>
                  <a:pt x="70" y="22"/>
                  <a:pt x="70" y="22"/>
                </a:cubicBezTo>
                <a:cubicBezTo>
                  <a:pt x="68" y="22"/>
                  <a:pt x="63" y="24"/>
                  <a:pt x="58" y="23"/>
                </a:cubicBezTo>
                <a:cubicBezTo>
                  <a:pt x="57" y="23"/>
                  <a:pt x="56" y="22"/>
                  <a:pt x="55" y="22"/>
                </a:cubicBezTo>
                <a:cubicBezTo>
                  <a:pt x="57" y="20"/>
                  <a:pt x="60" y="18"/>
                  <a:pt x="62" y="16"/>
                </a:cubicBezTo>
                <a:cubicBezTo>
                  <a:pt x="59" y="15"/>
                  <a:pt x="56" y="14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47" y="16"/>
                  <a:pt x="45" y="15"/>
                  <a:pt x="43" y="13"/>
                </a:cubicBezTo>
                <a:cubicBezTo>
                  <a:pt x="41" y="14"/>
                  <a:pt x="39" y="14"/>
                  <a:pt x="37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9" y="20"/>
                  <a:pt x="44" y="24"/>
                </a:cubicBezTo>
                <a:cubicBezTo>
                  <a:pt x="42" y="26"/>
                  <a:pt x="41" y="28"/>
                  <a:pt x="40" y="30"/>
                </a:cubicBezTo>
                <a:cubicBezTo>
                  <a:pt x="33" y="28"/>
                  <a:pt x="26" y="27"/>
                  <a:pt x="20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2394909" y="2162945"/>
            <a:ext cx="1707016" cy="1555601"/>
          </a:xfrm>
          <a:prstGeom prst="roundRect">
            <a:avLst>
              <a:gd name="adj" fmla="val 14245"/>
            </a:avLst>
          </a:prstGeom>
          <a:solidFill>
            <a:schemeClr val="bg1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3213970" y="3716125"/>
            <a:ext cx="88900" cy="425450"/>
            <a:chOff x="1447800" y="2998122"/>
            <a:chExt cx="88900" cy="425450"/>
          </a:xfrm>
          <a:solidFill>
            <a:schemeClr val="bg1"/>
          </a:solidFill>
        </p:grpSpPr>
        <p:cxnSp>
          <p:nvCxnSpPr>
            <p:cNvPr id="31" name="直接连接符 30"/>
            <p:cNvCxnSpPr/>
            <p:nvPr/>
          </p:nvCxnSpPr>
          <p:spPr>
            <a:xfrm>
              <a:off x="1489075" y="3087022"/>
              <a:ext cx="0" cy="259428"/>
            </a:xfrm>
            <a:prstGeom prst="line">
              <a:avLst/>
            </a:prstGeom>
            <a:grpFill/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1447800" y="2998122"/>
              <a:ext cx="88900" cy="889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447800" y="3334672"/>
              <a:ext cx="88900" cy="889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550591" y="3716125"/>
            <a:ext cx="88900" cy="425450"/>
            <a:chOff x="1447800" y="2998122"/>
            <a:chExt cx="88900" cy="425450"/>
          </a:xfrm>
          <a:solidFill>
            <a:schemeClr val="bg1"/>
          </a:solidFill>
        </p:grpSpPr>
        <p:cxnSp>
          <p:nvCxnSpPr>
            <p:cNvPr id="35" name="直接连接符 34"/>
            <p:cNvCxnSpPr/>
            <p:nvPr/>
          </p:nvCxnSpPr>
          <p:spPr>
            <a:xfrm>
              <a:off x="1489075" y="3087022"/>
              <a:ext cx="0" cy="259428"/>
            </a:xfrm>
            <a:prstGeom prst="line">
              <a:avLst/>
            </a:prstGeom>
            <a:grpFill/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1447800" y="2998122"/>
              <a:ext cx="88900" cy="889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447800" y="3334672"/>
              <a:ext cx="88900" cy="889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47162" y="3716125"/>
            <a:ext cx="88900" cy="425450"/>
            <a:chOff x="1447800" y="2998122"/>
            <a:chExt cx="88900" cy="425450"/>
          </a:xfrm>
          <a:solidFill>
            <a:schemeClr val="bg1"/>
          </a:solidFill>
        </p:grpSpPr>
        <p:cxnSp>
          <p:nvCxnSpPr>
            <p:cNvPr id="39" name="直接连接符 38"/>
            <p:cNvCxnSpPr/>
            <p:nvPr/>
          </p:nvCxnSpPr>
          <p:spPr>
            <a:xfrm>
              <a:off x="1489075" y="3087022"/>
              <a:ext cx="0" cy="259428"/>
            </a:xfrm>
            <a:prstGeom prst="line">
              <a:avLst/>
            </a:prstGeom>
            <a:grpFill/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1447800" y="2998122"/>
              <a:ext cx="88900" cy="889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1447800" y="3334672"/>
              <a:ext cx="88900" cy="889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2" name="圆角矩形 41"/>
          <p:cNvSpPr/>
          <p:nvPr/>
        </p:nvSpPr>
        <p:spPr>
          <a:xfrm>
            <a:off x="4759639" y="2162945"/>
            <a:ext cx="1707016" cy="1555601"/>
          </a:xfrm>
          <a:prstGeom prst="roundRect">
            <a:avLst>
              <a:gd name="adj" fmla="val 14245"/>
            </a:avLst>
          </a:prstGeom>
          <a:solidFill>
            <a:schemeClr val="bg1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7124370" y="2162945"/>
            <a:ext cx="1707016" cy="1555601"/>
          </a:xfrm>
          <a:prstGeom prst="roundRect">
            <a:avLst>
              <a:gd name="adj" fmla="val 14245"/>
            </a:avLst>
          </a:prstGeom>
          <a:solidFill>
            <a:schemeClr val="bg1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2453144" y="4609924"/>
            <a:ext cx="9364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168596" y="4607356"/>
            <a:ext cx="9364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645781" y="4626546"/>
            <a:ext cx="9364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510410" y="2506597"/>
            <a:ext cx="14760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销售额破两亿大关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875140" y="2488935"/>
            <a:ext cx="14760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实现集团线下盈利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287399" y="2506597"/>
            <a:ext cx="14760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市场份额扩大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9"/>
          <p:cNvSpPr txBox="1"/>
          <p:nvPr/>
        </p:nvSpPr>
        <p:spPr>
          <a:xfrm>
            <a:off x="4209663" y="492798"/>
            <a:ext cx="37726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b="0" smtClean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下半年目标</a:t>
            </a:r>
            <a:endParaRPr lang="zh-CN" altLang="en-US" sz="4000" b="0" dirty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2194560" y="2406344"/>
            <a:ext cx="7802881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5400" b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我们展望未来，一马当先</a:t>
            </a:r>
            <a:endParaRPr lang="zh-CN" altLang="en-US" sz="5400" b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45361" y="3449320"/>
            <a:ext cx="7731760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 LOOKING FORWARD TO THE FUTURE TO TAKE THE LEAD</a:t>
            </a:r>
            <a:endParaRPr lang="en-US" altLang="zh-CN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1930400" y="2406344"/>
            <a:ext cx="8331200" cy="131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5800" b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我们前程似锦，龙腾世纪</a:t>
            </a:r>
            <a:endParaRPr lang="zh-CN" altLang="en-US" sz="5800" b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71040" y="3449320"/>
            <a:ext cx="8270240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HAVE A GOOD FUTURE ,WE DO THE TOP TEAM</a:t>
            </a:r>
            <a:endParaRPr lang="en-US" altLang="zh-CN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2194560" y="2406344"/>
            <a:ext cx="7802881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5400" b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我们团结奋战，共同前行</a:t>
            </a:r>
            <a:endParaRPr lang="zh-CN" altLang="en-US" sz="5400" b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45361" y="3449320"/>
            <a:ext cx="7731760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UNITE THE COMMON PROGRESS OF THE BATTLE</a:t>
            </a:r>
            <a:endParaRPr lang="en-US" altLang="zh-CN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8" b="34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2194560" y="2213304"/>
            <a:ext cx="7802881" cy="1488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6600" b="0" smtClean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大展宏图  再</a:t>
            </a:r>
            <a:r>
              <a:rPr lang="zh-CN" altLang="en-US" sz="6600" b="0">
                <a:solidFill>
                  <a:schemeClr val="bg1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创辉煌</a:t>
            </a:r>
            <a:endParaRPr lang="zh-CN" altLang="en-US" sz="6600" b="0">
              <a:solidFill>
                <a:schemeClr val="bg1"/>
              </a:solidFill>
              <a:effectLst/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45361" y="3418840"/>
            <a:ext cx="7731760" cy="5851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HAVE A GOOD FUTURE ,WE DO THE TOP TEAM</a:t>
            </a:r>
            <a:endParaRPr lang="en-US" altLang="zh-CN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14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74240" y="1246912"/>
            <a:ext cx="12801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再</a:t>
            </a:r>
            <a:endParaRPr lang="zh-CN" altLang="en-US" sz="115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15246" y="1551712"/>
            <a:ext cx="128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接</a:t>
            </a:r>
            <a:endParaRPr lang="zh-CN" altLang="en-US" sz="80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28165" y="1679753"/>
            <a:ext cx="1971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再厉</a:t>
            </a:r>
            <a:endParaRPr lang="zh-CN" altLang="en-US" sz="66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78639" y="1246912"/>
            <a:ext cx="12801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再</a:t>
            </a:r>
            <a:endParaRPr lang="zh-CN" altLang="en-US" sz="115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139" y="1551712"/>
            <a:ext cx="128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创</a:t>
            </a:r>
            <a:endParaRPr lang="zh-CN" altLang="en-US" sz="80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54041" y="1679753"/>
            <a:ext cx="1971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辉煌</a:t>
            </a:r>
            <a:endParaRPr lang="zh-CN" altLang="en-US" sz="660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74240" y="3122178"/>
            <a:ext cx="782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smtClean="0">
                <a:gradFill>
                  <a:gsLst>
                    <a:gs pos="100000">
                      <a:schemeClr val="bg1"/>
                    </a:gs>
                    <a:gs pos="61000">
                      <a:schemeClr val="bg1">
                        <a:alpha val="70000"/>
                      </a:schemeClr>
                    </a:gs>
                    <a:gs pos="30000">
                      <a:schemeClr val="bg1">
                        <a:alpha val="70000"/>
                      </a:schemeClr>
                    </a:gs>
                    <a:gs pos="11000">
                      <a:schemeClr val="bg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800" smtClean="0">
                <a:gradFill>
                  <a:gsLst>
                    <a:gs pos="100000">
                      <a:schemeClr val="bg1"/>
                    </a:gs>
                    <a:gs pos="61000">
                      <a:schemeClr val="bg1">
                        <a:alpha val="70000"/>
                      </a:schemeClr>
                    </a:gs>
                    <a:gs pos="30000">
                      <a:schemeClr val="bg1">
                        <a:alpha val="70000"/>
                      </a:schemeClr>
                    </a:gs>
                    <a:gs pos="11000">
                      <a:schemeClr val="bg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中小型企业中秋晚会庆典</a:t>
            </a:r>
            <a:endParaRPr lang="zh-CN" altLang="en-US" sz="2800">
              <a:gradFill>
                <a:gsLst>
                  <a:gs pos="100000">
                    <a:schemeClr val="bg1"/>
                  </a:gs>
                  <a:gs pos="61000">
                    <a:schemeClr val="bg1">
                      <a:alpha val="70000"/>
                    </a:schemeClr>
                  </a:gs>
                  <a:gs pos="30000">
                    <a:schemeClr val="bg1">
                      <a:alpha val="70000"/>
                    </a:schemeClr>
                  </a:gs>
                  <a:gs pos="11000">
                    <a:schemeClr val="bg1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286000" y="3088511"/>
            <a:ext cx="763016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80920" y="3698111"/>
            <a:ext cx="763016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81" y="1284344"/>
            <a:ext cx="4160401" cy="5198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840" y="2309409"/>
            <a:ext cx="4160401" cy="519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1321</Words>
  <Application>WPS 演示</Application>
  <PresentationFormat>宽屏</PresentationFormat>
  <Paragraphs>162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汉仪尚巍手书W</vt:lpstr>
      <vt:lpstr>微软雅黑</vt:lpstr>
      <vt:lpstr>锐字锐线怒放黑简1.0</vt:lpstr>
      <vt:lpstr>Impact</vt:lpstr>
      <vt:lpstr>Arial Unicode MS</vt:lpstr>
      <vt:lpstr>等线 Light</vt:lpstr>
      <vt:lpstr>等线</vt:lpstr>
      <vt:lpstr>方正兰亭粗黑简体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43</cp:revision>
  <dcterms:created xsi:type="dcterms:W3CDTF">2018-09-06T09:18:00Z</dcterms:created>
  <dcterms:modified xsi:type="dcterms:W3CDTF">2018-09-12T08:01:33Z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