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3"/>
    <p:sldId id="258" r:id="rId4"/>
    <p:sldId id="294" r:id="rId5"/>
    <p:sldId id="298" r:id="rId6"/>
    <p:sldId id="299" r:id="rId7"/>
    <p:sldId id="300" r:id="rId8"/>
    <p:sldId id="295" r:id="rId9"/>
    <p:sldId id="301" r:id="rId10"/>
    <p:sldId id="302" r:id="rId11"/>
    <p:sldId id="303" r:id="rId12"/>
    <p:sldId id="296" r:id="rId13"/>
    <p:sldId id="304" r:id="rId14"/>
    <p:sldId id="305" r:id="rId15"/>
    <p:sldId id="306" r:id="rId16"/>
    <p:sldId id="297" r:id="rId17"/>
    <p:sldId id="307" r:id="rId18"/>
    <p:sldId id="308" r:id="rId19"/>
    <p:sldId id="309" r:id="rId20"/>
    <p:sldId id="31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C"/>
    <a:srgbClr val="CB3485"/>
    <a:srgbClr val="FE674C"/>
    <a:srgbClr val="F3BE3A"/>
    <a:srgbClr val="372386"/>
    <a:srgbClr val="7F358E"/>
    <a:srgbClr val="E33947"/>
    <a:srgbClr val="CC0000"/>
    <a:srgbClr val="E6E6E6"/>
    <a:srgbClr val="442B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7" d="100"/>
          <a:sy n="57" d="100"/>
        </p:scale>
        <p:origin x="1147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CD527-169C-4830-90CC-EF9CF50694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12B29-5132-4C31-A2F4-3C74B105C3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820270"/>
            <a:ext cx="12192000" cy="6037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820270"/>
            <a:ext cx="12192000" cy="10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2" descr="C:\Users\amini_000\Desktop\图片1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03092" y="-116583"/>
            <a:ext cx="606180" cy="90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E5764-BD1C-4349-8007-1146A1F3F9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8E27D-051C-4B29-8622-3195149720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880301"/>
            <a:ext cx="12192000" cy="1996142"/>
            <a:chOff x="-32054" y="1737731"/>
            <a:chExt cx="12192000" cy="1996142"/>
          </a:xfrm>
        </p:grpSpPr>
        <p:sp>
          <p:nvSpPr>
            <p:cNvPr id="6" name="文本框 5"/>
            <p:cNvSpPr txBox="1"/>
            <p:nvPr/>
          </p:nvSpPr>
          <p:spPr>
            <a:xfrm>
              <a:off x="-32054" y="1737731"/>
              <a:ext cx="12192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i="0" u="none" strike="noStrike" kern="1200" cap="none" spc="2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年度工作报告</a:t>
              </a:r>
              <a:endParaRPr kumimoji="0" lang="zh-CN" altLang="en-US" sz="9600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495550" y="3364541"/>
              <a:ext cx="7207664" cy="369332"/>
              <a:chOff x="2498497" y="3698637"/>
              <a:chExt cx="7207664" cy="369332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2498497" y="3698637"/>
                <a:ext cx="6284924" cy="369332"/>
                <a:chOff x="2498497" y="3698637"/>
                <a:chExt cx="6284924" cy="369332"/>
              </a:xfrm>
            </p:grpSpPr>
            <p:sp>
              <p:nvSpPr>
                <p:cNvPr id="10" name="文本框 9"/>
                <p:cNvSpPr txBox="1"/>
                <p:nvPr/>
              </p:nvSpPr>
              <p:spPr>
                <a:xfrm>
                  <a:off x="3486545" y="3698637"/>
                  <a:ext cx="529687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di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0" i="0" u="none" strike="noStrike" kern="1200" cap="none" spc="2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思源黑体 CN Light"/>
                      <a:cs typeface="Segoe UI Light" panose="020B0502040204020203" pitchFamily="34" charset="0"/>
                    </a:rPr>
                    <a:t>ANNUAL WORK REPORT FOR 2018</a:t>
                  </a:r>
                  <a:endParaRPr kumimoji="0" lang="zh-CN" altLang="en-US" sz="1800" b="0" i="0" u="none" strike="noStrike" kern="1200" cap="none" spc="2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思源黑体 CN Light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11" name="直接连接符 10"/>
                <p:cNvCxnSpPr/>
                <p:nvPr/>
              </p:nvCxnSpPr>
              <p:spPr>
                <a:xfrm>
                  <a:off x="2498497" y="3879699"/>
                  <a:ext cx="890082" cy="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直接连接符 8"/>
              <p:cNvCxnSpPr/>
              <p:nvPr/>
            </p:nvCxnSpPr>
            <p:spPr>
              <a:xfrm>
                <a:off x="8816079" y="3879698"/>
                <a:ext cx="890082" cy="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文本框 11"/>
          <p:cNvSpPr txBox="1"/>
          <p:nvPr/>
        </p:nvSpPr>
        <p:spPr>
          <a:xfrm>
            <a:off x="4538662" y="5787029"/>
            <a:ext cx="31146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汇报人：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XXX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75275" y="1"/>
            <a:ext cx="6816725" cy="68579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381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菱形 5"/>
          <p:cNvSpPr/>
          <p:nvPr/>
        </p:nvSpPr>
        <p:spPr>
          <a:xfrm>
            <a:off x="6791047" y="714015"/>
            <a:ext cx="1000906" cy="1000906"/>
          </a:xfrm>
          <a:prstGeom prst="diamond">
            <a:avLst/>
          </a:prstGeom>
          <a:gradFill>
            <a:gsLst>
              <a:gs pos="12000">
                <a:srgbClr val="3F2586"/>
              </a:gs>
              <a:gs pos="92000">
                <a:srgbClr val="F76656"/>
              </a:gs>
            </a:gsLst>
            <a:lin ang="2700000" scaled="1"/>
          </a:gradFill>
          <a:ln>
            <a:noFill/>
          </a:ln>
          <a:effectLst>
            <a:outerShdw blurRad="190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思源黑体 CN Light" panose="020B0300000000000000" pitchFamily="34" charset="-122"/>
                <a:ea typeface="思源黑体 CN Bold" panose="020B0800000000000000"/>
              </a:rPr>
              <a:t>01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思源黑体 CN Light" panose="020B0300000000000000" pitchFamily="34" charset="-122"/>
              <a:ea typeface="思源黑体 CN Bold" panose="020B080000000000000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49266" y="716316"/>
            <a:ext cx="3163825" cy="916792"/>
            <a:chOff x="8198420" y="680074"/>
            <a:chExt cx="3163825" cy="916792"/>
          </a:xfrm>
        </p:grpSpPr>
        <p:sp>
          <p:nvSpPr>
            <p:cNvPr id="20" name="文本框 19"/>
            <p:cNvSpPr txBox="1"/>
            <p:nvPr/>
          </p:nvSpPr>
          <p:spPr>
            <a:xfrm>
              <a:off x="8198420" y="680074"/>
              <a:ext cx="3163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工作总结</a:t>
              </a:r>
              <a:endParaRPr kumimoji="0" lang="zh-CN" altLang="en-US" sz="3600" b="1" i="0" u="none" strike="noStrike" kern="1200" cap="none" spc="40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218730" y="1335256"/>
              <a:ext cx="1925878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</a:rPr>
                <a:t>WORK SUMMARY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  <p:sp>
        <p:nvSpPr>
          <p:cNvPr id="8" name="菱形 7"/>
          <p:cNvSpPr/>
          <p:nvPr/>
        </p:nvSpPr>
        <p:spPr>
          <a:xfrm>
            <a:off x="6791048" y="2190370"/>
            <a:ext cx="1000906" cy="1000906"/>
          </a:xfrm>
          <a:prstGeom prst="diamond">
            <a:avLst/>
          </a:prstGeom>
          <a:gradFill>
            <a:gsLst>
              <a:gs pos="12000">
                <a:srgbClr val="3F2586"/>
              </a:gs>
              <a:gs pos="92000">
                <a:srgbClr val="F76656"/>
              </a:gs>
            </a:gsLst>
            <a:lin ang="2700000" scaled="1"/>
          </a:gradFill>
          <a:ln>
            <a:noFill/>
          </a:ln>
          <a:effectLst>
            <a:outerShdw blurRad="190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思源黑体 CN Bold" panose="020B0800000000000000"/>
              </a:rPr>
              <a:t>02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思源黑体 CN Bold" panose="020B080000000000000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049266" y="2192671"/>
            <a:ext cx="3163825" cy="916792"/>
            <a:chOff x="7737329" y="2187114"/>
            <a:chExt cx="3163825" cy="916792"/>
          </a:xfrm>
        </p:grpSpPr>
        <p:sp>
          <p:nvSpPr>
            <p:cNvPr id="18" name="文本框 17"/>
            <p:cNvSpPr txBox="1"/>
            <p:nvPr/>
          </p:nvSpPr>
          <p:spPr>
            <a:xfrm>
              <a:off x="7737329" y="2187114"/>
              <a:ext cx="3163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存在问题</a:t>
              </a:r>
              <a:endParaRPr kumimoji="0" lang="zh-CN" altLang="en-US" sz="3600" b="1" i="0" u="none" strike="noStrike" kern="1200" cap="none" spc="40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757641" y="2842296"/>
              <a:ext cx="192587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</a:rPr>
                <a:t>EXISTING PROBLEM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  <p:sp>
        <p:nvSpPr>
          <p:cNvPr id="10" name="菱形 9"/>
          <p:cNvSpPr/>
          <p:nvPr/>
        </p:nvSpPr>
        <p:spPr>
          <a:xfrm>
            <a:off x="6791048" y="3666725"/>
            <a:ext cx="1000906" cy="1000906"/>
          </a:xfrm>
          <a:prstGeom prst="diamond">
            <a:avLst/>
          </a:prstGeom>
          <a:gradFill>
            <a:gsLst>
              <a:gs pos="12000">
                <a:srgbClr val="3F2586"/>
              </a:gs>
              <a:gs pos="92000">
                <a:srgbClr val="F76656"/>
              </a:gs>
            </a:gsLst>
            <a:lin ang="2700000" scaled="1"/>
          </a:gradFill>
          <a:ln>
            <a:noFill/>
          </a:ln>
          <a:effectLst>
            <a:outerShdw blurRad="190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思源黑体 CN Bold" panose="020B0800000000000000"/>
              </a:rPr>
              <a:t>03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思源黑体 CN Bold" panose="020B080000000000000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049266" y="3669026"/>
            <a:ext cx="3163825" cy="916792"/>
            <a:chOff x="7136263" y="3730390"/>
            <a:chExt cx="3163825" cy="916792"/>
          </a:xfrm>
        </p:grpSpPr>
        <p:sp>
          <p:nvSpPr>
            <p:cNvPr id="16" name="文本框 15"/>
            <p:cNvSpPr txBox="1"/>
            <p:nvPr/>
          </p:nvSpPr>
          <p:spPr>
            <a:xfrm>
              <a:off x="7136263" y="3730390"/>
              <a:ext cx="3163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改正措施</a:t>
              </a:r>
              <a:endParaRPr kumimoji="0" lang="zh-CN" altLang="en-US" sz="3600" b="1" i="0" u="none" strike="noStrike" kern="1200" cap="none" spc="40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151812" y="4385572"/>
              <a:ext cx="192587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</a:rPr>
                <a:t>CORRECTIVE MEASURE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  <p:sp>
        <p:nvSpPr>
          <p:cNvPr id="12" name="菱形 11"/>
          <p:cNvSpPr/>
          <p:nvPr/>
        </p:nvSpPr>
        <p:spPr>
          <a:xfrm>
            <a:off x="6791048" y="5143080"/>
            <a:ext cx="1000906" cy="1000906"/>
          </a:xfrm>
          <a:prstGeom prst="diamond">
            <a:avLst/>
          </a:prstGeom>
          <a:gradFill>
            <a:gsLst>
              <a:gs pos="12000">
                <a:srgbClr val="3F2586"/>
              </a:gs>
              <a:gs pos="92000">
                <a:srgbClr val="F76656"/>
              </a:gs>
            </a:gsLst>
            <a:lin ang="2700000" scaled="1"/>
          </a:gradFill>
          <a:ln>
            <a:noFill/>
          </a:ln>
          <a:effectLst>
            <a:outerShdw blurRad="190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思源黑体 CN Bold" panose="020B0800000000000000"/>
              </a:rPr>
              <a:t>04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思源黑体 CN Bold" panose="020B080000000000000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49266" y="5145381"/>
            <a:ext cx="3163825" cy="916792"/>
            <a:chOff x="6481573" y="5336440"/>
            <a:chExt cx="3163825" cy="916792"/>
          </a:xfrm>
        </p:grpSpPr>
        <p:sp>
          <p:nvSpPr>
            <p:cNvPr id="14" name="文本框 13"/>
            <p:cNvSpPr txBox="1"/>
            <p:nvPr/>
          </p:nvSpPr>
          <p:spPr>
            <a:xfrm>
              <a:off x="6481573" y="5336440"/>
              <a:ext cx="3163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未来展望</a:t>
              </a:r>
              <a:endParaRPr kumimoji="0" lang="zh-CN" altLang="en-US" sz="3600" b="1" i="0" u="none" strike="noStrike" kern="1200" cap="none" spc="40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501884" y="5991622"/>
              <a:ext cx="192111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苹方 常规" panose="020B0300000000000000" pitchFamily="34" charset="-122"/>
                  <a:ea typeface="苹方 常规" panose="020B0300000000000000" pitchFamily="34" charset="-122"/>
                </a:rPr>
                <a:t>FUTURE EXPECTATIONS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290258" y="1870663"/>
            <a:ext cx="2987088" cy="2987088"/>
            <a:chOff x="1233108" y="1870663"/>
            <a:chExt cx="2987088" cy="2987088"/>
          </a:xfrm>
        </p:grpSpPr>
        <p:sp>
          <p:nvSpPr>
            <p:cNvPr id="23" name="菱形 22"/>
            <p:cNvSpPr/>
            <p:nvPr/>
          </p:nvSpPr>
          <p:spPr>
            <a:xfrm>
              <a:off x="1233108" y="1870663"/>
              <a:ext cx="2987088" cy="2987088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24" name="文本框 23"/>
            <p:cNvSpPr txBox="1"/>
            <p:nvPr/>
          </p:nvSpPr>
          <p:spPr>
            <a:xfrm>
              <a:off x="1729136" y="2669223"/>
              <a:ext cx="1987202" cy="101566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cs"/>
                </a:rPr>
                <a:t>目录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endParaRPr>
            </a:p>
          </p:txBody>
        </p:sp>
        <p:sp useBgFill="1">
          <p:nvSpPr>
            <p:cNvPr id="25" name="文本框 24"/>
            <p:cNvSpPr txBox="1"/>
            <p:nvPr/>
          </p:nvSpPr>
          <p:spPr>
            <a:xfrm>
              <a:off x="1767795" y="3765550"/>
              <a:ext cx="1871663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等线" panose="02010600030101010101" pitchFamily="2" charset="-122"/>
                  <a:cs typeface="+mn-cs"/>
                </a:rPr>
                <a:t>CONTENTS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 rot="798415">
            <a:off x="-1137739" y="-1917676"/>
            <a:ext cx="2644095" cy="2644095"/>
          </a:xfrm>
          <a:prstGeom prst="rect">
            <a:avLst/>
          </a:prstGeom>
          <a:noFill/>
          <a:ln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 rot="20366022">
            <a:off x="-694900" y="6427144"/>
            <a:ext cx="2644095" cy="2644095"/>
          </a:xfrm>
          <a:prstGeom prst="rect">
            <a:avLst/>
          </a:prstGeom>
          <a:noFill/>
          <a:ln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rot="798415">
            <a:off x="-1322048" y="-2231456"/>
            <a:ext cx="2644095" cy="2644095"/>
          </a:xfrm>
          <a:prstGeom prst="rect">
            <a:avLst/>
          </a:prstGeom>
          <a:noFill/>
          <a:ln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3551342" y="2018384"/>
            <a:ext cx="5089316" cy="1718393"/>
            <a:chOff x="3203793" y="2556266"/>
            <a:chExt cx="5089316" cy="1718393"/>
          </a:xfrm>
        </p:grpSpPr>
        <p:sp>
          <p:nvSpPr>
            <p:cNvPr id="19" name="report_174552"/>
            <p:cNvSpPr>
              <a:spLocks noChangeAspect="1"/>
            </p:cNvSpPr>
            <p:nvPr/>
          </p:nvSpPr>
          <p:spPr bwMode="auto">
            <a:xfrm>
              <a:off x="3203793" y="2652518"/>
              <a:ext cx="1271370" cy="1552963"/>
            </a:xfrm>
            <a:custGeom>
              <a:avLst/>
              <a:gdLst>
                <a:gd name="connsiteX0" fmla="*/ 101772 w 496740"/>
                <a:gd name="connsiteY0" fmla="*/ 464940 h 606761"/>
                <a:gd name="connsiteX1" fmla="*/ 233195 w 496740"/>
                <a:gd name="connsiteY1" fmla="*/ 464940 h 606761"/>
                <a:gd name="connsiteX2" fmla="*/ 243070 w 496740"/>
                <a:gd name="connsiteY2" fmla="*/ 475554 h 606761"/>
                <a:gd name="connsiteX3" fmla="*/ 233195 w 496740"/>
                <a:gd name="connsiteY3" fmla="*/ 485409 h 606761"/>
                <a:gd name="connsiteX4" fmla="*/ 101772 w 496740"/>
                <a:gd name="connsiteY4" fmla="*/ 485409 h 606761"/>
                <a:gd name="connsiteX5" fmla="*/ 91136 w 496740"/>
                <a:gd name="connsiteY5" fmla="*/ 475554 h 606761"/>
                <a:gd name="connsiteX6" fmla="*/ 101772 w 496740"/>
                <a:gd name="connsiteY6" fmla="*/ 464940 h 606761"/>
                <a:gd name="connsiteX7" fmla="*/ 101770 w 496740"/>
                <a:gd name="connsiteY7" fmla="*/ 404264 h 606761"/>
                <a:gd name="connsiteX8" fmla="*/ 394970 w 496740"/>
                <a:gd name="connsiteY8" fmla="*/ 404264 h 606761"/>
                <a:gd name="connsiteX9" fmla="*/ 405604 w 496740"/>
                <a:gd name="connsiteY9" fmla="*/ 414878 h 606761"/>
                <a:gd name="connsiteX10" fmla="*/ 394970 w 496740"/>
                <a:gd name="connsiteY10" fmla="*/ 424733 h 606761"/>
                <a:gd name="connsiteX11" fmla="*/ 101770 w 496740"/>
                <a:gd name="connsiteY11" fmla="*/ 424733 h 606761"/>
                <a:gd name="connsiteX12" fmla="*/ 91136 w 496740"/>
                <a:gd name="connsiteY12" fmla="*/ 414878 h 606761"/>
                <a:gd name="connsiteX13" fmla="*/ 101770 w 496740"/>
                <a:gd name="connsiteY13" fmla="*/ 404264 h 606761"/>
                <a:gd name="connsiteX14" fmla="*/ 101770 w 496740"/>
                <a:gd name="connsiteY14" fmla="*/ 333719 h 606761"/>
                <a:gd name="connsiteX15" fmla="*/ 394970 w 496740"/>
                <a:gd name="connsiteY15" fmla="*/ 333719 h 606761"/>
                <a:gd name="connsiteX16" fmla="*/ 405604 w 496740"/>
                <a:gd name="connsiteY16" fmla="*/ 343575 h 606761"/>
                <a:gd name="connsiteX17" fmla="*/ 394970 w 496740"/>
                <a:gd name="connsiteY17" fmla="*/ 354188 h 606761"/>
                <a:gd name="connsiteX18" fmla="*/ 101770 w 496740"/>
                <a:gd name="connsiteY18" fmla="*/ 354188 h 606761"/>
                <a:gd name="connsiteX19" fmla="*/ 91136 w 496740"/>
                <a:gd name="connsiteY19" fmla="*/ 343575 h 606761"/>
                <a:gd name="connsiteX20" fmla="*/ 101770 w 496740"/>
                <a:gd name="connsiteY20" fmla="*/ 333719 h 606761"/>
                <a:gd name="connsiteX21" fmla="*/ 276459 w 496740"/>
                <a:gd name="connsiteY21" fmla="*/ 276097 h 606761"/>
                <a:gd name="connsiteX22" fmla="*/ 290949 w 496740"/>
                <a:gd name="connsiteY22" fmla="*/ 276097 h 606761"/>
                <a:gd name="connsiteX23" fmla="*/ 293999 w 496740"/>
                <a:gd name="connsiteY23" fmla="*/ 282911 h 606761"/>
                <a:gd name="connsiteX24" fmla="*/ 290949 w 496740"/>
                <a:gd name="connsiteY24" fmla="*/ 290483 h 606761"/>
                <a:gd name="connsiteX25" fmla="*/ 284085 w 496740"/>
                <a:gd name="connsiteY25" fmla="*/ 293511 h 606761"/>
                <a:gd name="connsiteX26" fmla="*/ 276459 w 496740"/>
                <a:gd name="connsiteY26" fmla="*/ 290483 h 606761"/>
                <a:gd name="connsiteX27" fmla="*/ 273408 w 496740"/>
                <a:gd name="connsiteY27" fmla="*/ 282911 h 606761"/>
                <a:gd name="connsiteX28" fmla="*/ 276459 w 496740"/>
                <a:gd name="connsiteY28" fmla="*/ 276097 h 606761"/>
                <a:gd name="connsiteX29" fmla="*/ 324341 w 496740"/>
                <a:gd name="connsiteY29" fmla="*/ 273042 h 606761"/>
                <a:gd name="connsiteX30" fmla="*/ 394972 w 496740"/>
                <a:gd name="connsiteY30" fmla="*/ 273042 h 606761"/>
                <a:gd name="connsiteX31" fmla="*/ 405604 w 496740"/>
                <a:gd name="connsiteY31" fmla="*/ 282898 h 606761"/>
                <a:gd name="connsiteX32" fmla="*/ 394972 w 496740"/>
                <a:gd name="connsiteY32" fmla="*/ 293511 h 606761"/>
                <a:gd name="connsiteX33" fmla="*/ 324341 w 496740"/>
                <a:gd name="connsiteY33" fmla="*/ 293511 h 606761"/>
                <a:gd name="connsiteX34" fmla="*/ 314468 w 496740"/>
                <a:gd name="connsiteY34" fmla="*/ 282898 h 606761"/>
                <a:gd name="connsiteX35" fmla="*/ 324341 w 496740"/>
                <a:gd name="connsiteY35" fmla="*/ 273042 h 606761"/>
                <a:gd name="connsiteX36" fmla="*/ 101769 w 496740"/>
                <a:gd name="connsiteY36" fmla="*/ 273042 h 606761"/>
                <a:gd name="connsiteX37" fmla="*/ 243037 w 496740"/>
                <a:gd name="connsiteY37" fmla="*/ 273042 h 606761"/>
                <a:gd name="connsiteX38" fmla="*/ 253670 w 496740"/>
                <a:gd name="connsiteY38" fmla="*/ 282898 h 606761"/>
                <a:gd name="connsiteX39" fmla="*/ 243037 w 496740"/>
                <a:gd name="connsiteY39" fmla="*/ 293511 h 606761"/>
                <a:gd name="connsiteX40" fmla="*/ 101769 w 496740"/>
                <a:gd name="connsiteY40" fmla="*/ 293511 h 606761"/>
                <a:gd name="connsiteX41" fmla="*/ 91136 w 496740"/>
                <a:gd name="connsiteY41" fmla="*/ 282898 h 606761"/>
                <a:gd name="connsiteX42" fmla="*/ 101769 w 496740"/>
                <a:gd name="connsiteY42" fmla="*/ 273042 h 606761"/>
                <a:gd name="connsiteX43" fmla="*/ 101770 w 496740"/>
                <a:gd name="connsiteY43" fmla="*/ 212366 h 606761"/>
                <a:gd name="connsiteX44" fmla="*/ 394970 w 496740"/>
                <a:gd name="connsiteY44" fmla="*/ 212366 h 606761"/>
                <a:gd name="connsiteX45" fmla="*/ 405604 w 496740"/>
                <a:gd name="connsiteY45" fmla="*/ 222222 h 606761"/>
                <a:gd name="connsiteX46" fmla="*/ 394970 w 496740"/>
                <a:gd name="connsiteY46" fmla="*/ 232835 h 606761"/>
                <a:gd name="connsiteX47" fmla="*/ 101770 w 496740"/>
                <a:gd name="connsiteY47" fmla="*/ 232835 h 606761"/>
                <a:gd name="connsiteX48" fmla="*/ 91136 w 496740"/>
                <a:gd name="connsiteY48" fmla="*/ 222222 h 606761"/>
                <a:gd name="connsiteX49" fmla="*/ 101770 w 496740"/>
                <a:gd name="connsiteY49" fmla="*/ 212366 h 606761"/>
                <a:gd name="connsiteX50" fmla="*/ 101772 w 496740"/>
                <a:gd name="connsiteY50" fmla="*/ 151690 h 606761"/>
                <a:gd name="connsiteX51" fmla="*/ 233195 w 496740"/>
                <a:gd name="connsiteY51" fmla="*/ 151690 h 606761"/>
                <a:gd name="connsiteX52" fmla="*/ 243070 w 496740"/>
                <a:gd name="connsiteY52" fmla="*/ 161546 h 606761"/>
                <a:gd name="connsiteX53" fmla="*/ 233195 w 496740"/>
                <a:gd name="connsiteY53" fmla="*/ 172159 h 606761"/>
                <a:gd name="connsiteX54" fmla="*/ 101772 w 496740"/>
                <a:gd name="connsiteY54" fmla="*/ 172159 h 606761"/>
                <a:gd name="connsiteX55" fmla="*/ 91136 w 496740"/>
                <a:gd name="connsiteY55" fmla="*/ 161546 h 606761"/>
                <a:gd name="connsiteX56" fmla="*/ 101772 w 496740"/>
                <a:gd name="connsiteY56" fmla="*/ 151690 h 606761"/>
                <a:gd name="connsiteX57" fmla="*/ 50890 w 496740"/>
                <a:gd name="connsiteY57" fmla="*/ 70536 h 606761"/>
                <a:gd name="connsiteX58" fmla="*/ 50890 w 496740"/>
                <a:gd name="connsiteY58" fmla="*/ 555945 h 606761"/>
                <a:gd name="connsiteX59" fmla="*/ 445851 w 496740"/>
                <a:gd name="connsiteY59" fmla="*/ 555945 h 606761"/>
                <a:gd name="connsiteX60" fmla="*/ 445851 w 496740"/>
                <a:gd name="connsiteY60" fmla="*/ 70536 h 606761"/>
                <a:gd name="connsiteX61" fmla="*/ 375214 w 496740"/>
                <a:gd name="connsiteY61" fmla="*/ 70536 h 606761"/>
                <a:gd name="connsiteX62" fmla="*/ 375214 w 496740"/>
                <a:gd name="connsiteY62" fmla="*/ 91014 h 606761"/>
                <a:gd name="connsiteX63" fmla="*/ 375214 w 496740"/>
                <a:gd name="connsiteY63" fmla="*/ 100874 h 606761"/>
                <a:gd name="connsiteX64" fmla="*/ 364580 w 496740"/>
                <a:gd name="connsiteY64" fmla="*/ 100874 h 606761"/>
                <a:gd name="connsiteX65" fmla="*/ 132160 w 496740"/>
                <a:gd name="connsiteY65" fmla="*/ 100874 h 606761"/>
                <a:gd name="connsiteX66" fmla="*/ 121527 w 496740"/>
                <a:gd name="connsiteY66" fmla="*/ 100874 h 606761"/>
                <a:gd name="connsiteX67" fmla="*/ 121527 w 496740"/>
                <a:gd name="connsiteY67" fmla="*/ 91014 h 606761"/>
                <a:gd name="connsiteX68" fmla="*/ 121527 w 496740"/>
                <a:gd name="connsiteY68" fmla="*/ 70536 h 606761"/>
                <a:gd name="connsiteX69" fmla="*/ 142034 w 496740"/>
                <a:gd name="connsiteY69" fmla="*/ 40198 h 606761"/>
                <a:gd name="connsiteX70" fmla="*/ 142034 w 496740"/>
                <a:gd name="connsiteY70" fmla="*/ 50816 h 606761"/>
                <a:gd name="connsiteX71" fmla="*/ 142034 w 496740"/>
                <a:gd name="connsiteY71" fmla="*/ 81154 h 606761"/>
                <a:gd name="connsiteX72" fmla="*/ 354706 w 496740"/>
                <a:gd name="connsiteY72" fmla="*/ 81154 h 606761"/>
                <a:gd name="connsiteX73" fmla="*/ 354706 w 496740"/>
                <a:gd name="connsiteY73" fmla="*/ 50816 h 606761"/>
                <a:gd name="connsiteX74" fmla="*/ 354706 w 496740"/>
                <a:gd name="connsiteY74" fmla="*/ 40198 h 606761"/>
                <a:gd name="connsiteX75" fmla="*/ 303817 w 496740"/>
                <a:gd name="connsiteY75" fmla="*/ 40198 h 606761"/>
                <a:gd name="connsiteX76" fmla="*/ 303817 w 496740"/>
                <a:gd name="connsiteY76" fmla="*/ 60676 h 606761"/>
                <a:gd name="connsiteX77" fmla="*/ 303817 w 496740"/>
                <a:gd name="connsiteY77" fmla="*/ 70536 h 606761"/>
                <a:gd name="connsiteX78" fmla="*/ 293943 w 496740"/>
                <a:gd name="connsiteY78" fmla="*/ 70536 h 606761"/>
                <a:gd name="connsiteX79" fmla="*/ 202798 w 496740"/>
                <a:gd name="connsiteY79" fmla="*/ 70536 h 606761"/>
                <a:gd name="connsiteX80" fmla="*/ 192924 w 496740"/>
                <a:gd name="connsiteY80" fmla="*/ 70536 h 606761"/>
                <a:gd name="connsiteX81" fmla="*/ 192924 w 496740"/>
                <a:gd name="connsiteY81" fmla="*/ 60676 h 606761"/>
                <a:gd name="connsiteX82" fmla="*/ 192924 w 496740"/>
                <a:gd name="connsiteY82" fmla="*/ 40198 h 606761"/>
                <a:gd name="connsiteX83" fmla="*/ 20508 w 496740"/>
                <a:gd name="connsiteY83" fmla="*/ 40198 h 606761"/>
                <a:gd name="connsiteX84" fmla="*/ 20508 w 496740"/>
                <a:gd name="connsiteY84" fmla="*/ 586283 h 606761"/>
                <a:gd name="connsiteX85" fmla="*/ 476233 w 496740"/>
                <a:gd name="connsiteY85" fmla="*/ 586283 h 606761"/>
                <a:gd name="connsiteX86" fmla="*/ 476233 w 496740"/>
                <a:gd name="connsiteY86" fmla="*/ 40198 h 606761"/>
                <a:gd name="connsiteX87" fmla="*/ 375214 w 496740"/>
                <a:gd name="connsiteY87" fmla="*/ 40198 h 606761"/>
                <a:gd name="connsiteX88" fmla="*/ 375214 w 496740"/>
                <a:gd name="connsiteY88" fmla="*/ 50816 h 606761"/>
                <a:gd name="connsiteX89" fmla="*/ 466359 w 496740"/>
                <a:gd name="connsiteY89" fmla="*/ 50816 h 606761"/>
                <a:gd name="connsiteX90" fmla="*/ 466359 w 496740"/>
                <a:gd name="connsiteY90" fmla="*/ 576423 h 606761"/>
                <a:gd name="connsiteX91" fmla="*/ 30382 w 496740"/>
                <a:gd name="connsiteY91" fmla="*/ 576423 h 606761"/>
                <a:gd name="connsiteX92" fmla="*/ 30382 w 496740"/>
                <a:gd name="connsiteY92" fmla="*/ 50816 h 606761"/>
                <a:gd name="connsiteX93" fmla="*/ 121527 w 496740"/>
                <a:gd name="connsiteY93" fmla="*/ 50816 h 606761"/>
                <a:gd name="connsiteX94" fmla="*/ 121527 w 496740"/>
                <a:gd name="connsiteY94" fmla="*/ 40198 h 606761"/>
                <a:gd name="connsiteX95" fmla="*/ 212672 w 496740"/>
                <a:gd name="connsiteY95" fmla="*/ 20478 h 606761"/>
                <a:gd name="connsiteX96" fmla="*/ 212672 w 496740"/>
                <a:gd name="connsiteY96" fmla="*/ 30338 h 606761"/>
                <a:gd name="connsiteX97" fmla="*/ 212672 w 496740"/>
                <a:gd name="connsiteY97" fmla="*/ 50816 h 606761"/>
                <a:gd name="connsiteX98" fmla="*/ 284069 w 496740"/>
                <a:gd name="connsiteY98" fmla="*/ 50816 h 606761"/>
                <a:gd name="connsiteX99" fmla="*/ 284069 w 496740"/>
                <a:gd name="connsiteY99" fmla="*/ 30338 h 606761"/>
                <a:gd name="connsiteX100" fmla="*/ 284069 w 496740"/>
                <a:gd name="connsiteY100" fmla="*/ 20478 h 606761"/>
                <a:gd name="connsiteX101" fmla="*/ 202798 w 496740"/>
                <a:gd name="connsiteY101" fmla="*/ 0 h 606761"/>
                <a:gd name="connsiteX102" fmla="*/ 293943 w 496740"/>
                <a:gd name="connsiteY102" fmla="*/ 0 h 606761"/>
                <a:gd name="connsiteX103" fmla="*/ 303817 w 496740"/>
                <a:gd name="connsiteY103" fmla="*/ 9860 h 606761"/>
                <a:gd name="connsiteX104" fmla="*/ 303817 w 496740"/>
                <a:gd name="connsiteY104" fmla="*/ 20478 h 606761"/>
                <a:gd name="connsiteX105" fmla="*/ 364580 w 496740"/>
                <a:gd name="connsiteY105" fmla="*/ 20478 h 606761"/>
                <a:gd name="connsiteX106" fmla="*/ 496740 w 496740"/>
                <a:gd name="connsiteY106" fmla="*/ 20478 h 606761"/>
                <a:gd name="connsiteX107" fmla="*/ 496740 w 496740"/>
                <a:gd name="connsiteY107" fmla="*/ 606761 h 606761"/>
                <a:gd name="connsiteX108" fmla="*/ 0 w 496740"/>
                <a:gd name="connsiteY108" fmla="*/ 606761 h 606761"/>
                <a:gd name="connsiteX109" fmla="*/ 0 w 496740"/>
                <a:gd name="connsiteY109" fmla="*/ 20478 h 606761"/>
                <a:gd name="connsiteX110" fmla="*/ 132160 w 496740"/>
                <a:gd name="connsiteY110" fmla="*/ 20478 h 606761"/>
                <a:gd name="connsiteX111" fmla="*/ 192924 w 496740"/>
                <a:gd name="connsiteY111" fmla="*/ 20478 h 606761"/>
                <a:gd name="connsiteX112" fmla="*/ 192924 w 496740"/>
                <a:gd name="connsiteY112" fmla="*/ 9860 h 606761"/>
                <a:gd name="connsiteX113" fmla="*/ 202798 w 496740"/>
                <a:gd name="connsiteY113" fmla="*/ 0 h 60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496740" h="606761">
                  <a:moveTo>
                    <a:pt x="101772" y="464940"/>
                  </a:moveTo>
                  <a:lnTo>
                    <a:pt x="233195" y="464940"/>
                  </a:lnTo>
                  <a:cubicBezTo>
                    <a:pt x="238512" y="464940"/>
                    <a:pt x="243070" y="469489"/>
                    <a:pt x="243070" y="475554"/>
                  </a:cubicBezTo>
                  <a:cubicBezTo>
                    <a:pt x="243070" y="480860"/>
                    <a:pt x="238512" y="485409"/>
                    <a:pt x="233195" y="485409"/>
                  </a:cubicBezTo>
                  <a:lnTo>
                    <a:pt x="101772" y="485409"/>
                  </a:lnTo>
                  <a:cubicBezTo>
                    <a:pt x="95694" y="485409"/>
                    <a:pt x="91136" y="480860"/>
                    <a:pt x="91136" y="475554"/>
                  </a:cubicBezTo>
                  <a:cubicBezTo>
                    <a:pt x="91136" y="469489"/>
                    <a:pt x="95694" y="464940"/>
                    <a:pt x="101772" y="464940"/>
                  </a:cubicBezTo>
                  <a:close/>
                  <a:moveTo>
                    <a:pt x="101770" y="404264"/>
                  </a:moveTo>
                  <a:lnTo>
                    <a:pt x="394970" y="404264"/>
                  </a:lnTo>
                  <a:cubicBezTo>
                    <a:pt x="401047" y="404264"/>
                    <a:pt x="405604" y="408813"/>
                    <a:pt x="405604" y="414878"/>
                  </a:cubicBezTo>
                  <a:cubicBezTo>
                    <a:pt x="405604" y="420184"/>
                    <a:pt x="401047" y="424733"/>
                    <a:pt x="394970" y="424733"/>
                  </a:cubicBezTo>
                  <a:lnTo>
                    <a:pt x="101770" y="424733"/>
                  </a:lnTo>
                  <a:cubicBezTo>
                    <a:pt x="95694" y="424733"/>
                    <a:pt x="91136" y="420184"/>
                    <a:pt x="91136" y="414878"/>
                  </a:cubicBezTo>
                  <a:cubicBezTo>
                    <a:pt x="91136" y="408813"/>
                    <a:pt x="95694" y="404264"/>
                    <a:pt x="101770" y="404264"/>
                  </a:cubicBezTo>
                  <a:close/>
                  <a:moveTo>
                    <a:pt x="101770" y="333719"/>
                  </a:moveTo>
                  <a:lnTo>
                    <a:pt x="394970" y="333719"/>
                  </a:lnTo>
                  <a:cubicBezTo>
                    <a:pt x="401047" y="333719"/>
                    <a:pt x="405604" y="338268"/>
                    <a:pt x="405604" y="343575"/>
                  </a:cubicBezTo>
                  <a:cubicBezTo>
                    <a:pt x="405604" y="349639"/>
                    <a:pt x="401047" y="354188"/>
                    <a:pt x="394970" y="354188"/>
                  </a:cubicBezTo>
                  <a:lnTo>
                    <a:pt x="101770" y="354188"/>
                  </a:lnTo>
                  <a:cubicBezTo>
                    <a:pt x="95694" y="354188"/>
                    <a:pt x="91136" y="349639"/>
                    <a:pt x="91136" y="343575"/>
                  </a:cubicBezTo>
                  <a:cubicBezTo>
                    <a:pt x="91136" y="338268"/>
                    <a:pt x="95694" y="333719"/>
                    <a:pt x="101770" y="333719"/>
                  </a:cubicBezTo>
                  <a:close/>
                  <a:moveTo>
                    <a:pt x="276459" y="276097"/>
                  </a:moveTo>
                  <a:cubicBezTo>
                    <a:pt x="280272" y="272311"/>
                    <a:pt x="287136" y="272311"/>
                    <a:pt x="290949" y="276097"/>
                  </a:cubicBezTo>
                  <a:cubicBezTo>
                    <a:pt x="293237" y="277611"/>
                    <a:pt x="293999" y="280640"/>
                    <a:pt x="293999" y="282911"/>
                  </a:cubicBezTo>
                  <a:cubicBezTo>
                    <a:pt x="293999" y="285940"/>
                    <a:pt x="293237" y="288211"/>
                    <a:pt x="290949" y="290483"/>
                  </a:cubicBezTo>
                  <a:cubicBezTo>
                    <a:pt x="289423" y="291997"/>
                    <a:pt x="286373" y="293511"/>
                    <a:pt x="284085" y="293511"/>
                  </a:cubicBezTo>
                  <a:cubicBezTo>
                    <a:pt x="281035" y="293511"/>
                    <a:pt x="278747" y="291997"/>
                    <a:pt x="276459" y="290483"/>
                  </a:cubicBezTo>
                  <a:cubicBezTo>
                    <a:pt x="274934" y="288211"/>
                    <a:pt x="273408" y="285940"/>
                    <a:pt x="273408" y="282911"/>
                  </a:cubicBezTo>
                  <a:cubicBezTo>
                    <a:pt x="273408" y="280640"/>
                    <a:pt x="274934" y="277611"/>
                    <a:pt x="276459" y="276097"/>
                  </a:cubicBezTo>
                  <a:close/>
                  <a:moveTo>
                    <a:pt x="324341" y="273042"/>
                  </a:moveTo>
                  <a:lnTo>
                    <a:pt x="394972" y="273042"/>
                  </a:lnTo>
                  <a:cubicBezTo>
                    <a:pt x="401047" y="273042"/>
                    <a:pt x="405604" y="277591"/>
                    <a:pt x="405604" y="282898"/>
                  </a:cubicBezTo>
                  <a:cubicBezTo>
                    <a:pt x="405604" y="288962"/>
                    <a:pt x="401047" y="293511"/>
                    <a:pt x="394972" y="293511"/>
                  </a:cubicBezTo>
                  <a:lnTo>
                    <a:pt x="324341" y="293511"/>
                  </a:lnTo>
                  <a:cubicBezTo>
                    <a:pt x="319025" y="293511"/>
                    <a:pt x="314468" y="288962"/>
                    <a:pt x="314468" y="282898"/>
                  </a:cubicBezTo>
                  <a:cubicBezTo>
                    <a:pt x="314468" y="277591"/>
                    <a:pt x="319025" y="273042"/>
                    <a:pt x="324341" y="273042"/>
                  </a:cubicBezTo>
                  <a:close/>
                  <a:moveTo>
                    <a:pt x="101769" y="273042"/>
                  </a:moveTo>
                  <a:lnTo>
                    <a:pt x="243037" y="273042"/>
                  </a:lnTo>
                  <a:cubicBezTo>
                    <a:pt x="249113" y="273042"/>
                    <a:pt x="253670" y="277591"/>
                    <a:pt x="253670" y="282898"/>
                  </a:cubicBezTo>
                  <a:cubicBezTo>
                    <a:pt x="253670" y="288962"/>
                    <a:pt x="249113" y="293511"/>
                    <a:pt x="243037" y="293511"/>
                  </a:cubicBezTo>
                  <a:lnTo>
                    <a:pt x="101769" y="293511"/>
                  </a:lnTo>
                  <a:cubicBezTo>
                    <a:pt x="95693" y="293511"/>
                    <a:pt x="91136" y="288962"/>
                    <a:pt x="91136" y="282898"/>
                  </a:cubicBezTo>
                  <a:cubicBezTo>
                    <a:pt x="91136" y="277591"/>
                    <a:pt x="95693" y="273042"/>
                    <a:pt x="101769" y="273042"/>
                  </a:cubicBezTo>
                  <a:close/>
                  <a:moveTo>
                    <a:pt x="101770" y="212366"/>
                  </a:moveTo>
                  <a:lnTo>
                    <a:pt x="394970" y="212366"/>
                  </a:lnTo>
                  <a:cubicBezTo>
                    <a:pt x="401047" y="212366"/>
                    <a:pt x="405604" y="216915"/>
                    <a:pt x="405604" y="222222"/>
                  </a:cubicBezTo>
                  <a:cubicBezTo>
                    <a:pt x="405604" y="228286"/>
                    <a:pt x="401047" y="232835"/>
                    <a:pt x="394970" y="232835"/>
                  </a:cubicBezTo>
                  <a:lnTo>
                    <a:pt x="101770" y="232835"/>
                  </a:lnTo>
                  <a:cubicBezTo>
                    <a:pt x="95694" y="232835"/>
                    <a:pt x="91136" y="228286"/>
                    <a:pt x="91136" y="222222"/>
                  </a:cubicBezTo>
                  <a:cubicBezTo>
                    <a:pt x="91136" y="216915"/>
                    <a:pt x="95694" y="212366"/>
                    <a:pt x="101770" y="212366"/>
                  </a:cubicBezTo>
                  <a:close/>
                  <a:moveTo>
                    <a:pt x="101772" y="151690"/>
                  </a:moveTo>
                  <a:lnTo>
                    <a:pt x="233195" y="151690"/>
                  </a:lnTo>
                  <a:cubicBezTo>
                    <a:pt x="238512" y="151690"/>
                    <a:pt x="243070" y="156239"/>
                    <a:pt x="243070" y="161546"/>
                  </a:cubicBezTo>
                  <a:cubicBezTo>
                    <a:pt x="243070" y="167610"/>
                    <a:pt x="238512" y="172159"/>
                    <a:pt x="233195" y="172159"/>
                  </a:cubicBezTo>
                  <a:lnTo>
                    <a:pt x="101772" y="172159"/>
                  </a:lnTo>
                  <a:cubicBezTo>
                    <a:pt x="95694" y="172159"/>
                    <a:pt x="91136" y="167610"/>
                    <a:pt x="91136" y="161546"/>
                  </a:cubicBezTo>
                  <a:cubicBezTo>
                    <a:pt x="91136" y="156239"/>
                    <a:pt x="95694" y="151690"/>
                    <a:pt x="101772" y="151690"/>
                  </a:cubicBezTo>
                  <a:close/>
                  <a:moveTo>
                    <a:pt x="50890" y="70536"/>
                  </a:moveTo>
                  <a:lnTo>
                    <a:pt x="50890" y="555945"/>
                  </a:lnTo>
                  <a:lnTo>
                    <a:pt x="445851" y="555945"/>
                  </a:lnTo>
                  <a:lnTo>
                    <a:pt x="445851" y="70536"/>
                  </a:lnTo>
                  <a:lnTo>
                    <a:pt x="375214" y="70536"/>
                  </a:lnTo>
                  <a:lnTo>
                    <a:pt x="375214" y="91014"/>
                  </a:lnTo>
                  <a:lnTo>
                    <a:pt x="375214" y="100874"/>
                  </a:lnTo>
                  <a:lnTo>
                    <a:pt x="364580" y="100874"/>
                  </a:lnTo>
                  <a:lnTo>
                    <a:pt x="132160" y="100874"/>
                  </a:lnTo>
                  <a:lnTo>
                    <a:pt x="121527" y="100874"/>
                  </a:lnTo>
                  <a:lnTo>
                    <a:pt x="121527" y="91014"/>
                  </a:lnTo>
                  <a:lnTo>
                    <a:pt x="121527" y="70536"/>
                  </a:lnTo>
                  <a:close/>
                  <a:moveTo>
                    <a:pt x="142034" y="40198"/>
                  </a:moveTo>
                  <a:lnTo>
                    <a:pt x="142034" y="50816"/>
                  </a:lnTo>
                  <a:lnTo>
                    <a:pt x="142034" y="81154"/>
                  </a:lnTo>
                  <a:lnTo>
                    <a:pt x="354706" y="81154"/>
                  </a:lnTo>
                  <a:lnTo>
                    <a:pt x="354706" y="50816"/>
                  </a:lnTo>
                  <a:lnTo>
                    <a:pt x="354706" y="40198"/>
                  </a:lnTo>
                  <a:lnTo>
                    <a:pt x="303817" y="40198"/>
                  </a:lnTo>
                  <a:lnTo>
                    <a:pt x="303817" y="60676"/>
                  </a:lnTo>
                  <a:lnTo>
                    <a:pt x="303817" y="70536"/>
                  </a:lnTo>
                  <a:lnTo>
                    <a:pt x="293943" y="70536"/>
                  </a:lnTo>
                  <a:lnTo>
                    <a:pt x="202798" y="70536"/>
                  </a:lnTo>
                  <a:lnTo>
                    <a:pt x="192924" y="70536"/>
                  </a:lnTo>
                  <a:lnTo>
                    <a:pt x="192924" y="60676"/>
                  </a:lnTo>
                  <a:lnTo>
                    <a:pt x="192924" y="40198"/>
                  </a:lnTo>
                  <a:close/>
                  <a:moveTo>
                    <a:pt x="20508" y="40198"/>
                  </a:moveTo>
                  <a:lnTo>
                    <a:pt x="20508" y="586283"/>
                  </a:lnTo>
                  <a:lnTo>
                    <a:pt x="476233" y="586283"/>
                  </a:lnTo>
                  <a:lnTo>
                    <a:pt x="476233" y="40198"/>
                  </a:lnTo>
                  <a:lnTo>
                    <a:pt x="375214" y="40198"/>
                  </a:lnTo>
                  <a:lnTo>
                    <a:pt x="375214" y="50816"/>
                  </a:lnTo>
                  <a:lnTo>
                    <a:pt x="466359" y="50816"/>
                  </a:lnTo>
                  <a:lnTo>
                    <a:pt x="466359" y="576423"/>
                  </a:lnTo>
                  <a:lnTo>
                    <a:pt x="30382" y="576423"/>
                  </a:lnTo>
                  <a:lnTo>
                    <a:pt x="30382" y="50816"/>
                  </a:lnTo>
                  <a:lnTo>
                    <a:pt x="121527" y="50816"/>
                  </a:lnTo>
                  <a:lnTo>
                    <a:pt x="121527" y="40198"/>
                  </a:lnTo>
                  <a:close/>
                  <a:moveTo>
                    <a:pt x="212672" y="20478"/>
                  </a:moveTo>
                  <a:lnTo>
                    <a:pt x="212672" y="30338"/>
                  </a:lnTo>
                  <a:lnTo>
                    <a:pt x="212672" y="50816"/>
                  </a:lnTo>
                  <a:lnTo>
                    <a:pt x="284069" y="50816"/>
                  </a:lnTo>
                  <a:lnTo>
                    <a:pt x="284069" y="30338"/>
                  </a:lnTo>
                  <a:lnTo>
                    <a:pt x="284069" y="20478"/>
                  </a:lnTo>
                  <a:close/>
                  <a:moveTo>
                    <a:pt x="202798" y="0"/>
                  </a:moveTo>
                  <a:lnTo>
                    <a:pt x="293943" y="0"/>
                  </a:lnTo>
                  <a:cubicBezTo>
                    <a:pt x="299260" y="0"/>
                    <a:pt x="303817" y="4551"/>
                    <a:pt x="303817" y="9860"/>
                  </a:cubicBezTo>
                  <a:lnTo>
                    <a:pt x="303817" y="20478"/>
                  </a:lnTo>
                  <a:lnTo>
                    <a:pt x="364580" y="20478"/>
                  </a:lnTo>
                  <a:lnTo>
                    <a:pt x="496740" y="20478"/>
                  </a:lnTo>
                  <a:lnTo>
                    <a:pt x="496740" y="606761"/>
                  </a:lnTo>
                  <a:lnTo>
                    <a:pt x="0" y="606761"/>
                  </a:lnTo>
                  <a:lnTo>
                    <a:pt x="0" y="20478"/>
                  </a:lnTo>
                  <a:lnTo>
                    <a:pt x="132160" y="20478"/>
                  </a:lnTo>
                  <a:lnTo>
                    <a:pt x="192924" y="20478"/>
                  </a:lnTo>
                  <a:lnTo>
                    <a:pt x="192924" y="9860"/>
                  </a:lnTo>
                  <a:cubicBezTo>
                    <a:pt x="192924" y="4551"/>
                    <a:pt x="197481" y="0"/>
                    <a:pt x="202798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078074" y="3101422"/>
              <a:ext cx="3215035" cy="1173237"/>
              <a:chOff x="5078074" y="3005170"/>
              <a:chExt cx="3215035" cy="1173237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5078074" y="3005170"/>
                <a:ext cx="32150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b="1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工作总结</a:t>
                </a:r>
                <a:endParaRPr lang="zh-CN" altLang="en-US" sz="5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116174" y="3870630"/>
                <a:ext cx="28996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dist">
                  <a:defRPr/>
                </a:pPr>
                <a:r>
                  <a:rPr lang="en-US" altLang="zh-CN" sz="1400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 Light" panose="020B0502040204020203" pitchFamily="34" charset="0"/>
                  </a:rPr>
                  <a:t>WORK SUMMARY</a:t>
                </a:r>
                <a:endParaRPr lang="en-US" altLang="zh-CN" sz="1400" spc="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5116174" y="2556266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5211930" y="3050015"/>
              <a:ext cx="32259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菱形 24"/>
          <p:cNvSpPr/>
          <p:nvPr/>
        </p:nvSpPr>
        <p:spPr>
          <a:xfrm>
            <a:off x="-1291772" y="-1293019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6" name="菱形 25"/>
          <p:cNvSpPr/>
          <p:nvPr/>
        </p:nvSpPr>
        <p:spPr>
          <a:xfrm>
            <a:off x="-886805" y="4188976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7" name="菱形 26"/>
          <p:cNvSpPr/>
          <p:nvPr/>
        </p:nvSpPr>
        <p:spPr>
          <a:xfrm>
            <a:off x="8751115" y="5874132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8" name="菱形 27"/>
          <p:cNvSpPr/>
          <p:nvPr/>
        </p:nvSpPr>
        <p:spPr>
          <a:xfrm>
            <a:off x="10426133" y="348459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7"/>
          <p:cNvGrpSpPr/>
          <p:nvPr/>
        </p:nvGrpSpPr>
        <p:grpSpPr>
          <a:xfrm>
            <a:off x="1039642" y="1593117"/>
            <a:ext cx="4896954" cy="4670688"/>
            <a:chOff x="6742328" y="912257"/>
            <a:chExt cx="4673263" cy="4457335"/>
          </a:xfrm>
        </p:grpSpPr>
        <p:grpSp>
          <p:nvGrpSpPr>
            <p:cNvPr id="148" name="Group 16"/>
            <p:cNvGrpSpPr/>
            <p:nvPr/>
          </p:nvGrpSpPr>
          <p:grpSpPr>
            <a:xfrm>
              <a:off x="6742328" y="912257"/>
              <a:ext cx="4673263" cy="4457335"/>
              <a:chOff x="6742328" y="912257"/>
              <a:chExt cx="4673263" cy="4457335"/>
            </a:xfr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</p:grpSpPr>
          <p:sp>
            <p:nvSpPr>
              <p:cNvPr id="157" name="Hexagon 2"/>
              <p:cNvSpPr/>
              <p:nvPr/>
            </p:nvSpPr>
            <p:spPr>
              <a:xfrm rot="16200000">
                <a:off x="6649828" y="2403145"/>
                <a:ext cx="1659691" cy="1474692"/>
              </a:xfrm>
              <a:prstGeom prst="hexagon">
                <a:avLst>
                  <a:gd name="adj" fmla="val 24450"/>
                  <a:gd name="vf" fmla="val 115470"/>
                </a:avLst>
              </a:prstGeom>
              <a:solidFill>
                <a:srgbClr val="F3BE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58" name="Hexagon 3"/>
              <p:cNvSpPr/>
              <p:nvPr/>
            </p:nvSpPr>
            <p:spPr>
              <a:xfrm rot="16200000">
                <a:off x="7447659" y="3802401"/>
                <a:ext cx="1659691" cy="1474692"/>
              </a:xfrm>
              <a:prstGeom prst="hexagon">
                <a:avLst>
                  <a:gd name="adj" fmla="val 24450"/>
                  <a:gd name="vf" fmla="val 115470"/>
                </a:avLst>
              </a:prstGeom>
              <a:solidFill>
                <a:srgbClr val="E33947"/>
              </a:solidFill>
              <a:ln w="9525">
                <a:noFill/>
                <a:round/>
              </a:ln>
            </p:spPr>
            <p:txBody>
              <a:bodyPr lIns="144000" tIns="0" rIns="144000" bIns="0" anchor="ctr"/>
              <a:lstStyle/>
              <a:p>
                <a:pPr marL="541655" algn="ctr">
                  <a:tabLst>
                    <a:tab pos="541020" algn="l"/>
                  </a:tabLst>
                </a:pPr>
                <a:endParaRPr lang="en-IN" sz="5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Hexagon 4"/>
              <p:cNvSpPr/>
              <p:nvPr/>
            </p:nvSpPr>
            <p:spPr>
              <a:xfrm rot="16200000">
                <a:off x="9067768" y="3792876"/>
                <a:ext cx="1659691" cy="1474692"/>
              </a:xfrm>
              <a:prstGeom prst="hexagon">
                <a:avLst>
                  <a:gd name="adj" fmla="val 24450"/>
                  <a:gd name="vf" fmla="val 115470"/>
                </a:avLst>
              </a:prstGeom>
              <a:solidFill>
                <a:srgbClr val="3723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60" name="Hexagon 5"/>
              <p:cNvSpPr/>
              <p:nvPr/>
            </p:nvSpPr>
            <p:spPr>
              <a:xfrm rot="16200000">
                <a:off x="9848399" y="2403145"/>
                <a:ext cx="1659691" cy="1474692"/>
              </a:xfrm>
              <a:prstGeom prst="hexagon">
                <a:avLst>
                  <a:gd name="adj" fmla="val 24450"/>
                  <a:gd name="vf" fmla="val 115470"/>
                </a:avLst>
              </a:prstGeom>
              <a:solidFill>
                <a:srgbClr val="7F3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61" name="Hexagon 6"/>
              <p:cNvSpPr/>
              <p:nvPr/>
            </p:nvSpPr>
            <p:spPr>
              <a:xfrm rot="16200000">
                <a:off x="9058243" y="1004757"/>
                <a:ext cx="1659691" cy="1474692"/>
              </a:xfrm>
              <a:prstGeom prst="hexagon">
                <a:avLst>
                  <a:gd name="adj" fmla="val 24450"/>
                  <a:gd name="vf" fmla="val 115470"/>
                </a:avLst>
              </a:prstGeom>
              <a:solidFill>
                <a:srgbClr val="CB34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62" name="Hexagon 7"/>
              <p:cNvSpPr/>
              <p:nvPr/>
            </p:nvSpPr>
            <p:spPr>
              <a:xfrm rot="16200000">
                <a:off x="7457184" y="1004757"/>
                <a:ext cx="1659691" cy="1474692"/>
              </a:xfrm>
              <a:prstGeom prst="hexagon">
                <a:avLst>
                  <a:gd name="adj" fmla="val 24450"/>
                  <a:gd name="vf" fmla="val 115470"/>
                </a:avLst>
              </a:prstGeom>
              <a:solidFill>
                <a:srgbClr val="FE67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149" name="TextBox 8"/>
            <p:cNvSpPr txBox="1"/>
            <p:nvPr/>
          </p:nvSpPr>
          <p:spPr>
            <a:xfrm>
              <a:off x="8336945" y="2921626"/>
              <a:ext cx="1474692" cy="4405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Aft>
                  <a:spcPts val="600"/>
                </a:spcAft>
                <a:buClr>
                  <a:schemeClr val="accent2"/>
                </a:buClr>
                <a:buSzPct val="80000"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主题文字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TextBox 9"/>
            <p:cNvSpPr txBox="1"/>
            <p:nvPr/>
          </p:nvSpPr>
          <p:spPr>
            <a:xfrm>
              <a:off x="7614281" y="1566121"/>
              <a:ext cx="1345496" cy="3230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80000"/>
                </a:lnSpc>
                <a:spcAft>
                  <a:spcPts val="600"/>
                </a:spcAft>
                <a:buClr>
                  <a:schemeClr val="accent2"/>
                </a:buClr>
                <a:buSzPct val="80000"/>
              </a:pP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TextBox 10"/>
            <p:cNvSpPr txBox="1"/>
            <p:nvPr/>
          </p:nvSpPr>
          <p:spPr>
            <a:xfrm>
              <a:off x="9224865" y="1566121"/>
              <a:ext cx="1345496" cy="3230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lnSpc>
                  <a:spcPct val="80000"/>
                </a:lnSpc>
                <a:spcAft>
                  <a:spcPts val="600"/>
                </a:spcAft>
                <a:buClr>
                  <a:srgbClr val="ED7D31"/>
                </a:buClr>
                <a:buSzPct val="80000"/>
              </a:pPr>
              <a:r>
                <a:rPr lang="zh-CN" altLang="en-US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TextBox 11"/>
            <p:cNvSpPr txBox="1"/>
            <p:nvPr/>
          </p:nvSpPr>
          <p:spPr>
            <a:xfrm>
              <a:off x="7614281" y="4391770"/>
              <a:ext cx="1345496" cy="3230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lnSpc>
                  <a:spcPct val="80000"/>
                </a:lnSpc>
                <a:spcAft>
                  <a:spcPts val="600"/>
                </a:spcAft>
                <a:buClr>
                  <a:srgbClr val="ED7D31"/>
                </a:buClr>
                <a:buSzPct val="80000"/>
              </a:pPr>
              <a:r>
                <a:rPr lang="zh-CN" altLang="en-US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TextBox 12"/>
            <p:cNvSpPr txBox="1"/>
            <p:nvPr/>
          </p:nvSpPr>
          <p:spPr>
            <a:xfrm>
              <a:off x="9224865" y="4391770"/>
              <a:ext cx="1345496" cy="3230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lnSpc>
                  <a:spcPct val="80000"/>
                </a:lnSpc>
                <a:spcAft>
                  <a:spcPts val="600"/>
                </a:spcAft>
                <a:buClr>
                  <a:srgbClr val="ED7D31"/>
                </a:buClr>
                <a:buSzPct val="80000"/>
              </a:pPr>
              <a:r>
                <a:rPr lang="zh-CN" altLang="en-US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TextBox 13"/>
            <p:cNvSpPr txBox="1"/>
            <p:nvPr/>
          </p:nvSpPr>
          <p:spPr>
            <a:xfrm>
              <a:off x="6806925" y="2978947"/>
              <a:ext cx="1345496" cy="3230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lnSpc>
                  <a:spcPct val="80000"/>
                </a:lnSpc>
                <a:spcAft>
                  <a:spcPts val="600"/>
                </a:spcAft>
                <a:buClr>
                  <a:srgbClr val="ED7D31"/>
                </a:buClr>
                <a:buSzPct val="80000"/>
              </a:pPr>
              <a:r>
                <a:rPr lang="zh-CN" altLang="en-US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TextBox 14"/>
            <p:cNvSpPr txBox="1"/>
            <p:nvPr/>
          </p:nvSpPr>
          <p:spPr>
            <a:xfrm>
              <a:off x="9996578" y="2978948"/>
              <a:ext cx="1345496" cy="3230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lnSpc>
                  <a:spcPct val="80000"/>
                </a:lnSpc>
                <a:spcAft>
                  <a:spcPts val="600"/>
                </a:spcAft>
                <a:buClr>
                  <a:srgbClr val="ED7D31"/>
                </a:buClr>
                <a:buSzPct val="80000"/>
              </a:pPr>
              <a:r>
                <a:rPr lang="zh-CN" altLang="en-US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Hexagon 15"/>
            <p:cNvSpPr/>
            <p:nvPr/>
          </p:nvSpPr>
          <p:spPr>
            <a:xfrm rot="16200000">
              <a:off x="8244446" y="2403146"/>
              <a:ext cx="1659691" cy="1474692"/>
            </a:xfrm>
            <a:prstGeom prst="hexagon">
              <a:avLst>
                <a:gd name="adj" fmla="val 24450"/>
                <a:gd name="vf" fmla="val 115470"/>
              </a:avLst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163" name="TextBox 18"/>
          <p:cNvSpPr txBox="1"/>
          <p:nvPr/>
        </p:nvSpPr>
        <p:spPr>
          <a:xfrm>
            <a:off x="6414396" y="1660293"/>
            <a:ext cx="40354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Black" panose="020F0502020204030203" pitchFamily="34" charset="0"/>
              </a:rPr>
              <a:t>点击输入所需标题文字</a:t>
            </a:r>
            <a:endParaRPr lang="id-ID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Black" panose="020F0502020204030203" pitchFamily="34" charset="0"/>
            </a:endParaRPr>
          </a:p>
        </p:txBody>
      </p:sp>
      <p:sp>
        <p:nvSpPr>
          <p:cNvPr id="164" name="TextBox 19"/>
          <p:cNvSpPr txBox="1"/>
          <p:nvPr/>
        </p:nvSpPr>
        <p:spPr>
          <a:xfrm>
            <a:off x="6414396" y="3355728"/>
            <a:ext cx="5055945" cy="210993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12-14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号字，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1.3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倍字间距。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12-14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号字，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1.3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倍字间距。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66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工作总结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1760763" y="322924"/>
            <a:ext cx="1403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 SUMMARY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8"/>
          <p:cNvGrpSpPr/>
          <p:nvPr/>
        </p:nvGrpSpPr>
        <p:grpSpPr>
          <a:xfrm>
            <a:off x="902436" y="1310381"/>
            <a:ext cx="4714826" cy="4699416"/>
            <a:chOff x="738574" y="879325"/>
            <a:chExt cx="5116072" cy="5099350"/>
          </a:xfrm>
        </p:grpSpPr>
        <p:grpSp>
          <p:nvGrpSpPr>
            <p:cNvPr id="5" name="Group 18"/>
            <p:cNvGrpSpPr/>
            <p:nvPr/>
          </p:nvGrpSpPr>
          <p:grpSpPr>
            <a:xfrm>
              <a:off x="738574" y="879325"/>
              <a:ext cx="5116072" cy="5099350"/>
              <a:chOff x="4017053" y="834459"/>
              <a:chExt cx="4735062" cy="4719586"/>
            </a:xfrm>
          </p:grpSpPr>
          <p:grpSp>
            <p:nvGrpSpPr>
              <p:cNvPr id="13" name="Group 17"/>
              <p:cNvGrpSpPr/>
              <p:nvPr/>
            </p:nvGrpSpPr>
            <p:grpSpPr>
              <a:xfrm>
                <a:off x="4017053" y="834459"/>
                <a:ext cx="4735062" cy="4719586"/>
                <a:chOff x="4017053" y="834459"/>
                <a:chExt cx="4735062" cy="4719586"/>
              </a:xfr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0800000" scaled="1"/>
              </a:gradFill>
            </p:grpSpPr>
            <p:sp>
              <p:nvSpPr>
                <p:cNvPr id="15" name="Freeform 31"/>
                <p:cNvSpPr/>
                <p:nvPr/>
              </p:nvSpPr>
              <p:spPr bwMode="auto">
                <a:xfrm>
                  <a:off x="5363295" y="3195357"/>
                  <a:ext cx="2199528" cy="2358688"/>
                </a:xfrm>
                <a:custGeom>
                  <a:avLst/>
                  <a:gdLst>
                    <a:gd name="T0" fmla="*/ 218 w 812"/>
                    <a:gd name="T1" fmla="*/ 595 h 871"/>
                    <a:gd name="T2" fmla="*/ 0 w 812"/>
                    <a:gd name="T3" fmla="*/ 653 h 871"/>
                    <a:gd name="T4" fmla="*/ 377 w 812"/>
                    <a:gd name="T5" fmla="*/ 871 h 871"/>
                    <a:gd name="T6" fmla="*/ 812 w 812"/>
                    <a:gd name="T7" fmla="*/ 436 h 871"/>
                    <a:gd name="T8" fmla="*/ 377 w 812"/>
                    <a:gd name="T9" fmla="*/ 0 h 871"/>
                    <a:gd name="T10" fmla="*/ 218 w 812"/>
                    <a:gd name="T11" fmla="*/ 595 h 8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2" h="871">
                      <a:moveTo>
                        <a:pt x="218" y="595"/>
                      </a:moveTo>
                      <a:cubicBezTo>
                        <a:pt x="149" y="635"/>
                        <a:pt x="74" y="653"/>
                        <a:pt x="0" y="653"/>
                      </a:cubicBezTo>
                      <a:cubicBezTo>
                        <a:pt x="75" y="783"/>
                        <a:pt x="216" y="871"/>
                        <a:pt x="377" y="871"/>
                      </a:cubicBezTo>
                      <a:cubicBezTo>
                        <a:pt x="617" y="871"/>
                        <a:pt x="812" y="676"/>
                        <a:pt x="812" y="436"/>
                      </a:cubicBezTo>
                      <a:cubicBezTo>
                        <a:pt x="812" y="195"/>
                        <a:pt x="617" y="0"/>
                        <a:pt x="377" y="0"/>
                      </a:cubicBezTo>
                      <a:cubicBezTo>
                        <a:pt x="497" y="208"/>
                        <a:pt x="426" y="475"/>
                        <a:pt x="218" y="595"/>
                      </a:cubicBezTo>
                      <a:close/>
                    </a:path>
                  </a:pathLst>
                </a:custGeom>
                <a:solidFill>
                  <a:srgbClr val="3723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6" name="Freeform 28"/>
                <p:cNvSpPr/>
                <p:nvPr/>
              </p:nvSpPr>
              <p:spPr bwMode="auto">
                <a:xfrm>
                  <a:off x="5206345" y="834459"/>
                  <a:ext cx="2199528" cy="2360898"/>
                </a:xfrm>
                <a:custGeom>
                  <a:avLst/>
                  <a:gdLst>
                    <a:gd name="T0" fmla="*/ 594 w 812"/>
                    <a:gd name="T1" fmla="*/ 276 h 871"/>
                    <a:gd name="T2" fmla="*/ 812 w 812"/>
                    <a:gd name="T3" fmla="*/ 218 h 871"/>
                    <a:gd name="T4" fmla="*/ 435 w 812"/>
                    <a:gd name="T5" fmla="*/ 0 h 871"/>
                    <a:gd name="T6" fmla="*/ 0 w 812"/>
                    <a:gd name="T7" fmla="*/ 436 h 871"/>
                    <a:gd name="T8" fmla="*/ 435 w 812"/>
                    <a:gd name="T9" fmla="*/ 871 h 871"/>
                    <a:gd name="T10" fmla="*/ 594 w 812"/>
                    <a:gd name="T11" fmla="*/ 276 h 8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2" h="871">
                      <a:moveTo>
                        <a:pt x="594" y="276"/>
                      </a:moveTo>
                      <a:cubicBezTo>
                        <a:pt x="663" y="237"/>
                        <a:pt x="738" y="218"/>
                        <a:pt x="812" y="218"/>
                      </a:cubicBezTo>
                      <a:cubicBezTo>
                        <a:pt x="737" y="88"/>
                        <a:pt x="596" y="0"/>
                        <a:pt x="435" y="0"/>
                      </a:cubicBezTo>
                      <a:cubicBezTo>
                        <a:pt x="195" y="0"/>
                        <a:pt x="0" y="195"/>
                        <a:pt x="0" y="436"/>
                      </a:cubicBezTo>
                      <a:cubicBezTo>
                        <a:pt x="0" y="676"/>
                        <a:pt x="195" y="871"/>
                        <a:pt x="435" y="871"/>
                      </a:cubicBezTo>
                      <a:cubicBezTo>
                        <a:pt x="315" y="663"/>
                        <a:pt x="386" y="397"/>
                        <a:pt x="594" y="276"/>
                      </a:cubicBezTo>
                      <a:close/>
                    </a:path>
                  </a:pathLst>
                </a:custGeom>
                <a:solidFill>
                  <a:srgbClr val="E33947"/>
                </a:solidFill>
                <a:ln w="9525">
                  <a:noFill/>
                  <a:round/>
                </a:ln>
              </p:spPr>
              <p:txBody>
                <a:bodyPr lIns="144000" tIns="0" rIns="144000" bIns="0" anchor="ctr"/>
                <a:lstStyle/>
                <a:p>
                  <a:pPr marL="541655" algn="ctr">
                    <a:tabLst>
                      <a:tab pos="541020" algn="l"/>
                    </a:tabLst>
                  </a:pPr>
                  <a:endParaRPr lang="en-US" sz="54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Freeform 33"/>
                <p:cNvSpPr/>
                <p:nvPr/>
              </p:nvSpPr>
              <p:spPr bwMode="auto">
                <a:xfrm>
                  <a:off x="6059629" y="1258890"/>
                  <a:ext cx="2588590" cy="1936467"/>
                </a:xfrm>
                <a:custGeom>
                  <a:avLst/>
                  <a:gdLst>
                    <a:gd name="T0" fmla="*/ 715 w 955"/>
                    <a:gd name="T1" fmla="*/ 556 h 715"/>
                    <a:gd name="T2" fmla="*/ 874 w 955"/>
                    <a:gd name="T3" fmla="*/ 715 h 715"/>
                    <a:gd name="T4" fmla="*/ 874 w 955"/>
                    <a:gd name="T5" fmla="*/ 280 h 715"/>
                    <a:gd name="T6" fmla="*/ 279 w 955"/>
                    <a:gd name="T7" fmla="*/ 120 h 715"/>
                    <a:gd name="T8" fmla="*/ 120 w 955"/>
                    <a:gd name="T9" fmla="*/ 715 h 715"/>
                    <a:gd name="T10" fmla="*/ 715 w 955"/>
                    <a:gd name="T11" fmla="*/ 556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5" h="715">
                      <a:moveTo>
                        <a:pt x="715" y="556"/>
                      </a:moveTo>
                      <a:cubicBezTo>
                        <a:pt x="783" y="595"/>
                        <a:pt x="837" y="651"/>
                        <a:pt x="874" y="715"/>
                      </a:cubicBezTo>
                      <a:cubicBezTo>
                        <a:pt x="949" y="585"/>
                        <a:pt x="955" y="419"/>
                        <a:pt x="874" y="280"/>
                      </a:cubicBezTo>
                      <a:cubicBezTo>
                        <a:pt x="754" y="71"/>
                        <a:pt x="488" y="0"/>
                        <a:pt x="279" y="120"/>
                      </a:cubicBezTo>
                      <a:cubicBezTo>
                        <a:pt x="71" y="241"/>
                        <a:pt x="0" y="507"/>
                        <a:pt x="120" y="715"/>
                      </a:cubicBezTo>
                      <a:cubicBezTo>
                        <a:pt x="240" y="507"/>
                        <a:pt x="507" y="436"/>
                        <a:pt x="715" y="556"/>
                      </a:cubicBezTo>
                      <a:close/>
                    </a:path>
                  </a:pathLst>
                </a:custGeom>
                <a:solidFill>
                  <a:srgbClr val="CB348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8" name="Freeform 32"/>
                <p:cNvSpPr/>
                <p:nvPr/>
              </p:nvSpPr>
              <p:spPr bwMode="auto">
                <a:xfrm>
                  <a:off x="6384583" y="2439339"/>
                  <a:ext cx="2367532" cy="2524481"/>
                </a:xfrm>
                <a:custGeom>
                  <a:avLst/>
                  <a:gdLst>
                    <a:gd name="T0" fmla="*/ 435 w 874"/>
                    <a:gd name="T1" fmla="*/ 715 h 932"/>
                    <a:gd name="T2" fmla="*/ 377 w 874"/>
                    <a:gd name="T3" fmla="*/ 932 h 932"/>
                    <a:gd name="T4" fmla="*/ 754 w 874"/>
                    <a:gd name="T5" fmla="*/ 715 h 932"/>
                    <a:gd name="T6" fmla="*/ 595 w 874"/>
                    <a:gd name="T7" fmla="*/ 120 h 932"/>
                    <a:gd name="T8" fmla="*/ 0 w 874"/>
                    <a:gd name="T9" fmla="*/ 279 h 932"/>
                    <a:gd name="T10" fmla="*/ 435 w 874"/>
                    <a:gd name="T11" fmla="*/ 715 h 9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74" h="932">
                      <a:moveTo>
                        <a:pt x="435" y="715"/>
                      </a:moveTo>
                      <a:cubicBezTo>
                        <a:pt x="435" y="794"/>
                        <a:pt x="414" y="868"/>
                        <a:pt x="377" y="932"/>
                      </a:cubicBezTo>
                      <a:cubicBezTo>
                        <a:pt x="527" y="932"/>
                        <a:pt x="674" y="854"/>
                        <a:pt x="754" y="715"/>
                      </a:cubicBezTo>
                      <a:cubicBezTo>
                        <a:pt x="874" y="506"/>
                        <a:pt x="803" y="240"/>
                        <a:pt x="595" y="120"/>
                      </a:cubicBezTo>
                      <a:cubicBezTo>
                        <a:pt x="387" y="0"/>
                        <a:pt x="120" y="71"/>
                        <a:pt x="0" y="279"/>
                      </a:cubicBezTo>
                      <a:cubicBezTo>
                        <a:pt x="240" y="279"/>
                        <a:pt x="435" y="474"/>
                        <a:pt x="435" y="715"/>
                      </a:cubicBezTo>
                      <a:close/>
                    </a:path>
                  </a:pathLst>
                </a:custGeom>
                <a:solidFill>
                  <a:srgbClr val="7F35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9" name="Freeform 30"/>
                <p:cNvSpPr/>
                <p:nvPr/>
              </p:nvSpPr>
              <p:spPr bwMode="auto">
                <a:xfrm>
                  <a:off x="4123161" y="3195357"/>
                  <a:ext cx="2586378" cy="1936467"/>
                </a:xfrm>
                <a:custGeom>
                  <a:avLst/>
                  <a:gdLst>
                    <a:gd name="T0" fmla="*/ 240 w 955"/>
                    <a:gd name="T1" fmla="*/ 160 h 715"/>
                    <a:gd name="T2" fmla="*/ 81 w 955"/>
                    <a:gd name="T3" fmla="*/ 0 h 715"/>
                    <a:gd name="T4" fmla="*/ 81 w 955"/>
                    <a:gd name="T5" fmla="*/ 436 h 715"/>
                    <a:gd name="T6" fmla="*/ 676 w 955"/>
                    <a:gd name="T7" fmla="*/ 595 h 715"/>
                    <a:gd name="T8" fmla="*/ 835 w 955"/>
                    <a:gd name="T9" fmla="*/ 0 h 715"/>
                    <a:gd name="T10" fmla="*/ 240 w 955"/>
                    <a:gd name="T11" fmla="*/ 16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5" h="715">
                      <a:moveTo>
                        <a:pt x="240" y="160"/>
                      </a:moveTo>
                      <a:cubicBezTo>
                        <a:pt x="172" y="120"/>
                        <a:pt x="118" y="64"/>
                        <a:pt x="81" y="0"/>
                      </a:cubicBezTo>
                      <a:cubicBezTo>
                        <a:pt x="6" y="130"/>
                        <a:pt x="0" y="296"/>
                        <a:pt x="81" y="436"/>
                      </a:cubicBezTo>
                      <a:cubicBezTo>
                        <a:pt x="201" y="644"/>
                        <a:pt x="467" y="715"/>
                        <a:pt x="676" y="595"/>
                      </a:cubicBezTo>
                      <a:cubicBezTo>
                        <a:pt x="884" y="475"/>
                        <a:pt x="955" y="208"/>
                        <a:pt x="835" y="0"/>
                      </a:cubicBezTo>
                      <a:cubicBezTo>
                        <a:pt x="715" y="208"/>
                        <a:pt x="448" y="280"/>
                        <a:pt x="240" y="160"/>
                      </a:cubicBezTo>
                      <a:close/>
                    </a:path>
                  </a:pathLst>
                </a:custGeom>
                <a:solidFill>
                  <a:srgbClr val="F3BE3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0" name="Freeform 29"/>
                <p:cNvSpPr/>
                <p:nvPr/>
              </p:nvSpPr>
              <p:spPr bwMode="auto">
                <a:xfrm>
                  <a:off x="4017053" y="1426894"/>
                  <a:ext cx="2367532" cy="2526692"/>
                </a:xfrm>
                <a:custGeom>
                  <a:avLst/>
                  <a:gdLst>
                    <a:gd name="T0" fmla="*/ 439 w 874"/>
                    <a:gd name="T1" fmla="*/ 218 h 933"/>
                    <a:gd name="T2" fmla="*/ 497 w 874"/>
                    <a:gd name="T3" fmla="*/ 0 h 933"/>
                    <a:gd name="T4" fmla="*/ 120 w 874"/>
                    <a:gd name="T5" fmla="*/ 218 h 933"/>
                    <a:gd name="T6" fmla="*/ 279 w 874"/>
                    <a:gd name="T7" fmla="*/ 813 h 933"/>
                    <a:gd name="T8" fmla="*/ 874 w 874"/>
                    <a:gd name="T9" fmla="*/ 653 h 933"/>
                    <a:gd name="T10" fmla="*/ 439 w 874"/>
                    <a:gd name="T11" fmla="*/ 218 h 9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74" h="933">
                      <a:moveTo>
                        <a:pt x="439" y="218"/>
                      </a:moveTo>
                      <a:cubicBezTo>
                        <a:pt x="439" y="138"/>
                        <a:pt x="460" y="64"/>
                        <a:pt x="497" y="0"/>
                      </a:cubicBezTo>
                      <a:cubicBezTo>
                        <a:pt x="347" y="0"/>
                        <a:pt x="200" y="78"/>
                        <a:pt x="120" y="218"/>
                      </a:cubicBezTo>
                      <a:cubicBezTo>
                        <a:pt x="0" y="426"/>
                        <a:pt x="71" y="692"/>
                        <a:pt x="279" y="813"/>
                      </a:cubicBezTo>
                      <a:cubicBezTo>
                        <a:pt x="487" y="933"/>
                        <a:pt x="754" y="861"/>
                        <a:pt x="874" y="653"/>
                      </a:cubicBezTo>
                      <a:cubicBezTo>
                        <a:pt x="634" y="653"/>
                        <a:pt x="439" y="458"/>
                        <a:pt x="439" y="218"/>
                      </a:cubicBezTo>
                      <a:close/>
                    </a:path>
                  </a:pathLst>
                </a:custGeom>
                <a:solidFill>
                  <a:srgbClr val="FE67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14" name="Oval 3"/>
              <p:cNvSpPr/>
              <p:nvPr/>
            </p:nvSpPr>
            <p:spPr>
              <a:xfrm>
                <a:off x="5525361" y="2335029"/>
                <a:ext cx="1718447" cy="171844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19"/>
            <p:cNvSpPr txBox="1"/>
            <p:nvPr/>
          </p:nvSpPr>
          <p:spPr>
            <a:xfrm>
              <a:off x="2476667" y="3178522"/>
              <a:ext cx="1639886" cy="5009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spcAft>
                  <a:spcPts val="600"/>
                </a:spcAft>
                <a:buClr>
                  <a:srgbClr val="ED7D31"/>
                </a:buClr>
                <a:buSzPct val="80000"/>
              </a:pPr>
              <a:r>
                <a:rPr lang="zh-CN" alt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主题文字</a:t>
              </a:r>
              <a:endParaRPr lang="en-US" altLang="zh-CN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62"/>
            <p:cNvSpPr>
              <a:spLocks noEditPoints="1"/>
            </p:cNvSpPr>
            <p:nvPr/>
          </p:nvSpPr>
          <p:spPr bwMode="auto">
            <a:xfrm>
              <a:off x="1440410" y="2645487"/>
              <a:ext cx="432632" cy="539796"/>
            </a:xfrm>
            <a:custGeom>
              <a:avLst/>
              <a:gdLst>
                <a:gd name="T0" fmla="*/ 22 w 184"/>
                <a:gd name="T1" fmla="*/ 20 h 228"/>
                <a:gd name="T2" fmla="*/ 180 w 184"/>
                <a:gd name="T3" fmla="*/ 24 h 228"/>
                <a:gd name="T4" fmla="*/ 180 w 184"/>
                <a:gd name="T5" fmla="*/ 16 h 228"/>
                <a:gd name="T6" fmla="*/ 180 w 184"/>
                <a:gd name="T7" fmla="*/ 32 h 228"/>
                <a:gd name="T8" fmla="*/ 22 w 184"/>
                <a:gd name="T9" fmla="*/ 36 h 228"/>
                <a:gd name="T10" fmla="*/ 180 w 184"/>
                <a:gd name="T11" fmla="*/ 40 h 228"/>
                <a:gd name="T12" fmla="*/ 180 w 184"/>
                <a:gd name="T13" fmla="*/ 32 h 228"/>
                <a:gd name="T14" fmla="*/ 8 w 184"/>
                <a:gd name="T15" fmla="*/ 29 h 228"/>
                <a:gd name="T16" fmla="*/ 28 w 184"/>
                <a:gd name="T17" fmla="*/ 8 h 228"/>
                <a:gd name="T18" fmla="*/ 182 w 184"/>
                <a:gd name="T19" fmla="*/ 0 h 228"/>
                <a:gd name="T20" fmla="*/ 0 w 184"/>
                <a:gd name="T21" fmla="*/ 26 h 228"/>
                <a:gd name="T22" fmla="*/ 0 w 184"/>
                <a:gd name="T23" fmla="*/ 32 h 228"/>
                <a:gd name="T24" fmla="*/ 28 w 184"/>
                <a:gd name="T25" fmla="*/ 228 h 228"/>
                <a:gd name="T26" fmla="*/ 184 w 184"/>
                <a:gd name="T27" fmla="*/ 200 h 228"/>
                <a:gd name="T28" fmla="*/ 28 w 184"/>
                <a:gd name="T29" fmla="*/ 48 h 228"/>
                <a:gd name="T30" fmla="*/ 176 w 184"/>
                <a:gd name="T31" fmla="*/ 204 h 228"/>
                <a:gd name="T32" fmla="*/ 172 w 184"/>
                <a:gd name="T33" fmla="*/ 212 h 228"/>
                <a:gd name="T34" fmla="*/ 153 w 184"/>
                <a:gd name="T35" fmla="*/ 220 h 228"/>
                <a:gd name="T36" fmla="*/ 12 w 184"/>
                <a:gd name="T37" fmla="*/ 212 h 228"/>
                <a:gd name="T38" fmla="*/ 12 w 184"/>
                <a:gd name="T39" fmla="*/ 211 h 228"/>
                <a:gd name="T40" fmla="*/ 8 w 184"/>
                <a:gd name="T41" fmla="*/ 204 h 228"/>
                <a:gd name="T42" fmla="*/ 28 w 184"/>
                <a:gd name="T43" fmla="*/ 56 h 228"/>
                <a:gd name="T44" fmla="*/ 176 w 184"/>
                <a:gd name="T45" fmla="*/ 204 h 228"/>
                <a:gd name="T46" fmla="*/ 133 w 184"/>
                <a:gd name="T47" fmla="*/ 136 h 228"/>
                <a:gd name="T48" fmla="*/ 144 w 184"/>
                <a:gd name="T49" fmla="*/ 90 h 228"/>
                <a:gd name="T50" fmla="*/ 51 w 184"/>
                <a:gd name="T51" fmla="*/ 80 h 228"/>
                <a:gd name="T52" fmla="*/ 40 w 184"/>
                <a:gd name="T53" fmla="*/ 125 h 228"/>
                <a:gd name="T54" fmla="*/ 48 w 184"/>
                <a:gd name="T55" fmla="*/ 90 h 228"/>
                <a:gd name="T56" fmla="*/ 133 w 184"/>
                <a:gd name="T57" fmla="*/ 88 h 228"/>
                <a:gd name="T58" fmla="*/ 136 w 184"/>
                <a:gd name="T59" fmla="*/ 125 h 228"/>
                <a:gd name="T60" fmla="*/ 51 w 184"/>
                <a:gd name="T61" fmla="*/ 128 h 228"/>
                <a:gd name="T62" fmla="*/ 48 w 184"/>
                <a:gd name="T63" fmla="*/ 90 h 228"/>
                <a:gd name="T64" fmla="*/ 75 w 184"/>
                <a:gd name="T65" fmla="*/ 172 h 228"/>
                <a:gd name="T66" fmla="*/ 75 w 184"/>
                <a:gd name="T67" fmla="*/ 180 h 228"/>
                <a:gd name="T68" fmla="*/ 111 w 184"/>
                <a:gd name="T69" fmla="*/ 176 h 228"/>
                <a:gd name="T70" fmla="*/ 99 w 184"/>
                <a:gd name="T71" fmla="*/ 188 h 228"/>
                <a:gd name="T72" fmla="*/ 79 w 184"/>
                <a:gd name="T73" fmla="*/ 192 h 228"/>
                <a:gd name="T74" fmla="*/ 99 w 184"/>
                <a:gd name="T75" fmla="*/ 196 h 228"/>
                <a:gd name="T76" fmla="*/ 99 w 184"/>
                <a:gd name="T77" fmla="*/ 18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228">
                  <a:moveTo>
                    <a:pt x="26" y="16"/>
                  </a:moveTo>
                  <a:cubicBezTo>
                    <a:pt x="24" y="16"/>
                    <a:pt x="22" y="17"/>
                    <a:pt x="22" y="20"/>
                  </a:cubicBezTo>
                  <a:cubicBezTo>
                    <a:pt x="22" y="22"/>
                    <a:pt x="24" y="24"/>
                    <a:pt x="26" y="24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2" y="24"/>
                    <a:pt x="184" y="22"/>
                    <a:pt x="184" y="20"/>
                  </a:cubicBezTo>
                  <a:cubicBezTo>
                    <a:pt x="184" y="17"/>
                    <a:pt x="182" y="16"/>
                    <a:pt x="180" y="16"/>
                  </a:cubicBezTo>
                  <a:lnTo>
                    <a:pt x="26" y="16"/>
                  </a:lnTo>
                  <a:close/>
                  <a:moveTo>
                    <a:pt x="180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4" y="32"/>
                    <a:pt x="22" y="33"/>
                    <a:pt x="22" y="36"/>
                  </a:cubicBezTo>
                  <a:cubicBezTo>
                    <a:pt x="22" y="38"/>
                    <a:pt x="24" y="40"/>
                    <a:pt x="26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2" y="40"/>
                    <a:pt x="184" y="38"/>
                    <a:pt x="184" y="36"/>
                  </a:cubicBezTo>
                  <a:cubicBezTo>
                    <a:pt x="184" y="33"/>
                    <a:pt x="182" y="32"/>
                    <a:pt x="180" y="32"/>
                  </a:cubicBezTo>
                  <a:close/>
                  <a:moveTo>
                    <a:pt x="28" y="48"/>
                  </a:moveTo>
                  <a:cubicBezTo>
                    <a:pt x="17" y="48"/>
                    <a:pt x="8" y="40"/>
                    <a:pt x="8" y="2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15"/>
                    <a:pt x="17" y="8"/>
                    <a:pt x="28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1"/>
                    <a:pt x="0" y="2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1"/>
                    <a:pt x="0" y="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5"/>
                    <a:pt x="13" y="228"/>
                    <a:pt x="28" y="228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69" y="228"/>
                    <a:pt x="184" y="215"/>
                    <a:pt x="184" y="200"/>
                  </a:cubicBezTo>
                  <a:cubicBezTo>
                    <a:pt x="184" y="48"/>
                    <a:pt x="184" y="48"/>
                    <a:pt x="184" y="48"/>
                  </a:cubicBezTo>
                  <a:lnTo>
                    <a:pt x="28" y="48"/>
                  </a:lnTo>
                  <a:close/>
                  <a:moveTo>
                    <a:pt x="176" y="204"/>
                  </a:moveTo>
                  <a:cubicBezTo>
                    <a:pt x="176" y="204"/>
                    <a:pt x="176" y="204"/>
                    <a:pt x="176" y="204"/>
                  </a:cubicBezTo>
                  <a:cubicBezTo>
                    <a:pt x="175" y="207"/>
                    <a:pt x="174" y="209"/>
                    <a:pt x="172" y="211"/>
                  </a:cubicBezTo>
                  <a:cubicBezTo>
                    <a:pt x="172" y="212"/>
                    <a:pt x="172" y="212"/>
                    <a:pt x="172" y="212"/>
                  </a:cubicBezTo>
                  <a:cubicBezTo>
                    <a:pt x="172" y="212"/>
                    <a:pt x="172" y="212"/>
                    <a:pt x="172" y="212"/>
                  </a:cubicBezTo>
                  <a:cubicBezTo>
                    <a:pt x="168" y="216"/>
                    <a:pt x="160" y="220"/>
                    <a:pt x="153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2" y="220"/>
                    <a:pt x="16" y="216"/>
                    <a:pt x="12" y="212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10" y="209"/>
                    <a:pt x="9" y="207"/>
                    <a:pt x="8" y="204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3" y="53"/>
                    <a:pt x="20" y="56"/>
                    <a:pt x="28" y="56"/>
                  </a:cubicBezTo>
                  <a:cubicBezTo>
                    <a:pt x="176" y="56"/>
                    <a:pt x="176" y="56"/>
                    <a:pt x="176" y="56"/>
                  </a:cubicBezTo>
                  <a:lnTo>
                    <a:pt x="176" y="204"/>
                  </a:lnTo>
                  <a:close/>
                  <a:moveTo>
                    <a:pt x="51" y="136"/>
                  </a:moveTo>
                  <a:cubicBezTo>
                    <a:pt x="133" y="136"/>
                    <a:pt x="133" y="136"/>
                    <a:pt x="133" y="136"/>
                  </a:cubicBezTo>
                  <a:cubicBezTo>
                    <a:pt x="139" y="136"/>
                    <a:pt x="144" y="131"/>
                    <a:pt x="144" y="125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44" y="84"/>
                    <a:pt x="139" y="80"/>
                    <a:pt x="133" y="80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45" y="80"/>
                    <a:pt x="40" y="84"/>
                    <a:pt x="40" y="90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31"/>
                    <a:pt x="45" y="136"/>
                    <a:pt x="51" y="136"/>
                  </a:cubicBezTo>
                  <a:close/>
                  <a:moveTo>
                    <a:pt x="48" y="90"/>
                  </a:moveTo>
                  <a:cubicBezTo>
                    <a:pt x="48" y="89"/>
                    <a:pt x="49" y="88"/>
                    <a:pt x="51" y="88"/>
                  </a:cubicBezTo>
                  <a:cubicBezTo>
                    <a:pt x="133" y="88"/>
                    <a:pt x="133" y="88"/>
                    <a:pt x="133" y="88"/>
                  </a:cubicBezTo>
                  <a:cubicBezTo>
                    <a:pt x="135" y="88"/>
                    <a:pt x="136" y="89"/>
                    <a:pt x="136" y="90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5" y="128"/>
                    <a:pt x="133" y="128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49" y="128"/>
                    <a:pt x="48" y="126"/>
                    <a:pt x="48" y="125"/>
                  </a:cubicBezTo>
                  <a:lnTo>
                    <a:pt x="48" y="90"/>
                  </a:lnTo>
                  <a:close/>
                  <a:moveTo>
                    <a:pt x="107" y="172"/>
                  </a:moveTo>
                  <a:cubicBezTo>
                    <a:pt x="75" y="172"/>
                    <a:pt x="75" y="172"/>
                    <a:pt x="75" y="172"/>
                  </a:cubicBezTo>
                  <a:cubicBezTo>
                    <a:pt x="72" y="172"/>
                    <a:pt x="71" y="173"/>
                    <a:pt x="71" y="176"/>
                  </a:cubicBezTo>
                  <a:cubicBezTo>
                    <a:pt x="71" y="178"/>
                    <a:pt x="72" y="180"/>
                    <a:pt x="75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9" y="180"/>
                    <a:pt x="111" y="178"/>
                    <a:pt x="111" y="176"/>
                  </a:cubicBezTo>
                  <a:cubicBezTo>
                    <a:pt x="111" y="173"/>
                    <a:pt x="109" y="172"/>
                    <a:pt x="107" y="172"/>
                  </a:cubicBezTo>
                  <a:close/>
                  <a:moveTo>
                    <a:pt x="99" y="188"/>
                  </a:moveTo>
                  <a:cubicBezTo>
                    <a:pt x="83" y="188"/>
                    <a:pt x="83" y="188"/>
                    <a:pt x="83" y="188"/>
                  </a:cubicBezTo>
                  <a:cubicBezTo>
                    <a:pt x="80" y="188"/>
                    <a:pt x="79" y="189"/>
                    <a:pt x="79" y="192"/>
                  </a:cubicBezTo>
                  <a:cubicBezTo>
                    <a:pt x="79" y="194"/>
                    <a:pt x="80" y="196"/>
                    <a:pt x="83" y="196"/>
                  </a:cubicBezTo>
                  <a:cubicBezTo>
                    <a:pt x="99" y="196"/>
                    <a:pt x="99" y="196"/>
                    <a:pt x="99" y="196"/>
                  </a:cubicBezTo>
                  <a:cubicBezTo>
                    <a:pt x="101" y="196"/>
                    <a:pt x="103" y="194"/>
                    <a:pt x="103" y="192"/>
                  </a:cubicBezTo>
                  <a:cubicBezTo>
                    <a:pt x="103" y="189"/>
                    <a:pt x="101" y="188"/>
                    <a:pt x="99" y="1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80"/>
            <p:cNvSpPr>
              <a:spLocks noEditPoints="1"/>
            </p:cNvSpPr>
            <p:nvPr/>
          </p:nvSpPr>
          <p:spPr bwMode="auto">
            <a:xfrm>
              <a:off x="4731290" y="3566533"/>
              <a:ext cx="444542" cy="396912"/>
            </a:xfrm>
            <a:custGeom>
              <a:avLst/>
              <a:gdLst>
                <a:gd name="T0" fmla="*/ 0 w 188"/>
                <a:gd name="T1" fmla="*/ 32 h 168"/>
                <a:gd name="T2" fmla="*/ 0 w 188"/>
                <a:gd name="T3" fmla="*/ 168 h 168"/>
                <a:gd name="T4" fmla="*/ 188 w 188"/>
                <a:gd name="T5" fmla="*/ 168 h 168"/>
                <a:gd name="T6" fmla="*/ 188 w 188"/>
                <a:gd name="T7" fmla="*/ 32 h 168"/>
                <a:gd name="T8" fmla="*/ 0 w 188"/>
                <a:gd name="T9" fmla="*/ 32 h 168"/>
                <a:gd name="T10" fmla="*/ 180 w 188"/>
                <a:gd name="T11" fmla="*/ 160 h 168"/>
                <a:gd name="T12" fmla="*/ 8 w 188"/>
                <a:gd name="T13" fmla="*/ 160 h 168"/>
                <a:gd name="T14" fmla="*/ 8 w 188"/>
                <a:gd name="T15" fmla="*/ 146 h 168"/>
                <a:gd name="T16" fmla="*/ 63 w 188"/>
                <a:gd name="T17" fmla="*/ 89 h 168"/>
                <a:gd name="T18" fmla="*/ 112 w 188"/>
                <a:gd name="T19" fmla="*/ 138 h 168"/>
                <a:gd name="T20" fmla="*/ 112 w 188"/>
                <a:gd name="T21" fmla="*/ 138 h 168"/>
                <a:gd name="T22" fmla="*/ 117 w 188"/>
                <a:gd name="T23" fmla="*/ 143 h 168"/>
                <a:gd name="T24" fmla="*/ 152 w 188"/>
                <a:gd name="T25" fmla="*/ 108 h 168"/>
                <a:gd name="T26" fmla="*/ 180 w 188"/>
                <a:gd name="T27" fmla="*/ 137 h 168"/>
                <a:gd name="T28" fmla="*/ 180 w 188"/>
                <a:gd name="T29" fmla="*/ 160 h 168"/>
                <a:gd name="T30" fmla="*/ 180 w 188"/>
                <a:gd name="T31" fmla="*/ 125 h 168"/>
                <a:gd name="T32" fmla="*/ 152 w 188"/>
                <a:gd name="T33" fmla="*/ 97 h 168"/>
                <a:gd name="T34" fmla="*/ 148 w 188"/>
                <a:gd name="T35" fmla="*/ 101 h 168"/>
                <a:gd name="T36" fmla="*/ 148 w 188"/>
                <a:gd name="T37" fmla="*/ 101 h 168"/>
                <a:gd name="T38" fmla="*/ 117 w 188"/>
                <a:gd name="T39" fmla="*/ 132 h 168"/>
                <a:gd name="T40" fmla="*/ 63 w 188"/>
                <a:gd name="T41" fmla="*/ 78 h 168"/>
                <a:gd name="T42" fmla="*/ 59 w 188"/>
                <a:gd name="T43" fmla="*/ 83 h 168"/>
                <a:gd name="T44" fmla="*/ 59 w 188"/>
                <a:gd name="T45" fmla="*/ 83 h 168"/>
                <a:gd name="T46" fmla="*/ 8 w 188"/>
                <a:gd name="T47" fmla="*/ 134 h 168"/>
                <a:gd name="T48" fmla="*/ 8 w 188"/>
                <a:gd name="T49" fmla="*/ 40 h 168"/>
                <a:gd name="T50" fmla="*/ 180 w 188"/>
                <a:gd name="T51" fmla="*/ 40 h 168"/>
                <a:gd name="T52" fmla="*/ 180 w 188"/>
                <a:gd name="T53" fmla="*/ 125 h 168"/>
                <a:gd name="T54" fmla="*/ 123 w 188"/>
                <a:gd name="T55" fmla="*/ 100 h 168"/>
                <a:gd name="T56" fmla="*/ 125 w 188"/>
                <a:gd name="T57" fmla="*/ 100 h 168"/>
                <a:gd name="T58" fmla="*/ 144 w 188"/>
                <a:gd name="T59" fmla="*/ 81 h 168"/>
                <a:gd name="T60" fmla="*/ 144 w 188"/>
                <a:gd name="T61" fmla="*/ 79 h 168"/>
                <a:gd name="T62" fmla="*/ 125 w 188"/>
                <a:gd name="T63" fmla="*/ 60 h 168"/>
                <a:gd name="T64" fmla="*/ 123 w 188"/>
                <a:gd name="T65" fmla="*/ 60 h 168"/>
                <a:gd name="T66" fmla="*/ 104 w 188"/>
                <a:gd name="T67" fmla="*/ 79 h 168"/>
                <a:gd name="T68" fmla="*/ 104 w 188"/>
                <a:gd name="T69" fmla="*/ 81 h 168"/>
                <a:gd name="T70" fmla="*/ 123 w 188"/>
                <a:gd name="T71" fmla="*/ 100 h 168"/>
                <a:gd name="T72" fmla="*/ 112 w 188"/>
                <a:gd name="T73" fmla="*/ 79 h 168"/>
                <a:gd name="T74" fmla="*/ 123 w 188"/>
                <a:gd name="T75" fmla="*/ 68 h 168"/>
                <a:gd name="T76" fmla="*/ 125 w 188"/>
                <a:gd name="T77" fmla="*/ 68 h 168"/>
                <a:gd name="T78" fmla="*/ 136 w 188"/>
                <a:gd name="T79" fmla="*/ 79 h 168"/>
                <a:gd name="T80" fmla="*/ 136 w 188"/>
                <a:gd name="T81" fmla="*/ 81 h 168"/>
                <a:gd name="T82" fmla="*/ 125 w 188"/>
                <a:gd name="T83" fmla="*/ 92 h 168"/>
                <a:gd name="T84" fmla="*/ 123 w 188"/>
                <a:gd name="T85" fmla="*/ 92 h 168"/>
                <a:gd name="T86" fmla="*/ 112 w 188"/>
                <a:gd name="T87" fmla="*/ 81 h 168"/>
                <a:gd name="T88" fmla="*/ 112 w 188"/>
                <a:gd name="T89" fmla="*/ 79 h 168"/>
                <a:gd name="T90" fmla="*/ 180 w 188"/>
                <a:gd name="T91" fmla="*/ 16 h 168"/>
                <a:gd name="T92" fmla="*/ 8 w 188"/>
                <a:gd name="T93" fmla="*/ 16 h 168"/>
                <a:gd name="T94" fmla="*/ 8 w 188"/>
                <a:gd name="T95" fmla="*/ 24 h 168"/>
                <a:gd name="T96" fmla="*/ 180 w 188"/>
                <a:gd name="T97" fmla="*/ 24 h 168"/>
                <a:gd name="T98" fmla="*/ 180 w 188"/>
                <a:gd name="T99" fmla="*/ 16 h 168"/>
                <a:gd name="T100" fmla="*/ 168 w 188"/>
                <a:gd name="T101" fmla="*/ 0 h 168"/>
                <a:gd name="T102" fmla="*/ 20 w 188"/>
                <a:gd name="T103" fmla="*/ 0 h 168"/>
                <a:gd name="T104" fmla="*/ 20 w 188"/>
                <a:gd name="T105" fmla="*/ 8 h 168"/>
                <a:gd name="T106" fmla="*/ 168 w 188"/>
                <a:gd name="T107" fmla="*/ 8 h 168"/>
                <a:gd name="T108" fmla="*/ 168 w 188"/>
                <a:gd name="T10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168">
                  <a:moveTo>
                    <a:pt x="0" y="32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188" y="168"/>
                    <a:pt x="188" y="168"/>
                    <a:pt x="188" y="168"/>
                  </a:cubicBezTo>
                  <a:cubicBezTo>
                    <a:pt x="188" y="32"/>
                    <a:pt x="188" y="32"/>
                    <a:pt x="188" y="32"/>
                  </a:cubicBezTo>
                  <a:lnTo>
                    <a:pt x="0" y="32"/>
                  </a:lnTo>
                  <a:close/>
                  <a:moveTo>
                    <a:pt x="180" y="160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7" y="143"/>
                    <a:pt x="117" y="143"/>
                    <a:pt x="117" y="143"/>
                  </a:cubicBezTo>
                  <a:cubicBezTo>
                    <a:pt x="152" y="108"/>
                    <a:pt x="152" y="108"/>
                    <a:pt x="152" y="108"/>
                  </a:cubicBezTo>
                  <a:cubicBezTo>
                    <a:pt x="180" y="137"/>
                    <a:pt x="180" y="137"/>
                    <a:pt x="180" y="137"/>
                  </a:cubicBezTo>
                  <a:lnTo>
                    <a:pt x="180" y="160"/>
                  </a:lnTo>
                  <a:close/>
                  <a:moveTo>
                    <a:pt x="180" y="125"/>
                  </a:moveTo>
                  <a:cubicBezTo>
                    <a:pt x="152" y="97"/>
                    <a:pt x="152" y="97"/>
                    <a:pt x="152" y="97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8" y="134"/>
                    <a:pt x="8" y="134"/>
                    <a:pt x="8" y="13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0" y="40"/>
                    <a:pt x="180" y="40"/>
                    <a:pt x="180" y="40"/>
                  </a:cubicBezTo>
                  <a:lnTo>
                    <a:pt x="180" y="125"/>
                  </a:lnTo>
                  <a:close/>
                  <a:moveTo>
                    <a:pt x="123" y="100"/>
                  </a:moveTo>
                  <a:cubicBezTo>
                    <a:pt x="125" y="100"/>
                    <a:pt x="125" y="100"/>
                    <a:pt x="125" y="100"/>
                  </a:cubicBezTo>
                  <a:cubicBezTo>
                    <a:pt x="136" y="100"/>
                    <a:pt x="144" y="92"/>
                    <a:pt x="144" y="81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4" y="69"/>
                    <a:pt x="136" y="60"/>
                    <a:pt x="125" y="60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12" y="60"/>
                    <a:pt x="104" y="69"/>
                    <a:pt x="104" y="79"/>
                  </a:cubicBezTo>
                  <a:cubicBezTo>
                    <a:pt x="104" y="81"/>
                    <a:pt x="104" y="81"/>
                    <a:pt x="104" y="81"/>
                  </a:cubicBezTo>
                  <a:cubicBezTo>
                    <a:pt x="104" y="92"/>
                    <a:pt x="112" y="100"/>
                    <a:pt x="123" y="100"/>
                  </a:cubicBezTo>
                  <a:close/>
                  <a:moveTo>
                    <a:pt x="112" y="79"/>
                  </a:moveTo>
                  <a:cubicBezTo>
                    <a:pt x="112" y="73"/>
                    <a:pt x="117" y="68"/>
                    <a:pt x="123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31" y="68"/>
                    <a:pt x="136" y="73"/>
                    <a:pt x="136" y="79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36" y="87"/>
                    <a:pt x="131" y="92"/>
                    <a:pt x="125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17" y="92"/>
                    <a:pt x="112" y="87"/>
                    <a:pt x="112" y="81"/>
                  </a:cubicBezTo>
                  <a:lnTo>
                    <a:pt x="112" y="79"/>
                  </a:lnTo>
                  <a:close/>
                  <a:moveTo>
                    <a:pt x="18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80" y="24"/>
                    <a:pt x="180" y="24"/>
                    <a:pt x="180" y="24"/>
                  </a:cubicBezTo>
                  <a:lnTo>
                    <a:pt x="180" y="16"/>
                  </a:lnTo>
                  <a:close/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68" y="8"/>
                    <a:pt x="168" y="8"/>
                    <a:pt x="168" y="8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88"/>
            <p:cNvSpPr>
              <a:spLocks noEditPoints="1"/>
            </p:cNvSpPr>
            <p:nvPr/>
          </p:nvSpPr>
          <p:spPr bwMode="auto">
            <a:xfrm>
              <a:off x="2657074" y="1543987"/>
              <a:ext cx="472326" cy="452476"/>
            </a:xfrm>
            <a:custGeom>
              <a:avLst/>
              <a:gdLst>
                <a:gd name="T0" fmla="*/ 156 w 200"/>
                <a:gd name="T1" fmla="*/ 0 h 192"/>
                <a:gd name="T2" fmla="*/ 44 w 200"/>
                <a:gd name="T3" fmla="*/ 0 h 192"/>
                <a:gd name="T4" fmla="*/ 0 w 200"/>
                <a:gd name="T5" fmla="*/ 40 h 192"/>
                <a:gd name="T6" fmla="*/ 0 w 200"/>
                <a:gd name="T7" fmla="*/ 192 h 192"/>
                <a:gd name="T8" fmla="*/ 200 w 200"/>
                <a:gd name="T9" fmla="*/ 192 h 192"/>
                <a:gd name="T10" fmla="*/ 200 w 200"/>
                <a:gd name="T11" fmla="*/ 40 h 192"/>
                <a:gd name="T12" fmla="*/ 156 w 200"/>
                <a:gd name="T13" fmla="*/ 0 h 192"/>
                <a:gd name="T14" fmla="*/ 48 w 200"/>
                <a:gd name="T15" fmla="*/ 8 h 192"/>
                <a:gd name="T16" fmla="*/ 153 w 200"/>
                <a:gd name="T17" fmla="*/ 8 h 192"/>
                <a:gd name="T18" fmla="*/ 189 w 200"/>
                <a:gd name="T19" fmla="*/ 40 h 192"/>
                <a:gd name="T20" fmla="*/ 128 w 200"/>
                <a:gd name="T21" fmla="*/ 40 h 192"/>
                <a:gd name="T22" fmla="*/ 100 w 200"/>
                <a:gd name="T23" fmla="*/ 68 h 192"/>
                <a:gd name="T24" fmla="*/ 72 w 200"/>
                <a:gd name="T25" fmla="*/ 40 h 192"/>
                <a:gd name="T26" fmla="*/ 11 w 200"/>
                <a:gd name="T27" fmla="*/ 40 h 192"/>
                <a:gd name="T28" fmla="*/ 48 w 200"/>
                <a:gd name="T29" fmla="*/ 8 h 192"/>
                <a:gd name="T30" fmla="*/ 192 w 200"/>
                <a:gd name="T31" fmla="*/ 184 h 192"/>
                <a:gd name="T32" fmla="*/ 8 w 200"/>
                <a:gd name="T33" fmla="*/ 184 h 192"/>
                <a:gd name="T34" fmla="*/ 8 w 200"/>
                <a:gd name="T35" fmla="*/ 120 h 192"/>
                <a:gd name="T36" fmla="*/ 65 w 200"/>
                <a:gd name="T37" fmla="*/ 120 h 192"/>
                <a:gd name="T38" fmla="*/ 100 w 200"/>
                <a:gd name="T39" fmla="*/ 148 h 192"/>
                <a:gd name="T40" fmla="*/ 135 w 200"/>
                <a:gd name="T41" fmla="*/ 120 h 192"/>
                <a:gd name="T42" fmla="*/ 192 w 200"/>
                <a:gd name="T43" fmla="*/ 120 h 192"/>
                <a:gd name="T44" fmla="*/ 192 w 200"/>
                <a:gd name="T45" fmla="*/ 184 h 192"/>
                <a:gd name="T46" fmla="*/ 73 w 200"/>
                <a:gd name="T47" fmla="*/ 120 h 192"/>
                <a:gd name="T48" fmla="*/ 127 w 200"/>
                <a:gd name="T49" fmla="*/ 120 h 192"/>
                <a:gd name="T50" fmla="*/ 100 w 200"/>
                <a:gd name="T51" fmla="*/ 140 h 192"/>
                <a:gd name="T52" fmla="*/ 73 w 200"/>
                <a:gd name="T53" fmla="*/ 120 h 192"/>
                <a:gd name="T54" fmla="*/ 8 w 200"/>
                <a:gd name="T55" fmla="*/ 112 h 192"/>
                <a:gd name="T56" fmla="*/ 8 w 200"/>
                <a:gd name="T57" fmla="*/ 48 h 192"/>
                <a:gd name="T58" fmla="*/ 65 w 200"/>
                <a:gd name="T59" fmla="*/ 48 h 192"/>
                <a:gd name="T60" fmla="*/ 100 w 200"/>
                <a:gd name="T61" fmla="*/ 76 h 192"/>
                <a:gd name="T62" fmla="*/ 135 w 200"/>
                <a:gd name="T63" fmla="*/ 48 h 192"/>
                <a:gd name="T64" fmla="*/ 192 w 200"/>
                <a:gd name="T65" fmla="*/ 48 h 192"/>
                <a:gd name="T66" fmla="*/ 192 w 200"/>
                <a:gd name="T67" fmla="*/ 112 h 192"/>
                <a:gd name="T68" fmla="*/ 8 w 200"/>
                <a:gd name="T69" fmla="*/ 11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" h="192">
                  <a:moveTo>
                    <a:pt x="156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40"/>
                    <a:pt x="200" y="40"/>
                    <a:pt x="200" y="40"/>
                  </a:cubicBezTo>
                  <a:lnTo>
                    <a:pt x="156" y="0"/>
                  </a:lnTo>
                  <a:close/>
                  <a:moveTo>
                    <a:pt x="48" y="8"/>
                  </a:moveTo>
                  <a:cubicBezTo>
                    <a:pt x="153" y="8"/>
                    <a:pt x="153" y="8"/>
                    <a:pt x="153" y="8"/>
                  </a:cubicBezTo>
                  <a:cubicBezTo>
                    <a:pt x="189" y="40"/>
                    <a:pt x="189" y="40"/>
                    <a:pt x="189" y="40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28" y="55"/>
                    <a:pt x="115" y="68"/>
                    <a:pt x="100" y="68"/>
                  </a:cubicBezTo>
                  <a:cubicBezTo>
                    <a:pt x="85" y="68"/>
                    <a:pt x="72" y="55"/>
                    <a:pt x="72" y="40"/>
                  </a:cubicBezTo>
                  <a:cubicBezTo>
                    <a:pt x="11" y="40"/>
                    <a:pt x="11" y="40"/>
                    <a:pt x="11" y="40"/>
                  </a:cubicBezTo>
                  <a:lnTo>
                    <a:pt x="48" y="8"/>
                  </a:lnTo>
                  <a:close/>
                  <a:moveTo>
                    <a:pt x="192" y="184"/>
                  </a:moveTo>
                  <a:cubicBezTo>
                    <a:pt x="8" y="184"/>
                    <a:pt x="8" y="184"/>
                    <a:pt x="8" y="184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9" y="135"/>
                    <a:pt x="83" y="148"/>
                    <a:pt x="100" y="148"/>
                  </a:cubicBezTo>
                  <a:cubicBezTo>
                    <a:pt x="117" y="148"/>
                    <a:pt x="131" y="135"/>
                    <a:pt x="135" y="120"/>
                  </a:cubicBezTo>
                  <a:cubicBezTo>
                    <a:pt x="192" y="120"/>
                    <a:pt x="192" y="120"/>
                    <a:pt x="192" y="120"/>
                  </a:cubicBezTo>
                  <a:lnTo>
                    <a:pt x="192" y="184"/>
                  </a:lnTo>
                  <a:close/>
                  <a:moveTo>
                    <a:pt x="73" y="120"/>
                  </a:moveTo>
                  <a:cubicBezTo>
                    <a:pt x="127" y="120"/>
                    <a:pt x="127" y="120"/>
                    <a:pt x="127" y="120"/>
                  </a:cubicBezTo>
                  <a:cubicBezTo>
                    <a:pt x="123" y="131"/>
                    <a:pt x="112" y="140"/>
                    <a:pt x="100" y="140"/>
                  </a:cubicBezTo>
                  <a:cubicBezTo>
                    <a:pt x="88" y="140"/>
                    <a:pt x="77" y="131"/>
                    <a:pt x="73" y="120"/>
                  </a:cubicBezTo>
                  <a:close/>
                  <a:moveTo>
                    <a:pt x="8" y="112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9" y="63"/>
                    <a:pt x="83" y="76"/>
                    <a:pt x="100" y="76"/>
                  </a:cubicBezTo>
                  <a:cubicBezTo>
                    <a:pt x="117" y="76"/>
                    <a:pt x="131" y="63"/>
                    <a:pt x="135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112"/>
                    <a:pt x="192" y="112"/>
                    <a:pt x="192" y="112"/>
                  </a:cubicBezTo>
                  <a:lnTo>
                    <a:pt x="8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131"/>
            <p:cNvSpPr>
              <a:spLocks noEditPoints="1"/>
            </p:cNvSpPr>
            <p:nvPr/>
          </p:nvSpPr>
          <p:spPr bwMode="auto">
            <a:xfrm>
              <a:off x="4271227" y="1973063"/>
              <a:ext cx="381036" cy="527892"/>
            </a:xfrm>
            <a:custGeom>
              <a:avLst/>
              <a:gdLst>
                <a:gd name="T0" fmla="*/ 78 w 160"/>
                <a:gd name="T1" fmla="*/ 0 h 224"/>
                <a:gd name="T2" fmla="*/ 4 w 160"/>
                <a:gd name="T3" fmla="*/ 56 h 224"/>
                <a:gd name="T4" fmla="*/ 0 w 160"/>
                <a:gd name="T5" fmla="*/ 79 h 224"/>
                <a:gd name="T6" fmla="*/ 27 w 160"/>
                <a:gd name="T7" fmla="*/ 134 h 224"/>
                <a:gd name="T8" fmla="*/ 30 w 160"/>
                <a:gd name="T9" fmla="*/ 137 h 224"/>
                <a:gd name="T10" fmla="*/ 48 w 160"/>
                <a:gd name="T11" fmla="*/ 166 h 224"/>
                <a:gd name="T12" fmla="*/ 48 w 160"/>
                <a:gd name="T13" fmla="*/ 212 h 224"/>
                <a:gd name="T14" fmla="*/ 60 w 160"/>
                <a:gd name="T15" fmla="*/ 224 h 224"/>
                <a:gd name="T16" fmla="*/ 98 w 160"/>
                <a:gd name="T17" fmla="*/ 224 h 224"/>
                <a:gd name="T18" fmla="*/ 108 w 160"/>
                <a:gd name="T19" fmla="*/ 212 h 224"/>
                <a:gd name="T20" fmla="*/ 108 w 160"/>
                <a:gd name="T21" fmla="*/ 168 h 224"/>
                <a:gd name="T22" fmla="*/ 126 w 160"/>
                <a:gd name="T23" fmla="*/ 141 h 224"/>
                <a:gd name="T24" fmla="*/ 143 w 160"/>
                <a:gd name="T25" fmla="*/ 125 h 224"/>
                <a:gd name="T26" fmla="*/ 156 w 160"/>
                <a:gd name="T27" fmla="*/ 101 h 224"/>
                <a:gd name="T28" fmla="*/ 160 w 160"/>
                <a:gd name="T29" fmla="*/ 77 h 224"/>
                <a:gd name="T30" fmla="*/ 78 w 160"/>
                <a:gd name="T31" fmla="*/ 0 h 224"/>
                <a:gd name="T32" fmla="*/ 100 w 160"/>
                <a:gd name="T33" fmla="*/ 212 h 224"/>
                <a:gd name="T34" fmla="*/ 98 w 160"/>
                <a:gd name="T35" fmla="*/ 216 h 224"/>
                <a:gd name="T36" fmla="*/ 60 w 160"/>
                <a:gd name="T37" fmla="*/ 216 h 224"/>
                <a:gd name="T38" fmla="*/ 56 w 160"/>
                <a:gd name="T39" fmla="*/ 212 h 224"/>
                <a:gd name="T40" fmla="*/ 56 w 160"/>
                <a:gd name="T41" fmla="*/ 208 h 224"/>
                <a:gd name="T42" fmla="*/ 100 w 160"/>
                <a:gd name="T43" fmla="*/ 208 h 224"/>
                <a:gd name="T44" fmla="*/ 100 w 160"/>
                <a:gd name="T45" fmla="*/ 200 h 224"/>
                <a:gd name="T46" fmla="*/ 56 w 160"/>
                <a:gd name="T47" fmla="*/ 200 h 224"/>
                <a:gd name="T48" fmla="*/ 56 w 160"/>
                <a:gd name="T49" fmla="*/ 192 h 224"/>
                <a:gd name="T50" fmla="*/ 100 w 160"/>
                <a:gd name="T51" fmla="*/ 192 h 224"/>
                <a:gd name="T52" fmla="*/ 100 w 160"/>
                <a:gd name="T53" fmla="*/ 212 h 224"/>
                <a:gd name="T54" fmla="*/ 148 w 160"/>
                <a:gd name="T55" fmla="*/ 99 h 224"/>
                <a:gd name="T56" fmla="*/ 136 w 160"/>
                <a:gd name="T57" fmla="*/ 120 h 224"/>
                <a:gd name="T58" fmla="*/ 121 w 160"/>
                <a:gd name="T59" fmla="*/ 134 h 224"/>
                <a:gd name="T60" fmla="*/ 120 w 160"/>
                <a:gd name="T61" fmla="*/ 134 h 224"/>
                <a:gd name="T62" fmla="*/ 100 w 160"/>
                <a:gd name="T63" fmla="*/ 167 h 224"/>
                <a:gd name="T64" fmla="*/ 100 w 160"/>
                <a:gd name="T65" fmla="*/ 184 h 224"/>
                <a:gd name="T66" fmla="*/ 56 w 160"/>
                <a:gd name="T67" fmla="*/ 184 h 224"/>
                <a:gd name="T68" fmla="*/ 56 w 160"/>
                <a:gd name="T69" fmla="*/ 166 h 224"/>
                <a:gd name="T70" fmla="*/ 56 w 160"/>
                <a:gd name="T71" fmla="*/ 165 h 224"/>
                <a:gd name="T72" fmla="*/ 35 w 160"/>
                <a:gd name="T73" fmla="*/ 131 h 224"/>
                <a:gd name="T74" fmla="*/ 32 w 160"/>
                <a:gd name="T75" fmla="*/ 128 h 224"/>
                <a:gd name="T76" fmla="*/ 8 w 160"/>
                <a:gd name="T77" fmla="*/ 79 h 224"/>
                <a:gd name="T78" fmla="*/ 11 w 160"/>
                <a:gd name="T79" fmla="*/ 58 h 224"/>
                <a:gd name="T80" fmla="*/ 78 w 160"/>
                <a:gd name="T81" fmla="*/ 8 h 224"/>
                <a:gd name="T82" fmla="*/ 152 w 160"/>
                <a:gd name="T83" fmla="*/ 77 h 224"/>
                <a:gd name="T84" fmla="*/ 148 w 160"/>
                <a:gd name="T85" fmla="*/ 99 h 224"/>
                <a:gd name="T86" fmla="*/ 80 w 160"/>
                <a:gd name="T87" fmla="*/ 75 h 224"/>
                <a:gd name="T88" fmla="*/ 60 w 160"/>
                <a:gd name="T89" fmla="*/ 95 h 224"/>
                <a:gd name="T90" fmla="*/ 76 w 160"/>
                <a:gd name="T91" fmla="*/ 115 h 224"/>
                <a:gd name="T92" fmla="*/ 76 w 160"/>
                <a:gd name="T93" fmla="*/ 160 h 224"/>
                <a:gd name="T94" fmla="*/ 84 w 160"/>
                <a:gd name="T95" fmla="*/ 160 h 224"/>
                <a:gd name="T96" fmla="*/ 84 w 160"/>
                <a:gd name="T97" fmla="*/ 115 h 224"/>
                <a:gd name="T98" fmla="*/ 101 w 160"/>
                <a:gd name="T99" fmla="*/ 95 h 224"/>
                <a:gd name="T100" fmla="*/ 80 w 160"/>
                <a:gd name="T101" fmla="*/ 75 h 224"/>
                <a:gd name="T102" fmla="*/ 84 w 160"/>
                <a:gd name="T103" fmla="*/ 108 h 224"/>
                <a:gd name="T104" fmla="*/ 84 w 160"/>
                <a:gd name="T105" fmla="*/ 96 h 224"/>
                <a:gd name="T106" fmla="*/ 76 w 160"/>
                <a:gd name="T107" fmla="*/ 96 h 224"/>
                <a:gd name="T108" fmla="*/ 76 w 160"/>
                <a:gd name="T109" fmla="*/ 108 h 224"/>
                <a:gd name="T110" fmla="*/ 67 w 160"/>
                <a:gd name="T111" fmla="*/ 95 h 224"/>
                <a:gd name="T112" fmla="*/ 80 w 160"/>
                <a:gd name="T113" fmla="*/ 82 h 224"/>
                <a:gd name="T114" fmla="*/ 93 w 160"/>
                <a:gd name="T115" fmla="*/ 95 h 224"/>
                <a:gd name="T116" fmla="*/ 84 w 160"/>
                <a:gd name="T117" fmla="*/ 10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224">
                  <a:moveTo>
                    <a:pt x="78" y="0"/>
                  </a:moveTo>
                  <a:cubicBezTo>
                    <a:pt x="44" y="0"/>
                    <a:pt x="13" y="23"/>
                    <a:pt x="4" y="56"/>
                  </a:cubicBezTo>
                  <a:cubicBezTo>
                    <a:pt x="1" y="63"/>
                    <a:pt x="0" y="70"/>
                    <a:pt x="0" y="79"/>
                  </a:cubicBezTo>
                  <a:cubicBezTo>
                    <a:pt x="0" y="112"/>
                    <a:pt x="15" y="124"/>
                    <a:pt x="27" y="134"/>
                  </a:cubicBezTo>
                  <a:cubicBezTo>
                    <a:pt x="28" y="135"/>
                    <a:pt x="29" y="136"/>
                    <a:pt x="30" y="137"/>
                  </a:cubicBezTo>
                  <a:cubicBezTo>
                    <a:pt x="39" y="145"/>
                    <a:pt x="45" y="152"/>
                    <a:pt x="48" y="166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9"/>
                    <a:pt x="53" y="224"/>
                    <a:pt x="60" y="224"/>
                  </a:cubicBezTo>
                  <a:cubicBezTo>
                    <a:pt x="98" y="224"/>
                    <a:pt x="98" y="224"/>
                    <a:pt x="98" y="224"/>
                  </a:cubicBezTo>
                  <a:cubicBezTo>
                    <a:pt x="104" y="224"/>
                    <a:pt x="108" y="219"/>
                    <a:pt x="108" y="212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12" y="155"/>
                    <a:pt x="119" y="147"/>
                    <a:pt x="126" y="141"/>
                  </a:cubicBezTo>
                  <a:cubicBezTo>
                    <a:pt x="132" y="136"/>
                    <a:pt x="138" y="131"/>
                    <a:pt x="143" y="125"/>
                  </a:cubicBezTo>
                  <a:cubicBezTo>
                    <a:pt x="149" y="118"/>
                    <a:pt x="153" y="110"/>
                    <a:pt x="156" y="101"/>
                  </a:cubicBezTo>
                  <a:cubicBezTo>
                    <a:pt x="159" y="93"/>
                    <a:pt x="160" y="85"/>
                    <a:pt x="160" y="77"/>
                  </a:cubicBezTo>
                  <a:cubicBezTo>
                    <a:pt x="160" y="35"/>
                    <a:pt x="123" y="0"/>
                    <a:pt x="78" y="0"/>
                  </a:cubicBezTo>
                  <a:close/>
                  <a:moveTo>
                    <a:pt x="100" y="212"/>
                  </a:moveTo>
                  <a:cubicBezTo>
                    <a:pt x="100" y="216"/>
                    <a:pt x="98" y="216"/>
                    <a:pt x="98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57" y="216"/>
                    <a:pt x="56" y="214"/>
                    <a:pt x="56" y="212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100" y="208"/>
                    <a:pt x="100" y="208"/>
                    <a:pt x="100" y="208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100" y="192"/>
                    <a:pt x="100" y="192"/>
                    <a:pt x="100" y="192"/>
                  </a:cubicBezTo>
                  <a:lnTo>
                    <a:pt x="100" y="212"/>
                  </a:lnTo>
                  <a:close/>
                  <a:moveTo>
                    <a:pt x="148" y="99"/>
                  </a:moveTo>
                  <a:cubicBezTo>
                    <a:pt x="146" y="107"/>
                    <a:pt x="142" y="114"/>
                    <a:pt x="136" y="120"/>
                  </a:cubicBezTo>
                  <a:cubicBezTo>
                    <a:pt x="132" y="126"/>
                    <a:pt x="127" y="130"/>
                    <a:pt x="121" y="134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2" y="142"/>
                    <a:pt x="105" y="151"/>
                    <a:pt x="100" y="167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3" y="148"/>
                    <a:pt x="45" y="139"/>
                    <a:pt x="35" y="131"/>
                  </a:cubicBezTo>
                  <a:cubicBezTo>
                    <a:pt x="34" y="130"/>
                    <a:pt x="33" y="129"/>
                    <a:pt x="32" y="128"/>
                  </a:cubicBezTo>
                  <a:cubicBezTo>
                    <a:pt x="21" y="119"/>
                    <a:pt x="8" y="108"/>
                    <a:pt x="8" y="79"/>
                  </a:cubicBezTo>
                  <a:cubicBezTo>
                    <a:pt x="8" y="71"/>
                    <a:pt x="9" y="64"/>
                    <a:pt x="11" y="58"/>
                  </a:cubicBezTo>
                  <a:cubicBezTo>
                    <a:pt x="20" y="28"/>
                    <a:pt x="47" y="8"/>
                    <a:pt x="78" y="8"/>
                  </a:cubicBezTo>
                  <a:cubicBezTo>
                    <a:pt x="117" y="8"/>
                    <a:pt x="152" y="40"/>
                    <a:pt x="152" y="77"/>
                  </a:cubicBezTo>
                  <a:cubicBezTo>
                    <a:pt x="152" y="84"/>
                    <a:pt x="151" y="91"/>
                    <a:pt x="148" y="99"/>
                  </a:cubicBezTo>
                  <a:close/>
                  <a:moveTo>
                    <a:pt x="80" y="75"/>
                  </a:moveTo>
                  <a:cubicBezTo>
                    <a:pt x="69" y="75"/>
                    <a:pt x="60" y="84"/>
                    <a:pt x="60" y="95"/>
                  </a:cubicBezTo>
                  <a:cubicBezTo>
                    <a:pt x="60" y="105"/>
                    <a:pt x="67" y="113"/>
                    <a:pt x="76" y="115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94" y="113"/>
                    <a:pt x="101" y="105"/>
                    <a:pt x="101" y="95"/>
                  </a:cubicBezTo>
                  <a:cubicBezTo>
                    <a:pt x="101" y="84"/>
                    <a:pt x="92" y="75"/>
                    <a:pt x="80" y="75"/>
                  </a:cubicBezTo>
                  <a:close/>
                  <a:moveTo>
                    <a:pt x="84" y="108"/>
                  </a:moveTo>
                  <a:cubicBezTo>
                    <a:pt x="84" y="96"/>
                    <a:pt x="84" y="96"/>
                    <a:pt x="84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1" y="106"/>
                    <a:pt x="67" y="101"/>
                    <a:pt x="67" y="95"/>
                  </a:cubicBezTo>
                  <a:cubicBezTo>
                    <a:pt x="67" y="88"/>
                    <a:pt x="73" y="82"/>
                    <a:pt x="80" y="82"/>
                  </a:cubicBezTo>
                  <a:cubicBezTo>
                    <a:pt x="87" y="82"/>
                    <a:pt x="93" y="88"/>
                    <a:pt x="93" y="95"/>
                  </a:cubicBezTo>
                  <a:cubicBezTo>
                    <a:pt x="93" y="101"/>
                    <a:pt x="89" y="106"/>
                    <a:pt x="84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152"/>
            <p:cNvSpPr>
              <a:spLocks noEditPoints="1"/>
            </p:cNvSpPr>
            <p:nvPr/>
          </p:nvSpPr>
          <p:spPr bwMode="auto">
            <a:xfrm>
              <a:off x="1963713" y="4387142"/>
              <a:ext cx="464388" cy="500108"/>
            </a:xfrm>
            <a:custGeom>
              <a:avLst/>
              <a:gdLst>
                <a:gd name="T0" fmla="*/ 184 w 196"/>
                <a:gd name="T1" fmla="*/ 84 h 212"/>
                <a:gd name="T2" fmla="*/ 184 w 196"/>
                <a:gd name="T3" fmla="*/ 84 h 212"/>
                <a:gd name="T4" fmla="*/ 184 w 196"/>
                <a:gd name="T5" fmla="*/ 84 h 212"/>
                <a:gd name="T6" fmla="*/ 98 w 196"/>
                <a:gd name="T7" fmla="*/ 0 h 212"/>
                <a:gd name="T8" fmla="*/ 12 w 196"/>
                <a:gd name="T9" fmla="*/ 84 h 212"/>
                <a:gd name="T10" fmla="*/ 12 w 196"/>
                <a:gd name="T11" fmla="*/ 84 h 212"/>
                <a:gd name="T12" fmla="*/ 12 w 196"/>
                <a:gd name="T13" fmla="*/ 84 h 212"/>
                <a:gd name="T14" fmla="*/ 0 w 196"/>
                <a:gd name="T15" fmla="*/ 96 h 212"/>
                <a:gd name="T16" fmla="*/ 12 w 196"/>
                <a:gd name="T17" fmla="*/ 96 h 212"/>
                <a:gd name="T18" fmla="*/ 12 w 196"/>
                <a:gd name="T19" fmla="*/ 212 h 212"/>
                <a:gd name="T20" fmla="*/ 184 w 196"/>
                <a:gd name="T21" fmla="*/ 212 h 212"/>
                <a:gd name="T22" fmla="*/ 184 w 196"/>
                <a:gd name="T23" fmla="*/ 96 h 212"/>
                <a:gd name="T24" fmla="*/ 196 w 196"/>
                <a:gd name="T25" fmla="*/ 96 h 212"/>
                <a:gd name="T26" fmla="*/ 184 w 196"/>
                <a:gd name="T27" fmla="*/ 84 h 212"/>
                <a:gd name="T28" fmla="*/ 120 w 196"/>
                <a:gd name="T29" fmla="*/ 204 h 212"/>
                <a:gd name="T30" fmla="*/ 72 w 196"/>
                <a:gd name="T31" fmla="*/ 204 h 212"/>
                <a:gd name="T32" fmla="*/ 72 w 196"/>
                <a:gd name="T33" fmla="*/ 136 h 212"/>
                <a:gd name="T34" fmla="*/ 76 w 196"/>
                <a:gd name="T35" fmla="*/ 132 h 212"/>
                <a:gd name="T36" fmla="*/ 116 w 196"/>
                <a:gd name="T37" fmla="*/ 132 h 212"/>
                <a:gd name="T38" fmla="*/ 120 w 196"/>
                <a:gd name="T39" fmla="*/ 136 h 212"/>
                <a:gd name="T40" fmla="*/ 120 w 196"/>
                <a:gd name="T41" fmla="*/ 204 h 212"/>
                <a:gd name="T42" fmla="*/ 176 w 196"/>
                <a:gd name="T43" fmla="*/ 204 h 212"/>
                <a:gd name="T44" fmla="*/ 128 w 196"/>
                <a:gd name="T45" fmla="*/ 204 h 212"/>
                <a:gd name="T46" fmla="*/ 128 w 196"/>
                <a:gd name="T47" fmla="*/ 136 h 212"/>
                <a:gd name="T48" fmla="*/ 116 w 196"/>
                <a:gd name="T49" fmla="*/ 124 h 212"/>
                <a:gd name="T50" fmla="*/ 76 w 196"/>
                <a:gd name="T51" fmla="*/ 124 h 212"/>
                <a:gd name="T52" fmla="*/ 64 w 196"/>
                <a:gd name="T53" fmla="*/ 136 h 212"/>
                <a:gd name="T54" fmla="*/ 64 w 196"/>
                <a:gd name="T55" fmla="*/ 204 h 212"/>
                <a:gd name="T56" fmla="*/ 20 w 196"/>
                <a:gd name="T57" fmla="*/ 204 h 212"/>
                <a:gd name="T58" fmla="*/ 20 w 196"/>
                <a:gd name="T59" fmla="*/ 88 h 212"/>
                <a:gd name="T60" fmla="*/ 98 w 196"/>
                <a:gd name="T61" fmla="*/ 11 h 212"/>
                <a:gd name="T62" fmla="*/ 176 w 196"/>
                <a:gd name="T63" fmla="*/ 88 h 212"/>
                <a:gd name="T64" fmla="*/ 176 w 196"/>
                <a:gd name="T65" fmla="*/ 204 h 212"/>
                <a:gd name="T66" fmla="*/ 69 w 196"/>
                <a:gd name="T67" fmla="*/ 75 h 212"/>
                <a:gd name="T68" fmla="*/ 97 w 196"/>
                <a:gd name="T69" fmla="*/ 102 h 212"/>
                <a:gd name="T70" fmla="*/ 125 w 196"/>
                <a:gd name="T71" fmla="*/ 75 h 212"/>
                <a:gd name="T72" fmla="*/ 97 w 196"/>
                <a:gd name="T73" fmla="*/ 47 h 212"/>
                <a:gd name="T74" fmla="*/ 69 w 196"/>
                <a:gd name="T75" fmla="*/ 75 h 212"/>
                <a:gd name="T76" fmla="*/ 117 w 196"/>
                <a:gd name="T77" fmla="*/ 75 h 212"/>
                <a:gd name="T78" fmla="*/ 97 w 196"/>
                <a:gd name="T79" fmla="*/ 94 h 212"/>
                <a:gd name="T80" fmla="*/ 77 w 196"/>
                <a:gd name="T81" fmla="*/ 75 h 212"/>
                <a:gd name="T82" fmla="*/ 97 w 196"/>
                <a:gd name="T83" fmla="*/ 55 h 212"/>
                <a:gd name="T84" fmla="*/ 117 w 196"/>
                <a:gd name="T85" fmla="*/ 7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212">
                  <a:moveTo>
                    <a:pt x="184" y="84"/>
                  </a:moveTo>
                  <a:cubicBezTo>
                    <a:pt x="184" y="84"/>
                    <a:pt x="184" y="84"/>
                    <a:pt x="184" y="84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84" y="212"/>
                    <a:pt x="184" y="212"/>
                    <a:pt x="184" y="212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96" y="96"/>
                    <a:pt x="196" y="96"/>
                    <a:pt x="196" y="96"/>
                  </a:cubicBezTo>
                  <a:lnTo>
                    <a:pt x="184" y="84"/>
                  </a:lnTo>
                  <a:close/>
                  <a:moveTo>
                    <a:pt x="120" y="204"/>
                  </a:moveTo>
                  <a:cubicBezTo>
                    <a:pt x="72" y="204"/>
                    <a:pt x="72" y="204"/>
                    <a:pt x="72" y="204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72" y="134"/>
                    <a:pt x="74" y="132"/>
                    <a:pt x="76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8" y="132"/>
                    <a:pt x="120" y="134"/>
                    <a:pt x="120" y="136"/>
                  </a:cubicBezTo>
                  <a:lnTo>
                    <a:pt x="120" y="204"/>
                  </a:lnTo>
                  <a:close/>
                  <a:moveTo>
                    <a:pt x="176" y="204"/>
                  </a:moveTo>
                  <a:cubicBezTo>
                    <a:pt x="128" y="204"/>
                    <a:pt x="128" y="204"/>
                    <a:pt x="128" y="204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0"/>
                    <a:pt x="123" y="124"/>
                    <a:pt x="11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69" y="124"/>
                    <a:pt x="64" y="130"/>
                    <a:pt x="64" y="136"/>
                  </a:cubicBezTo>
                  <a:cubicBezTo>
                    <a:pt x="64" y="204"/>
                    <a:pt x="64" y="204"/>
                    <a:pt x="64" y="204"/>
                  </a:cubicBezTo>
                  <a:cubicBezTo>
                    <a:pt x="20" y="204"/>
                    <a:pt x="20" y="204"/>
                    <a:pt x="20" y="204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176" y="88"/>
                    <a:pt x="176" y="88"/>
                    <a:pt x="176" y="88"/>
                  </a:cubicBezTo>
                  <a:lnTo>
                    <a:pt x="176" y="204"/>
                  </a:lnTo>
                  <a:close/>
                  <a:moveTo>
                    <a:pt x="69" y="75"/>
                  </a:moveTo>
                  <a:cubicBezTo>
                    <a:pt x="69" y="90"/>
                    <a:pt x="82" y="102"/>
                    <a:pt x="97" y="102"/>
                  </a:cubicBezTo>
                  <a:cubicBezTo>
                    <a:pt x="113" y="102"/>
                    <a:pt x="125" y="90"/>
                    <a:pt x="125" y="75"/>
                  </a:cubicBezTo>
                  <a:cubicBezTo>
                    <a:pt x="125" y="59"/>
                    <a:pt x="113" y="47"/>
                    <a:pt x="97" y="47"/>
                  </a:cubicBezTo>
                  <a:cubicBezTo>
                    <a:pt x="82" y="47"/>
                    <a:pt x="69" y="59"/>
                    <a:pt x="69" y="75"/>
                  </a:cubicBezTo>
                  <a:close/>
                  <a:moveTo>
                    <a:pt x="117" y="75"/>
                  </a:moveTo>
                  <a:cubicBezTo>
                    <a:pt x="117" y="85"/>
                    <a:pt x="108" y="94"/>
                    <a:pt x="97" y="94"/>
                  </a:cubicBezTo>
                  <a:cubicBezTo>
                    <a:pt x="86" y="94"/>
                    <a:pt x="77" y="85"/>
                    <a:pt x="77" y="75"/>
                  </a:cubicBezTo>
                  <a:cubicBezTo>
                    <a:pt x="77" y="64"/>
                    <a:pt x="86" y="55"/>
                    <a:pt x="97" y="55"/>
                  </a:cubicBezTo>
                  <a:cubicBezTo>
                    <a:pt x="108" y="55"/>
                    <a:pt x="117" y="64"/>
                    <a:pt x="117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90"/>
            <p:cNvSpPr>
              <a:spLocks noEditPoints="1"/>
            </p:cNvSpPr>
            <p:nvPr/>
          </p:nvSpPr>
          <p:spPr bwMode="auto">
            <a:xfrm>
              <a:off x="3519822" y="4754660"/>
              <a:ext cx="551708" cy="504078"/>
            </a:xfrm>
            <a:custGeom>
              <a:avLst/>
              <a:gdLst>
                <a:gd name="T0" fmla="*/ 100 w 232"/>
                <a:gd name="T1" fmla="*/ 95 h 212"/>
                <a:gd name="T2" fmla="*/ 76 w 232"/>
                <a:gd name="T3" fmla="*/ 85 h 212"/>
                <a:gd name="T4" fmla="*/ 37 w 232"/>
                <a:gd name="T5" fmla="*/ 104 h 212"/>
                <a:gd name="T6" fmla="*/ 20 w 232"/>
                <a:gd name="T7" fmla="*/ 121 h 212"/>
                <a:gd name="T8" fmla="*/ 0 w 232"/>
                <a:gd name="T9" fmla="*/ 160 h 212"/>
                <a:gd name="T10" fmla="*/ 10 w 232"/>
                <a:gd name="T11" fmla="*/ 185 h 212"/>
                <a:gd name="T12" fmla="*/ 52 w 232"/>
                <a:gd name="T13" fmla="*/ 199 h 212"/>
                <a:gd name="T14" fmla="*/ 76 w 232"/>
                <a:gd name="T15" fmla="*/ 199 h 212"/>
                <a:gd name="T16" fmla="*/ 117 w 232"/>
                <a:gd name="T17" fmla="*/ 185 h 212"/>
                <a:gd name="T18" fmla="*/ 127 w 232"/>
                <a:gd name="T19" fmla="*/ 160 h 212"/>
                <a:gd name="T20" fmla="*/ 108 w 232"/>
                <a:gd name="T21" fmla="*/ 121 h 212"/>
                <a:gd name="T22" fmla="*/ 107 w 232"/>
                <a:gd name="T23" fmla="*/ 156 h 212"/>
                <a:gd name="T24" fmla="*/ 106 w 232"/>
                <a:gd name="T25" fmla="*/ 185 h 212"/>
                <a:gd name="T26" fmla="*/ 89 w 232"/>
                <a:gd name="T27" fmla="*/ 184 h 212"/>
                <a:gd name="T28" fmla="*/ 68 w 232"/>
                <a:gd name="T29" fmla="*/ 204 h 212"/>
                <a:gd name="T30" fmla="*/ 56 w 232"/>
                <a:gd name="T31" fmla="*/ 191 h 212"/>
                <a:gd name="T32" fmla="*/ 27 w 232"/>
                <a:gd name="T33" fmla="*/ 191 h 212"/>
                <a:gd name="T34" fmla="*/ 28 w 232"/>
                <a:gd name="T35" fmla="*/ 174 h 212"/>
                <a:gd name="T36" fmla="*/ 8 w 232"/>
                <a:gd name="T37" fmla="*/ 152 h 212"/>
                <a:gd name="T38" fmla="*/ 21 w 232"/>
                <a:gd name="T39" fmla="*/ 141 h 212"/>
                <a:gd name="T40" fmla="*/ 21 w 232"/>
                <a:gd name="T41" fmla="*/ 112 h 212"/>
                <a:gd name="T42" fmla="*/ 38 w 232"/>
                <a:gd name="T43" fmla="*/ 113 h 212"/>
                <a:gd name="T44" fmla="*/ 60 w 232"/>
                <a:gd name="T45" fmla="*/ 93 h 212"/>
                <a:gd name="T46" fmla="*/ 71 w 232"/>
                <a:gd name="T47" fmla="*/ 105 h 212"/>
                <a:gd name="T48" fmla="*/ 100 w 232"/>
                <a:gd name="T49" fmla="*/ 106 h 212"/>
                <a:gd name="T50" fmla="*/ 99 w 232"/>
                <a:gd name="T51" fmla="*/ 123 h 212"/>
                <a:gd name="T52" fmla="*/ 119 w 232"/>
                <a:gd name="T53" fmla="*/ 144 h 212"/>
                <a:gd name="T54" fmla="*/ 48 w 232"/>
                <a:gd name="T55" fmla="*/ 148 h 212"/>
                <a:gd name="T56" fmla="*/ 64 w 232"/>
                <a:gd name="T57" fmla="*/ 132 h 212"/>
                <a:gd name="T58" fmla="*/ 64 w 232"/>
                <a:gd name="T59" fmla="*/ 140 h 212"/>
                <a:gd name="T60" fmla="*/ 219 w 232"/>
                <a:gd name="T61" fmla="*/ 65 h 212"/>
                <a:gd name="T62" fmla="*/ 214 w 232"/>
                <a:gd name="T63" fmla="*/ 42 h 212"/>
                <a:gd name="T64" fmla="*/ 191 w 232"/>
                <a:gd name="T65" fmla="*/ 4 h 212"/>
                <a:gd name="T66" fmla="*/ 164 w 232"/>
                <a:gd name="T67" fmla="*/ 0 h 212"/>
                <a:gd name="T68" fmla="*/ 131 w 232"/>
                <a:gd name="T69" fmla="*/ 28 h 212"/>
                <a:gd name="T70" fmla="*/ 118 w 232"/>
                <a:gd name="T71" fmla="*/ 48 h 212"/>
                <a:gd name="T72" fmla="*/ 108 w 232"/>
                <a:gd name="T73" fmla="*/ 91 h 212"/>
                <a:gd name="T74" fmla="*/ 123 w 232"/>
                <a:gd name="T75" fmla="*/ 112 h 212"/>
                <a:gd name="T76" fmla="*/ 167 w 232"/>
                <a:gd name="T77" fmla="*/ 116 h 212"/>
                <a:gd name="T78" fmla="*/ 190 w 232"/>
                <a:gd name="T79" fmla="*/ 111 h 212"/>
                <a:gd name="T80" fmla="*/ 228 w 232"/>
                <a:gd name="T81" fmla="*/ 88 h 212"/>
                <a:gd name="T82" fmla="*/ 217 w 232"/>
                <a:gd name="T83" fmla="*/ 91 h 212"/>
                <a:gd name="T84" fmla="*/ 200 w 232"/>
                <a:gd name="T85" fmla="*/ 94 h 212"/>
                <a:gd name="T86" fmla="*/ 184 w 232"/>
                <a:gd name="T87" fmla="*/ 118 h 212"/>
                <a:gd name="T88" fmla="*/ 170 w 232"/>
                <a:gd name="T89" fmla="*/ 108 h 212"/>
                <a:gd name="T90" fmla="*/ 141 w 232"/>
                <a:gd name="T91" fmla="*/ 114 h 212"/>
                <a:gd name="T92" fmla="*/ 138 w 232"/>
                <a:gd name="T93" fmla="*/ 97 h 212"/>
                <a:gd name="T94" fmla="*/ 114 w 232"/>
                <a:gd name="T95" fmla="*/ 81 h 212"/>
                <a:gd name="T96" fmla="*/ 124 w 232"/>
                <a:gd name="T97" fmla="*/ 67 h 212"/>
                <a:gd name="T98" fmla="*/ 118 w 232"/>
                <a:gd name="T99" fmla="*/ 39 h 212"/>
                <a:gd name="T100" fmla="*/ 134 w 232"/>
                <a:gd name="T101" fmla="*/ 36 h 212"/>
                <a:gd name="T102" fmla="*/ 151 w 232"/>
                <a:gd name="T103" fmla="*/ 11 h 212"/>
                <a:gd name="T104" fmla="*/ 165 w 232"/>
                <a:gd name="T105" fmla="*/ 21 h 212"/>
                <a:gd name="T106" fmla="*/ 193 w 232"/>
                <a:gd name="T107" fmla="*/ 15 h 212"/>
                <a:gd name="T108" fmla="*/ 196 w 232"/>
                <a:gd name="T109" fmla="*/ 32 h 212"/>
                <a:gd name="T110" fmla="*/ 221 w 232"/>
                <a:gd name="T111" fmla="*/ 48 h 212"/>
                <a:gd name="T112" fmla="*/ 211 w 232"/>
                <a:gd name="T113" fmla="*/ 62 h 212"/>
                <a:gd name="T114" fmla="*/ 217 w 232"/>
                <a:gd name="T115" fmla="*/ 91 h 212"/>
                <a:gd name="T116" fmla="*/ 152 w 232"/>
                <a:gd name="T117" fmla="*/ 68 h 212"/>
                <a:gd name="T118" fmla="*/ 181 w 232"/>
                <a:gd name="T119" fmla="*/ 73 h 212"/>
                <a:gd name="T120" fmla="*/ 174 w 232"/>
                <a:gd name="T121" fmla="*/ 69 h 212"/>
                <a:gd name="T122" fmla="*/ 165 w 232"/>
                <a:gd name="T123" fmla="*/ 57 h 212"/>
                <a:gd name="T124" fmla="*/ 174 w 232"/>
                <a:gd name="T125" fmla="*/ 6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2" h="212">
                  <a:moveTo>
                    <a:pt x="108" y="121"/>
                  </a:moveTo>
                  <a:cubicBezTo>
                    <a:pt x="117" y="112"/>
                    <a:pt x="117" y="112"/>
                    <a:pt x="117" y="112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86" y="101"/>
                    <a:pt x="81" y="99"/>
                    <a:pt x="76" y="98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46" y="99"/>
                    <a:pt x="41" y="101"/>
                    <a:pt x="37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17" y="126"/>
                    <a:pt x="15" y="131"/>
                    <a:pt x="13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5" y="166"/>
                    <a:pt x="17" y="171"/>
                    <a:pt x="20" y="17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27" y="202"/>
                    <a:pt x="27" y="202"/>
                    <a:pt x="27" y="20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41" y="195"/>
                    <a:pt x="46" y="197"/>
                    <a:pt x="52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76" y="212"/>
                    <a:pt x="76" y="212"/>
                    <a:pt x="76" y="212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81" y="197"/>
                    <a:pt x="86" y="195"/>
                    <a:pt x="91" y="192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117" y="185"/>
                    <a:pt x="117" y="185"/>
                    <a:pt x="117" y="185"/>
                  </a:cubicBezTo>
                  <a:cubicBezTo>
                    <a:pt x="108" y="175"/>
                    <a:pt x="108" y="175"/>
                    <a:pt x="108" y="175"/>
                  </a:cubicBezTo>
                  <a:cubicBezTo>
                    <a:pt x="111" y="171"/>
                    <a:pt x="113" y="166"/>
                    <a:pt x="114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3" y="131"/>
                    <a:pt x="111" y="126"/>
                    <a:pt x="108" y="121"/>
                  </a:cubicBezTo>
                  <a:close/>
                  <a:moveTo>
                    <a:pt x="119" y="152"/>
                  </a:moveTo>
                  <a:cubicBezTo>
                    <a:pt x="107" y="152"/>
                    <a:pt x="107" y="152"/>
                    <a:pt x="107" y="152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06" y="162"/>
                    <a:pt x="103" y="168"/>
                    <a:pt x="99" y="174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00" y="191"/>
                    <a:pt x="100" y="191"/>
                    <a:pt x="100" y="191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89" y="184"/>
                    <a:pt x="89" y="184"/>
                    <a:pt x="89" y="184"/>
                  </a:cubicBezTo>
                  <a:cubicBezTo>
                    <a:pt x="84" y="188"/>
                    <a:pt x="78" y="190"/>
                    <a:pt x="71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60" y="204"/>
                    <a:pt x="60" y="204"/>
                    <a:pt x="60" y="204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56" y="191"/>
                    <a:pt x="56" y="191"/>
                    <a:pt x="56" y="191"/>
                  </a:cubicBezTo>
                  <a:cubicBezTo>
                    <a:pt x="50" y="190"/>
                    <a:pt x="44" y="188"/>
                    <a:pt x="38" y="184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4" y="168"/>
                    <a:pt x="22" y="162"/>
                    <a:pt x="21" y="156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34"/>
                    <a:pt x="24" y="128"/>
                    <a:pt x="28" y="123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44" y="109"/>
                    <a:pt x="50" y="106"/>
                    <a:pt x="56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8" y="106"/>
                    <a:pt x="84" y="109"/>
                    <a:pt x="89" y="113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3" y="128"/>
                    <a:pt x="106" y="134"/>
                    <a:pt x="107" y="141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19" y="144"/>
                    <a:pt x="119" y="144"/>
                    <a:pt x="119" y="144"/>
                  </a:cubicBezTo>
                  <a:lnTo>
                    <a:pt x="119" y="152"/>
                  </a:lnTo>
                  <a:close/>
                  <a:moveTo>
                    <a:pt x="64" y="132"/>
                  </a:moveTo>
                  <a:cubicBezTo>
                    <a:pt x="55" y="132"/>
                    <a:pt x="48" y="140"/>
                    <a:pt x="48" y="148"/>
                  </a:cubicBezTo>
                  <a:cubicBezTo>
                    <a:pt x="48" y="157"/>
                    <a:pt x="55" y="164"/>
                    <a:pt x="64" y="164"/>
                  </a:cubicBezTo>
                  <a:cubicBezTo>
                    <a:pt x="72" y="164"/>
                    <a:pt x="80" y="157"/>
                    <a:pt x="80" y="148"/>
                  </a:cubicBezTo>
                  <a:cubicBezTo>
                    <a:pt x="80" y="140"/>
                    <a:pt x="72" y="132"/>
                    <a:pt x="64" y="132"/>
                  </a:cubicBezTo>
                  <a:close/>
                  <a:moveTo>
                    <a:pt x="64" y="156"/>
                  </a:moveTo>
                  <a:cubicBezTo>
                    <a:pt x="59" y="156"/>
                    <a:pt x="56" y="153"/>
                    <a:pt x="56" y="148"/>
                  </a:cubicBezTo>
                  <a:cubicBezTo>
                    <a:pt x="56" y="144"/>
                    <a:pt x="59" y="140"/>
                    <a:pt x="64" y="140"/>
                  </a:cubicBezTo>
                  <a:cubicBezTo>
                    <a:pt x="68" y="140"/>
                    <a:pt x="72" y="144"/>
                    <a:pt x="72" y="148"/>
                  </a:cubicBezTo>
                  <a:cubicBezTo>
                    <a:pt x="72" y="153"/>
                    <a:pt x="68" y="156"/>
                    <a:pt x="64" y="156"/>
                  </a:cubicBezTo>
                  <a:close/>
                  <a:moveTo>
                    <a:pt x="219" y="65"/>
                  </a:moveTo>
                  <a:cubicBezTo>
                    <a:pt x="232" y="62"/>
                    <a:pt x="232" y="62"/>
                    <a:pt x="232" y="62"/>
                  </a:cubicBezTo>
                  <a:cubicBezTo>
                    <a:pt x="227" y="39"/>
                    <a:pt x="227" y="39"/>
                    <a:pt x="227" y="39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1" y="37"/>
                    <a:pt x="208" y="32"/>
                    <a:pt x="204" y="28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78" y="14"/>
                    <a:pt x="173" y="13"/>
                    <a:pt x="167" y="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9" y="21"/>
                    <a:pt x="135" y="24"/>
                    <a:pt x="131" y="28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6" y="53"/>
                    <a:pt x="116" y="59"/>
                    <a:pt x="115" y="64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3" y="93"/>
                    <a:pt x="127" y="97"/>
                    <a:pt x="130" y="101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44" y="125"/>
                    <a:pt x="144" y="125"/>
                    <a:pt x="144" y="125"/>
                  </a:cubicBezTo>
                  <a:cubicBezTo>
                    <a:pt x="151" y="114"/>
                    <a:pt x="151" y="114"/>
                    <a:pt x="151" y="114"/>
                  </a:cubicBezTo>
                  <a:cubicBezTo>
                    <a:pt x="156" y="115"/>
                    <a:pt x="161" y="116"/>
                    <a:pt x="167" y="116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93" y="124"/>
                    <a:pt x="193" y="124"/>
                    <a:pt x="193" y="124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5" y="109"/>
                    <a:pt x="200" y="105"/>
                    <a:pt x="204" y="101"/>
                  </a:cubicBezTo>
                  <a:cubicBezTo>
                    <a:pt x="215" y="109"/>
                    <a:pt x="215" y="109"/>
                    <a:pt x="215" y="109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16" y="81"/>
                    <a:pt x="216" y="81"/>
                    <a:pt x="216" y="81"/>
                  </a:cubicBezTo>
                  <a:cubicBezTo>
                    <a:pt x="218" y="76"/>
                    <a:pt x="219" y="70"/>
                    <a:pt x="219" y="65"/>
                  </a:cubicBezTo>
                  <a:close/>
                  <a:moveTo>
                    <a:pt x="217" y="91"/>
                  </a:moveTo>
                  <a:cubicBezTo>
                    <a:pt x="212" y="98"/>
                    <a:pt x="212" y="98"/>
                    <a:pt x="212" y="98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6" y="99"/>
                    <a:pt x="190" y="103"/>
                    <a:pt x="184" y="105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3" y="109"/>
                    <a:pt x="157" y="108"/>
                    <a:pt x="151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1" y="114"/>
                    <a:pt x="141" y="114"/>
                    <a:pt x="141" y="114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3" y="93"/>
                    <a:pt x="129" y="88"/>
                    <a:pt x="127" y="82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1"/>
                    <a:pt x="124" y="54"/>
                    <a:pt x="127" y="48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9" y="31"/>
                    <a:pt x="144" y="27"/>
                    <a:pt x="150" y="24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71" y="21"/>
                    <a:pt x="178" y="22"/>
                    <a:pt x="184" y="2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194" y="30"/>
                    <a:pt x="194" y="30"/>
                    <a:pt x="194" y="3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201" y="36"/>
                    <a:pt x="205" y="42"/>
                    <a:pt x="208" y="48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21" y="48"/>
                    <a:pt x="221" y="48"/>
                    <a:pt x="221" y="48"/>
                  </a:cubicBezTo>
                  <a:cubicBezTo>
                    <a:pt x="222" y="56"/>
                    <a:pt x="222" y="56"/>
                    <a:pt x="222" y="56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1" y="69"/>
                    <a:pt x="210" y="75"/>
                    <a:pt x="208" y="81"/>
                  </a:cubicBezTo>
                  <a:cubicBezTo>
                    <a:pt x="206" y="84"/>
                    <a:pt x="206" y="84"/>
                    <a:pt x="206" y="84"/>
                  </a:cubicBezTo>
                  <a:lnTo>
                    <a:pt x="217" y="91"/>
                  </a:lnTo>
                  <a:close/>
                  <a:moveTo>
                    <a:pt x="167" y="49"/>
                  </a:moveTo>
                  <a:cubicBezTo>
                    <a:pt x="166" y="49"/>
                    <a:pt x="165" y="49"/>
                    <a:pt x="164" y="49"/>
                  </a:cubicBezTo>
                  <a:cubicBezTo>
                    <a:pt x="155" y="51"/>
                    <a:pt x="150" y="60"/>
                    <a:pt x="152" y="68"/>
                  </a:cubicBezTo>
                  <a:cubicBezTo>
                    <a:pt x="153" y="76"/>
                    <a:pt x="160" y="81"/>
                    <a:pt x="167" y="81"/>
                  </a:cubicBezTo>
                  <a:cubicBezTo>
                    <a:pt x="168" y="81"/>
                    <a:pt x="170" y="80"/>
                    <a:pt x="171" y="80"/>
                  </a:cubicBezTo>
                  <a:cubicBezTo>
                    <a:pt x="175" y="79"/>
                    <a:pt x="178" y="77"/>
                    <a:pt x="181" y="73"/>
                  </a:cubicBezTo>
                  <a:cubicBezTo>
                    <a:pt x="183" y="70"/>
                    <a:pt x="184" y="65"/>
                    <a:pt x="183" y="61"/>
                  </a:cubicBezTo>
                  <a:cubicBezTo>
                    <a:pt x="181" y="54"/>
                    <a:pt x="175" y="49"/>
                    <a:pt x="167" y="49"/>
                  </a:cubicBezTo>
                  <a:close/>
                  <a:moveTo>
                    <a:pt x="174" y="69"/>
                  </a:moveTo>
                  <a:cubicBezTo>
                    <a:pt x="173" y="71"/>
                    <a:pt x="171" y="72"/>
                    <a:pt x="169" y="72"/>
                  </a:cubicBezTo>
                  <a:cubicBezTo>
                    <a:pt x="165" y="73"/>
                    <a:pt x="160" y="71"/>
                    <a:pt x="159" y="66"/>
                  </a:cubicBezTo>
                  <a:cubicBezTo>
                    <a:pt x="158" y="62"/>
                    <a:pt x="161" y="58"/>
                    <a:pt x="165" y="57"/>
                  </a:cubicBezTo>
                  <a:cubicBezTo>
                    <a:pt x="166" y="57"/>
                    <a:pt x="167" y="57"/>
                    <a:pt x="167" y="57"/>
                  </a:cubicBezTo>
                  <a:cubicBezTo>
                    <a:pt x="171" y="57"/>
                    <a:pt x="174" y="59"/>
                    <a:pt x="175" y="63"/>
                  </a:cubicBezTo>
                  <a:cubicBezTo>
                    <a:pt x="175" y="65"/>
                    <a:pt x="175" y="67"/>
                    <a:pt x="174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1" name="Group 52"/>
          <p:cNvGrpSpPr/>
          <p:nvPr/>
        </p:nvGrpSpPr>
        <p:grpSpPr>
          <a:xfrm>
            <a:off x="6314202" y="2804538"/>
            <a:ext cx="4400014" cy="3429381"/>
            <a:chOff x="6429546" y="2187706"/>
            <a:chExt cx="4400014" cy="3429381"/>
          </a:xfrm>
        </p:grpSpPr>
        <p:grpSp>
          <p:nvGrpSpPr>
            <p:cNvPr id="22" name="Group 31"/>
            <p:cNvGrpSpPr/>
            <p:nvPr/>
          </p:nvGrpSpPr>
          <p:grpSpPr>
            <a:xfrm>
              <a:off x="6429546" y="2187706"/>
              <a:ext cx="4400014" cy="523220"/>
              <a:chOff x="6583942" y="2097258"/>
              <a:chExt cx="4823573" cy="573587"/>
            </a:xfrm>
          </p:grpSpPr>
          <p:sp>
            <p:nvSpPr>
              <p:cNvPr id="38" name="TextBox 27"/>
              <p:cNvSpPr txBox="1"/>
              <p:nvPr/>
            </p:nvSpPr>
            <p:spPr>
              <a:xfrm flipH="1">
                <a:off x="6829259" y="2097258"/>
                <a:ext cx="4578256" cy="57358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libri" panose="020F0502020204030204"/>
                  </a:rPr>
                  <a:t>标题数字等都可以通过点击和重新输入进行更改，顶部“开始”面板中可以对字体、字号、</a:t>
                </a:r>
                <a:endParaRPr lang="en-US" sz="14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9" name="Oval 28"/>
              <p:cNvSpPr/>
              <p:nvPr/>
            </p:nvSpPr>
            <p:spPr>
              <a:xfrm>
                <a:off x="6583942" y="2270309"/>
                <a:ext cx="230330" cy="230330"/>
              </a:xfrm>
              <a:prstGeom prst="ellipse">
                <a:avLst/>
              </a:prstGeom>
              <a:solidFill>
                <a:srgbClr val="E33947"/>
              </a:solidFill>
              <a:ln w="9525">
                <a:noFill/>
                <a:round/>
              </a:ln>
            </p:spPr>
            <p:txBody>
              <a:bodyPr lIns="144000" tIns="0" rIns="144000" bIns="0" anchor="ctr"/>
              <a:lstStyle/>
              <a:p>
                <a:pPr marL="541655" algn="ctr">
                  <a:tabLst>
                    <a:tab pos="541020" algn="l"/>
                  </a:tabLst>
                </a:pPr>
                <a:endParaRPr lang="en-US" sz="5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32"/>
            <p:cNvGrpSpPr/>
            <p:nvPr/>
          </p:nvGrpSpPr>
          <p:grpSpPr>
            <a:xfrm>
              <a:off x="6429546" y="2768938"/>
              <a:ext cx="4400014" cy="523220"/>
              <a:chOff x="6583942" y="2097258"/>
              <a:chExt cx="4823573" cy="573587"/>
            </a:xfrm>
          </p:grpSpPr>
          <p:sp>
            <p:nvSpPr>
              <p:cNvPr id="36" name="TextBox 33"/>
              <p:cNvSpPr txBox="1"/>
              <p:nvPr/>
            </p:nvSpPr>
            <p:spPr>
              <a:xfrm flipH="1">
                <a:off x="6829259" y="2097258"/>
                <a:ext cx="4578256" cy="57358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libri" panose="020F0502020204030204"/>
                  </a:rPr>
                  <a:t>标题数字等都可以通过点击和重新输入进行更改，顶部“开始”面板中可以对字体、字号、</a:t>
                </a:r>
                <a:endParaRPr lang="en-US" sz="14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7" name="Oval 34"/>
              <p:cNvSpPr/>
              <p:nvPr/>
            </p:nvSpPr>
            <p:spPr>
              <a:xfrm>
                <a:off x="6583942" y="2270309"/>
                <a:ext cx="230330" cy="230330"/>
              </a:xfrm>
              <a:prstGeom prst="ellipse">
                <a:avLst/>
              </a:prstGeom>
              <a:solidFill>
                <a:srgbClr val="CB34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grpSp>
          <p:nvGrpSpPr>
            <p:cNvPr id="24" name="Group 35"/>
            <p:cNvGrpSpPr/>
            <p:nvPr/>
          </p:nvGrpSpPr>
          <p:grpSpPr>
            <a:xfrm>
              <a:off x="6429546" y="3350170"/>
              <a:ext cx="4400014" cy="523220"/>
              <a:chOff x="6583942" y="2097258"/>
              <a:chExt cx="4823573" cy="573587"/>
            </a:xfrm>
          </p:grpSpPr>
          <p:sp>
            <p:nvSpPr>
              <p:cNvPr id="34" name="TextBox 36"/>
              <p:cNvSpPr txBox="1"/>
              <p:nvPr/>
            </p:nvSpPr>
            <p:spPr>
              <a:xfrm flipH="1">
                <a:off x="6829259" y="2097258"/>
                <a:ext cx="4578256" cy="57358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libri" panose="020F0502020204030204"/>
                  </a:rPr>
                  <a:t>标题数字等都可以通过点击和重新输入进行更改，顶部“开始”面板中可以对字体、字号、</a:t>
                </a:r>
                <a:endParaRPr lang="en-US" sz="14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5" name="Oval 37"/>
              <p:cNvSpPr/>
              <p:nvPr/>
            </p:nvSpPr>
            <p:spPr>
              <a:xfrm>
                <a:off x="6583942" y="2270309"/>
                <a:ext cx="230330" cy="230330"/>
              </a:xfrm>
              <a:prstGeom prst="ellipse">
                <a:avLst/>
              </a:prstGeom>
              <a:solidFill>
                <a:srgbClr val="7F3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grpSp>
          <p:nvGrpSpPr>
            <p:cNvPr id="25" name="Group 38"/>
            <p:cNvGrpSpPr/>
            <p:nvPr/>
          </p:nvGrpSpPr>
          <p:grpSpPr>
            <a:xfrm>
              <a:off x="6429546" y="3931402"/>
              <a:ext cx="4400014" cy="523220"/>
              <a:chOff x="6583942" y="2097258"/>
              <a:chExt cx="4823573" cy="573587"/>
            </a:xfrm>
          </p:grpSpPr>
          <p:sp>
            <p:nvSpPr>
              <p:cNvPr id="32" name="TextBox 39"/>
              <p:cNvSpPr txBox="1"/>
              <p:nvPr/>
            </p:nvSpPr>
            <p:spPr>
              <a:xfrm flipH="1">
                <a:off x="6829259" y="2097258"/>
                <a:ext cx="4578256" cy="57358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libri" panose="020F0502020204030204"/>
                  </a:rPr>
                  <a:t>标题数字等都可以通过点击和重新输入进行更改，顶部“开始”面板中可以对字体、字号、</a:t>
                </a:r>
                <a:endParaRPr lang="en-US" sz="14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3" name="Oval 40"/>
              <p:cNvSpPr/>
              <p:nvPr/>
            </p:nvSpPr>
            <p:spPr>
              <a:xfrm>
                <a:off x="6583942" y="2270309"/>
                <a:ext cx="230330" cy="230330"/>
              </a:xfrm>
              <a:prstGeom prst="ellipse">
                <a:avLst/>
              </a:prstGeom>
              <a:solidFill>
                <a:srgbClr val="3723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grpSp>
          <p:nvGrpSpPr>
            <p:cNvPr id="26" name="Group 41"/>
            <p:cNvGrpSpPr/>
            <p:nvPr/>
          </p:nvGrpSpPr>
          <p:grpSpPr>
            <a:xfrm>
              <a:off x="6429546" y="4512634"/>
              <a:ext cx="4400014" cy="523220"/>
              <a:chOff x="6583942" y="2097258"/>
              <a:chExt cx="4823573" cy="573587"/>
            </a:xfrm>
          </p:grpSpPr>
          <p:sp>
            <p:nvSpPr>
              <p:cNvPr id="30" name="TextBox 42"/>
              <p:cNvSpPr txBox="1"/>
              <p:nvPr/>
            </p:nvSpPr>
            <p:spPr>
              <a:xfrm flipH="1">
                <a:off x="6829259" y="2097258"/>
                <a:ext cx="4578256" cy="57358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libri" panose="020F0502020204030204"/>
                  </a:rPr>
                  <a:t>标题数字等都可以通过点击和重新输入进行更改，顶部“开始”面板中可以对字体、字号、</a:t>
                </a:r>
                <a:endParaRPr lang="en-US" sz="14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1" name="Oval 43"/>
              <p:cNvSpPr/>
              <p:nvPr/>
            </p:nvSpPr>
            <p:spPr>
              <a:xfrm>
                <a:off x="6583942" y="2270309"/>
                <a:ext cx="230330" cy="230330"/>
              </a:xfrm>
              <a:prstGeom prst="ellipse">
                <a:avLst/>
              </a:prstGeom>
              <a:solidFill>
                <a:srgbClr val="F3BE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grpSp>
          <p:nvGrpSpPr>
            <p:cNvPr id="27" name="Group 44"/>
            <p:cNvGrpSpPr/>
            <p:nvPr/>
          </p:nvGrpSpPr>
          <p:grpSpPr>
            <a:xfrm>
              <a:off x="6429547" y="5093867"/>
              <a:ext cx="4400013" cy="523220"/>
              <a:chOff x="6583943" y="2097258"/>
              <a:chExt cx="4823572" cy="573587"/>
            </a:xfrm>
          </p:grpSpPr>
          <p:sp>
            <p:nvSpPr>
              <p:cNvPr id="28" name="TextBox 45"/>
              <p:cNvSpPr txBox="1"/>
              <p:nvPr/>
            </p:nvSpPr>
            <p:spPr>
              <a:xfrm flipH="1">
                <a:off x="6829259" y="2097258"/>
                <a:ext cx="4578256" cy="57358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libri" panose="020F0502020204030204"/>
                  </a:rPr>
                  <a:t>标题数字等都可以通过点击和重新输入进行更改，顶部“开始”面板中可以对字体、字号、</a:t>
                </a:r>
                <a:endParaRPr lang="en-US" sz="14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9" name="Oval 46"/>
              <p:cNvSpPr/>
              <p:nvPr/>
            </p:nvSpPr>
            <p:spPr>
              <a:xfrm>
                <a:off x="6583942" y="2270309"/>
                <a:ext cx="230330" cy="230330"/>
              </a:xfrm>
              <a:prstGeom prst="ellipse">
                <a:avLst/>
              </a:prstGeom>
              <a:solidFill>
                <a:srgbClr val="FE67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</p:grpSp>
      <p:sp>
        <p:nvSpPr>
          <p:cNvPr id="41" name="TextBox 18"/>
          <p:cNvSpPr txBox="1"/>
          <p:nvPr/>
        </p:nvSpPr>
        <p:spPr>
          <a:xfrm>
            <a:off x="6306206" y="1230763"/>
            <a:ext cx="40354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Black" panose="020F0502020204030203" pitchFamily="34" charset="0"/>
              </a:rPr>
              <a:t>点击输入所需标题文字</a:t>
            </a:r>
            <a:endParaRPr lang="id-ID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Black" panose="020F0502020204030203" pitchFamily="34" charset="0"/>
            </a:endParaRPr>
          </a:p>
        </p:txBody>
      </p:sp>
      <p:sp>
        <p:nvSpPr>
          <p:cNvPr id="42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工作总结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760763" y="322924"/>
            <a:ext cx="1403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 SUMMARY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8"/>
          <p:cNvSpPr/>
          <p:nvPr/>
        </p:nvSpPr>
        <p:spPr bwMode="auto">
          <a:xfrm>
            <a:off x="1235075" y="2246313"/>
            <a:ext cx="2047875" cy="2070100"/>
          </a:xfrm>
          <a:custGeom>
            <a:avLst/>
            <a:gdLst/>
            <a:ahLst/>
            <a:cxnLst>
              <a:cxn ang="0">
                <a:pos x="910" y="0"/>
              </a:cxn>
              <a:cxn ang="0">
                <a:pos x="849" y="1"/>
              </a:cxn>
              <a:cxn ang="0">
                <a:pos x="0" y="1100"/>
              </a:cxn>
              <a:cxn ang="0">
                <a:pos x="866" y="1817"/>
              </a:cxn>
              <a:cxn ang="0">
                <a:pos x="1796" y="931"/>
              </a:cxn>
              <a:cxn ang="0">
                <a:pos x="910" y="0"/>
              </a:cxn>
            </a:cxnLst>
            <a:rect l="0" t="0" r="r" b="b"/>
            <a:pathLst>
              <a:path w="1809" h="1829">
                <a:moveTo>
                  <a:pt x="910" y="0"/>
                </a:moveTo>
                <a:cubicBezTo>
                  <a:pt x="890" y="0"/>
                  <a:pt x="869" y="0"/>
                  <a:pt x="849" y="1"/>
                </a:cubicBezTo>
                <a:cubicBezTo>
                  <a:pt x="0" y="1100"/>
                  <a:pt x="0" y="1100"/>
                  <a:pt x="0" y="1100"/>
                </a:cubicBezTo>
                <a:cubicBezTo>
                  <a:pt x="86" y="1501"/>
                  <a:pt x="438" y="1806"/>
                  <a:pt x="866" y="1817"/>
                </a:cubicBezTo>
                <a:cubicBezTo>
                  <a:pt x="1367" y="1829"/>
                  <a:pt x="1784" y="1432"/>
                  <a:pt x="1796" y="931"/>
                </a:cubicBezTo>
                <a:cubicBezTo>
                  <a:pt x="1809" y="429"/>
                  <a:pt x="1412" y="12"/>
                  <a:pt x="910" y="0"/>
                </a:cubicBezTo>
                <a:close/>
              </a:path>
            </a:pathLst>
          </a:custGeom>
          <a:solidFill>
            <a:sysClr val="window" lastClr="FFFFFF"/>
          </a:solidFill>
          <a:ln w="3175">
            <a:solidFill>
              <a:sysClr val="window" lastClr="FFFFFF">
                <a:lumMod val="85000"/>
              </a:sysClr>
            </a:solidFill>
            <a:round/>
          </a:ln>
          <a:effectLst>
            <a:outerShdw blurRad="50800" dist="38100" dir="2700000" sx="99000" sy="99000" algn="tl" rotWithShape="0">
              <a:prstClr val="black">
                <a:alpha val="8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9"/>
          <p:cNvSpPr/>
          <p:nvPr/>
        </p:nvSpPr>
        <p:spPr bwMode="auto">
          <a:xfrm>
            <a:off x="1298575" y="2316163"/>
            <a:ext cx="1914525" cy="1930400"/>
          </a:xfrm>
          <a:custGeom>
            <a:avLst/>
            <a:gdLst/>
            <a:ahLst/>
            <a:cxnLst>
              <a:cxn ang="0">
                <a:pos x="856" y="1"/>
              </a:cxn>
              <a:cxn ang="0">
                <a:pos x="758" y="4"/>
              </a:cxn>
              <a:cxn ang="0">
                <a:pos x="0" y="981"/>
              </a:cxn>
              <a:cxn ang="0">
                <a:pos x="814" y="1692"/>
              </a:cxn>
              <a:cxn ang="0">
                <a:pos x="1680" y="867"/>
              </a:cxn>
              <a:cxn ang="0">
                <a:pos x="856" y="1"/>
              </a:cxn>
            </a:cxnLst>
            <a:rect l="0" t="0" r="r" b="b"/>
            <a:pathLst>
              <a:path w="1692" h="1704">
                <a:moveTo>
                  <a:pt x="856" y="1"/>
                </a:moveTo>
                <a:cubicBezTo>
                  <a:pt x="822" y="0"/>
                  <a:pt x="790" y="1"/>
                  <a:pt x="758" y="4"/>
                </a:cubicBezTo>
                <a:cubicBezTo>
                  <a:pt x="0" y="981"/>
                  <a:pt x="0" y="981"/>
                  <a:pt x="0" y="981"/>
                </a:cubicBezTo>
                <a:cubicBezTo>
                  <a:pt x="63" y="1376"/>
                  <a:pt x="400" y="1682"/>
                  <a:pt x="814" y="1692"/>
                </a:cubicBezTo>
                <a:cubicBezTo>
                  <a:pt x="1281" y="1704"/>
                  <a:pt x="1669" y="1334"/>
                  <a:pt x="1680" y="867"/>
                </a:cubicBezTo>
                <a:cubicBezTo>
                  <a:pt x="1692" y="400"/>
                  <a:pt x="1323" y="12"/>
                  <a:pt x="856" y="1"/>
                </a:cubicBezTo>
                <a:close/>
              </a:path>
            </a:pathLst>
          </a:custGeom>
          <a:solidFill>
            <a:srgbClr val="F3BE3A"/>
          </a:solidFill>
          <a:ln w="9525">
            <a:noFill/>
            <a:round/>
          </a:ln>
        </p:spPr>
        <p:txBody>
          <a:bodyPr lIns="144000" tIns="0" rIns="144000" bIns="0" anchor="ctr"/>
          <a:lstStyle/>
          <a:p>
            <a:pPr marL="541655"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41020" algn="l"/>
              </a:tabLst>
              <a:defRPr/>
            </a:pPr>
            <a:r>
              <a:rPr lang="en-US" altLang="zh-CN" sz="5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5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20"/>
          <p:cNvSpPr/>
          <p:nvPr/>
        </p:nvSpPr>
        <p:spPr bwMode="auto">
          <a:xfrm>
            <a:off x="1222375" y="2249488"/>
            <a:ext cx="989013" cy="1244600"/>
          </a:xfrm>
          <a:custGeom>
            <a:avLst/>
            <a:gdLst/>
            <a:ahLst/>
            <a:cxnLst>
              <a:cxn ang="0">
                <a:pos x="870" y="214"/>
              </a:cxn>
              <a:cxn ang="0">
                <a:pos x="849" y="0"/>
              </a:cxn>
              <a:cxn ang="0">
                <a:pos x="0" y="1099"/>
              </a:cxn>
              <a:cxn ang="0">
                <a:pos x="870" y="214"/>
              </a:cxn>
            </a:cxnLst>
            <a:rect l="0" t="0" r="r" b="b"/>
            <a:pathLst>
              <a:path w="871" h="1099">
                <a:moveTo>
                  <a:pt x="870" y="214"/>
                </a:moveTo>
                <a:cubicBezTo>
                  <a:pt x="871" y="140"/>
                  <a:pt x="864" y="69"/>
                  <a:pt x="849" y="0"/>
                </a:cubicBezTo>
                <a:cubicBezTo>
                  <a:pt x="0" y="1099"/>
                  <a:pt x="0" y="1099"/>
                  <a:pt x="0" y="1099"/>
                </a:cubicBezTo>
                <a:cubicBezTo>
                  <a:pt x="474" y="1079"/>
                  <a:pt x="858" y="695"/>
                  <a:pt x="870" y="214"/>
                </a:cubicBezTo>
                <a:close/>
              </a:path>
            </a:pathLst>
          </a:custGeom>
          <a:gradFill rotWithShape="1">
            <a:gsLst>
              <a:gs pos="0">
                <a:sysClr val="window" lastClr="FFFFFF">
                  <a:gamma/>
                  <a:shade val="63529"/>
                  <a:invGamma/>
                </a:sysClr>
              </a:gs>
              <a:gs pos="100000">
                <a:sysClr val="window" lastClr="FFFFFF"/>
              </a:gs>
            </a:gsLst>
            <a:lin ang="2700000" scaled="1"/>
          </a:gradFill>
          <a:ln w="9525">
            <a:noFill/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9"/>
          <p:cNvSpPr txBox="1">
            <a:spLocks noChangeArrowheads="1"/>
          </p:cNvSpPr>
          <p:nvPr/>
        </p:nvSpPr>
        <p:spPr bwMode="auto">
          <a:xfrm>
            <a:off x="1393825" y="4416425"/>
            <a:ext cx="1730375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请在此处输入你的文本文字，或将你的文本粘贴到此处。</a:t>
            </a:r>
            <a:endParaRPr lang="zh-CN" altLang="en-US" sz="14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548063" y="2317750"/>
            <a:ext cx="0" cy="301625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</p:cxnSp>
      <p:sp>
        <p:nvSpPr>
          <p:cNvPr id="9" name="Freeform 18"/>
          <p:cNvSpPr/>
          <p:nvPr/>
        </p:nvSpPr>
        <p:spPr bwMode="auto">
          <a:xfrm>
            <a:off x="3806825" y="2246313"/>
            <a:ext cx="2047875" cy="2070100"/>
          </a:xfrm>
          <a:custGeom>
            <a:avLst/>
            <a:gdLst/>
            <a:ahLst/>
            <a:cxnLst>
              <a:cxn ang="0">
                <a:pos x="910" y="0"/>
              </a:cxn>
              <a:cxn ang="0">
                <a:pos x="849" y="1"/>
              </a:cxn>
              <a:cxn ang="0">
                <a:pos x="0" y="1100"/>
              </a:cxn>
              <a:cxn ang="0">
                <a:pos x="866" y="1817"/>
              </a:cxn>
              <a:cxn ang="0">
                <a:pos x="1796" y="931"/>
              </a:cxn>
              <a:cxn ang="0">
                <a:pos x="910" y="0"/>
              </a:cxn>
            </a:cxnLst>
            <a:rect l="0" t="0" r="r" b="b"/>
            <a:pathLst>
              <a:path w="1809" h="1829">
                <a:moveTo>
                  <a:pt x="910" y="0"/>
                </a:moveTo>
                <a:cubicBezTo>
                  <a:pt x="890" y="0"/>
                  <a:pt x="869" y="0"/>
                  <a:pt x="849" y="1"/>
                </a:cubicBezTo>
                <a:cubicBezTo>
                  <a:pt x="0" y="1100"/>
                  <a:pt x="0" y="1100"/>
                  <a:pt x="0" y="1100"/>
                </a:cubicBezTo>
                <a:cubicBezTo>
                  <a:pt x="86" y="1501"/>
                  <a:pt x="438" y="1806"/>
                  <a:pt x="866" y="1817"/>
                </a:cubicBezTo>
                <a:cubicBezTo>
                  <a:pt x="1367" y="1829"/>
                  <a:pt x="1784" y="1432"/>
                  <a:pt x="1796" y="931"/>
                </a:cubicBezTo>
                <a:cubicBezTo>
                  <a:pt x="1809" y="429"/>
                  <a:pt x="1412" y="12"/>
                  <a:pt x="910" y="0"/>
                </a:cubicBezTo>
                <a:close/>
              </a:path>
            </a:pathLst>
          </a:custGeom>
          <a:solidFill>
            <a:sysClr val="window" lastClr="FFFFFF"/>
          </a:solidFill>
          <a:ln w="3175">
            <a:solidFill>
              <a:sysClr val="window" lastClr="FFFFFF">
                <a:lumMod val="85000"/>
              </a:sysClr>
            </a:solidFill>
            <a:round/>
          </a:ln>
          <a:effectLst>
            <a:outerShdw blurRad="50800" dist="38100" dir="2700000" sx="99000" sy="99000" algn="tl" rotWithShape="0">
              <a:prstClr val="black">
                <a:alpha val="8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9"/>
          <p:cNvSpPr/>
          <p:nvPr/>
        </p:nvSpPr>
        <p:spPr bwMode="auto">
          <a:xfrm>
            <a:off x="3870325" y="2316163"/>
            <a:ext cx="1916113" cy="1930400"/>
          </a:xfrm>
          <a:custGeom>
            <a:avLst/>
            <a:gdLst/>
            <a:ahLst/>
            <a:cxnLst>
              <a:cxn ang="0">
                <a:pos x="856" y="1"/>
              </a:cxn>
              <a:cxn ang="0">
                <a:pos x="758" y="4"/>
              </a:cxn>
              <a:cxn ang="0">
                <a:pos x="0" y="981"/>
              </a:cxn>
              <a:cxn ang="0">
                <a:pos x="814" y="1692"/>
              </a:cxn>
              <a:cxn ang="0">
                <a:pos x="1680" y="867"/>
              </a:cxn>
              <a:cxn ang="0">
                <a:pos x="856" y="1"/>
              </a:cxn>
            </a:cxnLst>
            <a:rect l="0" t="0" r="r" b="b"/>
            <a:pathLst>
              <a:path w="1692" h="1704">
                <a:moveTo>
                  <a:pt x="856" y="1"/>
                </a:moveTo>
                <a:cubicBezTo>
                  <a:pt x="822" y="0"/>
                  <a:pt x="790" y="1"/>
                  <a:pt x="758" y="4"/>
                </a:cubicBezTo>
                <a:cubicBezTo>
                  <a:pt x="0" y="981"/>
                  <a:pt x="0" y="981"/>
                  <a:pt x="0" y="981"/>
                </a:cubicBezTo>
                <a:cubicBezTo>
                  <a:pt x="63" y="1376"/>
                  <a:pt x="400" y="1682"/>
                  <a:pt x="814" y="1692"/>
                </a:cubicBezTo>
                <a:cubicBezTo>
                  <a:pt x="1281" y="1704"/>
                  <a:pt x="1669" y="1334"/>
                  <a:pt x="1680" y="867"/>
                </a:cubicBezTo>
                <a:cubicBezTo>
                  <a:pt x="1692" y="400"/>
                  <a:pt x="1323" y="12"/>
                  <a:pt x="856" y="1"/>
                </a:cubicBezTo>
                <a:close/>
              </a:path>
            </a:pathLst>
          </a:custGeom>
          <a:solidFill>
            <a:srgbClr val="FE674C"/>
          </a:solidFill>
          <a:ln w="9525">
            <a:noFill/>
            <a:round/>
          </a:ln>
        </p:spPr>
        <p:txBody>
          <a:bodyPr lIns="144000" tIns="0" rIns="144000" bIns="0" anchor="ctr"/>
          <a:lstStyle/>
          <a:p>
            <a:pPr marL="541655"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41020" algn="l"/>
              </a:tabLst>
              <a:defRPr/>
            </a:pPr>
            <a:r>
              <a:rPr lang="en-US" altLang="zh-CN" sz="5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5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20"/>
          <p:cNvSpPr/>
          <p:nvPr/>
        </p:nvSpPr>
        <p:spPr bwMode="auto">
          <a:xfrm>
            <a:off x="3797300" y="2249488"/>
            <a:ext cx="985838" cy="1244600"/>
          </a:xfrm>
          <a:custGeom>
            <a:avLst/>
            <a:gdLst/>
            <a:ahLst/>
            <a:cxnLst>
              <a:cxn ang="0">
                <a:pos x="870" y="214"/>
              </a:cxn>
              <a:cxn ang="0">
                <a:pos x="849" y="0"/>
              </a:cxn>
              <a:cxn ang="0">
                <a:pos x="0" y="1099"/>
              </a:cxn>
              <a:cxn ang="0">
                <a:pos x="870" y="214"/>
              </a:cxn>
            </a:cxnLst>
            <a:rect l="0" t="0" r="r" b="b"/>
            <a:pathLst>
              <a:path w="871" h="1099">
                <a:moveTo>
                  <a:pt x="870" y="214"/>
                </a:moveTo>
                <a:cubicBezTo>
                  <a:pt x="871" y="140"/>
                  <a:pt x="864" y="69"/>
                  <a:pt x="849" y="0"/>
                </a:cubicBezTo>
                <a:cubicBezTo>
                  <a:pt x="0" y="1099"/>
                  <a:pt x="0" y="1099"/>
                  <a:pt x="0" y="1099"/>
                </a:cubicBezTo>
                <a:cubicBezTo>
                  <a:pt x="474" y="1079"/>
                  <a:pt x="858" y="695"/>
                  <a:pt x="870" y="214"/>
                </a:cubicBezTo>
                <a:close/>
              </a:path>
            </a:pathLst>
          </a:custGeom>
          <a:gradFill rotWithShape="1">
            <a:gsLst>
              <a:gs pos="0">
                <a:sysClr val="window" lastClr="FFFFFF">
                  <a:gamma/>
                  <a:shade val="63529"/>
                  <a:invGamma/>
                </a:sysClr>
              </a:gs>
              <a:gs pos="100000">
                <a:sysClr val="window" lastClr="FFFFFF"/>
              </a:gs>
            </a:gsLst>
            <a:lin ang="2700000" scaled="1"/>
          </a:gradFill>
          <a:ln w="9525">
            <a:noFill/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74"/>
          <p:cNvSpPr txBox="1">
            <a:spLocks noChangeArrowheads="1"/>
          </p:cNvSpPr>
          <p:nvPr/>
        </p:nvSpPr>
        <p:spPr bwMode="auto">
          <a:xfrm>
            <a:off x="3965575" y="4416425"/>
            <a:ext cx="1731963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请在此处输入你的文本文字，或将你的文本粘贴到此处。</a:t>
            </a:r>
            <a:endParaRPr lang="zh-CN" altLang="en-US" sz="14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119813" y="2317750"/>
            <a:ext cx="0" cy="301625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</p:cxnSp>
      <p:sp>
        <p:nvSpPr>
          <p:cNvPr id="14" name="Freeform 18"/>
          <p:cNvSpPr/>
          <p:nvPr/>
        </p:nvSpPr>
        <p:spPr bwMode="auto">
          <a:xfrm>
            <a:off x="6367463" y="2246313"/>
            <a:ext cx="2047875" cy="2070100"/>
          </a:xfrm>
          <a:custGeom>
            <a:avLst/>
            <a:gdLst/>
            <a:ahLst/>
            <a:cxnLst>
              <a:cxn ang="0">
                <a:pos x="910" y="0"/>
              </a:cxn>
              <a:cxn ang="0">
                <a:pos x="849" y="1"/>
              </a:cxn>
              <a:cxn ang="0">
                <a:pos x="0" y="1100"/>
              </a:cxn>
              <a:cxn ang="0">
                <a:pos x="866" y="1817"/>
              </a:cxn>
              <a:cxn ang="0">
                <a:pos x="1796" y="931"/>
              </a:cxn>
              <a:cxn ang="0">
                <a:pos x="910" y="0"/>
              </a:cxn>
            </a:cxnLst>
            <a:rect l="0" t="0" r="r" b="b"/>
            <a:pathLst>
              <a:path w="1809" h="1829">
                <a:moveTo>
                  <a:pt x="910" y="0"/>
                </a:moveTo>
                <a:cubicBezTo>
                  <a:pt x="890" y="0"/>
                  <a:pt x="869" y="0"/>
                  <a:pt x="849" y="1"/>
                </a:cubicBezTo>
                <a:cubicBezTo>
                  <a:pt x="0" y="1100"/>
                  <a:pt x="0" y="1100"/>
                  <a:pt x="0" y="1100"/>
                </a:cubicBezTo>
                <a:cubicBezTo>
                  <a:pt x="86" y="1501"/>
                  <a:pt x="438" y="1806"/>
                  <a:pt x="866" y="1817"/>
                </a:cubicBezTo>
                <a:cubicBezTo>
                  <a:pt x="1367" y="1829"/>
                  <a:pt x="1784" y="1432"/>
                  <a:pt x="1796" y="931"/>
                </a:cubicBezTo>
                <a:cubicBezTo>
                  <a:pt x="1809" y="429"/>
                  <a:pt x="1412" y="12"/>
                  <a:pt x="910" y="0"/>
                </a:cubicBezTo>
                <a:close/>
              </a:path>
            </a:pathLst>
          </a:custGeom>
          <a:solidFill>
            <a:sysClr val="window" lastClr="FFFFFF"/>
          </a:solidFill>
          <a:ln w="3175">
            <a:solidFill>
              <a:sysClr val="window" lastClr="FFFFFF">
                <a:lumMod val="85000"/>
              </a:sysClr>
            </a:solidFill>
            <a:round/>
          </a:ln>
          <a:effectLst>
            <a:outerShdw blurRad="50800" dist="38100" dir="2700000" sx="99000" sy="99000" algn="tl" rotWithShape="0">
              <a:prstClr val="black">
                <a:alpha val="8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9"/>
          <p:cNvSpPr/>
          <p:nvPr/>
        </p:nvSpPr>
        <p:spPr bwMode="auto">
          <a:xfrm>
            <a:off x="6430963" y="2316163"/>
            <a:ext cx="1914525" cy="1930400"/>
          </a:xfrm>
          <a:custGeom>
            <a:avLst/>
            <a:gdLst/>
            <a:ahLst/>
            <a:cxnLst>
              <a:cxn ang="0">
                <a:pos x="856" y="1"/>
              </a:cxn>
              <a:cxn ang="0">
                <a:pos x="758" y="4"/>
              </a:cxn>
              <a:cxn ang="0">
                <a:pos x="0" y="981"/>
              </a:cxn>
              <a:cxn ang="0">
                <a:pos x="814" y="1692"/>
              </a:cxn>
              <a:cxn ang="0">
                <a:pos x="1680" y="867"/>
              </a:cxn>
              <a:cxn ang="0">
                <a:pos x="856" y="1"/>
              </a:cxn>
            </a:cxnLst>
            <a:rect l="0" t="0" r="r" b="b"/>
            <a:pathLst>
              <a:path w="1692" h="1704">
                <a:moveTo>
                  <a:pt x="856" y="1"/>
                </a:moveTo>
                <a:cubicBezTo>
                  <a:pt x="822" y="0"/>
                  <a:pt x="790" y="1"/>
                  <a:pt x="758" y="4"/>
                </a:cubicBezTo>
                <a:cubicBezTo>
                  <a:pt x="0" y="981"/>
                  <a:pt x="0" y="981"/>
                  <a:pt x="0" y="981"/>
                </a:cubicBezTo>
                <a:cubicBezTo>
                  <a:pt x="63" y="1376"/>
                  <a:pt x="400" y="1682"/>
                  <a:pt x="814" y="1692"/>
                </a:cubicBezTo>
                <a:cubicBezTo>
                  <a:pt x="1281" y="1704"/>
                  <a:pt x="1669" y="1334"/>
                  <a:pt x="1680" y="867"/>
                </a:cubicBezTo>
                <a:cubicBezTo>
                  <a:pt x="1692" y="400"/>
                  <a:pt x="1323" y="12"/>
                  <a:pt x="856" y="1"/>
                </a:cubicBezTo>
                <a:close/>
              </a:path>
            </a:pathLst>
          </a:custGeom>
          <a:solidFill>
            <a:srgbClr val="E33947"/>
          </a:solidFill>
          <a:ln w="9525">
            <a:noFill/>
            <a:round/>
          </a:ln>
        </p:spPr>
        <p:txBody>
          <a:bodyPr lIns="144000" tIns="0" rIns="144000" bIns="0" anchor="ctr"/>
          <a:lstStyle/>
          <a:p>
            <a:pPr marL="541655"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41020" algn="l"/>
              </a:tabLst>
              <a:defRPr/>
            </a:pPr>
            <a:r>
              <a:rPr lang="en-US" altLang="zh-CN" sz="5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5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20"/>
          <p:cNvSpPr/>
          <p:nvPr/>
        </p:nvSpPr>
        <p:spPr bwMode="auto">
          <a:xfrm>
            <a:off x="6357938" y="2249488"/>
            <a:ext cx="985837" cy="1244600"/>
          </a:xfrm>
          <a:custGeom>
            <a:avLst/>
            <a:gdLst/>
            <a:ahLst/>
            <a:cxnLst>
              <a:cxn ang="0">
                <a:pos x="870" y="214"/>
              </a:cxn>
              <a:cxn ang="0">
                <a:pos x="849" y="0"/>
              </a:cxn>
              <a:cxn ang="0">
                <a:pos x="0" y="1099"/>
              </a:cxn>
              <a:cxn ang="0">
                <a:pos x="870" y="214"/>
              </a:cxn>
            </a:cxnLst>
            <a:rect l="0" t="0" r="r" b="b"/>
            <a:pathLst>
              <a:path w="871" h="1099">
                <a:moveTo>
                  <a:pt x="870" y="214"/>
                </a:moveTo>
                <a:cubicBezTo>
                  <a:pt x="871" y="140"/>
                  <a:pt x="864" y="69"/>
                  <a:pt x="849" y="0"/>
                </a:cubicBezTo>
                <a:cubicBezTo>
                  <a:pt x="0" y="1099"/>
                  <a:pt x="0" y="1099"/>
                  <a:pt x="0" y="1099"/>
                </a:cubicBezTo>
                <a:cubicBezTo>
                  <a:pt x="474" y="1079"/>
                  <a:pt x="858" y="695"/>
                  <a:pt x="870" y="214"/>
                </a:cubicBezTo>
                <a:close/>
              </a:path>
            </a:pathLst>
          </a:custGeom>
          <a:gradFill rotWithShape="1">
            <a:gsLst>
              <a:gs pos="0">
                <a:sysClr val="window" lastClr="FFFFFF">
                  <a:gamma/>
                  <a:shade val="63529"/>
                  <a:invGamma/>
                </a:sysClr>
              </a:gs>
              <a:gs pos="100000">
                <a:sysClr val="window" lastClr="FFFFFF"/>
              </a:gs>
            </a:gsLst>
            <a:lin ang="2700000" scaled="1"/>
          </a:gradFill>
          <a:ln w="9525">
            <a:noFill/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46"/>
          <p:cNvSpPr txBox="1">
            <a:spLocks noChangeArrowheads="1"/>
          </p:cNvSpPr>
          <p:nvPr/>
        </p:nvSpPr>
        <p:spPr bwMode="auto">
          <a:xfrm>
            <a:off x="6524625" y="4416425"/>
            <a:ext cx="1731963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请在此处输入你的文本文字，或将你的文本粘贴到此处。</a:t>
            </a:r>
            <a:endParaRPr lang="zh-CN" altLang="en-US" sz="14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680450" y="2317750"/>
            <a:ext cx="0" cy="301625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</p:cxnSp>
      <p:sp>
        <p:nvSpPr>
          <p:cNvPr id="19" name="Freeform 18"/>
          <p:cNvSpPr/>
          <p:nvPr/>
        </p:nvSpPr>
        <p:spPr bwMode="auto">
          <a:xfrm>
            <a:off x="8921750" y="2246313"/>
            <a:ext cx="2047875" cy="2070100"/>
          </a:xfrm>
          <a:custGeom>
            <a:avLst/>
            <a:gdLst/>
            <a:ahLst/>
            <a:cxnLst>
              <a:cxn ang="0">
                <a:pos x="910" y="0"/>
              </a:cxn>
              <a:cxn ang="0">
                <a:pos x="849" y="1"/>
              </a:cxn>
              <a:cxn ang="0">
                <a:pos x="0" y="1100"/>
              </a:cxn>
              <a:cxn ang="0">
                <a:pos x="866" y="1817"/>
              </a:cxn>
              <a:cxn ang="0">
                <a:pos x="1796" y="931"/>
              </a:cxn>
              <a:cxn ang="0">
                <a:pos x="910" y="0"/>
              </a:cxn>
            </a:cxnLst>
            <a:rect l="0" t="0" r="r" b="b"/>
            <a:pathLst>
              <a:path w="1809" h="1829">
                <a:moveTo>
                  <a:pt x="910" y="0"/>
                </a:moveTo>
                <a:cubicBezTo>
                  <a:pt x="890" y="0"/>
                  <a:pt x="869" y="0"/>
                  <a:pt x="849" y="1"/>
                </a:cubicBezTo>
                <a:cubicBezTo>
                  <a:pt x="0" y="1100"/>
                  <a:pt x="0" y="1100"/>
                  <a:pt x="0" y="1100"/>
                </a:cubicBezTo>
                <a:cubicBezTo>
                  <a:pt x="86" y="1501"/>
                  <a:pt x="438" y="1806"/>
                  <a:pt x="866" y="1817"/>
                </a:cubicBezTo>
                <a:cubicBezTo>
                  <a:pt x="1367" y="1829"/>
                  <a:pt x="1784" y="1432"/>
                  <a:pt x="1796" y="931"/>
                </a:cubicBezTo>
                <a:cubicBezTo>
                  <a:pt x="1809" y="429"/>
                  <a:pt x="1412" y="12"/>
                  <a:pt x="910" y="0"/>
                </a:cubicBezTo>
                <a:close/>
              </a:path>
            </a:pathLst>
          </a:custGeom>
          <a:solidFill>
            <a:sysClr val="window" lastClr="FFFFFF"/>
          </a:solidFill>
          <a:ln w="3175">
            <a:solidFill>
              <a:sysClr val="window" lastClr="FFFFFF">
                <a:lumMod val="85000"/>
              </a:sysClr>
            </a:solidFill>
            <a:round/>
          </a:ln>
          <a:effectLst>
            <a:outerShdw blurRad="50800" dist="38100" dir="2700000" sx="99000" sy="99000" algn="tl" rotWithShape="0">
              <a:prstClr val="black">
                <a:alpha val="8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19"/>
          <p:cNvSpPr/>
          <p:nvPr/>
        </p:nvSpPr>
        <p:spPr bwMode="auto">
          <a:xfrm>
            <a:off x="8983663" y="2316163"/>
            <a:ext cx="1916112" cy="1930400"/>
          </a:xfrm>
          <a:custGeom>
            <a:avLst/>
            <a:gdLst/>
            <a:ahLst/>
            <a:cxnLst>
              <a:cxn ang="0">
                <a:pos x="856" y="1"/>
              </a:cxn>
              <a:cxn ang="0">
                <a:pos x="758" y="4"/>
              </a:cxn>
              <a:cxn ang="0">
                <a:pos x="0" y="981"/>
              </a:cxn>
              <a:cxn ang="0">
                <a:pos x="814" y="1692"/>
              </a:cxn>
              <a:cxn ang="0">
                <a:pos x="1680" y="867"/>
              </a:cxn>
              <a:cxn ang="0">
                <a:pos x="856" y="1"/>
              </a:cxn>
            </a:cxnLst>
            <a:rect l="0" t="0" r="r" b="b"/>
            <a:pathLst>
              <a:path w="1692" h="1704">
                <a:moveTo>
                  <a:pt x="856" y="1"/>
                </a:moveTo>
                <a:cubicBezTo>
                  <a:pt x="822" y="0"/>
                  <a:pt x="790" y="1"/>
                  <a:pt x="758" y="4"/>
                </a:cubicBezTo>
                <a:cubicBezTo>
                  <a:pt x="0" y="981"/>
                  <a:pt x="0" y="981"/>
                  <a:pt x="0" y="981"/>
                </a:cubicBezTo>
                <a:cubicBezTo>
                  <a:pt x="63" y="1376"/>
                  <a:pt x="400" y="1682"/>
                  <a:pt x="814" y="1692"/>
                </a:cubicBezTo>
                <a:cubicBezTo>
                  <a:pt x="1281" y="1704"/>
                  <a:pt x="1669" y="1334"/>
                  <a:pt x="1680" y="867"/>
                </a:cubicBezTo>
                <a:cubicBezTo>
                  <a:pt x="1692" y="400"/>
                  <a:pt x="1323" y="12"/>
                  <a:pt x="856" y="1"/>
                </a:cubicBezTo>
                <a:close/>
              </a:path>
            </a:pathLst>
          </a:custGeom>
          <a:solidFill>
            <a:srgbClr val="7F358E"/>
          </a:solidFill>
          <a:ln w="9525">
            <a:noFill/>
            <a:round/>
          </a:ln>
        </p:spPr>
        <p:txBody>
          <a:bodyPr lIns="144000" tIns="0" rIns="144000" bIns="0" anchor="ctr"/>
          <a:lstStyle/>
          <a:p>
            <a:pPr marL="541655"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41020" algn="l"/>
              </a:tabLst>
              <a:defRPr/>
            </a:pPr>
            <a:r>
              <a:rPr lang="en-US" altLang="zh-CN" sz="5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5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20"/>
          <p:cNvSpPr/>
          <p:nvPr/>
        </p:nvSpPr>
        <p:spPr bwMode="auto">
          <a:xfrm>
            <a:off x="8909050" y="2249488"/>
            <a:ext cx="989013" cy="1244600"/>
          </a:xfrm>
          <a:custGeom>
            <a:avLst/>
            <a:gdLst/>
            <a:ahLst/>
            <a:cxnLst>
              <a:cxn ang="0">
                <a:pos x="870" y="214"/>
              </a:cxn>
              <a:cxn ang="0">
                <a:pos x="849" y="0"/>
              </a:cxn>
              <a:cxn ang="0">
                <a:pos x="0" y="1099"/>
              </a:cxn>
              <a:cxn ang="0">
                <a:pos x="870" y="214"/>
              </a:cxn>
            </a:cxnLst>
            <a:rect l="0" t="0" r="r" b="b"/>
            <a:pathLst>
              <a:path w="871" h="1099">
                <a:moveTo>
                  <a:pt x="870" y="214"/>
                </a:moveTo>
                <a:cubicBezTo>
                  <a:pt x="871" y="140"/>
                  <a:pt x="864" y="69"/>
                  <a:pt x="849" y="0"/>
                </a:cubicBezTo>
                <a:cubicBezTo>
                  <a:pt x="0" y="1099"/>
                  <a:pt x="0" y="1099"/>
                  <a:pt x="0" y="1099"/>
                </a:cubicBezTo>
                <a:cubicBezTo>
                  <a:pt x="474" y="1079"/>
                  <a:pt x="858" y="695"/>
                  <a:pt x="870" y="214"/>
                </a:cubicBezTo>
                <a:close/>
              </a:path>
            </a:pathLst>
          </a:custGeom>
          <a:gradFill rotWithShape="1">
            <a:gsLst>
              <a:gs pos="0">
                <a:sysClr val="window" lastClr="FFFFFF">
                  <a:gamma/>
                  <a:shade val="63529"/>
                  <a:invGamma/>
                </a:sysClr>
              </a:gs>
              <a:gs pos="100000">
                <a:sysClr val="window" lastClr="FFFFFF"/>
              </a:gs>
            </a:gsLst>
            <a:lin ang="2700000" scaled="1"/>
          </a:gradFill>
          <a:ln w="9525">
            <a:noFill/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46"/>
          <p:cNvSpPr txBox="1">
            <a:spLocks noChangeArrowheads="1"/>
          </p:cNvSpPr>
          <p:nvPr/>
        </p:nvSpPr>
        <p:spPr bwMode="auto">
          <a:xfrm>
            <a:off x="9078913" y="4416425"/>
            <a:ext cx="1731962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请在此处输入你的文本文字，或将你的文本粘贴到此处。</a:t>
            </a:r>
            <a:endParaRPr lang="zh-CN" altLang="en-US" sz="14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工作总结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760763" y="322924"/>
            <a:ext cx="1403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 SUMMARY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7"/>
          <p:cNvGrpSpPr/>
          <p:nvPr/>
        </p:nvGrpSpPr>
        <p:grpSpPr>
          <a:xfrm>
            <a:off x="3480943" y="2018384"/>
            <a:ext cx="5230113" cy="1718393"/>
            <a:chOff x="3062996" y="2556266"/>
            <a:chExt cx="5230113" cy="1718393"/>
          </a:xfrm>
        </p:grpSpPr>
        <p:sp>
          <p:nvSpPr>
            <p:cNvPr id="14" name="report_174552"/>
            <p:cNvSpPr>
              <a:spLocks noChangeAspect="1"/>
            </p:cNvSpPr>
            <p:nvPr/>
          </p:nvSpPr>
          <p:spPr bwMode="auto">
            <a:xfrm>
              <a:off x="3062996" y="2660809"/>
              <a:ext cx="1552963" cy="1536379"/>
            </a:xfrm>
            <a:custGeom>
              <a:avLst/>
              <a:gdLst>
                <a:gd name="connsiteX0" fmla="*/ 234136 w 607850"/>
                <a:gd name="connsiteY0" fmla="*/ 358684 h 601359"/>
                <a:gd name="connsiteX1" fmla="*/ 275840 w 607850"/>
                <a:gd name="connsiteY1" fmla="*/ 358684 h 601359"/>
                <a:gd name="connsiteX2" fmla="*/ 275840 w 607850"/>
                <a:gd name="connsiteY2" fmla="*/ 400318 h 601359"/>
                <a:gd name="connsiteX3" fmla="*/ 234136 w 607850"/>
                <a:gd name="connsiteY3" fmla="*/ 400318 h 601359"/>
                <a:gd name="connsiteX4" fmla="*/ 397639 w 607850"/>
                <a:gd name="connsiteY4" fmla="*/ 308843 h 601359"/>
                <a:gd name="connsiteX5" fmla="*/ 388321 w 607850"/>
                <a:gd name="connsiteY5" fmla="*/ 418584 h 601359"/>
                <a:gd name="connsiteX6" fmla="*/ 384641 w 607850"/>
                <a:gd name="connsiteY6" fmla="*/ 462033 h 601359"/>
                <a:gd name="connsiteX7" fmla="*/ 432674 w 607850"/>
                <a:gd name="connsiteY7" fmla="*/ 426213 h 601359"/>
                <a:gd name="connsiteX8" fmla="*/ 435842 w 607850"/>
                <a:gd name="connsiteY8" fmla="*/ 434121 h 601359"/>
                <a:gd name="connsiteX9" fmla="*/ 482292 w 607850"/>
                <a:gd name="connsiteY9" fmla="*/ 548885 h 601359"/>
                <a:gd name="connsiteX10" fmla="*/ 503816 w 607850"/>
                <a:gd name="connsiteY10" fmla="*/ 540186 h 601359"/>
                <a:gd name="connsiteX11" fmla="*/ 454152 w 607850"/>
                <a:gd name="connsiteY11" fmla="*/ 417560 h 601359"/>
                <a:gd name="connsiteX12" fmla="*/ 513600 w 607850"/>
                <a:gd name="connsiteY12" fmla="*/ 410024 h 601359"/>
                <a:gd name="connsiteX13" fmla="*/ 477726 w 607850"/>
                <a:gd name="connsiteY13" fmla="*/ 378670 h 601359"/>
                <a:gd name="connsiteX14" fmla="*/ 444135 w 607850"/>
                <a:gd name="connsiteY14" fmla="*/ 349409 h 601359"/>
                <a:gd name="connsiteX15" fmla="*/ 255007 w 607850"/>
                <a:gd name="connsiteY15" fmla="*/ 96110 h 601359"/>
                <a:gd name="connsiteX16" fmla="*/ 354097 w 607850"/>
                <a:gd name="connsiteY16" fmla="*/ 195032 h 601359"/>
                <a:gd name="connsiteX17" fmla="*/ 276763 w 607850"/>
                <a:gd name="connsiteY17" fmla="*/ 291581 h 601359"/>
                <a:gd name="connsiteX18" fmla="*/ 276763 w 607850"/>
                <a:gd name="connsiteY18" fmla="*/ 334621 h 601359"/>
                <a:gd name="connsiteX19" fmla="*/ 233298 w 607850"/>
                <a:gd name="connsiteY19" fmla="*/ 334621 h 601359"/>
                <a:gd name="connsiteX20" fmla="*/ 233298 w 607850"/>
                <a:gd name="connsiteY20" fmla="*/ 250588 h 601359"/>
                <a:gd name="connsiteX21" fmla="*/ 255007 w 607850"/>
                <a:gd name="connsiteY21" fmla="*/ 250588 h 601359"/>
                <a:gd name="connsiteX22" fmla="*/ 310632 w 607850"/>
                <a:gd name="connsiteY22" fmla="*/ 195032 h 601359"/>
                <a:gd name="connsiteX23" fmla="*/ 255007 w 607850"/>
                <a:gd name="connsiteY23" fmla="*/ 139522 h 601359"/>
                <a:gd name="connsiteX24" fmla="*/ 202970 w 607850"/>
                <a:gd name="connsiteY24" fmla="*/ 175489 h 601359"/>
                <a:gd name="connsiteX25" fmla="*/ 162300 w 607850"/>
                <a:gd name="connsiteY25" fmla="*/ 160135 h 601359"/>
                <a:gd name="connsiteX26" fmla="*/ 198032 w 607850"/>
                <a:gd name="connsiteY26" fmla="*/ 114117 h 601359"/>
                <a:gd name="connsiteX27" fmla="*/ 255007 w 607850"/>
                <a:gd name="connsiteY27" fmla="*/ 96110 h 601359"/>
                <a:gd name="connsiteX28" fmla="*/ 254983 w 607850"/>
                <a:gd name="connsiteY28" fmla="*/ 43403 h 601359"/>
                <a:gd name="connsiteX29" fmla="*/ 105431 w 607850"/>
                <a:gd name="connsiteY29" fmla="*/ 105274 h 601359"/>
                <a:gd name="connsiteX30" fmla="*/ 43468 w 607850"/>
                <a:gd name="connsiteY30" fmla="*/ 254602 h 601359"/>
                <a:gd name="connsiteX31" fmla="*/ 105431 w 607850"/>
                <a:gd name="connsiteY31" fmla="*/ 403977 h 601359"/>
                <a:gd name="connsiteX32" fmla="*/ 254983 w 607850"/>
                <a:gd name="connsiteY32" fmla="*/ 465801 h 601359"/>
                <a:gd name="connsiteX33" fmla="*/ 345506 w 607850"/>
                <a:gd name="connsiteY33" fmla="*/ 445612 h 601359"/>
                <a:gd name="connsiteX34" fmla="*/ 364142 w 607850"/>
                <a:gd name="connsiteY34" fmla="*/ 226085 h 601359"/>
                <a:gd name="connsiteX35" fmla="*/ 459417 w 607850"/>
                <a:gd name="connsiteY35" fmla="*/ 309169 h 601359"/>
                <a:gd name="connsiteX36" fmla="*/ 466498 w 607850"/>
                <a:gd name="connsiteY36" fmla="*/ 254602 h 601359"/>
                <a:gd name="connsiteX37" fmla="*/ 404581 w 607850"/>
                <a:gd name="connsiteY37" fmla="*/ 105274 h 601359"/>
                <a:gd name="connsiteX38" fmla="*/ 254983 w 607850"/>
                <a:gd name="connsiteY38" fmla="*/ 43403 h 601359"/>
                <a:gd name="connsiteX39" fmla="*/ 254983 w 607850"/>
                <a:gd name="connsiteY39" fmla="*/ 0 h 601359"/>
                <a:gd name="connsiteX40" fmla="*/ 354265 w 607850"/>
                <a:gd name="connsiteY40" fmla="*/ 20003 h 601359"/>
                <a:gd name="connsiteX41" fmla="*/ 435330 w 607850"/>
                <a:gd name="connsiteY41" fmla="*/ 74571 h 601359"/>
                <a:gd name="connsiteX42" fmla="*/ 489933 w 607850"/>
                <a:gd name="connsiteY42" fmla="*/ 155515 h 601359"/>
                <a:gd name="connsiteX43" fmla="*/ 510013 w 607850"/>
                <a:gd name="connsiteY43" fmla="*/ 254602 h 601359"/>
                <a:gd name="connsiteX44" fmla="*/ 495151 w 607850"/>
                <a:gd name="connsiteY44" fmla="*/ 340384 h 601359"/>
                <a:gd name="connsiteX45" fmla="*/ 607850 w 607850"/>
                <a:gd name="connsiteY45" fmla="*/ 438680 h 601359"/>
                <a:gd name="connsiteX46" fmla="*/ 511224 w 607850"/>
                <a:gd name="connsiteY46" fmla="*/ 450961 h 601359"/>
                <a:gd name="connsiteX47" fmla="*/ 556369 w 607850"/>
                <a:gd name="connsiteY47" fmla="*/ 562469 h 601359"/>
                <a:gd name="connsiteX48" fmla="*/ 460022 w 607850"/>
                <a:gd name="connsiteY48" fmla="*/ 601359 h 601359"/>
                <a:gd name="connsiteX49" fmla="*/ 414877 w 607850"/>
                <a:gd name="connsiteY49" fmla="*/ 489852 h 601359"/>
                <a:gd name="connsiteX50" fmla="*/ 336840 w 607850"/>
                <a:gd name="connsiteY50" fmla="*/ 548094 h 601359"/>
                <a:gd name="connsiteX51" fmla="*/ 341406 w 607850"/>
                <a:gd name="connsiteY51" fmla="*/ 494225 h 601359"/>
                <a:gd name="connsiteX52" fmla="*/ 254983 w 607850"/>
                <a:gd name="connsiteY52" fmla="*/ 509250 h 601359"/>
                <a:gd name="connsiteX53" fmla="*/ 155748 w 607850"/>
                <a:gd name="connsiteY53" fmla="*/ 489200 h 601359"/>
                <a:gd name="connsiteX54" fmla="*/ 74683 w 607850"/>
                <a:gd name="connsiteY54" fmla="*/ 434679 h 601359"/>
                <a:gd name="connsiteX55" fmla="*/ 20033 w 607850"/>
                <a:gd name="connsiteY55" fmla="*/ 353735 h 601359"/>
                <a:gd name="connsiteX56" fmla="*/ 0 w 607850"/>
                <a:gd name="connsiteY56" fmla="*/ 254602 h 601359"/>
                <a:gd name="connsiteX57" fmla="*/ 20033 w 607850"/>
                <a:gd name="connsiteY57" fmla="*/ 155515 h 601359"/>
                <a:gd name="connsiteX58" fmla="*/ 74683 w 607850"/>
                <a:gd name="connsiteY58" fmla="*/ 74571 h 601359"/>
                <a:gd name="connsiteX59" fmla="*/ 155748 w 607850"/>
                <a:gd name="connsiteY59" fmla="*/ 20003 h 601359"/>
                <a:gd name="connsiteX60" fmla="*/ 254983 w 607850"/>
                <a:gd name="connsiteY60" fmla="*/ 0 h 60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7850" h="601359">
                  <a:moveTo>
                    <a:pt x="234136" y="358684"/>
                  </a:moveTo>
                  <a:lnTo>
                    <a:pt x="275840" y="358684"/>
                  </a:lnTo>
                  <a:lnTo>
                    <a:pt x="275840" y="400318"/>
                  </a:lnTo>
                  <a:lnTo>
                    <a:pt x="234136" y="400318"/>
                  </a:lnTo>
                  <a:close/>
                  <a:moveTo>
                    <a:pt x="397639" y="308843"/>
                  </a:moveTo>
                  <a:lnTo>
                    <a:pt x="388321" y="418584"/>
                  </a:lnTo>
                  <a:lnTo>
                    <a:pt x="384641" y="462033"/>
                  </a:lnTo>
                  <a:lnTo>
                    <a:pt x="432674" y="426213"/>
                  </a:lnTo>
                  <a:lnTo>
                    <a:pt x="435842" y="434121"/>
                  </a:lnTo>
                  <a:lnTo>
                    <a:pt x="482292" y="548885"/>
                  </a:lnTo>
                  <a:lnTo>
                    <a:pt x="503816" y="540186"/>
                  </a:lnTo>
                  <a:lnTo>
                    <a:pt x="454152" y="417560"/>
                  </a:lnTo>
                  <a:lnTo>
                    <a:pt x="513600" y="410024"/>
                  </a:lnTo>
                  <a:lnTo>
                    <a:pt x="477726" y="378670"/>
                  </a:lnTo>
                  <a:lnTo>
                    <a:pt x="444135" y="349409"/>
                  </a:lnTo>
                  <a:close/>
                  <a:moveTo>
                    <a:pt x="255007" y="96110"/>
                  </a:moveTo>
                  <a:cubicBezTo>
                    <a:pt x="309653" y="96110"/>
                    <a:pt x="354097" y="140499"/>
                    <a:pt x="354097" y="195032"/>
                  </a:cubicBezTo>
                  <a:cubicBezTo>
                    <a:pt x="354097" y="242166"/>
                    <a:pt x="320974" y="281670"/>
                    <a:pt x="276763" y="291581"/>
                  </a:cubicBezTo>
                  <a:lnTo>
                    <a:pt x="276763" y="334621"/>
                  </a:lnTo>
                  <a:lnTo>
                    <a:pt x="233298" y="334621"/>
                  </a:lnTo>
                  <a:lnTo>
                    <a:pt x="233298" y="250588"/>
                  </a:lnTo>
                  <a:lnTo>
                    <a:pt x="255007" y="250588"/>
                  </a:lnTo>
                  <a:cubicBezTo>
                    <a:pt x="285661" y="250588"/>
                    <a:pt x="310632" y="225648"/>
                    <a:pt x="310632" y="195032"/>
                  </a:cubicBezTo>
                  <a:cubicBezTo>
                    <a:pt x="310632" y="164415"/>
                    <a:pt x="285661" y="139522"/>
                    <a:pt x="255007" y="139522"/>
                  </a:cubicBezTo>
                  <a:cubicBezTo>
                    <a:pt x="231994" y="139522"/>
                    <a:pt x="211123" y="153993"/>
                    <a:pt x="202970" y="175489"/>
                  </a:cubicBezTo>
                  <a:lnTo>
                    <a:pt x="162300" y="160135"/>
                  </a:lnTo>
                  <a:cubicBezTo>
                    <a:pt x="169335" y="141523"/>
                    <a:pt x="181680" y="125610"/>
                    <a:pt x="198032" y="114117"/>
                  </a:cubicBezTo>
                  <a:cubicBezTo>
                    <a:pt x="214803" y="102345"/>
                    <a:pt x="234509" y="96110"/>
                    <a:pt x="255007" y="96110"/>
                  </a:cubicBezTo>
                  <a:close/>
                  <a:moveTo>
                    <a:pt x="254983" y="43403"/>
                  </a:moveTo>
                  <a:cubicBezTo>
                    <a:pt x="198517" y="43403"/>
                    <a:pt x="145405" y="65406"/>
                    <a:pt x="105431" y="105274"/>
                  </a:cubicBezTo>
                  <a:cubicBezTo>
                    <a:pt x="65504" y="145187"/>
                    <a:pt x="43468" y="198220"/>
                    <a:pt x="43468" y="254602"/>
                  </a:cubicBezTo>
                  <a:cubicBezTo>
                    <a:pt x="43468" y="311030"/>
                    <a:pt x="65504" y="364063"/>
                    <a:pt x="105431" y="403977"/>
                  </a:cubicBezTo>
                  <a:cubicBezTo>
                    <a:pt x="145405" y="443844"/>
                    <a:pt x="198517" y="465801"/>
                    <a:pt x="254983" y="465801"/>
                  </a:cubicBezTo>
                  <a:cubicBezTo>
                    <a:pt x="286850" y="465801"/>
                    <a:pt x="317599" y="458823"/>
                    <a:pt x="345506" y="445612"/>
                  </a:cubicBezTo>
                  <a:lnTo>
                    <a:pt x="364142" y="226085"/>
                  </a:lnTo>
                  <a:lnTo>
                    <a:pt x="459417" y="309169"/>
                  </a:lnTo>
                  <a:cubicBezTo>
                    <a:pt x="464076" y="291585"/>
                    <a:pt x="466498" y="273302"/>
                    <a:pt x="466498" y="254602"/>
                  </a:cubicBezTo>
                  <a:cubicBezTo>
                    <a:pt x="466498" y="198220"/>
                    <a:pt x="444508" y="145187"/>
                    <a:pt x="404581" y="105274"/>
                  </a:cubicBezTo>
                  <a:cubicBezTo>
                    <a:pt x="364608" y="65406"/>
                    <a:pt x="311496" y="43403"/>
                    <a:pt x="254983" y="43403"/>
                  </a:cubicBezTo>
                  <a:close/>
                  <a:moveTo>
                    <a:pt x="254983" y="0"/>
                  </a:moveTo>
                  <a:cubicBezTo>
                    <a:pt x="289412" y="0"/>
                    <a:pt x="322817" y="6745"/>
                    <a:pt x="354265" y="20003"/>
                  </a:cubicBezTo>
                  <a:cubicBezTo>
                    <a:pt x="384641" y="32843"/>
                    <a:pt x="411896" y="51218"/>
                    <a:pt x="435330" y="74571"/>
                  </a:cubicBezTo>
                  <a:cubicBezTo>
                    <a:pt x="458718" y="97970"/>
                    <a:pt x="477121" y="125184"/>
                    <a:pt x="489933" y="155515"/>
                  </a:cubicBezTo>
                  <a:cubicBezTo>
                    <a:pt x="503257" y="186916"/>
                    <a:pt x="510013" y="220270"/>
                    <a:pt x="510013" y="254602"/>
                  </a:cubicBezTo>
                  <a:cubicBezTo>
                    <a:pt x="510013" y="284142"/>
                    <a:pt x="505028" y="312937"/>
                    <a:pt x="495151" y="340384"/>
                  </a:cubicBezTo>
                  <a:lnTo>
                    <a:pt x="607850" y="438680"/>
                  </a:lnTo>
                  <a:lnTo>
                    <a:pt x="511224" y="450961"/>
                  </a:lnTo>
                  <a:lnTo>
                    <a:pt x="556369" y="562469"/>
                  </a:lnTo>
                  <a:lnTo>
                    <a:pt x="460022" y="601359"/>
                  </a:lnTo>
                  <a:lnTo>
                    <a:pt x="414877" y="489852"/>
                  </a:lnTo>
                  <a:lnTo>
                    <a:pt x="336840" y="548094"/>
                  </a:lnTo>
                  <a:lnTo>
                    <a:pt x="341406" y="494225"/>
                  </a:lnTo>
                  <a:cubicBezTo>
                    <a:pt x="313779" y="504180"/>
                    <a:pt x="284754" y="509250"/>
                    <a:pt x="254983" y="509250"/>
                  </a:cubicBezTo>
                  <a:cubicBezTo>
                    <a:pt x="220600" y="509250"/>
                    <a:pt x="187196" y="502505"/>
                    <a:pt x="155748" y="489200"/>
                  </a:cubicBezTo>
                  <a:cubicBezTo>
                    <a:pt x="125372" y="476408"/>
                    <a:pt x="98117" y="458032"/>
                    <a:pt x="74683" y="434679"/>
                  </a:cubicBezTo>
                  <a:cubicBezTo>
                    <a:pt x="51295" y="411280"/>
                    <a:pt x="32892" y="384066"/>
                    <a:pt x="20033" y="353735"/>
                  </a:cubicBezTo>
                  <a:cubicBezTo>
                    <a:pt x="6755" y="322334"/>
                    <a:pt x="0" y="288980"/>
                    <a:pt x="0" y="254602"/>
                  </a:cubicBezTo>
                  <a:cubicBezTo>
                    <a:pt x="0" y="220270"/>
                    <a:pt x="6755" y="186916"/>
                    <a:pt x="20033" y="155515"/>
                  </a:cubicBezTo>
                  <a:cubicBezTo>
                    <a:pt x="32892" y="125184"/>
                    <a:pt x="51295" y="97970"/>
                    <a:pt x="74683" y="74571"/>
                  </a:cubicBezTo>
                  <a:cubicBezTo>
                    <a:pt x="98117" y="51218"/>
                    <a:pt x="125372" y="32843"/>
                    <a:pt x="155748" y="20003"/>
                  </a:cubicBezTo>
                  <a:cubicBezTo>
                    <a:pt x="187196" y="6745"/>
                    <a:pt x="220600" y="0"/>
                    <a:pt x="254983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078074" y="3101422"/>
              <a:ext cx="3215035" cy="1173237"/>
              <a:chOff x="5078074" y="3005170"/>
              <a:chExt cx="3215035" cy="1173237"/>
            </a:xfrm>
          </p:grpSpPr>
          <p:sp>
            <p:nvSpPr>
              <p:cNvPr id="29" name="文本框 22"/>
              <p:cNvSpPr txBox="1"/>
              <p:nvPr/>
            </p:nvSpPr>
            <p:spPr>
              <a:xfrm>
                <a:off x="5078074" y="3005170"/>
                <a:ext cx="32150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5400" b="1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存在问题</a:t>
                </a:r>
                <a:endParaRPr lang="zh-CN" altLang="en-US" sz="5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3"/>
              <p:cNvSpPr txBox="1"/>
              <p:nvPr/>
            </p:nvSpPr>
            <p:spPr>
              <a:xfrm>
                <a:off x="5116174" y="3870630"/>
                <a:ext cx="28996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dist">
                  <a:defRPr/>
                </a:pPr>
                <a:r>
                  <a:rPr lang="en-US" altLang="zh-CN" sz="1400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 Light" panose="020B0502040204020203" pitchFamily="34" charset="0"/>
                  </a:rPr>
                  <a:t>EXISTING PROBLEM</a:t>
                </a:r>
                <a:endParaRPr lang="en-US" altLang="zh-CN" sz="1400" spc="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16" name="文本框 20"/>
            <p:cNvSpPr txBox="1"/>
            <p:nvPr/>
          </p:nvSpPr>
          <p:spPr>
            <a:xfrm>
              <a:off x="5116174" y="2556266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5211930" y="3050015"/>
              <a:ext cx="32259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菱形 24"/>
          <p:cNvSpPr/>
          <p:nvPr/>
        </p:nvSpPr>
        <p:spPr>
          <a:xfrm>
            <a:off x="-1291772" y="-1293019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6" name="菱形 25"/>
          <p:cNvSpPr/>
          <p:nvPr/>
        </p:nvSpPr>
        <p:spPr>
          <a:xfrm>
            <a:off x="-886805" y="4188976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7" name="菱形 26"/>
          <p:cNvSpPr/>
          <p:nvPr/>
        </p:nvSpPr>
        <p:spPr>
          <a:xfrm>
            <a:off x="8751115" y="5874132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8" name="菱形 27"/>
          <p:cNvSpPr/>
          <p:nvPr/>
        </p:nvSpPr>
        <p:spPr>
          <a:xfrm>
            <a:off x="10426133" y="348459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存在问题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5318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EXISTING PROBLEM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Oval 38"/>
          <p:cNvSpPr/>
          <p:nvPr/>
        </p:nvSpPr>
        <p:spPr>
          <a:xfrm>
            <a:off x="6314319" y="2431200"/>
            <a:ext cx="1436281" cy="1436280"/>
          </a:xfrm>
          <a:prstGeom prst="ellipse">
            <a:avLst/>
          </a:prstGeom>
          <a:solidFill>
            <a:srgbClr val="E33947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34" name="Oval 39"/>
          <p:cNvSpPr/>
          <p:nvPr/>
        </p:nvSpPr>
        <p:spPr>
          <a:xfrm>
            <a:off x="7070255" y="1470814"/>
            <a:ext cx="2900047" cy="2900047"/>
          </a:xfrm>
          <a:prstGeom prst="ellipse">
            <a:avLst/>
          </a:prstGeom>
          <a:solidFill>
            <a:srgbClr val="E33947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35" name="Oval 36"/>
          <p:cNvSpPr/>
          <p:nvPr/>
        </p:nvSpPr>
        <p:spPr>
          <a:xfrm>
            <a:off x="7001534" y="3269600"/>
            <a:ext cx="1742090" cy="1742090"/>
          </a:xfrm>
          <a:prstGeom prst="ellipse">
            <a:avLst/>
          </a:prstGeom>
          <a:solidFill>
            <a:srgbClr val="FE674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36" name="Oval 33"/>
          <p:cNvSpPr/>
          <p:nvPr/>
        </p:nvSpPr>
        <p:spPr>
          <a:xfrm>
            <a:off x="8966969" y="2630491"/>
            <a:ext cx="2171599" cy="2171599"/>
          </a:xfrm>
          <a:prstGeom prst="ellipse">
            <a:avLst/>
          </a:prstGeom>
          <a:solidFill>
            <a:srgbClr val="F3BE3A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37" name="Oval 32"/>
          <p:cNvSpPr/>
          <p:nvPr/>
        </p:nvSpPr>
        <p:spPr>
          <a:xfrm>
            <a:off x="10520074" y="3413916"/>
            <a:ext cx="1236987" cy="1236987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38" name="Oval 35"/>
          <p:cNvSpPr/>
          <p:nvPr/>
        </p:nvSpPr>
        <p:spPr>
          <a:xfrm>
            <a:off x="7881169" y="5111336"/>
            <a:ext cx="1257604" cy="1257604"/>
          </a:xfrm>
          <a:prstGeom prst="ellipse">
            <a:avLst/>
          </a:prstGeom>
          <a:solidFill>
            <a:srgbClr val="7F358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39" name="Oval 42"/>
          <p:cNvSpPr/>
          <p:nvPr/>
        </p:nvSpPr>
        <p:spPr>
          <a:xfrm>
            <a:off x="8523715" y="1187340"/>
            <a:ext cx="1996359" cy="1996359"/>
          </a:xfrm>
          <a:prstGeom prst="ellipse">
            <a:avLst/>
          </a:prstGeom>
          <a:solidFill>
            <a:srgbClr val="CB3485"/>
          </a:solidFill>
          <a:ln>
            <a:noFill/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0" name="Oval 34"/>
          <p:cNvSpPr/>
          <p:nvPr/>
        </p:nvSpPr>
        <p:spPr>
          <a:xfrm>
            <a:off x="8437813" y="4135492"/>
            <a:ext cx="1614955" cy="1614955"/>
          </a:xfrm>
          <a:prstGeom prst="ellipse">
            <a:avLst/>
          </a:prstGeom>
          <a:solidFill>
            <a:srgbClr val="37238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1" name="Oval 37"/>
          <p:cNvSpPr/>
          <p:nvPr/>
        </p:nvSpPr>
        <p:spPr>
          <a:xfrm>
            <a:off x="7248931" y="3114976"/>
            <a:ext cx="1522183" cy="1522183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2" name="Oval 40"/>
          <p:cNvSpPr/>
          <p:nvPr/>
        </p:nvSpPr>
        <p:spPr>
          <a:xfrm>
            <a:off x="8774548" y="1324783"/>
            <a:ext cx="1388174" cy="1388174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3" name="Oval 30"/>
          <p:cNvSpPr/>
          <p:nvPr/>
        </p:nvSpPr>
        <p:spPr>
          <a:xfrm>
            <a:off x="8169799" y="5310629"/>
            <a:ext cx="1003334" cy="1003334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4" name="Oval 27"/>
          <p:cNvSpPr/>
          <p:nvPr/>
        </p:nvSpPr>
        <p:spPr>
          <a:xfrm>
            <a:off x="8980713" y="2795423"/>
            <a:ext cx="1855480" cy="1855480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5" name="Oval 28"/>
          <p:cNvSpPr/>
          <p:nvPr/>
        </p:nvSpPr>
        <p:spPr>
          <a:xfrm>
            <a:off x="8169799" y="3812501"/>
            <a:ext cx="1621827" cy="1621827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6" name="Oval 24"/>
          <p:cNvSpPr/>
          <p:nvPr/>
        </p:nvSpPr>
        <p:spPr>
          <a:xfrm>
            <a:off x="7277464" y="1682135"/>
            <a:ext cx="2501462" cy="2501462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609600" dist="647700" dir="306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7" name="Oval 29"/>
          <p:cNvSpPr/>
          <p:nvPr/>
        </p:nvSpPr>
        <p:spPr>
          <a:xfrm>
            <a:off x="6520483" y="2496482"/>
            <a:ext cx="1236987" cy="1236987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355600" dist="381000" dir="3720000" sx="91000" sy="91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8" name="Oval 41"/>
          <p:cNvSpPr/>
          <p:nvPr/>
        </p:nvSpPr>
        <p:spPr>
          <a:xfrm>
            <a:off x="9977173" y="1470814"/>
            <a:ext cx="749066" cy="749066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49" name="Oval 45"/>
          <p:cNvSpPr/>
          <p:nvPr/>
        </p:nvSpPr>
        <p:spPr>
          <a:xfrm>
            <a:off x="5206885" y="5213574"/>
            <a:ext cx="762808" cy="762808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50" name="Oval 44"/>
          <p:cNvSpPr/>
          <p:nvPr/>
        </p:nvSpPr>
        <p:spPr>
          <a:xfrm>
            <a:off x="5789300" y="5062387"/>
            <a:ext cx="1236987" cy="1236987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51" name="Oval 46"/>
          <p:cNvSpPr/>
          <p:nvPr/>
        </p:nvSpPr>
        <p:spPr>
          <a:xfrm>
            <a:off x="7194655" y="5903669"/>
            <a:ext cx="419908" cy="419908"/>
          </a:xfrm>
          <a:prstGeom prst="ellipse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lumMod val="94000"/>
                </a:schemeClr>
              </a:gs>
            </a:gsLst>
            <a:lin ang="13800000" scaled="0"/>
          </a:gra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52" name="Freeform 93"/>
          <p:cNvSpPr/>
          <p:nvPr/>
        </p:nvSpPr>
        <p:spPr>
          <a:xfrm>
            <a:off x="8674900" y="1923113"/>
            <a:ext cx="611622" cy="611622"/>
          </a:xfrm>
          <a:custGeom>
            <a:avLst/>
            <a:gdLst/>
            <a:ahLst/>
            <a:cxnLst/>
            <a:rect l="l" t="t" r="r" b="b"/>
            <a:pathLst>
              <a:path w="611622" h="611622">
                <a:moveTo>
                  <a:pt x="45001" y="169346"/>
                </a:moveTo>
                <a:cubicBezTo>
                  <a:pt x="54331" y="169346"/>
                  <a:pt x="62609" y="172319"/>
                  <a:pt x="69834" y="178264"/>
                </a:cubicBezTo>
                <a:cubicBezTo>
                  <a:pt x="77060" y="184210"/>
                  <a:pt x="83051" y="196009"/>
                  <a:pt x="87808" y="213662"/>
                </a:cubicBezTo>
                <a:cubicBezTo>
                  <a:pt x="92564" y="231315"/>
                  <a:pt x="94942" y="263740"/>
                  <a:pt x="94942" y="310938"/>
                </a:cubicBezTo>
                <a:cubicBezTo>
                  <a:pt x="94942" y="358135"/>
                  <a:pt x="92290" y="391612"/>
                  <a:pt x="86985" y="411369"/>
                </a:cubicBezTo>
                <a:cubicBezTo>
                  <a:pt x="82960" y="426735"/>
                  <a:pt x="77289" y="437391"/>
                  <a:pt x="69972" y="443336"/>
                </a:cubicBezTo>
                <a:cubicBezTo>
                  <a:pt x="62654" y="449282"/>
                  <a:pt x="54331" y="452254"/>
                  <a:pt x="45001" y="452254"/>
                </a:cubicBezTo>
                <a:lnTo>
                  <a:pt x="37462" y="449589"/>
                </a:lnTo>
                <a:lnTo>
                  <a:pt x="24032" y="424847"/>
                </a:lnTo>
                <a:cubicBezTo>
                  <a:pt x="8558" y="388260"/>
                  <a:pt x="0" y="348035"/>
                  <a:pt x="0" y="305811"/>
                </a:cubicBezTo>
                <a:cubicBezTo>
                  <a:pt x="0" y="263587"/>
                  <a:pt x="8558" y="223362"/>
                  <a:pt x="24032" y="186776"/>
                </a:cubicBezTo>
                <a:lnTo>
                  <a:pt x="30725" y="174445"/>
                </a:lnTo>
                <a:close/>
                <a:moveTo>
                  <a:pt x="363716" y="105411"/>
                </a:moveTo>
                <a:cubicBezTo>
                  <a:pt x="354936" y="129924"/>
                  <a:pt x="338746" y="151373"/>
                  <a:pt x="315147" y="169758"/>
                </a:cubicBezTo>
                <a:cubicBezTo>
                  <a:pt x="291549" y="188143"/>
                  <a:pt x="269688" y="200628"/>
                  <a:pt x="249565" y="207214"/>
                </a:cubicBezTo>
                <a:lnTo>
                  <a:pt x="249565" y="277186"/>
                </a:lnTo>
                <a:cubicBezTo>
                  <a:pt x="287799" y="264564"/>
                  <a:pt x="321001" y="245081"/>
                  <a:pt x="349173" y="218738"/>
                </a:cubicBezTo>
                <a:lnTo>
                  <a:pt x="349173" y="509330"/>
                </a:lnTo>
                <a:lnTo>
                  <a:pt x="426280" y="509330"/>
                </a:lnTo>
                <a:lnTo>
                  <a:pt x="426280" y="105411"/>
                </a:lnTo>
                <a:close/>
                <a:moveTo>
                  <a:pt x="305811" y="0"/>
                </a:moveTo>
                <a:cubicBezTo>
                  <a:pt x="474706" y="0"/>
                  <a:pt x="611622" y="136916"/>
                  <a:pt x="611622" y="305811"/>
                </a:cubicBezTo>
                <a:cubicBezTo>
                  <a:pt x="611622" y="474706"/>
                  <a:pt x="474706" y="611622"/>
                  <a:pt x="305811" y="611622"/>
                </a:cubicBezTo>
                <a:cubicBezTo>
                  <a:pt x="221364" y="611622"/>
                  <a:pt x="144911" y="577393"/>
                  <a:pt x="89570" y="522052"/>
                </a:cubicBezTo>
                <a:lnTo>
                  <a:pt x="79157" y="509431"/>
                </a:lnTo>
                <a:lnTo>
                  <a:pt x="97000" y="505900"/>
                </a:lnTo>
                <a:cubicBezTo>
                  <a:pt x="112184" y="499040"/>
                  <a:pt x="125218" y="488750"/>
                  <a:pt x="136103" y="475030"/>
                </a:cubicBezTo>
                <a:cubicBezTo>
                  <a:pt x="162445" y="441736"/>
                  <a:pt x="175616" y="387038"/>
                  <a:pt x="175616" y="310938"/>
                </a:cubicBezTo>
                <a:cubicBezTo>
                  <a:pt x="175616" y="234654"/>
                  <a:pt x="162537" y="180048"/>
                  <a:pt x="136377" y="147120"/>
                </a:cubicBezTo>
                <a:cubicBezTo>
                  <a:pt x="125401" y="133217"/>
                  <a:pt x="112298" y="122789"/>
                  <a:pt x="97069" y="115838"/>
                </a:cubicBezTo>
                <a:lnTo>
                  <a:pt x="72034" y="110824"/>
                </a:lnTo>
                <a:lnTo>
                  <a:pt x="89570" y="89570"/>
                </a:lnTo>
                <a:cubicBezTo>
                  <a:pt x="144911" y="34229"/>
                  <a:pt x="221364" y="0"/>
                  <a:pt x="305811" y="0"/>
                </a:cubicBezTo>
                <a:close/>
              </a:path>
            </a:pathLst>
          </a:custGeom>
          <a:solidFill>
            <a:srgbClr val="372386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53" name="Freeform 88"/>
          <p:cNvSpPr/>
          <p:nvPr/>
        </p:nvSpPr>
        <p:spPr>
          <a:xfrm>
            <a:off x="9984045" y="2992541"/>
            <a:ext cx="611622" cy="611622"/>
          </a:xfrm>
          <a:custGeom>
            <a:avLst/>
            <a:gdLst/>
            <a:ahLst/>
            <a:cxnLst/>
            <a:rect l="l" t="t" r="r" b="b"/>
            <a:pathLst>
              <a:path w="611622" h="611622">
                <a:moveTo>
                  <a:pt x="36641" y="179164"/>
                </a:moveTo>
                <a:cubicBezTo>
                  <a:pt x="45022" y="179164"/>
                  <a:pt x="52458" y="181834"/>
                  <a:pt x="58949" y="187175"/>
                </a:cubicBezTo>
                <a:cubicBezTo>
                  <a:pt x="65440" y="192516"/>
                  <a:pt x="70822" y="203115"/>
                  <a:pt x="75095" y="218973"/>
                </a:cubicBezTo>
                <a:cubicBezTo>
                  <a:pt x="79367" y="234831"/>
                  <a:pt x="81504" y="263959"/>
                  <a:pt x="81504" y="306356"/>
                </a:cubicBezTo>
                <a:cubicBezTo>
                  <a:pt x="81504" y="348754"/>
                  <a:pt x="79121" y="378826"/>
                  <a:pt x="74355" y="396574"/>
                </a:cubicBezTo>
                <a:cubicBezTo>
                  <a:pt x="70740" y="410378"/>
                  <a:pt x="65646" y="419950"/>
                  <a:pt x="59073" y="425291"/>
                </a:cubicBezTo>
                <a:cubicBezTo>
                  <a:pt x="52499" y="430631"/>
                  <a:pt x="45022" y="433302"/>
                  <a:pt x="36641" y="433302"/>
                </a:cubicBezTo>
                <a:lnTo>
                  <a:pt x="26717" y="429793"/>
                </a:lnTo>
                <a:lnTo>
                  <a:pt x="24032" y="424847"/>
                </a:lnTo>
                <a:cubicBezTo>
                  <a:pt x="8558" y="388260"/>
                  <a:pt x="0" y="348035"/>
                  <a:pt x="0" y="305811"/>
                </a:cubicBezTo>
                <a:cubicBezTo>
                  <a:pt x="0" y="263587"/>
                  <a:pt x="8558" y="223362"/>
                  <a:pt x="24032" y="186776"/>
                </a:cubicBezTo>
                <a:lnTo>
                  <a:pt x="26125" y="182920"/>
                </a:lnTo>
                <a:close/>
                <a:moveTo>
                  <a:pt x="315085" y="121730"/>
                </a:moveTo>
                <a:cubicBezTo>
                  <a:pt x="282547" y="121730"/>
                  <a:pt x="255433" y="130029"/>
                  <a:pt x="233741" y="146626"/>
                </a:cubicBezTo>
                <a:cubicBezTo>
                  <a:pt x="212049" y="163224"/>
                  <a:pt x="199149" y="190585"/>
                  <a:pt x="195041" y="228710"/>
                </a:cubicBezTo>
                <a:lnTo>
                  <a:pt x="264060" y="235612"/>
                </a:lnTo>
                <a:cubicBezTo>
                  <a:pt x="265375" y="215399"/>
                  <a:pt x="270305" y="200938"/>
                  <a:pt x="278850" y="192228"/>
                </a:cubicBezTo>
                <a:cubicBezTo>
                  <a:pt x="287395" y="183519"/>
                  <a:pt x="298898" y="179164"/>
                  <a:pt x="313359" y="179164"/>
                </a:cubicBezTo>
                <a:cubicBezTo>
                  <a:pt x="327985" y="179164"/>
                  <a:pt x="339447" y="183313"/>
                  <a:pt x="347746" y="191612"/>
                </a:cubicBezTo>
                <a:cubicBezTo>
                  <a:pt x="356044" y="199911"/>
                  <a:pt x="360194" y="211784"/>
                  <a:pt x="360194" y="227231"/>
                </a:cubicBezTo>
                <a:cubicBezTo>
                  <a:pt x="360194" y="241199"/>
                  <a:pt x="355428" y="255331"/>
                  <a:pt x="345897" y="269628"/>
                </a:cubicBezTo>
                <a:cubicBezTo>
                  <a:pt x="338831" y="279981"/>
                  <a:pt x="319686" y="299701"/>
                  <a:pt x="288463" y="328787"/>
                </a:cubicBezTo>
                <a:cubicBezTo>
                  <a:pt x="249681" y="364776"/>
                  <a:pt x="223717" y="393657"/>
                  <a:pt x="210570" y="415431"/>
                </a:cubicBezTo>
                <a:cubicBezTo>
                  <a:pt x="197424" y="437205"/>
                  <a:pt x="189536" y="460252"/>
                  <a:pt x="186907" y="484573"/>
                </a:cubicBezTo>
                <a:lnTo>
                  <a:pt x="429706" y="484573"/>
                </a:lnTo>
                <a:lnTo>
                  <a:pt x="429706" y="420238"/>
                </a:lnTo>
                <a:lnTo>
                  <a:pt x="292161" y="420238"/>
                </a:lnTo>
                <a:cubicBezTo>
                  <a:pt x="295776" y="413993"/>
                  <a:pt x="300500" y="407584"/>
                  <a:pt x="306334" y="401011"/>
                </a:cubicBezTo>
                <a:cubicBezTo>
                  <a:pt x="312168" y="394438"/>
                  <a:pt x="326013" y="381127"/>
                  <a:pt x="347869" y="361078"/>
                </a:cubicBezTo>
                <a:cubicBezTo>
                  <a:pt x="369725" y="341030"/>
                  <a:pt x="384843" y="325665"/>
                  <a:pt x="393224" y="314983"/>
                </a:cubicBezTo>
                <a:cubicBezTo>
                  <a:pt x="405878" y="298879"/>
                  <a:pt x="415121" y="283473"/>
                  <a:pt x="420955" y="268765"/>
                </a:cubicBezTo>
                <a:cubicBezTo>
                  <a:pt x="426789" y="254058"/>
                  <a:pt x="429706" y="238570"/>
                  <a:pt x="429706" y="222301"/>
                </a:cubicBezTo>
                <a:cubicBezTo>
                  <a:pt x="429706" y="193707"/>
                  <a:pt x="419517" y="169797"/>
                  <a:pt x="399140" y="150570"/>
                </a:cubicBezTo>
                <a:cubicBezTo>
                  <a:pt x="378763" y="131344"/>
                  <a:pt x="350745" y="121730"/>
                  <a:pt x="315085" y="121730"/>
                </a:cubicBezTo>
                <a:close/>
                <a:moveTo>
                  <a:pt x="305811" y="0"/>
                </a:moveTo>
                <a:cubicBezTo>
                  <a:pt x="474706" y="0"/>
                  <a:pt x="611622" y="136916"/>
                  <a:pt x="611622" y="305811"/>
                </a:cubicBezTo>
                <a:cubicBezTo>
                  <a:pt x="611622" y="474706"/>
                  <a:pt x="474706" y="611622"/>
                  <a:pt x="305811" y="611622"/>
                </a:cubicBezTo>
                <a:cubicBezTo>
                  <a:pt x="221364" y="611622"/>
                  <a:pt x="144911" y="577393"/>
                  <a:pt x="89570" y="522052"/>
                </a:cubicBezTo>
                <a:lnTo>
                  <a:pt x="59929" y="486127"/>
                </a:lnTo>
                <a:lnTo>
                  <a:pt x="83352" y="481492"/>
                </a:lnTo>
                <a:cubicBezTo>
                  <a:pt x="96992" y="475330"/>
                  <a:pt x="108701" y="466086"/>
                  <a:pt x="118478" y="453761"/>
                </a:cubicBezTo>
                <a:cubicBezTo>
                  <a:pt x="142142" y="423853"/>
                  <a:pt x="153974" y="374718"/>
                  <a:pt x="153974" y="306356"/>
                </a:cubicBezTo>
                <a:cubicBezTo>
                  <a:pt x="153974" y="237830"/>
                  <a:pt x="142224" y="188777"/>
                  <a:pt x="118725" y="159198"/>
                </a:cubicBezTo>
                <a:cubicBezTo>
                  <a:pt x="108865" y="146709"/>
                  <a:pt x="97095" y="137342"/>
                  <a:pt x="83414" y="131097"/>
                </a:cubicBezTo>
                <a:lnTo>
                  <a:pt x="59293" y="126266"/>
                </a:lnTo>
                <a:lnTo>
                  <a:pt x="89570" y="89570"/>
                </a:lnTo>
                <a:cubicBezTo>
                  <a:pt x="144911" y="34229"/>
                  <a:pt x="221364" y="0"/>
                  <a:pt x="305811" y="0"/>
                </a:cubicBezTo>
                <a:close/>
              </a:path>
            </a:pathLst>
          </a:custGeom>
          <a:solidFill>
            <a:srgbClr val="7F358E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54" name="Freeform 89"/>
          <p:cNvSpPr/>
          <p:nvPr/>
        </p:nvSpPr>
        <p:spPr>
          <a:xfrm>
            <a:off x="9051153" y="4060250"/>
            <a:ext cx="525720" cy="525720"/>
          </a:xfrm>
          <a:custGeom>
            <a:avLst/>
            <a:gdLst/>
            <a:ahLst/>
            <a:cxnLst/>
            <a:rect l="l" t="t" r="r" b="b"/>
            <a:pathLst>
              <a:path w="525720" h="525720">
                <a:moveTo>
                  <a:pt x="20014" y="162613"/>
                </a:moveTo>
                <a:lnTo>
                  <a:pt x="32859" y="167226"/>
                </a:lnTo>
                <a:cubicBezTo>
                  <a:pt x="38126" y="171559"/>
                  <a:pt x="42492" y="180158"/>
                  <a:pt x="45958" y="193024"/>
                </a:cubicBezTo>
                <a:cubicBezTo>
                  <a:pt x="49425" y="205890"/>
                  <a:pt x="51158" y="229522"/>
                  <a:pt x="51158" y="263920"/>
                </a:cubicBezTo>
                <a:cubicBezTo>
                  <a:pt x="51158" y="298318"/>
                  <a:pt x="49225" y="322716"/>
                  <a:pt x="45359" y="337115"/>
                </a:cubicBezTo>
                <a:cubicBezTo>
                  <a:pt x="42425" y="348315"/>
                  <a:pt x="38292" y="356081"/>
                  <a:pt x="32959" y="360414"/>
                </a:cubicBezTo>
                <a:lnTo>
                  <a:pt x="20554" y="364845"/>
                </a:lnTo>
                <a:lnTo>
                  <a:pt x="5341" y="315836"/>
                </a:lnTo>
                <a:cubicBezTo>
                  <a:pt x="1839" y="298724"/>
                  <a:pt x="0" y="281007"/>
                  <a:pt x="0" y="262860"/>
                </a:cubicBezTo>
                <a:cubicBezTo>
                  <a:pt x="0" y="244713"/>
                  <a:pt x="1839" y="226996"/>
                  <a:pt x="5341" y="209885"/>
                </a:cubicBezTo>
                <a:close/>
                <a:moveTo>
                  <a:pt x="240961" y="114129"/>
                </a:moveTo>
                <a:cubicBezTo>
                  <a:pt x="224828" y="114129"/>
                  <a:pt x="210262" y="117162"/>
                  <a:pt x="197263" y="123229"/>
                </a:cubicBezTo>
                <a:cubicBezTo>
                  <a:pt x="184264" y="129295"/>
                  <a:pt x="174131" y="137628"/>
                  <a:pt x="166865" y="148227"/>
                </a:cubicBezTo>
                <a:cubicBezTo>
                  <a:pt x="159599" y="158826"/>
                  <a:pt x="154166" y="172992"/>
                  <a:pt x="150566" y="190724"/>
                </a:cubicBezTo>
                <a:lnTo>
                  <a:pt x="202363" y="199524"/>
                </a:lnTo>
                <a:cubicBezTo>
                  <a:pt x="203829" y="186725"/>
                  <a:pt x="207963" y="176992"/>
                  <a:pt x="214762" y="170326"/>
                </a:cubicBezTo>
                <a:cubicBezTo>
                  <a:pt x="221562" y="163659"/>
                  <a:pt x="229761" y="160326"/>
                  <a:pt x="239361" y="160326"/>
                </a:cubicBezTo>
                <a:cubicBezTo>
                  <a:pt x="249093" y="160326"/>
                  <a:pt x="256893" y="163259"/>
                  <a:pt x="262759" y="169126"/>
                </a:cubicBezTo>
                <a:cubicBezTo>
                  <a:pt x="268625" y="174992"/>
                  <a:pt x="271559" y="182858"/>
                  <a:pt x="271559" y="192724"/>
                </a:cubicBezTo>
                <a:cubicBezTo>
                  <a:pt x="271559" y="204324"/>
                  <a:pt x="267559" y="213623"/>
                  <a:pt x="259559" y="220623"/>
                </a:cubicBezTo>
                <a:cubicBezTo>
                  <a:pt x="251560" y="227622"/>
                  <a:pt x="239961" y="230922"/>
                  <a:pt x="224761" y="230522"/>
                </a:cubicBezTo>
                <a:lnTo>
                  <a:pt x="218562" y="276319"/>
                </a:lnTo>
                <a:cubicBezTo>
                  <a:pt x="228561" y="273519"/>
                  <a:pt x="237161" y="272119"/>
                  <a:pt x="244360" y="272119"/>
                </a:cubicBezTo>
                <a:cubicBezTo>
                  <a:pt x="255293" y="272119"/>
                  <a:pt x="264559" y="276253"/>
                  <a:pt x="272159" y="284519"/>
                </a:cubicBezTo>
                <a:cubicBezTo>
                  <a:pt x="279758" y="292785"/>
                  <a:pt x="283558" y="303984"/>
                  <a:pt x="283558" y="318117"/>
                </a:cubicBezTo>
                <a:cubicBezTo>
                  <a:pt x="283558" y="333049"/>
                  <a:pt x="279591" y="344915"/>
                  <a:pt x="271659" y="353714"/>
                </a:cubicBezTo>
                <a:cubicBezTo>
                  <a:pt x="263726" y="362514"/>
                  <a:pt x="253960" y="366914"/>
                  <a:pt x="242360" y="366914"/>
                </a:cubicBezTo>
                <a:cubicBezTo>
                  <a:pt x="231561" y="366914"/>
                  <a:pt x="222362" y="363247"/>
                  <a:pt x="214762" y="355914"/>
                </a:cubicBezTo>
                <a:cubicBezTo>
                  <a:pt x="207163" y="348581"/>
                  <a:pt x="202496" y="337982"/>
                  <a:pt x="200763" y="324116"/>
                </a:cubicBezTo>
                <a:lnTo>
                  <a:pt x="146366" y="330716"/>
                </a:lnTo>
                <a:cubicBezTo>
                  <a:pt x="149166" y="355381"/>
                  <a:pt x="159299" y="375347"/>
                  <a:pt x="176764" y="390612"/>
                </a:cubicBezTo>
                <a:cubicBezTo>
                  <a:pt x="194230" y="405878"/>
                  <a:pt x="216229" y="413511"/>
                  <a:pt x="242760" y="413511"/>
                </a:cubicBezTo>
                <a:cubicBezTo>
                  <a:pt x="270759" y="413511"/>
                  <a:pt x="294157" y="404445"/>
                  <a:pt x="312956" y="386312"/>
                </a:cubicBezTo>
                <a:cubicBezTo>
                  <a:pt x="331755" y="368180"/>
                  <a:pt x="341154" y="346248"/>
                  <a:pt x="341154" y="320517"/>
                </a:cubicBezTo>
                <a:cubicBezTo>
                  <a:pt x="341154" y="302784"/>
                  <a:pt x="336121" y="287652"/>
                  <a:pt x="326055" y="275119"/>
                </a:cubicBezTo>
                <a:cubicBezTo>
                  <a:pt x="315989" y="262587"/>
                  <a:pt x="302557" y="254521"/>
                  <a:pt x="285758" y="250921"/>
                </a:cubicBezTo>
                <a:cubicBezTo>
                  <a:pt x="313889" y="235588"/>
                  <a:pt x="327955" y="215056"/>
                  <a:pt x="327955" y="189325"/>
                </a:cubicBezTo>
                <a:cubicBezTo>
                  <a:pt x="327955" y="171192"/>
                  <a:pt x="321089" y="154927"/>
                  <a:pt x="307356" y="140527"/>
                </a:cubicBezTo>
                <a:cubicBezTo>
                  <a:pt x="290691" y="122929"/>
                  <a:pt x="268559" y="114129"/>
                  <a:pt x="240961" y="114129"/>
                </a:cubicBezTo>
                <a:close/>
                <a:moveTo>
                  <a:pt x="262860" y="0"/>
                </a:moveTo>
                <a:cubicBezTo>
                  <a:pt x="408034" y="0"/>
                  <a:pt x="525720" y="117686"/>
                  <a:pt x="525720" y="262860"/>
                </a:cubicBezTo>
                <a:cubicBezTo>
                  <a:pt x="525720" y="408034"/>
                  <a:pt x="408034" y="525720"/>
                  <a:pt x="262860" y="525720"/>
                </a:cubicBezTo>
                <a:cubicBezTo>
                  <a:pt x="172127" y="525720"/>
                  <a:pt x="92130" y="479749"/>
                  <a:pt x="44893" y="409828"/>
                </a:cubicBezTo>
                <a:lnTo>
                  <a:pt x="43775" y="407769"/>
                </a:lnTo>
                <a:lnTo>
                  <a:pt x="52658" y="406011"/>
                </a:lnTo>
                <a:cubicBezTo>
                  <a:pt x="63724" y="401012"/>
                  <a:pt x="73224" y="393512"/>
                  <a:pt x="81156" y="383513"/>
                </a:cubicBezTo>
                <a:cubicBezTo>
                  <a:pt x="100355" y="359247"/>
                  <a:pt x="109955" y="319383"/>
                  <a:pt x="109955" y="263920"/>
                </a:cubicBezTo>
                <a:cubicBezTo>
                  <a:pt x="109955" y="208323"/>
                  <a:pt x="100422" y="168526"/>
                  <a:pt x="81356" y="144527"/>
                </a:cubicBezTo>
                <a:cubicBezTo>
                  <a:pt x="73357" y="134395"/>
                  <a:pt x="63807" y="126795"/>
                  <a:pt x="52708" y="121729"/>
                </a:cubicBezTo>
                <a:lnTo>
                  <a:pt x="42802" y="119745"/>
                </a:lnTo>
                <a:lnTo>
                  <a:pt x="44893" y="115892"/>
                </a:lnTo>
                <a:cubicBezTo>
                  <a:pt x="92130" y="45971"/>
                  <a:pt x="172127" y="0"/>
                  <a:pt x="262860" y="0"/>
                </a:cubicBezTo>
                <a:close/>
              </a:path>
            </a:pathLst>
          </a:custGeom>
          <a:solidFill>
            <a:srgbClr val="CB34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/>
          </a:p>
        </p:txBody>
      </p:sp>
      <p:sp>
        <p:nvSpPr>
          <p:cNvPr id="55" name="Text Placeholder 73"/>
          <p:cNvSpPr txBox="1"/>
          <p:nvPr/>
        </p:nvSpPr>
        <p:spPr>
          <a:xfrm>
            <a:off x="6703786" y="3014254"/>
            <a:ext cx="953291" cy="42479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8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8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74"/>
          <p:cNvSpPr txBox="1"/>
          <p:nvPr/>
        </p:nvSpPr>
        <p:spPr>
          <a:xfrm>
            <a:off x="5961867" y="5495551"/>
            <a:ext cx="1108387" cy="408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Placeholder 75"/>
          <p:cNvSpPr txBox="1"/>
          <p:nvPr/>
        </p:nvSpPr>
        <p:spPr>
          <a:xfrm>
            <a:off x="8224577" y="5702046"/>
            <a:ext cx="1147849" cy="556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5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 Placeholder 76"/>
          <p:cNvSpPr txBox="1"/>
          <p:nvPr/>
        </p:nvSpPr>
        <p:spPr>
          <a:xfrm>
            <a:off x="7900306" y="2857726"/>
            <a:ext cx="1521977" cy="719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点击输入所需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 Placeholder 73"/>
          <p:cNvSpPr txBox="1"/>
          <p:nvPr/>
        </p:nvSpPr>
        <p:spPr>
          <a:xfrm>
            <a:off x="519141" y="1348959"/>
            <a:ext cx="5390928" cy="14727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点击输入所需</a:t>
            </a:r>
            <a:endParaRPr lang="en-US" altLang="zh-CN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标题文字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Text Placeholder 72"/>
          <p:cNvSpPr txBox="1"/>
          <p:nvPr/>
        </p:nvSpPr>
        <p:spPr>
          <a:xfrm>
            <a:off x="571745" y="3250504"/>
            <a:ext cx="5224940" cy="4367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 Placeholder 63"/>
          <p:cNvSpPr txBox="1"/>
          <p:nvPr/>
        </p:nvSpPr>
        <p:spPr>
          <a:xfrm>
            <a:off x="1412179" y="3984481"/>
            <a:ext cx="3400235" cy="612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建议正文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12-14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建议正文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12-14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号字，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1.3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倍字间距。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64" name="Text Placeholder 64"/>
          <p:cNvSpPr txBox="1"/>
          <p:nvPr/>
        </p:nvSpPr>
        <p:spPr>
          <a:xfrm>
            <a:off x="571745" y="3989243"/>
            <a:ext cx="1027549" cy="612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E339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id-ID" sz="4000" b="1" dirty="0">
              <a:solidFill>
                <a:srgbClr val="E339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 Placeholder 66"/>
          <p:cNvSpPr txBox="1"/>
          <p:nvPr/>
        </p:nvSpPr>
        <p:spPr>
          <a:xfrm>
            <a:off x="571745" y="4764395"/>
            <a:ext cx="1029359" cy="6111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7F35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id-ID" sz="4000" b="1" dirty="0">
              <a:solidFill>
                <a:srgbClr val="7F35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 Placeholder 68"/>
          <p:cNvSpPr txBox="1"/>
          <p:nvPr/>
        </p:nvSpPr>
        <p:spPr>
          <a:xfrm>
            <a:off x="571745" y="5545900"/>
            <a:ext cx="1029359" cy="612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>
                <a:solidFill>
                  <a:srgbClr val="3723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id-ID" sz="4000" b="1" dirty="0">
              <a:solidFill>
                <a:srgbClr val="3723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Placeholder 76"/>
          <p:cNvSpPr txBox="1"/>
          <p:nvPr/>
        </p:nvSpPr>
        <p:spPr>
          <a:xfrm>
            <a:off x="9580686" y="3715028"/>
            <a:ext cx="1299878" cy="719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点击输入所需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 Placeholder 76"/>
          <p:cNvSpPr txBox="1"/>
          <p:nvPr/>
        </p:nvSpPr>
        <p:spPr>
          <a:xfrm>
            <a:off x="8479048" y="4667682"/>
            <a:ext cx="1299878" cy="719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点击输入所需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 Placeholder 63"/>
          <p:cNvSpPr txBox="1"/>
          <p:nvPr/>
        </p:nvSpPr>
        <p:spPr>
          <a:xfrm>
            <a:off x="1412179" y="4755999"/>
            <a:ext cx="3400235" cy="612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建议正文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12-14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建议正文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12-14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号字，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1.3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倍字间距。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78" name="Text Placeholder 63"/>
          <p:cNvSpPr txBox="1"/>
          <p:nvPr/>
        </p:nvSpPr>
        <p:spPr>
          <a:xfrm>
            <a:off x="1412179" y="5548621"/>
            <a:ext cx="3400235" cy="612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建议正文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12-14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建议正文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12-14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号字，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1.3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倍字间距。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存在问题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5318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EXISTING PROBLEM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组合 30"/>
          <p:cNvGrpSpPr/>
          <p:nvPr/>
        </p:nvGrpSpPr>
        <p:grpSpPr bwMode="auto">
          <a:xfrm>
            <a:off x="889000" y="3275574"/>
            <a:ext cx="3140075" cy="2168525"/>
            <a:chOff x="889792" y="3893871"/>
            <a:chExt cx="3139914" cy="2168318"/>
          </a:xfrm>
        </p:grpSpPr>
        <p:sp>
          <p:nvSpPr>
            <p:cNvPr id="5" name="矩形 4"/>
            <p:cNvSpPr/>
            <p:nvPr/>
          </p:nvSpPr>
          <p:spPr>
            <a:xfrm>
              <a:off x="889792" y="3893871"/>
              <a:ext cx="3139914" cy="2168318"/>
            </a:xfrm>
            <a:prstGeom prst="rect">
              <a:avLst/>
            </a:pr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1002499" y="4324042"/>
              <a:ext cx="2914501" cy="1476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29"/>
          <p:cNvGrpSpPr/>
          <p:nvPr/>
        </p:nvGrpSpPr>
        <p:grpSpPr bwMode="auto">
          <a:xfrm>
            <a:off x="4527550" y="3275574"/>
            <a:ext cx="3140075" cy="2168525"/>
            <a:chOff x="4527353" y="3893871"/>
            <a:chExt cx="3139914" cy="2168318"/>
          </a:xfrm>
        </p:grpSpPr>
        <p:sp>
          <p:nvSpPr>
            <p:cNvPr id="8" name="矩形 7"/>
            <p:cNvSpPr/>
            <p:nvPr/>
          </p:nvSpPr>
          <p:spPr>
            <a:xfrm>
              <a:off x="4527353" y="3893871"/>
              <a:ext cx="3139914" cy="2168318"/>
            </a:xfrm>
            <a:prstGeom prst="rect">
              <a:avLst/>
            </a:prstGeom>
            <a:solidFill>
              <a:srgbClr val="FE674C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4640060" y="4324042"/>
              <a:ext cx="2914501" cy="1476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28"/>
          <p:cNvGrpSpPr/>
          <p:nvPr/>
        </p:nvGrpSpPr>
        <p:grpSpPr bwMode="auto">
          <a:xfrm>
            <a:off x="7950200" y="3302561"/>
            <a:ext cx="3140075" cy="2166938"/>
            <a:chOff x="7950073" y="3920376"/>
            <a:chExt cx="3139914" cy="2168318"/>
          </a:xfrm>
        </p:grpSpPr>
        <p:sp>
          <p:nvSpPr>
            <p:cNvPr id="11" name="矩形 10"/>
            <p:cNvSpPr/>
            <p:nvPr/>
          </p:nvSpPr>
          <p:spPr>
            <a:xfrm>
              <a:off x="7950073" y="3920376"/>
              <a:ext cx="3139914" cy="2168318"/>
            </a:xfrm>
            <a:prstGeom prst="rect">
              <a:avLst/>
            </a:prstGeom>
            <a:solidFill>
              <a:srgbClr val="005A9C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8062780" y="4350863"/>
              <a:ext cx="2914501" cy="1477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1"/>
          <p:cNvGrpSpPr/>
          <p:nvPr/>
        </p:nvGrpSpPr>
        <p:grpSpPr bwMode="auto">
          <a:xfrm>
            <a:off x="1050925" y="1792849"/>
            <a:ext cx="2763838" cy="1884362"/>
            <a:chOff x="0" y="0"/>
            <a:chExt cx="3002508" cy="2047164"/>
          </a:xfrm>
        </p:grpSpPr>
        <p:grpSp>
          <p:nvGrpSpPr>
            <p:cNvPr id="14" name="矩形 12"/>
            <p:cNvGrpSpPr/>
            <p:nvPr/>
          </p:nvGrpSpPr>
          <p:grpSpPr bwMode="auto">
            <a:xfrm>
              <a:off x="-1565" y="2749"/>
              <a:ext cx="3005328" cy="2042160"/>
              <a:chOff x="0" y="0"/>
              <a:chExt cx="3005328" cy="2042160"/>
            </a:xfrm>
          </p:grpSpPr>
          <p:pic>
            <p:nvPicPr>
              <p:cNvPr id="16" name="矩形 12"/>
              <p:cNvPicPr>
                <a:picLocks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005328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 Box 9"/>
              <p:cNvSpPr txBox="1">
                <a:spLocks noChangeArrowheads="1"/>
              </p:cNvSpPr>
              <p:nvPr/>
            </p:nvSpPr>
            <p:spPr bwMode="auto">
              <a:xfrm>
                <a:off x="1565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5" name="矩形 13"/>
            <p:cNvSpPr>
              <a:spLocks noChangeArrowheads="1"/>
            </p:cNvSpPr>
            <p:nvPr/>
          </p:nvSpPr>
          <p:spPr bwMode="auto">
            <a:xfrm>
              <a:off x="129345" y="87957"/>
              <a:ext cx="2743819" cy="187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en-US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组合 14"/>
          <p:cNvGrpSpPr/>
          <p:nvPr/>
        </p:nvGrpSpPr>
        <p:grpSpPr bwMode="auto">
          <a:xfrm>
            <a:off x="4681538" y="1792849"/>
            <a:ext cx="2762250" cy="1884362"/>
            <a:chOff x="0" y="0"/>
            <a:chExt cx="3002508" cy="2047164"/>
          </a:xfrm>
        </p:grpSpPr>
        <p:grpSp>
          <p:nvGrpSpPr>
            <p:cNvPr id="19" name="矩形 15"/>
            <p:cNvGrpSpPr/>
            <p:nvPr/>
          </p:nvGrpSpPr>
          <p:grpSpPr bwMode="auto">
            <a:xfrm>
              <a:off x="2285" y="2749"/>
              <a:ext cx="2999232" cy="2042160"/>
              <a:chOff x="0" y="0"/>
              <a:chExt cx="2999232" cy="2042160"/>
            </a:xfrm>
          </p:grpSpPr>
          <p:pic>
            <p:nvPicPr>
              <p:cNvPr id="21" name="矩形 15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999232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 Box 14"/>
              <p:cNvSpPr txBox="1">
                <a:spLocks noChangeArrowheads="1"/>
              </p:cNvSpPr>
              <p:nvPr/>
            </p:nvSpPr>
            <p:spPr bwMode="auto">
              <a:xfrm>
                <a:off x="-2285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0" name="矩形 16"/>
            <p:cNvSpPr>
              <a:spLocks noChangeArrowheads="1"/>
            </p:cNvSpPr>
            <p:nvPr/>
          </p:nvSpPr>
          <p:spPr bwMode="auto">
            <a:xfrm>
              <a:off x="129418" y="87957"/>
              <a:ext cx="2743671" cy="187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en-US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17"/>
          <p:cNvGrpSpPr/>
          <p:nvPr/>
        </p:nvGrpSpPr>
        <p:grpSpPr bwMode="auto">
          <a:xfrm>
            <a:off x="8162925" y="1792849"/>
            <a:ext cx="2762250" cy="1884362"/>
            <a:chOff x="0" y="0"/>
            <a:chExt cx="3002508" cy="2047164"/>
          </a:xfrm>
        </p:grpSpPr>
        <p:grpSp>
          <p:nvGrpSpPr>
            <p:cNvPr id="24" name="矩形 18"/>
            <p:cNvGrpSpPr/>
            <p:nvPr/>
          </p:nvGrpSpPr>
          <p:grpSpPr bwMode="auto">
            <a:xfrm>
              <a:off x="1322" y="2749"/>
              <a:ext cx="2999232" cy="2042160"/>
              <a:chOff x="0" y="0"/>
              <a:chExt cx="2999232" cy="2042160"/>
            </a:xfrm>
          </p:grpSpPr>
          <p:pic>
            <p:nvPicPr>
              <p:cNvPr id="26" name="矩形 18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999232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Text Box 19"/>
              <p:cNvSpPr txBox="1">
                <a:spLocks noChangeArrowheads="1"/>
              </p:cNvSpPr>
              <p:nvPr/>
            </p:nvSpPr>
            <p:spPr bwMode="auto">
              <a:xfrm>
                <a:off x="-1322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5" name="矩形 19"/>
            <p:cNvSpPr>
              <a:spLocks noChangeArrowheads="1"/>
            </p:cNvSpPr>
            <p:nvPr/>
          </p:nvSpPr>
          <p:spPr bwMode="auto">
            <a:xfrm>
              <a:off x="129419" y="87957"/>
              <a:ext cx="2743671" cy="187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en-US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存在问题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5318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EXISTING PROBLEM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4261" y="1677241"/>
            <a:ext cx="11379472" cy="4173400"/>
            <a:chOff x="1121803" y="2005106"/>
            <a:chExt cx="9704387" cy="3559066"/>
          </a:xfrm>
        </p:grpSpPr>
        <p:sp>
          <p:nvSpPr>
            <p:cNvPr id="23" name="圆角矩形 6"/>
            <p:cNvSpPr/>
            <p:nvPr/>
          </p:nvSpPr>
          <p:spPr>
            <a:xfrm>
              <a:off x="1377390" y="2005106"/>
              <a:ext cx="1871663" cy="1871663"/>
            </a:xfrm>
            <a:prstGeom prst="roundRect">
              <a:avLst/>
            </a:prstGeom>
            <a:blipFill>
              <a:blip r:embed="rId1" cstate="screen"/>
              <a:srcRect/>
              <a:stretch>
                <a:fillRect/>
              </a:stretch>
            </a:blipFill>
            <a:ln w="38100">
              <a:solidFill>
                <a:srgbClr val="EB1C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2733115" y="3405281"/>
              <a:ext cx="863600" cy="865188"/>
            </a:xfrm>
            <a:prstGeom prst="ellipse">
              <a:avLst/>
            </a:pr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2961715" y="3533869"/>
              <a:ext cx="444500" cy="523875"/>
            </a:xfrm>
            <a:custGeom>
              <a:avLst/>
              <a:gdLst>
                <a:gd name="T0" fmla="*/ 0 w 78"/>
                <a:gd name="T1" fmla="*/ 478729 h 92"/>
                <a:gd name="T2" fmla="*/ 171006 w 78"/>
                <a:gd name="T3" fmla="*/ 108284 h 92"/>
                <a:gd name="T4" fmla="*/ 222308 w 78"/>
                <a:gd name="T5" fmla="*/ 148178 h 92"/>
                <a:gd name="T6" fmla="*/ 222308 w 78"/>
                <a:gd name="T7" fmla="*/ 148178 h 92"/>
                <a:gd name="T8" fmla="*/ 222308 w 78"/>
                <a:gd name="T9" fmla="*/ 148178 h 92"/>
                <a:gd name="T10" fmla="*/ 228008 w 78"/>
                <a:gd name="T11" fmla="*/ 148178 h 92"/>
                <a:gd name="T12" fmla="*/ 228008 w 78"/>
                <a:gd name="T13" fmla="*/ 153877 h 92"/>
                <a:gd name="T14" fmla="*/ 233708 w 78"/>
                <a:gd name="T15" fmla="*/ 153877 h 92"/>
                <a:gd name="T16" fmla="*/ 233708 w 78"/>
                <a:gd name="T17" fmla="*/ 153877 h 92"/>
                <a:gd name="T18" fmla="*/ 239408 w 78"/>
                <a:gd name="T19" fmla="*/ 159576 h 92"/>
                <a:gd name="T20" fmla="*/ 239408 w 78"/>
                <a:gd name="T21" fmla="*/ 159576 h 92"/>
                <a:gd name="T22" fmla="*/ 245108 w 78"/>
                <a:gd name="T23" fmla="*/ 159576 h 92"/>
                <a:gd name="T24" fmla="*/ 245108 w 78"/>
                <a:gd name="T25" fmla="*/ 165275 h 92"/>
                <a:gd name="T26" fmla="*/ 245108 w 78"/>
                <a:gd name="T27" fmla="*/ 165275 h 92"/>
                <a:gd name="T28" fmla="*/ 250808 w 78"/>
                <a:gd name="T29" fmla="*/ 165275 h 92"/>
                <a:gd name="T30" fmla="*/ 273609 w 78"/>
                <a:gd name="T31" fmla="*/ 182373 h 92"/>
                <a:gd name="T32" fmla="*/ 279309 w 78"/>
                <a:gd name="T33" fmla="*/ 188072 h 92"/>
                <a:gd name="T34" fmla="*/ 279309 w 78"/>
                <a:gd name="T35" fmla="*/ 188072 h 92"/>
                <a:gd name="T36" fmla="*/ 279309 w 78"/>
                <a:gd name="T37" fmla="*/ 188072 h 92"/>
                <a:gd name="T38" fmla="*/ 285010 w 78"/>
                <a:gd name="T39" fmla="*/ 193771 h 92"/>
                <a:gd name="T40" fmla="*/ 285010 w 78"/>
                <a:gd name="T41" fmla="*/ 193771 h 92"/>
                <a:gd name="T42" fmla="*/ 290710 w 78"/>
                <a:gd name="T43" fmla="*/ 193771 h 92"/>
                <a:gd name="T44" fmla="*/ 290710 w 78"/>
                <a:gd name="T45" fmla="*/ 193771 h 92"/>
                <a:gd name="T46" fmla="*/ 296410 w 78"/>
                <a:gd name="T47" fmla="*/ 199470 h 92"/>
                <a:gd name="T48" fmla="*/ 296410 w 78"/>
                <a:gd name="T49" fmla="*/ 199470 h 92"/>
                <a:gd name="T50" fmla="*/ 302110 w 78"/>
                <a:gd name="T51" fmla="*/ 199470 h 92"/>
                <a:gd name="T52" fmla="*/ 302110 w 78"/>
                <a:gd name="T53" fmla="*/ 205169 h 92"/>
                <a:gd name="T54" fmla="*/ 302110 w 78"/>
                <a:gd name="T55" fmla="*/ 205169 h 92"/>
                <a:gd name="T56" fmla="*/ 279309 w 78"/>
                <a:gd name="T57" fmla="*/ 444534 h 92"/>
                <a:gd name="T58" fmla="*/ 45602 w 78"/>
                <a:gd name="T59" fmla="*/ 512924 h 92"/>
                <a:gd name="T60" fmla="*/ 199507 w 78"/>
                <a:gd name="T61" fmla="*/ 359047 h 92"/>
                <a:gd name="T62" fmla="*/ 108304 w 78"/>
                <a:gd name="T63" fmla="*/ 296356 h 92"/>
                <a:gd name="T64" fmla="*/ 17101 w 78"/>
                <a:gd name="T65" fmla="*/ 495826 h 92"/>
                <a:gd name="T66" fmla="*/ 421814 w 78"/>
                <a:gd name="T67" fmla="*/ 524322 h 92"/>
                <a:gd name="T68" fmla="*/ 307810 w 78"/>
                <a:gd name="T69" fmla="*/ 467330 h 92"/>
                <a:gd name="T70" fmla="*/ 393313 w 78"/>
                <a:gd name="T71" fmla="*/ 239364 h 92"/>
                <a:gd name="T72" fmla="*/ 199507 w 78"/>
                <a:gd name="T73" fmla="*/ 0 h 92"/>
                <a:gd name="T74" fmla="*/ 393313 w 78"/>
                <a:gd name="T75" fmla="*/ 239364 h 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8" h="92">
                  <a:moveTo>
                    <a:pt x="3" y="87"/>
                  </a:moveTo>
                  <a:cubicBezTo>
                    <a:pt x="2" y="86"/>
                    <a:pt x="1" y="85"/>
                    <a:pt x="0" y="84"/>
                  </a:cubicBezTo>
                  <a:cubicBezTo>
                    <a:pt x="0" y="71"/>
                    <a:pt x="0" y="58"/>
                    <a:pt x="1" y="44"/>
                  </a:cubicBezTo>
                  <a:cubicBezTo>
                    <a:pt x="12" y="40"/>
                    <a:pt x="22" y="31"/>
                    <a:pt x="30" y="19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54" y="54"/>
                    <a:pt x="49" y="66"/>
                    <a:pt x="49" y="78"/>
                  </a:cubicBezTo>
                  <a:cubicBezTo>
                    <a:pt x="36" y="83"/>
                    <a:pt x="24" y="87"/>
                    <a:pt x="11" y="92"/>
                  </a:cubicBezTo>
                  <a:cubicBezTo>
                    <a:pt x="10" y="91"/>
                    <a:pt x="9" y="91"/>
                    <a:pt x="8" y="90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8" y="68"/>
                    <a:pt x="32" y="67"/>
                    <a:pt x="35" y="63"/>
                  </a:cubicBezTo>
                  <a:cubicBezTo>
                    <a:pt x="38" y="59"/>
                    <a:pt x="37" y="53"/>
                    <a:pt x="33" y="50"/>
                  </a:cubicBezTo>
                  <a:cubicBezTo>
                    <a:pt x="28" y="47"/>
                    <a:pt x="22" y="48"/>
                    <a:pt x="19" y="52"/>
                  </a:cubicBezTo>
                  <a:cubicBezTo>
                    <a:pt x="16" y="56"/>
                    <a:pt x="17" y="61"/>
                    <a:pt x="20" y="64"/>
                  </a:cubicBezTo>
                  <a:cubicBezTo>
                    <a:pt x="3" y="87"/>
                    <a:pt x="3" y="87"/>
                    <a:pt x="3" y="87"/>
                  </a:cubicBezTo>
                  <a:close/>
                  <a:moveTo>
                    <a:pt x="27" y="92"/>
                  </a:moveTo>
                  <a:cubicBezTo>
                    <a:pt x="74" y="92"/>
                    <a:pt x="74" y="92"/>
                    <a:pt x="74" y="92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27" y="92"/>
                    <a:pt x="27" y="92"/>
                    <a:pt x="27" y="92"/>
                  </a:cubicBezTo>
                  <a:close/>
                  <a:moveTo>
                    <a:pt x="69" y="42"/>
                  </a:moveTo>
                  <a:cubicBezTo>
                    <a:pt x="78" y="30"/>
                    <a:pt x="78" y="30"/>
                    <a:pt x="78" y="3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11"/>
                    <a:pt x="26" y="11"/>
                    <a:pt x="26" y="11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文本框 2"/>
            <p:cNvSpPr txBox="1">
              <a:spLocks noChangeArrowheads="1"/>
            </p:cNvSpPr>
            <p:nvPr/>
          </p:nvSpPr>
          <p:spPr bwMode="auto">
            <a:xfrm>
              <a:off x="6674878" y="2725831"/>
              <a:ext cx="2060575" cy="482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输入标题文字</a:t>
              </a:r>
              <a:endParaRPr lang="en-US" altLang="zh-CN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3"/>
            <p:cNvSpPr txBox="1">
              <a:spLocks noChangeArrowheads="1"/>
            </p:cNvSpPr>
            <p:nvPr/>
          </p:nvSpPr>
          <p:spPr bwMode="auto">
            <a:xfrm>
              <a:off x="6644715" y="3444255"/>
              <a:ext cx="4181475" cy="1472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输入需要的文字描述内容输入需要的</a:t>
              </a:r>
              <a:endParaRPr lang="en-US" altLang="zh-CN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输入需要的文字描述内容输入需要的</a:t>
              </a:r>
              <a:endParaRPr lang="en-US" altLang="zh-CN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输入需要的文字描述内容输入需要的</a:t>
              </a:r>
              <a:endParaRPr lang="en-US" altLang="zh-CN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输入需要的文字描述内容输入需要的</a:t>
              </a:r>
              <a:endParaRPr lang="en-US" altLang="zh-CN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输入需要的文字描述内容输入需要的</a:t>
              </a:r>
              <a:endParaRPr lang="en-US" altLang="zh-CN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圆角矩形 22"/>
            <p:cNvSpPr/>
            <p:nvPr/>
          </p:nvSpPr>
          <p:spPr>
            <a:xfrm>
              <a:off x="4106303" y="2005106"/>
              <a:ext cx="1873250" cy="1871663"/>
            </a:xfrm>
            <a:prstGeom prst="roundRect">
              <a:avLst/>
            </a:prstGeom>
            <a:blipFill>
              <a:blip r:embed="rId1" cstate="screen"/>
              <a:srcRect/>
              <a:stretch>
                <a:fillRect/>
              </a:stretch>
            </a:blipFill>
            <a:ln w="38100">
              <a:solidFill>
                <a:srgbClr val="F591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463615" y="3405281"/>
              <a:ext cx="863600" cy="865188"/>
            </a:xfrm>
            <a:prstGeom prst="ellipse">
              <a:avLst/>
            </a:prstGeom>
            <a:solidFill>
              <a:srgbClr val="F3BE3A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5631890" y="3567206"/>
              <a:ext cx="542925" cy="541338"/>
            </a:xfrm>
            <a:custGeom>
              <a:avLst/>
              <a:gdLst>
                <a:gd name="T0" fmla="*/ 289725 w 60"/>
                <a:gd name="T1" fmla="*/ 0 h 67"/>
                <a:gd name="T2" fmla="*/ 253510 w 60"/>
                <a:gd name="T3" fmla="*/ 80964 h 67"/>
                <a:gd name="T4" fmla="*/ 543235 w 60"/>
                <a:gd name="T5" fmla="*/ 226700 h 67"/>
                <a:gd name="T6" fmla="*/ 452696 w 60"/>
                <a:gd name="T7" fmla="*/ 259086 h 67"/>
                <a:gd name="T8" fmla="*/ 543235 w 60"/>
                <a:gd name="T9" fmla="*/ 226700 h 67"/>
                <a:gd name="T10" fmla="*/ 516073 w 60"/>
                <a:gd name="T11" fmla="*/ 137639 h 67"/>
                <a:gd name="T12" fmla="*/ 425534 w 60"/>
                <a:gd name="T13" fmla="*/ 153832 h 67"/>
                <a:gd name="T14" fmla="*/ 398372 w 60"/>
                <a:gd name="T15" fmla="*/ 24289 h 67"/>
                <a:gd name="T16" fmla="*/ 380265 w 60"/>
                <a:gd name="T17" fmla="*/ 113350 h 67"/>
                <a:gd name="T18" fmla="*/ 398372 w 60"/>
                <a:gd name="T19" fmla="*/ 24289 h 67"/>
                <a:gd name="T20" fmla="*/ 0 w 60"/>
                <a:gd name="T21" fmla="*/ 226700 h 67"/>
                <a:gd name="T22" fmla="*/ 90539 w 60"/>
                <a:gd name="T23" fmla="*/ 259086 h 67"/>
                <a:gd name="T24" fmla="*/ 27162 w 60"/>
                <a:gd name="T25" fmla="*/ 137639 h 67"/>
                <a:gd name="T26" fmla="*/ 126755 w 60"/>
                <a:gd name="T27" fmla="*/ 145736 h 67"/>
                <a:gd name="T28" fmla="*/ 27162 w 60"/>
                <a:gd name="T29" fmla="*/ 137639 h 67"/>
                <a:gd name="T30" fmla="*/ 172024 w 60"/>
                <a:gd name="T31" fmla="*/ 113350 h 67"/>
                <a:gd name="T32" fmla="*/ 153917 w 60"/>
                <a:gd name="T33" fmla="*/ 24289 h 67"/>
                <a:gd name="T34" fmla="*/ 271618 w 60"/>
                <a:gd name="T35" fmla="*/ 121446 h 67"/>
                <a:gd name="T36" fmla="*/ 416480 w 60"/>
                <a:gd name="T37" fmla="*/ 250989 h 67"/>
                <a:gd name="T38" fmla="*/ 353103 w 60"/>
                <a:gd name="T39" fmla="*/ 356243 h 67"/>
                <a:gd name="T40" fmla="*/ 353103 w 60"/>
                <a:gd name="T41" fmla="*/ 372436 h 67"/>
                <a:gd name="T42" fmla="*/ 371211 w 60"/>
                <a:gd name="T43" fmla="*/ 380532 h 67"/>
                <a:gd name="T44" fmla="*/ 371211 w 60"/>
                <a:gd name="T45" fmla="*/ 421015 h 67"/>
                <a:gd name="T46" fmla="*/ 371211 w 60"/>
                <a:gd name="T47" fmla="*/ 429111 h 67"/>
                <a:gd name="T48" fmla="*/ 371211 w 60"/>
                <a:gd name="T49" fmla="*/ 469593 h 67"/>
                <a:gd name="T50" fmla="*/ 362157 w 60"/>
                <a:gd name="T51" fmla="*/ 477690 h 67"/>
                <a:gd name="T52" fmla="*/ 181078 w 60"/>
                <a:gd name="T53" fmla="*/ 493882 h 67"/>
                <a:gd name="T54" fmla="*/ 172024 w 60"/>
                <a:gd name="T55" fmla="*/ 461497 h 67"/>
                <a:gd name="T56" fmla="*/ 181078 w 60"/>
                <a:gd name="T57" fmla="*/ 437207 h 67"/>
                <a:gd name="T58" fmla="*/ 172024 w 60"/>
                <a:gd name="T59" fmla="*/ 412918 h 67"/>
                <a:gd name="T60" fmla="*/ 181078 w 60"/>
                <a:gd name="T61" fmla="*/ 380532 h 67"/>
                <a:gd name="T62" fmla="*/ 199186 w 60"/>
                <a:gd name="T63" fmla="*/ 380532 h 67"/>
                <a:gd name="T64" fmla="*/ 153917 w 60"/>
                <a:gd name="T65" fmla="*/ 315761 h 67"/>
                <a:gd name="T66" fmla="*/ 172024 w 60"/>
                <a:gd name="T67" fmla="*/ 153832 h 67"/>
                <a:gd name="T68" fmla="*/ 316887 w 60"/>
                <a:gd name="T69" fmla="*/ 501979 h 67"/>
                <a:gd name="T70" fmla="*/ 271618 w 60"/>
                <a:gd name="T71" fmla="*/ 542461 h 67"/>
                <a:gd name="T72" fmla="*/ 316887 w 60"/>
                <a:gd name="T73" fmla="*/ 501979 h 67"/>
                <a:gd name="T74" fmla="*/ 208240 w 60"/>
                <a:gd name="T75" fmla="*/ 461497 h 67"/>
                <a:gd name="T76" fmla="*/ 208240 w 60"/>
                <a:gd name="T77" fmla="*/ 461497 h 67"/>
                <a:gd name="T78" fmla="*/ 344049 w 60"/>
                <a:gd name="T79" fmla="*/ 445304 h 67"/>
                <a:gd name="T80" fmla="*/ 344049 w 60"/>
                <a:gd name="T81" fmla="*/ 396725 h 67"/>
                <a:gd name="T82" fmla="*/ 208240 w 60"/>
                <a:gd name="T83" fmla="*/ 412918 h 67"/>
                <a:gd name="T84" fmla="*/ 344049 w 60"/>
                <a:gd name="T85" fmla="*/ 404822 h 67"/>
                <a:gd name="T86" fmla="*/ 344049 w 60"/>
                <a:gd name="T87" fmla="*/ 396725 h 6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" h="67">
                  <a:moveTo>
                    <a:pt x="2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60" y="28"/>
                  </a:moveTo>
                  <a:cubicBezTo>
                    <a:pt x="60" y="32"/>
                    <a:pt x="60" y="32"/>
                    <a:pt x="6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60" y="28"/>
                    <a:pt x="60" y="28"/>
                    <a:pt x="60" y="28"/>
                  </a:cubicBezTo>
                  <a:close/>
                  <a:moveTo>
                    <a:pt x="55" y="14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55" y="14"/>
                    <a:pt x="55" y="14"/>
                    <a:pt x="55" y="14"/>
                  </a:cubicBezTo>
                  <a:close/>
                  <a:moveTo>
                    <a:pt x="44" y="3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4" y="3"/>
                    <a:pt x="44" y="3"/>
                    <a:pt x="44" y="3"/>
                  </a:cubicBezTo>
                  <a:close/>
                  <a:moveTo>
                    <a:pt x="0" y="32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lose/>
                  <a:moveTo>
                    <a:pt x="3" y="17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4" y="5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30" y="15"/>
                  </a:moveTo>
                  <a:cubicBezTo>
                    <a:pt x="34" y="15"/>
                    <a:pt x="39" y="17"/>
                    <a:pt x="42" y="19"/>
                  </a:cubicBezTo>
                  <a:cubicBezTo>
                    <a:pt x="44" y="22"/>
                    <a:pt x="46" y="26"/>
                    <a:pt x="46" y="31"/>
                  </a:cubicBezTo>
                  <a:cubicBezTo>
                    <a:pt x="46" y="34"/>
                    <a:pt x="45" y="36"/>
                    <a:pt x="44" y="39"/>
                  </a:cubicBezTo>
                  <a:cubicBezTo>
                    <a:pt x="43" y="41"/>
                    <a:pt x="41" y="43"/>
                    <a:pt x="39" y="44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2" y="49"/>
                    <a:pt x="42" y="50"/>
                  </a:cubicBezTo>
                  <a:cubicBezTo>
                    <a:pt x="42" y="50"/>
                    <a:pt x="41" y="51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2" y="55"/>
                    <a:pt x="42" y="55"/>
                  </a:cubicBezTo>
                  <a:cubicBezTo>
                    <a:pt x="42" y="56"/>
                    <a:pt x="41" y="57"/>
                    <a:pt x="41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9"/>
                    <a:pt x="19" y="58"/>
                    <a:pt x="19" y="57"/>
                  </a:cubicBezTo>
                  <a:cubicBezTo>
                    <a:pt x="19" y="56"/>
                    <a:pt x="19" y="55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19" y="52"/>
                    <a:pt x="19" y="51"/>
                  </a:cubicBezTo>
                  <a:cubicBezTo>
                    <a:pt x="19" y="50"/>
                    <a:pt x="19" y="49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3"/>
                    <a:pt x="18" y="41"/>
                    <a:pt x="17" y="39"/>
                  </a:cubicBezTo>
                  <a:cubicBezTo>
                    <a:pt x="15" y="37"/>
                    <a:pt x="14" y="34"/>
                    <a:pt x="14" y="31"/>
                  </a:cubicBezTo>
                  <a:cubicBezTo>
                    <a:pt x="14" y="26"/>
                    <a:pt x="16" y="22"/>
                    <a:pt x="19" y="19"/>
                  </a:cubicBezTo>
                  <a:cubicBezTo>
                    <a:pt x="22" y="17"/>
                    <a:pt x="26" y="15"/>
                    <a:pt x="30" y="15"/>
                  </a:cubicBezTo>
                  <a:close/>
                  <a:moveTo>
                    <a:pt x="35" y="62"/>
                  </a:moveTo>
                  <a:cubicBezTo>
                    <a:pt x="35" y="62"/>
                    <a:pt x="35" y="62"/>
                    <a:pt x="35" y="62"/>
                  </a:cubicBezTo>
                  <a:cubicBezTo>
                    <a:pt x="35" y="65"/>
                    <a:pt x="33" y="67"/>
                    <a:pt x="30" y="67"/>
                  </a:cubicBezTo>
                  <a:cubicBezTo>
                    <a:pt x="28" y="67"/>
                    <a:pt x="26" y="65"/>
                    <a:pt x="26" y="63"/>
                  </a:cubicBezTo>
                  <a:cubicBezTo>
                    <a:pt x="35" y="62"/>
                    <a:pt x="35" y="62"/>
                    <a:pt x="35" y="62"/>
                  </a:cubicBezTo>
                  <a:close/>
                  <a:moveTo>
                    <a:pt x="38" y="55"/>
                  </a:move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6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lose/>
                  <a:moveTo>
                    <a:pt x="38" y="49"/>
                  </a:move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9"/>
                    <a:pt x="38" y="49"/>
                    <a:pt x="38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TextBox 8"/>
            <p:cNvSpPr txBox="1">
              <a:spLocks noChangeArrowheads="1"/>
            </p:cNvSpPr>
            <p:nvPr/>
          </p:nvSpPr>
          <p:spPr bwMode="auto">
            <a:xfrm>
              <a:off x="1121803" y="4464144"/>
              <a:ext cx="2219325" cy="1100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80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18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80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18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80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18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TextBox 8"/>
            <p:cNvSpPr txBox="1">
              <a:spLocks noChangeArrowheads="1"/>
            </p:cNvSpPr>
            <p:nvPr/>
          </p:nvSpPr>
          <p:spPr bwMode="auto">
            <a:xfrm>
              <a:off x="1485340" y="3967256"/>
              <a:ext cx="1492250" cy="426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 b="1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输入标题</a:t>
              </a:r>
              <a:endParaRPr lang="zh-CN" altLang="en-US" sz="20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TextBox 8"/>
            <p:cNvSpPr txBox="1">
              <a:spLocks noChangeArrowheads="1"/>
            </p:cNvSpPr>
            <p:nvPr/>
          </p:nvSpPr>
          <p:spPr bwMode="auto">
            <a:xfrm>
              <a:off x="3945965" y="4464144"/>
              <a:ext cx="2217738" cy="1100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80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18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80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18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80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单击此处添加文本</a:t>
              </a:r>
              <a:endParaRPr lang="zh-CN" altLang="en-US" sz="18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TextBox 8"/>
            <p:cNvSpPr txBox="1">
              <a:spLocks noChangeArrowheads="1"/>
            </p:cNvSpPr>
            <p:nvPr/>
          </p:nvSpPr>
          <p:spPr bwMode="auto">
            <a:xfrm>
              <a:off x="4309503" y="3967256"/>
              <a:ext cx="1490662" cy="426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 b="1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输入标题</a:t>
              </a:r>
              <a:endParaRPr lang="zh-CN" altLang="en-US" sz="20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17"/>
          <p:cNvGrpSpPr/>
          <p:nvPr/>
        </p:nvGrpSpPr>
        <p:grpSpPr>
          <a:xfrm>
            <a:off x="3520163" y="2018384"/>
            <a:ext cx="5151672" cy="1718393"/>
            <a:chOff x="3141437" y="2556266"/>
            <a:chExt cx="5151672" cy="1718393"/>
          </a:xfrm>
        </p:grpSpPr>
        <p:sp>
          <p:nvSpPr>
            <p:cNvPr id="32" name="report_174552"/>
            <p:cNvSpPr>
              <a:spLocks noChangeAspect="1"/>
            </p:cNvSpPr>
            <p:nvPr/>
          </p:nvSpPr>
          <p:spPr bwMode="auto">
            <a:xfrm>
              <a:off x="3141437" y="2652517"/>
              <a:ext cx="1396079" cy="1552962"/>
            </a:xfrm>
            <a:custGeom>
              <a:avLst/>
              <a:gdLst>
                <a:gd name="connsiteX0" fmla="*/ 468325 w 546317"/>
                <a:gd name="connsiteY0" fmla="*/ 518907 h 607709"/>
                <a:gd name="connsiteX1" fmla="*/ 457462 w 546317"/>
                <a:gd name="connsiteY1" fmla="*/ 529845 h 607709"/>
                <a:gd name="connsiteX2" fmla="*/ 457462 w 546317"/>
                <a:gd name="connsiteY2" fmla="*/ 563401 h 607709"/>
                <a:gd name="connsiteX3" fmla="*/ 501936 w 546317"/>
                <a:gd name="connsiteY3" fmla="*/ 518907 h 607709"/>
                <a:gd name="connsiteX4" fmla="*/ 335058 w 546317"/>
                <a:gd name="connsiteY4" fmla="*/ 445691 h 607709"/>
                <a:gd name="connsiteX5" fmla="*/ 456685 w 546317"/>
                <a:gd name="connsiteY5" fmla="*/ 445691 h 607709"/>
                <a:gd name="connsiteX6" fmla="*/ 469683 w 546317"/>
                <a:gd name="connsiteY6" fmla="*/ 458675 h 607709"/>
                <a:gd name="connsiteX7" fmla="*/ 456685 w 546317"/>
                <a:gd name="connsiteY7" fmla="*/ 471659 h 607709"/>
                <a:gd name="connsiteX8" fmla="*/ 335058 w 546317"/>
                <a:gd name="connsiteY8" fmla="*/ 471659 h 607709"/>
                <a:gd name="connsiteX9" fmla="*/ 322060 w 546317"/>
                <a:gd name="connsiteY9" fmla="*/ 458675 h 607709"/>
                <a:gd name="connsiteX10" fmla="*/ 335058 w 546317"/>
                <a:gd name="connsiteY10" fmla="*/ 445691 h 607709"/>
                <a:gd name="connsiteX11" fmla="*/ 413524 w 546317"/>
                <a:gd name="connsiteY11" fmla="*/ 353956 h 607709"/>
                <a:gd name="connsiteX12" fmla="*/ 456688 w 546317"/>
                <a:gd name="connsiteY12" fmla="*/ 353956 h 607709"/>
                <a:gd name="connsiteX13" fmla="*/ 469683 w 546317"/>
                <a:gd name="connsiteY13" fmla="*/ 366905 h 607709"/>
                <a:gd name="connsiteX14" fmla="*/ 456688 w 546317"/>
                <a:gd name="connsiteY14" fmla="*/ 379853 h 607709"/>
                <a:gd name="connsiteX15" fmla="*/ 413524 w 546317"/>
                <a:gd name="connsiteY15" fmla="*/ 379853 h 607709"/>
                <a:gd name="connsiteX16" fmla="*/ 400529 w 546317"/>
                <a:gd name="connsiteY16" fmla="*/ 366905 h 607709"/>
                <a:gd name="connsiteX17" fmla="*/ 413524 w 546317"/>
                <a:gd name="connsiteY17" fmla="*/ 353956 h 607709"/>
                <a:gd name="connsiteX18" fmla="*/ 413524 w 546317"/>
                <a:gd name="connsiteY18" fmla="*/ 262150 h 607709"/>
                <a:gd name="connsiteX19" fmla="*/ 456688 w 546317"/>
                <a:gd name="connsiteY19" fmla="*/ 262150 h 607709"/>
                <a:gd name="connsiteX20" fmla="*/ 469683 w 546317"/>
                <a:gd name="connsiteY20" fmla="*/ 275134 h 607709"/>
                <a:gd name="connsiteX21" fmla="*/ 456688 w 546317"/>
                <a:gd name="connsiteY21" fmla="*/ 288118 h 607709"/>
                <a:gd name="connsiteX22" fmla="*/ 413524 w 546317"/>
                <a:gd name="connsiteY22" fmla="*/ 288118 h 607709"/>
                <a:gd name="connsiteX23" fmla="*/ 400529 w 546317"/>
                <a:gd name="connsiteY23" fmla="*/ 275134 h 607709"/>
                <a:gd name="connsiteX24" fmla="*/ 413524 w 546317"/>
                <a:gd name="connsiteY24" fmla="*/ 262150 h 607709"/>
                <a:gd name="connsiteX25" fmla="*/ 230368 w 546317"/>
                <a:gd name="connsiteY25" fmla="*/ 213568 h 607709"/>
                <a:gd name="connsiteX26" fmla="*/ 140383 w 546317"/>
                <a:gd name="connsiteY26" fmla="*/ 303393 h 607709"/>
                <a:gd name="connsiteX27" fmla="*/ 121996 w 546317"/>
                <a:gd name="connsiteY27" fmla="*/ 303393 h 607709"/>
                <a:gd name="connsiteX28" fmla="*/ 92187 w 546317"/>
                <a:gd name="connsiteY28" fmla="*/ 273637 h 607709"/>
                <a:gd name="connsiteX29" fmla="*/ 81136 w 546317"/>
                <a:gd name="connsiteY29" fmla="*/ 284761 h 607709"/>
                <a:gd name="connsiteX30" fmla="*/ 131190 w 546317"/>
                <a:gd name="connsiteY30" fmla="*/ 334725 h 607709"/>
                <a:gd name="connsiteX31" fmla="*/ 241419 w 546317"/>
                <a:gd name="connsiteY31" fmla="*/ 224599 h 607709"/>
                <a:gd name="connsiteX32" fmla="*/ 230368 w 546317"/>
                <a:gd name="connsiteY32" fmla="*/ 186222 h 607709"/>
                <a:gd name="connsiteX33" fmla="*/ 246340 w 546317"/>
                <a:gd name="connsiteY33" fmla="*/ 192804 h 607709"/>
                <a:gd name="connsiteX34" fmla="*/ 262220 w 546317"/>
                <a:gd name="connsiteY34" fmla="*/ 208655 h 607709"/>
                <a:gd name="connsiteX35" fmla="*/ 262220 w 546317"/>
                <a:gd name="connsiteY35" fmla="*/ 240636 h 607709"/>
                <a:gd name="connsiteX36" fmla="*/ 147162 w 546317"/>
                <a:gd name="connsiteY36" fmla="*/ 355490 h 607709"/>
                <a:gd name="connsiteX37" fmla="*/ 131190 w 546317"/>
                <a:gd name="connsiteY37" fmla="*/ 362071 h 607709"/>
                <a:gd name="connsiteX38" fmla="*/ 115124 w 546317"/>
                <a:gd name="connsiteY38" fmla="*/ 355490 h 607709"/>
                <a:gd name="connsiteX39" fmla="*/ 60335 w 546317"/>
                <a:gd name="connsiteY39" fmla="*/ 300705 h 607709"/>
                <a:gd name="connsiteX40" fmla="*/ 60335 w 546317"/>
                <a:gd name="connsiteY40" fmla="*/ 268816 h 607709"/>
                <a:gd name="connsiteX41" fmla="*/ 76215 w 546317"/>
                <a:gd name="connsiteY41" fmla="*/ 252965 h 607709"/>
                <a:gd name="connsiteX42" fmla="*/ 92187 w 546317"/>
                <a:gd name="connsiteY42" fmla="*/ 246291 h 607709"/>
                <a:gd name="connsiteX43" fmla="*/ 108160 w 546317"/>
                <a:gd name="connsiteY43" fmla="*/ 252965 h 607709"/>
                <a:gd name="connsiteX44" fmla="*/ 131190 w 546317"/>
                <a:gd name="connsiteY44" fmla="*/ 275862 h 607709"/>
                <a:gd name="connsiteX45" fmla="*/ 214395 w 546317"/>
                <a:gd name="connsiteY45" fmla="*/ 192804 h 607709"/>
                <a:gd name="connsiteX46" fmla="*/ 230368 w 546317"/>
                <a:gd name="connsiteY46" fmla="*/ 186222 h 607709"/>
                <a:gd name="connsiteX47" fmla="*/ 413524 w 546317"/>
                <a:gd name="connsiteY47" fmla="*/ 170415 h 607709"/>
                <a:gd name="connsiteX48" fmla="*/ 456688 w 546317"/>
                <a:gd name="connsiteY48" fmla="*/ 170415 h 607709"/>
                <a:gd name="connsiteX49" fmla="*/ 469683 w 546317"/>
                <a:gd name="connsiteY49" fmla="*/ 183363 h 607709"/>
                <a:gd name="connsiteX50" fmla="*/ 456688 w 546317"/>
                <a:gd name="connsiteY50" fmla="*/ 196312 h 607709"/>
                <a:gd name="connsiteX51" fmla="*/ 413524 w 546317"/>
                <a:gd name="connsiteY51" fmla="*/ 196312 h 607709"/>
                <a:gd name="connsiteX52" fmla="*/ 400529 w 546317"/>
                <a:gd name="connsiteY52" fmla="*/ 183363 h 607709"/>
                <a:gd name="connsiteX53" fmla="*/ 413524 w 546317"/>
                <a:gd name="connsiteY53" fmla="*/ 170415 h 607709"/>
                <a:gd name="connsiteX54" fmla="*/ 161277 w 546317"/>
                <a:gd name="connsiteY54" fmla="*/ 139042 h 607709"/>
                <a:gd name="connsiteX55" fmla="*/ 25997 w 546317"/>
                <a:gd name="connsiteY55" fmla="*/ 274192 h 607709"/>
                <a:gd name="connsiteX56" fmla="*/ 161277 w 546317"/>
                <a:gd name="connsiteY56" fmla="*/ 409249 h 607709"/>
                <a:gd name="connsiteX57" fmla="*/ 296556 w 546317"/>
                <a:gd name="connsiteY57" fmla="*/ 274192 h 607709"/>
                <a:gd name="connsiteX58" fmla="*/ 161277 w 546317"/>
                <a:gd name="connsiteY58" fmla="*/ 139042 h 607709"/>
                <a:gd name="connsiteX59" fmla="*/ 142893 w 546317"/>
                <a:gd name="connsiteY59" fmla="*/ 101964 h 607709"/>
                <a:gd name="connsiteX60" fmla="*/ 142893 w 546317"/>
                <a:gd name="connsiteY60" fmla="*/ 114200 h 607709"/>
                <a:gd name="connsiteX61" fmla="*/ 161277 w 546317"/>
                <a:gd name="connsiteY61" fmla="*/ 113088 h 607709"/>
                <a:gd name="connsiteX62" fmla="*/ 284486 w 546317"/>
                <a:gd name="connsiteY62" fmla="*/ 170373 h 607709"/>
                <a:gd name="connsiteX63" fmla="*/ 362478 w 546317"/>
                <a:gd name="connsiteY63" fmla="*/ 170373 h 607709"/>
                <a:gd name="connsiteX64" fmla="*/ 375477 w 546317"/>
                <a:gd name="connsiteY64" fmla="*/ 183351 h 607709"/>
                <a:gd name="connsiteX65" fmla="*/ 362478 w 546317"/>
                <a:gd name="connsiteY65" fmla="*/ 196328 h 607709"/>
                <a:gd name="connsiteX66" fmla="*/ 302406 w 546317"/>
                <a:gd name="connsiteY66" fmla="*/ 196328 h 607709"/>
                <a:gd name="connsiteX67" fmla="*/ 322089 w 546317"/>
                <a:gd name="connsiteY67" fmla="*/ 262142 h 607709"/>
                <a:gd name="connsiteX68" fmla="*/ 362478 w 546317"/>
                <a:gd name="connsiteY68" fmla="*/ 262142 h 607709"/>
                <a:gd name="connsiteX69" fmla="*/ 375477 w 546317"/>
                <a:gd name="connsiteY69" fmla="*/ 275119 h 607709"/>
                <a:gd name="connsiteX70" fmla="*/ 362478 w 546317"/>
                <a:gd name="connsiteY70" fmla="*/ 288096 h 607709"/>
                <a:gd name="connsiteX71" fmla="*/ 321904 w 546317"/>
                <a:gd name="connsiteY71" fmla="*/ 288096 h 607709"/>
                <a:gd name="connsiteX72" fmla="*/ 301291 w 546317"/>
                <a:gd name="connsiteY72" fmla="*/ 353910 h 607709"/>
                <a:gd name="connsiteX73" fmla="*/ 362478 w 546317"/>
                <a:gd name="connsiteY73" fmla="*/ 353910 h 607709"/>
                <a:gd name="connsiteX74" fmla="*/ 375477 w 546317"/>
                <a:gd name="connsiteY74" fmla="*/ 366887 h 607709"/>
                <a:gd name="connsiteX75" fmla="*/ 362478 w 546317"/>
                <a:gd name="connsiteY75" fmla="*/ 379865 h 607709"/>
                <a:gd name="connsiteX76" fmla="*/ 282815 w 546317"/>
                <a:gd name="connsiteY76" fmla="*/ 379865 h 607709"/>
                <a:gd name="connsiteX77" fmla="*/ 161277 w 546317"/>
                <a:gd name="connsiteY77" fmla="*/ 435204 h 607709"/>
                <a:gd name="connsiteX78" fmla="*/ 142893 w 546317"/>
                <a:gd name="connsiteY78" fmla="*/ 434091 h 607709"/>
                <a:gd name="connsiteX79" fmla="*/ 142893 w 546317"/>
                <a:gd name="connsiteY79" fmla="*/ 570817 h 607709"/>
                <a:gd name="connsiteX80" fmla="*/ 153849 w 546317"/>
                <a:gd name="connsiteY80" fmla="*/ 581755 h 607709"/>
                <a:gd name="connsiteX81" fmla="*/ 431464 w 546317"/>
                <a:gd name="connsiteY81" fmla="*/ 581755 h 607709"/>
                <a:gd name="connsiteX82" fmla="*/ 431464 w 546317"/>
                <a:gd name="connsiteY82" fmla="*/ 529845 h 607709"/>
                <a:gd name="connsiteX83" fmla="*/ 468325 w 546317"/>
                <a:gd name="connsiteY83" fmla="*/ 492953 h 607709"/>
                <a:gd name="connsiteX84" fmla="*/ 520320 w 546317"/>
                <a:gd name="connsiteY84" fmla="*/ 492953 h 607709"/>
                <a:gd name="connsiteX85" fmla="*/ 520320 w 546317"/>
                <a:gd name="connsiteY85" fmla="*/ 101964 h 607709"/>
                <a:gd name="connsiteX86" fmla="*/ 153849 w 546317"/>
                <a:gd name="connsiteY86" fmla="*/ 25954 h 607709"/>
                <a:gd name="connsiteX87" fmla="*/ 142893 w 546317"/>
                <a:gd name="connsiteY87" fmla="*/ 36800 h 607709"/>
                <a:gd name="connsiteX88" fmla="*/ 142893 w 546317"/>
                <a:gd name="connsiteY88" fmla="*/ 76010 h 607709"/>
                <a:gd name="connsiteX89" fmla="*/ 520320 w 546317"/>
                <a:gd name="connsiteY89" fmla="*/ 76010 h 607709"/>
                <a:gd name="connsiteX90" fmla="*/ 520320 w 546317"/>
                <a:gd name="connsiteY90" fmla="*/ 36800 h 607709"/>
                <a:gd name="connsiteX91" fmla="*/ 509456 w 546317"/>
                <a:gd name="connsiteY91" fmla="*/ 25954 h 607709"/>
                <a:gd name="connsiteX92" fmla="*/ 153849 w 546317"/>
                <a:gd name="connsiteY92" fmla="*/ 0 h 607709"/>
                <a:gd name="connsiteX93" fmla="*/ 509456 w 546317"/>
                <a:gd name="connsiteY93" fmla="*/ 0 h 607709"/>
                <a:gd name="connsiteX94" fmla="*/ 546317 w 546317"/>
                <a:gd name="connsiteY94" fmla="*/ 36800 h 607709"/>
                <a:gd name="connsiteX95" fmla="*/ 546317 w 546317"/>
                <a:gd name="connsiteY95" fmla="*/ 505930 h 607709"/>
                <a:gd name="connsiteX96" fmla="*/ 542510 w 546317"/>
                <a:gd name="connsiteY96" fmla="*/ 515107 h 607709"/>
                <a:gd name="connsiteX97" fmla="*/ 453655 w 546317"/>
                <a:gd name="connsiteY97" fmla="*/ 603909 h 607709"/>
                <a:gd name="connsiteX98" fmla="*/ 444463 w 546317"/>
                <a:gd name="connsiteY98" fmla="*/ 607709 h 607709"/>
                <a:gd name="connsiteX99" fmla="*/ 153849 w 546317"/>
                <a:gd name="connsiteY99" fmla="*/ 607709 h 607709"/>
                <a:gd name="connsiteX100" fmla="*/ 116895 w 546317"/>
                <a:gd name="connsiteY100" fmla="*/ 570817 h 607709"/>
                <a:gd name="connsiteX101" fmla="*/ 116895 w 546317"/>
                <a:gd name="connsiteY101" fmla="*/ 428993 h 607709"/>
                <a:gd name="connsiteX102" fmla="*/ 0 w 546317"/>
                <a:gd name="connsiteY102" fmla="*/ 274192 h 607709"/>
                <a:gd name="connsiteX103" fmla="*/ 116895 w 546317"/>
                <a:gd name="connsiteY103" fmla="*/ 119298 h 607709"/>
                <a:gd name="connsiteX104" fmla="*/ 116895 w 546317"/>
                <a:gd name="connsiteY104" fmla="*/ 36800 h 607709"/>
                <a:gd name="connsiteX105" fmla="*/ 153849 w 546317"/>
                <a:gd name="connsiteY105" fmla="*/ 0 h 607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546317" h="607709">
                  <a:moveTo>
                    <a:pt x="468325" y="518907"/>
                  </a:moveTo>
                  <a:cubicBezTo>
                    <a:pt x="462290" y="518907"/>
                    <a:pt x="457462" y="523820"/>
                    <a:pt x="457462" y="529845"/>
                  </a:cubicBezTo>
                  <a:lnTo>
                    <a:pt x="457462" y="563401"/>
                  </a:lnTo>
                  <a:lnTo>
                    <a:pt x="501936" y="518907"/>
                  </a:lnTo>
                  <a:close/>
                  <a:moveTo>
                    <a:pt x="335058" y="445691"/>
                  </a:moveTo>
                  <a:lnTo>
                    <a:pt x="456685" y="445691"/>
                  </a:lnTo>
                  <a:cubicBezTo>
                    <a:pt x="463834" y="445691"/>
                    <a:pt x="469683" y="451534"/>
                    <a:pt x="469683" y="458675"/>
                  </a:cubicBezTo>
                  <a:cubicBezTo>
                    <a:pt x="469683" y="465816"/>
                    <a:pt x="463834" y="471659"/>
                    <a:pt x="456685" y="471659"/>
                  </a:cubicBezTo>
                  <a:lnTo>
                    <a:pt x="335058" y="471659"/>
                  </a:lnTo>
                  <a:cubicBezTo>
                    <a:pt x="327909" y="471659"/>
                    <a:pt x="322060" y="465816"/>
                    <a:pt x="322060" y="458675"/>
                  </a:cubicBezTo>
                  <a:cubicBezTo>
                    <a:pt x="322060" y="451534"/>
                    <a:pt x="327909" y="445691"/>
                    <a:pt x="335058" y="445691"/>
                  </a:cubicBezTo>
                  <a:close/>
                  <a:moveTo>
                    <a:pt x="413524" y="353956"/>
                  </a:moveTo>
                  <a:lnTo>
                    <a:pt x="456688" y="353956"/>
                  </a:lnTo>
                  <a:cubicBezTo>
                    <a:pt x="463835" y="353956"/>
                    <a:pt x="469683" y="359783"/>
                    <a:pt x="469683" y="366905"/>
                  </a:cubicBezTo>
                  <a:cubicBezTo>
                    <a:pt x="469683" y="374026"/>
                    <a:pt x="463835" y="379853"/>
                    <a:pt x="456688" y="379853"/>
                  </a:cubicBezTo>
                  <a:lnTo>
                    <a:pt x="413524" y="379853"/>
                  </a:lnTo>
                  <a:cubicBezTo>
                    <a:pt x="406377" y="379853"/>
                    <a:pt x="400529" y="374026"/>
                    <a:pt x="400529" y="366905"/>
                  </a:cubicBezTo>
                  <a:cubicBezTo>
                    <a:pt x="400529" y="359783"/>
                    <a:pt x="406377" y="353956"/>
                    <a:pt x="413524" y="353956"/>
                  </a:cubicBezTo>
                  <a:close/>
                  <a:moveTo>
                    <a:pt x="413524" y="262150"/>
                  </a:moveTo>
                  <a:lnTo>
                    <a:pt x="456688" y="262150"/>
                  </a:lnTo>
                  <a:cubicBezTo>
                    <a:pt x="463835" y="262150"/>
                    <a:pt x="469683" y="267993"/>
                    <a:pt x="469683" y="275134"/>
                  </a:cubicBezTo>
                  <a:cubicBezTo>
                    <a:pt x="469683" y="282275"/>
                    <a:pt x="463835" y="288118"/>
                    <a:pt x="456688" y="288118"/>
                  </a:cubicBezTo>
                  <a:lnTo>
                    <a:pt x="413524" y="288118"/>
                  </a:lnTo>
                  <a:cubicBezTo>
                    <a:pt x="406377" y="288118"/>
                    <a:pt x="400529" y="282275"/>
                    <a:pt x="400529" y="275134"/>
                  </a:cubicBezTo>
                  <a:cubicBezTo>
                    <a:pt x="400529" y="267993"/>
                    <a:pt x="406377" y="262150"/>
                    <a:pt x="413524" y="262150"/>
                  </a:cubicBezTo>
                  <a:close/>
                  <a:moveTo>
                    <a:pt x="230368" y="213568"/>
                  </a:moveTo>
                  <a:lnTo>
                    <a:pt x="140383" y="303393"/>
                  </a:lnTo>
                  <a:cubicBezTo>
                    <a:pt x="135276" y="308491"/>
                    <a:pt x="127011" y="308491"/>
                    <a:pt x="121996" y="303393"/>
                  </a:cubicBezTo>
                  <a:lnTo>
                    <a:pt x="92187" y="273637"/>
                  </a:lnTo>
                  <a:lnTo>
                    <a:pt x="81136" y="284761"/>
                  </a:lnTo>
                  <a:lnTo>
                    <a:pt x="131190" y="334725"/>
                  </a:lnTo>
                  <a:lnTo>
                    <a:pt x="241419" y="224599"/>
                  </a:lnTo>
                  <a:close/>
                  <a:moveTo>
                    <a:pt x="230368" y="186222"/>
                  </a:moveTo>
                  <a:cubicBezTo>
                    <a:pt x="236404" y="186222"/>
                    <a:pt x="242069" y="188540"/>
                    <a:pt x="246340" y="192804"/>
                  </a:cubicBezTo>
                  <a:lnTo>
                    <a:pt x="262220" y="208655"/>
                  </a:lnTo>
                  <a:cubicBezTo>
                    <a:pt x="271042" y="217462"/>
                    <a:pt x="271042" y="231830"/>
                    <a:pt x="262220" y="240636"/>
                  </a:cubicBezTo>
                  <a:lnTo>
                    <a:pt x="147162" y="355490"/>
                  </a:lnTo>
                  <a:cubicBezTo>
                    <a:pt x="142891" y="359754"/>
                    <a:pt x="137226" y="362071"/>
                    <a:pt x="131190" y="362071"/>
                  </a:cubicBezTo>
                  <a:cubicBezTo>
                    <a:pt x="125154" y="362071"/>
                    <a:pt x="119396" y="359754"/>
                    <a:pt x="115124" y="355490"/>
                  </a:cubicBezTo>
                  <a:lnTo>
                    <a:pt x="60335" y="300705"/>
                  </a:lnTo>
                  <a:cubicBezTo>
                    <a:pt x="51513" y="291898"/>
                    <a:pt x="51513" y="277530"/>
                    <a:pt x="60335" y="268816"/>
                  </a:cubicBezTo>
                  <a:lnTo>
                    <a:pt x="76215" y="252965"/>
                  </a:lnTo>
                  <a:cubicBezTo>
                    <a:pt x="80486" y="248701"/>
                    <a:pt x="86151" y="246291"/>
                    <a:pt x="92187" y="246291"/>
                  </a:cubicBezTo>
                  <a:cubicBezTo>
                    <a:pt x="98223" y="246291"/>
                    <a:pt x="103888" y="248701"/>
                    <a:pt x="108160" y="252965"/>
                  </a:cubicBezTo>
                  <a:lnTo>
                    <a:pt x="131190" y="275862"/>
                  </a:lnTo>
                  <a:lnTo>
                    <a:pt x="214395" y="192804"/>
                  </a:lnTo>
                  <a:cubicBezTo>
                    <a:pt x="218667" y="188540"/>
                    <a:pt x="224332" y="186222"/>
                    <a:pt x="230368" y="186222"/>
                  </a:cubicBezTo>
                  <a:close/>
                  <a:moveTo>
                    <a:pt x="413524" y="170415"/>
                  </a:moveTo>
                  <a:lnTo>
                    <a:pt x="456688" y="170415"/>
                  </a:lnTo>
                  <a:cubicBezTo>
                    <a:pt x="463835" y="170415"/>
                    <a:pt x="469683" y="176242"/>
                    <a:pt x="469683" y="183363"/>
                  </a:cubicBezTo>
                  <a:cubicBezTo>
                    <a:pt x="469683" y="190578"/>
                    <a:pt x="463835" y="196312"/>
                    <a:pt x="456688" y="196312"/>
                  </a:cubicBezTo>
                  <a:lnTo>
                    <a:pt x="413524" y="196312"/>
                  </a:lnTo>
                  <a:cubicBezTo>
                    <a:pt x="406377" y="196312"/>
                    <a:pt x="400529" y="190578"/>
                    <a:pt x="400529" y="183363"/>
                  </a:cubicBezTo>
                  <a:cubicBezTo>
                    <a:pt x="400529" y="176242"/>
                    <a:pt x="406377" y="170415"/>
                    <a:pt x="413524" y="170415"/>
                  </a:cubicBezTo>
                  <a:close/>
                  <a:moveTo>
                    <a:pt x="161277" y="139042"/>
                  </a:moveTo>
                  <a:cubicBezTo>
                    <a:pt x="86627" y="139042"/>
                    <a:pt x="25997" y="199665"/>
                    <a:pt x="25997" y="274192"/>
                  </a:cubicBezTo>
                  <a:cubicBezTo>
                    <a:pt x="25997" y="348626"/>
                    <a:pt x="86627" y="409249"/>
                    <a:pt x="161277" y="409249"/>
                  </a:cubicBezTo>
                  <a:cubicBezTo>
                    <a:pt x="235834" y="409249"/>
                    <a:pt x="296556" y="348626"/>
                    <a:pt x="296556" y="274192"/>
                  </a:cubicBezTo>
                  <a:cubicBezTo>
                    <a:pt x="296556" y="199665"/>
                    <a:pt x="235834" y="139042"/>
                    <a:pt x="161277" y="139042"/>
                  </a:cubicBezTo>
                  <a:close/>
                  <a:moveTo>
                    <a:pt x="142893" y="101964"/>
                  </a:moveTo>
                  <a:lnTo>
                    <a:pt x="142893" y="114200"/>
                  </a:lnTo>
                  <a:cubicBezTo>
                    <a:pt x="148928" y="113459"/>
                    <a:pt x="155056" y="113088"/>
                    <a:pt x="161277" y="113088"/>
                  </a:cubicBezTo>
                  <a:cubicBezTo>
                    <a:pt x="210672" y="113088"/>
                    <a:pt x="254867" y="135427"/>
                    <a:pt x="284486" y="170373"/>
                  </a:cubicBezTo>
                  <a:lnTo>
                    <a:pt x="362478" y="170373"/>
                  </a:lnTo>
                  <a:cubicBezTo>
                    <a:pt x="369627" y="170373"/>
                    <a:pt x="375477" y="176213"/>
                    <a:pt x="375477" y="183351"/>
                  </a:cubicBezTo>
                  <a:cubicBezTo>
                    <a:pt x="375477" y="190581"/>
                    <a:pt x="369627" y="196328"/>
                    <a:pt x="362478" y="196328"/>
                  </a:cubicBezTo>
                  <a:lnTo>
                    <a:pt x="302406" y="196328"/>
                  </a:lnTo>
                  <a:cubicBezTo>
                    <a:pt x="313455" y="216165"/>
                    <a:pt x="320325" y="238412"/>
                    <a:pt x="322089" y="262142"/>
                  </a:cubicBezTo>
                  <a:lnTo>
                    <a:pt x="362478" y="262142"/>
                  </a:lnTo>
                  <a:cubicBezTo>
                    <a:pt x="369627" y="262142"/>
                    <a:pt x="375477" y="267982"/>
                    <a:pt x="375477" y="275119"/>
                  </a:cubicBezTo>
                  <a:cubicBezTo>
                    <a:pt x="375477" y="282257"/>
                    <a:pt x="369627" y="288096"/>
                    <a:pt x="362478" y="288096"/>
                  </a:cubicBezTo>
                  <a:lnTo>
                    <a:pt x="321904" y="288096"/>
                  </a:lnTo>
                  <a:cubicBezTo>
                    <a:pt x="319861" y="311919"/>
                    <a:pt x="312619" y="334166"/>
                    <a:pt x="301291" y="353910"/>
                  </a:cubicBezTo>
                  <a:lnTo>
                    <a:pt x="362478" y="353910"/>
                  </a:lnTo>
                  <a:cubicBezTo>
                    <a:pt x="369627" y="353910"/>
                    <a:pt x="375477" y="359750"/>
                    <a:pt x="375477" y="366887"/>
                  </a:cubicBezTo>
                  <a:cubicBezTo>
                    <a:pt x="375477" y="374025"/>
                    <a:pt x="369627" y="379865"/>
                    <a:pt x="362478" y="379865"/>
                  </a:cubicBezTo>
                  <a:lnTo>
                    <a:pt x="282815" y="379865"/>
                  </a:lnTo>
                  <a:cubicBezTo>
                    <a:pt x="253196" y="413698"/>
                    <a:pt x="209743" y="435204"/>
                    <a:pt x="161277" y="435204"/>
                  </a:cubicBezTo>
                  <a:cubicBezTo>
                    <a:pt x="155056" y="435204"/>
                    <a:pt x="148928" y="434833"/>
                    <a:pt x="142893" y="434091"/>
                  </a:cubicBezTo>
                  <a:lnTo>
                    <a:pt x="142893" y="570817"/>
                  </a:lnTo>
                  <a:cubicBezTo>
                    <a:pt x="142893" y="576842"/>
                    <a:pt x="147814" y="581755"/>
                    <a:pt x="153849" y="581755"/>
                  </a:cubicBezTo>
                  <a:lnTo>
                    <a:pt x="431464" y="581755"/>
                  </a:lnTo>
                  <a:lnTo>
                    <a:pt x="431464" y="529845"/>
                  </a:lnTo>
                  <a:cubicBezTo>
                    <a:pt x="431464" y="509545"/>
                    <a:pt x="447991" y="492953"/>
                    <a:pt x="468325" y="492953"/>
                  </a:cubicBezTo>
                  <a:lnTo>
                    <a:pt x="520320" y="492953"/>
                  </a:lnTo>
                  <a:lnTo>
                    <a:pt x="520320" y="101964"/>
                  </a:lnTo>
                  <a:close/>
                  <a:moveTo>
                    <a:pt x="153849" y="25954"/>
                  </a:moveTo>
                  <a:cubicBezTo>
                    <a:pt x="147814" y="25954"/>
                    <a:pt x="142893" y="30867"/>
                    <a:pt x="142893" y="36800"/>
                  </a:cubicBezTo>
                  <a:lnTo>
                    <a:pt x="142893" y="76010"/>
                  </a:lnTo>
                  <a:lnTo>
                    <a:pt x="520320" y="76010"/>
                  </a:lnTo>
                  <a:lnTo>
                    <a:pt x="520320" y="36800"/>
                  </a:lnTo>
                  <a:cubicBezTo>
                    <a:pt x="520320" y="30867"/>
                    <a:pt x="515491" y="25954"/>
                    <a:pt x="509456" y="25954"/>
                  </a:cubicBezTo>
                  <a:close/>
                  <a:moveTo>
                    <a:pt x="153849" y="0"/>
                  </a:moveTo>
                  <a:lnTo>
                    <a:pt x="509456" y="0"/>
                  </a:lnTo>
                  <a:cubicBezTo>
                    <a:pt x="529790" y="0"/>
                    <a:pt x="546317" y="16500"/>
                    <a:pt x="546317" y="36800"/>
                  </a:cubicBezTo>
                  <a:lnTo>
                    <a:pt x="546317" y="505930"/>
                  </a:lnTo>
                  <a:cubicBezTo>
                    <a:pt x="546317" y="509360"/>
                    <a:pt x="545017" y="512697"/>
                    <a:pt x="542510" y="515107"/>
                  </a:cubicBezTo>
                  <a:lnTo>
                    <a:pt x="453655" y="603909"/>
                  </a:lnTo>
                  <a:cubicBezTo>
                    <a:pt x="451148" y="606319"/>
                    <a:pt x="447898" y="607709"/>
                    <a:pt x="444463" y="607709"/>
                  </a:cubicBezTo>
                  <a:lnTo>
                    <a:pt x="153849" y="607709"/>
                  </a:lnTo>
                  <a:cubicBezTo>
                    <a:pt x="133515" y="607709"/>
                    <a:pt x="116895" y="591209"/>
                    <a:pt x="116895" y="570817"/>
                  </a:cubicBezTo>
                  <a:lnTo>
                    <a:pt x="116895" y="428993"/>
                  </a:lnTo>
                  <a:cubicBezTo>
                    <a:pt x="49488" y="409712"/>
                    <a:pt x="0" y="347607"/>
                    <a:pt x="0" y="274192"/>
                  </a:cubicBezTo>
                  <a:cubicBezTo>
                    <a:pt x="0" y="200685"/>
                    <a:pt x="49488" y="138579"/>
                    <a:pt x="116895" y="119298"/>
                  </a:cubicBezTo>
                  <a:lnTo>
                    <a:pt x="116895" y="36800"/>
                  </a:lnTo>
                  <a:cubicBezTo>
                    <a:pt x="116895" y="16500"/>
                    <a:pt x="133515" y="0"/>
                    <a:pt x="153849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078074" y="3101422"/>
              <a:ext cx="3215035" cy="1173237"/>
              <a:chOff x="5078074" y="3005170"/>
              <a:chExt cx="3215035" cy="1173237"/>
            </a:xfrm>
          </p:grpSpPr>
          <p:sp>
            <p:nvSpPr>
              <p:cNvPr id="36" name="文本框 22"/>
              <p:cNvSpPr txBox="1"/>
              <p:nvPr/>
            </p:nvSpPr>
            <p:spPr>
              <a:xfrm>
                <a:off x="5078074" y="3005170"/>
                <a:ext cx="32150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5400" b="1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改正措施</a:t>
                </a:r>
                <a:endParaRPr lang="zh-CN" altLang="en-US" sz="5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23"/>
              <p:cNvSpPr txBox="1"/>
              <p:nvPr/>
            </p:nvSpPr>
            <p:spPr>
              <a:xfrm>
                <a:off x="5116174" y="3870630"/>
                <a:ext cx="28996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dist">
                  <a:defRPr/>
                </a:pPr>
                <a:r>
                  <a:rPr lang="en-US" altLang="zh-CN" sz="1400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 Light" panose="020B0502040204020203" pitchFamily="34" charset="0"/>
                  </a:rPr>
                  <a:t>CORRECTIVE MEASURE</a:t>
                </a:r>
                <a:endParaRPr lang="en-US" altLang="zh-CN" sz="1400" spc="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34" name="文本框 20"/>
            <p:cNvSpPr txBox="1"/>
            <p:nvPr/>
          </p:nvSpPr>
          <p:spPr>
            <a:xfrm>
              <a:off x="5116174" y="2556266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211930" y="3050015"/>
              <a:ext cx="32259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菱形 24"/>
          <p:cNvSpPr/>
          <p:nvPr/>
        </p:nvSpPr>
        <p:spPr>
          <a:xfrm>
            <a:off x="-1291772" y="-1293019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6" name="菱形 25"/>
          <p:cNvSpPr/>
          <p:nvPr/>
        </p:nvSpPr>
        <p:spPr>
          <a:xfrm>
            <a:off x="-886805" y="4188976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7" name="菱形 26"/>
          <p:cNvSpPr/>
          <p:nvPr/>
        </p:nvSpPr>
        <p:spPr>
          <a:xfrm>
            <a:off x="8751115" y="5874132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8" name="菱形 27"/>
          <p:cNvSpPr/>
          <p:nvPr/>
        </p:nvSpPr>
        <p:spPr>
          <a:xfrm>
            <a:off x="10426133" y="348459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改正措施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7607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CORRECTIVE MEASURE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 Placeholder 64"/>
          <p:cNvSpPr txBox="1"/>
          <p:nvPr/>
        </p:nvSpPr>
        <p:spPr>
          <a:xfrm>
            <a:off x="819568" y="2174875"/>
            <a:ext cx="1027549" cy="6127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FE6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id-ID" sz="4000" b="1" dirty="0">
              <a:solidFill>
                <a:srgbClr val="FE6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6"/>
          <p:cNvSpPr txBox="1"/>
          <p:nvPr/>
        </p:nvSpPr>
        <p:spPr>
          <a:xfrm>
            <a:off x="476249" y="3124200"/>
            <a:ext cx="1029359" cy="6111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CB34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id-ID" sz="4000" b="1" dirty="0">
              <a:solidFill>
                <a:srgbClr val="CB34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68"/>
          <p:cNvSpPr txBox="1"/>
          <p:nvPr/>
        </p:nvSpPr>
        <p:spPr>
          <a:xfrm>
            <a:off x="476249" y="4079875"/>
            <a:ext cx="1029359" cy="6127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E339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id-ID" sz="4000" b="1" dirty="0">
              <a:solidFill>
                <a:srgbClr val="E339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70"/>
          <p:cNvSpPr txBox="1"/>
          <p:nvPr/>
        </p:nvSpPr>
        <p:spPr>
          <a:xfrm>
            <a:off x="801301" y="5026025"/>
            <a:ext cx="1027549" cy="6111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>
                <a:solidFill>
                  <a:srgbClr val="7F35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id-ID" sz="4000" b="1" dirty="0">
              <a:solidFill>
                <a:srgbClr val="7F35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4"/>
          <p:cNvSpPr txBox="1"/>
          <p:nvPr/>
        </p:nvSpPr>
        <p:spPr>
          <a:xfrm>
            <a:off x="10669996" y="2230637"/>
            <a:ext cx="1027549" cy="612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CB34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4000" b="1" dirty="0">
                <a:solidFill>
                  <a:srgbClr val="CB34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id-ID" sz="4000" b="1" dirty="0">
              <a:solidFill>
                <a:srgbClr val="CB34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66"/>
          <p:cNvSpPr txBox="1"/>
          <p:nvPr/>
        </p:nvSpPr>
        <p:spPr>
          <a:xfrm>
            <a:off x="10916582" y="3179962"/>
            <a:ext cx="1029359" cy="6111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E339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4000" b="1" dirty="0">
                <a:solidFill>
                  <a:srgbClr val="E339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id-ID" sz="4000" b="1" dirty="0">
              <a:solidFill>
                <a:srgbClr val="E339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68"/>
          <p:cNvSpPr txBox="1"/>
          <p:nvPr/>
        </p:nvSpPr>
        <p:spPr>
          <a:xfrm>
            <a:off x="10916582" y="4135637"/>
            <a:ext cx="1029359" cy="612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7F35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4000" b="1" dirty="0">
                <a:solidFill>
                  <a:srgbClr val="7F35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id-ID" sz="4000" b="1" dirty="0">
              <a:solidFill>
                <a:srgbClr val="7F35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70"/>
          <p:cNvSpPr txBox="1"/>
          <p:nvPr/>
        </p:nvSpPr>
        <p:spPr>
          <a:xfrm>
            <a:off x="10669209" y="5081787"/>
            <a:ext cx="1027549" cy="6111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4000" b="1" dirty="0">
                <a:solidFill>
                  <a:srgbClr val="FE6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4000" b="1" dirty="0">
                <a:solidFill>
                  <a:srgbClr val="FE6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id-ID" sz="4000" b="1" dirty="0">
              <a:solidFill>
                <a:srgbClr val="FE6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"/>
          <p:cNvGrpSpPr/>
          <p:nvPr/>
        </p:nvGrpSpPr>
        <p:grpSpPr>
          <a:xfrm>
            <a:off x="4092445" y="1815580"/>
            <a:ext cx="4007110" cy="3967937"/>
            <a:chOff x="4541804" y="2328237"/>
            <a:chExt cx="3489392" cy="3455280"/>
          </a:xfrm>
        </p:grpSpPr>
        <p:cxnSp>
          <p:nvCxnSpPr>
            <p:cNvPr id="21" name="Straight Arrow Connector 13"/>
            <p:cNvCxnSpPr/>
            <p:nvPr/>
          </p:nvCxnSpPr>
          <p:spPr>
            <a:xfrm>
              <a:off x="6286501" y="3028933"/>
              <a:ext cx="0" cy="2035075"/>
            </a:xfrm>
            <a:prstGeom prst="straightConnector1">
              <a:avLst/>
            </a:prstGeom>
            <a:ln w="82550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18"/>
            <p:cNvCxnSpPr/>
            <p:nvPr/>
          </p:nvCxnSpPr>
          <p:spPr>
            <a:xfrm rot="5400000">
              <a:off x="6286501" y="3028934"/>
              <a:ext cx="0" cy="2035075"/>
            </a:xfrm>
            <a:prstGeom prst="straightConnector1">
              <a:avLst/>
            </a:prstGeom>
            <a:ln w="82550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19"/>
            <p:cNvCxnSpPr/>
            <p:nvPr/>
          </p:nvCxnSpPr>
          <p:spPr>
            <a:xfrm rot="2700000">
              <a:off x="6286501" y="3028934"/>
              <a:ext cx="0" cy="2035075"/>
            </a:xfrm>
            <a:prstGeom prst="straightConnector1">
              <a:avLst/>
            </a:prstGeom>
            <a:ln w="82550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1"/>
            <p:cNvCxnSpPr/>
            <p:nvPr/>
          </p:nvCxnSpPr>
          <p:spPr>
            <a:xfrm rot="18900000" flipH="1">
              <a:off x="6286501" y="3028934"/>
              <a:ext cx="0" cy="2035075"/>
            </a:xfrm>
            <a:prstGeom prst="straightConnector1">
              <a:avLst/>
            </a:prstGeom>
            <a:ln w="82550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9"/>
            <p:cNvSpPr/>
            <p:nvPr/>
          </p:nvSpPr>
          <p:spPr>
            <a:xfrm>
              <a:off x="5807059" y="3567030"/>
              <a:ext cx="958883" cy="958883"/>
            </a:xfrm>
            <a:prstGeom prst="ellipse">
              <a:avLst/>
            </a:prstGeom>
            <a:solidFill>
              <a:srgbClr val="3723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Oval 10"/>
            <p:cNvSpPr/>
            <p:nvPr/>
          </p:nvSpPr>
          <p:spPr>
            <a:xfrm>
              <a:off x="5873364" y="3633336"/>
              <a:ext cx="826271" cy="826271"/>
            </a:xfrm>
            <a:prstGeom prst="ellipse">
              <a:avLst/>
            </a:prstGeom>
            <a:solidFill>
              <a:srgbClr val="3723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Oval 23"/>
            <p:cNvSpPr/>
            <p:nvPr/>
          </p:nvSpPr>
          <p:spPr>
            <a:xfrm>
              <a:off x="5956075" y="2328237"/>
              <a:ext cx="660852" cy="660852"/>
            </a:xfrm>
            <a:prstGeom prst="ellipse">
              <a:avLst/>
            </a:prstGeom>
            <a:solidFill>
              <a:srgbClr val="7F35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8" name="Oval 24"/>
            <p:cNvSpPr/>
            <p:nvPr/>
          </p:nvSpPr>
          <p:spPr>
            <a:xfrm>
              <a:off x="6001772" y="2373934"/>
              <a:ext cx="569458" cy="569458"/>
            </a:xfrm>
            <a:prstGeom prst="ellipse">
              <a:avLst/>
            </a:prstGeom>
            <a:solidFill>
              <a:srgbClr val="7F35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9" name="Oval 26"/>
            <p:cNvSpPr/>
            <p:nvPr/>
          </p:nvSpPr>
          <p:spPr>
            <a:xfrm>
              <a:off x="5956073" y="5122665"/>
              <a:ext cx="660852" cy="660852"/>
            </a:xfrm>
            <a:prstGeom prst="ellipse">
              <a:avLst/>
            </a:prstGeom>
            <a:solidFill>
              <a:srgbClr val="F3BE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0" name="Oval 27"/>
            <p:cNvSpPr/>
            <p:nvPr/>
          </p:nvSpPr>
          <p:spPr>
            <a:xfrm>
              <a:off x="6001771" y="5168362"/>
              <a:ext cx="569458" cy="569458"/>
            </a:xfrm>
            <a:prstGeom prst="ellipse">
              <a:avLst/>
            </a:prstGeom>
            <a:solidFill>
              <a:srgbClr val="F3BE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3" name="Oval 29"/>
            <p:cNvSpPr/>
            <p:nvPr/>
          </p:nvSpPr>
          <p:spPr>
            <a:xfrm>
              <a:off x="7006007" y="4689679"/>
              <a:ext cx="660852" cy="660852"/>
            </a:xfrm>
            <a:prstGeom prst="ellipse">
              <a:avLst/>
            </a:prstGeom>
            <a:solidFill>
              <a:srgbClr val="FE67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4" name="Oval 30"/>
            <p:cNvSpPr/>
            <p:nvPr/>
          </p:nvSpPr>
          <p:spPr>
            <a:xfrm>
              <a:off x="7051703" y="4735376"/>
              <a:ext cx="569458" cy="569458"/>
            </a:xfrm>
            <a:prstGeom prst="ellipse">
              <a:avLst/>
            </a:prstGeom>
            <a:solidFill>
              <a:srgbClr val="FE67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5" name="Oval 32"/>
            <p:cNvSpPr/>
            <p:nvPr/>
          </p:nvSpPr>
          <p:spPr>
            <a:xfrm>
              <a:off x="7370344" y="3726246"/>
              <a:ext cx="660852" cy="660852"/>
            </a:xfrm>
            <a:prstGeom prst="ellipse">
              <a:avLst/>
            </a:prstGeom>
            <a:solidFill>
              <a:srgbClr val="E33947"/>
            </a:solidFill>
            <a:ln w="9525">
              <a:noFill/>
              <a:round/>
            </a:ln>
          </p:spPr>
          <p:txBody>
            <a:bodyPr lIns="144000" tIns="0" rIns="144000" bIns="0" anchor="ctr"/>
            <a:lstStyle/>
            <a:p>
              <a:pPr marL="541655" algn="ctr">
                <a:tabLst>
                  <a:tab pos="541020" algn="l"/>
                </a:tabLst>
              </a:pPr>
              <a:endParaRPr lang="id-ID"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33"/>
            <p:cNvSpPr/>
            <p:nvPr/>
          </p:nvSpPr>
          <p:spPr>
            <a:xfrm>
              <a:off x="7416041" y="3771943"/>
              <a:ext cx="569458" cy="569458"/>
            </a:xfrm>
            <a:prstGeom prst="ellipse">
              <a:avLst/>
            </a:prstGeom>
            <a:solidFill>
              <a:srgbClr val="E33947"/>
            </a:solidFill>
            <a:ln w="9525">
              <a:noFill/>
              <a:round/>
            </a:ln>
          </p:spPr>
          <p:txBody>
            <a:bodyPr lIns="144000" tIns="0" rIns="144000" bIns="0" anchor="ctr"/>
            <a:lstStyle/>
            <a:p>
              <a:pPr marL="541655" algn="ctr">
                <a:tabLst>
                  <a:tab pos="541020" algn="l"/>
                </a:tabLst>
              </a:pPr>
              <a:endParaRPr lang="id-ID"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35"/>
            <p:cNvSpPr/>
            <p:nvPr/>
          </p:nvSpPr>
          <p:spPr>
            <a:xfrm>
              <a:off x="4541804" y="3733999"/>
              <a:ext cx="660852" cy="660852"/>
            </a:xfrm>
            <a:prstGeom prst="ellipse">
              <a:avLst/>
            </a:prstGeom>
            <a:solidFill>
              <a:srgbClr val="CB34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Oval 36"/>
            <p:cNvSpPr/>
            <p:nvPr/>
          </p:nvSpPr>
          <p:spPr>
            <a:xfrm>
              <a:off x="4587501" y="3779696"/>
              <a:ext cx="569458" cy="569458"/>
            </a:xfrm>
            <a:prstGeom prst="ellipse">
              <a:avLst/>
            </a:prstGeom>
            <a:solidFill>
              <a:srgbClr val="CB34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grpSp>
          <p:nvGrpSpPr>
            <p:cNvPr id="39" name="Group 37"/>
            <p:cNvGrpSpPr/>
            <p:nvPr/>
          </p:nvGrpSpPr>
          <p:grpSpPr>
            <a:xfrm>
              <a:off x="4906139" y="4689679"/>
              <a:ext cx="660852" cy="660852"/>
              <a:chOff x="5391150" y="2190750"/>
              <a:chExt cx="1790700" cy="1790700"/>
            </a:xfrm>
          </p:grpSpPr>
          <p:sp>
            <p:nvSpPr>
              <p:cNvPr id="56" name="Oval 38"/>
              <p:cNvSpPr/>
              <p:nvPr/>
            </p:nvSpPr>
            <p:spPr>
              <a:xfrm>
                <a:off x="5391150" y="2190750"/>
                <a:ext cx="1790700" cy="1790700"/>
              </a:xfrm>
              <a:prstGeom prst="ellipse">
                <a:avLst/>
              </a:prstGeom>
              <a:solidFill>
                <a:srgbClr val="E33947"/>
              </a:solidFill>
              <a:ln w="9525">
                <a:noFill/>
                <a:round/>
              </a:ln>
            </p:spPr>
            <p:txBody>
              <a:bodyPr lIns="144000" tIns="0" rIns="144000" bIns="0" anchor="ctr"/>
              <a:lstStyle/>
              <a:p>
                <a:pPr marL="541655" algn="ctr">
                  <a:tabLst>
                    <a:tab pos="541020" algn="l"/>
                  </a:tabLst>
                </a:pPr>
                <a:endParaRPr lang="id-ID" sz="5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Oval 39"/>
              <p:cNvSpPr/>
              <p:nvPr/>
            </p:nvSpPr>
            <p:spPr>
              <a:xfrm>
                <a:off x="5514975" y="2314575"/>
                <a:ext cx="1543050" cy="1543050"/>
              </a:xfrm>
              <a:prstGeom prst="ellipse">
                <a:avLst/>
              </a:prstGeom>
              <a:solidFill>
                <a:srgbClr val="E33947"/>
              </a:solidFill>
              <a:ln w="9525">
                <a:noFill/>
                <a:round/>
              </a:ln>
            </p:spPr>
            <p:txBody>
              <a:bodyPr lIns="144000" tIns="0" rIns="144000" bIns="0" anchor="ctr"/>
              <a:lstStyle/>
              <a:p>
                <a:pPr marL="541655" algn="ctr">
                  <a:tabLst>
                    <a:tab pos="541020" algn="l"/>
                  </a:tabLst>
                </a:pPr>
                <a:endParaRPr lang="id-ID" sz="5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Oval 41"/>
            <p:cNvSpPr/>
            <p:nvPr/>
          </p:nvSpPr>
          <p:spPr>
            <a:xfrm>
              <a:off x="4887634" y="2791928"/>
              <a:ext cx="660852" cy="660852"/>
            </a:xfrm>
            <a:prstGeom prst="ellipse">
              <a:avLst/>
            </a:prstGeom>
            <a:solidFill>
              <a:srgbClr val="FE67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1" name="Oval 42"/>
            <p:cNvSpPr/>
            <p:nvPr/>
          </p:nvSpPr>
          <p:spPr>
            <a:xfrm>
              <a:off x="4933331" y="2837625"/>
              <a:ext cx="569458" cy="569458"/>
            </a:xfrm>
            <a:prstGeom prst="ellipse">
              <a:avLst/>
            </a:prstGeom>
            <a:solidFill>
              <a:srgbClr val="FE67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grpSp>
          <p:nvGrpSpPr>
            <p:cNvPr id="42" name="Group 43"/>
            <p:cNvGrpSpPr/>
            <p:nvPr/>
          </p:nvGrpSpPr>
          <p:grpSpPr>
            <a:xfrm>
              <a:off x="6984365" y="2746230"/>
              <a:ext cx="660852" cy="660852"/>
              <a:chOff x="5391148" y="2190750"/>
              <a:chExt cx="1790700" cy="1790700"/>
            </a:xfrm>
          </p:grpSpPr>
          <p:sp>
            <p:nvSpPr>
              <p:cNvPr id="54" name="Oval 44"/>
              <p:cNvSpPr/>
              <p:nvPr/>
            </p:nvSpPr>
            <p:spPr>
              <a:xfrm>
                <a:off x="5391148" y="2190750"/>
                <a:ext cx="1790700" cy="1790700"/>
              </a:xfrm>
              <a:prstGeom prst="ellipse">
                <a:avLst/>
              </a:prstGeom>
              <a:solidFill>
                <a:srgbClr val="CB34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55" name="Oval 45"/>
              <p:cNvSpPr/>
              <p:nvPr/>
            </p:nvSpPr>
            <p:spPr>
              <a:xfrm>
                <a:off x="5514974" y="2314577"/>
                <a:ext cx="1543049" cy="1543049"/>
              </a:xfrm>
              <a:prstGeom prst="ellipse">
                <a:avLst/>
              </a:prstGeom>
              <a:solidFill>
                <a:srgbClr val="CB3485"/>
              </a:solidFill>
              <a:ln>
                <a:solidFill>
                  <a:srgbClr val="CB34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43" name="Freeform 106"/>
            <p:cNvSpPr>
              <a:spLocks noEditPoints="1"/>
            </p:cNvSpPr>
            <p:nvPr/>
          </p:nvSpPr>
          <p:spPr bwMode="auto">
            <a:xfrm>
              <a:off x="6075103" y="5299048"/>
              <a:ext cx="411884" cy="306516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4" y="0"/>
                </a:cxn>
                <a:cxn ang="0">
                  <a:pos x="18" y="7"/>
                </a:cxn>
                <a:cxn ang="0">
                  <a:pos x="7" y="18"/>
                </a:cxn>
                <a:cxn ang="0">
                  <a:pos x="0" y="33"/>
                </a:cxn>
                <a:cxn ang="0">
                  <a:pos x="0" y="214"/>
                </a:cxn>
                <a:cxn ang="0">
                  <a:pos x="0" y="221"/>
                </a:cxn>
                <a:cxn ang="0">
                  <a:pos x="7" y="237"/>
                </a:cxn>
                <a:cxn ang="0">
                  <a:pos x="18" y="248"/>
                </a:cxn>
                <a:cxn ang="0">
                  <a:pos x="34" y="256"/>
                </a:cxn>
                <a:cxn ang="0">
                  <a:pos x="299" y="256"/>
                </a:cxn>
                <a:cxn ang="0">
                  <a:pos x="308" y="256"/>
                </a:cxn>
                <a:cxn ang="0">
                  <a:pos x="322" y="248"/>
                </a:cxn>
                <a:cxn ang="0">
                  <a:pos x="335" y="237"/>
                </a:cxn>
                <a:cxn ang="0">
                  <a:pos x="340" y="221"/>
                </a:cxn>
                <a:cxn ang="0">
                  <a:pos x="342" y="42"/>
                </a:cxn>
                <a:cxn ang="0">
                  <a:pos x="340" y="33"/>
                </a:cxn>
                <a:cxn ang="0">
                  <a:pos x="335" y="18"/>
                </a:cxn>
                <a:cxn ang="0">
                  <a:pos x="322" y="7"/>
                </a:cxn>
                <a:cxn ang="0">
                  <a:pos x="308" y="0"/>
                </a:cxn>
                <a:cxn ang="0">
                  <a:pos x="299" y="0"/>
                </a:cxn>
                <a:cxn ang="0">
                  <a:pos x="319" y="36"/>
                </a:cxn>
                <a:cxn ang="0">
                  <a:pos x="320" y="42"/>
                </a:cxn>
                <a:cxn ang="0">
                  <a:pos x="320" y="214"/>
                </a:cxn>
                <a:cxn ang="0">
                  <a:pos x="228" y="114"/>
                </a:cxn>
                <a:cxn ang="0">
                  <a:pos x="299" y="20"/>
                </a:cxn>
                <a:cxn ang="0">
                  <a:pos x="170" y="134"/>
                </a:cxn>
                <a:cxn ang="0">
                  <a:pos x="38" y="22"/>
                </a:cxn>
                <a:cxn ang="0">
                  <a:pos x="299" y="20"/>
                </a:cxn>
                <a:cxn ang="0">
                  <a:pos x="21" y="218"/>
                </a:cxn>
                <a:cxn ang="0">
                  <a:pos x="21" y="42"/>
                </a:cxn>
                <a:cxn ang="0">
                  <a:pos x="21" y="36"/>
                </a:cxn>
                <a:cxn ang="0">
                  <a:pos x="21" y="218"/>
                </a:cxn>
                <a:cxn ang="0">
                  <a:pos x="41" y="234"/>
                </a:cxn>
                <a:cxn ang="0">
                  <a:pos x="128" y="127"/>
                </a:cxn>
                <a:cxn ang="0">
                  <a:pos x="163" y="158"/>
                </a:cxn>
                <a:cxn ang="0">
                  <a:pos x="170" y="160"/>
                </a:cxn>
                <a:cxn ang="0">
                  <a:pos x="174" y="160"/>
                </a:cxn>
                <a:cxn ang="0">
                  <a:pos x="212" y="127"/>
                </a:cxn>
                <a:cxn ang="0">
                  <a:pos x="306" y="234"/>
                </a:cxn>
                <a:cxn ang="0">
                  <a:pos x="41" y="234"/>
                </a:cxn>
              </a:cxnLst>
              <a:rect l="0" t="0" r="r" b="b"/>
              <a:pathLst>
                <a:path w="342" h="256">
                  <a:moveTo>
                    <a:pt x="299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34" y="0"/>
                  </a:lnTo>
                  <a:lnTo>
                    <a:pt x="25" y="2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7" y="18"/>
                  </a:lnTo>
                  <a:lnTo>
                    <a:pt x="3" y="25"/>
                  </a:lnTo>
                  <a:lnTo>
                    <a:pt x="0" y="33"/>
                  </a:lnTo>
                  <a:lnTo>
                    <a:pt x="0" y="42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21"/>
                  </a:lnTo>
                  <a:lnTo>
                    <a:pt x="3" y="230"/>
                  </a:lnTo>
                  <a:lnTo>
                    <a:pt x="7" y="237"/>
                  </a:lnTo>
                  <a:lnTo>
                    <a:pt x="12" y="243"/>
                  </a:lnTo>
                  <a:lnTo>
                    <a:pt x="18" y="248"/>
                  </a:lnTo>
                  <a:lnTo>
                    <a:pt x="25" y="252"/>
                  </a:lnTo>
                  <a:lnTo>
                    <a:pt x="34" y="256"/>
                  </a:lnTo>
                  <a:lnTo>
                    <a:pt x="41" y="256"/>
                  </a:lnTo>
                  <a:lnTo>
                    <a:pt x="299" y="256"/>
                  </a:lnTo>
                  <a:lnTo>
                    <a:pt x="299" y="256"/>
                  </a:lnTo>
                  <a:lnTo>
                    <a:pt x="308" y="256"/>
                  </a:lnTo>
                  <a:lnTo>
                    <a:pt x="315" y="252"/>
                  </a:lnTo>
                  <a:lnTo>
                    <a:pt x="322" y="248"/>
                  </a:lnTo>
                  <a:lnTo>
                    <a:pt x="330" y="243"/>
                  </a:lnTo>
                  <a:lnTo>
                    <a:pt x="335" y="237"/>
                  </a:lnTo>
                  <a:lnTo>
                    <a:pt x="339" y="230"/>
                  </a:lnTo>
                  <a:lnTo>
                    <a:pt x="340" y="221"/>
                  </a:lnTo>
                  <a:lnTo>
                    <a:pt x="342" y="214"/>
                  </a:lnTo>
                  <a:lnTo>
                    <a:pt x="342" y="42"/>
                  </a:lnTo>
                  <a:lnTo>
                    <a:pt x="342" y="42"/>
                  </a:lnTo>
                  <a:lnTo>
                    <a:pt x="340" y="33"/>
                  </a:lnTo>
                  <a:lnTo>
                    <a:pt x="339" y="25"/>
                  </a:lnTo>
                  <a:lnTo>
                    <a:pt x="335" y="18"/>
                  </a:lnTo>
                  <a:lnTo>
                    <a:pt x="330" y="11"/>
                  </a:lnTo>
                  <a:lnTo>
                    <a:pt x="322" y="7"/>
                  </a:lnTo>
                  <a:lnTo>
                    <a:pt x="315" y="2"/>
                  </a:lnTo>
                  <a:lnTo>
                    <a:pt x="308" y="0"/>
                  </a:lnTo>
                  <a:lnTo>
                    <a:pt x="299" y="0"/>
                  </a:lnTo>
                  <a:lnTo>
                    <a:pt x="299" y="0"/>
                  </a:lnTo>
                  <a:close/>
                  <a:moveTo>
                    <a:pt x="228" y="114"/>
                  </a:moveTo>
                  <a:lnTo>
                    <a:pt x="319" y="36"/>
                  </a:lnTo>
                  <a:lnTo>
                    <a:pt x="319" y="36"/>
                  </a:lnTo>
                  <a:lnTo>
                    <a:pt x="320" y="42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8"/>
                  </a:lnTo>
                  <a:lnTo>
                    <a:pt x="228" y="114"/>
                  </a:lnTo>
                  <a:close/>
                  <a:moveTo>
                    <a:pt x="299" y="20"/>
                  </a:moveTo>
                  <a:lnTo>
                    <a:pt x="299" y="20"/>
                  </a:lnTo>
                  <a:lnTo>
                    <a:pt x="302" y="22"/>
                  </a:lnTo>
                  <a:lnTo>
                    <a:pt x="170" y="134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41" y="20"/>
                  </a:lnTo>
                  <a:lnTo>
                    <a:pt x="299" y="20"/>
                  </a:lnTo>
                  <a:close/>
                  <a:moveTo>
                    <a:pt x="21" y="218"/>
                  </a:moveTo>
                  <a:lnTo>
                    <a:pt x="21" y="218"/>
                  </a:lnTo>
                  <a:lnTo>
                    <a:pt x="21" y="214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1" y="36"/>
                  </a:lnTo>
                  <a:lnTo>
                    <a:pt x="112" y="114"/>
                  </a:lnTo>
                  <a:lnTo>
                    <a:pt x="21" y="218"/>
                  </a:lnTo>
                  <a:close/>
                  <a:moveTo>
                    <a:pt x="41" y="234"/>
                  </a:moveTo>
                  <a:lnTo>
                    <a:pt x="41" y="234"/>
                  </a:lnTo>
                  <a:lnTo>
                    <a:pt x="36" y="234"/>
                  </a:lnTo>
                  <a:lnTo>
                    <a:pt x="128" y="127"/>
                  </a:lnTo>
                  <a:lnTo>
                    <a:pt x="163" y="158"/>
                  </a:lnTo>
                  <a:lnTo>
                    <a:pt x="163" y="158"/>
                  </a:lnTo>
                  <a:lnTo>
                    <a:pt x="166" y="160"/>
                  </a:lnTo>
                  <a:lnTo>
                    <a:pt x="170" y="160"/>
                  </a:lnTo>
                  <a:lnTo>
                    <a:pt x="170" y="160"/>
                  </a:lnTo>
                  <a:lnTo>
                    <a:pt x="174" y="160"/>
                  </a:lnTo>
                  <a:lnTo>
                    <a:pt x="177" y="158"/>
                  </a:lnTo>
                  <a:lnTo>
                    <a:pt x="212" y="127"/>
                  </a:lnTo>
                  <a:lnTo>
                    <a:pt x="306" y="234"/>
                  </a:lnTo>
                  <a:lnTo>
                    <a:pt x="306" y="234"/>
                  </a:lnTo>
                  <a:lnTo>
                    <a:pt x="299" y="234"/>
                  </a:lnTo>
                  <a:lnTo>
                    <a:pt x="41" y="2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grpSp>
          <p:nvGrpSpPr>
            <p:cNvPr id="44" name="Group 85"/>
            <p:cNvGrpSpPr/>
            <p:nvPr/>
          </p:nvGrpSpPr>
          <p:grpSpPr>
            <a:xfrm>
              <a:off x="6110397" y="2414922"/>
              <a:ext cx="363793" cy="483465"/>
              <a:chOff x="5575100" y="3734191"/>
              <a:chExt cx="315602" cy="419419"/>
            </a:xfrm>
            <a:solidFill>
              <a:schemeClr val="bg1"/>
            </a:solidFill>
          </p:grpSpPr>
          <p:sp>
            <p:nvSpPr>
              <p:cNvPr id="52" name="Freeform 108"/>
              <p:cNvSpPr>
                <a:spLocks noEditPoints="1"/>
              </p:cNvSpPr>
              <p:nvPr/>
            </p:nvSpPr>
            <p:spPr bwMode="auto">
              <a:xfrm>
                <a:off x="5575100" y="3734191"/>
                <a:ext cx="315602" cy="419419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3" name="Freeform 109"/>
              <p:cNvSpPr/>
              <p:nvPr/>
            </p:nvSpPr>
            <p:spPr bwMode="auto">
              <a:xfrm>
                <a:off x="5732901" y="3788176"/>
                <a:ext cx="103817" cy="103817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  <p:sp>
          <p:nvSpPr>
            <p:cNvPr id="45" name="Freeform 81"/>
            <p:cNvSpPr>
              <a:spLocks noEditPoints="1"/>
            </p:cNvSpPr>
            <p:nvPr/>
          </p:nvSpPr>
          <p:spPr bwMode="auto">
            <a:xfrm>
              <a:off x="5072773" y="2966910"/>
              <a:ext cx="327443" cy="328728"/>
            </a:xfrm>
            <a:custGeom>
              <a:avLst/>
              <a:gdLst>
                <a:gd name="T0" fmla="*/ 375548 w 249"/>
                <a:gd name="T1" fmla="*/ 139802 h 250"/>
                <a:gd name="T2" fmla="*/ 321899 w 249"/>
                <a:gd name="T3" fmla="*/ 193446 h 250"/>
                <a:gd name="T4" fmla="*/ 247114 w 249"/>
                <a:gd name="T5" fmla="*/ 212954 h 250"/>
                <a:gd name="T6" fmla="*/ 292635 w 249"/>
                <a:gd name="T7" fmla="*/ 167437 h 250"/>
                <a:gd name="T8" fmla="*/ 294261 w 249"/>
                <a:gd name="T9" fmla="*/ 165811 h 250"/>
                <a:gd name="T10" fmla="*/ 347911 w 249"/>
                <a:gd name="T11" fmla="*/ 112166 h 250"/>
                <a:gd name="T12" fmla="*/ 347911 w 249"/>
                <a:gd name="T13" fmla="*/ 56896 h 250"/>
                <a:gd name="T14" fmla="*/ 294261 w 249"/>
                <a:gd name="T15" fmla="*/ 56896 h 250"/>
                <a:gd name="T16" fmla="*/ 238985 w 249"/>
                <a:gd name="T17" fmla="*/ 112166 h 250"/>
                <a:gd name="T18" fmla="*/ 238985 w 249"/>
                <a:gd name="T19" fmla="*/ 112166 h 250"/>
                <a:gd name="T20" fmla="*/ 238985 w 249"/>
                <a:gd name="T21" fmla="*/ 112166 h 250"/>
                <a:gd name="T22" fmla="*/ 193464 w 249"/>
                <a:gd name="T23" fmla="*/ 159309 h 250"/>
                <a:gd name="T24" fmla="*/ 212973 w 249"/>
                <a:gd name="T25" fmla="*/ 84531 h 250"/>
                <a:gd name="T26" fmla="*/ 266623 w 249"/>
                <a:gd name="T27" fmla="*/ 30886 h 250"/>
                <a:gd name="T28" fmla="*/ 375548 w 249"/>
                <a:gd name="T29" fmla="*/ 30886 h 250"/>
                <a:gd name="T30" fmla="*/ 375548 w 249"/>
                <a:gd name="T31" fmla="*/ 139802 h 250"/>
                <a:gd name="T32" fmla="*/ 152821 w 249"/>
                <a:gd name="T33" fmla="*/ 281229 h 250"/>
                <a:gd name="T34" fmla="*/ 152821 w 249"/>
                <a:gd name="T35" fmla="*/ 281229 h 250"/>
                <a:gd name="T36" fmla="*/ 138189 w 249"/>
                <a:gd name="T37" fmla="*/ 287731 h 250"/>
                <a:gd name="T38" fmla="*/ 118680 w 249"/>
                <a:gd name="T39" fmla="*/ 268224 h 250"/>
                <a:gd name="T40" fmla="*/ 125183 w 249"/>
                <a:gd name="T41" fmla="*/ 253594 h 250"/>
                <a:gd name="T42" fmla="*/ 253617 w 249"/>
                <a:gd name="T43" fmla="*/ 125171 h 250"/>
                <a:gd name="T44" fmla="*/ 268249 w 249"/>
                <a:gd name="T45" fmla="*/ 118669 h 250"/>
                <a:gd name="T46" fmla="*/ 287758 w 249"/>
                <a:gd name="T47" fmla="*/ 138176 h 250"/>
                <a:gd name="T48" fmla="*/ 282881 w 249"/>
                <a:gd name="T49" fmla="*/ 151181 h 250"/>
                <a:gd name="T50" fmla="*/ 282881 w 249"/>
                <a:gd name="T51" fmla="*/ 151181 h 250"/>
                <a:gd name="T52" fmla="*/ 152821 w 249"/>
                <a:gd name="T53" fmla="*/ 281229 h 250"/>
                <a:gd name="T54" fmla="*/ 112177 w 249"/>
                <a:gd name="T55" fmla="*/ 238963 h 250"/>
                <a:gd name="T56" fmla="*/ 56901 w 249"/>
                <a:gd name="T57" fmla="*/ 294234 h 250"/>
                <a:gd name="T58" fmla="*/ 56901 w 249"/>
                <a:gd name="T59" fmla="*/ 347878 h 250"/>
                <a:gd name="T60" fmla="*/ 112177 w 249"/>
                <a:gd name="T61" fmla="*/ 347878 h 250"/>
                <a:gd name="T62" fmla="*/ 165827 w 249"/>
                <a:gd name="T63" fmla="*/ 294234 h 250"/>
                <a:gd name="T64" fmla="*/ 167452 w 249"/>
                <a:gd name="T65" fmla="*/ 292608 h 250"/>
                <a:gd name="T66" fmla="*/ 212973 w 249"/>
                <a:gd name="T67" fmla="*/ 247091 h 250"/>
                <a:gd name="T68" fmla="*/ 193464 w 249"/>
                <a:gd name="T69" fmla="*/ 321869 h 250"/>
                <a:gd name="T70" fmla="*/ 139815 w 249"/>
                <a:gd name="T71" fmla="*/ 375514 h 250"/>
                <a:gd name="T72" fmla="*/ 30889 w 249"/>
                <a:gd name="T73" fmla="*/ 375514 h 250"/>
                <a:gd name="T74" fmla="*/ 30889 w 249"/>
                <a:gd name="T75" fmla="*/ 266598 h 250"/>
                <a:gd name="T76" fmla="*/ 84539 w 249"/>
                <a:gd name="T77" fmla="*/ 212954 h 250"/>
                <a:gd name="T78" fmla="*/ 159324 w 249"/>
                <a:gd name="T79" fmla="*/ 191821 h 250"/>
                <a:gd name="T80" fmla="*/ 112177 w 249"/>
                <a:gd name="T81" fmla="*/ 238963 h 250"/>
                <a:gd name="T82" fmla="*/ 112177 w 249"/>
                <a:gd name="T83" fmla="*/ 238963 h 25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49" h="250">
                  <a:moveTo>
                    <a:pt x="231" y="86"/>
                  </a:moveTo>
                  <a:cubicBezTo>
                    <a:pt x="198" y="119"/>
                    <a:pt x="198" y="119"/>
                    <a:pt x="198" y="119"/>
                  </a:cubicBezTo>
                  <a:cubicBezTo>
                    <a:pt x="185" y="131"/>
                    <a:pt x="168" y="136"/>
                    <a:pt x="152" y="131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1" y="102"/>
                  </a:cubicBezTo>
                  <a:cubicBezTo>
                    <a:pt x="214" y="69"/>
                    <a:pt x="214" y="69"/>
                    <a:pt x="214" y="69"/>
                  </a:cubicBezTo>
                  <a:cubicBezTo>
                    <a:pt x="223" y="60"/>
                    <a:pt x="223" y="45"/>
                    <a:pt x="214" y="35"/>
                  </a:cubicBezTo>
                  <a:cubicBezTo>
                    <a:pt x="205" y="26"/>
                    <a:pt x="190" y="26"/>
                    <a:pt x="181" y="35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19" y="98"/>
                    <a:pt x="119" y="98"/>
                    <a:pt x="119" y="98"/>
                  </a:cubicBezTo>
                  <a:cubicBezTo>
                    <a:pt x="114" y="82"/>
                    <a:pt x="118" y="64"/>
                    <a:pt x="131" y="52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83" y="0"/>
                    <a:pt x="212" y="0"/>
                    <a:pt x="231" y="19"/>
                  </a:cubicBezTo>
                  <a:cubicBezTo>
                    <a:pt x="249" y="37"/>
                    <a:pt x="249" y="67"/>
                    <a:pt x="231" y="86"/>
                  </a:cubicBezTo>
                  <a:moveTo>
                    <a:pt x="94" y="173"/>
                  </a:moveTo>
                  <a:cubicBezTo>
                    <a:pt x="94" y="173"/>
                    <a:pt x="94" y="173"/>
                    <a:pt x="94" y="173"/>
                  </a:cubicBezTo>
                  <a:cubicBezTo>
                    <a:pt x="91" y="176"/>
                    <a:pt x="88" y="177"/>
                    <a:pt x="85" y="177"/>
                  </a:cubicBezTo>
                  <a:cubicBezTo>
                    <a:pt x="78" y="177"/>
                    <a:pt x="73" y="172"/>
                    <a:pt x="73" y="165"/>
                  </a:cubicBezTo>
                  <a:cubicBezTo>
                    <a:pt x="73" y="162"/>
                    <a:pt x="75" y="158"/>
                    <a:pt x="77" y="15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5"/>
                    <a:pt x="162" y="73"/>
                    <a:pt x="165" y="73"/>
                  </a:cubicBezTo>
                  <a:cubicBezTo>
                    <a:pt x="172" y="73"/>
                    <a:pt x="177" y="78"/>
                    <a:pt x="177" y="85"/>
                  </a:cubicBezTo>
                  <a:cubicBezTo>
                    <a:pt x="177" y="88"/>
                    <a:pt x="176" y="91"/>
                    <a:pt x="174" y="93"/>
                  </a:cubicBezTo>
                  <a:cubicBezTo>
                    <a:pt x="174" y="93"/>
                    <a:pt x="174" y="93"/>
                    <a:pt x="174" y="93"/>
                  </a:cubicBezTo>
                  <a:lnTo>
                    <a:pt x="94" y="173"/>
                  </a:lnTo>
                  <a:close/>
                  <a:moveTo>
                    <a:pt x="69" y="147"/>
                  </a:moveTo>
                  <a:cubicBezTo>
                    <a:pt x="35" y="181"/>
                    <a:pt x="35" y="181"/>
                    <a:pt x="35" y="181"/>
                  </a:cubicBezTo>
                  <a:cubicBezTo>
                    <a:pt x="26" y="190"/>
                    <a:pt x="26" y="205"/>
                    <a:pt x="35" y="214"/>
                  </a:cubicBezTo>
                  <a:cubicBezTo>
                    <a:pt x="45" y="224"/>
                    <a:pt x="60" y="224"/>
                    <a:pt x="69" y="214"/>
                  </a:cubicBezTo>
                  <a:cubicBezTo>
                    <a:pt x="102" y="181"/>
                    <a:pt x="102" y="181"/>
                    <a:pt x="102" y="181"/>
                  </a:cubicBezTo>
                  <a:cubicBezTo>
                    <a:pt x="102" y="181"/>
                    <a:pt x="103" y="180"/>
                    <a:pt x="103" y="180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5" y="168"/>
                    <a:pt x="131" y="185"/>
                    <a:pt x="119" y="198"/>
                  </a:cubicBezTo>
                  <a:cubicBezTo>
                    <a:pt x="86" y="231"/>
                    <a:pt x="86" y="231"/>
                    <a:pt x="86" y="231"/>
                  </a:cubicBezTo>
                  <a:cubicBezTo>
                    <a:pt x="67" y="250"/>
                    <a:pt x="37" y="250"/>
                    <a:pt x="19" y="231"/>
                  </a:cubicBezTo>
                  <a:cubicBezTo>
                    <a:pt x="0" y="213"/>
                    <a:pt x="0" y="183"/>
                    <a:pt x="19" y="164"/>
                  </a:cubicBezTo>
                  <a:cubicBezTo>
                    <a:pt x="52" y="131"/>
                    <a:pt x="52" y="131"/>
                    <a:pt x="52" y="131"/>
                  </a:cubicBezTo>
                  <a:cubicBezTo>
                    <a:pt x="65" y="118"/>
                    <a:pt x="82" y="114"/>
                    <a:pt x="98" y="118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25"/>
            <p:cNvSpPr>
              <a:spLocks noEditPoints="1"/>
            </p:cNvSpPr>
            <p:nvPr/>
          </p:nvSpPr>
          <p:spPr bwMode="auto">
            <a:xfrm>
              <a:off x="7172276" y="2920095"/>
              <a:ext cx="313123" cy="313123"/>
            </a:xfrm>
            <a:custGeom>
              <a:avLst/>
              <a:gdLst>
                <a:gd name="T0" fmla="*/ 291133 w 115"/>
                <a:gd name="T1" fmla="*/ 250272 h 115"/>
                <a:gd name="T2" fmla="*/ 240057 w 115"/>
                <a:gd name="T3" fmla="*/ 199196 h 115"/>
                <a:gd name="T4" fmla="*/ 260488 w 115"/>
                <a:gd name="T5" fmla="*/ 127690 h 115"/>
                <a:gd name="T6" fmla="*/ 130244 w 115"/>
                <a:gd name="T7" fmla="*/ 0 h 115"/>
                <a:gd name="T8" fmla="*/ 0 w 115"/>
                <a:gd name="T9" fmla="*/ 127690 h 115"/>
                <a:gd name="T10" fmla="*/ 130244 w 115"/>
                <a:gd name="T11" fmla="*/ 257934 h 115"/>
                <a:gd name="T12" fmla="*/ 199196 w 115"/>
                <a:gd name="T13" fmla="*/ 237503 h 115"/>
                <a:gd name="T14" fmla="*/ 250272 w 115"/>
                <a:gd name="T15" fmla="*/ 288579 h 115"/>
                <a:gd name="T16" fmla="*/ 265595 w 115"/>
                <a:gd name="T17" fmla="*/ 288579 h 115"/>
                <a:gd name="T18" fmla="*/ 291133 w 115"/>
                <a:gd name="T19" fmla="*/ 263041 h 115"/>
                <a:gd name="T20" fmla="*/ 291133 w 115"/>
                <a:gd name="T21" fmla="*/ 250272 h 115"/>
                <a:gd name="T22" fmla="*/ 130244 w 115"/>
                <a:gd name="T23" fmla="*/ 222181 h 115"/>
                <a:gd name="T24" fmla="*/ 38307 w 115"/>
                <a:gd name="T25" fmla="*/ 127690 h 115"/>
                <a:gd name="T26" fmla="*/ 130244 w 115"/>
                <a:gd name="T27" fmla="*/ 35753 h 115"/>
                <a:gd name="T28" fmla="*/ 222181 w 115"/>
                <a:gd name="T29" fmla="*/ 127690 h 115"/>
                <a:gd name="T30" fmla="*/ 130244 w 115"/>
                <a:gd name="T31" fmla="*/ 222181 h 11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" h="115">
                  <a:moveTo>
                    <a:pt x="114" y="98"/>
                  </a:moveTo>
                  <a:cubicBezTo>
                    <a:pt x="94" y="78"/>
                    <a:pt x="94" y="78"/>
                    <a:pt x="94" y="78"/>
                  </a:cubicBezTo>
                  <a:cubicBezTo>
                    <a:pt x="99" y="70"/>
                    <a:pt x="102" y="60"/>
                    <a:pt x="102" y="50"/>
                  </a:cubicBezTo>
                  <a:cubicBezTo>
                    <a:pt x="102" y="22"/>
                    <a:pt x="79" y="0"/>
                    <a:pt x="51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78"/>
                    <a:pt x="23" y="101"/>
                    <a:pt x="51" y="101"/>
                  </a:cubicBezTo>
                  <a:cubicBezTo>
                    <a:pt x="61" y="101"/>
                    <a:pt x="71" y="98"/>
                    <a:pt x="78" y="9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100" y="115"/>
                    <a:pt x="102" y="115"/>
                    <a:pt x="104" y="113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1"/>
                    <a:pt x="115" y="99"/>
                    <a:pt x="114" y="98"/>
                  </a:cubicBezTo>
                  <a:close/>
                  <a:moveTo>
                    <a:pt x="51" y="87"/>
                  </a:moveTo>
                  <a:cubicBezTo>
                    <a:pt x="31" y="87"/>
                    <a:pt x="15" y="70"/>
                    <a:pt x="15" y="50"/>
                  </a:cubicBezTo>
                  <a:cubicBezTo>
                    <a:pt x="15" y="30"/>
                    <a:pt x="31" y="14"/>
                    <a:pt x="51" y="14"/>
                  </a:cubicBezTo>
                  <a:cubicBezTo>
                    <a:pt x="71" y="14"/>
                    <a:pt x="87" y="30"/>
                    <a:pt x="87" y="50"/>
                  </a:cubicBezTo>
                  <a:cubicBezTo>
                    <a:pt x="87" y="70"/>
                    <a:pt x="71" y="87"/>
                    <a:pt x="51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 noEditPoints="1"/>
            </p:cNvSpPr>
            <p:nvPr/>
          </p:nvSpPr>
          <p:spPr bwMode="auto">
            <a:xfrm>
              <a:off x="5096012" y="4903580"/>
              <a:ext cx="280964" cy="267424"/>
            </a:xfrm>
            <a:custGeom>
              <a:avLst/>
              <a:gdLst>
                <a:gd name="T0" fmla="*/ 204680 w 103"/>
                <a:gd name="T1" fmla="*/ 2559 h 98"/>
                <a:gd name="T2" fmla="*/ 191887 w 103"/>
                <a:gd name="T3" fmla="*/ 0 h 98"/>
                <a:gd name="T4" fmla="*/ 133042 w 103"/>
                <a:gd name="T5" fmla="*/ 33273 h 98"/>
                <a:gd name="T6" fmla="*/ 71638 w 103"/>
                <a:gd name="T7" fmla="*/ 0 h 98"/>
                <a:gd name="T8" fmla="*/ 58845 w 103"/>
                <a:gd name="T9" fmla="*/ 2559 h 98"/>
                <a:gd name="T10" fmla="*/ 0 w 103"/>
                <a:gd name="T11" fmla="*/ 71664 h 98"/>
                <a:gd name="T12" fmla="*/ 0 w 103"/>
                <a:gd name="T13" fmla="*/ 87021 h 98"/>
                <a:gd name="T14" fmla="*/ 133042 w 103"/>
                <a:gd name="T15" fmla="*/ 250825 h 98"/>
                <a:gd name="T16" fmla="*/ 263525 w 103"/>
                <a:gd name="T17" fmla="*/ 87021 h 98"/>
                <a:gd name="T18" fmla="*/ 263525 w 103"/>
                <a:gd name="T19" fmla="*/ 71664 h 98"/>
                <a:gd name="T20" fmla="*/ 204680 w 103"/>
                <a:gd name="T21" fmla="*/ 2559 h 98"/>
                <a:gd name="T22" fmla="*/ 235382 w 103"/>
                <a:gd name="T23" fmla="*/ 87021 h 98"/>
                <a:gd name="T24" fmla="*/ 133042 w 103"/>
                <a:gd name="T25" fmla="*/ 214993 h 98"/>
                <a:gd name="T26" fmla="*/ 30702 w 103"/>
                <a:gd name="T27" fmla="*/ 87021 h 98"/>
                <a:gd name="T28" fmla="*/ 30702 w 103"/>
                <a:gd name="T29" fmla="*/ 74224 h 98"/>
                <a:gd name="T30" fmla="*/ 63962 w 103"/>
                <a:gd name="T31" fmla="*/ 30713 h 98"/>
                <a:gd name="T32" fmla="*/ 71638 w 103"/>
                <a:gd name="T33" fmla="*/ 30713 h 98"/>
                <a:gd name="T34" fmla="*/ 110015 w 103"/>
                <a:gd name="T35" fmla="*/ 51189 h 98"/>
                <a:gd name="T36" fmla="*/ 133042 w 103"/>
                <a:gd name="T37" fmla="*/ 76783 h 98"/>
                <a:gd name="T38" fmla="*/ 153510 w 103"/>
                <a:gd name="T39" fmla="*/ 51189 h 98"/>
                <a:gd name="T40" fmla="*/ 191887 w 103"/>
                <a:gd name="T41" fmla="*/ 30713 h 98"/>
                <a:gd name="T42" fmla="*/ 202121 w 103"/>
                <a:gd name="T43" fmla="*/ 30713 h 98"/>
                <a:gd name="T44" fmla="*/ 235382 w 103"/>
                <a:gd name="T45" fmla="*/ 74224 h 98"/>
                <a:gd name="T46" fmla="*/ 235382 w 103"/>
                <a:gd name="T47" fmla="*/ 87021 h 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03" h="98">
                  <a:moveTo>
                    <a:pt x="80" y="1"/>
                  </a:moveTo>
                  <a:cubicBezTo>
                    <a:pt x="78" y="0"/>
                    <a:pt x="77" y="0"/>
                    <a:pt x="75" y="0"/>
                  </a:cubicBezTo>
                  <a:cubicBezTo>
                    <a:pt x="64" y="0"/>
                    <a:pt x="58" y="5"/>
                    <a:pt x="52" y="13"/>
                  </a:cubicBezTo>
                  <a:cubicBezTo>
                    <a:pt x="45" y="5"/>
                    <a:pt x="40" y="0"/>
                    <a:pt x="28" y="0"/>
                  </a:cubicBezTo>
                  <a:cubicBezTo>
                    <a:pt x="27" y="0"/>
                    <a:pt x="25" y="0"/>
                    <a:pt x="23" y="1"/>
                  </a:cubicBezTo>
                  <a:cubicBezTo>
                    <a:pt x="13" y="2"/>
                    <a:pt x="2" y="11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" y="51"/>
                    <a:pt x="14" y="72"/>
                    <a:pt x="52" y="98"/>
                  </a:cubicBezTo>
                  <a:cubicBezTo>
                    <a:pt x="89" y="72"/>
                    <a:pt x="102" y="51"/>
                    <a:pt x="103" y="34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2" y="11"/>
                    <a:pt x="90" y="2"/>
                    <a:pt x="80" y="1"/>
                  </a:cubicBezTo>
                  <a:close/>
                  <a:moveTo>
                    <a:pt x="92" y="34"/>
                  </a:moveTo>
                  <a:cubicBezTo>
                    <a:pt x="90" y="49"/>
                    <a:pt x="77" y="65"/>
                    <a:pt x="52" y="84"/>
                  </a:cubicBezTo>
                  <a:cubicBezTo>
                    <a:pt x="26" y="65"/>
                    <a:pt x="13" y="49"/>
                    <a:pt x="12" y="34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17"/>
                    <a:pt x="20" y="12"/>
                    <a:pt x="25" y="12"/>
                  </a:cubicBezTo>
                  <a:cubicBezTo>
                    <a:pt x="26" y="12"/>
                    <a:pt x="27" y="12"/>
                    <a:pt x="28" y="12"/>
                  </a:cubicBezTo>
                  <a:cubicBezTo>
                    <a:pt x="35" y="12"/>
                    <a:pt x="38" y="14"/>
                    <a:pt x="43" y="2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6" y="14"/>
                    <a:pt x="69" y="12"/>
                    <a:pt x="75" y="12"/>
                  </a:cubicBezTo>
                  <a:cubicBezTo>
                    <a:pt x="76" y="12"/>
                    <a:pt x="78" y="12"/>
                    <a:pt x="79" y="12"/>
                  </a:cubicBezTo>
                  <a:cubicBezTo>
                    <a:pt x="83" y="12"/>
                    <a:pt x="91" y="17"/>
                    <a:pt x="92" y="29"/>
                  </a:cubicBezTo>
                  <a:lnTo>
                    <a:pt x="92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31"/>
            <p:cNvSpPr/>
            <p:nvPr/>
          </p:nvSpPr>
          <p:spPr bwMode="auto">
            <a:xfrm>
              <a:off x="7175367" y="4866538"/>
              <a:ext cx="312082" cy="316810"/>
            </a:xfrm>
            <a:custGeom>
              <a:avLst/>
              <a:gdLst>
                <a:gd name="T0" fmla="*/ 209550 w 61"/>
                <a:gd name="T1" fmla="*/ 168121 h 62"/>
                <a:gd name="T2" fmla="*/ 168327 w 61"/>
                <a:gd name="T3" fmla="*/ 212725 h 62"/>
                <a:gd name="T4" fmla="*/ 123669 w 61"/>
                <a:gd name="T5" fmla="*/ 168121 h 62"/>
                <a:gd name="T6" fmla="*/ 123669 w 61"/>
                <a:gd name="T7" fmla="*/ 164690 h 62"/>
                <a:gd name="T8" fmla="*/ 72140 w 61"/>
                <a:gd name="T9" fmla="*/ 140673 h 62"/>
                <a:gd name="T10" fmla="*/ 44658 w 61"/>
                <a:gd name="T11" fmla="*/ 150966 h 62"/>
                <a:gd name="T12" fmla="*/ 0 w 61"/>
                <a:gd name="T13" fmla="*/ 106363 h 62"/>
                <a:gd name="T14" fmla="*/ 44658 w 61"/>
                <a:gd name="T15" fmla="*/ 61759 h 62"/>
                <a:gd name="T16" fmla="*/ 72140 w 61"/>
                <a:gd name="T17" fmla="*/ 75483 h 62"/>
                <a:gd name="T18" fmla="*/ 123669 w 61"/>
                <a:gd name="T19" fmla="*/ 51466 h 62"/>
                <a:gd name="T20" fmla="*/ 123669 w 61"/>
                <a:gd name="T21" fmla="*/ 44604 h 62"/>
                <a:gd name="T22" fmla="*/ 168327 w 61"/>
                <a:gd name="T23" fmla="*/ 0 h 62"/>
                <a:gd name="T24" fmla="*/ 209550 w 61"/>
                <a:gd name="T25" fmla="*/ 44604 h 62"/>
                <a:gd name="T26" fmla="*/ 168327 w 61"/>
                <a:gd name="T27" fmla="*/ 89207 h 62"/>
                <a:gd name="T28" fmla="*/ 137410 w 61"/>
                <a:gd name="T29" fmla="*/ 78914 h 62"/>
                <a:gd name="T30" fmla="*/ 85881 w 61"/>
                <a:gd name="T31" fmla="*/ 102931 h 62"/>
                <a:gd name="T32" fmla="*/ 85881 w 61"/>
                <a:gd name="T33" fmla="*/ 106363 h 62"/>
                <a:gd name="T34" fmla="*/ 85881 w 61"/>
                <a:gd name="T35" fmla="*/ 113225 h 62"/>
                <a:gd name="T36" fmla="*/ 137410 w 61"/>
                <a:gd name="T37" fmla="*/ 137242 h 62"/>
                <a:gd name="T38" fmla="*/ 168327 w 61"/>
                <a:gd name="T39" fmla="*/ 123518 h 62"/>
                <a:gd name="T40" fmla="*/ 209550 w 61"/>
                <a:gd name="T41" fmla="*/ 168121 h 6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0"/>
            <p:cNvSpPr>
              <a:spLocks noEditPoints="1"/>
            </p:cNvSpPr>
            <p:nvPr/>
          </p:nvSpPr>
          <p:spPr bwMode="auto">
            <a:xfrm>
              <a:off x="7504919" y="3883116"/>
              <a:ext cx="393588" cy="324183"/>
            </a:xfrm>
            <a:custGeom>
              <a:avLst/>
              <a:gdLst>
                <a:gd name="T0" fmla="*/ 390376 w 256"/>
                <a:gd name="T1" fmla="*/ 357188 h 224"/>
                <a:gd name="T2" fmla="*/ 19199 w 256"/>
                <a:gd name="T3" fmla="*/ 357188 h 224"/>
                <a:gd name="T4" fmla="*/ 0 w 256"/>
                <a:gd name="T5" fmla="*/ 338053 h 224"/>
                <a:gd name="T6" fmla="*/ 0 w 256"/>
                <a:gd name="T7" fmla="*/ 19135 h 224"/>
                <a:gd name="T8" fmla="*/ 19199 w 256"/>
                <a:gd name="T9" fmla="*/ 0 h 224"/>
                <a:gd name="T10" fmla="*/ 390376 w 256"/>
                <a:gd name="T11" fmla="*/ 0 h 224"/>
                <a:gd name="T12" fmla="*/ 409575 w 256"/>
                <a:gd name="T13" fmla="*/ 19135 h 224"/>
                <a:gd name="T14" fmla="*/ 409575 w 256"/>
                <a:gd name="T15" fmla="*/ 338053 h 224"/>
                <a:gd name="T16" fmla="*/ 390376 w 256"/>
                <a:gd name="T17" fmla="*/ 357188 h 224"/>
                <a:gd name="T18" fmla="*/ 38398 w 256"/>
                <a:gd name="T19" fmla="*/ 19135 h 224"/>
                <a:gd name="T20" fmla="*/ 19199 w 256"/>
                <a:gd name="T21" fmla="*/ 38270 h 224"/>
                <a:gd name="T22" fmla="*/ 38398 w 256"/>
                <a:gd name="T23" fmla="*/ 57405 h 224"/>
                <a:gd name="T24" fmla="*/ 57596 w 256"/>
                <a:gd name="T25" fmla="*/ 38270 h 224"/>
                <a:gd name="T26" fmla="*/ 38398 w 256"/>
                <a:gd name="T27" fmla="*/ 19135 h 224"/>
                <a:gd name="T28" fmla="*/ 95994 w 256"/>
                <a:gd name="T29" fmla="*/ 19135 h 224"/>
                <a:gd name="T30" fmla="*/ 76795 w 256"/>
                <a:gd name="T31" fmla="*/ 38270 h 224"/>
                <a:gd name="T32" fmla="*/ 95994 w 256"/>
                <a:gd name="T33" fmla="*/ 57405 h 224"/>
                <a:gd name="T34" fmla="*/ 115193 w 256"/>
                <a:gd name="T35" fmla="*/ 38270 h 224"/>
                <a:gd name="T36" fmla="*/ 95994 w 256"/>
                <a:gd name="T37" fmla="*/ 19135 h 224"/>
                <a:gd name="T38" fmla="*/ 153591 w 256"/>
                <a:gd name="T39" fmla="*/ 19135 h 224"/>
                <a:gd name="T40" fmla="*/ 134392 w 256"/>
                <a:gd name="T41" fmla="*/ 38270 h 224"/>
                <a:gd name="T42" fmla="*/ 153591 w 256"/>
                <a:gd name="T43" fmla="*/ 57405 h 224"/>
                <a:gd name="T44" fmla="*/ 172789 w 256"/>
                <a:gd name="T45" fmla="*/ 38270 h 224"/>
                <a:gd name="T46" fmla="*/ 153591 w 256"/>
                <a:gd name="T47" fmla="*/ 19135 h 224"/>
                <a:gd name="T48" fmla="*/ 390376 w 256"/>
                <a:gd name="T49" fmla="*/ 76540 h 224"/>
                <a:gd name="T50" fmla="*/ 371177 w 256"/>
                <a:gd name="T51" fmla="*/ 76540 h 224"/>
                <a:gd name="T52" fmla="*/ 38398 w 256"/>
                <a:gd name="T53" fmla="*/ 76540 h 224"/>
                <a:gd name="T54" fmla="*/ 19199 w 256"/>
                <a:gd name="T55" fmla="*/ 76540 h 224"/>
                <a:gd name="T56" fmla="*/ 19199 w 256"/>
                <a:gd name="T57" fmla="*/ 338053 h 224"/>
                <a:gd name="T58" fmla="*/ 390376 w 256"/>
                <a:gd name="T59" fmla="*/ 338053 h 224"/>
                <a:gd name="T60" fmla="*/ 390376 w 256"/>
                <a:gd name="T61" fmla="*/ 76540 h 2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6" h="224">
                  <a:moveTo>
                    <a:pt x="244" y="224"/>
                  </a:moveTo>
                  <a:cubicBezTo>
                    <a:pt x="12" y="224"/>
                    <a:pt x="12" y="224"/>
                    <a:pt x="12" y="224"/>
                  </a:cubicBezTo>
                  <a:cubicBezTo>
                    <a:pt x="5" y="224"/>
                    <a:pt x="0" y="219"/>
                    <a:pt x="0" y="2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212"/>
                    <a:pt x="256" y="212"/>
                    <a:pt x="256" y="212"/>
                  </a:cubicBezTo>
                  <a:cubicBezTo>
                    <a:pt x="256" y="219"/>
                    <a:pt x="251" y="224"/>
                    <a:pt x="244" y="224"/>
                  </a:cubicBezTo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moveTo>
                    <a:pt x="60" y="12"/>
                  </a:moveTo>
                  <a:cubicBezTo>
                    <a:pt x="53" y="12"/>
                    <a:pt x="48" y="17"/>
                    <a:pt x="48" y="24"/>
                  </a:cubicBezTo>
                  <a:cubicBezTo>
                    <a:pt x="48" y="31"/>
                    <a:pt x="53" y="36"/>
                    <a:pt x="60" y="36"/>
                  </a:cubicBezTo>
                  <a:cubicBezTo>
                    <a:pt x="67" y="36"/>
                    <a:pt x="72" y="31"/>
                    <a:pt x="72" y="24"/>
                  </a:cubicBezTo>
                  <a:cubicBezTo>
                    <a:pt x="72" y="17"/>
                    <a:pt x="67" y="12"/>
                    <a:pt x="60" y="12"/>
                  </a:cubicBezTo>
                  <a:moveTo>
                    <a:pt x="96" y="12"/>
                  </a:moveTo>
                  <a:cubicBezTo>
                    <a:pt x="89" y="12"/>
                    <a:pt x="84" y="17"/>
                    <a:pt x="84" y="24"/>
                  </a:cubicBezTo>
                  <a:cubicBezTo>
                    <a:pt x="84" y="31"/>
                    <a:pt x="89" y="36"/>
                    <a:pt x="96" y="36"/>
                  </a:cubicBezTo>
                  <a:cubicBezTo>
                    <a:pt x="103" y="36"/>
                    <a:pt x="108" y="31"/>
                    <a:pt x="108" y="24"/>
                  </a:cubicBezTo>
                  <a:cubicBezTo>
                    <a:pt x="108" y="17"/>
                    <a:pt x="103" y="12"/>
                    <a:pt x="96" y="12"/>
                  </a:cubicBezTo>
                  <a:moveTo>
                    <a:pt x="244" y="48"/>
                  </a:moveTo>
                  <a:cubicBezTo>
                    <a:pt x="232" y="48"/>
                    <a:pt x="232" y="48"/>
                    <a:pt x="23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244" y="212"/>
                    <a:pt x="244" y="212"/>
                    <a:pt x="244" y="212"/>
                  </a:cubicBezTo>
                  <a:lnTo>
                    <a:pt x="244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0"/>
            <p:cNvSpPr>
              <a:spLocks noEditPoints="1"/>
            </p:cNvSpPr>
            <p:nvPr/>
          </p:nvSpPr>
          <p:spPr bwMode="auto">
            <a:xfrm>
              <a:off x="4700335" y="3902114"/>
              <a:ext cx="319894" cy="275887"/>
            </a:xfrm>
            <a:custGeom>
              <a:avLst/>
              <a:gdLst>
                <a:gd name="T0" fmla="*/ 243621 w 117"/>
                <a:gd name="T1" fmla="*/ 17934 h 101"/>
                <a:gd name="T2" fmla="*/ 243621 w 117"/>
                <a:gd name="T3" fmla="*/ 35868 h 101"/>
                <a:gd name="T4" fmla="*/ 38466 w 117"/>
                <a:gd name="T5" fmla="*/ 92232 h 101"/>
                <a:gd name="T6" fmla="*/ 0 w 117"/>
                <a:gd name="T7" fmla="*/ 71736 h 101"/>
                <a:gd name="T8" fmla="*/ 0 w 117"/>
                <a:gd name="T9" fmla="*/ 184465 h 101"/>
                <a:gd name="T10" fmla="*/ 38466 w 117"/>
                <a:gd name="T11" fmla="*/ 166531 h 101"/>
                <a:gd name="T12" fmla="*/ 61546 w 117"/>
                <a:gd name="T13" fmla="*/ 171655 h 101"/>
                <a:gd name="T14" fmla="*/ 53853 w 117"/>
                <a:gd name="T15" fmla="*/ 194713 h 101"/>
                <a:gd name="T16" fmla="*/ 74368 w 117"/>
                <a:gd name="T17" fmla="*/ 228019 h 101"/>
                <a:gd name="T18" fmla="*/ 128221 w 117"/>
                <a:gd name="T19" fmla="*/ 243391 h 101"/>
                <a:gd name="T20" fmla="*/ 135915 w 117"/>
                <a:gd name="T21" fmla="*/ 243391 h 101"/>
                <a:gd name="T22" fmla="*/ 164123 w 117"/>
                <a:gd name="T23" fmla="*/ 222895 h 101"/>
                <a:gd name="T24" fmla="*/ 169252 w 117"/>
                <a:gd name="T25" fmla="*/ 199837 h 101"/>
                <a:gd name="T26" fmla="*/ 243621 w 117"/>
                <a:gd name="T27" fmla="*/ 220333 h 101"/>
                <a:gd name="T28" fmla="*/ 243621 w 117"/>
                <a:gd name="T29" fmla="*/ 240829 h 101"/>
                <a:gd name="T30" fmla="*/ 300038 w 117"/>
                <a:gd name="T31" fmla="*/ 258763 h 101"/>
                <a:gd name="T32" fmla="*/ 300038 w 117"/>
                <a:gd name="T33" fmla="*/ 0 h 101"/>
                <a:gd name="T34" fmla="*/ 243621 w 117"/>
                <a:gd name="T35" fmla="*/ 17934 h 101"/>
                <a:gd name="T36" fmla="*/ 146172 w 117"/>
                <a:gd name="T37" fmla="*/ 217771 h 101"/>
                <a:gd name="T38" fmla="*/ 133350 w 117"/>
                <a:gd name="T39" fmla="*/ 225457 h 101"/>
                <a:gd name="T40" fmla="*/ 79497 w 117"/>
                <a:gd name="T41" fmla="*/ 210085 h 101"/>
                <a:gd name="T42" fmla="*/ 71804 w 117"/>
                <a:gd name="T43" fmla="*/ 199837 h 101"/>
                <a:gd name="T44" fmla="*/ 79497 w 117"/>
                <a:gd name="T45" fmla="*/ 176779 h 101"/>
                <a:gd name="T46" fmla="*/ 151301 w 117"/>
                <a:gd name="T47" fmla="*/ 197275 h 101"/>
                <a:gd name="T48" fmla="*/ 146172 w 117"/>
                <a:gd name="T49" fmla="*/ 217771 h 101"/>
                <a:gd name="T50" fmla="*/ 243621 w 117"/>
                <a:gd name="T51" fmla="*/ 128100 h 101"/>
                <a:gd name="T52" fmla="*/ 38466 w 117"/>
                <a:gd name="T53" fmla="*/ 128100 h 101"/>
                <a:gd name="T54" fmla="*/ 38466 w 117"/>
                <a:gd name="T55" fmla="*/ 110166 h 101"/>
                <a:gd name="T56" fmla="*/ 243621 w 117"/>
                <a:gd name="T57" fmla="*/ 53802 h 101"/>
                <a:gd name="T58" fmla="*/ 243621 w 117"/>
                <a:gd name="T59" fmla="*/ 128100 h 101"/>
                <a:gd name="T60" fmla="*/ 279523 w 117"/>
                <a:gd name="T61" fmla="*/ 128100 h 101"/>
                <a:gd name="T62" fmla="*/ 261572 w 117"/>
                <a:gd name="T63" fmla="*/ 128100 h 101"/>
                <a:gd name="T64" fmla="*/ 261572 w 117"/>
                <a:gd name="T65" fmla="*/ 35868 h 101"/>
                <a:gd name="T66" fmla="*/ 279523 w 117"/>
                <a:gd name="T67" fmla="*/ 35868 h 101"/>
                <a:gd name="T68" fmla="*/ 279523 w 117"/>
                <a:gd name="T69" fmla="*/ 128100 h 1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7" h="101">
                  <a:moveTo>
                    <a:pt x="95" y="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82"/>
                    <a:pt x="23" y="88"/>
                    <a:pt x="29" y="89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8" y="95"/>
                    <a:pt x="62" y="92"/>
                    <a:pt x="64" y="8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95" y="7"/>
                  </a:lnTo>
                  <a:close/>
                  <a:moveTo>
                    <a:pt x="57" y="85"/>
                  </a:moveTo>
                  <a:cubicBezTo>
                    <a:pt x="56" y="87"/>
                    <a:pt x="54" y="88"/>
                    <a:pt x="52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82"/>
                    <a:pt x="28" y="80"/>
                    <a:pt x="28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59" y="77"/>
                    <a:pt x="59" y="77"/>
                    <a:pt x="59" y="77"/>
                  </a:cubicBezTo>
                  <a:lnTo>
                    <a:pt x="57" y="85"/>
                  </a:lnTo>
                  <a:close/>
                  <a:moveTo>
                    <a:pt x="9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95" y="21"/>
                    <a:pt x="95" y="21"/>
                    <a:pt x="95" y="21"/>
                  </a:cubicBezTo>
                  <a:lnTo>
                    <a:pt x="95" y="50"/>
                  </a:lnTo>
                  <a:close/>
                  <a:moveTo>
                    <a:pt x="109" y="50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9" y="14"/>
                    <a:pt x="109" y="14"/>
                    <a:pt x="109" y="14"/>
                  </a:cubicBezTo>
                  <a:lnTo>
                    <a:pt x="10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Placeholder 73"/>
            <p:cNvSpPr txBox="1"/>
            <p:nvPr/>
          </p:nvSpPr>
          <p:spPr>
            <a:xfrm>
              <a:off x="5623294" y="3857630"/>
              <a:ext cx="1365254" cy="66828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措施</a:t>
              </a:r>
              <a:endParaRPr lang="id-ID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627815" y="2064753"/>
            <a:ext cx="2795001" cy="741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</a:t>
            </a:r>
            <a:endParaRPr lang="zh-CN" altLang="en-US" dirty="0"/>
          </a:p>
        </p:txBody>
      </p:sp>
      <p:sp>
        <p:nvSpPr>
          <p:cNvPr id="64" name="矩形 63"/>
          <p:cNvSpPr/>
          <p:nvPr/>
        </p:nvSpPr>
        <p:spPr>
          <a:xfrm>
            <a:off x="1223862" y="3026239"/>
            <a:ext cx="2795001" cy="741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</a:t>
            </a:r>
            <a:endParaRPr lang="zh-CN" altLang="en-US" dirty="0"/>
          </a:p>
        </p:txBody>
      </p:sp>
      <p:sp>
        <p:nvSpPr>
          <p:cNvPr id="65" name="矩形 64"/>
          <p:cNvSpPr/>
          <p:nvPr/>
        </p:nvSpPr>
        <p:spPr>
          <a:xfrm>
            <a:off x="1387509" y="3987725"/>
            <a:ext cx="2795001" cy="741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</a:t>
            </a:r>
            <a:endParaRPr lang="zh-CN" altLang="en-US" dirty="0"/>
          </a:p>
        </p:txBody>
      </p:sp>
      <p:sp>
        <p:nvSpPr>
          <p:cNvPr id="66" name="矩形 65"/>
          <p:cNvSpPr/>
          <p:nvPr/>
        </p:nvSpPr>
        <p:spPr>
          <a:xfrm>
            <a:off x="1764587" y="4949211"/>
            <a:ext cx="2795001" cy="741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</a:t>
            </a:r>
            <a:endParaRPr lang="zh-CN" altLang="en-US" dirty="0"/>
          </a:p>
        </p:txBody>
      </p:sp>
      <p:sp>
        <p:nvSpPr>
          <p:cNvPr id="67" name="矩形 66"/>
          <p:cNvSpPr/>
          <p:nvPr/>
        </p:nvSpPr>
        <p:spPr>
          <a:xfrm>
            <a:off x="7819622" y="2049653"/>
            <a:ext cx="2795001" cy="741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</a:t>
            </a:r>
            <a:endParaRPr lang="zh-CN" altLang="en-US" dirty="0"/>
          </a:p>
        </p:txBody>
      </p:sp>
      <p:sp>
        <p:nvSpPr>
          <p:cNvPr id="68" name="矩形 67"/>
          <p:cNvSpPr/>
          <p:nvPr/>
        </p:nvSpPr>
        <p:spPr>
          <a:xfrm>
            <a:off x="8149143" y="3073612"/>
            <a:ext cx="2795001" cy="741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</a:t>
            </a:r>
            <a:endParaRPr lang="zh-CN" altLang="en-US" dirty="0"/>
          </a:p>
        </p:txBody>
      </p:sp>
      <p:sp>
        <p:nvSpPr>
          <p:cNvPr id="69" name="矩形 68"/>
          <p:cNvSpPr/>
          <p:nvPr/>
        </p:nvSpPr>
        <p:spPr>
          <a:xfrm>
            <a:off x="8151278" y="4079875"/>
            <a:ext cx="2795001" cy="741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</a:t>
            </a:r>
            <a:endParaRPr lang="zh-CN" altLang="en-US" dirty="0"/>
          </a:p>
        </p:txBody>
      </p:sp>
      <p:sp>
        <p:nvSpPr>
          <p:cNvPr id="70" name="矩形 69"/>
          <p:cNvSpPr/>
          <p:nvPr/>
        </p:nvSpPr>
        <p:spPr>
          <a:xfrm>
            <a:off x="7819621" y="5044240"/>
            <a:ext cx="2795001" cy="741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</a:t>
            </a: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改正措施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7607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CORRECTIVE MEASURE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88418" y="1366186"/>
            <a:ext cx="9207138" cy="4832908"/>
            <a:chOff x="2072449" y="1496640"/>
            <a:chExt cx="7839075" cy="4114800"/>
          </a:xfrm>
        </p:grpSpPr>
        <p:sp>
          <p:nvSpPr>
            <p:cNvPr id="12" name="KSO_GT1.1"/>
            <p:cNvSpPr txBox="1"/>
            <p:nvPr/>
          </p:nvSpPr>
          <p:spPr>
            <a:xfrm>
              <a:off x="2278824" y="3993777"/>
              <a:ext cx="1419225" cy="703263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algn="ctr" defTabSz="657860" eaLnBrk="1" hangingPunct="1">
                <a:lnSpc>
                  <a:spcPct val="130000"/>
                </a:lnSpc>
                <a:defRPr/>
              </a:pPr>
              <a:r>
                <a:rPr lang="zh-CN" altLang="en-US" sz="2000" kern="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此处输入文本</a:t>
              </a:r>
              <a:endParaRPr lang="zh-CN" altLang="en-US" sz="2000" kern="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defTabSz="657860" eaLnBrk="1" hangingPunct="1">
                <a:lnSpc>
                  <a:spcPct val="130000"/>
                </a:lnSpc>
                <a:defRPr/>
              </a:pPr>
              <a:r>
                <a:rPr lang="zh-CN" altLang="en-US" sz="2000" kern="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此处输入文本</a:t>
              </a:r>
              <a:endParaRPr lang="zh-CN" altLang="en-US" sz="2000" kern="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任意多边形 7"/>
            <p:cNvSpPr/>
            <p:nvPr/>
          </p:nvSpPr>
          <p:spPr>
            <a:xfrm>
              <a:off x="2072449" y="1496640"/>
              <a:ext cx="1831975" cy="2455862"/>
            </a:xfrm>
            <a:custGeom>
              <a:avLst/>
              <a:gdLst>
                <a:gd name="connsiteX0" fmla="*/ 848292 w 1696584"/>
                <a:gd name="connsiteY0" fmla="*/ 102876 h 2273362"/>
                <a:gd name="connsiteX1" fmla="*/ 102876 w 1696584"/>
                <a:gd name="connsiteY1" fmla="*/ 848291 h 2273362"/>
                <a:gd name="connsiteX2" fmla="*/ 848292 w 1696584"/>
                <a:gd name="connsiteY2" fmla="*/ 1593706 h 2273362"/>
                <a:gd name="connsiteX3" fmla="*/ 1593709 w 1696584"/>
                <a:gd name="connsiteY3" fmla="*/ 848291 h 2273362"/>
                <a:gd name="connsiteX4" fmla="*/ 848292 w 1696584"/>
                <a:gd name="connsiteY4" fmla="*/ 102876 h 2273362"/>
                <a:gd name="connsiteX5" fmla="*/ 848293 w 1696584"/>
                <a:gd name="connsiteY5" fmla="*/ 0 h 2273362"/>
                <a:gd name="connsiteX6" fmla="*/ 1448126 w 1696584"/>
                <a:gd name="connsiteY6" fmla="*/ 248458 h 2273362"/>
                <a:gd name="connsiteX7" fmla="*/ 1448125 w 1696584"/>
                <a:gd name="connsiteY7" fmla="*/ 1448123 h 2273362"/>
                <a:gd name="connsiteX8" fmla="*/ 848291 w 1696584"/>
                <a:gd name="connsiteY8" fmla="*/ 2273362 h 2273362"/>
                <a:gd name="connsiteX9" fmla="*/ 248459 w 1696584"/>
                <a:gd name="connsiteY9" fmla="*/ 1448124 h 2273362"/>
                <a:gd name="connsiteX10" fmla="*/ 248460 w 1696584"/>
                <a:gd name="connsiteY10" fmla="*/ 248458 h 2273362"/>
                <a:gd name="connsiteX11" fmla="*/ 848293 w 1696584"/>
                <a:gd name="connsiteY11" fmla="*/ 0 h 227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6584" h="2273362">
                  <a:moveTo>
                    <a:pt x="848292" y="102876"/>
                  </a:moveTo>
                  <a:cubicBezTo>
                    <a:pt x="436611" y="102876"/>
                    <a:pt x="102877" y="436610"/>
                    <a:pt x="102876" y="848291"/>
                  </a:cubicBezTo>
                  <a:cubicBezTo>
                    <a:pt x="102877" y="1259972"/>
                    <a:pt x="436611" y="1593706"/>
                    <a:pt x="848292" y="1593706"/>
                  </a:cubicBezTo>
                  <a:cubicBezTo>
                    <a:pt x="1259974" y="1593706"/>
                    <a:pt x="1593708" y="1259972"/>
                    <a:pt x="1593709" y="848291"/>
                  </a:cubicBezTo>
                  <a:cubicBezTo>
                    <a:pt x="1593708" y="436610"/>
                    <a:pt x="1259974" y="102876"/>
                    <a:pt x="848292" y="102876"/>
                  </a:cubicBezTo>
                  <a:close/>
                  <a:moveTo>
                    <a:pt x="848293" y="0"/>
                  </a:moveTo>
                  <a:cubicBezTo>
                    <a:pt x="1065390" y="-1"/>
                    <a:pt x="1282486" y="82819"/>
                    <a:pt x="1448126" y="248458"/>
                  </a:cubicBezTo>
                  <a:cubicBezTo>
                    <a:pt x="1779404" y="579736"/>
                    <a:pt x="1779404" y="1116845"/>
                    <a:pt x="1448125" y="1448123"/>
                  </a:cubicBezTo>
                  <a:cubicBezTo>
                    <a:pt x="1210613" y="1685636"/>
                    <a:pt x="1010668" y="1960714"/>
                    <a:pt x="848291" y="2273362"/>
                  </a:cubicBezTo>
                  <a:cubicBezTo>
                    <a:pt x="685915" y="1960715"/>
                    <a:pt x="485971" y="1685636"/>
                    <a:pt x="248459" y="1448124"/>
                  </a:cubicBezTo>
                  <a:cubicBezTo>
                    <a:pt x="-82819" y="1116846"/>
                    <a:pt x="-82819" y="579738"/>
                    <a:pt x="248460" y="248458"/>
                  </a:cubicBezTo>
                  <a:cubicBezTo>
                    <a:pt x="414100" y="82819"/>
                    <a:pt x="631197" y="-1"/>
                    <a:pt x="848293" y="0"/>
                  </a:cubicBezTo>
                  <a:close/>
                </a:path>
              </a:pathLst>
            </a:cu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KSO_GT2.1"/>
            <p:cNvSpPr txBox="1"/>
            <p:nvPr/>
          </p:nvSpPr>
          <p:spPr>
            <a:xfrm>
              <a:off x="4120324" y="4849440"/>
              <a:ext cx="1731963" cy="704850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algn="ctr" defTabSz="657860" eaLnBrk="1" hangingPunct="1">
                <a:lnSpc>
                  <a:spcPct val="130000"/>
                </a:lnSpc>
                <a:defRPr/>
              </a:pPr>
              <a:r>
                <a:rPr lang="zh-CN" altLang="en-US" sz="2000" kern="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此处输入文本</a:t>
              </a:r>
              <a:endParaRPr lang="zh-CN" altLang="en-US" sz="2000" kern="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defTabSz="657860" eaLnBrk="1" hangingPunct="1">
                <a:lnSpc>
                  <a:spcPct val="130000"/>
                </a:lnSpc>
                <a:defRPr/>
              </a:pPr>
              <a:r>
                <a:rPr lang="zh-CN" altLang="en-US" sz="2000" kern="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此处输入文本</a:t>
              </a:r>
              <a:endParaRPr lang="zh-CN" altLang="en-US" sz="2000" kern="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任意多边形 9"/>
            <p:cNvSpPr/>
            <p:nvPr/>
          </p:nvSpPr>
          <p:spPr>
            <a:xfrm>
              <a:off x="4129849" y="2455490"/>
              <a:ext cx="1749425" cy="2341562"/>
            </a:xfrm>
            <a:custGeom>
              <a:avLst/>
              <a:gdLst>
                <a:gd name="connsiteX0" fmla="*/ 809755 w 1619509"/>
                <a:gd name="connsiteY0" fmla="*/ 98200 h 2170088"/>
                <a:gd name="connsiteX1" fmla="*/ 98201 w 1619509"/>
                <a:gd name="connsiteY1" fmla="*/ 809753 h 2170088"/>
                <a:gd name="connsiteX2" fmla="*/ 809755 w 1619509"/>
                <a:gd name="connsiteY2" fmla="*/ 1521305 h 2170088"/>
                <a:gd name="connsiteX3" fmla="*/ 1521308 w 1619509"/>
                <a:gd name="connsiteY3" fmla="*/ 809753 h 2170088"/>
                <a:gd name="connsiteX4" fmla="*/ 809755 w 1619509"/>
                <a:gd name="connsiteY4" fmla="*/ 98200 h 2170088"/>
                <a:gd name="connsiteX5" fmla="*/ 809755 w 1619509"/>
                <a:gd name="connsiteY5" fmla="*/ 0 h 2170088"/>
                <a:gd name="connsiteX6" fmla="*/ 1382339 w 1619509"/>
                <a:gd name="connsiteY6" fmla="*/ 237171 h 2170088"/>
                <a:gd name="connsiteX7" fmla="*/ 1382338 w 1619509"/>
                <a:gd name="connsiteY7" fmla="*/ 1382338 h 2170088"/>
                <a:gd name="connsiteX8" fmla="*/ 809754 w 1619509"/>
                <a:gd name="connsiteY8" fmla="*/ 2170088 h 2170088"/>
                <a:gd name="connsiteX9" fmla="*/ 237170 w 1619509"/>
                <a:gd name="connsiteY9" fmla="*/ 1382339 h 2170088"/>
                <a:gd name="connsiteX10" fmla="*/ 237171 w 1619509"/>
                <a:gd name="connsiteY10" fmla="*/ 237172 h 2170088"/>
                <a:gd name="connsiteX11" fmla="*/ 809755 w 1619509"/>
                <a:gd name="connsiteY11" fmla="*/ 0 h 21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509" h="2170088">
                  <a:moveTo>
                    <a:pt x="809755" y="98200"/>
                  </a:moveTo>
                  <a:cubicBezTo>
                    <a:pt x="416774" y="98200"/>
                    <a:pt x="98201" y="416773"/>
                    <a:pt x="98201" y="809753"/>
                  </a:cubicBezTo>
                  <a:cubicBezTo>
                    <a:pt x="98201" y="1202732"/>
                    <a:pt x="416774" y="1521305"/>
                    <a:pt x="809755" y="1521305"/>
                  </a:cubicBezTo>
                  <a:cubicBezTo>
                    <a:pt x="1202735" y="1521305"/>
                    <a:pt x="1521308" y="1202732"/>
                    <a:pt x="1521308" y="809753"/>
                  </a:cubicBezTo>
                  <a:cubicBezTo>
                    <a:pt x="1521307" y="416774"/>
                    <a:pt x="1202734" y="98201"/>
                    <a:pt x="809755" y="98200"/>
                  </a:cubicBezTo>
                  <a:close/>
                  <a:moveTo>
                    <a:pt x="809755" y="0"/>
                  </a:moveTo>
                  <a:cubicBezTo>
                    <a:pt x="1016990" y="0"/>
                    <a:pt x="1224224" y="79056"/>
                    <a:pt x="1382339" y="237171"/>
                  </a:cubicBezTo>
                  <a:cubicBezTo>
                    <a:pt x="1698567" y="553400"/>
                    <a:pt x="1698567" y="1066109"/>
                    <a:pt x="1382338" y="1382338"/>
                  </a:cubicBezTo>
                  <a:cubicBezTo>
                    <a:pt x="1155616" y="1609061"/>
                    <a:pt x="964754" y="1871644"/>
                    <a:pt x="809754" y="2170088"/>
                  </a:cubicBezTo>
                  <a:cubicBezTo>
                    <a:pt x="654754" y="1871644"/>
                    <a:pt x="463892" y="1609061"/>
                    <a:pt x="237170" y="1382339"/>
                  </a:cubicBezTo>
                  <a:cubicBezTo>
                    <a:pt x="-79058" y="1066110"/>
                    <a:pt x="-79058" y="553401"/>
                    <a:pt x="237171" y="237172"/>
                  </a:cubicBezTo>
                  <a:cubicBezTo>
                    <a:pt x="395286" y="79057"/>
                    <a:pt x="602521" y="0"/>
                    <a:pt x="809755" y="0"/>
                  </a:cubicBezTo>
                  <a:close/>
                </a:path>
              </a:pathLst>
            </a:custGeom>
            <a:solidFill>
              <a:srgbClr val="F3BE3A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KSO_GT3.1"/>
            <p:cNvSpPr txBox="1"/>
            <p:nvPr/>
          </p:nvSpPr>
          <p:spPr>
            <a:xfrm>
              <a:off x="6120574" y="3952502"/>
              <a:ext cx="1722438" cy="704850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algn="ctr" defTabSz="657860" eaLnBrk="1" hangingPunct="1">
                <a:lnSpc>
                  <a:spcPct val="130000"/>
                </a:lnSpc>
                <a:defRPr/>
              </a:pPr>
              <a:r>
                <a:rPr lang="zh-CN" altLang="en-US" sz="2000" kern="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此处输入文本</a:t>
              </a:r>
              <a:endParaRPr lang="zh-CN" altLang="en-US" sz="2000" kern="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defTabSz="657860" eaLnBrk="1" hangingPunct="1">
                <a:lnSpc>
                  <a:spcPct val="130000"/>
                </a:lnSpc>
                <a:defRPr/>
              </a:pPr>
              <a:r>
                <a:rPr lang="zh-CN" altLang="en-US" sz="2000" kern="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此处输入文本</a:t>
              </a:r>
              <a:endParaRPr lang="zh-CN" altLang="en-US" sz="2000" kern="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任意多边形 11"/>
            <p:cNvSpPr/>
            <p:nvPr/>
          </p:nvSpPr>
          <p:spPr>
            <a:xfrm>
              <a:off x="6107874" y="1496640"/>
              <a:ext cx="1787525" cy="2398712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rgbClr val="7F358E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KSO_GT3.1"/>
            <p:cNvSpPr txBox="1"/>
            <p:nvPr/>
          </p:nvSpPr>
          <p:spPr>
            <a:xfrm>
              <a:off x="8136699" y="4908177"/>
              <a:ext cx="1720850" cy="703263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algn="ctr" defTabSz="657860" eaLnBrk="1" hangingPunct="1">
                <a:lnSpc>
                  <a:spcPct val="130000"/>
                </a:lnSpc>
                <a:defRPr/>
              </a:pPr>
              <a:r>
                <a:rPr lang="zh-CN" altLang="en-US" sz="2000" kern="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此处输入文本</a:t>
              </a:r>
              <a:endParaRPr lang="zh-CN" altLang="en-US" sz="2000" kern="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 defTabSz="657860" eaLnBrk="1" hangingPunct="1">
                <a:lnSpc>
                  <a:spcPct val="130000"/>
                </a:lnSpc>
                <a:defRPr/>
              </a:pPr>
              <a:r>
                <a:rPr lang="zh-CN" altLang="en-US" sz="2000" kern="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此处输入文本</a:t>
              </a:r>
              <a:endParaRPr lang="zh-CN" altLang="en-US" sz="2000" kern="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任意多边形 13"/>
            <p:cNvSpPr/>
            <p:nvPr/>
          </p:nvSpPr>
          <p:spPr>
            <a:xfrm>
              <a:off x="8122412" y="2393577"/>
              <a:ext cx="1789112" cy="2398713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rgbClr val="3723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14"/>
            <p:cNvSpPr>
              <a:spLocks noChangeArrowheads="1"/>
            </p:cNvSpPr>
            <p:nvPr/>
          </p:nvSpPr>
          <p:spPr bwMode="auto">
            <a:xfrm>
              <a:off x="8588961" y="3049215"/>
              <a:ext cx="856013" cy="497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200" b="1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</a:t>
              </a:r>
              <a:endParaRPr lang="zh-CN" altLang="en-US" sz="32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矩形 58"/>
            <p:cNvSpPr>
              <a:spLocks noChangeArrowheads="1"/>
            </p:cNvSpPr>
            <p:nvPr/>
          </p:nvSpPr>
          <p:spPr bwMode="auto">
            <a:xfrm>
              <a:off x="6553786" y="2174502"/>
              <a:ext cx="856013" cy="497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200" b="1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</a:t>
              </a:r>
              <a:endParaRPr lang="zh-CN" altLang="en-US" sz="32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59"/>
            <p:cNvSpPr>
              <a:spLocks noChangeArrowheads="1"/>
            </p:cNvSpPr>
            <p:nvPr/>
          </p:nvSpPr>
          <p:spPr bwMode="auto">
            <a:xfrm>
              <a:off x="4572586" y="3074615"/>
              <a:ext cx="856013" cy="497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200" b="1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</a:t>
              </a:r>
              <a:endParaRPr lang="zh-CN" altLang="en-US" sz="32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60"/>
            <p:cNvSpPr>
              <a:spLocks noChangeArrowheads="1"/>
            </p:cNvSpPr>
            <p:nvPr/>
          </p:nvSpPr>
          <p:spPr bwMode="auto">
            <a:xfrm>
              <a:off x="2560430" y="2274515"/>
              <a:ext cx="856013" cy="497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200" b="1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</a:t>
              </a:r>
              <a:endParaRPr lang="zh-CN" altLang="en-US" sz="32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改正措施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7607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CORRECTIVE MEASURE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组合 33"/>
          <p:cNvGrpSpPr/>
          <p:nvPr/>
        </p:nvGrpSpPr>
        <p:grpSpPr bwMode="auto">
          <a:xfrm>
            <a:off x="4752414" y="2432976"/>
            <a:ext cx="3924300" cy="647700"/>
            <a:chOff x="3193634" y="1696673"/>
            <a:chExt cx="3924300" cy="647700"/>
          </a:xfrm>
        </p:grpSpPr>
        <p:sp>
          <p:nvSpPr>
            <p:cNvPr id="5" name="矩形 6"/>
            <p:cNvSpPr/>
            <p:nvPr/>
          </p:nvSpPr>
          <p:spPr>
            <a:xfrm>
              <a:off x="3193634" y="1696673"/>
              <a:ext cx="3924300" cy="647700"/>
            </a:xfrm>
            <a:custGeom>
              <a:avLst/>
              <a:gdLst/>
              <a:ahLst/>
              <a:cxnLst/>
              <a:rect l="l" t="t" r="r" b="b"/>
              <a:pathLst>
                <a:path w="3924114" h="648072">
                  <a:moveTo>
                    <a:pt x="0" y="0"/>
                  </a:moveTo>
                  <a:lnTo>
                    <a:pt x="3680842" y="0"/>
                  </a:lnTo>
                  <a:cubicBezTo>
                    <a:pt x="3814408" y="0"/>
                    <a:pt x="3922864" y="143025"/>
                    <a:pt x="3924114" y="320229"/>
                  </a:cubicBezTo>
                  <a:cubicBezTo>
                    <a:pt x="3922430" y="207936"/>
                    <a:pt x="3830771" y="117537"/>
                    <a:pt x="3717999" y="117537"/>
                  </a:cubicBezTo>
                  <a:cubicBezTo>
                    <a:pt x="3603953" y="117537"/>
                    <a:pt x="3511500" y="209990"/>
                    <a:pt x="3511500" y="324036"/>
                  </a:cubicBezTo>
                  <a:cubicBezTo>
                    <a:pt x="3511500" y="438082"/>
                    <a:pt x="3603953" y="530535"/>
                    <a:pt x="3717999" y="530535"/>
                  </a:cubicBezTo>
                  <a:cubicBezTo>
                    <a:pt x="3830698" y="530535"/>
                    <a:pt x="3922311" y="440253"/>
                    <a:pt x="3924092" y="328061"/>
                  </a:cubicBezTo>
                  <a:cubicBezTo>
                    <a:pt x="3922745" y="505131"/>
                    <a:pt x="3814335" y="648000"/>
                    <a:pt x="3680842" y="648000"/>
                  </a:cubicBezTo>
                  <a:lnTo>
                    <a:pt x="3680842" y="648072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请在此处输入您的标题</a:t>
              </a:r>
              <a:endPara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6700422" y="1812561"/>
              <a:ext cx="412750" cy="412750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rgbClr val="E33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</a:t>
              </a:r>
              <a:endParaRPr lang="zh-CN" altLang="en-US" sz="2800" dirty="0">
                <a:solidFill>
                  <a:srgbClr val="E339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4"/>
          <p:cNvGrpSpPr/>
          <p:nvPr/>
        </p:nvGrpSpPr>
        <p:grpSpPr bwMode="auto">
          <a:xfrm>
            <a:off x="4752414" y="3598201"/>
            <a:ext cx="3924300" cy="649288"/>
            <a:chOff x="3992147" y="2765060"/>
            <a:chExt cx="3924300" cy="649288"/>
          </a:xfrm>
        </p:grpSpPr>
        <p:sp>
          <p:nvSpPr>
            <p:cNvPr id="8" name="矩形 6"/>
            <p:cNvSpPr/>
            <p:nvPr/>
          </p:nvSpPr>
          <p:spPr>
            <a:xfrm>
              <a:off x="3992147" y="2765060"/>
              <a:ext cx="3924300" cy="649288"/>
            </a:xfrm>
            <a:custGeom>
              <a:avLst/>
              <a:gdLst/>
              <a:ahLst/>
              <a:cxnLst/>
              <a:rect l="l" t="t" r="r" b="b"/>
              <a:pathLst>
                <a:path w="3924114" h="648072">
                  <a:moveTo>
                    <a:pt x="0" y="0"/>
                  </a:moveTo>
                  <a:lnTo>
                    <a:pt x="3680842" y="0"/>
                  </a:lnTo>
                  <a:cubicBezTo>
                    <a:pt x="3814408" y="0"/>
                    <a:pt x="3922864" y="143025"/>
                    <a:pt x="3924114" y="320229"/>
                  </a:cubicBezTo>
                  <a:cubicBezTo>
                    <a:pt x="3922430" y="207936"/>
                    <a:pt x="3830771" y="117537"/>
                    <a:pt x="3717999" y="117537"/>
                  </a:cubicBezTo>
                  <a:cubicBezTo>
                    <a:pt x="3603953" y="117537"/>
                    <a:pt x="3511500" y="209990"/>
                    <a:pt x="3511500" y="324036"/>
                  </a:cubicBezTo>
                  <a:cubicBezTo>
                    <a:pt x="3511500" y="438082"/>
                    <a:pt x="3603953" y="530535"/>
                    <a:pt x="3717999" y="530535"/>
                  </a:cubicBezTo>
                  <a:cubicBezTo>
                    <a:pt x="3830698" y="530535"/>
                    <a:pt x="3922311" y="440253"/>
                    <a:pt x="3924092" y="328061"/>
                  </a:cubicBezTo>
                  <a:cubicBezTo>
                    <a:pt x="3922745" y="505131"/>
                    <a:pt x="3814335" y="648000"/>
                    <a:pt x="3680842" y="648000"/>
                  </a:cubicBezTo>
                  <a:lnTo>
                    <a:pt x="3680842" y="648072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F3BE3A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请在此处输入您的标题</a:t>
              </a:r>
              <a:endPara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7498935" y="2880948"/>
              <a:ext cx="412750" cy="412750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rgbClr val="F49B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</a:t>
              </a:r>
              <a:endParaRPr lang="zh-CN" altLang="en-US" sz="2800" dirty="0">
                <a:solidFill>
                  <a:srgbClr val="F49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3"/>
          <p:cNvGrpSpPr/>
          <p:nvPr/>
        </p:nvGrpSpPr>
        <p:grpSpPr bwMode="auto">
          <a:xfrm>
            <a:off x="4752414" y="4763426"/>
            <a:ext cx="3933825" cy="649288"/>
            <a:chOff x="1569701" y="4933379"/>
            <a:chExt cx="3934656" cy="649287"/>
          </a:xfrm>
        </p:grpSpPr>
        <p:sp>
          <p:nvSpPr>
            <p:cNvPr id="11" name="矩形 6"/>
            <p:cNvSpPr/>
            <p:nvPr/>
          </p:nvSpPr>
          <p:spPr>
            <a:xfrm>
              <a:off x="1569701" y="4933379"/>
              <a:ext cx="3923542" cy="649287"/>
            </a:xfrm>
            <a:custGeom>
              <a:avLst/>
              <a:gdLst/>
              <a:ahLst/>
              <a:cxnLst/>
              <a:rect l="l" t="t" r="r" b="b"/>
              <a:pathLst>
                <a:path w="3924114" h="648072">
                  <a:moveTo>
                    <a:pt x="0" y="0"/>
                  </a:moveTo>
                  <a:lnTo>
                    <a:pt x="3680842" y="0"/>
                  </a:lnTo>
                  <a:cubicBezTo>
                    <a:pt x="3814408" y="0"/>
                    <a:pt x="3922864" y="143025"/>
                    <a:pt x="3924114" y="320229"/>
                  </a:cubicBezTo>
                  <a:cubicBezTo>
                    <a:pt x="3922430" y="207936"/>
                    <a:pt x="3830771" y="117537"/>
                    <a:pt x="3717999" y="117537"/>
                  </a:cubicBezTo>
                  <a:cubicBezTo>
                    <a:pt x="3603953" y="117537"/>
                    <a:pt x="3511500" y="209990"/>
                    <a:pt x="3511500" y="324036"/>
                  </a:cubicBezTo>
                  <a:cubicBezTo>
                    <a:pt x="3511500" y="438082"/>
                    <a:pt x="3603953" y="530535"/>
                    <a:pt x="3717999" y="530535"/>
                  </a:cubicBezTo>
                  <a:cubicBezTo>
                    <a:pt x="3830698" y="530535"/>
                    <a:pt x="3922311" y="440253"/>
                    <a:pt x="3924092" y="328061"/>
                  </a:cubicBezTo>
                  <a:cubicBezTo>
                    <a:pt x="3922745" y="505131"/>
                    <a:pt x="3814335" y="648000"/>
                    <a:pt x="3680842" y="648000"/>
                  </a:cubicBezTo>
                  <a:lnTo>
                    <a:pt x="3680842" y="648072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7F358E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请在此处输入您的标题</a:t>
              </a:r>
              <a:endPara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5091520" y="5063554"/>
              <a:ext cx="412837" cy="412749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rgbClr val="7F35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</a:t>
              </a:r>
              <a:endParaRPr lang="zh-CN" altLang="en-US" sz="2800" dirty="0">
                <a:solidFill>
                  <a:srgbClr val="7F358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5"/>
          <p:cNvGrpSpPr/>
          <p:nvPr/>
        </p:nvGrpSpPr>
        <p:grpSpPr bwMode="auto">
          <a:xfrm>
            <a:off x="683652" y="1301089"/>
            <a:ext cx="4246562" cy="5233987"/>
            <a:chOff x="942855" y="1450607"/>
            <a:chExt cx="3652021" cy="4502280"/>
          </a:xfrm>
        </p:grpSpPr>
        <p:pic>
          <p:nvPicPr>
            <p:cNvPr id="14" name="Picture 4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855" y="1905476"/>
              <a:ext cx="1710734" cy="3592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组合 12"/>
            <p:cNvGrpSpPr/>
            <p:nvPr/>
          </p:nvGrpSpPr>
          <p:grpSpPr bwMode="auto">
            <a:xfrm>
              <a:off x="1028509" y="2424884"/>
              <a:ext cx="1516980" cy="2582065"/>
              <a:chOff x="1028509" y="2424884"/>
              <a:chExt cx="1516980" cy="2582065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080744" y="2424257"/>
                <a:ext cx="1464905" cy="2582291"/>
              </a:xfrm>
              <a:prstGeom prst="rect">
                <a:avLst/>
              </a:prstGeom>
              <a:blipFill>
                <a:blip r:embed="rId2" cstate="screen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任意多边形 14"/>
              <p:cNvSpPr/>
              <p:nvPr/>
            </p:nvSpPr>
            <p:spPr>
              <a:xfrm flipH="1">
                <a:off x="1028865" y="3942770"/>
                <a:ext cx="64167" cy="55989"/>
              </a:xfrm>
              <a:custGeom>
                <a:avLst/>
                <a:gdLst>
                  <a:gd name="connsiteX0" fmla="*/ 0 w 63637"/>
                  <a:gd name="connsiteY0" fmla="*/ 0 h 55954"/>
                  <a:gd name="connsiteX1" fmla="*/ 63637 w 63637"/>
                  <a:gd name="connsiteY1" fmla="*/ 0 h 55954"/>
                  <a:gd name="connsiteX2" fmla="*/ 63637 w 63637"/>
                  <a:gd name="connsiteY2" fmla="*/ 55954 h 55954"/>
                  <a:gd name="connsiteX3" fmla="*/ 0 w 63637"/>
                  <a:gd name="connsiteY3" fmla="*/ 55954 h 55954"/>
                  <a:gd name="connsiteX4" fmla="*/ 0 w 63637"/>
                  <a:gd name="connsiteY4" fmla="*/ 0 h 55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637" h="55954">
                    <a:moveTo>
                      <a:pt x="0" y="0"/>
                    </a:moveTo>
                    <a:lnTo>
                      <a:pt x="63637" y="0"/>
                    </a:lnTo>
                    <a:lnTo>
                      <a:pt x="63637" y="55954"/>
                    </a:lnTo>
                    <a:lnTo>
                      <a:pt x="0" y="5595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9050" tIns="19050" rIns="19050" bIns="19050" spcCol="1270" anchor="ctr"/>
              <a:lstStyle/>
              <a:p>
                <a:pPr algn="ctr" defTabSz="222250" eaLnBrk="1" fontAlgn="auto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US" sz="5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6" name="Right Triangle 59"/>
            <p:cNvSpPr/>
            <p:nvPr/>
          </p:nvSpPr>
          <p:spPr>
            <a:xfrm rot="10800000">
              <a:off x="1830262" y="2424257"/>
              <a:ext cx="715387" cy="1596350"/>
            </a:xfrm>
            <a:prstGeom prst="rtTriangle">
              <a:avLst/>
            </a:prstGeom>
            <a:solidFill>
              <a:schemeClr val="bg1">
                <a:lumMod val="95000"/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17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5234" y="1450607"/>
              <a:ext cx="2139642" cy="450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组合 9"/>
            <p:cNvGrpSpPr/>
            <p:nvPr/>
          </p:nvGrpSpPr>
          <p:grpSpPr bwMode="auto">
            <a:xfrm>
              <a:off x="2540513" y="2102334"/>
              <a:ext cx="1901961" cy="3245258"/>
              <a:chOff x="2540513" y="2102334"/>
              <a:chExt cx="1901961" cy="324525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611180" y="2101983"/>
                <a:ext cx="1830789" cy="3245957"/>
              </a:xfrm>
              <a:prstGeom prst="rect">
                <a:avLst/>
              </a:prstGeom>
              <a:blipFill dpi="0" rotWithShape="1">
                <a:blip r:embed="rId4" cstate="screen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任意多边形 11"/>
              <p:cNvSpPr/>
              <p:nvPr/>
            </p:nvSpPr>
            <p:spPr>
              <a:xfrm flipH="1">
                <a:off x="2540188" y="4006952"/>
                <a:ext cx="80549" cy="71010"/>
              </a:xfrm>
              <a:custGeom>
                <a:avLst/>
                <a:gdLst>
                  <a:gd name="connsiteX0" fmla="*/ 0 w 79982"/>
                  <a:gd name="connsiteY0" fmla="*/ 0 h 70326"/>
                  <a:gd name="connsiteX1" fmla="*/ 79982 w 79982"/>
                  <a:gd name="connsiteY1" fmla="*/ 0 h 70326"/>
                  <a:gd name="connsiteX2" fmla="*/ 79982 w 79982"/>
                  <a:gd name="connsiteY2" fmla="*/ 70326 h 70326"/>
                  <a:gd name="connsiteX3" fmla="*/ 0 w 79982"/>
                  <a:gd name="connsiteY3" fmla="*/ 70326 h 70326"/>
                  <a:gd name="connsiteX4" fmla="*/ 0 w 79982"/>
                  <a:gd name="connsiteY4" fmla="*/ 0 h 7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982" h="70326">
                    <a:moveTo>
                      <a:pt x="0" y="0"/>
                    </a:moveTo>
                    <a:lnTo>
                      <a:pt x="79982" y="0"/>
                    </a:lnTo>
                    <a:lnTo>
                      <a:pt x="79982" y="70326"/>
                    </a:lnTo>
                    <a:lnTo>
                      <a:pt x="0" y="7032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9050" tIns="19050" rIns="19050" bIns="19050" spcCol="1270" anchor="ctr"/>
              <a:lstStyle/>
              <a:p>
                <a:pPr algn="ctr" defTabSz="222250" eaLnBrk="1" fontAlgn="auto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US" sz="5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9" name="Right Triangle 40"/>
            <p:cNvSpPr/>
            <p:nvPr/>
          </p:nvSpPr>
          <p:spPr>
            <a:xfrm rot="10800000">
              <a:off x="3546370" y="2101983"/>
              <a:ext cx="895599" cy="2001924"/>
            </a:xfrm>
            <a:prstGeom prst="rtTriangle">
              <a:avLst/>
            </a:prstGeom>
            <a:solidFill>
              <a:schemeClr val="bg1">
                <a:lumMod val="95000"/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4" name="Text Box 44"/>
          <p:cNvSpPr txBox="1">
            <a:spLocks noChangeArrowheads="1"/>
          </p:cNvSpPr>
          <p:nvPr/>
        </p:nvSpPr>
        <p:spPr bwMode="auto">
          <a:xfrm>
            <a:off x="8876739" y="2132939"/>
            <a:ext cx="2693988" cy="113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srgbClr val="3A4F62"/>
                </a:solidFill>
                <a:cs typeface="+mn-ea"/>
                <a:sym typeface="+mn-lt"/>
              </a:rPr>
              <a:t>这里输入文本内容</a:t>
            </a:r>
            <a:endParaRPr lang="en-US" altLang="zh-CN" sz="2400" kern="0" dirty="0">
              <a:solidFill>
                <a:srgbClr val="3A4F62"/>
              </a:solidFill>
              <a:cs typeface="+mn-ea"/>
              <a:sym typeface="+mn-lt"/>
            </a:endParaRPr>
          </a:p>
          <a:p>
            <a:pPr indent="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srgbClr val="3A4F62"/>
                </a:solidFill>
                <a:cs typeface="+mn-ea"/>
                <a:sym typeface="+mn-lt"/>
              </a:rPr>
              <a:t>这里输入文本内容</a:t>
            </a:r>
            <a:endParaRPr lang="zh-CN" altLang="en-US" sz="2400" kern="0" dirty="0">
              <a:solidFill>
                <a:srgbClr val="3A4F62"/>
              </a:solidFill>
              <a:cs typeface="+mn-ea"/>
              <a:sym typeface="+mn-lt"/>
            </a:endParaRPr>
          </a:p>
        </p:txBody>
      </p:sp>
      <p:sp>
        <p:nvSpPr>
          <p:cNvPr id="25" name="Text Box 44"/>
          <p:cNvSpPr txBox="1">
            <a:spLocks noChangeArrowheads="1"/>
          </p:cNvSpPr>
          <p:nvPr/>
        </p:nvSpPr>
        <p:spPr bwMode="auto">
          <a:xfrm>
            <a:off x="8876739" y="3463264"/>
            <a:ext cx="2693988" cy="113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srgbClr val="3A4F62"/>
                </a:solidFill>
                <a:cs typeface="+mn-ea"/>
                <a:sym typeface="+mn-lt"/>
              </a:rPr>
              <a:t>这里输入文本内容</a:t>
            </a:r>
            <a:endParaRPr lang="en-US" altLang="zh-CN" sz="2400" kern="0" dirty="0">
              <a:solidFill>
                <a:srgbClr val="3A4F62"/>
              </a:solidFill>
              <a:cs typeface="+mn-ea"/>
              <a:sym typeface="+mn-lt"/>
            </a:endParaRPr>
          </a:p>
          <a:p>
            <a:pPr indent="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srgbClr val="3A4F62"/>
                </a:solidFill>
                <a:cs typeface="+mn-ea"/>
                <a:sym typeface="+mn-lt"/>
              </a:rPr>
              <a:t>这里输入文本内容</a:t>
            </a:r>
            <a:endParaRPr lang="zh-CN" altLang="en-US" sz="2400" kern="0" dirty="0">
              <a:solidFill>
                <a:srgbClr val="3A4F62"/>
              </a:solidFill>
              <a:cs typeface="+mn-ea"/>
              <a:sym typeface="+mn-lt"/>
            </a:endParaRP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8876739" y="4793589"/>
            <a:ext cx="2693988" cy="113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srgbClr val="3A4F62"/>
                </a:solidFill>
                <a:cs typeface="+mn-ea"/>
                <a:sym typeface="+mn-lt"/>
              </a:rPr>
              <a:t>这里输入文本内容</a:t>
            </a:r>
            <a:endParaRPr lang="en-US" altLang="zh-CN" sz="2400" kern="0" dirty="0">
              <a:solidFill>
                <a:srgbClr val="3A4F62"/>
              </a:solidFill>
              <a:cs typeface="+mn-ea"/>
              <a:sym typeface="+mn-lt"/>
            </a:endParaRPr>
          </a:p>
          <a:p>
            <a:pPr indent="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srgbClr val="3A4F62"/>
                </a:solidFill>
                <a:cs typeface="+mn-ea"/>
                <a:sym typeface="+mn-lt"/>
              </a:rPr>
              <a:t>这里输入文本内容</a:t>
            </a:r>
            <a:endParaRPr lang="zh-CN" altLang="en-US" sz="2400" kern="0" dirty="0">
              <a:solidFill>
                <a:srgbClr val="3A4F6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17"/>
          <p:cNvGrpSpPr/>
          <p:nvPr/>
        </p:nvGrpSpPr>
        <p:grpSpPr>
          <a:xfrm>
            <a:off x="2322302" y="2018384"/>
            <a:ext cx="6388757" cy="2170590"/>
            <a:chOff x="1904352" y="2556266"/>
            <a:chExt cx="6388757" cy="2170590"/>
          </a:xfrm>
        </p:grpSpPr>
        <p:sp>
          <p:nvSpPr>
            <p:cNvPr id="60" name="report_174552"/>
            <p:cNvSpPr>
              <a:spLocks noChangeAspect="1"/>
            </p:cNvSpPr>
            <p:nvPr/>
          </p:nvSpPr>
          <p:spPr bwMode="auto">
            <a:xfrm flipH="1">
              <a:off x="1904352" y="2908221"/>
              <a:ext cx="2711604" cy="1818635"/>
            </a:xfrm>
            <a:custGeom>
              <a:avLst/>
              <a:gdLst>
                <a:gd name="T0" fmla="*/ 2824 w 3095"/>
                <a:gd name="T1" fmla="*/ 1343 h 2079"/>
                <a:gd name="T2" fmla="*/ 2820 w 3095"/>
                <a:gd name="T3" fmla="*/ 1098 h 2079"/>
                <a:gd name="T4" fmla="*/ 3017 w 3095"/>
                <a:gd name="T5" fmla="*/ 163 h 2079"/>
                <a:gd name="T6" fmla="*/ 2417 w 3095"/>
                <a:gd name="T7" fmla="*/ 163 h 2079"/>
                <a:gd name="T8" fmla="*/ 1774 w 3095"/>
                <a:gd name="T9" fmla="*/ 93 h 2079"/>
                <a:gd name="T10" fmla="*/ 1878 w 3095"/>
                <a:gd name="T11" fmla="*/ 337 h 2079"/>
                <a:gd name="T12" fmla="*/ 1843 w 3095"/>
                <a:gd name="T13" fmla="*/ 685 h 2079"/>
                <a:gd name="T14" fmla="*/ 1730 w 3095"/>
                <a:gd name="T15" fmla="*/ 928 h 2079"/>
                <a:gd name="T16" fmla="*/ 1842 w 3095"/>
                <a:gd name="T17" fmla="*/ 958 h 2079"/>
                <a:gd name="T18" fmla="*/ 1897 w 3095"/>
                <a:gd name="T19" fmla="*/ 1036 h 2079"/>
                <a:gd name="T20" fmla="*/ 2015 w 3095"/>
                <a:gd name="T21" fmla="*/ 1038 h 2079"/>
                <a:gd name="T22" fmla="*/ 1888 w 3095"/>
                <a:gd name="T23" fmla="*/ 1136 h 2079"/>
                <a:gd name="T24" fmla="*/ 1887 w 3095"/>
                <a:gd name="T25" fmla="*/ 1406 h 2079"/>
                <a:gd name="T26" fmla="*/ 2299 w 3095"/>
                <a:gd name="T27" fmla="*/ 1272 h 2079"/>
                <a:gd name="T28" fmla="*/ 2320 w 3095"/>
                <a:gd name="T29" fmla="*/ 1508 h 2079"/>
                <a:gd name="T30" fmla="*/ 1534 w 3095"/>
                <a:gd name="T31" fmla="*/ 1717 h 2079"/>
                <a:gd name="T32" fmla="*/ 1474 w 3095"/>
                <a:gd name="T33" fmla="*/ 703 h 2079"/>
                <a:gd name="T34" fmla="*/ 1731 w 3095"/>
                <a:gd name="T35" fmla="*/ 699 h 2079"/>
                <a:gd name="T36" fmla="*/ 1731 w 3095"/>
                <a:gd name="T37" fmla="*/ 562 h 2079"/>
                <a:gd name="T38" fmla="*/ 1398 w 3095"/>
                <a:gd name="T39" fmla="*/ 556 h 2079"/>
                <a:gd name="T40" fmla="*/ 1280 w 3095"/>
                <a:gd name="T41" fmla="*/ 522 h 2079"/>
                <a:gd name="T42" fmla="*/ 1167 w 3095"/>
                <a:gd name="T43" fmla="*/ 552 h 2079"/>
                <a:gd name="T44" fmla="*/ 987 w 3095"/>
                <a:gd name="T45" fmla="*/ 549 h 2079"/>
                <a:gd name="T46" fmla="*/ 987 w 3095"/>
                <a:gd name="T47" fmla="*/ 507 h 2079"/>
                <a:gd name="T48" fmla="*/ 523 w 3095"/>
                <a:gd name="T49" fmla="*/ 487 h 2079"/>
                <a:gd name="T50" fmla="*/ 523 w 3095"/>
                <a:gd name="T51" fmla="*/ 462 h 2079"/>
                <a:gd name="T52" fmla="*/ 297 w 3095"/>
                <a:gd name="T53" fmla="*/ 462 h 2079"/>
                <a:gd name="T54" fmla="*/ 297 w 3095"/>
                <a:gd name="T55" fmla="*/ 405 h 2079"/>
                <a:gd name="T56" fmla="*/ 0 w 3095"/>
                <a:gd name="T57" fmla="*/ 405 h 2079"/>
                <a:gd name="T58" fmla="*/ 0 w 3095"/>
                <a:gd name="T59" fmla="*/ 856 h 2079"/>
                <a:gd name="T60" fmla="*/ 297 w 3095"/>
                <a:gd name="T61" fmla="*/ 856 h 2079"/>
                <a:gd name="T62" fmla="*/ 297 w 3095"/>
                <a:gd name="T63" fmla="*/ 799 h 2079"/>
                <a:gd name="T64" fmla="*/ 523 w 3095"/>
                <a:gd name="T65" fmla="*/ 799 h 2079"/>
                <a:gd name="T66" fmla="*/ 523 w 3095"/>
                <a:gd name="T67" fmla="*/ 773 h 2079"/>
                <a:gd name="T68" fmla="*/ 987 w 3095"/>
                <a:gd name="T69" fmla="*/ 754 h 2079"/>
                <a:gd name="T70" fmla="*/ 987 w 3095"/>
                <a:gd name="T71" fmla="*/ 711 h 2079"/>
                <a:gd name="T72" fmla="*/ 1166 w 3095"/>
                <a:gd name="T73" fmla="*/ 708 h 2079"/>
                <a:gd name="T74" fmla="*/ 1107 w 3095"/>
                <a:gd name="T75" fmla="*/ 798 h 2079"/>
                <a:gd name="T76" fmla="*/ 1226 w 3095"/>
                <a:gd name="T77" fmla="*/ 1007 h 2079"/>
                <a:gd name="T78" fmla="*/ 1383 w 3095"/>
                <a:gd name="T79" fmla="*/ 2003 h 2079"/>
                <a:gd name="T80" fmla="*/ 3042 w 3095"/>
                <a:gd name="T81" fmla="*/ 1993 h 2079"/>
                <a:gd name="T82" fmla="*/ 2824 w 3095"/>
                <a:gd name="T83" fmla="*/ 1343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5" h="2079">
                  <a:moveTo>
                    <a:pt x="2824" y="1343"/>
                  </a:moveTo>
                  <a:cubicBezTo>
                    <a:pt x="2824" y="1343"/>
                    <a:pt x="2822" y="1183"/>
                    <a:pt x="2820" y="1098"/>
                  </a:cubicBezTo>
                  <a:cubicBezTo>
                    <a:pt x="2976" y="960"/>
                    <a:pt x="3095" y="216"/>
                    <a:pt x="3017" y="163"/>
                  </a:cubicBezTo>
                  <a:cubicBezTo>
                    <a:pt x="2940" y="110"/>
                    <a:pt x="2645" y="272"/>
                    <a:pt x="2417" y="163"/>
                  </a:cubicBezTo>
                  <a:cubicBezTo>
                    <a:pt x="2190" y="53"/>
                    <a:pt x="1848" y="0"/>
                    <a:pt x="1774" y="93"/>
                  </a:cubicBezTo>
                  <a:cubicBezTo>
                    <a:pt x="1700" y="187"/>
                    <a:pt x="1854" y="314"/>
                    <a:pt x="1878" y="337"/>
                  </a:cubicBezTo>
                  <a:cubicBezTo>
                    <a:pt x="1846" y="448"/>
                    <a:pt x="1874" y="624"/>
                    <a:pt x="1843" y="685"/>
                  </a:cubicBezTo>
                  <a:cubicBezTo>
                    <a:pt x="1812" y="746"/>
                    <a:pt x="1682" y="894"/>
                    <a:pt x="1730" y="928"/>
                  </a:cubicBezTo>
                  <a:cubicBezTo>
                    <a:pt x="1779" y="963"/>
                    <a:pt x="1842" y="958"/>
                    <a:pt x="1842" y="958"/>
                  </a:cubicBezTo>
                  <a:cubicBezTo>
                    <a:pt x="1842" y="958"/>
                    <a:pt x="1850" y="1034"/>
                    <a:pt x="1897" y="1036"/>
                  </a:cubicBezTo>
                  <a:cubicBezTo>
                    <a:pt x="1945" y="1039"/>
                    <a:pt x="2015" y="1038"/>
                    <a:pt x="2015" y="1038"/>
                  </a:cubicBezTo>
                  <a:lnTo>
                    <a:pt x="1888" y="1136"/>
                  </a:lnTo>
                  <a:cubicBezTo>
                    <a:pt x="1888" y="1136"/>
                    <a:pt x="1842" y="1379"/>
                    <a:pt x="1887" y="1406"/>
                  </a:cubicBezTo>
                  <a:cubicBezTo>
                    <a:pt x="1933" y="1432"/>
                    <a:pt x="2262" y="1238"/>
                    <a:pt x="2299" y="1272"/>
                  </a:cubicBezTo>
                  <a:cubicBezTo>
                    <a:pt x="2322" y="1294"/>
                    <a:pt x="2323" y="1417"/>
                    <a:pt x="2320" y="1508"/>
                  </a:cubicBezTo>
                  <a:cubicBezTo>
                    <a:pt x="1967" y="1620"/>
                    <a:pt x="1556" y="1745"/>
                    <a:pt x="1534" y="1717"/>
                  </a:cubicBezTo>
                  <a:cubicBezTo>
                    <a:pt x="1507" y="1682"/>
                    <a:pt x="1570" y="1031"/>
                    <a:pt x="1474" y="703"/>
                  </a:cubicBezTo>
                  <a:lnTo>
                    <a:pt x="1731" y="699"/>
                  </a:lnTo>
                  <a:lnTo>
                    <a:pt x="1731" y="562"/>
                  </a:lnTo>
                  <a:lnTo>
                    <a:pt x="1398" y="556"/>
                  </a:lnTo>
                  <a:cubicBezTo>
                    <a:pt x="1367" y="525"/>
                    <a:pt x="1328" y="510"/>
                    <a:pt x="1280" y="522"/>
                  </a:cubicBezTo>
                  <a:cubicBezTo>
                    <a:pt x="1234" y="532"/>
                    <a:pt x="1197" y="543"/>
                    <a:pt x="1167" y="552"/>
                  </a:cubicBezTo>
                  <a:lnTo>
                    <a:pt x="987" y="549"/>
                  </a:lnTo>
                  <a:lnTo>
                    <a:pt x="987" y="507"/>
                  </a:lnTo>
                  <a:lnTo>
                    <a:pt x="523" y="487"/>
                  </a:lnTo>
                  <a:lnTo>
                    <a:pt x="523" y="462"/>
                  </a:lnTo>
                  <a:lnTo>
                    <a:pt x="297" y="462"/>
                  </a:lnTo>
                  <a:lnTo>
                    <a:pt x="297" y="405"/>
                  </a:lnTo>
                  <a:lnTo>
                    <a:pt x="0" y="405"/>
                  </a:lnTo>
                  <a:lnTo>
                    <a:pt x="0" y="856"/>
                  </a:lnTo>
                  <a:lnTo>
                    <a:pt x="297" y="856"/>
                  </a:lnTo>
                  <a:lnTo>
                    <a:pt x="297" y="799"/>
                  </a:lnTo>
                  <a:lnTo>
                    <a:pt x="523" y="799"/>
                  </a:lnTo>
                  <a:lnTo>
                    <a:pt x="523" y="773"/>
                  </a:lnTo>
                  <a:lnTo>
                    <a:pt x="987" y="754"/>
                  </a:lnTo>
                  <a:lnTo>
                    <a:pt x="987" y="711"/>
                  </a:lnTo>
                  <a:lnTo>
                    <a:pt x="1166" y="708"/>
                  </a:lnTo>
                  <a:cubicBezTo>
                    <a:pt x="1179" y="718"/>
                    <a:pt x="1094" y="722"/>
                    <a:pt x="1107" y="798"/>
                  </a:cubicBezTo>
                  <a:cubicBezTo>
                    <a:pt x="1114" y="844"/>
                    <a:pt x="1219" y="946"/>
                    <a:pt x="1226" y="1007"/>
                  </a:cubicBezTo>
                  <a:cubicBezTo>
                    <a:pt x="1270" y="1374"/>
                    <a:pt x="1315" y="1951"/>
                    <a:pt x="1383" y="2003"/>
                  </a:cubicBezTo>
                  <a:cubicBezTo>
                    <a:pt x="1480" y="2079"/>
                    <a:pt x="3042" y="1993"/>
                    <a:pt x="3042" y="1993"/>
                  </a:cubicBezTo>
                  <a:lnTo>
                    <a:pt x="2824" y="1343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5078074" y="3101422"/>
              <a:ext cx="3215035" cy="1173237"/>
              <a:chOff x="5078074" y="3005170"/>
              <a:chExt cx="3215035" cy="1173237"/>
            </a:xfrm>
          </p:grpSpPr>
          <p:sp>
            <p:nvSpPr>
              <p:cNvPr id="64" name="文本框 22"/>
              <p:cNvSpPr txBox="1"/>
              <p:nvPr/>
            </p:nvSpPr>
            <p:spPr>
              <a:xfrm>
                <a:off x="5078074" y="3005170"/>
                <a:ext cx="32150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5400" b="1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未来展望</a:t>
                </a:r>
                <a:endParaRPr lang="zh-CN" altLang="en-US" sz="5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文本框 23"/>
              <p:cNvSpPr txBox="1"/>
              <p:nvPr/>
            </p:nvSpPr>
            <p:spPr>
              <a:xfrm>
                <a:off x="5116174" y="3870630"/>
                <a:ext cx="28996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dist">
                  <a:defRPr/>
                </a:pPr>
                <a:r>
                  <a:rPr lang="en-US" altLang="zh-CN" sz="1400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 Light" panose="020B0502040204020203" pitchFamily="34" charset="0"/>
                  </a:rPr>
                  <a:t>FUTURE EXPECTATIONS</a:t>
                </a:r>
                <a:endParaRPr lang="en-US" altLang="zh-CN" sz="1400" spc="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62" name="文本框 20"/>
            <p:cNvSpPr txBox="1"/>
            <p:nvPr/>
          </p:nvSpPr>
          <p:spPr>
            <a:xfrm>
              <a:off x="5116174" y="2556266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5211930" y="3050015"/>
              <a:ext cx="32259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菱形 24"/>
          <p:cNvSpPr/>
          <p:nvPr/>
        </p:nvSpPr>
        <p:spPr>
          <a:xfrm>
            <a:off x="-1291772" y="-1293019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6" name="菱形 25"/>
          <p:cNvSpPr/>
          <p:nvPr/>
        </p:nvSpPr>
        <p:spPr>
          <a:xfrm>
            <a:off x="-886805" y="4188976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7" name="菱形 26"/>
          <p:cNvSpPr/>
          <p:nvPr/>
        </p:nvSpPr>
        <p:spPr>
          <a:xfrm>
            <a:off x="8751115" y="5874132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28" name="菱形 27"/>
          <p:cNvSpPr/>
          <p:nvPr/>
        </p:nvSpPr>
        <p:spPr>
          <a:xfrm>
            <a:off x="10426133" y="348459"/>
            <a:ext cx="4043363" cy="4043363"/>
          </a:xfrm>
          <a:prstGeom prst="diamond">
            <a:avLst/>
          </a:prstGeom>
          <a:noFill/>
          <a:ln w="127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未来展望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7849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FUTURE EXPECTATIONS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39813" y="3013075"/>
            <a:ext cx="2376487" cy="2592388"/>
          </a:xfrm>
          <a:prstGeom prst="rect">
            <a:avLst/>
          </a:prstGeom>
          <a:blipFill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任意多边形 59"/>
          <p:cNvSpPr/>
          <p:nvPr/>
        </p:nvSpPr>
        <p:spPr>
          <a:xfrm>
            <a:off x="1039813" y="2241550"/>
            <a:ext cx="2376487" cy="990600"/>
          </a:xfrm>
          <a:custGeom>
            <a:avLst/>
            <a:gdLst>
              <a:gd name="connsiteX0" fmla="*/ 0 w 2376264"/>
              <a:gd name="connsiteY0" fmla="*/ 0 h 989386"/>
              <a:gd name="connsiteX1" fmla="*/ 2376264 w 2376264"/>
              <a:gd name="connsiteY1" fmla="*/ 0 h 989386"/>
              <a:gd name="connsiteX2" fmla="*/ 2376264 w 2376264"/>
              <a:gd name="connsiteY2" fmla="*/ 770880 h 989386"/>
              <a:gd name="connsiteX3" fmla="*/ 1377691 w 2376264"/>
              <a:gd name="connsiteY3" fmla="*/ 770880 h 989386"/>
              <a:gd name="connsiteX4" fmla="*/ 1188132 w 2376264"/>
              <a:gd name="connsiteY4" fmla="*/ 989386 h 989386"/>
              <a:gd name="connsiteX5" fmla="*/ 998573 w 2376264"/>
              <a:gd name="connsiteY5" fmla="*/ 770880 h 989386"/>
              <a:gd name="connsiteX6" fmla="*/ 0 w 2376264"/>
              <a:gd name="connsiteY6" fmla="*/ 770880 h 9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close/>
              </a:path>
            </a:pathLst>
          </a:custGeom>
          <a:solidFill>
            <a:srgbClr val="FE674C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60"/>
          <p:cNvSpPr txBox="1">
            <a:spLocks noChangeArrowheads="1"/>
          </p:cNvSpPr>
          <p:nvPr/>
        </p:nvSpPr>
        <p:spPr bwMode="auto">
          <a:xfrm>
            <a:off x="13509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此处输入标题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32200" y="3013075"/>
            <a:ext cx="2376488" cy="2592388"/>
          </a:xfrm>
          <a:prstGeom prst="rect">
            <a:avLst/>
          </a:prstGeom>
          <a:blipFill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任意多边形 62"/>
          <p:cNvSpPr/>
          <p:nvPr/>
        </p:nvSpPr>
        <p:spPr>
          <a:xfrm>
            <a:off x="3632200" y="2241550"/>
            <a:ext cx="2376488" cy="990600"/>
          </a:xfrm>
          <a:custGeom>
            <a:avLst/>
            <a:gdLst>
              <a:gd name="connsiteX0" fmla="*/ 0 w 2376264"/>
              <a:gd name="connsiteY0" fmla="*/ 0 h 989386"/>
              <a:gd name="connsiteX1" fmla="*/ 2376264 w 2376264"/>
              <a:gd name="connsiteY1" fmla="*/ 0 h 989386"/>
              <a:gd name="connsiteX2" fmla="*/ 2376264 w 2376264"/>
              <a:gd name="connsiteY2" fmla="*/ 770880 h 989386"/>
              <a:gd name="connsiteX3" fmla="*/ 1377691 w 2376264"/>
              <a:gd name="connsiteY3" fmla="*/ 770880 h 989386"/>
              <a:gd name="connsiteX4" fmla="*/ 1188132 w 2376264"/>
              <a:gd name="connsiteY4" fmla="*/ 989386 h 989386"/>
              <a:gd name="connsiteX5" fmla="*/ 998573 w 2376264"/>
              <a:gd name="connsiteY5" fmla="*/ 770880 h 989386"/>
              <a:gd name="connsiteX6" fmla="*/ 0 w 2376264"/>
              <a:gd name="connsiteY6" fmla="*/ 770880 h 9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close/>
              </a:path>
            </a:pathLst>
          </a:custGeom>
          <a:solidFill>
            <a:srgbClr val="F3BE3A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11888" y="3013075"/>
            <a:ext cx="2376487" cy="2592388"/>
          </a:xfrm>
          <a:prstGeom prst="rect">
            <a:avLst/>
          </a:prstGeom>
          <a:blipFill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任意多边形 65"/>
          <p:cNvSpPr/>
          <p:nvPr/>
        </p:nvSpPr>
        <p:spPr>
          <a:xfrm>
            <a:off x="6211888" y="2241550"/>
            <a:ext cx="2376487" cy="990600"/>
          </a:xfrm>
          <a:custGeom>
            <a:avLst/>
            <a:gdLst>
              <a:gd name="connsiteX0" fmla="*/ 0 w 2376264"/>
              <a:gd name="connsiteY0" fmla="*/ 0 h 989386"/>
              <a:gd name="connsiteX1" fmla="*/ 2376264 w 2376264"/>
              <a:gd name="connsiteY1" fmla="*/ 0 h 989386"/>
              <a:gd name="connsiteX2" fmla="*/ 2376264 w 2376264"/>
              <a:gd name="connsiteY2" fmla="*/ 770880 h 989386"/>
              <a:gd name="connsiteX3" fmla="*/ 1377691 w 2376264"/>
              <a:gd name="connsiteY3" fmla="*/ 770880 h 989386"/>
              <a:gd name="connsiteX4" fmla="*/ 1188132 w 2376264"/>
              <a:gd name="connsiteY4" fmla="*/ 989386 h 989386"/>
              <a:gd name="connsiteX5" fmla="*/ 998573 w 2376264"/>
              <a:gd name="connsiteY5" fmla="*/ 770880 h 989386"/>
              <a:gd name="connsiteX6" fmla="*/ 0 w 2376264"/>
              <a:gd name="connsiteY6" fmla="*/ 770880 h 9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6650" y="3013075"/>
            <a:ext cx="2376488" cy="2592388"/>
          </a:xfrm>
          <a:prstGeom prst="rect">
            <a:avLst/>
          </a:prstGeom>
          <a:blipFill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任意多边形 83"/>
          <p:cNvSpPr/>
          <p:nvPr/>
        </p:nvSpPr>
        <p:spPr>
          <a:xfrm>
            <a:off x="8756650" y="2241550"/>
            <a:ext cx="2376488" cy="990600"/>
          </a:xfrm>
          <a:custGeom>
            <a:avLst/>
            <a:gdLst>
              <a:gd name="connsiteX0" fmla="*/ 0 w 2376264"/>
              <a:gd name="connsiteY0" fmla="*/ 0 h 989386"/>
              <a:gd name="connsiteX1" fmla="*/ 2376264 w 2376264"/>
              <a:gd name="connsiteY1" fmla="*/ 0 h 989386"/>
              <a:gd name="connsiteX2" fmla="*/ 2376264 w 2376264"/>
              <a:gd name="connsiteY2" fmla="*/ 770880 h 989386"/>
              <a:gd name="connsiteX3" fmla="*/ 1377691 w 2376264"/>
              <a:gd name="connsiteY3" fmla="*/ 770880 h 989386"/>
              <a:gd name="connsiteX4" fmla="*/ 1188132 w 2376264"/>
              <a:gd name="connsiteY4" fmla="*/ 989386 h 989386"/>
              <a:gd name="connsiteX5" fmla="*/ 998573 w 2376264"/>
              <a:gd name="connsiteY5" fmla="*/ 770880 h 989386"/>
              <a:gd name="connsiteX6" fmla="*/ 0 w 2376264"/>
              <a:gd name="connsiteY6" fmla="*/ 770880 h 9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close/>
              </a:path>
            </a:pathLst>
          </a:custGeom>
          <a:solidFill>
            <a:srgbClr val="7F3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29"/>
          <p:cNvSpPr txBox="1">
            <a:spLocks noChangeArrowheads="1"/>
          </p:cNvSpPr>
          <p:nvPr/>
        </p:nvSpPr>
        <p:spPr bwMode="auto">
          <a:xfrm>
            <a:off x="39925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此处输入标题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30"/>
          <p:cNvSpPr txBox="1">
            <a:spLocks noChangeArrowheads="1"/>
          </p:cNvSpPr>
          <p:nvPr/>
        </p:nvSpPr>
        <p:spPr bwMode="auto">
          <a:xfrm>
            <a:off x="6567488" y="2459038"/>
            <a:ext cx="1731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此处输入标题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31"/>
          <p:cNvSpPr txBox="1">
            <a:spLocks noChangeArrowheads="1"/>
          </p:cNvSpPr>
          <p:nvPr/>
        </p:nvSpPr>
        <p:spPr bwMode="auto">
          <a:xfrm>
            <a:off x="90725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此处输入标题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未来展望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7849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FUTURE EXPECTATIONS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6454" y="2043954"/>
            <a:ext cx="11021182" cy="4068994"/>
            <a:chOff x="974340" y="2283151"/>
            <a:chExt cx="9725410" cy="3590599"/>
          </a:xfrm>
        </p:grpSpPr>
        <p:grpSp>
          <p:nvGrpSpPr>
            <p:cNvPr id="4" name="组合 20"/>
            <p:cNvGrpSpPr/>
            <p:nvPr/>
          </p:nvGrpSpPr>
          <p:grpSpPr bwMode="auto">
            <a:xfrm>
              <a:off x="6197600" y="2830513"/>
              <a:ext cx="382588" cy="382587"/>
              <a:chOff x="3885935" y="2060848"/>
              <a:chExt cx="382236" cy="382236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885935" y="2060848"/>
                <a:ext cx="382236" cy="382236"/>
              </a:xfrm>
              <a:prstGeom prst="ellipse">
                <a:avLst/>
              </a:prstGeom>
              <a:solidFill>
                <a:srgbClr val="E33947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KSO_Shape"/>
              <p:cNvSpPr/>
              <p:nvPr/>
            </p:nvSpPr>
            <p:spPr>
              <a:xfrm>
                <a:off x="3931931" y="2156011"/>
                <a:ext cx="290245" cy="252180"/>
              </a:xfrm>
              <a:custGeom>
                <a:avLst/>
                <a:gdLst/>
                <a:ahLst/>
                <a:cxnLst/>
                <a:rect l="l" t="t" r="r" b="b"/>
                <a:pathLst>
                  <a:path w="1439795" h="1078336">
                    <a:moveTo>
                      <a:pt x="1320032" y="0"/>
                    </a:moveTo>
                    <a:lnTo>
                      <a:pt x="1439795" y="108600"/>
                    </a:lnTo>
                    <a:lnTo>
                      <a:pt x="560454" y="1078336"/>
                    </a:lnTo>
                    <a:lnTo>
                      <a:pt x="0" y="570126"/>
                    </a:lnTo>
                    <a:lnTo>
                      <a:pt x="100041" y="459801"/>
                    </a:lnTo>
                    <a:lnTo>
                      <a:pt x="540731" y="859412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组合 23"/>
            <p:cNvGrpSpPr/>
            <p:nvPr/>
          </p:nvGrpSpPr>
          <p:grpSpPr bwMode="auto">
            <a:xfrm>
              <a:off x="6197600" y="3963988"/>
              <a:ext cx="382588" cy="382587"/>
              <a:chOff x="3885935" y="2060848"/>
              <a:chExt cx="382236" cy="382236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885935" y="2060848"/>
                <a:ext cx="382236" cy="382236"/>
              </a:xfrm>
              <a:prstGeom prst="ellipse">
                <a:avLst/>
              </a:prstGeom>
              <a:solidFill>
                <a:srgbClr val="F3BE3A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KSO_Shape"/>
              <p:cNvSpPr/>
              <p:nvPr/>
            </p:nvSpPr>
            <p:spPr>
              <a:xfrm>
                <a:off x="3931931" y="2156011"/>
                <a:ext cx="290245" cy="252180"/>
              </a:xfrm>
              <a:custGeom>
                <a:avLst/>
                <a:gdLst/>
                <a:ahLst/>
                <a:cxnLst/>
                <a:rect l="l" t="t" r="r" b="b"/>
                <a:pathLst>
                  <a:path w="1439795" h="1078336">
                    <a:moveTo>
                      <a:pt x="1320032" y="0"/>
                    </a:moveTo>
                    <a:lnTo>
                      <a:pt x="1439795" y="108600"/>
                    </a:lnTo>
                    <a:lnTo>
                      <a:pt x="560454" y="1078336"/>
                    </a:lnTo>
                    <a:lnTo>
                      <a:pt x="0" y="570126"/>
                    </a:lnTo>
                    <a:lnTo>
                      <a:pt x="100041" y="459801"/>
                    </a:lnTo>
                    <a:lnTo>
                      <a:pt x="540731" y="859412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组合 26"/>
            <p:cNvGrpSpPr/>
            <p:nvPr/>
          </p:nvGrpSpPr>
          <p:grpSpPr bwMode="auto">
            <a:xfrm>
              <a:off x="6197600" y="5097463"/>
              <a:ext cx="382588" cy="382587"/>
              <a:chOff x="3885935" y="2060848"/>
              <a:chExt cx="382236" cy="382236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885935" y="2060848"/>
                <a:ext cx="382236" cy="382236"/>
              </a:xfrm>
              <a:prstGeom prst="ellipse">
                <a:avLst/>
              </a:prstGeom>
              <a:solidFill>
                <a:srgbClr val="7F358E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KSO_Shape"/>
              <p:cNvSpPr/>
              <p:nvPr/>
            </p:nvSpPr>
            <p:spPr>
              <a:xfrm>
                <a:off x="3931931" y="2156011"/>
                <a:ext cx="290245" cy="252180"/>
              </a:xfrm>
              <a:custGeom>
                <a:avLst/>
                <a:gdLst/>
                <a:ahLst/>
                <a:cxnLst/>
                <a:rect l="l" t="t" r="r" b="b"/>
                <a:pathLst>
                  <a:path w="1439795" h="1078336">
                    <a:moveTo>
                      <a:pt x="1320032" y="0"/>
                    </a:moveTo>
                    <a:lnTo>
                      <a:pt x="1439795" y="108600"/>
                    </a:lnTo>
                    <a:lnTo>
                      <a:pt x="560454" y="1078336"/>
                    </a:lnTo>
                    <a:lnTo>
                      <a:pt x="0" y="570126"/>
                    </a:lnTo>
                    <a:lnTo>
                      <a:pt x="100041" y="459801"/>
                    </a:lnTo>
                    <a:lnTo>
                      <a:pt x="540731" y="859412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等腰三角形 12"/>
            <p:cNvSpPr/>
            <p:nvPr/>
          </p:nvSpPr>
          <p:spPr>
            <a:xfrm flipV="1">
              <a:off x="5589588" y="2286000"/>
              <a:ext cx="414337" cy="452438"/>
            </a:xfrm>
            <a:prstGeom prst="triangle">
              <a:avLst>
                <a:gd name="adj" fmla="val 100000"/>
              </a:avLst>
            </a:pr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37"/>
            <p:cNvSpPr/>
            <p:nvPr/>
          </p:nvSpPr>
          <p:spPr>
            <a:xfrm>
              <a:off x="974340" y="2283151"/>
              <a:ext cx="5017410" cy="3384376"/>
            </a:xfrm>
            <a:custGeom>
              <a:avLst/>
              <a:gdLst>
                <a:gd name="connsiteX0" fmla="*/ 0 w 5017410"/>
                <a:gd name="connsiteY0" fmla="*/ 0 h 3384376"/>
                <a:gd name="connsiteX1" fmla="*/ 4465329 w 5017410"/>
                <a:gd name="connsiteY1" fmla="*/ 0 h 3384376"/>
                <a:gd name="connsiteX2" fmla="*/ 5017410 w 5017410"/>
                <a:gd name="connsiteY2" fmla="*/ 571647 h 3384376"/>
                <a:gd name="connsiteX3" fmla="*/ 5017410 w 5017410"/>
                <a:gd name="connsiteY3" fmla="*/ 3384376 h 3384376"/>
                <a:gd name="connsiteX4" fmla="*/ 0 w 5017410"/>
                <a:gd name="connsiteY4" fmla="*/ 3384376 h 338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7410" h="3384376">
                  <a:moveTo>
                    <a:pt x="0" y="0"/>
                  </a:moveTo>
                  <a:lnTo>
                    <a:pt x="4465329" y="0"/>
                  </a:lnTo>
                  <a:lnTo>
                    <a:pt x="5017410" y="571647"/>
                  </a:lnTo>
                  <a:lnTo>
                    <a:pt x="5017410" y="3384376"/>
                  </a:lnTo>
                  <a:lnTo>
                    <a:pt x="0" y="3384376"/>
                  </a:lnTo>
                  <a:close/>
                </a:path>
              </a:pathLst>
            </a:custGeom>
            <a:blipFill>
              <a:blip r:embed="rId1"/>
              <a:srcRect/>
              <a:stretch>
                <a:fillRect l="-980" t="-843" r="-1424" b="-4825"/>
              </a:stretch>
            </a:blip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5" name="任意多边形 38"/>
            <p:cNvSpPr/>
            <p:nvPr/>
          </p:nvSpPr>
          <p:spPr>
            <a:xfrm>
              <a:off x="2515057" y="5260824"/>
              <a:ext cx="3497263" cy="358775"/>
            </a:xfrm>
            <a:custGeom>
              <a:avLst/>
              <a:gdLst>
                <a:gd name="connsiteX0" fmla="*/ 180770 w 3168352"/>
                <a:gd name="connsiteY0" fmla="*/ 0 h 360040"/>
                <a:gd name="connsiteX1" fmla="*/ 3168352 w 3168352"/>
                <a:gd name="connsiteY1" fmla="*/ 0 h 360040"/>
                <a:gd name="connsiteX2" fmla="*/ 3168352 w 3168352"/>
                <a:gd name="connsiteY2" fmla="*/ 360040 h 360040"/>
                <a:gd name="connsiteX3" fmla="*/ 0 w 3168352"/>
                <a:gd name="connsiteY3" fmla="*/ 360040 h 360040"/>
                <a:gd name="connsiteX4" fmla="*/ 0 w 3168352"/>
                <a:gd name="connsiteY4" fmla="*/ 179093 h 36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8352" h="360040">
                  <a:moveTo>
                    <a:pt x="180770" y="0"/>
                  </a:moveTo>
                  <a:lnTo>
                    <a:pt x="3168352" y="0"/>
                  </a:lnTo>
                  <a:lnTo>
                    <a:pt x="3168352" y="360040"/>
                  </a:lnTo>
                  <a:lnTo>
                    <a:pt x="0" y="360040"/>
                  </a:lnTo>
                  <a:lnTo>
                    <a:pt x="0" y="179093"/>
                  </a:lnTo>
                  <a:close/>
                </a:path>
              </a:pathLst>
            </a:custGeom>
            <a:solidFill>
              <a:schemeClr val="bg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39"/>
            <p:cNvSpPr txBox="1">
              <a:spLocks noChangeArrowheads="1"/>
            </p:cNvSpPr>
            <p:nvPr/>
          </p:nvSpPr>
          <p:spPr bwMode="auto">
            <a:xfrm>
              <a:off x="3016706" y="5263999"/>
              <a:ext cx="1529397" cy="353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76313" y="5621338"/>
              <a:ext cx="1668462" cy="44450"/>
            </a:xfrm>
            <a:prstGeom prst="rect">
              <a:avLst/>
            </a:pr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649538" y="5621338"/>
              <a:ext cx="1666875" cy="44450"/>
            </a:xfrm>
            <a:prstGeom prst="rect">
              <a:avLst/>
            </a:prstGeom>
            <a:solidFill>
              <a:srgbClr val="F3BE3A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321175" y="5621338"/>
              <a:ext cx="1668463" cy="44450"/>
            </a:xfrm>
            <a:prstGeom prst="rect">
              <a:avLst/>
            </a:prstGeom>
            <a:solidFill>
              <a:srgbClr val="7F358E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59"/>
            <p:cNvSpPr txBox="1">
              <a:spLocks noChangeArrowheads="1"/>
            </p:cNvSpPr>
            <p:nvPr/>
          </p:nvSpPr>
          <p:spPr bwMode="auto">
            <a:xfrm>
              <a:off x="6624638" y="2430463"/>
              <a:ext cx="4075112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rIns="9000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请在此处输入您的文字，或者复制您的文字粘贴到此处，并且在粘贴后选择“仅文字”</a:t>
              </a:r>
              <a:endParaRPr lang="en-US" altLang="zh-CN" sz="1800" dirty="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59"/>
            <p:cNvSpPr txBox="1">
              <a:spLocks noChangeArrowheads="1"/>
            </p:cNvSpPr>
            <p:nvPr/>
          </p:nvSpPr>
          <p:spPr bwMode="auto">
            <a:xfrm>
              <a:off x="6624638" y="3656013"/>
              <a:ext cx="4075112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rIns="9000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请在此处输入您的文字，或者复制您的文字粘贴到此处，并且在粘贴后选择“仅文字”</a:t>
              </a:r>
              <a:endParaRPr lang="en-US" altLang="zh-CN" sz="18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59"/>
            <p:cNvSpPr txBox="1">
              <a:spLocks noChangeArrowheads="1"/>
            </p:cNvSpPr>
            <p:nvPr/>
          </p:nvSpPr>
          <p:spPr bwMode="auto">
            <a:xfrm>
              <a:off x="6624638" y="4883150"/>
              <a:ext cx="4075112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rIns="9000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3A4F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请在此处输入您的文字，或者复制您的文字粘贴到此处，并且在粘贴后选择“仅文字”</a:t>
              </a:r>
              <a:endParaRPr lang="en-US" altLang="zh-CN" sz="18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143913" y="82674"/>
            <a:ext cx="1928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未来展望</a:t>
            </a:r>
            <a:endParaRPr kumimoji="0" lang="zh-CN" altLang="en-US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0763" y="322924"/>
            <a:ext cx="17849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FUTURE EXPECTATIONS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5975" y="1681162"/>
            <a:ext cx="10560050" cy="3495675"/>
            <a:chOff x="852488" y="2136775"/>
            <a:chExt cx="10560050" cy="3495675"/>
          </a:xfrm>
        </p:grpSpPr>
        <p:grpSp>
          <p:nvGrpSpPr>
            <p:cNvPr id="4" name="组合 3"/>
            <p:cNvGrpSpPr/>
            <p:nvPr/>
          </p:nvGrpSpPr>
          <p:grpSpPr>
            <a:xfrm>
              <a:off x="5046743" y="2846472"/>
              <a:ext cx="2126747" cy="2160240"/>
              <a:chOff x="4721225" y="5484813"/>
              <a:chExt cx="403225" cy="409575"/>
            </a:xfrm>
            <a:solidFill>
              <a:srgbClr val="595959"/>
            </a:solidFill>
          </p:grpSpPr>
          <p:sp>
            <p:nvSpPr>
              <p:cNvPr id="5" name="Freeform 53"/>
              <p:cNvSpPr>
                <a:spLocks noEditPoints="1"/>
              </p:cNvSpPr>
              <p:nvPr/>
            </p:nvSpPr>
            <p:spPr bwMode="auto">
              <a:xfrm>
                <a:off x="4776788" y="5535613"/>
                <a:ext cx="304800" cy="303213"/>
              </a:xfrm>
              <a:custGeom>
                <a:avLst/>
                <a:gdLst>
                  <a:gd name="T0" fmla="*/ 21 w 49"/>
                  <a:gd name="T1" fmla="*/ 2 h 49"/>
                  <a:gd name="T2" fmla="*/ 16 w 49"/>
                  <a:gd name="T3" fmla="*/ 7 h 49"/>
                  <a:gd name="T4" fmla="*/ 8 w 49"/>
                  <a:gd name="T5" fmla="*/ 15 h 49"/>
                  <a:gd name="T6" fmla="*/ 3 w 49"/>
                  <a:gd name="T7" fmla="*/ 17 h 49"/>
                  <a:gd name="T8" fmla="*/ 6 w 49"/>
                  <a:gd name="T9" fmla="*/ 19 h 49"/>
                  <a:gd name="T10" fmla="*/ 8 w 49"/>
                  <a:gd name="T11" fmla="*/ 23 h 49"/>
                  <a:gd name="T12" fmla="*/ 18 w 49"/>
                  <a:gd name="T13" fmla="*/ 25 h 49"/>
                  <a:gd name="T14" fmla="*/ 26 w 49"/>
                  <a:gd name="T15" fmla="*/ 30 h 49"/>
                  <a:gd name="T16" fmla="*/ 19 w 49"/>
                  <a:gd name="T17" fmla="*/ 42 h 49"/>
                  <a:gd name="T18" fmla="*/ 15 w 49"/>
                  <a:gd name="T19" fmla="*/ 49 h 49"/>
                  <a:gd name="T20" fmla="*/ 13 w 49"/>
                  <a:gd name="T21" fmla="*/ 48 h 49"/>
                  <a:gd name="T22" fmla="*/ 11 w 49"/>
                  <a:gd name="T23" fmla="*/ 38 h 49"/>
                  <a:gd name="T24" fmla="*/ 7 w 49"/>
                  <a:gd name="T25" fmla="*/ 30 h 49"/>
                  <a:gd name="T26" fmla="*/ 7 w 49"/>
                  <a:gd name="T27" fmla="*/ 24 h 49"/>
                  <a:gd name="T28" fmla="*/ 4 w 49"/>
                  <a:gd name="T29" fmla="*/ 21 h 49"/>
                  <a:gd name="T30" fmla="*/ 1 w 49"/>
                  <a:gd name="T31" fmla="*/ 16 h 49"/>
                  <a:gd name="T32" fmla="*/ 6 w 49"/>
                  <a:gd name="T33" fmla="*/ 7 h 49"/>
                  <a:gd name="T34" fmla="*/ 44 w 49"/>
                  <a:gd name="T35" fmla="*/ 10 h 49"/>
                  <a:gd name="T36" fmla="*/ 42 w 49"/>
                  <a:gd name="T37" fmla="*/ 11 h 49"/>
                  <a:gd name="T38" fmla="*/ 36 w 49"/>
                  <a:gd name="T39" fmla="*/ 8 h 49"/>
                  <a:gd name="T40" fmla="*/ 32 w 49"/>
                  <a:gd name="T41" fmla="*/ 11 h 49"/>
                  <a:gd name="T42" fmla="*/ 31 w 49"/>
                  <a:gd name="T43" fmla="*/ 9 h 49"/>
                  <a:gd name="T44" fmla="*/ 33 w 49"/>
                  <a:gd name="T45" fmla="*/ 7 h 49"/>
                  <a:gd name="T46" fmla="*/ 35 w 49"/>
                  <a:gd name="T47" fmla="*/ 3 h 49"/>
                  <a:gd name="T48" fmla="*/ 44 w 49"/>
                  <a:gd name="T49" fmla="*/ 10 h 49"/>
                  <a:gd name="T50" fmla="*/ 31 w 49"/>
                  <a:gd name="T51" fmla="*/ 25 h 49"/>
                  <a:gd name="T52" fmla="*/ 40 w 49"/>
                  <a:gd name="T53" fmla="*/ 28 h 49"/>
                  <a:gd name="T54" fmla="*/ 47 w 49"/>
                  <a:gd name="T55" fmla="*/ 34 h 49"/>
                  <a:gd name="T56" fmla="*/ 48 w 49"/>
                  <a:gd name="T57" fmla="*/ 18 h 49"/>
                  <a:gd name="T58" fmla="*/ 39 w 49"/>
                  <a:gd name="T59" fmla="*/ 13 h 49"/>
                  <a:gd name="T60" fmla="*/ 34 w 49"/>
                  <a:gd name="T61" fmla="*/ 11 h 49"/>
                  <a:gd name="T62" fmla="*/ 31 w 49"/>
                  <a:gd name="T63" fmla="*/ 14 h 49"/>
                  <a:gd name="T64" fmla="*/ 29 w 49"/>
                  <a:gd name="T65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" h="49">
                    <a:moveTo>
                      <a:pt x="21" y="0"/>
                    </a:moveTo>
                    <a:cubicBezTo>
                      <a:pt x="21" y="1"/>
                      <a:pt x="21" y="1"/>
                      <a:pt x="21" y="2"/>
                    </a:cubicBezTo>
                    <a:cubicBezTo>
                      <a:pt x="21" y="5"/>
                      <a:pt x="20" y="4"/>
                      <a:pt x="19" y="5"/>
                    </a:cubicBezTo>
                    <a:cubicBezTo>
                      <a:pt x="17" y="5"/>
                      <a:pt x="17" y="7"/>
                      <a:pt x="16" y="7"/>
                    </a:cubicBezTo>
                    <a:cubicBezTo>
                      <a:pt x="14" y="7"/>
                      <a:pt x="11" y="11"/>
                      <a:pt x="11" y="12"/>
                    </a:cubicBezTo>
                    <a:cubicBezTo>
                      <a:pt x="10" y="13"/>
                      <a:pt x="10" y="15"/>
                      <a:pt x="8" y="15"/>
                    </a:cubicBezTo>
                    <a:cubicBezTo>
                      <a:pt x="7" y="15"/>
                      <a:pt x="8" y="13"/>
                      <a:pt x="6" y="12"/>
                    </a:cubicBezTo>
                    <a:cubicBezTo>
                      <a:pt x="3" y="12"/>
                      <a:pt x="3" y="16"/>
                      <a:pt x="3" y="17"/>
                    </a:cubicBezTo>
                    <a:cubicBezTo>
                      <a:pt x="2" y="19"/>
                      <a:pt x="5" y="17"/>
                      <a:pt x="6" y="17"/>
                    </a:cubicBezTo>
                    <a:cubicBezTo>
                      <a:pt x="7" y="16"/>
                      <a:pt x="6" y="18"/>
                      <a:pt x="6" y="19"/>
                    </a:cubicBezTo>
                    <a:cubicBezTo>
                      <a:pt x="6" y="19"/>
                      <a:pt x="7" y="21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2"/>
                      <a:pt x="10" y="21"/>
                      <a:pt x="12" y="22"/>
                    </a:cubicBezTo>
                    <a:cubicBezTo>
                      <a:pt x="14" y="23"/>
                      <a:pt x="17" y="24"/>
                      <a:pt x="18" y="25"/>
                    </a:cubicBezTo>
                    <a:cubicBezTo>
                      <a:pt x="19" y="26"/>
                      <a:pt x="23" y="28"/>
                      <a:pt x="23" y="28"/>
                    </a:cubicBezTo>
                    <a:cubicBezTo>
                      <a:pt x="24" y="29"/>
                      <a:pt x="27" y="29"/>
                      <a:pt x="26" y="30"/>
                    </a:cubicBezTo>
                    <a:cubicBezTo>
                      <a:pt x="26" y="31"/>
                      <a:pt x="25" y="32"/>
                      <a:pt x="24" y="34"/>
                    </a:cubicBezTo>
                    <a:cubicBezTo>
                      <a:pt x="23" y="35"/>
                      <a:pt x="21" y="41"/>
                      <a:pt x="19" y="42"/>
                    </a:cubicBezTo>
                    <a:cubicBezTo>
                      <a:pt x="16" y="44"/>
                      <a:pt x="16" y="45"/>
                      <a:pt x="16" y="46"/>
                    </a:cubicBezTo>
                    <a:cubicBezTo>
                      <a:pt x="15" y="47"/>
                      <a:pt x="15" y="48"/>
                      <a:pt x="15" y="49"/>
                    </a:cubicBezTo>
                    <a:cubicBezTo>
                      <a:pt x="14" y="48"/>
                      <a:pt x="14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5"/>
                      <a:pt x="12" y="43"/>
                    </a:cubicBezTo>
                    <a:cubicBezTo>
                      <a:pt x="12" y="42"/>
                      <a:pt x="11" y="39"/>
                      <a:pt x="11" y="38"/>
                    </a:cubicBezTo>
                    <a:cubicBezTo>
                      <a:pt x="11" y="37"/>
                      <a:pt x="11" y="35"/>
                      <a:pt x="10" y="34"/>
                    </a:cubicBezTo>
                    <a:cubicBezTo>
                      <a:pt x="9" y="33"/>
                      <a:pt x="7" y="31"/>
                      <a:pt x="7" y="30"/>
                    </a:cubicBezTo>
                    <a:cubicBezTo>
                      <a:pt x="7" y="29"/>
                      <a:pt x="6" y="26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6" y="23"/>
                      <a:pt x="5" y="23"/>
                    </a:cubicBezTo>
                    <a:cubicBezTo>
                      <a:pt x="4" y="22"/>
                      <a:pt x="4" y="22"/>
                      <a:pt x="4" y="21"/>
                    </a:cubicBezTo>
                    <a:cubicBezTo>
                      <a:pt x="4" y="21"/>
                      <a:pt x="3" y="20"/>
                      <a:pt x="2" y="19"/>
                    </a:cubicBezTo>
                    <a:cubicBezTo>
                      <a:pt x="0" y="19"/>
                      <a:pt x="1" y="17"/>
                      <a:pt x="1" y="16"/>
                    </a:cubicBezTo>
                    <a:cubicBezTo>
                      <a:pt x="1" y="16"/>
                      <a:pt x="1" y="15"/>
                      <a:pt x="1" y="15"/>
                    </a:cubicBezTo>
                    <a:cubicBezTo>
                      <a:pt x="2" y="12"/>
                      <a:pt x="4" y="9"/>
                      <a:pt x="6" y="7"/>
                    </a:cubicBezTo>
                    <a:cubicBezTo>
                      <a:pt x="10" y="3"/>
                      <a:pt x="15" y="1"/>
                      <a:pt x="21" y="0"/>
                    </a:cubicBezTo>
                    <a:close/>
                    <a:moveTo>
                      <a:pt x="44" y="10"/>
                    </a:moveTo>
                    <a:cubicBezTo>
                      <a:pt x="44" y="11"/>
                      <a:pt x="44" y="11"/>
                      <a:pt x="43" y="11"/>
                    </a:cubicBezTo>
                    <a:cubicBezTo>
                      <a:pt x="43" y="12"/>
                      <a:pt x="42" y="12"/>
                      <a:pt x="42" y="11"/>
                    </a:cubicBezTo>
                    <a:cubicBezTo>
                      <a:pt x="41" y="11"/>
                      <a:pt x="39" y="11"/>
                      <a:pt x="39" y="11"/>
                    </a:cubicBezTo>
                    <a:cubicBezTo>
                      <a:pt x="38" y="11"/>
                      <a:pt x="37" y="9"/>
                      <a:pt x="36" y="8"/>
                    </a:cubicBezTo>
                    <a:cubicBezTo>
                      <a:pt x="35" y="7"/>
                      <a:pt x="35" y="9"/>
                      <a:pt x="34" y="10"/>
                    </a:cubicBezTo>
                    <a:cubicBezTo>
                      <a:pt x="34" y="10"/>
                      <a:pt x="33" y="11"/>
                      <a:pt x="32" y="11"/>
                    </a:cubicBezTo>
                    <a:cubicBezTo>
                      <a:pt x="31" y="11"/>
                      <a:pt x="30" y="8"/>
                      <a:pt x="30" y="8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2" y="8"/>
                      <a:pt x="32" y="7"/>
                    </a:cubicBezTo>
                    <a:cubicBezTo>
                      <a:pt x="32" y="6"/>
                      <a:pt x="32" y="7"/>
                      <a:pt x="33" y="7"/>
                    </a:cubicBezTo>
                    <a:cubicBezTo>
                      <a:pt x="33" y="7"/>
                      <a:pt x="34" y="5"/>
                      <a:pt x="34" y="4"/>
                    </a:cubicBezTo>
                    <a:cubicBezTo>
                      <a:pt x="34" y="4"/>
                      <a:pt x="35" y="3"/>
                      <a:pt x="35" y="3"/>
                    </a:cubicBezTo>
                    <a:cubicBezTo>
                      <a:pt x="38" y="4"/>
                      <a:pt x="40" y="5"/>
                      <a:pt x="42" y="7"/>
                    </a:cubicBezTo>
                    <a:cubicBezTo>
                      <a:pt x="43" y="8"/>
                      <a:pt x="43" y="9"/>
                      <a:pt x="44" y="10"/>
                    </a:cubicBezTo>
                    <a:close/>
                    <a:moveTo>
                      <a:pt x="29" y="20"/>
                    </a:moveTo>
                    <a:cubicBezTo>
                      <a:pt x="29" y="20"/>
                      <a:pt x="31" y="24"/>
                      <a:pt x="31" y="25"/>
                    </a:cubicBezTo>
                    <a:cubicBezTo>
                      <a:pt x="32" y="26"/>
                      <a:pt x="38" y="24"/>
                      <a:pt x="39" y="24"/>
                    </a:cubicBezTo>
                    <a:cubicBezTo>
                      <a:pt x="40" y="25"/>
                      <a:pt x="39" y="26"/>
                      <a:pt x="40" y="28"/>
                    </a:cubicBezTo>
                    <a:cubicBezTo>
                      <a:pt x="41" y="30"/>
                      <a:pt x="40" y="41"/>
                      <a:pt x="41" y="41"/>
                    </a:cubicBezTo>
                    <a:cubicBezTo>
                      <a:pt x="43" y="41"/>
                      <a:pt x="46" y="36"/>
                      <a:pt x="47" y="34"/>
                    </a:cubicBezTo>
                    <a:cubicBezTo>
                      <a:pt x="48" y="33"/>
                      <a:pt x="48" y="26"/>
                      <a:pt x="49" y="22"/>
                    </a:cubicBezTo>
                    <a:cubicBezTo>
                      <a:pt x="49" y="21"/>
                      <a:pt x="48" y="20"/>
                      <a:pt x="48" y="18"/>
                    </a:cubicBezTo>
                    <a:cubicBezTo>
                      <a:pt x="47" y="16"/>
                      <a:pt x="44" y="14"/>
                      <a:pt x="43" y="13"/>
                    </a:cubicBezTo>
                    <a:cubicBezTo>
                      <a:pt x="43" y="13"/>
                      <a:pt x="40" y="13"/>
                      <a:pt x="39" y="13"/>
                    </a:cubicBezTo>
                    <a:cubicBezTo>
                      <a:pt x="38" y="13"/>
                      <a:pt x="37" y="11"/>
                      <a:pt x="37" y="11"/>
                    </a:cubicBezTo>
                    <a:cubicBezTo>
                      <a:pt x="36" y="11"/>
                      <a:pt x="35" y="12"/>
                      <a:pt x="34" y="11"/>
                    </a:cubicBezTo>
                    <a:cubicBezTo>
                      <a:pt x="33" y="11"/>
                      <a:pt x="32" y="12"/>
                      <a:pt x="32" y="12"/>
                    </a:cubicBezTo>
                    <a:cubicBezTo>
                      <a:pt x="31" y="13"/>
                      <a:pt x="31" y="14"/>
                      <a:pt x="31" y="14"/>
                    </a:cubicBezTo>
                    <a:cubicBezTo>
                      <a:pt x="30" y="15"/>
                      <a:pt x="30" y="15"/>
                      <a:pt x="29" y="16"/>
                    </a:cubicBezTo>
                    <a:cubicBezTo>
                      <a:pt x="29" y="17"/>
                      <a:pt x="29" y="17"/>
                      <a:pt x="29" y="18"/>
                    </a:cubicBezTo>
                    <a:cubicBezTo>
                      <a:pt x="29" y="20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rgbClr val="3A4F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Freeform 64"/>
              <p:cNvSpPr>
                <a:spLocks noEditPoints="1"/>
              </p:cNvSpPr>
              <p:nvPr/>
            </p:nvSpPr>
            <p:spPr bwMode="auto">
              <a:xfrm>
                <a:off x="4721225" y="5484813"/>
                <a:ext cx="403225" cy="409575"/>
              </a:xfrm>
              <a:custGeom>
                <a:avLst/>
                <a:gdLst>
                  <a:gd name="T0" fmla="*/ 33 w 65"/>
                  <a:gd name="T1" fmla="*/ 0 h 66"/>
                  <a:gd name="T2" fmla="*/ 56 w 65"/>
                  <a:gd name="T3" fmla="*/ 10 h 66"/>
                  <a:gd name="T4" fmla="*/ 65 w 65"/>
                  <a:gd name="T5" fmla="*/ 33 h 66"/>
                  <a:gd name="T6" fmla="*/ 56 w 65"/>
                  <a:gd name="T7" fmla="*/ 56 h 66"/>
                  <a:gd name="T8" fmla="*/ 33 w 65"/>
                  <a:gd name="T9" fmla="*/ 66 h 66"/>
                  <a:gd name="T10" fmla="*/ 10 w 65"/>
                  <a:gd name="T11" fmla="*/ 56 h 66"/>
                  <a:gd name="T12" fmla="*/ 0 w 65"/>
                  <a:gd name="T13" fmla="*/ 33 h 66"/>
                  <a:gd name="T14" fmla="*/ 10 w 65"/>
                  <a:gd name="T15" fmla="*/ 10 h 66"/>
                  <a:gd name="T16" fmla="*/ 33 w 65"/>
                  <a:gd name="T17" fmla="*/ 0 h 66"/>
                  <a:gd name="T18" fmla="*/ 51 w 65"/>
                  <a:gd name="T19" fmla="*/ 14 h 66"/>
                  <a:gd name="T20" fmla="*/ 33 w 65"/>
                  <a:gd name="T21" fmla="*/ 7 h 66"/>
                  <a:gd name="T22" fmla="*/ 14 w 65"/>
                  <a:gd name="T23" fmla="*/ 14 h 66"/>
                  <a:gd name="T24" fmla="*/ 6 w 65"/>
                  <a:gd name="T25" fmla="*/ 33 h 66"/>
                  <a:gd name="T26" fmla="*/ 14 w 65"/>
                  <a:gd name="T27" fmla="*/ 52 h 66"/>
                  <a:gd name="T28" fmla="*/ 33 w 65"/>
                  <a:gd name="T29" fmla="*/ 59 h 66"/>
                  <a:gd name="T30" fmla="*/ 51 w 65"/>
                  <a:gd name="T31" fmla="*/ 52 h 66"/>
                  <a:gd name="T32" fmla="*/ 59 w 65"/>
                  <a:gd name="T33" fmla="*/ 33 h 66"/>
                  <a:gd name="T34" fmla="*/ 51 w 65"/>
                  <a:gd name="T35" fmla="*/ 1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5" h="66">
                    <a:moveTo>
                      <a:pt x="33" y="0"/>
                    </a:moveTo>
                    <a:cubicBezTo>
                      <a:pt x="42" y="0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6"/>
                      <a:pt x="33" y="66"/>
                    </a:cubicBezTo>
                    <a:cubicBezTo>
                      <a:pt x="24" y="66"/>
                      <a:pt x="16" y="62"/>
                      <a:pt x="10" y="56"/>
                    </a:cubicBezTo>
                    <a:cubicBezTo>
                      <a:pt x="4" y="50"/>
                      <a:pt x="0" y="42"/>
                      <a:pt x="0" y="33"/>
                    </a:cubicBezTo>
                    <a:cubicBezTo>
                      <a:pt x="0" y="24"/>
                      <a:pt x="4" y="16"/>
                      <a:pt x="10" y="10"/>
                    </a:cubicBezTo>
                    <a:cubicBezTo>
                      <a:pt x="16" y="4"/>
                      <a:pt x="24" y="0"/>
                      <a:pt x="33" y="0"/>
                    </a:cubicBezTo>
                    <a:close/>
                    <a:moveTo>
                      <a:pt x="51" y="14"/>
                    </a:moveTo>
                    <a:cubicBezTo>
                      <a:pt x="47" y="10"/>
                      <a:pt x="40" y="7"/>
                      <a:pt x="33" y="7"/>
                    </a:cubicBezTo>
                    <a:cubicBezTo>
                      <a:pt x="25" y="7"/>
                      <a:pt x="19" y="10"/>
                      <a:pt x="14" y="14"/>
                    </a:cubicBezTo>
                    <a:cubicBezTo>
                      <a:pt x="9" y="19"/>
                      <a:pt x="6" y="26"/>
                      <a:pt x="6" y="33"/>
                    </a:cubicBezTo>
                    <a:cubicBezTo>
                      <a:pt x="6" y="40"/>
                      <a:pt x="9" y="47"/>
                      <a:pt x="14" y="52"/>
                    </a:cubicBezTo>
                    <a:cubicBezTo>
                      <a:pt x="19" y="56"/>
                      <a:pt x="25" y="59"/>
                      <a:pt x="33" y="59"/>
                    </a:cubicBezTo>
                    <a:cubicBezTo>
                      <a:pt x="40" y="59"/>
                      <a:pt x="47" y="56"/>
                      <a:pt x="51" y="52"/>
                    </a:cubicBezTo>
                    <a:cubicBezTo>
                      <a:pt x="56" y="47"/>
                      <a:pt x="59" y="40"/>
                      <a:pt x="59" y="33"/>
                    </a:cubicBezTo>
                    <a:cubicBezTo>
                      <a:pt x="59" y="26"/>
                      <a:pt x="56" y="19"/>
                      <a:pt x="51" y="14"/>
                    </a:cubicBezTo>
                    <a:close/>
                  </a:path>
                </a:pathLst>
              </a:custGeom>
              <a:solidFill>
                <a:srgbClr val="3A4F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945356" y="3316188"/>
              <a:ext cx="1122363" cy="1122362"/>
            </a:xfrm>
            <a:prstGeom prst="ellipse">
              <a:avLst/>
            </a:prstGeom>
            <a:solidFill>
              <a:srgbClr val="005A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832100" y="3198813"/>
              <a:ext cx="1439863" cy="1439862"/>
            </a:xfrm>
            <a:prstGeom prst="ellipse">
              <a:avLst/>
            </a:prstGeom>
            <a:solidFill>
              <a:srgbClr val="CB3485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8004175" y="3198813"/>
              <a:ext cx="1439863" cy="1439862"/>
            </a:xfrm>
            <a:prstGeom prst="ellipse">
              <a:avLst/>
            </a:pr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9510713" y="4911725"/>
              <a:ext cx="665162" cy="665163"/>
            </a:xfrm>
            <a:prstGeom prst="ellipse">
              <a:avLst/>
            </a:prstGeom>
            <a:solidFill>
              <a:srgbClr val="F3BE3A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060575" y="4910138"/>
              <a:ext cx="665163" cy="665162"/>
            </a:xfrm>
            <a:prstGeom prst="ellipse">
              <a:avLst/>
            </a:prstGeom>
            <a:solidFill>
              <a:srgbClr val="F3BE3A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86050" y="3024188"/>
              <a:ext cx="1727200" cy="1728787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842250" y="3024188"/>
              <a:ext cx="1727200" cy="1728787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0131425" y="3240088"/>
              <a:ext cx="1281113" cy="1282700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852488" y="3240088"/>
              <a:ext cx="1281112" cy="1282700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979613" y="4840288"/>
              <a:ext cx="808037" cy="792162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091363" y="2336800"/>
              <a:ext cx="808037" cy="792163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>
              <a:off x="4921250" y="2713038"/>
              <a:ext cx="2374900" cy="2374900"/>
            </a:xfrm>
            <a:custGeom>
              <a:avLst/>
              <a:gdLst>
                <a:gd name="connsiteX0" fmla="*/ 1188132 w 2376264"/>
                <a:gd name="connsiteY0" fmla="*/ 0 h 2376264"/>
                <a:gd name="connsiteX1" fmla="*/ 1221194 w 2376264"/>
                <a:gd name="connsiteY1" fmla="*/ 1670 h 2376264"/>
                <a:gd name="connsiteX2" fmla="*/ 1221194 w 2376264"/>
                <a:gd name="connsiteY2" fmla="*/ 1176224 h 2376264"/>
                <a:gd name="connsiteX3" fmla="*/ 2375663 w 2376264"/>
                <a:gd name="connsiteY3" fmla="*/ 1176224 h 2376264"/>
                <a:gd name="connsiteX4" fmla="*/ 2376264 w 2376264"/>
                <a:gd name="connsiteY4" fmla="*/ 1188132 h 2376264"/>
                <a:gd name="connsiteX5" fmla="*/ 1188132 w 2376264"/>
                <a:gd name="connsiteY5" fmla="*/ 2376264 h 2376264"/>
                <a:gd name="connsiteX6" fmla="*/ 0 w 2376264"/>
                <a:gd name="connsiteY6" fmla="*/ 1188132 h 2376264"/>
                <a:gd name="connsiteX7" fmla="*/ 1188132 w 2376264"/>
                <a:gd name="connsiteY7" fmla="*/ 0 h 2376264"/>
                <a:gd name="connsiteX0-1" fmla="*/ 1188132 w 2376264"/>
                <a:gd name="connsiteY0-2" fmla="*/ 0 h 2376264"/>
                <a:gd name="connsiteX1-3" fmla="*/ 1221194 w 2376264"/>
                <a:gd name="connsiteY1-4" fmla="*/ 1670 h 2376264"/>
                <a:gd name="connsiteX2-5" fmla="*/ 2375663 w 2376264"/>
                <a:gd name="connsiteY2-6" fmla="*/ 1176224 h 2376264"/>
                <a:gd name="connsiteX3-7" fmla="*/ 2376264 w 2376264"/>
                <a:gd name="connsiteY3-8" fmla="*/ 1188132 h 2376264"/>
                <a:gd name="connsiteX4-9" fmla="*/ 1188132 w 2376264"/>
                <a:gd name="connsiteY4-10" fmla="*/ 2376264 h 2376264"/>
                <a:gd name="connsiteX5-11" fmla="*/ 0 w 2376264"/>
                <a:gd name="connsiteY5-12" fmla="*/ 1188132 h 2376264"/>
                <a:gd name="connsiteX6-13" fmla="*/ 1188132 w 2376264"/>
                <a:gd name="connsiteY6-14" fmla="*/ 0 h 2376264"/>
                <a:gd name="connsiteX0-15" fmla="*/ 2375663 w 2376264"/>
                <a:gd name="connsiteY0-16" fmla="*/ 1176224 h 2376264"/>
                <a:gd name="connsiteX1-17" fmla="*/ 2376264 w 2376264"/>
                <a:gd name="connsiteY1-18" fmla="*/ 1188132 h 2376264"/>
                <a:gd name="connsiteX2-19" fmla="*/ 1188132 w 2376264"/>
                <a:gd name="connsiteY2-20" fmla="*/ 2376264 h 2376264"/>
                <a:gd name="connsiteX3-21" fmla="*/ 0 w 2376264"/>
                <a:gd name="connsiteY3-22" fmla="*/ 1188132 h 2376264"/>
                <a:gd name="connsiteX4-23" fmla="*/ 1188132 w 2376264"/>
                <a:gd name="connsiteY4-24" fmla="*/ 0 h 2376264"/>
                <a:gd name="connsiteX5-25" fmla="*/ 1312634 w 2376264"/>
                <a:gd name="connsiteY5-26" fmla="*/ 93110 h 2376264"/>
                <a:gd name="connsiteX0-27" fmla="*/ 2375663 w 2376264"/>
                <a:gd name="connsiteY0-28" fmla="*/ 1176224 h 2376264"/>
                <a:gd name="connsiteX1-29" fmla="*/ 2376264 w 2376264"/>
                <a:gd name="connsiteY1-30" fmla="*/ 1188132 h 2376264"/>
                <a:gd name="connsiteX2-31" fmla="*/ 1188132 w 2376264"/>
                <a:gd name="connsiteY2-32" fmla="*/ 2376264 h 2376264"/>
                <a:gd name="connsiteX3-33" fmla="*/ 0 w 2376264"/>
                <a:gd name="connsiteY3-34" fmla="*/ 1188132 h 2376264"/>
                <a:gd name="connsiteX4-35" fmla="*/ 1188132 w 2376264"/>
                <a:gd name="connsiteY4-36" fmla="*/ 0 h 2376264"/>
                <a:gd name="connsiteX5-37" fmla="*/ 2167073 w 2376264"/>
                <a:gd name="connsiteY5-38" fmla="*/ 18159 h 2376264"/>
                <a:gd name="connsiteX0-39" fmla="*/ 2375663 w 2376264"/>
                <a:gd name="connsiteY0-40" fmla="*/ 1176224 h 2376264"/>
                <a:gd name="connsiteX1-41" fmla="*/ 2376264 w 2376264"/>
                <a:gd name="connsiteY1-42" fmla="*/ 1188132 h 2376264"/>
                <a:gd name="connsiteX2-43" fmla="*/ 1188132 w 2376264"/>
                <a:gd name="connsiteY2-44" fmla="*/ 2376264 h 2376264"/>
                <a:gd name="connsiteX3-45" fmla="*/ 0 w 2376264"/>
                <a:gd name="connsiteY3-46" fmla="*/ 1188132 h 2376264"/>
                <a:gd name="connsiteX4-47" fmla="*/ 1188132 w 2376264"/>
                <a:gd name="connsiteY4-48" fmla="*/ 0 h 2376264"/>
                <a:gd name="connsiteX5-49" fmla="*/ 2152083 w 2376264"/>
                <a:gd name="connsiteY5-50" fmla="*/ 18159 h 23762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376264" h="2376264">
                  <a:moveTo>
                    <a:pt x="2375663" y="1176224"/>
                  </a:moveTo>
                  <a:cubicBezTo>
                    <a:pt x="2375863" y="1180193"/>
                    <a:pt x="2376064" y="1184163"/>
                    <a:pt x="2376264" y="1188132"/>
                  </a:cubicBezTo>
                  <a:cubicBezTo>
                    <a:pt x="2376264" y="1844319"/>
                    <a:pt x="1844319" y="2376264"/>
                    <a:pt x="1188132" y="2376264"/>
                  </a:cubicBezTo>
                  <a:cubicBezTo>
                    <a:pt x="531945" y="2376264"/>
                    <a:pt x="0" y="1844319"/>
                    <a:pt x="0" y="1188132"/>
                  </a:cubicBezTo>
                  <a:cubicBezTo>
                    <a:pt x="0" y="531945"/>
                    <a:pt x="531945" y="0"/>
                    <a:pt x="1188132" y="0"/>
                  </a:cubicBezTo>
                  <a:cubicBezTo>
                    <a:pt x="1199153" y="557"/>
                    <a:pt x="2152083" y="18159"/>
                    <a:pt x="2152083" y="18159"/>
                  </a:cubicBez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3203575" y="3600450"/>
              <a:ext cx="720725" cy="641350"/>
            </a:xfrm>
            <a:custGeom>
              <a:avLst/>
              <a:gdLst>
                <a:gd name="T0" fmla="*/ 720080 w 91"/>
                <a:gd name="T1" fmla="*/ 134762 h 81"/>
                <a:gd name="T2" fmla="*/ 720080 w 91"/>
                <a:gd name="T3" fmla="*/ 499411 h 81"/>
                <a:gd name="T4" fmla="*/ 680515 w 91"/>
                <a:gd name="T5" fmla="*/ 602464 h 81"/>
                <a:gd name="T6" fmla="*/ 585560 w 91"/>
                <a:gd name="T7" fmla="*/ 642100 h 81"/>
                <a:gd name="T8" fmla="*/ 134520 w 91"/>
                <a:gd name="T9" fmla="*/ 642100 h 81"/>
                <a:gd name="T10" fmla="*/ 39565 w 91"/>
                <a:gd name="T11" fmla="*/ 602464 h 81"/>
                <a:gd name="T12" fmla="*/ 0 w 91"/>
                <a:gd name="T13" fmla="*/ 499411 h 81"/>
                <a:gd name="T14" fmla="*/ 0 w 91"/>
                <a:gd name="T15" fmla="*/ 134762 h 81"/>
                <a:gd name="T16" fmla="*/ 0 w 91"/>
                <a:gd name="T17" fmla="*/ 95126 h 81"/>
                <a:gd name="T18" fmla="*/ 39565 w 91"/>
                <a:gd name="T19" fmla="*/ 95126 h 81"/>
                <a:gd name="T20" fmla="*/ 118695 w 91"/>
                <a:gd name="T21" fmla="*/ 95126 h 81"/>
                <a:gd name="T22" fmla="*/ 118695 w 91"/>
                <a:gd name="T23" fmla="*/ 190252 h 81"/>
                <a:gd name="T24" fmla="*/ 166172 w 91"/>
                <a:gd name="T25" fmla="*/ 237815 h 81"/>
                <a:gd name="T26" fmla="*/ 166172 w 91"/>
                <a:gd name="T27" fmla="*/ 237815 h 81"/>
                <a:gd name="T28" fmla="*/ 189911 w 91"/>
                <a:gd name="T29" fmla="*/ 237815 h 81"/>
                <a:gd name="T30" fmla="*/ 166172 w 91"/>
                <a:gd name="T31" fmla="*/ 190252 h 81"/>
                <a:gd name="T32" fmla="*/ 166172 w 91"/>
                <a:gd name="T33" fmla="*/ 47563 h 81"/>
                <a:gd name="T34" fmla="*/ 213650 w 91"/>
                <a:gd name="T35" fmla="*/ 0 h 81"/>
                <a:gd name="T36" fmla="*/ 213650 w 91"/>
                <a:gd name="T37" fmla="*/ 0 h 81"/>
                <a:gd name="T38" fmla="*/ 261128 w 91"/>
                <a:gd name="T39" fmla="*/ 47563 h 81"/>
                <a:gd name="T40" fmla="*/ 261128 w 91"/>
                <a:gd name="T41" fmla="*/ 95126 h 81"/>
                <a:gd name="T42" fmla="*/ 466865 w 91"/>
                <a:gd name="T43" fmla="*/ 95126 h 81"/>
                <a:gd name="T44" fmla="*/ 466865 w 91"/>
                <a:gd name="T45" fmla="*/ 190252 h 81"/>
                <a:gd name="T46" fmla="*/ 506430 w 91"/>
                <a:gd name="T47" fmla="*/ 237815 h 81"/>
                <a:gd name="T48" fmla="*/ 506430 w 91"/>
                <a:gd name="T49" fmla="*/ 237815 h 81"/>
                <a:gd name="T50" fmla="*/ 530169 w 91"/>
                <a:gd name="T51" fmla="*/ 237815 h 81"/>
                <a:gd name="T52" fmla="*/ 506430 w 91"/>
                <a:gd name="T53" fmla="*/ 190252 h 81"/>
                <a:gd name="T54" fmla="*/ 506430 w 91"/>
                <a:gd name="T55" fmla="*/ 47563 h 81"/>
                <a:gd name="T56" fmla="*/ 553908 w 91"/>
                <a:gd name="T57" fmla="*/ 0 h 81"/>
                <a:gd name="T58" fmla="*/ 553908 w 91"/>
                <a:gd name="T59" fmla="*/ 0 h 81"/>
                <a:gd name="T60" fmla="*/ 601385 w 91"/>
                <a:gd name="T61" fmla="*/ 47563 h 81"/>
                <a:gd name="T62" fmla="*/ 601385 w 91"/>
                <a:gd name="T63" fmla="*/ 95126 h 81"/>
                <a:gd name="T64" fmla="*/ 680515 w 91"/>
                <a:gd name="T65" fmla="*/ 95126 h 81"/>
                <a:gd name="T66" fmla="*/ 720080 w 91"/>
                <a:gd name="T67" fmla="*/ 95126 h 81"/>
                <a:gd name="T68" fmla="*/ 720080 w 91"/>
                <a:gd name="T69" fmla="*/ 134762 h 81"/>
                <a:gd name="T70" fmla="*/ 348171 w 91"/>
                <a:gd name="T71" fmla="*/ 539047 h 81"/>
                <a:gd name="T72" fmla="*/ 348171 w 91"/>
                <a:gd name="T73" fmla="*/ 317086 h 81"/>
                <a:gd name="T74" fmla="*/ 308606 w 91"/>
                <a:gd name="T75" fmla="*/ 317086 h 81"/>
                <a:gd name="T76" fmla="*/ 300693 w 91"/>
                <a:gd name="T77" fmla="*/ 332941 h 81"/>
                <a:gd name="T78" fmla="*/ 284867 w 91"/>
                <a:gd name="T79" fmla="*/ 340868 h 81"/>
                <a:gd name="T80" fmla="*/ 284867 w 91"/>
                <a:gd name="T81" fmla="*/ 372577 h 81"/>
                <a:gd name="T82" fmla="*/ 300693 w 91"/>
                <a:gd name="T83" fmla="*/ 372577 h 81"/>
                <a:gd name="T84" fmla="*/ 300693 w 91"/>
                <a:gd name="T85" fmla="*/ 539047 h 81"/>
                <a:gd name="T86" fmla="*/ 348171 w 91"/>
                <a:gd name="T87" fmla="*/ 539047 h 81"/>
                <a:gd name="T88" fmla="*/ 427300 w 91"/>
                <a:gd name="T89" fmla="*/ 539047 h 81"/>
                <a:gd name="T90" fmla="*/ 427300 w 91"/>
                <a:gd name="T91" fmla="*/ 317086 h 81"/>
                <a:gd name="T92" fmla="*/ 387735 w 91"/>
                <a:gd name="T93" fmla="*/ 317086 h 81"/>
                <a:gd name="T94" fmla="*/ 379822 w 91"/>
                <a:gd name="T95" fmla="*/ 332941 h 81"/>
                <a:gd name="T96" fmla="*/ 363996 w 91"/>
                <a:gd name="T97" fmla="*/ 340868 h 81"/>
                <a:gd name="T98" fmla="*/ 363996 w 91"/>
                <a:gd name="T99" fmla="*/ 372577 h 81"/>
                <a:gd name="T100" fmla="*/ 379822 w 91"/>
                <a:gd name="T101" fmla="*/ 372577 h 81"/>
                <a:gd name="T102" fmla="*/ 379822 w 91"/>
                <a:gd name="T103" fmla="*/ 539047 h 81"/>
                <a:gd name="T104" fmla="*/ 427300 w 91"/>
                <a:gd name="T105" fmla="*/ 539047 h 81"/>
                <a:gd name="T106" fmla="*/ 640950 w 91"/>
                <a:gd name="T107" fmla="*/ 285378 h 81"/>
                <a:gd name="T108" fmla="*/ 79130 w 91"/>
                <a:gd name="T109" fmla="*/ 285378 h 81"/>
                <a:gd name="T110" fmla="*/ 79130 w 91"/>
                <a:gd name="T111" fmla="*/ 499411 h 81"/>
                <a:gd name="T112" fmla="*/ 94956 w 91"/>
                <a:gd name="T113" fmla="*/ 546974 h 81"/>
                <a:gd name="T114" fmla="*/ 134520 w 91"/>
                <a:gd name="T115" fmla="*/ 562828 h 81"/>
                <a:gd name="T116" fmla="*/ 585560 w 91"/>
                <a:gd name="T117" fmla="*/ 562828 h 81"/>
                <a:gd name="T118" fmla="*/ 625124 w 91"/>
                <a:gd name="T119" fmla="*/ 546974 h 81"/>
                <a:gd name="T120" fmla="*/ 640950 w 91"/>
                <a:gd name="T121" fmla="*/ 499411 h 81"/>
                <a:gd name="T122" fmla="*/ 640950 w 91"/>
                <a:gd name="T123" fmla="*/ 285378 h 8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91" h="81">
                  <a:moveTo>
                    <a:pt x="91" y="17"/>
                  </a:moveTo>
                  <a:cubicBezTo>
                    <a:pt x="91" y="63"/>
                    <a:pt x="91" y="63"/>
                    <a:pt x="91" y="63"/>
                  </a:cubicBezTo>
                  <a:cubicBezTo>
                    <a:pt x="91" y="68"/>
                    <a:pt x="89" y="72"/>
                    <a:pt x="86" y="76"/>
                  </a:cubicBezTo>
                  <a:cubicBezTo>
                    <a:pt x="83" y="79"/>
                    <a:pt x="78" y="81"/>
                    <a:pt x="74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3" y="81"/>
                    <a:pt x="8" y="79"/>
                    <a:pt x="5" y="76"/>
                  </a:cubicBezTo>
                  <a:cubicBezTo>
                    <a:pt x="2" y="72"/>
                    <a:pt x="0" y="68"/>
                    <a:pt x="0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8"/>
                    <a:pt x="18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30"/>
                    <a:pt x="23" y="30"/>
                    <a:pt x="24" y="30"/>
                  </a:cubicBezTo>
                  <a:cubicBezTo>
                    <a:pt x="22" y="28"/>
                    <a:pt x="21" y="27"/>
                    <a:pt x="21" y="2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3"/>
                    <a:pt x="24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3"/>
                    <a:pt x="33" y="6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8"/>
                    <a:pt x="61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30"/>
                    <a:pt x="67" y="30"/>
                    <a:pt x="67" y="30"/>
                  </a:cubicBezTo>
                  <a:cubicBezTo>
                    <a:pt x="66" y="28"/>
                    <a:pt x="64" y="27"/>
                    <a:pt x="64" y="24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7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17"/>
                    <a:pt x="91" y="17"/>
                    <a:pt x="91" y="17"/>
                  </a:cubicBezTo>
                  <a:close/>
                  <a:moveTo>
                    <a:pt x="44" y="68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1"/>
                    <a:pt x="38" y="42"/>
                  </a:cubicBezTo>
                  <a:cubicBezTo>
                    <a:pt x="37" y="43"/>
                    <a:pt x="37" y="43"/>
                    <a:pt x="36" y="43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54" y="68"/>
                  </a:moveTo>
                  <a:cubicBezTo>
                    <a:pt x="54" y="40"/>
                    <a:pt x="54" y="40"/>
                    <a:pt x="54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1"/>
                    <a:pt x="48" y="42"/>
                  </a:cubicBezTo>
                  <a:cubicBezTo>
                    <a:pt x="47" y="43"/>
                    <a:pt x="47" y="43"/>
                    <a:pt x="46" y="4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4" y="68"/>
                    <a:pt x="54" y="68"/>
                    <a:pt x="54" y="68"/>
                  </a:cubicBezTo>
                  <a:close/>
                  <a:moveTo>
                    <a:pt x="81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11" y="67"/>
                    <a:pt x="12" y="69"/>
                  </a:cubicBezTo>
                  <a:cubicBezTo>
                    <a:pt x="13" y="70"/>
                    <a:pt x="15" y="71"/>
                    <a:pt x="17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6" y="71"/>
                    <a:pt x="78" y="70"/>
                    <a:pt x="79" y="69"/>
                  </a:cubicBezTo>
                  <a:cubicBezTo>
                    <a:pt x="80" y="67"/>
                    <a:pt x="81" y="65"/>
                    <a:pt x="81" y="63"/>
                  </a:cubicBezTo>
                  <a:lnTo>
                    <a:pt x="8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8330536" y="3600460"/>
              <a:ext cx="792088" cy="553817"/>
              <a:chOff x="6215063" y="4984751"/>
              <a:chExt cx="585788" cy="409575"/>
            </a:xfrm>
            <a:solidFill>
              <a:schemeClr val="bg1"/>
            </a:solidFill>
          </p:grpSpPr>
          <p:sp>
            <p:nvSpPr>
              <p:cNvPr id="21" name="Freeform 150"/>
              <p:cNvSpPr/>
              <p:nvPr/>
            </p:nvSpPr>
            <p:spPr bwMode="auto">
              <a:xfrm>
                <a:off x="6388100" y="4984751"/>
                <a:ext cx="239713" cy="112713"/>
              </a:xfrm>
              <a:custGeom>
                <a:avLst/>
                <a:gdLst>
                  <a:gd name="T0" fmla="*/ 70 w 70"/>
                  <a:gd name="T1" fmla="*/ 26 h 33"/>
                  <a:gd name="T2" fmla="*/ 63 w 70"/>
                  <a:gd name="T3" fmla="*/ 33 h 33"/>
                  <a:gd name="T4" fmla="*/ 7 w 70"/>
                  <a:gd name="T5" fmla="*/ 33 h 33"/>
                  <a:gd name="T6" fmla="*/ 0 w 70"/>
                  <a:gd name="T7" fmla="*/ 26 h 33"/>
                  <a:gd name="T8" fmla="*/ 0 w 70"/>
                  <a:gd name="T9" fmla="*/ 8 h 33"/>
                  <a:gd name="T10" fmla="*/ 7 w 70"/>
                  <a:gd name="T11" fmla="*/ 0 h 33"/>
                  <a:gd name="T12" fmla="*/ 63 w 70"/>
                  <a:gd name="T13" fmla="*/ 0 h 33"/>
                  <a:gd name="T14" fmla="*/ 70 w 70"/>
                  <a:gd name="T15" fmla="*/ 8 h 33"/>
                  <a:gd name="T16" fmla="*/ 70 w 70"/>
                  <a:gd name="T17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33">
                    <a:moveTo>
                      <a:pt x="70" y="26"/>
                    </a:moveTo>
                    <a:cubicBezTo>
                      <a:pt x="70" y="30"/>
                      <a:pt x="67" y="33"/>
                      <a:pt x="63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3" y="33"/>
                      <a:pt x="0" y="30"/>
                      <a:pt x="0" y="2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7" y="0"/>
                      <a:pt x="70" y="4"/>
                      <a:pt x="70" y="8"/>
                    </a:cubicBezTo>
                    <a:lnTo>
                      <a:pt x="7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Freeform 151"/>
              <p:cNvSpPr/>
              <p:nvPr/>
            </p:nvSpPr>
            <p:spPr bwMode="auto">
              <a:xfrm>
                <a:off x="6215063" y="5278438"/>
                <a:ext cx="166688" cy="115888"/>
              </a:xfrm>
              <a:custGeom>
                <a:avLst/>
                <a:gdLst>
                  <a:gd name="T0" fmla="*/ 49 w 49"/>
                  <a:gd name="T1" fmla="*/ 7 h 34"/>
                  <a:gd name="T2" fmla="*/ 42 w 49"/>
                  <a:gd name="T3" fmla="*/ 0 h 34"/>
                  <a:gd name="T4" fmla="*/ 8 w 49"/>
                  <a:gd name="T5" fmla="*/ 0 h 34"/>
                  <a:gd name="T6" fmla="*/ 0 w 49"/>
                  <a:gd name="T7" fmla="*/ 7 h 34"/>
                  <a:gd name="T8" fmla="*/ 0 w 49"/>
                  <a:gd name="T9" fmla="*/ 26 h 34"/>
                  <a:gd name="T10" fmla="*/ 8 w 49"/>
                  <a:gd name="T11" fmla="*/ 34 h 34"/>
                  <a:gd name="T12" fmla="*/ 42 w 49"/>
                  <a:gd name="T13" fmla="*/ 34 h 34"/>
                  <a:gd name="T14" fmla="*/ 49 w 49"/>
                  <a:gd name="T15" fmla="*/ 26 h 34"/>
                  <a:gd name="T16" fmla="*/ 49 w 49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34">
                    <a:moveTo>
                      <a:pt x="49" y="7"/>
                    </a:moveTo>
                    <a:cubicBezTo>
                      <a:pt x="49" y="3"/>
                      <a:pt x="46" y="0"/>
                      <a:pt x="4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4" y="34"/>
                      <a:pt x="8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6" y="34"/>
                      <a:pt x="49" y="30"/>
                      <a:pt x="49" y="26"/>
                    </a:cubicBezTo>
                    <a:lnTo>
                      <a:pt x="4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 152"/>
              <p:cNvSpPr/>
              <p:nvPr/>
            </p:nvSpPr>
            <p:spPr bwMode="auto">
              <a:xfrm>
                <a:off x="6426200" y="5278438"/>
                <a:ext cx="163513" cy="115888"/>
              </a:xfrm>
              <a:custGeom>
                <a:avLst/>
                <a:gdLst>
                  <a:gd name="T0" fmla="*/ 48 w 48"/>
                  <a:gd name="T1" fmla="*/ 7 h 34"/>
                  <a:gd name="T2" fmla="*/ 41 w 48"/>
                  <a:gd name="T3" fmla="*/ 0 h 34"/>
                  <a:gd name="T4" fmla="*/ 7 w 48"/>
                  <a:gd name="T5" fmla="*/ 0 h 34"/>
                  <a:gd name="T6" fmla="*/ 0 w 48"/>
                  <a:gd name="T7" fmla="*/ 7 h 34"/>
                  <a:gd name="T8" fmla="*/ 0 w 48"/>
                  <a:gd name="T9" fmla="*/ 26 h 34"/>
                  <a:gd name="T10" fmla="*/ 7 w 48"/>
                  <a:gd name="T11" fmla="*/ 34 h 34"/>
                  <a:gd name="T12" fmla="*/ 41 w 48"/>
                  <a:gd name="T13" fmla="*/ 34 h 34"/>
                  <a:gd name="T14" fmla="*/ 48 w 48"/>
                  <a:gd name="T15" fmla="*/ 26 h 34"/>
                  <a:gd name="T16" fmla="*/ 48 w 48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34">
                    <a:moveTo>
                      <a:pt x="48" y="7"/>
                    </a:moveTo>
                    <a:cubicBezTo>
                      <a:pt x="48" y="3"/>
                      <a:pt x="45" y="0"/>
                      <a:pt x="4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3" y="34"/>
                      <a:pt x="7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5" y="34"/>
                      <a:pt x="48" y="30"/>
                      <a:pt x="48" y="26"/>
                    </a:cubicBezTo>
                    <a:lnTo>
                      <a:pt x="4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Freeform 153"/>
              <p:cNvSpPr/>
              <p:nvPr/>
            </p:nvSpPr>
            <p:spPr bwMode="auto">
              <a:xfrm>
                <a:off x="6634163" y="5278438"/>
                <a:ext cx="166688" cy="115888"/>
              </a:xfrm>
              <a:custGeom>
                <a:avLst/>
                <a:gdLst>
                  <a:gd name="T0" fmla="*/ 49 w 49"/>
                  <a:gd name="T1" fmla="*/ 7 h 34"/>
                  <a:gd name="T2" fmla="*/ 41 w 49"/>
                  <a:gd name="T3" fmla="*/ 0 h 34"/>
                  <a:gd name="T4" fmla="*/ 7 w 49"/>
                  <a:gd name="T5" fmla="*/ 0 h 34"/>
                  <a:gd name="T6" fmla="*/ 0 w 49"/>
                  <a:gd name="T7" fmla="*/ 7 h 34"/>
                  <a:gd name="T8" fmla="*/ 0 w 49"/>
                  <a:gd name="T9" fmla="*/ 26 h 34"/>
                  <a:gd name="T10" fmla="*/ 7 w 49"/>
                  <a:gd name="T11" fmla="*/ 34 h 34"/>
                  <a:gd name="T12" fmla="*/ 41 w 49"/>
                  <a:gd name="T13" fmla="*/ 34 h 34"/>
                  <a:gd name="T14" fmla="*/ 49 w 49"/>
                  <a:gd name="T15" fmla="*/ 26 h 34"/>
                  <a:gd name="T16" fmla="*/ 49 w 49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34">
                    <a:moveTo>
                      <a:pt x="49" y="7"/>
                    </a:moveTo>
                    <a:cubicBezTo>
                      <a:pt x="49" y="3"/>
                      <a:pt x="45" y="0"/>
                      <a:pt x="4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3" y="34"/>
                      <a:pt x="7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5" y="34"/>
                      <a:pt x="49" y="30"/>
                      <a:pt x="49" y="26"/>
                    </a:cubicBezTo>
                    <a:lnTo>
                      <a:pt x="4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 154"/>
              <p:cNvSpPr/>
              <p:nvPr/>
            </p:nvSpPr>
            <p:spPr bwMode="auto">
              <a:xfrm>
                <a:off x="6276975" y="5121276"/>
                <a:ext cx="452438" cy="136525"/>
              </a:xfrm>
              <a:custGeom>
                <a:avLst/>
                <a:gdLst>
                  <a:gd name="T0" fmla="*/ 123 w 133"/>
                  <a:gd name="T1" fmla="*/ 17 h 40"/>
                  <a:gd name="T2" fmla="*/ 72 w 133"/>
                  <a:gd name="T3" fmla="*/ 17 h 40"/>
                  <a:gd name="T4" fmla="*/ 72 w 133"/>
                  <a:gd name="T5" fmla="*/ 0 h 40"/>
                  <a:gd name="T6" fmla="*/ 65 w 133"/>
                  <a:gd name="T7" fmla="*/ 0 h 40"/>
                  <a:gd name="T8" fmla="*/ 65 w 133"/>
                  <a:gd name="T9" fmla="*/ 17 h 40"/>
                  <a:gd name="T10" fmla="*/ 10 w 133"/>
                  <a:gd name="T11" fmla="*/ 17 h 40"/>
                  <a:gd name="T12" fmla="*/ 0 w 133"/>
                  <a:gd name="T13" fmla="*/ 26 h 40"/>
                  <a:gd name="T14" fmla="*/ 0 w 133"/>
                  <a:gd name="T15" fmla="*/ 40 h 40"/>
                  <a:gd name="T16" fmla="*/ 5 w 133"/>
                  <a:gd name="T17" fmla="*/ 40 h 40"/>
                  <a:gd name="T18" fmla="*/ 5 w 133"/>
                  <a:gd name="T19" fmla="*/ 26 h 40"/>
                  <a:gd name="T20" fmla="*/ 10 w 133"/>
                  <a:gd name="T21" fmla="*/ 22 h 40"/>
                  <a:gd name="T22" fmla="*/ 65 w 133"/>
                  <a:gd name="T23" fmla="*/ 22 h 40"/>
                  <a:gd name="T24" fmla="*/ 65 w 133"/>
                  <a:gd name="T25" fmla="*/ 40 h 40"/>
                  <a:gd name="T26" fmla="*/ 72 w 133"/>
                  <a:gd name="T27" fmla="*/ 40 h 40"/>
                  <a:gd name="T28" fmla="*/ 72 w 133"/>
                  <a:gd name="T29" fmla="*/ 22 h 40"/>
                  <a:gd name="T30" fmla="*/ 123 w 133"/>
                  <a:gd name="T31" fmla="*/ 22 h 40"/>
                  <a:gd name="T32" fmla="*/ 128 w 133"/>
                  <a:gd name="T33" fmla="*/ 26 h 40"/>
                  <a:gd name="T34" fmla="*/ 128 w 133"/>
                  <a:gd name="T35" fmla="*/ 40 h 40"/>
                  <a:gd name="T36" fmla="*/ 133 w 133"/>
                  <a:gd name="T37" fmla="*/ 40 h 40"/>
                  <a:gd name="T38" fmla="*/ 133 w 133"/>
                  <a:gd name="T39" fmla="*/ 26 h 40"/>
                  <a:gd name="T40" fmla="*/ 123 w 133"/>
                  <a:gd name="T41" fmla="*/ 1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3" h="40">
                    <a:moveTo>
                      <a:pt x="123" y="17"/>
                    </a:move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4" y="17"/>
                      <a:pt x="0" y="21"/>
                      <a:pt x="0" y="2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4"/>
                      <a:pt x="7" y="22"/>
                      <a:pt x="10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123" y="22"/>
                      <a:pt x="123" y="22"/>
                      <a:pt x="123" y="22"/>
                    </a:cubicBezTo>
                    <a:cubicBezTo>
                      <a:pt x="125" y="22"/>
                      <a:pt x="128" y="24"/>
                      <a:pt x="128" y="26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26"/>
                      <a:pt x="133" y="26"/>
                      <a:pt x="133" y="26"/>
                    </a:cubicBezTo>
                    <a:cubicBezTo>
                      <a:pt x="133" y="21"/>
                      <a:pt x="128" y="17"/>
                      <a:pt x="12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173168" y="3672468"/>
              <a:ext cx="565150" cy="455613"/>
              <a:chOff x="7165975" y="4948238"/>
              <a:chExt cx="565150" cy="455613"/>
            </a:xfrm>
            <a:solidFill>
              <a:schemeClr val="bg1"/>
            </a:solidFill>
          </p:grpSpPr>
          <p:sp>
            <p:nvSpPr>
              <p:cNvPr id="27" name="Freeform 155"/>
              <p:cNvSpPr>
                <a:spLocks noEditPoints="1"/>
              </p:cNvSpPr>
              <p:nvPr/>
            </p:nvSpPr>
            <p:spPr bwMode="auto">
              <a:xfrm>
                <a:off x="7165975" y="5100638"/>
                <a:ext cx="509588" cy="303213"/>
              </a:xfrm>
              <a:custGeom>
                <a:avLst/>
                <a:gdLst>
                  <a:gd name="T0" fmla="*/ 90 w 321"/>
                  <a:gd name="T1" fmla="*/ 73 h 191"/>
                  <a:gd name="T2" fmla="*/ 90 w 321"/>
                  <a:gd name="T3" fmla="*/ 191 h 191"/>
                  <a:gd name="T4" fmla="*/ 141 w 321"/>
                  <a:gd name="T5" fmla="*/ 191 h 191"/>
                  <a:gd name="T6" fmla="*/ 141 w 321"/>
                  <a:gd name="T7" fmla="*/ 73 h 191"/>
                  <a:gd name="T8" fmla="*/ 115 w 321"/>
                  <a:gd name="T9" fmla="*/ 50 h 191"/>
                  <a:gd name="T10" fmla="*/ 90 w 321"/>
                  <a:gd name="T11" fmla="*/ 73 h 191"/>
                  <a:gd name="T12" fmla="*/ 0 w 321"/>
                  <a:gd name="T13" fmla="*/ 191 h 191"/>
                  <a:gd name="T14" fmla="*/ 53 w 321"/>
                  <a:gd name="T15" fmla="*/ 191 h 191"/>
                  <a:gd name="T16" fmla="*/ 53 w 321"/>
                  <a:gd name="T17" fmla="*/ 101 h 191"/>
                  <a:gd name="T18" fmla="*/ 0 w 321"/>
                  <a:gd name="T19" fmla="*/ 146 h 191"/>
                  <a:gd name="T20" fmla="*/ 0 w 321"/>
                  <a:gd name="T21" fmla="*/ 191 h 191"/>
                  <a:gd name="T22" fmla="*/ 268 w 321"/>
                  <a:gd name="T23" fmla="*/ 45 h 191"/>
                  <a:gd name="T24" fmla="*/ 268 w 321"/>
                  <a:gd name="T25" fmla="*/ 191 h 191"/>
                  <a:gd name="T26" fmla="*/ 321 w 321"/>
                  <a:gd name="T27" fmla="*/ 191 h 191"/>
                  <a:gd name="T28" fmla="*/ 321 w 321"/>
                  <a:gd name="T29" fmla="*/ 0 h 191"/>
                  <a:gd name="T30" fmla="*/ 268 w 321"/>
                  <a:gd name="T31" fmla="*/ 45 h 191"/>
                  <a:gd name="T32" fmla="*/ 178 w 321"/>
                  <a:gd name="T33" fmla="*/ 103 h 191"/>
                  <a:gd name="T34" fmla="*/ 178 w 321"/>
                  <a:gd name="T35" fmla="*/ 191 h 191"/>
                  <a:gd name="T36" fmla="*/ 231 w 321"/>
                  <a:gd name="T37" fmla="*/ 191 h 191"/>
                  <a:gd name="T38" fmla="*/ 231 w 321"/>
                  <a:gd name="T39" fmla="*/ 75 h 191"/>
                  <a:gd name="T40" fmla="*/ 188 w 321"/>
                  <a:gd name="T41" fmla="*/ 112 h 191"/>
                  <a:gd name="T42" fmla="*/ 178 w 321"/>
                  <a:gd name="T43" fmla="*/ 10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1" h="191">
                    <a:moveTo>
                      <a:pt x="90" y="73"/>
                    </a:moveTo>
                    <a:lnTo>
                      <a:pt x="90" y="191"/>
                    </a:lnTo>
                    <a:lnTo>
                      <a:pt x="141" y="191"/>
                    </a:lnTo>
                    <a:lnTo>
                      <a:pt x="141" y="73"/>
                    </a:lnTo>
                    <a:lnTo>
                      <a:pt x="115" y="50"/>
                    </a:lnTo>
                    <a:lnTo>
                      <a:pt x="90" y="73"/>
                    </a:lnTo>
                    <a:close/>
                    <a:moveTo>
                      <a:pt x="0" y="191"/>
                    </a:moveTo>
                    <a:lnTo>
                      <a:pt x="53" y="191"/>
                    </a:lnTo>
                    <a:lnTo>
                      <a:pt x="53" y="101"/>
                    </a:lnTo>
                    <a:lnTo>
                      <a:pt x="0" y="146"/>
                    </a:lnTo>
                    <a:lnTo>
                      <a:pt x="0" y="191"/>
                    </a:lnTo>
                    <a:close/>
                    <a:moveTo>
                      <a:pt x="268" y="45"/>
                    </a:moveTo>
                    <a:lnTo>
                      <a:pt x="268" y="191"/>
                    </a:lnTo>
                    <a:lnTo>
                      <a:pt x="321" y="191"/>
                    </a:lnTo>
                    <a:lnTo>
                      <a:pt x="321" y="0"/>
                    </a:lnTo>
                    <a:lnTo>
                      <a:pt x="268" y="45"/>
                    </a:lnTo>
                    <a:close/>
                    <a:moveTo>
                      <a:pt x="178" y="103"/>
                    </a:moveTo>
                    <a:lnTo>
                      <a:pt x="178" y="191"/>
                    </a:lnTo>
                    <a:lnTo>
                      <a:pt x="231" y="191"/>
                    </a:lnTo>
                    <a:lnTo>
                      <a:pt x="231" y="75"/>
                    </a:lnTo>
                    <a:lnTo>
                      <a:pt x="188" y="112"/>
                    </a:lnTo>
                    <a:lnTo>
                      <a:pt x="178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 156"/>
              <p:cNvSpPr/>
              <p:nvPr/>
            </p:nvSpPr>
            <p:spPr bwMode="auto">
              <a:xfrm>
                <a:off x="7165975" y="4948238"/>
                <a:ext cx="565150" cy="330200"/>
              </a:xfrm>
              <a:custGeom>
                <a:avLst/>
                <a:gdLst>
                  <a:gd name="T0" fmla="*/ 356 w 356"/>
                  <a:gd name="T1" fmla="*/ 0 h 208"/>
                  <a:gd name="T2" fmla="*/ 255 w 356"/>
                  <a:gd name="T3" fmla="*/ 0 h 208"/>
                  <a:gd name="T4" fmla="*/ 298 w 356"/>
                  <a:gd name="T5" fmla="*/ 40 h 208"/>
                  <a:gd name="T6" fmla="*/ 188 w 356"/>
                  <a:gd name="T7" fmla="*/ 135 h 208"/>
                  <a:gd name="T8" fmla="*/ 115 w 356"/>
                  <a:gd name="T9" fmla="*/ 73 h 208"/>
                  <a:gd name="T10" fmla="*/ 0 w 356"/>
                  <a:gd name="T11" fmla="*/ 167 h 208"/>
                  <a:gd name="T12" fmla="*/ 0 w 356"/>
                  <a:gd name="T13" fmla="*/ 208 h 208"/>
                  <a:gd name="T14" fmla="*/ 115 w 356"/>
                  <a:gd name="T15" fmla="*/ 113 h 208"/>
                  <a:gd name="T16" fmla="*/ 188 w 356"/>
                  <a:gd name="T17" fmla="*/ 176 h 208"/>
                  <a:gd name="T18" fmla="*/ 319 w 356"/>
                  <a:gd name="T19" fmla="*/ 64 h 208"/>
                  <a:gd name="T20" fmla="*/ 356 w 356"/>
                  <a:gd name="T21" fmla="*/ 98 h 208"/>
                  <a:gd name="T22" fmla="*/ 356 w 356"/>
                  <a:gd name="T23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6" h="208">
                    <a:moveTo>
                      <a:pt x="356" y="0"/>
                    </a:moveTo>
                    <a:lnTo>
                      <a:pt x="255" y="0"/>
                    </a:lnTo>
                    <a:lnTo>
                      <a:pt x="298" y="40"/>
                    </a:lnTo>
                    <a:lnTo>
                      <a:pt x="188" y="135"/>
                    </a:lnTo>
                    <a:lnTo>
                      <a:pt x="115" y="73"/>
                    </a:lnTo>
                    <a:lnTo>
                      <a:pt x="0" y="167"/>
                    </a:lnTo>
                    <a:lnTo>
                      <a:pt x="0" y="208"/>
                    </a:lnTo>
                    <a:lnTo>
                      <a:pt x="115" y="113"/>
                    </a:lnTo>
                    <a:lnTo>
                      <a:pt x="188" y="176"/>
                    </a:lnTo>
                    <a:lnTo>
                      <a:pt x="319" y="64"/>
                    </a:lnTo>
                    <a:lnTo>
                      <a:pt x="356" y="98"/>
                    </a:lnTo>
                    <a:lnTo>
                      <a:pt x="3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9" name="椭圆 28"/>
            <p:cNvSpPr/>
            <p:nvPr/>
          </p:nvSpPr>
          <p:spPr>
            <a:xfrm>
              <a:off x="10231438" y="3328988"/>
              <a:ext cx="1122362" cy="1122362"/>
            </a:xfrm>
            <a:prstGeom prst="ellipse">
              <a:avLst/>
            </a:prstGeom>
            <a:solidFill>
              <a:srgbClr val="FE67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0"/>
            <p:cNvSpPr>
              <a:spLocks noEditPoints="1"/>
            </p:cNvSpPr>
            <p:nvPr/>
          </p:nvSpPr>
          <p:spPr bwMode="auto">
            <a:xfrm>
              <a:off x="10534650" y="3663950"/>
              <a:ext cx="576263" cy="633413"/>
            </a:xfrm>
            <a:custGeom>
              <a:avLst/>
              <a:gdLst>
                <a:gd name="T0" fmla="*/ 374442 w 100"/>
                <a:gd name="T1" fmla="*/ 0 h 110"/>
                <a:gd name="T2" fmla="*/ 443569 w 100"/>
                <a:gd name="T3" fmla="*/ 69167 h 110"/>
                <a:gd name="T4" fmla="*/ 391724 w 100"/>
                <a:gd name="T5" fmla="*/ 230557 h 110"/>
                <a:gd name="T6" fmla="*/ 385963 w 100"/>
                <a:gd name="T7" fmla="*/ 57639 h 110"/>
                <a:gd name="T8" fmla="*/ 161298 w 100"/>
                <a:gd name="T9" fmla="*/ 51875 h 110"/>
                <a:gd name="T10" fmla="*/ 161298 w 100"/>
                <a:gd name="T11" fmla="*/ 92223 h 110"/>
                <a:gd name="T12" fmla="*/ 144016 w 100"/>
                <a:gd name="T13" fmla="*/ 138334 h 110"/>
                <a:gd name="T14" fmla="*/ 103692 w 100"/>
                <a:gd name="T15" fmla="*/ 149862 h 110"/>
                <a:gd name="T16" fmla="*/ 51846 w 100"/>
                <a:gd name="T17" fmla="*/ 144098 h 110"/>
                <a:gd name="T18" fmla="*/ 57606 w 100"/>
                <a:gd name="T19" fmla="*/ 501462 h 110"/>
                <a:gd name="T20" fmla="*/ 69128 w 100"/>
                <a:gd name="T21" fmla="*/ 507226 h 110"/>
                <a:gd name="T22" fmla="*/ 253468 w 100"/>
                <a:gd name="T23" fmla="*/ 559102 h 110"/>
                <a:gd name="T24" fmla="*/ 23043 w 100"/>
                <a:gd name="T25" fmla="*/ 536046 h 110"/>
                <a:gd name="T26" fmla="*/ 23043 w 100"/>
                <a:gd name="T27" fmla="*/ 536046 h 110"/>
                <a:gd name="T28" fmla="*/ 0 w 100"/>
                <a:gd name="T29" fmla="*/ 126807 h 110"/>
                <a:gd name="T30" fmla="*/ 11521 w 100"/>
                <a:gd name="T31" fmla="*/ 109515 h 110"/>
                <a:gd name="T32" fmla="*/ 120973 w 100"/>
                <a:gd name="T33" fmla="*/ 0 h 110"/>
                <a:gd name="T34" fmla="*/ 518458 w 100"/>
                <a:gd name="T35" fmla="*/ 259377 h 110"/>
                <a:gd name="T36" fmla="*/ 483894 w 100"/>
                <a:gd name="T37" fmla="*/ 224794 h 110"/>
                <a:gd name="T38" fmla="*/ 478133 w 100"/>
                <a:gd name="T39" fmla="*/ 270905 h 110"/>
                <a:gd name="T40" fmla="*/ 541500 w 100"/>
                <a:gd name="T41" fmla="*/ 305489 h 110"/>
                <a:gd name="T42" fmla="*/ 495415 w 100"/>
                <a:gd name="T43" fmla="*/ 466879 h 110"/>
                <a:gd name="T44" fmla="*/ 576064 w 100"/>
                <a:gd name="T45" fmla="*/ 293961 h 110"/>
                <a:gd name="T46" fmla="*/ 518458 w 100"/>
                <a:gd name="T47" fmla="*/ 259377 h 110"/>
                <a:gd name="T48" fmla="*/ 311075 w 100"/>
                <a:gd name="T49" fmla="*/ 484171 h 110"/>
                <a:gd name="T50" fmla="*/ 518458 w 100"/>
                <a:gd name="T51" fmla="*/ 317017 h 110"/>
                <a:gd name="T52" fmla="*/ 299553 w 100"/>
                <a:gd name="T53" fmla="*/ 501462 h 110"/>
                <a:gd name="T54" fmla="*/ 293793 w 100"/>
                <a:gd name="T55" fmla="*/ 593685 h 110"/>
                <a:gd name="T56" fmla="*/ 299553 w 100"/>
                <a:gd name="T57" fmla="*/ 634033 h 110"/>
                <a:gd name="T58" fmla="*/ 322596 w 100"/>
                <a:gd name="T59" fmla="*/ 610977 h 110"/>
                <a:gd name="T60" fmla="*/ 299553 w 100"/>
                <a:gd name="T61" fmla="*/ 501462 h 110"/>
                <a:gd name="T62" fmla="*/ 103692 w 100"/>
                <a:gd name="T63" fmla="*/ 345836 h 110"/>
                <a:gd name="T64" fmla="*/ 172819 w 100"/>
                <a:gd name="T65" fmla="*/ 322780 h 110"/>
                <a:gd name="T66" fmla="*/ 103692 w 100"/>
                <a:gd name="T67" fmla="*/ 247849 h 110"/>
                <a:gd name="T68" fmla="*/ 345638 w 100"/>
                <a:gd name="T69" fmla="*/ 276669 h 110"/>
                <a:gd name="T70" fmla="*/ 103692 w 100"/>
                <a:gd name="T71" fmla="*/ 247849 h 110"/>
                <a:gd name="T72" fmla="*/ 103692 w 100"/>
                <a:gd name="T73" fmla="*/ 207502 h 110"/>
                <a:gd name="T74" fmla="*/ 345638 w 100"/>
                <a:gd name="T75" fmla="*/ 178682 h 110"/>
                <a:gd name="T76" fmla="*/ 213144 w 100"/>
                <a:gd name="T77" fmla="*/ 109515 h 110"/>
                <a:gd name="T78" fmla="*/ 345638 w 100"/>
                <a:gd name="T79" fmla="*/ 138334 h 110"/>
                <a:gd name="T80" fmla="*/ 213144 w 100"/>
                <a:gd name="T81" fmla="*/ 109515 h 110"/>
                <a:gd name="T82" fmla="*/ 80649 w 100"/>
                <a:gd name="T83" fmla="*/ 121043 h 110"/>
                <a:gd name="T84" fmla="*/ 103692 w 100"/>
                <a:gd name="T85" fmla="*/ 126807 h 110"/>
                <a:gd name="T86" fmla="*/ 115213 w 100"/>
                <a:gd name="T87" fmla="*/ 126807 h 110"/>
                <a:gd name="T88" fmla="*/ 138255 w 100"/>
                <a:gd name="T89" fmla="*/ 103751 h 110"/>
                <a:gd name="T90" fmla="*/ 138255 w 100"/>
                <a:gd name="T91" fmla="*/ 97987 h 110"/>
                <a:gd name="T92" fmla="*/ 132495 w 100"/>
                <a:gd name="T93" fmla="*/ 69167 h 110"/>
                <a:gd name="T94" fmla="*/ 69128 w 100"/>
                <a:gd name="T95" fmla="*/ 121043 h 1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2152650" y="5054600"/>
              <a:ext cx="465138" cy="350838"/>
            </a:xfrm>
            <a:custGeom>
              <a:avLst/>
              <a:gdLst>
                <a:gd name="T0" fmla="*/ 12940 w 108"/>
                <a:gd name="T1" fmla="*/ 233240 h 81"/>
                <a:gd name="T2" fmla="*/ 90583 w 108"/>
                <a:gd name="T3" fmla="*/ 203005 h 81"/>
                <a:gd name="T4" fmla="*/ 107837 w 108"/>
                <a:gd name="T5" fmla="*/ 190047 h 81"/>
                <a:gd name="T6" fmla="*/ 150972 w 108"/>
                <a:gd name="T7" fmla="*/ 267794 h 81"/>
                <a:gd name="T8" fmla="*/ 185480 w 108"/>
                <a:gd name="T9" fmla="*/ 190047 h 81"/>
                <a:gd name="T10" fmla="*/ 207048 w 108"/>
                <a:gd name="T11" fmla="*/ 203005 h 81"/>
                <a:gd name="T12" fmla="*/ 258809 w 108"/>
                <a:gd name="T13" fmla="*/ 224601 h 81"/>
                <a:gd name="T14" fmla="*/ 258809 w 108"/>
                <a:gd name="T15" fmla="*/ 220282 h 81"/>
                <a:gd name="T16" fmla="*/ 310571 w 108"/>
                <a:gd name="T17" fmla="*/ 203005 h 81"/>
                <a:gd name="T18" fmla="*/ 358020 w 108"/>
                <a:gd name="T19" fmla="*/ 263475 h 81"/>
                <a:gd name="T20" fmla="*/ 414095 w 108"/>
                <a:gd name="T21" fmla="*/ 203005 h 81"/>
                <a:gd name="T22" fmla="*/ 452917 w 108"/>
                <a:gd name="T23" fmla="*/ 211644 h 81"/>
                <a:gd name="T24" fmla="*/ 465857 w 108"/>
                <a:gd name="T25" fmla="*/ 310987 h 81"/>
                <a:gd name="T26" fmla="*/ 297631 w 108"/>
                <a:gd name="T27" fmla="*/ 310987 h 81"/>
                <a:gd name="T28" fmla="*/ 297631 w 108"/>
                <a:gd name="T29" fmla="*/ 349860 h 81"/>
                <a:gd name="T30" fmla="*/ 0 w 108"/>
                <a:gd name="T31" fmla="*/ 349860 h 81"/>
                <a:gd name="T32" fmla="*/ 12940 w 108"/>
                <a:gd name="T33" fmla="*/ 233240 h 81"/>
                <a:gd name="T34" fmla="*/ 314885 w 108"/>
                <a:gd name="T35" fmla="*/ 116620 h 81"/>
                <a:gd name="T36" fmla="*/ 401155 w 108"/>
                <a:gd name="T37" fmla="*/ 107981 h 81"/>
                <a:gd name="T38" fmla="*/ 396841 w 108"/>
                <a:gd name="T39" fmla="*/ 159813 h 81"/>
                <a:gd name="T40" fmla="*/ 379587 w 108"/>
                <a:gd name="T41" fmla="*/ 181409 h 81"/>
                <a:gd name="T42" fmla="*/ 427036 w 108"/>
                <a:gd name="T43" fmla="*/ 181409 h 81"/>
                <a:gd name="T44" fmla="*/ 422722 w 108"/>
                <a:gd name="T45" fmla="*/ 138216 h 81"/>
                <a:gd name="T46" fmla="*/ 297631 w 108"/>
                <a:gd name="T47" fmla="*/ 138216 h 81"/>
                <a:gd name="T48" fmla="*/ 293317 w 108"/>
                <a:gd name="T49" fmla="*/ 181409 h 81"/>
                <a:gd name="T50" fmla="*/ 336452 w 108"/>
                <a:gd name="T51" fmla="*/ 181409 h 81"/>
                <a:gd name="T52" fmla="*/ 323512 w 108"/>
                <a:gd name="T53" fmla="*/ 159813 h 81"/>
                <a:gd name="T54" fmla="*/ 314885 w 108"/>
                <a:gd name="T55" fmla="*/ 116620 h 81"/>
                <a:gd name="T56" fmla="*/ 314885 w 108"/>
                <a:gd name="T57" fmla="*/ 116620 h 81"/>
                <a:gd name="T58" fmla="*/ 90583 w 108"/>
                <a:gd name="T59" fmla="*/ 133897 h 81"/>
                <a:gd name="T60" fmla="*/ 94897 w 108"/>
                <a:gd name="T61" fmla="*/ 69108 h 81"/>
                <a:gd name="T62" fmla="*/ 198421 w 108"/>
                <a:gd name="T63" fmla="*/ 69108 h 81"/>
                <a:gd name="T64" fmla="*/ 202734 w 108"/>
                <a:gd name="T65" fmla="*/ 133897 h 81"/>
                <a:gd name="T66" fmla="*/ 224302 w 108"/>
                <a:gd name="T67" fmla="*/ 107981 h 81"/>
                <a:gd name="T68" fmla="*/ 215675 w 108"/>
                <a:gd name="T69" fmla="*/ 34554 h 81"/>
                <a:gd name="T70" fmla="*/ 81956 w 108"/>
                <a:gd name="T71" fmla="*/ 30235 h 81"/>
                <a:gd name="T72" fmla="*/ 77643 w 108"/>
                <a:gd name="T73" fmla="*/ 120939 h 81"/>
                <a:gd name="T74" fmla="*/ 90583 w 108"/>
                <a:gd name="T75" fmla="*/ 133897 h 8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" h="81">
                  <a:moveTo>
                    <a:pt x="3" y="54"/>
                  </a:moveTo>
                  <a:cubicBezTo>
                    <a:pt x="9" y="52"/>
                    <a:pt x="15" y="49"/>
                    <a:pt x="21" y="47"/>
                  </a:cubicBezTo>
                  <a:cubicBezTo>
                    <a:pt x="22" y="46"/>
                    <a:pt x="24" y="45"/>
                    <a:pt x="25" y="44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5" y="45"/>
                    <a:pt x="46" y="46"/>
                    <a:pt x="48" y="47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5" y="49"/>
                    <a:pt x="69" y="47"/>
                    <a:pt x="72" y="47"/>
                  </a:cubicBezTo>
                  <a:cubicBezTo>
                    <a:pt x="74" y="53"/>
                    <a:pt x="78" y="57"/>
                    <a:pt x="83" y="61"/>
                  </a:cubicBezTo>
                  <a:cubicBezTo>
                    <a:pt x="89" y="57"/>
                    <a:pt x="93" y="52"/>
                    <a:pt x="96" y="47"/>
                  </a:cubicBezTo>
                  <a:cubicBezTo>
                    <a:pt x="98" y="47"/>
                    <a:pt x="102" y="48"/>
                    <a:pt x="105" y="49"/>
                  </a:cubicBezTo>
                  <a:cubicBezTo>
                    <a:pt x="108" y="54"/>
                    <a:pt x="108" y="65"/>
                    <a:pt x="108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0" y="75"/>
                    <a:pt x="70" y="78"/>
                    <a:pt x="69" y="81"/>
                  </a:cubicBezTo>
                  <a:cubicBezTo>
                    <a:pt x="46" y="81"/>
                    <a:pt x="23" y="81"/>
                    <a:pt x="0" y="81"/>
                  </a:cubicBezTo>
                  <a:cubicBezTo>
                    <a:pt x="0" y="68"/>
                    <a:pt x="0" y="59"/>
                    <a:pt x="3" y="54"/>
                  </a:cubicBezTo>
                  <a:close/>
                  <a:moveTo>
                    <a:pt x="73" y="27"/>
                  </a:moveTo>
                  <a:cubicBezTo>
                    <a:pt x="79" y="28"/>
                    <a:pt x="89" y="27"/>
                    <a:pt x="93" y="25"/>
                  </a:cubicBezTo>
                  <a:cubicBezTo>
                    <a:pt x="93" y="27"/>
                    <a:pt x="93" y="33"/>
                    <a:pt x="92" y="37"/>
                  </a:cubicBezTo>
                  <a:cubicBezTo>
                    <a:pt x="91" y="39"/>
                    <a:pt x="90" y="41"/>
                    <a:pt x="88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8" y="34"/>
                    <a:pt x="98" y="32"/>
                  </a:cubicBezTo>
                  <a:cubicBezTo>
                    <a:pt x="102" y="3"/>
                    <a:pt x="64" y="3"/>
                    <a:pt x="69" y="32"/>
                  </a:cubicBezTo>
                  <a:cubicBezTo>
                    <a:pt x="69" y="34"/>
                    <a:pt x="68" y="42"/>
                    <a:pt x="6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7" y="41"/>
                    <a:pt x="76" y="39"/>
                    <a:pt x="75" y="37"/>
                  </a:cubicBezTo>
                  <a:cubicBezTo>
                    <a:pt x="73" y="34"/>
                    <a:pt x="73" y="30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lose/>
                  <a:moveTo>
                    <a:pt x="21" y="31"/>
                  </a:moveTo>
                  <a:cubicBezTo>
                    <a:pt x="21" y="25"/>
                    <a:pt x="21" y="21"/>
                    <a:pt x="22" y="16"/>
                  </a:cubicBezTo>
                  <a:cubicBezTo>
                    <a:pt x="29" y="12"/>
                    <a:pt x="37" y="18"/>
                    <a:pt x="46" y="16"/>
                  </a:cubicBezTo>
                  <a:cubicBezTo>
                    <a:pt x="47" y="20"/>
                    <a:pt x="48" y="25"/>
                    <a:pt x="47" y="31"/>
                  </a:cubicBezTo>
                  <a:cubicBezTo>
                    <a:pt x="47" y="31"/>
                    <a:pt x="51" y="28"/>
                    <a:pt x="52" y="25"/>
                  </a:cubicBezTo>
                  <a:cubicBezTo>
                    <a:pt x="52" y="22"/>
                    <a:pt x="51" y="10"/>
                    <a:pt x="50" y="8"/>
                  </a:cubicBezTo>
                  <a:cubicBezTo>
                    <a:pt x="45" y="0"/>
                    <a:pt x="25" y="0"/>
                    <a:pt x="19" y="7"/>
                  </a:cubicBezTo>
                  <a:cubicBezTo>
                    <a:pt x="18" y="9"/>
                    <a:pt x="16" y="25"/>
                    <a:pt x="18" y="28"/>
                  </a:cubicBezTo>
                  <a:cubicBezTo>
                    <a:pt x="19" y="30"/>
                    <a:pt x="21" y="31"/>
                    <a:pt x="21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16"/>
            <p:cNvSpPr>
              <a:spLocks noEditPoints="1"/>
            </p:cNvSpPr>
            <p:nvPr/>
          </p:nvSpPr>
          <p:spPr bwMode="auto">
            <a:xfrm>
              <a:off x="9612313" y="5026025"/>
              <a:ext cx="433387" cy="431800"/>
            </a:xfrm>
            <a:custGeom>
              <a:avLst/>
              <a:gdLst>
                <a:gd name="T0" fmla="*/ 219199 w 83"/>
                <a:gd name="T1" fmla="*/ 0 h 83"/>
                <a:gd name="T2" fmla="*/ 370551 w 83"/>
                <a:gd name="T3" fmla="*/ 62465 h 83"/>
                <a:gd name="T4" fmla="*/ 433179 w 83"/>
                <a:gd name="T5" fmla="*/ 213421 h 83"/>
                <a:gd name="T6" fmla="*/ 370551 w 83"/>
                <a:gd name="T7" fmla="*/ 369583 h 83"/>
                <a:gd name="T8" fmla="*/ 219199 w 83"/>
                <a:gd name="T9" fmla="*/ 432048 h 83"/>
                <a:gd name="T10" fmla="*/ 62628 w 83"/>
                <a:gd name="T11" fmla="*/ 369583 h 83"/>
                <a:gd name="T12" fmla="*/ 0 w 83"/>
                <a:gd name="T13" fmla="*/ 213421 h 83"/>
                <a:gd name="T14" fmla="*/ 62628 w 83"/>
                <a:gd name="T15" fmla="*/ 62465 h 83"/>
                <a:gd name="T16" fmla="*/ 219199 w 83"/>
                <a:gd name="T17" fmla="*/ 0 h 83"/>
                <a:gd name="T18" fmla="*/ 302703 w 83"/>
                <a:gd name="T19" fmla="*/ 239448 h 83"/>
                <a:gd name="T20" fmla="*/ 307922 w 83"/>
                <a:gd name="T21" fmla="*/ 192600 h 83"/>
                <a:gd name="T22" fmla="*/ 250513 w 83"/>
                <a:gd name="T23" fmla="*/ 161367 h 83"/>
                <a:gd name="T24" fmla="*/ 193104 w 83"/>
                <a:gd name="T25" fmla="*/ 130135 h 83"/>
                <a:gd name="T26" fmla="*/ 151352 w 83"/>
                <a:gd name="T27" fmla="*/ 150957 h 83"/>
                <a:gd name="T28" fmla="*/ 151352 w 83"/>
                <a:gd name="T29" fmla="*/ 213421 h 83"/>
                <a:gd name="T30" fmla="*/ 151352 w 83"/>
                <a:gd name="T31" fmla="*/ 275886 h 83"/>
                <a:gd name="T32" fmla="*/ 187885 w 83"/>
                <a:gd name="T33" fmla="*/ 307118 h 83"/>
                <a:gd name="T34" fmla="*/ 250513 w 83"/>
                <a:gd name="T35" fmla="*/ 270681 h 83"/>
                <a:gd name="T36" fmla="*/ 302703 w 83"/>
                <a:gd name="T37" fmla="*/ 239448 h 83"/>
                <a:gd name="T38" fmla="*/ 318360 w 83"/>
                <a:gd name="T39" fmla="*/ 119724 h 83"/>
                <a:gd name="T40" fmla="*/ 219199 w 83"/>
                <a:gd name="T41" fmla="*/ 78081 h 83"/>
                <a:gd name="T42" fmla="*/ 120038 w 83"/>
                <a:gd name="T43" fmla="*/ 119724 h 83"/>
                <a:gd name="T44" fmla="*/ 78285 w 83"/>
                <a:gd name="T45" fmla="*/ 213421 h 83"/>
                <a:gd name="T46" fmla="*/ 120038 w 83"/>
                <a:gd name="T47" fmla="*/ 312324 h 83"/>
                <a:gd name="T48" fmla="*/ 219199 w 83"/>
                <a:gd name="T49" fmla="*/ 353967 h 83"/>
                <a:gd name="T50" fmla="*/ 318360 w 83"/>
                <a:gd name="T51" fmla="*/ 312324 h 83"/>
                <a:gd name="T52" fmla="*/ 360113 w 83"/>
                <a:gd name="T53" fmla="*/ 213421 h 83"/>
                <a:gd name="T54" fmla="*/ 318360 w 83"/>
                <a:gd name="T55" fmla="*/ 119724 h 8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cubicBezTo>
                    <a:pt x="53" y="0"/>
                    <a:pt x="64" y="5"/>
                    <a:pt x="71" y="12"/>
                  </a:cubicBezTo>
                  <a:cubicBezTo>
                    <a:pt x="79" y="20"/>
                    <a:pt x="83" y="30"/>
                    <a:pt x="83" y="41"/>
                  </a:cubicBezTo>
                  <a:cubicBezTo>
                    <a:pt x="83" y="53"/>
                    <a:pt x="79" y="63"/>
                    <a:pt x="71" y="71"/>
                  </a:cubicBezTo>
                  <a:cubicBezTo>
                    <a:pt x="64" y="78"/>
                    <a:pt x="53" y="83"/>
                    <a:pt x="42" y="83"/>
                  </a:cubicBezTo>
                  <a:cubicBezTo>
                    <a:pt x="30" y="83"/>
                    <a:pt x="20" y="78"/>
                    <a:pt x="12" y="71"/>
                  </a:cubicBezTo>
                  <a:cubicBezTo>
                    <a:pt x="5" y="63"/>
                    <a:pt x="0" y="53"/>
                    <a:pt x="0" y="41"/>
                  </a:cubicBezTo>
                  <a:cubicBezTo>
                    <a:pt x="0" y="30"/>
                    <a:pt x="5" y="20"/>
                    <a:pt x="12" y="12"/>
                  </a:cubicBezTo>
                  <a:cubicBezTo>
                    <a:pt x="20" y="5"/>
                    <a:pt x="30" y="0"/>
                    <a:pt x="42" y="0"/>
                  </a:cubicBezTo>
                  <a:close/>
                  <a:moveTo>
                    <a:pt x="58" y="46"/>
                  </a:moveTo>
                  <a:cubicBezTo>
                    <a:pt x="62" y="44"/>
                    <a:pt x="63" y="40"/>
                    <a:pt x="59" y="37"/>
                  </a:cubicBezTo>
                  <a:cubicBezTo>
                    <a:pt x="55" y="35"/>
                    <a:pt x="51" y="33"/>
                    <a:pt x="48" y="31"/>
                  </a:cubicBezTo>
                  <a:cubicBezTo>
                    <a:pt x="44" y="29"/>
                    <a:pt x="41" y="27"/>
                    <a:pt x="37" y="25"/>
                  </a:cubicBezTo>
                  <a:cubicBezTo>
                    <a:pt x="33" y="22"/>
                    <a:pt x="29" y="24"/>
                    <a:pt x="29" y="29"/>
                  </a:cubicBezTo>
                  <a:cubicBezTo>
                    <a:pt x="29" y="33"/>
                    <a:pt x="29" y="37"/>
                    <a:pt x="29" y="41"/>
                  </a:cubicBezTo>
                  <a:cubicBezTo>
                    <a:pt x="29" y="45"/>
                    <a:pt x="29" y="49"/>
                    <a:pt x="29" y="53"/>
                  </a:cubicBezTo>
                  <a:cubicBezTo>
                    <a:pt x="29" y="58"/>
                    <a:pt x="32" y="61"/>
                    <a:pt x="36" y="59"/>
                  </a:cubicBezTo>
                  <a:cubicBezTo>
                    <a:pt x="40" y="56"/>
                    <a:pt x="44" y="54"/>
                    <a:pt x="48" y="52"/>
                  </a:cubicBezTo>
                  <a:cubicBezTo>
                    <a:pt x="51" y="50"/>
                    <a:pt x="55" y="48"/>
                    <a:pt x="58" y="46"/>
                  </a:cubicBezTo>
                  <a:close/>
                  <a:moveTo>
                    <a:pt x="61" y="23"/>
                  </a:moveTo>
                  <a:cubicBezTo>
                    <a:pt x="56" y="18"/>
                    <a:pt x="49" y="15"/>
                    <a:pt x="42" y="15"/>
                  </a:cubicBezTo>
                  <a:cubicBezTo>
                    <a:pt x="34" y="15"/>
                    <a:pt x="28" y="18"/>
                    <a:pt x="23" y="23"/>
                  </a:cubicBezTo>
                  <a:cubicBezTo>
                    <a:pt x="18" y="27"/>
                    <a:pt x="15" y="34"/>
                    <a:pt x="15" y="41"/>
                  </a:cubicBezTo>
                  <a:cubicBezTo>
                    <a:pt x="15" y="49"/>
                    <a:pt x="18" y="56"/>
                    <a:pt x="23" y="60"/>
                  </a:cubicBezTo>
                  <a:cubicBezTo>
                    <a:pt x="28" y="65"/>
                    <a:pt x="34" y="68"/>
                    <a:pt x="42" y="68"/>
                  </a:cubicBezTo>
                  <a:cubicBezTo>
                    <a:pt x="49" y="68"/>
                    <a:pt x="56" y="65"/>
                    <a:pt x="61" y="60"/>
                  </a:cubicBezTo>
                  <a:cubicBezTo>
                    <a:pt x="66" y="56"/>
                    <a:pt x="69" y="49"/>
                    <a:pt x="69" y="41"/>
                  </a:cubicBezTo>
                  <a:cubicBezTo>
                    <a:pt x="69" y="34"/>
                    <a:pt x="66" y="27"/>
                    <a:pt x="61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5" name="组合 64"/>
            <p:cNvGrpSpPr/>
            <p:nvPr/>
          </p:nvGrpSpPr>
          <p:grpSpPr bwMode="auto">
            <a:xfrm>
              <a:off x="7173913" y="2411413"/>
              <a:ext cx="665162" cy="666750"/>
              <a:chOff x="7157649" y="2378256"/>
              <a:chExt cx="665278" cy="665278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157649" y="2378256"/>
                <a:ext cx="665278" cy="665278"/>
              </a:xfrm>
              <a:prstGeom prst="ellipse">
                <a:avLst/>
              </a:prstGeom>
              <a:solidFill>
                <a:srgbClr val="F3BE3A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19"/>
              <p:cNvSpPr>
                <a:spLocks noEditPoints="1"/>
              </p:cNvSpPr>
              <p:nvPr/>
            </p:nvSpPr>
            <p:spPr bwMode="auto">
              <a:xfrm>
                <a:off x="7221160" y="2462207"/>
                <a:ext cx="528729" cy="503710"/>
              </a:xfrm>
              <a:custGeom>
                <a:avLst/>
                <a:gdLst>
                  <a:gd name="T0" fmla="*/ 317335 w 113"/>
                  <a:gd name="T1" fmla="*/ 252028 h 108"/>
                  <a:gd name="T2" fmla="*/ 210001 w 113"/>
                  <a:gd name="T3" fmla="*/ 252028 h 108"/>
                  <a:gd name="T4" fmla="*/ 224001 w 113"/>
                  <a:gd name="T5" fmla="*/ 149350 h 108"/>
                  <a:gd name="T6" fmla="*/ 0 w 113"/>
                  <a:gd name="T7" fmla="*/ 252028 h 108"/>
                  <a:gd name="T8" fmla="*/ 79334 w 113"/>
                  <a:gd name="T9" fmla="*/ 434048 h 108"/>
                  <a:gd name="T10" fmla="*/ 289335 w 113"/>
                  <a:gd name="T11" fmla="*/ 364040 h 108"/>
                  <a:gd name="T12" fmla="*/ 177334 w 113"/>
                  <a:gd name="T13" fmla="*/ 392044 h 108"/>
                  <a:gd name="T14" fmla="*/ 121334 w 113"/>
                  <a:gd name="T15" fmla="*/ 340705 h 108"/>
                  <a:gd name="T16" fmla="*/ 266001 w 113"/>
                  <a:gd name="T17" fmla="*/ 354706 h 108"/>
                  <a:gd name="T18" fmla="*/ 368669 w 113"/>
                  <a:gd name="T19" fmla="*/ 382709 h 108"/>
                  <a:gd name="T20" fmla="*/ 298668 w 113"/>
                  <a:gd name="T21" fmla="*/ 415379 h 108"/>
                  <a:gd name="T22" fmla="*/ 242668 w 113"/>
                  <a:gd name="T23" fmla="*/ 415379 h 108"/>
                  <a:gd name="T24" fmla="*/ 373335 w 113"/>
                  <a:gd name="T25" fmla="*/ 490054 h 108"/>
                  <a:gd name="T26" fmla="*/ 401335 w 113"/>
                  <a:gd name="T27" fmla="*/ 340705 h 108"/>
                  <a:gd name="T28" fmla="*/ 527336 w 113"/>
                  <a:gd name="T29" fmla="*/ 252028 h 108"/>
                  <a:gd name="T30" fmla="*/ 326668 w 113"/>
                  <a:gd name="T31" fmla="*/ 149350 h 108"/>
                  <a:gd name="T32" fmla="*/ 354668 w 113"/>
                  <a:gd name="T33" fmla="*/ 107345 h 108"/>
                  <a:gd name="T34" fmla="*/ 410669 w 113"/>
                  <a:gd name="T35" fmla="*/ 154017 h 108"/>
                  <a:gd name="T36" fmla="*/ 448002 w 113"/>
                  <a:gd name="T37" fmla="*/ 65341 h 108"/>
                  <a:gd name="T38" fmla="*/ 294001 w 113"/>
                  <a:gd name="T39" fmla="*/ 93344 h 108"/>
                  <a:gd name="T40" fmla="*/ 154001 w 113"/>
                  <a:gd name="T41" fmla="*/ 14002 h 108"/>
                  <a:gd name="T42" fmla="*/ 121334 w 113"/>
                  <a:gd name="T43" fmla="*/ 135348 h 108"/>
                  <a:gd name="T44" fmla="*/ 158667 w 113"/>
                  <a:gd name="T45" fmla="*/ 116680 h 108"/>
                  <a:gd name="T46" fmla="*/ 228668 w 113"/>
                  <a:gd name="T47" fmla="*/ 84009 h 108"/>
                  <a:gd name="T48" fmla="*/ 224001 w 113"/>
                  <a:gd name="T49" fmla="*/ 149350 h 108"/>
                  <a:gd name="T50" fmla="*/ 429336 w 113"/>
                  <a:gd name="T51" fmla="*/ 210023 h 108"/>
                  <a:gd name="T52" fmla="*/ 429336 w 113"/>
                  <a:gd name="T53" fmla="*/ 289365 h 108"/>
                  <a:gd name="T54" fmla="*/ 359335 w 113"/>
                  <a:gd name="T55" fmla="*/ 205356 h 108"/>
                  <a:gd name="T56" fmla="*/ 350002 w 113"/>
                  <a:gd name="T57" fmla="*/ 308034 h 108"/>
                  <a:gd name="T58" fmla="*/ 303335 w 113"/>
                  <a:gd name="T59" fmla="*/ 191355 h 108"/>
                  <a:gd name="T60" fmla="*/ 238001 w 113"/>
                  <a:gd name="T61" fmla="*/ 191355 h 108"/>
                  <a:gd name="T62" fmla="*/ 219334 w 113"/>
                  <a:gd name="T63" fmla="*/ 205356 h 108"/>
                  <a:gd name="T64" fmla="*/ 266001 w 113"/>
                  <a:gd name="T65" fmla="*/ 312701 h 108"/>
                  <a:gd name="T66" fmla="*/ 102667 w 113"/>
                  <a:gd name="T67" fmla="*/ 289365 h 108"/>
                  <a:gd name="T68" fmla="*/ 42000 w 113"/>
                  <a:gd name="T69" fmla="*/ 252028 h 108"/>
                  <a:gd name="T70" fmla="*/ 172668 w 113"/>
                  <a:gd name="T71" fmla="*/ 196022 h 108"/>
                  <a:gd name="T72" fmla="*/ 298668 w 113"/>
                  <a:gd name="T73" fmla="*/ 233359 h 108"/>
                  <a:gd name="T74" fmla="*/ 298668 w 113"/>
                  <a:gd name="T75" fmla="*/ 233359 h 108"/>
                  <a:gd name="T76" fmla="*/ 233335 w 113"/>
                  <a:gd name="T77" fmla="*/ 247361 h 108"/>
                  <a:gd name="T78" fmla="*/ 228668 w 113"/>
                  <a:gd name="T79" fmla="*/ 266030 h 108"/>
                  <a:gd name="T80" fmla="*/ 238001 w 113"/>
                  <a:gd name="T81" fmla="*/ 242694 h 108"/>
                  <a:gd name="T82" fmla="*/ 261335 w 113"/>
                  <a:gd name="T83" fmla="*/ 210023 h 108"/>
                  <a:gd name="T84" fmla="*/ 270668 w 113"/>
                  <a:gd name="T85" fmla="*/ 210023 h 108"/>
                  <a:gd name="T86" fmla="*/ 280001 w 113"/>
                  <a:gd name="T87" fmla="*/ 214691 h 10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3" h="108">
                    <a:moveTo>
                      <a:pt x="57" y="42"/>
                    </a:moveTo>
                    <a:cubicBezTo>
                      <a:pt x="63" y="42"/>
                      <a:pt x="68" y="47"/>
                      <a:pt x="68" y="54"/>
                    </a:cubicBezTo>
                    <a:cubicBezTo>
                      <a:pt x="68" y="60"/>
                      <a:pt x="63" y="65"/>
                      <a:pt x="57" y="65"/>
                    </a:cubicBezTo>
                    <a:cubicBezTo>
                      <a:pt x="50" y="65"/>
                      <a:pt x="45" y="60"/>
                      <a:pt x="45" y="54"/>
                    </a:cubicBezTo>
                    <a:cubicBezTo>
                      <a:pt x="45" y="47"/>
                      <a:pt x="50" y="42"/>
                      <a:pt x="57" y="42"/>
                    </a:cubicBezTo>
                    <a:close/>
                    <a:moveTo>
                      <a:pt x="48" y="32"/>
                    </a:moveTo>
                    <a:cubicBezTo>
                      <a:pt x="36" y="32"/>
                      <a:pt x="26" y="34"/>
                      <a:pt x="19" y="37"/>
                    </a:cubicBezTo>
                    <a:cubicBezTo>
                      <a:pt x="7" y="41"/>
                      <a:pt x="0" y="47"/>
                      <a:pt x="0" y="54"/>
                    </a:cubicBezTo>
                    <a:cubicBezTo>
                      <a:pt x="0" y="60"/>
                      <a:pt x="7" y="66"/>
                      <a:pt x="17" y="70"/>
                    </a:cubicBezTo>
                    <a:cubicBezTo>
                      <a:pt x="13" y="80"/>
                      <a:pt x="12" y="89"/>
                      <a:pt x="17" y="93"/>
                    </a:cubicBezTo>
                    <a:cubicBezTo>
                      <a:pt x="22" y="98"/>
                      <a:pt x="31" y="98"/>
                      <a:pt x="42" y="92"/>
                    </a:cubicBezTo>
                    <a:cubicBezTo>
                      <a:pt x="48" y="89"/>
                      <a:pt x="55" y="84"/>
                      <a:pt x="62" y="78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44" y="81"/>
                      <a:pt x="41" y="83"/>
                      <a:pt x="38" y="84"/>
                    </a:cubicBezTo>
                    <a:cubicBezTo>
                      <a:pt x="31" y="88"/>
                      <a:pt x="25" y="89"/>
                      <a:pt x="23" y="87"/>
                    </a:cubicBezTo>
                    <a:cubicBezTo>
                      <a:pt x="21" y="85"/>
                      <a:pt x="23" y="80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35" y="75"/>
                      <a:pt x="45" y="76"/>
                      <a:pt x="57" y="76"/>
                    </a:cubicBezTo>
                    <a:cubicBezTo>
                      <a:pt x="64" y="76"/>
                      <a:pt x="71" y="75"/>
                      <a:pt x="77" y="74"/>
                    </a:cubicBezTo>
                    <a:cubicBezTo>
                      <a:pt x="78" y="77"/>
                      <a:pt x="78" y="80"/>
                      <a:pt x="79" y="82"/>
                    </a:cubicBezTo>
                    <a:cubicBezTo>
                      <a:pt x="79" y="90"/>
                      <a:pt x="79" y="95"/>
                      <a:pt x="76" y="96"/>
                    </a:cubicBezTo>
                    <a:cubicBezTo>
                      <a:pt x="74" y="98"/>
                      <a:pt x="69" y="95"/>
                      <a:pt x="64" y="89"/>
                    </a:cubicBezTo>
                    <a:cubicBezTo>
                      <a:pt x="62" y="88"/>
                      <a:pt x="61" y="86"/>
                      <a:pt x="60" y="84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4" y="91"/>
                      <a:pt x="56" y="93"/>
                      <a:pt x="57" y="95"/>
                    </a:cubicBezTo>
                    <a:cubicBezTo>
                      <a:pt x="65" y="104"/>
                      <a:pt x="74" y="108"/>
                      <a:pt x="80" y="105"/>
                    </a:cubicBezTo>
                    <a:cubicBezTo>
                      <a:pt x="86" y="102"/>
                      <a:pt x="89" y="93"/>
                      <a:pt x="88" y="81"/>
                    </a:cubicBezTo>
                    <a:cubicBezTo>
                      <a:pt x="87" y="79"/>
                      <a:pt x="87" y="76"/>
                      <a:pt x="86" y="73"/>
                    </a:cubicBezTo>
                    <a:cubicBezTo>
                      <a:pt x="89" y="72"/>
                      <a:pt x="92" y="71"/>
                      <a:pt x="95" y="70"/>
                    </a:cubicBezTo>
                    <a:cubicBezTo>
                      <a:pt x="106" y="67"/>
                      <a:pt x="113" y="61"/>
                      <a:pt x="113" y="54"/>
                    </a:cubicBezTo>
                    <a:cubicBezTo>
                      <a:pt x="113" y="47"/>
                      <a:pt x="106" y="41"/>
                      <a:pt x="95" y="37"/>
                    </a:cubicBezTo>
                    <a:cubicBezTo>
                      <a:pt x="88" y="35"/>
                      <a:pt x="80" y="33"/>
                      <a:pt x="70" y="32"/>
                    </a:cubicBezTo>
                    <a:cubicBezTo>
                      <a:pt x="69" y="31"/>
                      <a:pt x="69" y="29"/>
                      <a:pt x="68" y="28"/>
                    </a:cubicBezTo>
                    <a:cubicBezTo>
                      <a:pt x="70" y="26"/>
                      <a:pt x="73" y="24"/>
                      <a:pt x="76" y="23"/>
                    </a:cubicBezTo>
                    <a:cubicBezTo>
                      <a:pt x="83" y="20"/>
                      <a:pt x="88" y="18"/>
                      <a:pt x="90" y="20"/>
                    </a:cubicBezTo>
                    <a:cubicBezTo>
                      <a:pt x="92" y="22"/>
                      <a:pt x="91" y="27"/>
                      <a:pt x="88" y="33"/>
                    </a:cubicBezTo>
                    <a:cubicBezTo>
                      <a:pt x="97" y="35"/>
                      <a:pt x="97" y="35"/>
                      <a:pt x="97" y="35"/>
                    </a:cubicBezTo>
                    <a:cubicBezTo>
                      <a:pt x="101" y="26"/>
                      <a:pt x="101" y="18"/>
                      <a:pt x="96" y="14"/>
                    </a:cubicBezTo>
                    <a:cubicBezTo>
                      <a:pt x="91" y="9"/>
                      <a:pt x="82" y="10"/>
                      <a:pt x="72" y="15"/>
                    </a:cubicBezTo>
                    <a:cubicBezTo>
                      <a:pt x="69" y="16"/>
                      <a:pt x="66" y="18"/>
                      <a:pt x="63" y="20"/>
                    </a:cubicBezTo>
                    <a:cubicBezTo>
                      <a:pt x="60" y="17"/>
                      <a:pt x="58" y="15"/>
                      <a:pt x="56" y="12"/>
                    </a:cubicBezTo>
                    <a:cubicBezTo>
                      <a:pt x="48" y="4"/>
                      <a:pt x="39" y="0"/>
                      <a:pt x="33" y="3"/>
                    </a:cubicBezTo>
                    <a:cubicBezTo>
                      <a:pt x="27" y="6"/>
                      <a:pt x="24" y="14"/>
                      <a:pt x="26" y="26"/>
                    </a:cubicBezTo>
                    <a:cubicBezTo>
                      <a:pt x="26" y="27"/>
                      <a:pt x="26" y="28"/>
                      <a:pt x="26" y="29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5" y="27"/>
                      <a:pt x="35" y="26"/>
                      <a:pt x="34" y="25"/>
                    </a:cubicBezTo>
                    <a:cubicBezTo>
                      <a:pt x="34" y="17"/>
                      <a:pt x="34" y="12"/>
                      <a:pt x="37" y="11"/>
                    </a:cubicBezTo>
                    <a:cubicBezTo>
                      <a:pt x="39" y="10"/>
                      <a:pt x="44" y="13"/>
                      <a:pt x="49" y="18"/>
                    </a:cubicBezTo>
                    <a:cubicBezTo>
                      <a:pt x="51" y="20"/>
                      <a:pt x="53" y="23"/>
                      <a:pt x="55" y="25"/>
                    </a:cubicBezTo>
                    <a:cubicBezTo>
                      <a:pt x="53" y="27"/>
                      <a:pt x="50" y="30"/>
                      <a:pt x="48" y="32"/>
                    </a:cubicBezTo>
                    <a:close/>
                    <a:moveTo>
                      <a:pt x="75" y="42"/>
                    </a:moveTo>
                    <a:cubicBezTo>
                      <a:pt x="82" y="43"/>
                      <a:pt x="87" y="44"/>
                      <a:pt x="92" y="45"/>
                    </a:cubicBezTo>
                    <a:cubicBezTo>
                      <a:pt x="99" y="48"/>
                      <a:pt x="104" y="51"/>
                      <a:pt x="104" y="54"/>
                    </a:cubicBezTo>
                    <a:cubicBezTo>
                      <a:pt x="104" y="56"/>
                      <a:pt x="99" y="59"/>
                      <a:pt x="92" y="62"/>
                    </a:cubicBezTo>
                    <a:cubicBezTo>
                      <a:pt x="89" y="63"/>
                      <a:pt x="87" y="63"/>
                      <a:pt x="84" y="64"/>
                    </a:cubicBezTo>
                    <a:cubicBezTo>
                      <a:pt x="82" y="58"/>
                      <a:pt x="80" y="51"/>
                      <a:pt x="77" y="44"/>
                    </a:cubicBezTo>
                    <a:cubicBezTo>
                      <a:pt x="76" y="44"/>
                      <a:pt x="76" y="43"/>
                      <a:pt x="75" y="42"/>
                    </a:cubicBezTo>
                    <a:close/>
                    <a:moveTo>
                      <a:pt x="75" y="66"/>
                    </a:moveTo>
                    <a:cubicBezTo>
                      <a:pt x="73" y="60"/>
                      <a:pt x="71" y="54"/>
                      <a:pt x="69" y="48"/>
                    </a:cubicBezTo>
                    <a:cubicBezTo>
                      <a:pt x="67" y="46"/>
                      <a:pt x="66" y="43"/>
                      <a:pt x="65" y="41"/>
                    </a:cubicBezTo>
                    <a:cubicBezTo>
                      <a:pt x="62" y="41"/>
                      <a:pt x="59" y="41"/>
                      <a:pt x="57" y="41"/>
                    </a:cubicBezTo>
                    <a:cubicBezTo>
                      <a:pt x="55" y="41"/>
                      <a:pt x="53" y="41"/>
                      <a:pt x="51" y="41"/>
                    </a:cubicBezTo>
                    <a:cubicBezTo>
                      <a:pt x="50" y="42"/>
                      <a:pt x="49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1" y="51"/>
                      <a:pt x="35" y="58"/>
                      <a:pt x="31" y="64"/>
                    </a:cubicBezTo>
                    <a:cubicBezTo>
                      <a:pt x="38" y="66"/>
                      <a:pt x="47" y="67"/>
                      <a:pt x="57" y="67"/>
                    </a:cubicBezTo>
                    <a:cubicBezTo>
                      <a:pt x="63" y="67"/>
                      <a:pt x="69" y="66"/>
                      <a:pt x="75" y="66"/>
                    </a:cubicBezTo>
                    <a:close/>
                    <a:moveTo>
                      <a:pt x="22" y="62"/>
                    </a:moveTo>
                    <a:cubicBezTo>
                      <a:pt x="22" y="62"/>
                      <a:pt x="22" y="62"/>
                      <a:pt x="22" y="62"/>
                    </a:cubicBezTo>
                    <a:cubicBezTo>
                      <a:pt x="14" y="59"/>
                      <a:pt x="9" y="56"/>
                      <a:pt x="9" y="54"/>
                    </a:cubicBezTo>
                    <a:cubicBezTo>
                      <a:pt x="9" y="51"/>
                      <a:pt x="14" y="48"/>
                      <a:pt x="22" y="45"/>
                    </a:cubicBezTo>
                    <a:cubicBezTo>
                      <a:pt x="26" y="44"/>
                      <a:pt x="31" y="43"/>
                      <a:pt x="37" y="42"/>
                    </a:cubicBezTo>
                    <a:cubicBezTo>
                      <a:pt x="31" y="49"/>
                      <a:pt x="26" y="56"/>
                      <a:pt x="22" y="62"/>
                    </a:cubicBezTo>
                    <a:close/>
                    <a:moveTo>
                      <a:pt x="64" y="50"/>
                    </a:moveTo>
                    <a:cubicBezTo>
                      <a:pt x="63" y="55"/>
                      <a:pt x="61" y="59"/>
                      <a:pt x="57" y="62"/>
                    </a:cubicBezTo>
                    <a:cubicBezTo>
                      <a:pt x="63" y="62"/>
                      <a:pt x="66" y="55"/>
                      <a:pt x="64" y="50"/>
                    </a:cubicBezTo>
                    <a:close/>
                    <a:moveTo>
                      <a:pt x="49" y="57"/>
                    </a:moveTo>
                    <a:cubicBezTo>
                      <a:pt x="49" y="55"/>
                      <a:pt x="50" y="54"/>
                      <a:pt x="50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8" y="54"/>
                      <a:pt x="48" y="55"/>
                      <a:pt x="49" y="57"/>
                    </a:cubicBezTo>
                    <a:close/>
                    <a:moveTo>
                      <a:pt x="49" y="50"/>
                    </a:moveTo>
                    <a:cubicBezTo>
                      <a:pt x="51" y="52"/>
                      <a:pt x="51" y="52"/>
                      <a:pt x="51" y="52"/>
                    </a:cubicBezTo>
                    <a:cubicBezTo>
                      <a:pt x="53" y="50"/>
                      <a:pt x="55" y="49"/>
                      <a:pt x="57" y="47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3" y="45"/>
                      <a:pt x="50" y="47"/>
                      <a:pt x="49" y="50"/>
                    </a:cubicBezTo>
                    <a:close/>
                    <a:moveTo>
                      <a:pt x="58" y="45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9" y="46"/>
                      <a:pt x="59" y="46"/>
                      <a:pt x="60" y="46"/>
                    </a:cubicBezTo>
                    <a:cubicBezTo>
                      <a:pt x="59" y="45"/>
                      <a:pt x="58" y="45"/>
                      <a:pt x="58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8" name="任意多边形 40"/>
            <p:cNvSpPr/>
            <p:nvPr/>
          </p:nvSpPr>
          <p:spPr>
            <a:xfrm>
              <a:off x="2132013" y="3892550"/>
              <a:ext cx="585787" cy="0"/>
            </a:xfrm>
            <a:custGeom>
              <a:avLst/>
              <a:gdLst>
                <a:gd name="connsiteX0" fmla="*/ 0 w 585787"/>
                <a:gd name="connsiteY0" fmla="*/ 0 h 0"/>
                <a:gd name="connsiteX1" fmla="*/ 585787 w 58578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7">
                  <a:moveTo>
                    <a:pt x="0" y="0"/>
                  </a:moveTo>
                  <a:lnTo>
                    <a:pt x="585787" y="0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任意多边形 41"/>
            <p:cNvSpPr/>
            <p:nvPr/>
          </p:nvSpPr>
          <p:spPr>
            <a:xfrm>
              <a:off x="4398963" y="3892550"/>
              <a:ext cx="539750" cy="0"/>
            </a:xfrm>
            <a:custGeom>
              <a:avLst/>
              <a:gdLst>
                <a:gd name="connsiteX0" fmla="*/ 0 w 585787"/>
                <a:gd name="connsiteY0" fmla="*/ 0 h 0"/>
                <a:gd name="connsiteX1" fmla="*/ 585787 w 58578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7">
                  <a:moveTo>
                    <a:pt x="0" y="0"/>
                  </a:moveTo>
                  <a:lnTo>
                    <a:pt x="585787" y="0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任意多边形 42"/>
            <p:cNvSpPr/>
            <p:nvPr/>
          </p:nvSpPr>
          <p:spPr>
            <a:xfrm>
              <a:off x="7294563" y="3892550"/>
              <a:ext cx="585787" cy="0"/>
            </a:xfrm>
            <a:custGeom>
              <a:avLst/>
              <a:gdLst>
                <a:gd name="connsiteX0" fmla="*/ 0 w 585787"/>
                <a:gd name="connsiteY0" fmla="*/ 0 h 0"/>
                <a:gd name="connsiteX1" fmla="*/ 585787 w 58578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7">
                  <a:moveTo>
                    <a:pt x="0" y="0"/>
                  </a:moveTo>
                  <a:lnTo>
                    <a:pt x="585787" y="0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任意多边形 43"/>
            <p:cNvSpPr/>
            <p:nvPr/>
          </p:nvSpPr>
          <p:spPr>
            <a:xfrm>
              <a:off x="9555163" y="3892550"/>
              <a:ext cx="585787" cy="0"/>
            </a:xfrm>
            <a:custGeom>
              <a:avLst/>
              <a:gdLst>
                <a:gd name="connsiteX0" fmla="*/ 0 w 585787"/>
                <a:gd name="connsiteY0" fmla="*/ 0 h 0"/>
                <a:gd name="connsiteX1" fmla="*/ 585787 w 58578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7">
                  <a:moveTo>
                    <a:pt x="0" y="0"/>
                  </a:moveTo>
                  <a:lnTo>
                    <a:pt x="585787" y="0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任意多边形 44"/>
            <p:cNvSpPr/>
            <p:nvPr/>
          </p:nvSpPr>
          <p:spPr>
            <a:xfrm>
              <a:off x="9832975" y="3892550"/>
              <a:ext cx="0" cy="928688"/>
            </a:xfrm>
            <a:custGeom>
              <a:avLst/>
              <a:gdLst>
                <a:gd name="connsiteX0" fmla="*/ 0 w 0"/>
                <a:gd name="connsiteY0" fmla="*/ 0 h 928688"/>
                <a:gd name="connsiteX1" fmla="*/ 0 w 0"/>
                <a:gd name="connsiteY1" fmla="*/ 928688 h 928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28688">
                  <a:moveTo>
                    <a:pt x="0" y="0"/>
                  </a:moveTo>
                  <a:lnTo>
                    <a:pt x="0" y="928688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任意多边形 45"/>
            <p:cNvSpPr/>
            <p:nvPr/>
          </p:nvSpPr>
          <p:spPr>
            <a:xfrm>
              <a:off x="2397125" y="3892550"/>
              <a:ext cx="0" cy="928688"/>
            </a:xfrm>
            <a:custGeom>
              <a:avLst/>
              <a:gdLst>
                <a:gd name="connsiteX0" fmla="*/ 0 w 0"/>
                <a:gd name="connsiteY0" fmla="*/ 0 h 928688"/>
                <a:gd name="connsiteX1" fmla="*/ 0 w 0"/>
                <a:gd name="connsiteY1" fmla="*/ 928688 h 928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28688">
                  <a:moveTo>
                    <a:pt x="0" y="0"/>
                  </a:moveTo>
                  <a:lnTo>
                    <a:pt x="0" y="928688"/>
                  </a:lnTo>
                </a:path>
              </a:pathLst>
            </a:cu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9424988" y="4840288"/>
              <a:ext cx="808037" cy="792162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5" name="TextBox 8"/>
            <p:cNvSpPr txBox="1">
              <a:spLocks noChangeArrowheads="1"/>
            </p:cNvSpPr>
            <p:nvPr/>
          </p:nvSpPr>
          <p:spPr bwMode="auto">
            <a:xfrm>
              <a:off x="2681288" y="4827588"/>
              <a:ext cx="221932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600">
                  <a:solidFill>
                    <a:srgbClr val="3A4F62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</a:t>
              </a:r>
              <a:endParaRPr lang="zh-CN" altLang="en-US" sz="1600">
                <a:solidFill>
                  <a:srgbClr val="3A4F62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600">
                  <a:solidFill>
                    <a:srgbClr val="3A4F62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</a:t>
              </a:r>
              <a:endParaRPr lang="zh-CN" altLang="en-US" sz="1600">
                <a:solidFill>
                  <a:srgbClr val="3A4F6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TextBox 8"/>
            <p:cNvSpPr txBox="1">
              <a:spLocks noChangeArrowheads="1"/>
            </p:cNvSpPr>
            <p:nvPr/>
          </p:nvSpPr>
          <p:spPr bwMode="auto">
            <a:xfrm>
              <a:off x="7337425" y="4827588"/>
              <a:ext cx="221932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600">
                  <a:solidFill>
                    <a:srgbClr val="3A4F62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</a:t>
              </a:r>
              <a:endParaRPr lang="zh-CN" altLang="en-US" sz="1600">
                <a:solidFill>
                  <a:srgbClr val="3A4F62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600">
                  <a:solidFill>
                    <a:srgbClr val="3A4F62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</a:t>
              </a:r>
              <a:endParaRPr lang="zh-CN" altLang="en-US" sz="1600">
                <a:solidFill>
                  <a:srgbClr val="3A4F6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TextBox 8"/>
            <p:cNvSpPr txBox="1">
              <a:spLocks noChangeArrowheads="1"/>
            </p:cNvSpPr>
            <p:nvPr/>
          </p:nvSpPr>
          <p:spPr bwMode="auto">
            <a:xfrm>
              <a:off x="7956550" y="2136775"/>
              <a:ext cx="221932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600">
                  <a:solidFill>
                    <a:srgbClr val="3A4F62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</a:t>
              </a:r>
              <a:endParaRPr lang="zh-CN" altLang="en-US" sz="1600">
                <a:solidFill>
                  <a:srgbClr val="3A4F62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600">
                  <a:solidFill>
                    <a:srgbClr val="3A4F62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</a:t>
              </a:r>
              <a:endParaRPr lang="zh-CN" altLang="en-US" sz="1600">
                <a:solidFill>
                  <a:srgbClr val="3A4F6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880301"/>
            <a:ext cx="12192000" cy="1996142"/>
            <a:chOff x="-32054" y="1737731"/>
            <a:chExt cx="12192000" cy="1996142"/>
          </a:xfrm>
        </p:grpSpPr>
        <p:sp>
          <p:nvSpPr>
            <p:cNvPr id="6" name="文本框 5"/>
            <p:cNvSpPr txBox="1"/>
            <p:nvPr/>
          </p:nvSpPr>
          <p:spPr>
            <a:xfrm>
              <a:off x="-32054" y="1737731"/>
              <a:ext cx="12192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2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 YOU!</a:t>
              </a:r>
              <a:endParaRPr kumimoji="0" lang="zh-CN" altLang="en-US" sz="9600" b="1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495550" y="3364541"/>
              <a:ext cx="7207664" cy="369332"/>
              <a:chOff x="2498497" y="3698637"/>
              <a:chExt cx="7207664" cy="369332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2498497" y="3698637"/>
                <a:ext cx="6284924" cy="369332"/>
                <a:chOff x="2498497" y="3698637"/>
                <a:chExt cx="6284924" cy="369332"/>
              </a:xfrm>
            </p:grpSpPr>
            <p:sp>
              <p:nvSpPr>
                <p:cNvPr id="10" name="文本框 9"/>
                <p:cNvSpPr txBox="1"/>
                <p:nvPr/>
              </p:nvSpPr>
              <p:spPr>
                <a:xfrm>
                  <a:off x="3486545" y="3698637"/>
                  <a:ext cx="529687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di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0" i="0" u="none" strike="noStrike" kern="1200" cap="none" spc="2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思源黑体 CN Light"/>
                      <a:cs typeface="Segoe UI Light" panose="020B0502040204020203" pitchFamily="34" charset="0"/>
                    </a:rPr>
                    <a:t>ANNUAL WORK REPORT FOR 2018</a:t>
                  </a:r>
                  <a:endParaRPr kumimoji="0" lang="zh-CN" altLang="en-US" sz="1800" b="0" i="0" u="none" strike="noStrike" kern="1200" cap="none" spc="2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思源黑体 CN Light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11" name="直接连接符 10"/>
                <p:cNvCxnSpPr/>
                <p:nvPr/>
              </p:nvCxnSpPr>
              <p:spPr>
                <a:xfrm>
                  <a:off x="2498497" y="3879699"/>
                  <a:ext cx="890082" cy="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直接连接符 8"/>
              <p:cNvCxnSpPr/>
              <p:nvPr/>
            </p:nvCxnSpPr>
            <p:spPr>
              <a:xfrm>
                <a:off x="8816079" y="3879698"/>
                <a:ext cx="890082" cy="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文本框 11"/>
          <p:cNvSpPr txBox="1"/>
          <p:nvPr/>
        </p:nvSpPr>
        <p:spPr>
          <a:xfrm>
            <a:off x="4538662" y="5787029"/>
            <a:ext cx="31146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汇报人：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XXX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2167</Words>
  <Application>WPS 演示</Application>
  <PresentationFormat>宽屏</PresentationFormat>
  <Paragraphs>334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1" baseType="lpstr">
      <vt:lpstr>Arial</vt:lpstr>
      <vt:lpstr>宋体</vt:lpstr>
      <vt:lpstr>Wingdings</vt:lpstr>
      <vt:lpstr>禹卫书法行书简体</vt:lpstr>
      <vt:lpstr>Calibri Light</vt:lpstr>
      <vt:lpstr>思源黑体 CN Light</vt:lpstr>
      <vt:lpstr>Segoe UI Light</vt:lpstr>
      <vt:lpstr>苹方 常规</vt:lpstr>
      <vt:lpstr>思源黑体 CN Light</vt:lpstr>
      <vt:lpstr>思源黑体 CN Bold</vt:lpstr>
      <vt:lpstr>微软雅黑</vt:lpstr>
      <vt:lpstr>思源黑体 CN Bold</vt:lpstr>
      <vt:lpstr>等线</vt:lpstr>
      <vt:lpstr>Lato Black</vt:lpstr>
      <vt:lpstr>Calibri</vt:lpstr>
      <vt:lpstr>Calibri</vt:lpstr>
      <vt:lpstr>Segoe UI</vt:lpstr>
      <vt:lpstr>Arial Unicode MS</vt:lpstr>
      <vt:lpstr>等线 Light</vt:lpstr>
      <vt:lpstr>等线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acer</dc:creator>
  <cp:lastModifiedBy>admin</cp:lastModifiedBy>
  <cp:revision>17</cp:revision>
  <dcterms:created xsi:type="dcterms:W3CDTF">2018-09-06T02:46:00Z</dcterms:created>
  <dcterms:modified xsi:type="dcterms:W3CDTF">2018-09-12T09:05:20Z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