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5" r:id="rId6"/>
    <p:sldId id="271" r:id="rId7"/>
    <p:sldId id="260" r:id="rId8"/>
    <p:sldId id="266" r:id="rId9"/>
    <p:sldId id="268" r:id="rId10"/>
    <p:sldId id="267" r:id="rId11"/>
    <p:sldId id="261" r:id="rId12"/>
    <p:sldId id="269" r:id="rId13"/>
    <p:sldId id="270" r:id="rId14"/>
    <p:sldId id="262" r:id="rId15"/>
    <p:sldId id="264" r:id="rId16"/>
    <p:sldId id="272" r:id="rId17"/>
    <p:sldId id="259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DEEB"/>
    <a:srgbClr val="03A5D3"/>
    <a:srgbClr val="F095BA"/>
    <a:srgbClr val="E7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3" d="100"/>
          <a:sy n="63" d="100"/>
        </p:scale>
        <p:origin x="1411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79FA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ADEE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596-459C-B670-9AB89965B48D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AB-4679-B4A5-4BE71484F4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AB-4679-B4A5-4BE71484F4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AB-4679-B4A5-4BE71484F4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AB-4679-B4A5-4BE71484F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6825120"/>
        <c:axId val="-2142923904"/>
      </c:barChart>
      <c:catAx>
        <c:axId val="-214682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Poppins Light" charset="0"/>
                <a:cs typeface="Poppins Light" charset="0"/>
              </a:defRPr>
            </a:pPr>
            <a:endParaRPr lang="zh-CN"/>
          </a:p>
        </c:txPr>
        <c:crossAx val="-2142923904"/>
        <c:crosses val="autoZero"/>
        <c:auto val="1"/>
        <c:lblAlgn val="ctr"/>
        <c:lblOffset val="100"/>
        <c:noMultiLvlLbl val="0"/>
      </c:catAx>
      <c:valAx>
        <c:axId val="-2142923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Poppins Light" charset="0"/>
                <a:cs typeface="Poppins Light" charset="0"/>
              </a:defRPr>
            </a:pPr>
            <a:endParaRPr lang="zh-CN"/>
          </a:p>
        </c:txPr>
        <c:crossAx val="-2146825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2800" b="0" i="0">
          <a:latin typeface="Agency FB" panose="020B0503020202020204" pitchFamily="34" charset="0"/>
          <a:ea typeface="Poppins Light" charset="0"/>
          <a:cs typeface="Poppins Light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0A9CCF-FD4F-4536-AF2B-28FC5838F2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04"/>
          <a:stretch>
            <a:fillRect/>
          </a:stretch>
        </p:blipFill>
        <p:spPr>
          <a:xfrm>
            <a:off x="-65142" y="0"/>
            <a:ext cx="12322285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EFEC081-FE94-4D80-AF9E-618E61CAA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24258" y="905839"/>
            <a:ext cx="8832264" cy="5046322"/>
          </a:xfrm>
          <a:prstGeom prst="rect">
            <a:avLst/>
          </a:prstGeom>
        </p:spPr>
      </p:pic>
      <p:sp>
        <p:nvSpPr>
          <p:cNvPr id="9" name="文本框 21">
            <a:extLst>
              <a:ext uri="{FF2B5EF4-FFF2-40B4-BE49-F238E27FC236}">
                <a16:creationId xmlns:a16="http://schemas.microsoft.com/office/drawing/2014/main" id="{F4107129-C77B-43E0-8812-594E8CADDC8F}"/>
              </a:ext>
            </a:extLst>
          </p:cNvPr>
          <p:cNvSpPr txBox="1"/>
          <p:nvPr/>
        </p:nvSpPr>
        <p:spPr>
          <a:xfrm>
            <a:off x="6907533" y="2294814"/>
            <a:ext cx="1571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dirty="0">
                <a:latin typeface="华文隶书" panose="02010800040101010101" pitchFamily="2" charset="-122"/>
                <a:ea typeface="华文隶书" panose="02010800040101010101" pitchFamily="2" charset="-122"/>
              </a:rPr>
              <a:t>日系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83BE21C-76D4-46A1-94B0-71E5BA448CFE}"/>
              </a:ext>
            </a:extLst>
          </p:cNvPr>
          <p:cNvCxnSpPr/>
          <p:nvPr/>
        </p:nvCxnSpPr>
        <p:spPr>
          <a:xfrm>
            <a:off x="8177040" y="3358284"/>
            <a:ext cx="0" cy="8673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24">
            <a:extLst>
              <a:ext uri="{FF2B5EF4-FFF2-40B4-BE49-F238E27FC236}">
                <a16:creationId xmlns:a16="http://schemas.microsoft.com/office/drawing/2014/main" id="{6E3AAA91-C4AD-41B8-B3AA-E34C80FFB008}"/>
              </a:ext>
            </a:extLst>
          </p:cNvPr>
          <p:cNvSpPr txBox="1"/>
          <p:nvPr/>
        </p:nvSpPr>
        <p:spPr>
          <a:xfrm>
            <a:off x="8336086" y="3295596"/>
            <a:ext cx="461665" cy="1640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小清新通用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BDFC2368-A7FA-49C3-B7FC-5346C0DF62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482" y="2867929"/>
            <a:ext cx="2221644" cy="222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75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598541C7-483A-4549-914D-62E1D40695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01C7775-6A35-4E1A-9DAE-E6D1DFC70AC5}"/>
              </a:ext>
            </a:extLst>
          </p:cNvPr>
          <p:cNvGrpSpPr/>
          <p:nvPr/>
        </p:nvGrpSpPr>
        <p:grpSpPr>
          <a:xfrm>
            <a:off x="2183055" y="1423558"/>
            <a:ext cx="7359124" cy="3320729"/>
            <a:chOff x="5692" y="2063"/>
            <a:chExt cx="10973" cy="5081"/>
          </a:xfrm>
        </p:grpSpPr>
        <p:sp>
          <p:nvSpPr>
            <p:cNvPr id="13" name="菱形 12">
              <a:extLst>
                <a:ext uri="{FF2B5EF4-FFF2-40B4-BE49-F238E27FC236}">
                  <a16:creationId xmlns:a16="http://schemas.microsoft.com/office/drawing/2014/main" id="{FA272F79-662B-4204-BE19-35033E454C37}"/>
                </a:ext>
              </a:extLst>
            </p:cNvPr>
            <p:cNvSpPr/>
            <p:nvPr/>
          </p:nvSpPr>
          <p:spPr>
            <a:xfrm>
              <a:off x="9600" y="3579"/>
              <a:ext cx="3381" cy="3381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文本框 29">
              <a:extLst>
                <a:ext uri="{FF2B5EF4-FFF2-40B4-BE49-F238E27FC236}">
                  <a16:creationId xmlns:a16="http://schemas.microsoft.com/office/drawing/2014/main" id="{68E5EF0A-B199-440E-AD76-F256F902ADE1}"/>
                </a:ext>
              </a:extLst>
            </p:cNvPr>
            <p:cNvSpPr txBox="1"/>
            <p:nvPr/>
          </p:nvSpPr>
          <p:spPr>
            <a:xfrm>
              <a:off x="10943" y="4163"/>
              <a:ext cx="699" cy="2213"/>
            </a:xfrm>
            <a:prstGeom prst="rect">
              <a:avLst/>
            </a:prstGeom>
            <a:noFill/>
            <a:ln w="19050">
              <a:noFill/>
              <a:prstDash val="dash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目录</a:t>
              </a:r>
            </a:p>
          </p:txBody>
        </p:sp>
        <p:sp>
          <p:nvSpPr>
            <p:cNvPr id="5" name="文本框 30">
              <a:extLst>
                <a:ext uri="{FF2B5EF4-FFF2-40B4-BE49-F238E27FC236}">
                  <a16:creationId xmlns:a16="http://schemas.microsoft.com/office/drawing/2014/main" id="{167A45E0-8054-41B4-A28C-EEC24942A5FB}"/>
                </a:ext>
              </a:extLst>
            </p:cNvPr>
            <p:cNvSpPr txBox="1"/>
            <p:nvPr/>
          </p:nvSpPr>
          <p:spPr>
            <a:xfrm>
              <a:off x="5700" y="2063"/>
              <a:ext cx="1883" cy="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0 1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文本框 32">
              <a:extLst>
                <a:ext uri="{FF2B5EF4-FFF2-40B4-BE49-F238E27FC236}">
                  <a16:creationId xmlns:a16="http://schemas.microsoft.com/office/drawing/2014/main" id="{B55F9777-763D-4049-A218-F543C58D982C}"/>
                </a:ext>
              </a:extLst>
            </p:cNvPr>
            <p:cNvSpPr txBox="1"/>
            <p:nvPr/>
          </p:nvSpPr>
          <p:spPr>
            <a:xfrm>
              <a:off x="5692" y="5957"/>
              <a:ext cx="1883" cy="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0 2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文本框 34">
              <a:extLst>
                <a:ext uri="{FF2B5EF4-FFF2-40B4-BE49-F238E27FC236}">
                  <a16:creationId xmlns:a16="http://schemas.microsoft.com/office/drawing/2014/main" id="{410DA73D-835F-49DE-A649-A8B3AC662173}"/>
                </a:ext>
              </a:extLst>
            </p:cNvPr>
            <p:cNvSpPr txBox="1"/>
            <p:nvPr/>
          </p:nvSpPr>
          <p:spPr>
            <a:xfrm>
              <a:off x="14782" y="2074"/>
              <a:ext cx="1883" cy="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0 3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文本框 36">
              <a:extLst>
                <a:ext uri="{FF2B5EF4-FFF2-40B4-BE49-F238E27FC236}">
                  <a16:creationId xmlns:a16="http://schemas.microsoft.com/office/drawing/2014/main" id="{9C5C1F3C-8B65-45B1-A8A1-62CE95F5E4FE}"/>
                </a:ext>
              </a:extLst>
            </p:cNvPr>
            <p:cNvSpPr txBox="1"/>
            <p:nvPr/>
          </p:nvSpPr>
          <p:spPr>
            <a:xfrm>
              <a:off x="14774" y="5968"/>
              <a:ext cx="1883" cy="1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0 4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9" name="文本框 5">
            <a:extLst>
              <a:ext uri="{FF2B5EF4-FFF2-40B4-BE49-F238E27FC236}">
                <a16:creationId xmlns:a16="http://schemas.microsoft.com/office/drawing/2014/main" id="{AEC0C6FB-C25F-4E78-AAFE-1A6ECCF8C136}"/>
              </a:ext>
            </a:extLst>
          </p:cNvPr>
          <p:cNvSpPr txBox="1"/>
          <p:nvPr/>
        </p:nvSpPr>
        <p:spPr>
          <a:xfrm>
            <a:off x="1136405" y="2338135"/>
            <a:ext cx="3356148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</a:t>
            </a:r>
            <a:r>
              <a:rPr lang="en-US" altLang="zh-CN" sz="8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800" dirty="0">
                <a:latin typeface="+mn-ea"/>
                <a:cs typeface="+mn-ea"/>
                <a:sym typeface="+mn-lt"/>
              </a:rPr>
              <a:t>any woman. And I’ve waited longer for you than</a:t>
            </a: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C3ABE7E6-9566-49C0-8F57-8FD3EAE94C0B}"/>
              </a:ext>
            </a:extLst>
          </p:cNvPr>
          <p:cNvSpPr txBox="1"/>
          <p:nvPr/>
        </p:nvSpPr>
        <p:spPr>
          <a:xfrm>
            <a:off x="7227316" y="2341764"/>
            <a:ext cx="3356148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</a:t>
            </a:r>
            <a:r>
              <a:rPr lang="en-US" altLang="zh-CN" sz="8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800" dirty="0">
                <a:latin typeface="+mn-ea"/>
                <a:cs typeface="+mn-ea"/>
                <a:sym typeface="+mn-lt"/>
              </a:rPr>
              <a:t>any woman. And I’ve waited longer for you than</a:t>
            </a:r>
          </a:p>
        </p:txBody>
      </p:sp>
      <p:sp>
        <p:nvSpPr>
          <p:cNvPr id="21" name="文本框 5">
            <a:extLst>
              <a:ext uri="{FF2B5EF4-FFF2-40B4-BE49-F238E27FC236}">
                <a16:creationId xmlns:a16="http://schemas.microsoft.com/office/drawing/2014/main" id="{D0E7A78E-ECE0-401D-A568-D78A2C690B48}"/>
              </a:ext>
            </a:extLst>
          </p:cNvPr>
          <p:cNvSpPr txBox="1"/>
          <p:nvPr/>
        </p:nvSpPr>
        <p:spPr>
          <a:xfrm>
            <a:off x="1136405" y="4893909"/>
            <a:ext cx="3356148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</a:t>
            </a:r>
            <a:r>
              <a:rPr lang="en-US" altLang="zh-CN" sz="8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800" dirty="0">
                <a:latin typeface="+mn-ea"/>
                <a:cs typeface="+mn-ea"/>
                <a:sym typeface="+mn-lt"/>
              </a:rPr>
              <a:t>any woman. And I’ve waited longer for you than</a:t>
            </a:r>
          </a:p>
        </p:txBody>
      </p:sp>
      <p:sp>
        <p:nvSpPr>
          <p:cNvPr id="22" name="文本框 5">
            <a:extLst>
              <a:ext uri="{FF2B5EF4-FFF2-40B4-BE49-F238E27FC236}">
                <a16:creationId xmlns:a16="http://schemas.microsoft.com/office/drawing/2014/main" id="{DEFC4BC6-2B93-4C59-A254-108789FA4A95}"/>
              </a:ext>
            </a:extLst>
          </p:cNvPr>
          <p:cNvSpPr txBox="1"/>
          <p:nvPr/>
        </p:nvSpPr>
        <p:spPr>
          <a:xfrm>
            <a:off x="7227316" y="4886719"/>
            <a:ext cx="3356148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</a:t>
            </a:r>
            <a:r>
              <a:rPr lang="en-US" altLang="zh-CN" sz="8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800" dirty="0">
                <a:latin typeface="+mn-ea"/>
                <a:cs typeface="+mn-ea"/>
                <a:sym typeface="+mn-lt"/>
              </a:rPr>
              <a:t>any woman. And I’ve waited longer for you than</a:t>
            </a:r>
          </a:p>
        </p:txBody>
      </p:sp>
    </p:spTree>
    <p:extLst>
      <p:ext uri="{BB962C8B-B14F-4D97-AF65-F5344CB8AC3E}">
        <p14:creationId xmlns:p14="http://schemas.microsoft.com/office/powerpoint/2010/main" val="48273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A7F920-FA42-4B53-A240-895E6A074B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537AF76-7285-42B1-BFB6-E91BCC7D3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831" y="1074199"/>
            <a:ext cx="5283435" cy="3510006"/>
          </a:xfrm>
          <a:prstGeom prst="rect">
            <a:avLst/>
          </a:prstGeom>
        </p:spPr>
      </p:pic>
      <p:sp>
        <p:nvSpPr>
          <p:cNvPr id="4" name="文本框 7">
            <a:extLst>
              <a:ext uri="{FF2B5EF4-FFF2-40B4-BE49-F238E27FC236}">
                <a16:creationId xmlns:a16="http://schemas.microsoft.com/office/drawing/2014/main" id="{EB4481E9-0D47-4777-AA37-368E718369AC}"/>
              </a:ext>
            </a:extLst>
          </p:cNvPr>
          <p:cNvSpPr txBox="1"/>
          <p:nvPr/>
        </p:nvSpPr>
        <p:spPr>
          <a:xfrm>
            <a:off x="4927208" y="4413418"/>
            <a:ext cx="2659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 dirty="0">
                <a:latin typeface="Bodoni MT Black" panose="02070A03080606020203" pitchFamily="18" charset="0"/>
                <a:ea typeface="汉仪良品线简" panose="00020600040101010101" pitchFamily="18" charset="-122"/>
                <a:cs typeface="+mn-ea"/>
                <a:sym typeface="+mn-lt"/>
              </a:rPr>
              <a:t>Part 01</a:t>
            </a:r>
            <a:endParaRPr lang="zh-CN" altLang="en-US" sz="4000" b="1" dirty="0">
              <a:latin typeface="Bodoni MT Black" panose="02070A03080606020203" pitchFamily="18" charset="0"/>
              <a:ea typeface="汉仪良品线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6" name="文本框 9">
            <a:extLst>
              <a:ext uri="{FF2B5EF4-FFF2-40B4-BE49-F238E27FC236}">
                <a16:creationId xmlns:a16="http://schemas.microsoft.com/office/drawing/2014/main" id="{A36F3DE1-EB16-47C6-9A75-C353639B5C73}"/>
              </a:ext>
            </a:extLst>
          </p:cNvPr>
          <p:cNvSpPr txBox="1"/>
          <p:nvPr/>
        </p:nvSpPr>
        <p:spPr>
          <a:xfrm>
            <a:off x="4038119" y="5243268"/>
            <a:ext cx="4437676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</p:spTree>
    <p:extLst>
      <p:ext uri="{BB962C8B-B14F-4D97-AF65-F5344CB8AC3E}">
        <p14:creationId xmlns:p14="http://schemas.microsoft.com/office/powerpoint/2010/main" val="220791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19">
            <a:extLst>
              <a:ext uri="{FF2B5EF4-FFF2-40B4-BE49-F238E27FC236}">
                <a16:creationId xmlns:a16="http://schemas.microsoft.com/office/drawing/2014/main" id="{508ECAFC-19EB-4945-9825-2BF18745EB83}"/>
              </a:ext>
            </a:extLst>
          </p:cNvPr>
          <p:cNvGrpSpPr/>
          <p:nvPr/>
        </p:nvGrpSpPr>
        <p:grpSpPr>
          <a:xfrm>
            <a:off x="1752560" y="1462505"/>
            <a:ext cx="2423711" cy="2423711"/>
            <a:chOff x="4884144" y="2235641"/>
            <a:chExt cx="2423711" cy="2423711"/>
          </a:xfrm>
        </p:grpSpPr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BB76D56B-487F-4553-9779-C19FF39D482E}"/>
                </a:ext>
              </a:extLst>
            </p:cNvPr>
            <p:cNvSpPr/>
            <p:nvPr/>
          </p:nvSpPr>
          <p:spPr bwMode="auto">
            <a:xfrm>
              <a:off x="4958899" y="2292740"/>
              <a:ext cx="2274200" cy="2274200"/>
            </a:xfrm>
            <a:prstGeom prst="ellipse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Pie 14">
              <a:extLst>
                <a:ext uri="{FF2B5EF4-FFF2-40B4-BE49-F238E27FC236}">
                  <a16:creationId xmlns:a16="http://schemas.microsoft.com/office/drawing/2014/main" id="{4B84E5CD-28F0-4472-8652-291242B3389A}"/>
                </a:ext>
              </a:extLst>
            </p:cNvPr>
            <p:cNvSpPr/>
            <p:nvPr/>
          </p:nvSpPr>
          <p:spPr bwMode="auto">
            <a:xfrm>
              <a:off x="5033655" y="2357611"/>
              <a:ext cx="2124690" cy="2124688"/>
            </a:xfrm>
            <a:prstGeom prst="pie">
              <a:avLst>
                <a:gd name="adj1" fmla="val 1746355"/>
                <a:gd name="adj2" fmla="val 162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BD7E583F-6814-48AF-AF9B-2204FDB81080}"/>
                </a:ext>
              </a:extLst>
            </p:cNvPr>
            <p:cNvSpPr/>
            <p:nvPr/>
          </p:nvSpPr>
          <p:spPr bwMode="auto">
            <a:xfrm>
              <a:off x="4884144" y="2235641"/>
              <a:ext cx="2423711" cy="2423711"/>
            </a:xfrm>
            <a:custGeom>
              <a:avLst/>
              <a:gdLst>
                <a:gd name="connsiteX0" fmla="*/ 1211856 w 2423711"/>
                <a:gd name="connsiteY0" fmla="*/ 361574 h 2423711"/>
                <a:gd name="connsiteX1" fmla="*/ 1387247 w 2423711"/>
                <a:gd name="connsiteY1" fmla="*/ 403466 h 2423711"/>
                <a:gd name="connsiteX2" fmla="*/ 1822050 w 2423711"/>
                <a:gd name="connsiteY2" fmla="*/ 655298 h 2423711"/>
                <a:gd name="connsiteX3" fmla="*/ 1997514 w 2423711"/>
                <a:gd name="connsiteY3" fmla="*/ 959545 h 2423711"/>
                <a:gd name="connsiteX4" fmla="*/ 1997514 w 2423711"/>
                <a:gd name="connsiteY4" fmla="*/ 1464170 h 2423711"/>
                <a:gd name="connsiteX5" fmla="*/ 1822050 w 2423711"/>
                <a:gd name="connsiteY5" fmla="*/ 1768418 h 2423711"/>
                <a:gd name="connsiteX6" fmla="*/ 1387247 w 2423711"/>
                <a:gd name="connsiteY6" fmla="*/ 2020250 h 2423711"/>
                <a:gd name="connsiteX7" fmla="*/ 1036465 w 2423711"/>
                <a:gd name="connsiteY7" fmla="*/ 2020250 h 2423711"/>
                <a:gd name="connsiteX8" fmla="*/ 601662 w 2423711"/>
                <a:gd name="connsiteY8" fmla="*/ 1768418 h 2423711"/>
                <a:gd name="connsiteX9" fmla="*/ 426199 w 2423711"/>
                <a:gd name="connsiteY9" fmla="*/ 1464170 h 2423711"/>
                <a:gd name="connsiteX10" fmla="*/ 426199 w 2423711"/>
                <a:gd name="connsiteY10" fmla="*/ 959545 h 2423711"/>
                <a:gd name="connsiteX11" fmla="*/ 601662 w 2423711"/>
                <a:gd name="connsiteY11" fmla="*/ 655298 h 2423711"/>
                <a:gd name="connsiteX12" fmla="*/ 1036465 w 2423711"/>
                <a:gd name="connsiteY12" fmla="*/ 403466 h 2423711"/>
                <a:gd name="connsiteX13" fmla="*/ 1211856 w 2423711"/>
                <a:gd name="connsiteY13" fmla="*/ 361574 h 2423711"/>
                <a:gd name="connsiteX14" fmla="*/ 1211856 w 2423711"/>
                <a:gd name="connsiteY14" fmla="*/ 310775 h 2423711"/>
                <a:gd name="connsiteX15" fmla="*/ 1025988 w 2423711"/>
                <a:gd name="connsiteY15" fmla="*/ 355170 h 2423711"/>
                <a:gd name="connsiteX16" fmla="*/ 565209 w 2423711"/>
                <a:gd name="connsiteY16" fmla="*/ 622047 h 2423711"/>
                <a:gd name="connsiteX17" fmla="*/ 379263 w 2423711"/>
                <a:gd name="connsiteY17" fmla="*/ 944470 h 2423711"/>
                <a:gd name="connsiteX18" fmla="*/ 379263 w 2423711"/>
                <a:gd name="connsiteY18" fmla="*/ 1479241 h 2423711"/>
                <a:gd name="connsiteX19" fmla="*/ 565209 w 2423711"/>
                <a:gd name="connsiteY19" fmla="*/ 1801664 h 2423711"/>
                <a:gd name="connsiteX20" fmla="*/ 1025988 w 2423711"/>
                <a:gd name="connsiteY20" fmla="*/ 2068541 h 2423711"/>
                <a:gd name="connsiteX21" fmla="*/ 1397725 w 2423711"/>
                <a:gd name="connsiteY21" fmla="*/ 2068541 h 2423711"/>
                <a:gd name="connsiteX22" fmla="*/ 1858503 w 2423711"/>
                <a:gd name="connsiteY22" fmla="*/ 1801664 h 2423711"/>
                <a:gd name="connsiteX23" fmla="*/ 2044449 w 2423711"/>
                <a:gd name="connsiteY23" fmla="*/ 1479241 h 2423711"/>
                <a:gd name="connsiteX24" fmla="*/ 2044449 w 2423711"/>
                <a:gd name="connsiteY24" fmla="*/ 944470 h 2423711"/>
                <a:gd name="connsiteX25" fmla="*/ 1858503 w 2423711"/>
                <a:gd name="connsiteY25" fmla="*/ 622047 h 2423711"/>
                <a:gd name="connsiteX26" fmla="*/ 1397725 w 2423711"/>
                <a:gd name="connsiteY26" fmla="*/ 355170 h 2423711"/>
                <a:gd name="connsiteX27" fmla="*/ 1211856 w 2423711"/>
                <a:gd name="connsiteY27" fmla="*/ 310775 h 2423711"/>
                <a:gd name="connsiteX28" fmla="*/ 0 w 2423711"/>
                <a:gd name="connsiteY28" fmla="*/ 0 h 2423711"/>
                <a:gd name="connsiteX29" fmla="*/ 2423711 w 2423711"/>
                <a:gd name="connsiteY29" fmla="*/ 0 h 2423711"/>
                <a:gd name="connsiteX30" fmla="*/ 2423711 w 2423711"/>
                <a:gd name="connsiteY30" fmla="*/ 2423711 h 2423711"/>
                <a:gd name="connsiteX31" fmla="*/ 0 w 2423711"/>
                <a:gd name="connsiteY31" fmla="*/ 2423711 h 242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23711" h="2423711">
                  <a:moveTo>
                    <a:pt x="1211856" y="361574"/>
                  </a:moveTo>
                  <a:cubicBezTo>
                    <a:pt x="1275436" y="361574"/>
                    <a:pt x="1339017" y="375538"/>
                    <a:pt x="1387247" y="403466"/>
                  </a:cubicBezTo>
                  <a:lnTo>
                    <a:pt x="1822050" y="655298"/>
                  </a:lnTo>
                  <a:cubicBezTo>
                    <a:pt x="1918584" y="711154"/>
                    <a:pt x="1997514" y="848073"/>
                    <a:pt x="1997514" y="959545"/>
                  </a:cubicBezTo>
                  <a:lnTo>
                    <a:pt x="1997514" y="1464170"/>
                  </a:lnTo>
                  <a:cubicBezTo>
                    <a:pt x="1997514" y="1575642"/>
                    <a:pt x="1918584" y="1712561"/>
                    <a:pt x="1822050" y="1768418"/>
                  </a:cubicBezTo>
                  <a:lnTo>
                    <a:pt x="1387247" y="2020250"/>
                  </a:lnTo>
                  <a:cubicBezTo>
                    <a:pt x="1290786" y="2076106"/>
                    <a:pt x="1132927" y="2076106"/>
                    <a:pt x="1036465" y="2020250"/>
                  </a:cubicBezTo>
                  <a:lnTo>
                    <a:pt x="601662" y="1768418"/>
                  </a:lnTo>
                  <a:cubicBezTo>
                    <a:pt x="505128" y="1712561"/>
                    <a:pt x="426199" y="1575642"/>
                    <a:pt x="426199" y="1464170"/>
                  </a:cubicBezTo>
                  <a:lnTo>
                    <a:pt x="426199" y="959545"/>
                  </a:lnTo>
                  <a:cubicBezTo>
                    <a:pt x="426199" y="848073"/>
                    <a:pt x="505128" y="711154"/>
                    <a:pt x="601662" y="655298"/>
                  </a:cubicBezTo>
                  <a:lnTo>
                    <a:pt x="1036465" y="403466"/>
                  </a:lnTo>
                  <a:cubicBezTo>
                    <a:pt x="1084696" y="375538"/>
                    <a:pt x="1148276" y="361574"/>
                    <a:pt x="1211856" y="361574"/>
                  </a:cubicBezTo>
                  <a:close/>
                  <a:moveTo>
                    <a:pt x="1211856" y="310775"/>
                  </a:moveTo>
                  <a:cubicBezTo>
                    <a:pt x="1144478" y="310775"/>
                    <a:pt x="1077100" y="325574"/>
                    <a:pt x="1025988" y="355170"/>
                  </a:cubicBezTo>
                  <a:lnTo>
                    <a:pt x="565209" y="622047"/>
                  </a:lnTo>
                  <a:cubicBezTo>
                    <a:pt x="462908" y="681240"/>
                    <a:pt x="379263" y="826339"/>
                    <a:pt x="379263" y="944470"/>
                  </a:cubicBezTo>
                  <a:lnTo>
                    <a:pt x="379263" y="1479241"/>
                  </a:lnTo>
                  <a:cubicBezTo>
                    <a:pt x="379263" y="1597372"/>
                    <a:pt x="462908" y="1742471"/>
                    <a:pt x="565209" y="1801664"/>
                  </a:cubicBezTo>
                  <a:lnTo>
                    <a:pt x="1025988" y="2068541"/>
                  </a:lnTo>
                  <a:cubicBezTo>
                    <a:pt x="1128211" y="2127734"/>
                    <a:pt x="1295501" y="2127734"/>
                    <a:pt x="1397725" y="2068541"/>
                  </a:cubicBezTo>
                  <a:lnTo>
                    <a:pt x="1858503" y="1801664"/>
                  </a:lnTo>
                  <a:cubicBezTo>
                    <a:pt x="1960804" y="1742471"/>
                    <a:pt x="2044449" y="1597372"/>
                    <a:pt x="2044449" y="1479241"/>
                  </a:cubicBezTo>
                  <a:lnTo>
                    <a:pt x="2044449" y="944470"/>
                  </a:lnTo>
                  <a:cubicBezTo>
                    <a:pt x="2044449" y="826339"/>
                    <a:pt x="1960804" y="681240"/>
                    <a:pt x="1858503" y="622047"/>
                  </a:cubicBezTo>
                  <a:lnTo>
                    <a:pt x="1397725" y="355170"/>
                  </a:lnTo>
                  <a:cubicBezTo>
                    <a:pt x="1346613" y="325574"/>
                    <a:pt x="1279235" y="310775"/>
                    <a:pt x="1211856" y="310775"/>
                  </a:cubicBezTo>
                  <a:close/>
                  <a:moveTo>
                    <a:pt x="0" y="0"/>
                  </a:moveTo>
                  <a:lnTo>
                    <a:pt x="2423711" y="0"/>
                  </a:lnTo>
                  <a:lnTo>
                    <a:pt x="2423711" y="2423711"/>
                  </a:lnTo>
                  <a:lnTo>
                    <a:pt x="0" y="24237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" name="Group 20">
            <a:extLst>
              <a:ext uri="{FF2B5EF4-FFF2-40B4-BE49-F238E27FC236}">
                <a16:creationId xmlns:a16="http://schemas.microsoft.com/office/drawing/2014/main" id="{36F94F4C-A95C-4B12-99C9-FD89B40AB008}"/>
              </a:ext>
            </a:extLst>
          </p:cNvPr>
          <p:cNvGrpSpPr/>
          <p:nvPr/>
        </p:nvGrpSpPr>
        <p:grpSpPr>
          <a:xfrm>
            <a:off x="4893023" y="1462505"/>
            <a:ext cx="2423711" cy="2423711"/>
            <a:chOff x="4884144" y="2235641"/>
            <a:chExt cx="2423711" cy="2423711"/>
          </a:xfrm>
        </p:grpSpPr>
        <p:sp>
          <p:nvSpPr>
            <p:cNvPr id="12" name="Oval 21">
              <a:extLst>
                <a:ext uri="{FF2B5EF4-FFF2-40B4-BE49-F238E27FC236}">
                  <a16:creationId xmlns:a16="http://schemas.microsoft.com/office/drawing/2014/main" id="{9D3338C8-09FF-4A2B-B668-DE843377FAF9}"/>
                </a:ext>
              </a:extLst>
            </p:cNvPr>
            <p:cNvSpPr/>
            <p:nvPr/>
          </p:nvSpPr>
          <p:spPr bwMode="auto">
            <a:xfrm>
              <a:off x="4958899" y="2292740"/>
              <a:ext cx="2274200" cy="2274200"/>
            </a:xfrm>
            <a:prstGeom prst="ellipse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Pie 22">
              <a:extLst>
                <a:ext uri="{FF2B5EF4-FFF2-40B4-BE49-F238E27FC236}">
                  <a16:creationId xmlns:a16="http://schemas.microsoft.com/office/drawing/2014/main" id="{90C9B399-41C3-48A6-B435-33FD12320F12}"/>
                </a:ext>
              </a:extLst>
            </p:cNvPr>
            <p:cNvSpPr/>
            <p:nvPr/>
          </p:nvSpPr>
          <p:spPr bwMode="auto">
            <a:xfrm>
              <a:off x="5033655" y="2357611"/>
              <a:ext cx="2124690" cy="2124688"/>
            </a:xfrm>
            <a:prstGeom prst="pie">
              <a:avLst>
                <a:gd name="adj1" fmla="val 5428284"/>
                <a:gd name="adj2" fmla="val 162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id="{591B0F2D-DA9B-4D30-8BF0-0554C8203EE8}"/>
                </a:ext>
              </a:extLst>
            </p:cNvPr>
            <p:cNvSpPr/>
            <p:nvPr/>
          </p:nvSpPr>
          <p:spPr bwMode="auto">
            <a:xfrm>
              <a:off x="4884144" y="2235641"/>
              <a:ext cx="2423711" cy="2423711"/>
            </a:xfrm>
            <a:custGeom>
              <a:avLst/>
              <a:gdLst>
                <a:gd name="connsiteX0" fmla="*/ 1211856 w 2423711"/>
                <a:gd name="connsiteY0" fmla="*/ 361574 h 2423711"/>
                <a:gd name="connsiteX1" fmla="*/ 1387247 w 2423711"/>
                <a:gd name="connsiteY1" fmla="*/ 403466 h 2423711"/>
                <a:gd name="connsiteX2" fmla="*/ 1822050 w 2423711"/>
                <a:gd name="connsiteY2" fmla="*/ 655298 h 2423711"/>
                <a:gd name="connsiteX3" fmla="*/ 1997514 w 2423711"/>
                <a:gd name="connsiteY3" fmla="*/ 959545 h 2423711"/>
                <a:gd name="connsiteX4" fmla="*/ 1997514 w 2423711"/>
                <a:gd name="connsiteY4" fmla="*/ 1464170 h 2423711"/>
                <a:gd name="connsiteX5" fmla="*/ 1822050 w 2423711"/>
                <a:gd name="connsiteY5" fmla="*/ 1768418 h 2423711"/>
                <a:gd name="connsiteX6" fmla="*/ 1387247 w 2423711"/>
                <a:gd name="connsiteY6" fmla="*/ 2020250 h 2423711"/>
                <a:gd name="connsiteX7" fmla="*/ 1036465 w 2423711"/>
                <a:gd name="connsiteY7" fmla="*/ 2020250 h 2423711"/>
                <a:gd name="connsiteX8" fmla="*/ 601662 w 2423711"/>
                <a:gd name="connsiteY8" fmla="*/ 1768418 h 2423711"/>
                <a:gd name="connsiteX9" fmla="*/ 426199 w 2423711"/>
                <a:gd name="connsiteY9" fmla="*/ 1464170 h 2423711"/>
                <a:gd name="connsiteX10" fmla="*/ 426199 w 2423711"/>
                <a:gd name="connsiteY10" fmla="*/ 959545 h 2423711"/>
                <a:gd name="connsiteX11" fmla="*/ 601662 w 2423711"/>
                <a:gd name="connsiteY11" fmla="*/ 655298 h 2423711"/>
                <a:gd name="connsiteX12" fmla="*/ 1036465 w 2423711"/>
                <a:gd name="connsiteY12" fmla="*/ 403466 h 2423711"/>
                <a:gd name="connsiteX13" fmla="*/ 1211856 w 2423711"/>
                <a:gd name="connsiteY13" fmla="*/ 361574 h 2423711"/>
                <a:gd name="connsiteX14" fmla="*/ 1211856 w 2423711"/>
                <a:gd name="connsiteY14" fmla="*/ 310775 h 2423711"/>
                <a:gd name="connsiteX15" fmla="*/ 1025988 w 2423711"/>
                <a:gd name="connsiteY15" fmla="*/ 355170 h 2423711"/>
                <a:gd name="connsiteX16" fmla="*/ 565209 w 2423711"/>
                <a:gd name="connsiteY16" fmla="*/ 622047 h 2423711"/>
                <a:gd name="connsiteX17" fmla="*/ 379263 w 2423711"/>
                <a:gd name="connsiteY17" fmla="*/ 944470 h 2423711"/>
                <a:gd name="connsiteX18" fmla="*/ 379263 w 2423711"/>
                <a:gd name="connsiteY18" fmla="*/ 1479241 h 2423711"/>
                <a:gd name="connsiteX19" fmla="*/ 565209 w 2423711"/>
                <a:gd name="connsiteY19" fmla="*/ 1801664 h 2423711"/>
                <a:gd name="connsiteX20" fmla="*/ 1025988 w 2423711"/>
                <a:gd name="connsiteY20" fmla="*/ 2068541 h 2423711"/>
                <a:gd name="connsiteX21" fmla="*/ 1397725 w 2423711"/>
                <a:gd name="connsiteY21" fmla="*/ 2068541 h 2423711"/>
                <a:gd name="connsiteX22" fmla="*/ 1858503 w 2423711"/>
                <a:gd name="connsiteY22" fmla="*/ 1801664 h 2423711"/>
                <a:gd name="connsiteX23" fmla="*/ 2044449 w 2423711"/>
                <a:gd name="connsiteY23" fmla="*/ 1479241 h 2423711"/>
                <a:gd name="connsiteX24" fmla="*/ 2044449 w 2423711"/>
                <a:gd name="connsiteY24" fmla="*/ 944470 h 2423711"/>
                <a:gd name="connsiteX25" fmla="*/ 1858503 w 2423711"/>
                <a:gd name="connsiteY25" fmla="*/ 622047 h 2423711"/>
                <a:gd name="connsiteX26" fmla="*/ 1397725 w 2423711"/>
                <a:gd name="connsiteY26" fmla="*/ 355170 h 2423711"/>
                <a:gd name="connsiteX27" fmla="*/ 1211856 w 2423711"/>
                <a:gd name="connsiteY27" fmla="*/ 310775 h 2423711"/>
                <a:gd name="connsiteX28" fmla="*/ 0 w 2423711"/>
                <a:gd name="connsiteY28" fmla="*/ 0 h 2423711"/>
                <a:gd name="connsiteX29" fmla="*/ 2423711 w 2423711"/>
                <a:gd name="connsiteY29" fmla="*/ 0 h 2423711"/>
                <a:gd name="connsiteX30" fmla="*/ 2423711 w 2423711"/>
                <a:gd name="connsiteY30" fmla="*/ 2423711 h 2423711"/>
                <a:gd name="connsiteX31" fmla="*/ 0 w 2423711"/>
                <a:gd name="connsiteY31" fmla="*/ 2423711 h 242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23711" h="2423711">
                  <a:moveTo>
                    <a:pt x="1211856" y="361574"/>
                  </a:moveTo>
                  <a:cubicBezTo>
                    <a:pt x="1275436" y="361574"/>
                    <a:pt x="1339017" y="375538"/>
                    <a:pt x="1387247" y="403466"/>
                  </a:cubicBezTo>
                  <a:lnTo>
                    <a:pt x="1822050" y="655298"/>
                  </a:lnTo>
                  <a:cubicBezTo>
                    <a:pt x="1918584" y="711154"/>
                    <a:pt x="1997514" y="848073"/>
                    <a:pt x="1997514" y="959545"/>
                  </a:cubicBezTo>
                  <a:lnTo>
                    <a:pt x="1997514" y="1464170"/>
                  </a:lnTo>
                  <a:cubicBezTo>
                    <a:pt x="1997514" y="1575642"/>
                    <a:pt x="1918584" y="1712561"/>
                    <a:pt x="1822050" y="1768418"/>
                  </a:cubicBezTo>
                  <a:lnTo>
                    <a:pt x="1387247" y="2020250"/>
                  </a:lnTo>
                  <a:cubicBezTo>
                    <a:pt x="1290786" y="2076106"/>
                    <a:pt x="1132927" y="2076106"/>
                    <a:pt x="1036465" y="2020250"/>
                  </a:cubicBezTo>
                  <a:lnTo>
                    <a:pt x="601662" y="1768418"/>
                  </a:lnTo>
                  <a:cubicBezTo>
                    <a:pt x="505128" y="1712561"/>
                    <a:pt x="426199" y="1575642"/>
                    <a:pt x="426199" y="1464170"/>
                  </a:cubicBezTo>
                  <a:lnTo>
                    <a:pt x="426199" y="959545"/>
                  </a:lnTo>
                  <a:cubicBezTo>
                    <a:pt x="426199" y="848073"/>
                    <a:pt x="505128" y="711154"/>
                    <a:pt x="601662" y="655298"/>
                  </a:cubicBezTo>
                  <a:lnTo>
                    <a:pt x="1036465" y="403466"/>
                  </a:lnTo>
                  <a:cubicBezTo>
                    <a:pt x="1084696" y="375538"/>
                    <a:pt x="1148276" y="361574"/>
                    <a:pt x="1211856" y="361574"/>
                  </a:cubicBezTo>
                  <a:close/>
                  <a:moveTo>
                    <a:pt x="1211856" y="310775"/>
                  </a:moveTo>
                  <a:cubicBezTo>
                    <a:pt x="1144478" y="310775"/>
                    <a:pt x="1077100" y="325574"/>
                    <a:pt x="1025988" y="355170"/>
                  </a:cubicBezTo>
                  <a:lnTo>
                    <a:pt x="565209" y="622047"/>
                  </a:lnTo>
                  <a:cubicBezTo>
                    <a:pt x="462908" y="681240"/>
                    <a:pt x="379263" y="826339"/>
                    <a:pt x="379263" y="944470"/>
                  </a:cubicBezTo>
                  <a:lnTo>
                    <a:pt x="379263" y="1479241"/>
                  </a:lnTo>
                  <a:cubicBezTo>
                    <a:pt x="379263" y="1597372"/>
                    <a:pt x="462908" y="1742471"/>
                    <a:pt x="565209" y="1801664"/>
                  </a:cubicBezTo>
                  <a:lnTo>
                    <a:pt x="1025988" y="2068541"/>
                  </a:lnTo>
                  <a:cubicBezTo>
                    <a:pt x="1128211" y="2127734"/>
                    <a:pt x="1295501" y="2127734"/>
                    <a:pt x="1397725" y="2068541"/>
                  </a:cubicBezTo>
                  <a:lnTo>
                    <a:pt x="1858503" y="1801664"/>
                  </a:lnTo>
                  <a:cubicBezTo>
                    <a:pt x="1960804" y="1742471"/>
                    <a:pt x="2044449" y="1597372"/>
                    <a:pt x="2044449" y="1479241"/>
                  </a:cubicBezTo>
                  <a:lnTo>
                    <a:pt x="2044449" y="944470"/>
                  </a:lnTo>
                  <a:cubicBezTo>
                    <a:pt x="2044449" y="826339"/>
                    <a:pt x="1960804" y="681240"/>
                    <a:pt x="1858503" y="622047"/>
                  </a:cubicBezTo>
                  <a:lnTo>
                    <a:pt x="1397725" y="355170"/>
                  </a:lnTo>
                  <a:cubicBezTo>
                    <a:pt x="1346613" y="325574"/>
                    <a:pt x="1279235" y="310775"/>
                    <a:pt x="1211856" y="310775"/>
                  </a:cubicBezTo>
                  <a:close/>
                  <a:moveTo>
                    <a:pt x="0" y="0"/>
                  </a:moveTo>
                  <a:lnTo>
                    <a:pt x="2423711" y="0"/>
                  </a:lnTo>
                  <a:lnTo>
                    <a:pt x="2423711" y="2423711"/>
                  </a:lnTo>
                  <a:lnTo>
                    <a:pt x="0" y="24237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" name="Group 27">
            <a:extLst>
              <a:ext uri="{FF2B5EF4-FFF2-40B4-BE49-F238E27FC236}">
                <a16:creationId xmlns:a16="http://schemas.microsoft.com/office/drawing/2014/main" id="{5A07FCD6-055D-405C-98B1-7856B7F03056}"/>
              </a:ext>
            </a:extLst>
          </p:cNvPr>
          <p:cNvGrpSpPr/>
          <p:nvPr/>
        </p:nvGrpSpPr>
        <p:grpSpPr>
          <a:xfrm>
            <a:off x="8033485" y="1472667"/>
            <a:ext cx="2423711" cy="2423711"/>
            <a:chOff x="4884144" y="2235641"/>
            <a:chExt cx="2423711" cy="2423711"/>
          </a:xfrm>
        </p:grpSpPr>
        <p:sp>
          <p:nvSpPr>
            <p:cNvPr id="6" name="Oval 28">
              <a:extLst>
                <a:ext uri="{FF2B5EF4-FFF2-40B4-BE49-F238E27FC236}">
                  <a16:creationId xmlns:a16="http://schemas.microsoft.com/office/drawing/2014/main" id="{7407967A-8455-469F-A1A0-0A4F4547D827}"/>
                </a:ext>
              </a:extLst>
            </p:cNvPr>
            <p:cNvSpPr/>
            <p:nvPr/>
          </p:nvSpPr>
          <p:spPr bwMode="auto">
            <a:xfrm>
              <a:off x="4958899" y="2292740"/>
              <a:ext cx="2274200" cy="2274200"/>
            </a:xfrm>
            <a:prstGeom prst="ellipse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Pie 29">
              <a:extLst>
                <a:ext uri="{FF2B5EF4-FFF2-40B4-BE49-F238E27FC236}">
                  <a16:creationId xmlns:a16="http://schemas.microsoft.com/office/drawing/2014/main" id="{5392A629-91DE-48C9-9C3D-35A56E222C4D}"/>
                </a:ext>
              </a:extLst>
            </p:cNvPr>
            <p:cNvSpPr/>
            <p:nvPr/>
          </p:nvSpPr>
          <p:spPr bwMode="auto">
            <a:xfrm>
              <a:off x="5033655" y="2357611"/>
              <a:ext cx="2124690" cy="2124688"/>
            </a:xfrm>
            <a:prstGeom prst="pie">
              <a:avLst>
                <a:gd name="adj1" fmla="val 19195813"/>
                <a:gd name="adj2" fmla="val 162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4E963126-1DDA-41C9-9AEB-3DEA5473B13A}"/>
                </a:ext>
              </a:extLst>
            </p:cNvPr>
            <p:cNvSpPr/>
            <p:nvPr/>
          </p:nvSpPr>
          <p:spPr bwMode="auto">
            <a:xfrm>
              <a:off x="4884144" y="2235641"/>
              <a:ext cx="2423711" cy="2423711"/>
            </a:xfrm>
            <a:custGeom>
              <a:avLst/>
              <a:gdLst>
                <a:gd name="connsiteX0" fmla="*/ 1211856 w 2423711"/>
                <a:gd name="connsiteY0" fmla="*/ 361574 h 2423711"/>
                <a:gd name="connsiteX1" fmla="*/ 1387247 w 2423711"/>
                <a:gd name="connsiteY1" fmla="*/ 403466 h 2423711"/>
                <a:gd name="connsiteX2" fmla="*/ 1822050 w 2423711"/>
                <a:gd name="connsiteY2" fmla="*/ 655298 h 2423711"/>
                <a:gd name="connsiteX3" fmla="*/ 1997514 w 2423711"/>
                <a:gd name="connsiteY3" fmla="*/ 959545 h 2423711"/>
                <a:gd name="connsiteX4" fmla="*/ 1997514 w 2423711"/>
                <a:gd name="connsiteY4" fmla="*/ 1464170 h 2423711"/>
                <a:gd name="connsiteX5" fmla="*/ 1822050 w 2423711"/>
                <a:gd name="connsiteY5" fmla="*/ 1768418 h 2423711"/>
                <a:gd name="connsiteX6" fmla="*/ 1387247 w 2423711"/>
                <a:gd name="connsiteY6" fmla="*/ 2020250 h 2423711"/>
                <a:gd name="connsiteX7" fmla="*/ 1036465 w 2423711"/>
                <a:gd name="connsiteY7" fmla="*/ 2020250 h 2423711"/>
                <a:gd name="connsiteX8" fmla="*/ 601662 w 2423711"/>
                <a:gd name="connsiteY8" fmla="*/ 1768418 h 2423711"/>
                <a:gd name="connsiteX9" fmla="*/ 426199 w 2423711"/>
                <a:gd name="connsiteY9" fmla="*/ 1464170 h 2423711"/>
                <a:gd name="connsiteX10" fmla="*/ 426199 w 2423711"/>
                <a:gd name="connsiteY10" fmla="*/ 959545 h 2423711"/>
                <a:gd name="connsiteX11" fmla="*/ 601662 w 2423711"/>
                <a:gd name="connsiteY11" fmla="*/ 655298 h 2423711"/>
                <a:gd name="connsiteX12" fmla="*/ 1036465 w 2423711"/>
                <a:gd name="connsiteY12" fmla="*/ 403466 h 2423711"/>
                <a:gd name="connsiteX13" fmla="*/ 1211856 w 2423711"/>
                <a:gd name="connsiteY13" fmla="*/ 361574 h 2423711"/>
                <a:gd name="connsiteX14" fmla="*/ 1211856 w 2423711"/>
                <a:gd name="connsiteY14" fmla="*/ 310775 h 2423711"/>
                <a:gd name="connsiteX15" fmla="*/ 1025988 w 2423711"/>
                <a:gd name="connsiteY15" fmla="*/ 355170 h 2423711"/>
                <a:gd name="connsiteX16" fmla="*/ 565209 w 2423711"/>
                <a:gd name="connsiteY16" fmla="*/ 622047 h 2423711"/>
                <a:gd name="connsiteX17" fmla="*/ 379263 w 2423711"/>
                <a:gd name="connsiteY17" fmla="*/ 944470 h 2423711"/>
                <a:gd name="connsiteX18" fmla="*/ 379263 w 2423711"/>
                <a:gd name="connsiteY18" fmla="*/ 1479241 h 2423711"/>
                <a:gd name="connsiteX19" fmla="*/ 565209 w 2423711"/>
                <a:gd name="connsiteY19" fmla="*/ 1801664 h 2423711"/>
                <a:gd name="connsiteX20" fmla="*/ 1025988 w 2423711"/>
                <a:gd name="connsiteY20" fmla="*/ 2068541 h 2423711"/>
                <a:gd name="connsiteX21" fmla="*/ 1397725 w 2423711"/>
                <a:gd name="connsiteY21" fmla="*/ 2068541 h 2423711"/>
                <a:gd name="connsiteX22" fmla="*/ 1858503 w 2423711"/>
                <a:gd name="connsiteY22" fmla="*/ 1801664 h 2423711"/>
                <a:gd name="connsiteX23" fmla="*/ 2044449 w 2423711"/>
                <a:gd name="connsiteY23" fmla="*/ 1479241 h 2423711"/>
                <a:gd name="connsiteX24" fmla="*/ 2044449 w 2423711"/>
                <a:gd name="connsiteY24" fmla="*/ 944470 h 2423711"/>
                <a:gd name="connsiteX25" fmla="*/ 1858503 w 2423711"/>
                <a:gd name="connsiteY25" fmla="*/ 622047 h 2423711"/>
                <a:gd name="connsiteX26" fmla="*/ 1397725 w 2423711"/>
                <a:gd name="connsiteY26" fmla="*/ 355170 h 2423711"/>
                <a:gd name="connsiteX27" fmla="*/ 1211856 w 2423711"/>
                <a:gd name="connsiteY27" fmla="*/ 310775 h 2423711"/>
                <a:gd name="connsiteX28" fmla="*/ 0 w 2423711"/>
                <a:gd name="connsiteY28" fmla="*/ 0 h 2423711"/>
                <a:gd name="connsiteX29" fmla="*/ 2423711 w 2423711"/>
                <a:gd name="connsiteY29" fmla="*/ 0 h 2423711"/>
                <a:gd name="connsiteX30" fmla="*/ 2423711 w 2423711"/>
                <a:gd name="connsiteY30" fmla="*/ 2423711 h 2423711"/>
                <a:gd name="connsiteX31" fmla="*/ 0 w 2423711"/>
                <a:gd name="connsiteY31" fmla="*/ 2423711 h 242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23711" h="2423711">
                  <a:moveTo>
                    <a:pt x="1211856" y="361574"/>
                  </a:moveTo>
                  <a:cubicBezTo>
                    <a:pt x="1275436" y="361574"/>
                    <a:pt x="1339017" y="375538"/>
                    <a:pt x="1387247" y="403466"/>
                  </a:cubicBezTo>
                  <a:lnTo>
                    <a:pt x="1822050" y="655298"/>
                  </a:lnTo>
                  <a:cubicBezTo>
                    <a:pt x="1918584" y="711154"/>
                    <a:pt x="1997514" y="848073"/>
                    <a:pt x="1997514" y="959545"/>
                  </a:cubicBezTo>
                  <a:lnTo>
                    <a:pt x="1997514" y="1464170"/>
                  </a:lnTo>
                  <a:cubicBezTo>
                    <a:pt x="1997514" y="1575642"/>
                    <a:pt x="1918584" y="1712561"/>
                    <a:pt x="1822050" y="1768418"/>
                  </a:cubicBezTo>
                  <a:lnTo>
                    <a:pt x="1387247" y="2020250"/>
                  </a:lnTo>
                  <a:cubicBezTo>
                    <a:pt x="1290786" y="2076106"/>
                    <a:pt x="1132927" y="2076106"/>
                    <a:pt x="1036465" y="2020250"/>
                  </a:cubicBezTo>
                  <a:lnTo>
                    <a:pt x="601662" y="1768418"/>
                  </a:lnTo>
                  <a:cubicBezTo>
                    <a:pt x="505128" y="1712561"/>
                    <a:pt x="426199" y="1575642"/>
                    <a:pt x="426199" y="1464170"/>
                  </a:cubicBezTo>
                  <a:lnTo>
                    <a:pt x="426199" y="959545"/>
                  </a:lnTo>
                  <a:cubicBezTo>
                    <a:pt x="426199" y="848073"/>
                    <a:pt x="505128" y="711154"/>
                    <a:pt x="601662" y="655298"/>
                  </a:cubicBezTo>
                  <a:lnTo>
                    <a:pt x="1036465" y="403466"/>
                  </a:lnTo>
                  <a:cubicBezTo>
                    <a:pt x="1084696" y="375538"/>
                    <a:pt x="1148276" y="361574"/>
                    <a:pt x="1211856" y="361574"/>
                  </a:cubicBezTo>
                  <a:close/>
                  <a:moveTo>
                    <a:pt x="1211856" y="310775"/>
                  </a:moveTo>
                  <a:cubicBezTo>
                    <a:pt x="1144478" y="310775"/>
                    <a:pt x="1077100" y="325574"/>
                    <a:pt x="1025988" y="355170"/>
                  </a:cubicBezTo>
                  <a:lnTo>
                    <a:pt x="565209" y="622047"/>
                  </a:lnTo>
                  <a:cubicBezTo>
                    <a:pt x="462908" y="681240"/>
                    <a:pt x="379263" y="826339"/>
                    <a:pt x="379263" y="944470"/>
                  </a:cubicBezTo>
                  <a:lnTo>
                    <a:pt x="379263" y="1479241"/>
                  </a:lnTo>
                  <a:cubicBezTo>
                    <a:pt x="379263" y="1597372"/>
                    <a:pt x="462908" y="1742471"/>
                    <a:pt x="565209" y="1801664"/>
                  </a:cubicBezTo>
                  <a:lnTo>
                    <a:pt x="1025988" y="2068541"/>
                  </a:lnTo>
                  <a:cubicBezTo>
                    <a:pt x="1128211" y="2127734"/>
                    <a:pt x="1295501" y="2127734"/>
                    <a:pt x="1397725" y="2068541"/>
                  </a:cubicBezTo>
                  <a:lnTo>
                    <a:pt x="1858503" y="1801664"/>
                  </a:lnTo>
                  <a:cubicBezTo>
                    <a:pt x="1960804" y="1742471"/>
                    <a:pt x="2044449" y="1597372"/>
                    <a:pt x="2044449" y="1479241"/>
                  </a:cubicBezTo>
                  <a:lnTo>
                    <a:pt x="2044449" y="944470"/>
                  </a:lnTo>
                  <a:cubicBezTo>
                    <a:pt x="2044449" y="826339"/>
                    <a:pt x="1960804" y="681240"/>
                    <a:pt x="1858503" y="622047"/>
                  </a:cubicBezTo>
                  <a:lnTo>
                    <a:pt x="1397725" y="355170"/>
                  </a:lnTo>
                  <a:cubicBezTo>
                    <a:pt x="1346613" y="325574"/>
                    <a:pt x="1279235" y="310775"/>
                    <a:pt x="1211856" y="310775"/>
                  </a:cubicBezTo>
                  <a:close/>
                  <a:moveTo>
                    <a:pt x="0" y="0"/>
                  </a:moveTo>
                  <a:lnTo>
                    <a:pt x="2423711" y="0"/>
                  </a:lnTo>
                  <a:lnTo>
                    <a:pt x="2423711" y="2423711"/>
                  </a:lnTo>
                  <a:lnTo>
                    <a:pt x="0" y="24237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4" name="文本框 4">
            <a:extLst>
              <a:ext uri="{FF2B5EF4-FFF2-40B4-BE49-F238E27FC236}">
                <a16:creationId xmlns:a16="http://schemas.microsoft.com/office/drawing/2014/main" id="{300AED0A-85B5-441C-BF08-D40585A54EAD}"/>
              </a:ext>
            </a:extLst>
          </p:cNvPr>
          <p:cNvSpPr txBox="1"/>
          <p:nvPr/>
        </p:nvSpPr>
        <p:spPr>
          <a:xfrm>
            <a:off x="2064418" y="4057815"/>
            <a:ext cx="179999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YOUR TITLE HERE</a:t>
            </a:r>
          </a:p>
        </p:txBody>
      </p:sp>
      <p:sp>
        <p:nvSpPr>
          <p:cNvPr id="25" name="文本框 4">
            <a:extLst>
              <a:ext uri="{FF2B5EF4-FFF2-40B4-BE49-F238E27FC236}">
                <a16:creationId xmlns:a16="http://schemas.microsoft.com/office/drawing/2014/main" id="{A7E3229B-3F14-4B11-B365-5BBB25450DCE}"/>
              </a:ext>
            </a:extLst>
          </p:cNvPr>
          <p:cNvSpPr txBox="1"/>
          <p:nvPr/>
        </p:nvSpPr>
        <p:spPr>
          <a:xfrm>
            <a:off x="1505344" y="4489088"/>
            <a:ext cx="2918141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woman. And I've waited longer for you than I've waited for any woman. I love you more than I've ever loved any woman. </a:t>
            </a:r>
          </a:p>
        </p:txBody>
      </p:sp>
      <p:sp>
        <p:nvSpPr>
          <p:cNvPr id="26" name="文本框 4">
            <a:extLst>
              <a:ext uri="{FF2B5EF4-FFF2-40B4-BE49-F238E27FC236}">
                <a16:creationId xmlns:a16="http://schemas.microsoft.com/office/drawing/2014/main" id="{2AFA275C-2787-4540-89BE-4F53E8F829B4}"/>
              </a:ext>
            </a:extLst>
          </p:cNvPr>
          <p:cNvSpPr txBox="1"/>
          <p:nvPr/>
        </p:nvSpPr>
        <p:spPr>
          <a:xfrm>
            <a:off x="5196003" y="4057815"/>
            <a:ext cx="179999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YOUR TITLE HERE</a:t>
            </a:r>
          </a:p>
        </p:txBody>
      </p:sp>
      <p:sp>
        <p:nvSpPr>
          <p:cNvPr id="27" name="文本框 4">
            <a:extLst>
              <a:ext uri="{FF2B5EF4-FFF2-40B4-BE49-F238E27FC236}">
                <a16:creationId xmlns:a16="http://schemas.microsoft.com/office/drawing/2014/main" id="{02552FF3-FBC4-4FED-8BCC-DD1DE8A92BC8}"/>
              </a:ext>
            </a:extLst>
          </p:cNvPr>
          <p:cNvSpPr txBox="1"/>
          <p:nvPr/>
        </p:nvSpPr>
        <p:spPr>
          <a:xfrm>
            <a:off x="4636929" y="4489088"/>
            <a:ext cx="2918141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woman. And I've waited longer for you than I've waited for any woman. I love you more than I've ever loved any woman. </a:t>
            </a:r>
          </a:p>
        </p:txBody>
      </p:sp>
      <p:sp>
        <p:nvSpPr>
          <p:cNvPr id="28" name="文本框 4">
            <a:extLst>
              <a:ext uri="{FF2B5EF4-FFF2-40B4-BE49-F238E27FC236}">
                <a16:creationId xmlns:a16="http://schemas.microsoft.com/office/drawing/2014/main" id="{320AF8AF-6515-4FBE-AC3C-753E83B0A347}"/>
              </a:ext>
            </a:extLst>
          </p:cNvPr>
          <p:cNvSpPr txBox="1"/>
          <p:nvPr/>
        </p:nvSpPr>
        <p:spPr>
          <a:xfrm>
            <a:off x="8330215" y="4057815"/>
            <a:ext cx="179999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YOUR TITLE HERE</a:t>
            </a:r>
          </a:p>
        </p:txBody>
      </p:sp>
      <p:sp>
        <p:nvSpPr>
          <p:cNvPr id="29" name="文本框 4">
            <a:extLst>
              <a:ext uri="{FF2B5EF4-FFF2-40B4-BE49-F238E27FC236}">
                <a16:creationId xmlns:a16="http://schemas.microsoft.com/office/drawing/2014/main" id="{BDF1ED1C-2F30-4A43-9400-2E78A199B812}"/>
              </a:ext>
            </a:extLst>
          </p:cNvPr>
          <p:cNvSpPr txBox="1"/>
          <p:nvPr/>
        </p:nvSpPr>
        <p:spPr>
          <a:xfrm>
            <a:off x="7771141" y="4489088"/>
            <a:ext cx="2918141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woman. And I've waited longer for you than I've waited for any woman. I love you more than I've ever loved any woman. </a:t>
            </a:r>
          </a:p>
        </p:txBody>
      </p:sp>
      <p:grpSp>
        <p:nvGrpSpPr>
          <p:cNvPr id="30" name="组合 29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id="{97C71CDC-63A6-419A-96EE-346934AED49D}"/>
              </a:ext>
            </a:extLst>
          </p:cNvPr>
          <p:cNvGrpSpPr/>
          <p:nvPr/>
        </p:nvGrpSpPr>
        <p:grpSpPr>
          <a:xfrm>
            <a:off x="8995908" y="2490698"/>
            <a:ext cx="468606" cy="468606"/>
            <a:chOff x="5394312" y="2141343"/>
            <a:chExt cx="359165" cy="359165"/>
          </a:xfrm>
          <a:solidFill>
            <a:schemeClr val="tx1"/>
          </a:solidFill>
        </p:grpSpPr>
        <p:sp>
          <p:nvSpPr>
            <p:cNvPr id="33" name="AutoShape 56">
              <a:extLst>
                <a:ext uri="{FF2B5EF4-FFF2-40B4-BE49-F238E27FC236}">
                  <a16:creationId xmlns:a16="http://schemas.microsoft.com/office/drawing/2014/main" id="{F3FA4017-9A41-44EA-8415-5740643A49FC}"/>
                </a:ext>
              </a:extLst>
            </p:cNvPr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57">
              <a:extLst>
                <a:ext uri="{FF2B5EF4-FFF2-40B4-BE49-F238E27FC236}">
                  <a16:creationId xmlns:a16="http://schemas.microsoft.com/office/drawing/2014/main" id="{0D1A0F33-7D88-4180-B449-88F4FB445F95}"/>
                </a:ext>
              </a:extLst>
            </p:cNvPr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58">
              <a:extLst>
                <a:ext uri="{FF2B5EF4-FFF2-40B4-BE49-F238E27FC236}">
                  <a16:creationId xmlns:a16="http://schemas.microsoft.com/office/drawing/2014/main" id="{08FE05B4-F305-42CB-99C6-F41B6D23949D}"/>
                </a:ext>
              </a:extLst>
            </p:cNvPr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1" name="AutoShape 59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id="{99A880B4-6739-4D74-85FD-AEBA88B8360D}"/>
              </a:ext>
            </a:extLst>
          </p:cNvPr>
          <p:cNvSpPr/>
          <p:nvPr/>
        </p:nvSpPr>
        <p:spPr bwMode="auto">
          <a:xfrm>
            <a:off x="2643759" y="2432817"/>
            <a:ext cx="470168" cy="468097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50" tIns="19050" rIns="19050" bIns="1905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32" name="Freeform 5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id="{1FA745B6-9880-411A-9D24-604040FB778F}"/>
              </a:ext>
            </a:extLst>
          </p:cNvPr>
          <p:cNvSpPr>
            <a:spLocks noEditPoints="1"/>
          </p:cNvSpPr>
          <p:nvPr/>
        </p:nvSpPr>
        <p:spPr bwMode="auto">
          <a:xfrm>
            <a:off x="5919696" y="2432817"/>
            <a:ext cx="454763" cy="526487"/>
          </a:xfrm>
          <a:custGeom>
            <a:avLst/>
            <a:gdLst>
              <a:gd name="T0" fmla="*/ 544 w 666"/>
              <a:gd name="T1" fmla="*/ 103 h 771"/>
              <a:gd name="T2" fmla="*/ 478 w 666"/>
              <a:gd name="T3" fmla="*/ 103 h 771"/>
              <a:gd name="T4" fmla="*/ 478 w 666"/>
              <a:gd name="T5" fmla="*/ 83 h 771"/>
              <a:gd name="T6" fmla="*/ 417 w 666"/>
              <a:gd name="T7" fmla="*/ 83 h 771"/>
              <a:gd name="T8" fmla="*/ 324 w 666"/>
              <a:gd name="T9" fmla="*/ 0 h 771"/>
              <a:gd name="T10" fmla="*/ 229 w 666"/>
              <a:gd name="T11" fmla="*/ 83 h 771"/>
              <a:gd name="T12" fmla="*/ 168 w 666"/>
              <a:gd name="T13" fmla="*/ 83 h 771"/>
              <a:gd name="T14" fmla="*/ 168 w 666"/>
              <a:gd name="T15" fmla="*/ 103 h 771"/>
              <a:gd name="T16" fmla="*/ 122 w 666"/>
              <a:gd name="T17" fmla="*/ 103 h 771"/>
              <a:gd name="T18" fmla="*/ 0 w 666"/>
              <a:gd name="T19" fmla="*/ 223 h 771"/>
              <a:gd name="T20" fmla="*/ 0 w 666"/>
              <a:gd name="T21" fmla="*/ 648 h 771"/>
              <a:gd name="T22" fmla="*/ 122 w 666"/>
              <a:gd name="T23" fmla="*/ 771 h 771"/>
              <a:gd name="T24" fmla="*/ 544 w 666"/>
              <a:gd name="T25" fmla="*/ 771 h 771"/>
              <a:gd name="T26" fmla="*/ 666 w 666"/>
              <a:gd name="T27" fmla="*/ 648 h 771"/>
              <a:gd name="T28" fmla="*/ 666 w 666"/>
              <a:gd name="T29" fmla="*/ 223 h 771"/>
              <a:gd name="T30" fmla="*/ 544 w 666"/>
              <a:gd name="T31" fmla="*/ 103 h 771"/>
              <a:gd name="T32" fmla="*/ 270 w 666"/>
              <a:gd name="T33" fmla="*/ 123 h 771"/>
              <a:gd name="T34" fmla="*/ 270 w 666"/>
              <a:gd name="T35" fmla="*/ 98 h 771"/>
              <a:gd name="T36" fmla="*/ 324 w 666"/>
              <a:gd name="T37" fmla="*/ 41 h 771"/>
              <a:gd name="T38" fmla="*/ 374 w 666"/>
              <a:gd name="T39" fmla="*/ 98 h 771"/>
              <a:gd name="T40" fmla="*/ 374 w 666"/>
              <a:gd name="T41" fmla="*/ 123 h 771"/>
              <a:gd name="T42" fmla="*/ 437 w 666"/>
              <a:gd name="T43" fmla="*/ 123 h 771"/>
              <a:gd name="T44" fmla="*/ 437 w 666"/>
              <a:gd name="T45" fmla="*/ 228 h 771"/>
              <a:gd name="T46" fmla="*/ 207 w 666"/>
              <a:gd name="T47" fmla="*/ 228 h 771"/>
              <a:gd name="T48" fmla="*/ 207 w 666"/>
              <a:gd name="T49" fmla="*/ 123 h 771"/>
              <a:gd name="T50" fmla="*/ 270 w 666"/>
              <a:gd name="T51" fmla="*/ 123 h 771"/>
              <a:gd name="T52" fmla="*/ 507 w 666"/>
              <a:gd name="T53" fmla="*/ 304 h 771"/>
              <a:gd name="T54" fmla="*/ 476 w 666"/>
              <a:gd name="T55" fmla="*/ 311 h 771"/>
              <a:gd name="T56" fmla="*/ 476 w 666"/>
              <a:gd name="T57" fmla="*/ 311 h 771"/>
              <a:gd name="T58" fmla="*/ 315 w 666"/>
              <a:gd name="T59" fmla="*/ 565 h 771"/>
              <a:gd name="T60" fmla="*/ 210 w 666"/>
              <a:gd name="T61" fmla="*/ 480 h 771"/>
              <a:gd name="T62" fmla="*/ 179 w 666"/>
              <a:gd name="T63" fmla="*/ 484 h 771"/>
              <a:gd name="T64" fmla="*/ 179 w 666"/>
              <a:gd name="T65" fmla="*/ 484 h 771"/>
              <a:gd name="T66" fmla="*/ 182 w 666"/>
              <a:gd name="T67" fmla="*/ 516 h 771"/>
              <a:gd name="T68" fmla="*/ 307 w 666"/>
              <a:gd name="T69" fmla="*/ 616 h 771"/>
              <a:gd name="T70" fmla="*/ 338 w 666"/>
              <a:gd name="T71" fmla="*/ 612 h 771"/>
              <a:gd name="T72" fmla="*/ 339 w 666"/>
              <a:gd name="T73" fmla="*/ 610 h 771"/>
              <a:gd name="T74" fmla="*/ 514 w 666"/>
              <a:gd name="T75" fmla="*/ 335 h 771"/>
              <a:gd name="T76" fmla="*/ 507 w 666"/>
              <a:gd name="T77" fmla="*/ 304 h 771"/>
              <a:gd name="T78" fmla="*/ 624 w 666"/>
              <a:gd name="T79" fmla="*/ 648 h 771"/>
              <a:gd name="T80" fmla="*/ 544 w 666"/>
              <a:gd name="T81" fmla="*/ 729 h 771"/>
              <a:gd name="T82" fmla="*/ 122 w 666"/>
              <a:gd name="T83" fmla="*/ 729 h 771"/>
              <a:gd name="T84" fmla="*/ 39 w 666"/>
              <a:gd name="T85" fmla="*/ 648 h 771"/>
              <a:gd name="T86" fmla="*/ 39 w 666"/>
              <a:gd name="T87" fmla="*/ 223 h 771"/>
              <a:gd name="T88" fmla="*/ 122 w 666"/>
              <a:gd name="T89" fmla="*/ 145 h 771"/>
              <a:gd name="T90" fmla="*/ 168 w 666"/>
              <a:gd name="T91" fmla="*/ 145 h 771"/>
              <a:gd name="T92" fmla="*/ 168 w 666"/>
              <a:gd name="T93" fmla="*/ 270 h 771"/>
              <a:gd name="T94" fmla="*/ 478 w 666"/>
              <a:gd name="T95" fmla="*/ 270 h 771"/>
              <a:gd name="T96" fmla="*/ 478 w 666"/>
              <a:gd name="T97" fmla="*/ 145 h 771"/>
              <a:gd name="T98" fmla="*/ 544 w 666"/>
              <a:gd name="T99" fmla="*/ 145 h 771"/>
              <a:gd name="T100" fmla="*/ 624 w 666"/>
              <a:gd name="T101" fmla="*/ 223 h 771"/>
              <a:gd name="T102" fmla="*/ 624 w 666"/>
              <a:gd name="T103" fmla="*/ 648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66" h="771">
                <a:moveTo>
                  <a:pt x="544" y="103"/>
                </a:moveTo>
                <a:cubicBezTo>
                  <a:pt x="478" y="103"/>
                  <a:pt x="478" y="103"/>
                  <a:pt x="478" y="103"/>
                </a:cubicBezTo>
                <a:cubicBezTo>
                  <a:pt x="478" y="83"/>
                  <a:pt x="478" y="83"/>
                  <a:pt x="478" y="83"/>
                </a:cubicBezTo>
                <a:cubicBezTo>
                  <a:pt x="417" y="83"/>
                  <a:pt x="417" y="83"/>
                  <a:pt x="417" y="83"/>
                </a:cubicBezTo>
                <a:cubicBezTo>
                  <a:pt x="407" y="40"/>
                  <a:pt x="370" y="0"/>
                  <a:pt x="324" y="0"/>
                </a:cubicBezTo>
                <a:cubicBezTo>
                  <a:pt x="278" y="0"/>
                  <a:pt x="239" y="40"/>
                  <a:pt x="229" y="83"/>
                </a:cubicBezTo>
                <a:cubicBezTo>
                  <a:pt x="168" y="83"/>
                  <a:pt x="168" y="83"/>
                  <a:pt x="168" y="83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54" y="103"/>
                  <a:pt x="0" y="155"/>
                  <a:pt x="0" y="223"/>
                </a:cubicBezTo>
                <a:cubicBezTo>
                  <a:pt x="0" y="648"/>
                  <a:pt x="0" y="648"/>
                  <a:pt x="0" y="648"/>
                </a:cubicBezTo>
                <a:cubicBezTo>
                  <a:pt x="0" y="716"/>
                  <a:pt x="54" y="771"/>
                  <a:pt x="122" y="771"/>
                </a:cubicBezTo>
                <a:cubicBezTo>
                  <a:pt x="544" y="771"/>
                  <a:pt x="544" y="771"/>
                  <a:pt x="544" y="771"/>
                </a:cubicBezTo>
                <a:cubicBezTo>
                  <a:pt x="612" y="771"/>
                  <a:pt x="666" y="716"/>
                  <a:pt x="666" y="648"/>
                </a:cubicBezTo>
                <a:cubicBezTo>
                  <a:pt x="666" y="223"/>
                  <a:pt x="666" y="223"/>
                  <a:pt x="666" y="223"/>
                </a:cubicBezTo>
                <a:cubicBezTo>
                  <a:pt x="666" y="155"/>
                  <a:pt x="612" y="103"/>
                  <a:pt x="544" y="103"/>
                </a:cubicBezTo>
                <a:close/>
                <a:moveTo>
                  <a:pt x="270" y="123"/>
                </a:moveTo>
                <a:cubicBezTo>
                  <a:pt x="270" y="98"/>
                  <a:pt x="270" y="98"/>
                  <a:pt x="270" y="98"/>
                </a:cubicBezTo>
                <a:cubicBezTo>
                  <a:pt x="270" y="69"/>
                  <a:pt x="295" y="41"/>
                  <a:pt x="324" y="41"/>
                </a:cubicBezTo>
                <a:cubicBezTo>
                  <a:pt x="353" y="41"/>
                  <a:pt x="374" y="69"/>
                  <a:pt x="374" y="98"/>
                </a:cubicBezTo>
                <a:cubicBezTo>
                  <a:pt x="374" y="123"/>
                  <a:pt x="374" y="123"/>
                  <a:pt x="374" y="123"/>
                </a:cubicBezTo>
                <a:cubicBezTo>
                  <a:pt x="437" y="123"/>
                  <a:pt x="437" y="123"/>
                  <a:pt x="437" y="123"/>
                </a:cubicBezTo>
                <a:cubicBezTo>
                  <a:pt x="437" y="228"/>
                  <a:pt x="437" y="228"/>
                  <a:pt x="437" y="228"/>
                </a:cubicBezTo>
                <a:cubicBezTo>
                  <a:pt x="207" y="228"/>
                  <a:pt x="207" y="228"/>
                  <a:pt x="207" y="228"/>
                </a:cubicBezTo>
                <a:cubicBezTo>
                  <a:pt x="207" y="123"/>
                  <a:pt x="207" y="123"/>
                  <a:pt x="207" y="123"/>
                </a:cubicBezTo>
                <a:cubicBezTo>
                  <a:pt x="270" y="123"/>
                  <a:pt x="270" y="123"/>
                  <a:pt x="270" y="123"/>
                </a:cubicBezTo>
                <a:close/>
                <a:moveTo>
                  <a:pt x="507" y="304"/>
                </a:moveTo>
                <a:cubicBezTo>
                  <a:pt x="496" y="297"/>
                  <a:pt x="483" y="300"/>
                  <a:pt x="476" y="311"/>
                </a:cubicBezTo>
                <a:cubicBezTo>
                  <a:pt x="476" y="311"/>
                  <a:pt x="476" y="311"/>
                  <a:pt x="476" y="311"/>
                </a:cubicBezTo>
                <a:cubicBezTo>
                  <a:pt x="315" y="565"/>
                  <a:pt x="315" y="565"/>
                  <a:pt x="315" y="565"/>
                </a:cubicBezTo>
                <a:cubicBezTo>
                  <a:pt x="210" y="480"/>
                  <a:pt x="210" y="480"/>
                  <a:pt x="210" y="480"/>
                </a:cubicBezTo>
                <a:cubicBezTo>
                  <a:pt x="201" y="473"/>
                  <a:pt x="187" y="474"/>
                  <a:pt x="179" y="484"/>
                </a:cubicBezTo>
                <a:cubicBezTo>
                  <a:pt x="179" y="484"/>
                  <a:pt x="179" y="484"/>
                  <a:pt x="179" y="484"/>
                </a:cubicBezTo>
                <a:cubicBezTo>
                  <a:pt x="171" y="494"/>
                  <a:pt x="173" y="508"/>
                  <a:pt x="182" y="516"/>
                </a:cubicBezTo>
                <a:cubicBezTo>
                  <a:pt x="307" y="616"/>
                  <a:pt x="307" y="616"/>
                  <a:pt x="307" y="616"/>
                </a:cubicBezTo>
                <a:cubicBezTo>
                  <a:pt x="316" y="623"/>
                  <a:pt x="330" y="622"/>
                  <a:pt x="338" y="612"/>
                </a:cubicBezTo>
                <a:cubicBezTo>
                  <a:pt x="338" y="612"/>
                  <a:pt x="339" y="611"/>
                  <a:pt x="339" y="610"/>
                </a:cubicBezTo>
                <a:cubicBezTo>
                  <a:pt x="514" y="335"/>
                  <a:pt x="514" y="335"/>
                  <a:pt x="514" y="335"/>
                </a:cubicBezTo>
                <a:cubicBezTo>
                  <a:pt x="520" y="324"/>
                  <a:pt x="517" y="311"/>
                  <a:pt x="507" y="304"/>
                </a:cubicBezTo>
                <a:close/>
                <a:moveTo>
                  <a:pt x="624" y="648"/>
                </a:moveTo>
                <a:cubicBezTo>
                  <a:pt x="624" y="691"/>
                  <a:pt x="587" y="729"/>
                  <a:pt x="544" y="729"/>
                </a:cubicBezTo>
                <a:cubicBezTo>
                  <a:pt x="122" y="729"/>
                  <a:pt x="122" y="729"/>
                  <a:pt x="122" y="729"/>
                </a:cubicBezTo>
                <a:cubicBezTo>
                  <a:pt x="79" y="729"/>
                  <a:pt x="39" y="691"/>
                  <a:pt x="39" y="648"/>
                </a:cubicBezTo>
                <a:cubicBezTo>
                  <a:pt x="39" y="223"/>
                  <a:pt x="39" y="223"/>
                  <a:pt x="39" y="223"/>
                </a:cubicBezTo>
                <a:cubicBezTo>
                  <a:pt x="39" y="180"/>
                  <a:pt x="79" y="145"/>
                  <a:pt x="122" y="145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8" y="270"/>
                  <a:pt x="168" y="270"/>
                  <a:pt x="168" y="270"/>
                </a:cubicBezTo>
                <a:cubicBezTo>
                  <a:pt x="478" y="270"/>
                  <a:pt x="478" y="270"/>
                  <a:pt x="478" y="270"/>
                </a:cubicBezTo>
                <a:cubicBezTo>
                  <a:pt x="478" y="145"/>
                  <a:pt x="478" y="145"/>
                  <a:pt x="478" y="145"/>
                </a:cubicBezTo>
                <a:cubicBezTo>
                  <a:pt x="544" y="145"/>
                  <a:pt x="544" y="145"/>
                  <a:pt x="544" y="145"/>
                </a:cubicBezTo>
                <a:cubicBezTo>
                  <a:pt x="587" y="145"/>
                  <a:pt x="624" y="180"/>
                  <a:pt x="624" y="223"/>
                </a:cubicBezTo>
                <a:cubicBezTo>
                  <a:pt x="624" y="648"/>
                  <a:pt x="624" y="648"/>
                  <a:pt x="624" y="64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510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Top Creative Work On...">
            <a:extLst>
              <a:ext uri="{FF2B5EF4-FFF2-40B4-BE49-F238E27FC236}">
                <a16:creationId xmlns:a16="http://schemas.microsoft.com/office/drawing/2014/main" id="{9BE2BC01-3107-4089-9618-7216F2BCF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9"/>
          <a:stretch/>
        </p:blipFill>
        <p:spPr bwMode="auto">
          <a:xfrm>
            <a:off x="2374827" y="3296276"/>
            <a:ext cx="2538110" cy="240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îṡliḓé">
            <a:extLst>
              <a:ext uri="{FF2B5EF4-FFF2-40B4-BE49-F238E27FC236}">
                <a16:creationId xmlns:a16="http://schemas.microsoft.com/office/drawing/2014/main" id="{089F5DF4-5BFB-48BE-80AB-917B83927451}"/>
              </a:ext>
            </a:extLst>
          </p:cNvPr>
          <p:cNvGrpSpPr/>
          <p:nvPr/>
        </p:nvGrpSpPr>
        <p:grpSpPr>
          <a:xfrm>
            <a:off x="948906" y="3799817"/>
            <a:ext cx="504320" cy="442247"/>
            <a:chOff x="6365875" y="1458913"/>
            <a:chExt cx="619125" cy="542925"/>
          </a:xfrm>
          <a:solidFill>
            <a:schemeClr val="tx1"/>
          </a:solidFill>
        </p:grpSpPr>
        <p:sp>
          <p:nvSpPr>
            <p:cNvPr id="50" name="î$1îḍê">
              <a:extLst>
                <a:ext uri="{FF2B5EF4-FFF2-40B4-BE49-F238E27FC236}">
                  <a16:creationId xmlns:a16="http://schemas.microsoft.com/office/drawing/2014/main" id="{E6DDDFA2-75B9-4C5A-AF8D-1B754235F1D8}"/>
                </a:ext>
              </a:extLst>
            </p:cNvPr>
            <p:cNvSpPr/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iṥḻiḓè">
              <a:extLst>
                <a:ext uri="{FF2B5EF4-FFF2-40B4-BE49-F238E27FC236}">
                  <a16:creationId xmlns:a16="http://schemas.microsoft.com/office/drawing/2014/main" id="{0043F1CE-85A3-4222-8361-C40E7DAC34CE}"/>
                </a:ext>
              </a:extLst>
            </p:cNvPr>
            <p:cNvSpPr/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" name="í$liḋê">
              <a:extLst>
                <a:ext uri="{FF2B5EF4-FFF2-40B4-BE49-F238E27FC236}">
                  <a16:creationId xmlns:a16="http://schemas.microsoft.com/office/drawing/2014/main" id="{05DCDE05-1C19-4F11-8285-281C153DC875}"/>
                </a:ext>
              </a:extLst>
            </p:cNvPr>
            <p:cNvSpPr/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" name="íŝ1ïḍe">
              <a:extLst>
                <a:ext uri="{FF2B5EF4-FFF2-40B4-BE49-F238E27FC236}">
                  <a16:creationId xmlns:a16="http://schemas.microsoft.com/office/drawing/2014/main" id="{D2174D88-E75C-4524-939E-45CABB9C155E}"/>
                </a:ext>
              </a:extLst>
            </p:cNvPr>
            <p:cNvSpPr/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" name="iSḻïďé">
              <a:extLst>
                <a:ext uri="{FF2B5EF4-FFF2-40B4-BE49-F238E27FC236}">
                  <a16:creationId xmlns:a16="http://schemas.microsoft.com/office/drawing/2014/main" id="{898266B0-6CBE-4CD2-8120-F40876BCE33E}"/>
                </a:ext>
              </a:extLst>
            </p:cNvPr>
            <p:cNvSpPr/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close/>
                  <a:moveTo>
                    <a:pt x="0" y="48"/>
                  </a:moveTo>
                  <a:lnTo>
                    <a:pt x="0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" name="îS1îḓé">
              <a:extLst>
                <a:ext uri="{FF2B5EF4-FFF2-40B4-BE49-F238E27FC236}">
                  <a16:creationId xmlns:a16="http://schemas.microsoft.com/office/drawing/2014/main" id="{52671E06-D7F0-40B4-84DC-F7A13738F12B}"/>
                </a:ext>
              </a:extLst>
            </p:cNvPr>
            <p:cNvSpPr/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moveTo>
                    <a:pt x="0" y="48"/>
                  </a:moveTo>
                  <a:lnTo>
                    <a:pt x="0" y="48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2" name="ïṡľíḓê">
            <a:extLst>
              <a:ext uri="{FF2B5EF4-FFF2-40B4-BE49-F238E27FC236}">
                <a16:creationId xmlns:a16="http://schemas.microsoft.com/office/drawing/2014/main" id="{D6F6C502-51A6-4138-8EAE-2EDDAA8DA436}"/>
              </a:ext>
            </a:extLst>
          </p:cNvPr>
          <p:cNvGrpSpPr/>
          <p:nvPr/>
        </p:nvGrpSpPr>
        <p:grpSpPr>
          <a:xfrm>
            <a:off x="5849416" y="3646845"/>
            <a:ext cx="556492" cy="556494"/>
            <a:chOff x="6365875" y="2117725"/>
            <a:chExt cx="711201" cy="711201"/>
          </a:xfrm>
          <a:solidFill>
            <a:schemeClr val="tx1"/>
          </a:solidFill>
        </p:grpSpPr>
        <p:sp>
          <p:nvSpPr>
            <p:cNvPr id="23" name="íŝ1îḑê">
              <a:extLst>
                <a:ext uri="{FF2B5EF4-FFF2-40B4-BE49-F238E27FC236}">
                  <a16:creationId xmlns:a16="http://schemas.microsoft.com/office/drawing/2014/main" id="{F5BEB170-0478-46CC-BEE4-AD3F216B9EF1}"/>
                </a:ext>
              </a:extLst>
            </p:cNvPr>
            <p:cNvSpPr/>
            <p:nvPr/>
          </p:nvSpPr>
          <p:spPr bwMode="auto">
            <a:xfrm>
              <a:off x="6861175" y="2117725"/>
              <a:ext cx="19050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5" h="22">
                  <a:moveTo>
                    <a:pt x="3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" name="iṡļîḓè">
              <a:extLst>
                <a:ext uri="{FF2B5EF4-FFF2-40B4-BE49-F238E27FC236}">
                  <a16:creationId xmlns:a16="http://schemas.microsoft.com/office/drawing/2014/main" id="{19B531F3-B430-4BA1-9B06-8C5C8473CF61}"/>
                </a:ext>
              </a:extLst>
            </p:cNvPr>
            <p:cNvSpPr/>
            <p:nvPr/>
          </p:nvSpPr>
          <p:spPr bwMode="auto">
            <a:xfrm>
              <a:off x="6804025" y="2117725"/>
              <a:ext cx="19050" cy="82550"/>
            </a:xfrm>
            <a:custGeom>
              <a:avLst/>
              <a:gdLst/>
              <a:ahLst/>
              <a:cxnLst>
                <a:cxn ang="0">
                  <a:pos x="2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22"/>
                </a:cxn>
              </a:cxnLst>
              <a:rect l="0" t="0" r="r" b="b"/>
              <a:pathLst>
                <a:path w="5" h="22">
                  <a:moveTo>
                    <a:pt x="2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2" y="22"/>
                  </a:cubicBezTo>
                  <a:close/>
                  <a:moveTo>
                    <a:pt x="2" y="22"/>
                  </a:moveTo>
                  <a:cubicBezTo>
                    <a:pt x="2" y="22"/>
                    <a:pt x="2" y="22"/>
                    <a:pt x="2" y="2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5" name="iṧḷiḍè">
              <a:extLst>
                <a:ext uri="{FF2B5EF4-FFF2-40B4-BE49-F238E27FC236}">
                  <a16:creationId xmlns:a16="http://schemas.microsoft.com/office/drawing/2014/main" id="{5A5BCEE2-48FE-4AA3-82C8-56F93A84B928}"/>
                </a:ext>
              </a:extLst>
            </p:cNvPr>
            <p:cNvSpPr/>
            <p:nvPr/>
          </p:nvSpPr>
          <p:spPr bwMode="auto">
            <a:xfrm>
              <a:off x="6742113" y="2117725"/>
              <a:ext cx="23813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5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" name="iṩļíḑé">
              <a:extLst>
                <a:ext uri="{FF2B5EF4-FFF2-40B4-BE49-F238E27FC236}">
                  <a16:creationId xmlns:a16="http://schemas.microsoft.com/office/drawing/2014/main" id="{8FC33638-1864-4587-BF65-0BF250CCEB63}"/>
                </a:ext>
              </a:extLst>
            </p:cNvPr>
            <p:cNvSpPr/>
            <p:nvPr/>
          </p:nvSpPr>
          <p:spPr bwMode="auto">
            <a:xfrm>
              <a:off x="6684963" y="2117725"/>
              <a:ext cx="23813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4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7" name="íṧľîďe">
              <a:extLst>
                <a:ext uri="{FF2B5EF4-FFF2-40B4-BE49-F238E27FC236}">
                  <a16:creationId xmlns:a16="http://schemas.microsoft.com/office/drawing/2014/main" id="{64971A5D-0009-456D-A99A-2A80D2BD13A9}"/>
                </a:ext>
              </a:extLst>
            </p:cNvPr>
            <p:cNvSpPr/>
            <p:nvPr/>
          </p:nvSpPr>
          <p:spPr bwMode="auto">
            <a:xfrm>
              <a:off x="6632575" y="2117725"/>
              <a:ext cx="22225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4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8" name="ïśľïḑé">
              <a:extLst>
                <a:ext uri="{FF2B5EF4-FFF2-40B4-BE49-F238E27FC236}">
                  <a16:creationId xmlns:a16="http://schemas.microsoft.com/office/drawing/2014/main" id="{E1D7872D-EC70-4211-8A47-A343101040DE}"/>
                </a:ext>
              </a:extLst>
            </p:cNvPr>
            <p:cNvSpPr/>
            <p:nvPr/>
          </p:nvSpPr>
          <p:spPr bwMode="auto">
            <a:xfrm>
              <a:off x="6575425" y="2117725"/>
              <a:ext cx="19050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5" h="22">
                  <a:moveTo>
                    <a:pt x="3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9" name="iṩľiḓé">
              <a:extLst>
                <a:ext uri="{FF2B5EF4-FFF2-40B4-BE49-F238E27FC236}">
                  <a16:creationId xmlns:a16="http://schemas.microsoft.com/office/drawing/2014/main" id="{612F0A93-BE99-44A1-BAC9-5F56C7080AF9}"/>
                </a:ext>
              </a:extLst>
            </p:cNvPr>
            <p:cNvSpPr/>
            <p:nvPr/>
          </p:nvSpPr>
          <p:spPr bwMode="auto">
            <a:xfrm>
              <a:off x="6365875" y="231140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0" name="ïşlïḍe">
              <a:extLst>
                <a:ext uri="{FF2B5EF4-FFF2-40B4-BE49-F238E27FC236}">
                  <a16:creationId xmlns:a16="http://schemas.microsoft.com/office/drawing/2014/main" id="{DC8E8969-2D3F-4541-88C7-2BCD2F78C0ED}"/>
                </a:ext>
              </a:extLst>
            </p:cNvPr>
            <p:cNvSpPr/>
            <p:nvPr/>
          </p:nvSpPr>
          <p:spPr bwMode="auto">
            <a:xfrm>
              <a:off x="6365875" y="2368550"/>
              <a:ext cx="84138" cy="2222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6"/>
                </a:cxn>
                <a:cxn ang="0">
                  <a:pos x="19" y="6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6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1" name="ïSḷíḋê">
              <a:extLst>
                <a:ext uri="{FF2B5EF4-FFF2-40B4-BE49-F238E27FC236}">
                  <a16:creationId xmlns:a16="http://schemas.microsoft.com/office/drawing/2014/main" id="{35CBD5F2-85F4-4335-9467-A1B8D88CC90B}"/>
                </a:ext>
              </a:extLst>
            </p:cNvPr>
            <p:cNvSpPr/>
            <p:nvPr/>
          </p:nvSpPr>
          <p:spPr bwMode="auto">
            <a:xfrm>
              <a:off x="6365875" y="2428875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2" name="îšlíḍê">
              <a:extLst>
                <a:ext uri="{FF2B5EF4-FFF2-40B4-BE49-F238E27FC236}">
                  <a16:creationId xmlns:a16="http://schemas.microsoft.com/office/drawing/2014/main" id="{2462D6C8-6DA4-4BBA-8F13-A075DA218329}"/>
                </a:ext>
              </a:extLst>
            </p:cNvPr>
            <p:cNvSpPr/>
            <p:nvPr/>
          </p:nvSpPr>
          <p:spPr bwMode="auto">
            <a:xfrm>
              <a:off x="6365875" y="2486025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3" name="íṩľîḓè">
              <a:extLst>
                <a:ext uri="{FF2B5EF4-FFF2-40B4-BE49-F238E27FC236}">
                  <a16:creationId xmlns:a16="http://schemas.microsoft.com/office/drawing/2014/main" id="{7C466650-CB57-48C9-AE1E-D2304F876147}"/>
                </a:ext>
              </a:extLst>
            </p:cNvPr>
            <p:cNvSpPr/>
            <p:nvPr/>
          </p:nvSpPr>
          <p:spPr bwMode="auto">
            <a:xfrm>
              <a:off x="6365875" y="254000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4" name="ïślidê">
              <a:extLst>
                <a:ext uri="{FF2B5EF4-FFF2-40B4-BE49-F238E27FC236}">
                  <a16:creationId xmlns:a16="http://schemas.microsoft.com/office/drawing/2014/main" id="{6E4C47B2-048E-4C35-B1B7-632D8BC20C15}"/>
                </a:ext>
              </a:extLst>
            </p:cNvPr>
            <p:cNvSpPr/>
            <p:nvPr/>
          </p:nvSpPr>
          <p:spPr bwMode="auto">
            <a:xfrm>
              <a:off x="6365875" y="259715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išḷïḍé">
              <a:extLst>
                <a:ext uri="{FF2B5EF4-FFF2-40B4-BE49-F238E27FC236}">
                  <a16:creationId xmlns:a16="http://schemas.microsoft.com/office/drawing/2014/main" id="{FEC1AEC7-C62E-4FFC-8DCE-3B8E542EB35F}"/>
                </a:ext>
              </a:extLst>
            </p:cNvPr>
            <p:cNvSpPr/>
            <p:nvPr/>
          </p:nvSpPr>
          <p:spPr bwMode="auto">
            <a:xfrm>
              <a:off x="6861175" y="2741613"/>
              <a:ext cx="19050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íṥľíḑê">
              <a:extLst>
                <a:ext uri="{FF2B5EF4-FFF2-40B4-BE49-F238E27FC236}">
                  <a16:creationId xmlns:a16="http://schemas.microsoft.com/office/drawing/2014/main" id="{2E5880C8-748C-44B3-AAC0-BFA52027018C}"/>
                </a:ext>
              </a:extLst>
            </p:cNvPr>
            <p:cNvSpPr/>
            <p:nvPr/>
          </p:nvSpPr>
          <p:spPr bwMode="auto">
            <a:xfrm>
              <a:off x="6804025" y="2741613"/>
              <a:ext cx="19050" cy="873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23">
                  <a:moveTo>
                    <a:pt x="2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2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7" name="íṩ1íḋé">
              <a:extLst>
                <a:ext uri="{FF2B5EF4-FFF2-40B4-BE49-F238E27FC236}">
                  <a16:creationId xmlns:a16="http://schemas.microsoft.com/office/drawing/2014/main" id="{93DCB117-DC93-4D25-B4BD-2D97DF360F1A}"/>
                </a:ext>
              </a:extLst>
            </p:cNvPr>
            <p:cNvSpPr/>
            <p:nvPr/>
          </p:nvSpPr>
          <p:spPr bwMode="auto">
            <a:xfrm>
              <a:off x="6742113" y="2741613"/>
              <a:ext cx="23813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5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íŝ1îḓe">
              <a:extLst>
                <a:ext uri="{FF2B5EF4-FFF2-40B4-BE49-F238E27FC236}">
                  <a16:creationId xmlns:a16="http://schemas.microsoft.com/office/drawing/2014/main" id="{73B3498E-B149-4445-BD81-793F05EFE688}"/>
                </a:ext>
              </a:extLst>
            </p:cNvPr>
            <p:cNvSpPr/>
            <p:nvPr/>
          </p:nvSpPr>
          <p:spPr bwMode="auto">
            <a:xfrm>
              <a:off x="6684963" y="2741613"/>
              <a:ext cx="23813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iṡlïďe">
              <a:extLst>
                <a:ext uri="{FF2B5EF4-FFF2-40B4-BE49-F238E27FC236}">
                  <a16:creationId xmlns:a16="http://schemas.microsoft.com/office/drawing/2014/main" id="{BD75E105-9D3D-4DA8-A09D-00D677AE98DF}"/>
                </a:ext>
              </a:extLst>
            </p:cNvPr>
            <p:cNvSpPr/>
            <p:nvPr/>
          </p:nvSpPr>
          <p:spPr bwMode="auto">
            <a:xfrm>
              <a:off x="6632575" y="2741613"/>
              <a:ext cx="22225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0" name="ïṧḻïḍè">
              <a:extLst>
                <a:ext uri="{FF2B5EF4-FFF2-40B4-BE49-F238E27FC236}">
                  <a16:creationId xmlns:a16="http://schemas.microsoft.com/office/drawing/2014/main" id="{587A5186-15A2-42D6-B50E-F21A43A42F45}"/>
                </a:ext>
              </a:extLst>
            </p:cNvPr>
            <p:cNvSpPr/>
            <p:nvPr/>
          </p:nvSpPr>
          <p:spPr bwMode="auto">
            <a:xfrm>
              <a:off x="6575425" y="2741613"/>
              <a:ext cx="19050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1" name="iṣľîďê">
              <a:extLst>
                <a:ext uri="{FF2B5EF4-FFF2-40B4-BE49-F238E27FC236}">
                  <a16:creationId xmlns:a16="http://schemas.microsoft.com/office/drawing/2014/main" id="{1E8AAE65-9EC8-4B46-948B-D72A74FA3B91}"/>
                </a:ext>
              </a:extLst>
            </p:cNvPr>
            <p:cNvSpPr/>
            <p:nvPr/>
          </p:nvSpPr>
          <p:spPr bwMode="auto">
            <a:xfrm>
              <a:off x="6491288" y="2227263"/>
              <a:ext cx="476250" cy="476250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7" y="0"/>
                </a:cxn>
                <a:cxn ang="0">
                  <a:pos x="0" y="18"/>
                </a:cxn>
                <a:cxn ang="0">
                  <a:pos x="0" y="108"/>
                </a:cxn>
                <a:cxn ang="0">
                  <a:pos x="17" y="125"/>
                </a:cxn>
                <a:cxn ang="0">
                  <a:pos x="107" y="125"/>
                </a:cxn>
                <a:cxn ang="0">
                  <a:pos x="125" y="108"/>
                </a:cxn>
                <a:cxn ang="0">
                  <a:pos x="125" y="18"/>
                </a:cxn>
                <a:cxn ang="0">
                  <a:pos x="107" y="0"/>
                </a:cxn>
                <a:cxn ang="0">
                  <a:pos x="26" y="28"/>
                </a:cxn>
                <a:cxn ang="0">
                  <a:pos x="20" y="22"/>
                </a:cxn>
                <a:cxn ang="0">
                  <a:pos x="26" y="17"/>
                </a:cxn>
                <a:cxn ang="0">
                  <a:pos x="31" y="22"/>
                </a:cxn>
                <a:cxn ang="0">
                  <a:pos x="26" y="28"/>
                </a:cxn>
                <a:cxn ang="0">
                  <a:pos x="91" y="90"/>
                </a:cxn>
                <a:cxn ang="0">
                  <a:pos x="34" y="90"/>
                </a:cxn>
                <a:cxn ang="0">
                  <a:pos x="34" y="32"/>
                </a:cxn>
                <a:cxn ang="0">
                  <a:pos x="91" y="32"/>
                </a:cxn>
                <a:cxn ang="0">
                  <a:pos x="91" y="90"/>
                </a:cxn>
                <a:cxn ang="0">
                  <a:pos x="91" y="90"/>
                </a:cxn>
                <a:cxn ang="0">
                  <a:pos x="91" y="90"/>
                </a:cxn>
              </a:cxnLst>
              <a:rect l="0" t="0" r="r" b="b"/>
              <a:pathLst>
                <a:path w="125" h="125">
                  <a:moveTo>
                    <a:pt x="10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8"/>
                    <a:pt x="7" y="125"/>
                    <a:pt x="1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17" y="125"/>
                    <a:pt x="125" y="118"/>
                    <a:pt x="125" y="10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8"/>
                    <a:pt x="117" y="0"/>
                    <a:pt x="107" y="0"/>
                  </a:cubicBezTo>
                  <a:close/>
                  <a:moveTo>
                    <a:pt x="26" y="28"/>
                  </a:moveTo>
                  <a:cubicBezTo>
                    <a:pt x="23" y="28"/>
                    <a:pt x="20" y="26"/>
                    <a:pt x="20" y="22"/>
                  </a:cubicBezTo>
                  <a:cubicBezTo>
                    <a:pt x="20" y="19"/>
                    <a:pt x="23" y="17"/>
                    <a:pt x="26" y="17"/>
                  </a:cubicBezTo>
                  <a:cubicBezTo>
                    <a:pt x="29" y="17"/>
                    <a:pt x="31" y="19"/>
                    <a:pt x="31" y="22"/>
                  </a:cubicBezTo>
                  <a:cubicBezTo>
                    <a:pt x="31" y="26"/>
                    <a:pt x="29" y="28"/>
                    <a:pt x="26" y="28"/>
                  </a:cubicBezTo>
                  <a:close/>
                  <a:moveTo>
                    <a:pt x="91" y="90"/>
                  </a:moveTo>
                  <a:cubicBezTo>
                    <a:pt x="34" y="90"/>
                    <a:pt x="34" y="90"/>
                    <a:pt x="34" y="9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91" y="32"/>
                    <a:pt x="91" y="32"/>
                    <a:pt x="91" y="32"/>
                  </a:cubicBezTo>
                  <a:lnTo>
                    <a:pt x="91" y="90"/>
                  </a:lnTo>
                  <a:close/>
                  <a:moveTo>
                    <a:pt x="91" y="90"/>
                  </a:moveTo>
                  <a:cubicBezTo>
                    <a:pt x="91" y="90"/>
                    <a:pt x="91" y="90"/>
                    <a:pt x="91" y="9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" name="ísḷíḋè">
              <a:extLst>
                <a:ext uri="{FF2B5EF4-FFF2-40B4-BE49-F238E27FC236}">
                  <a16:creationId xmlns:a16="http://schemas.microsoft.com/office/drawing/2014/main" id="{92833AC9-C0E0-4939-B3E1-E0531487222D}"/>
                </a:ext>
              </a:extLst>
            </p:cNvPr>
            <p:cNvSpPr/>
            <p:nvPr/>
          </p:nvSpPr>
          <p:spPr bwMode="auto">
            <a:xfrm>
              <a:off x="6989763" y="2311400"/>
              <a:ext cx="87313" cy="1905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0" y="5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23" h="5">
                  <a:moveTo>
                    <a:pt x="3" y="5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" name="íṩḻíḑè">
              <a:extLst>
                <a:ext uri="{FF2B5EF4-FFF2-40B4-BE49-F238E27FC236}">
                  <a16:creationId xmlns:a16="http://schemas.microsoft.com/office/drawing/2014/main" id="{D94C09C7-9696-43FC-976B-A4628B0A9088}"/>
                </a:ext>
              </a:extLst>
            </p:cNvPr>
            <p:cNvSpPr/>
            <p:nvPr/>
          </p:nvSpPr>
          <p:spPr bwMode="auto">
            <a:xfrm>
              <a:off x="6989763" y="2368550"/>
              <a:ext cx="87313" cy="222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6"/>
                </a:cxn>
                <a:cxn ang="0">
                  <a:pos x="20" y="6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6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" name="ïṩlîḓe">
              <a:extLst>
                <a:ext uri="{FF2B5EF4-FFF2-40B4-BE49-F238E27FC236}">
                  <a16:creationId xmlns:a16="http://schemas.microsoft.com/office/drawing/2014/main" id="{1FEF3334-33BB-4F9E-89FA-D1F68CFCE8FB}"/>
                </a:ext>
              </a:extLst>
            </p:cNvPr>
            <p:cNvSpPr/>
            <p:nvPr/>
          </p:nvSpPr>
          <p:spPr bwMode="auto">
            <a:xfrm>
              <a:off x="6989763" y="2428875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" name="íṥḷíḍê">
              <a:extLst>
                <a:ext uri="{FF2B5EF4-FFF2-40B4-BE49-F238E27FC236}">
                  <a16:creationId xmlns:a16="http://schemas.microsoft.com/office/drawing/2014/main" id="{B9A3E1B8-BAAD-4629-8D6F-FF16F26D31D4}"/>
                </a:ext>
              </a:extLst>
            </p:cNvPr>
            <p:cNvSpPr/>
            <p:nvPr/>
          </p:nvSpPr>
          <p:spPr bwMode="auto">
            <a:xfrm>
              <a:off x="6989763" y="2486025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" name="ïṩ1ïḋé">
              <a:extLst>
                <a:ext uri="{FF2B5EF4-FFF2-40B4-BE49-F238E27FC236}">
                  <a16:creationId xmlns:a16="http://schemas.microsoft.com/office/drawing/2014/main" id="{FDD75AEC-7A27-47AF-AAD6-E15ECA9D2F6E}"/>
                </a:ext>
              </a:extLst>
            </p:cNvPr>
            <p:cNvSpPr/>
            <p:nvPr/>
          </p:nvSpPr>
          <p:spPr bwMode="auto">
            <a:xfrm>
              <a:off x="6989763" y="2540000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" name="išḷídé">
              <a:extLst>
                <a:ext uri="{FF2B5EF4-FFF2-40B4-BE49-F238E27FC236}">
                  <a16:creationId xmlns:a16="http://schemas.microsoft.com/office/drawing/2014/main" id="{54270899-4379-4D67-83C6-58F9F560F36E}"/>
                </a:ext>
              </a:extLst>
            </p:cNvPr>
            <p:cNvSpPr/>
            <p:nvPr/>
          </p:nvSpPr>
          <p:spPr bwMode="auto">
            <a:xfrm>
              <a:off x="6989763" y="2597150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20" name="iṡlîdê">
            <a:extLst>
              <a:ext uri="{FF2B5EF4-FFF2-40B4-BE49-F238E27FC236}">
                <a16:creationId xmlns:a16="http://schemas.microsoft.com/office/drawing/2014/main" id="{3E3A64A4-D222-4419-94A4-F2B187FF528D}"/>
              </a:ext>
            </a:extLst>
          </p:cNvPr>
          <p:cNvSpPr/>
          <p:nvPr/>
        </p:nvSpPr>
        <p:spPr bwMode="auto">
          <a:xfrm>
            <a:off x="10729290" y="3767076"/>
            <a:ext cx="528081" cy="400613"/>
          </a:xfrm>
          <a:custGeom>
            <a:avLst/>
            <a:gdLst/>
            <a:ahLst/>
            <a:cxnLst>
              <a:cxn ang="0">
                <a:pos x="128" y="59"/>
              </a:cxn>
              <a:cxn ang="0">
                <a:pos x="127" y="59"/>
              </a:cxn>
              <a:cxn ang="0">
                <a:pos x="128" y="49"/>
              </a:cxn>
              <a:cxn ang="0">
                <a:pos x="79" y="0"/>
              </a:cxn>
              <a:cxn ang="0">
                <a:pos x="30" y="49"/>
              </a:cxn>
              <a:cxn ang="0">
                <a:pos x="30" y="50"/>
              </a:cxn>
              <a:cxn ang="0">
                <a:pos x="0" y="84"/>
              </a:cxn>
              <a:cxn ang="0">
                <a:pos x="30" y="117"/>
              </a:cxn>
              <a:cxn ang="0">
                <a:pos x="30" y="118"/>
              </a:cxn>
              <a:cxn ang="0">
                <a:pos x="79" y="118"/>
              </a:cxn>
              <a:cxn ang="0">
                <a:pos x="48" y="79"/>
              </a:cxn>
              <a:cxn ang="0">
                <a:pos x="69" y="79"/>
              </a:cxn>
              <a:cxn ang="0">
                <a:pos x="69" y="40"/>
              </a:cxn>
              <a:cxn ang="0">
                <a:pos x="79" y="30"/>
              </a:cxn>
              <a:cxn ang="0">
                <a:pos x="88" y="40"/>
              </a:cxn>
              <a:cxn ang="0">
                <a:pos x="88" y="79"/>
              </a:cxn>
              <a:cxn ang="0">
                <a:pos x="109" y="79"/>
              </a:cxn>
              <a:cxn ang="0">
                <a:pos x="79" y="118"/>
              </a:cxn>
              <a:cxn ang="0">
                <a:pos x="128" y="118"/>
              </a:cxn>
              <a:cxn ang="0">
                <a:pos x="157" y="89"/>
              </a:cxn>
              <a:cxn ang="0">
                <a:pos x="128" y="59"/>
              </a:cxn>
              <a:cxn ang="0">
                <a:pos x="128" y="59"/>
              </a:cxn>
              <a:cxn ang="0">
                <a:pos x="128" y="59"/>
              </a:cxn>
            </a:cxnLst>
            <a:rect l="0" t="0" r="r" b="b"/>
            <a:pathLst>
              <a:path w="157" h="118">
                <a:moveTo>
                  <a:pt x="128" y="59"/>
                </a:moveTo>
                <a:cubicBezTo>
                  <a:pt x="127" y="59"/>
                  <a:pt x="127" y="59"/>
                  <a:pt x="127" y="59"/>
                </a:cubicBezTo>
                <a:cubicBezTo>
                  <a:pt x="127" y="56"/>
                  <a:pt x="128" y="53"/>
                  <a:pt x="128" y="49"/>
                </a:cubicBezTo>
                <a:cubicBezTo>
                  <a:pt x="128" y="22"/>
                  <a:pt x="106" y="0"/>
                  <a:pt x="79" y="0"/>
                </a:cubicBezTo>
                <a:cubicBezTo>
                  <a:pt x="52" y="0"/>
                  <a:pt x="30" y="22"/>
                  <a:pt x="30" y="49"/>
                </a:cubicBezTo>
                <a:cubicBezTo>
                  <a:pt x="30" y="50"/>
                  <a:pt x="30" y="50"/>
                  <a:pt x="30" y="50"/>
                </a:cubicBezTo>
                <a:cubicBezTo>
                  <a:pt x="13" y="52"/>
                  <a:pt x="0" y="66"/>
                  <a:pt x="0" y="84"/>
                </a:cubicBezTo>
                <a:cubicBezTo>
                  <a:pt x="0" y="101"/>
                  <a:pt x="13" y="115"/>
                  <a:pt x="30" y="117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79" y="118"/>
                  <a:pt x="79" y="118"/>
                  <a:pt x="79" y="118"/>
                </a:cubicBezTo>
                <a:cubicBezTo>
                  <a:pt x="48" y="79"/>
                  <a:pt x="48" y="79"/>
                  <a:pt x="48" y="79"/>
                </a:cubicBezTo>
                <a:cubicBezTo>
                  <a:pt x="69" y="79"/>
                  <a:pt x="69" y="79"/>
                  <a:pt x="69" y="79"/>
                </a:cubicBezTo>
                <a:cubicBezTo>
                  <a:pt x="69" y="40"/>
                  <a:pt x="69" y="40"/>
                  <a:pt x="69" y="40"/>
                </a:cubicBezTo>
                <a:cubicBezTo>
                  <a:pt x="69" y="34"/>
                  <a:pt x="73" y="30"/>
                  <a:pt x="79" y="30"/>
                </a:cubicBezTo>
                <a:cubicBezTo>
                  <a:pt x="84" y="30"/>
                  <a:pt x="88" y="34"/>
                  <a:pt x="88" y="40"/>
                </a:cubicBezTo>
                <a:cubicBezTo>
                  <a:pt x="88" y="79"/>
                  <a:pt x="88" y="79"/>
                  <a:pt x="88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79" y="118"/>
                  <a:pt x="79" y="118"/>
                  <a:pt x="79" y="118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44" y="118"/>
                  <a:pt x="157" y="105"/>
                  <a:pt x="157" y="89"/>
                </a:cubicBezTo>
                <a:cubicBezTo>
                  <a:pt x="157" y="72"/>
                  <a:pt x="144" y="59"/>
                  <a:pt x="128" y="59"/>
                </a:cubicBezTo>
                <a:close/>
                <a:moveTo>
                  <a:pt x="128" y="59"/>
                </a:moveTo>
                <a:cubicBezTo>
                  <a:pt x="128" y="59"/>
                  <a:pt x="128" y="59"/>
                  <a:pt x="128" y="59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" name="iSļïḍê">
            <a:extLst>
              <a:ext uri="{FF2B5EF4-FFF2-40B4-BE49-F238E27FC236}">
                <a16:creationId xmlns:a16="http://schemas.microsoft.com/office/drawing/2014/main" id="{C59E510C-1E82-41B7-81A6-724244F48977}"/>
              </a:ext>
            </a:extLst>
          </p:cNvPr>
          <p:cNvSpPr/>
          <p:nvPr/>
        </p:nvSpPr>
        <p:spPr bwMode="auto">
          <a:xfrm>
            <a:off x="8229036" y="1023614"/>
            <a:ext cx="655338" cy="505440"/>
          </a:xfrm>
          <a:custGeom>
            <a:avLst/>
            <a:gdLst/>
            <a:ahLst/>
            <a:cxnLst>
              <a:cxn ang="0">
                <a:pos x="191" y="0"/>
              </a:cxn>
              <a:cxn ang="0">
                <a:pos x="160" y="30"/>
              </a:cxn>
              <a:cxn ang="0">
                <a:pos x="177" y="57"/>
              </a:cxn>
              <a:cxn ang="0">
                <a:pos x="161" y="103"/>
              </a:cxn>
              <a:cxn ang="0">
                <a:pos x="155" y="102"/>
              </a:cxn>
              <a:cxn ang="0">
                <a:pos x="142" y="105"/>
              </a:cxn>
              <a:cxn ang="0">
                <a:pos x="107" y="68"/>
              </a:cxn>
              <a:cxn ang="0">
                <a:pos x="109" y="56"/>
              </a:cxn>
              <a:cxn ang="0">
                <a:pos x="79" y="26"/>
              </a:cxn>
              <a:cxn ang="0">
                <a:pos x="48" y="56"/>
              </a:cxn>
              <a:cxn ang="0">
                <a:pos x="59" y="79"/>
              </a:cxn>
              <a:cxn ang="0">
                <a:pos x="44" y="112"/>
              </a:cxn>
              <a:cxn ang="0">
                <a:pos x="30" y="109"/>
              </a:cxn>
              <a:cxn ang="0">
                <a:pos x="0" y="139"/>
              </a:cxn>
              <a:cxn ang="0">
                <a:pos x="30" y="170"/>
              </a:cxn>
              <a:cxn ang="0">
                <a:pos x="61" y="139"/>
              </a:cxn>
              <a:cxn ang="0">
                <a:pos x="54" y="120"/>
              </a:cxn>
              <a:cxn ang="0">
                <a:pos x="70" y="85"/>
              </a:cxn>
              <a:cxn ang="0">
                <a:pos x="78" y="86"/>
              </a:cxn>
              <a:cxn ang="0">
                <a:pos x="99" y="78"/>
              </a:cxn>
              <a:cxn ang="0">
                <a:pos x="132" y="113"/>
              </a:cxn>
              <a:cxn ang="0">
                <a:pos x="125" y="132"/>
              </a:cxn>
              <a:cxn ang="0">
                <a:pos x="156" y="163"/>
              </a:cxn>
              <a:cxn ang="0">
                <a:pos x="186" y="132"/>
              </a:cxn>
              <a:cxn ang="0">
                <a:pos x="173" y="108"/>
              </a:cxn>
              <a:cxn ang="0">
                <a:pos x="189" y="60"/>
              </a:cxn>
              <a:cxn ang="0">
                <a:pos x="191" y="60"/>
              </a:cxn>
              <a:cxn ang="0">
                <a:pos x="221" y="30"/>
              </a:cxn>
              <a:cxn ang="0">
                <a:pos x="191" y="0"/>
              </a:cxn>
              <a:cxn ang="0">
                <a:pos x="31" y="157"/>
              </a:cxn>
              <a:cxn ang="0">
                <a:pos x="13" y="139"/>
              </a:cxn>
              <a:cxn ang="0">
                <a:pos x="31" y="122"/>
              </a:cxn>
              <a:cxn ang="0">
                <a:pos x="48" y="139"/>
              </a:cxn>
              <a:cxn ang="0">
                <a:pos x="31" y="157"/>
              </a:cxn>
              <a:cxn ang="0">
                <a:pos x="79" y="74"/>
              </a:cxn>
              <a:cxn ang="0">
                <a:pos x="61" y="56"/>
              </a:cxn>
              <a:cxn ang="0">
                <a:pos x="79" y="38"/>
              </a:cxn>
              <a:cxn ang="0">
                <a:pos x="96" y="56"/>
              </a:cxn>
              <a:cxn ang="0">
                <a:pos x="79" y="74"/>
              </a:cxn>
              <a:cxn ang="0">
                <a:pos x="156" y="150"/>
              </a:cxn>
              <a:cxn ang="0">
                <a:pos x="138" y="133"/>
              </a:cxn>
              <a:cxn ang="0">
                <a:pos x="156" y="115"/>
              </a:cxn>
              <a:cxn ang="0">
                <a:pos x="173" y="133"/>
              </a:cxn>
              <a:cxn ang="0">
                <a:pos x="156" y="150"/>
              </a:cxn>
              <a:cxn ang="0">
                <a:pos x="191" y="48"/>
              </a:cxn>
              <a:cxn ang="0">
                <a:pos x="173" y="30"/>
              </a:cxn>
              <a:cxn ang="0">
                <a:pos x="191" y="13"/>
              </a:cxn>
              <a:cxn ang="0">
                <a:pos x="208" y="30"/>
              </a:cxn>
              <a:cxn ang="0">
                <a:pos x="191" y="48"/>
              </a:cxn>
              <a:cxn ang="0">
                <a:pos x="191" y="48"/>
              </a:cxn>
              <a:cxn ang="0">
                <a:pos x="191" y="48"/>
              </a:cxn>
            </a:cxnLst>
            <a:rect l="0" t="0" r="r" b="b"/>
            <a:pathLst>
              <a:path w="221" h="170">
                <a:moveTo>
                  <a:pt x="191" y="0"/>
                </a:moveTo>
                <a:cubicBezTo>
                  <a:pt x="174" y="0"/>
                  <a:pt x="160" y="14"/>
                  <a:pt x="160" y="30"/>
                </a:cubicBezTo>
                <a:cubicBezTo>
                  <a:pt x="160" y="42"/>
                  <a:pt x="167" y="52"/>
                  <a:pt x="177" y="57"/>
                </a:cubicBezTo>
                <a:cubicBezTo>
                  <a:pt x="161" y="103"/>
                  <a:pt x="161" y="103"/>
                  <a:pt x="161" y="103"/>
                </a:cubicBezTo>
                <a:cubicBezTo>
                  <a:pt x="159" y="103"/>
                  <a:pt x="157" y="102"/>
                  <a:pt x="155" y="102"/>
                </a:cubicBezTo>
                <a:cubicBezTo>
                  <a:pt x="150" y="102"/>
                  <a:pt x="146" y="103"/>
                  <a:pt x="142" y="105"/>
                </a:cubicBezTo>
                <a:cubicBezTo>
                  <a:pt x="107" y="68"/>
                  <a:pt x="107" y="68"/>
                  <a:pt x="107" y="68"/>
                </a:cubicBezTo>
                <a:cubicBezTo>
                  <a:pt x="108" y="64"/>
                  <a:pt x="109" y="60"/>
                  <a:pt x="109" y="56"/>
                </a:cubicBezTo>
                <a:cubicBezTo>
                  <a:pt x="109" y="39"/>
                  <a:pt x="95" y="26"/>
                  <a:pt x="79" y="26"/>
                </a:cubicBezTo>
                <a:cubicBezTo>
                  <a:pt x="62" y="26"/>
                  <a:pt x="48" y="39"/>
                  <a:pt x="48" y="56"/>
                </a:cubicBezTo>
                <a:cubicBezTo>
                  <a:pt x="48" y="65"/>
                  <a:pt x="52" y="74"/>
                  <a:pt x="59" y="79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0" y="110"/>
                  <a:pt x="35" y="109"/>
                  <a:pt x="30" y="109"/>
                </a:cubicBezTo>
                <a:cubicBezTo>
                  <a:pt x="14" y="109"/>
                  <a:pt x="0" y="123"/>
                  <a:pt x="0" y="139"/>
                </a:cubicBezTo>
                <a:cubicBezTo>
                  <a:pt x="0" y="156"/>
                  <a:pt x="14" y="170"/>
                  <a:pt x="30" y="170"/>
                </a:cubicBezTo>
                <a:cubicBezTo>
                  <a:pt x="47" y="170"/>
                  <a:pt x="61" y="156"/>
                  <a:pt x="61" y="139"/>
                </a:cubicBezTo>
                <a:cubicBezTo>
                  <a:pt x="61" y="132"/>
                  <a:pt x="58" y="125"/>
                  <a:pt x="54" y="120"/>
                </a:cubicBezTo>
                <a:cubicBezTo>
                  <a:pt x="70" y="85"/>
                  <a:pt x="70" y="85"/>
                  <a:pt x="70" y="85"/>
                </a:cubicBezTo>
                <a:cubicBezTo>
                  <a:pt x="73" y="86"/>
                  <a:pt x="76" y="86"/>
                  <a:pt x="78" y="86"/>
                </a:cubicBezTo>
                <a:cubicBezTo>
                  <a:pt x="86" y="86"/>
                  <a:pt x="93" y="83"/>
                  <a:pt x="99" y="78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28" y="118"/>
                  <a:pt x="125" y="125"/>
                  <a:pt x="125" y="132"/>
                </a:cubicBezTo>
                <a:cubicBezTo>
                  <a:pt x="125" y="149"/>
                  <a:pt x="139" y="163"/>
                  <a:pt x="156" y="163"/>
                </a:cubicBezTo>
                <a:cubicBezTo>
                  <a:pt x="172" y="163"/>
                  <a:pt x="186" y="149"/>
                  <a:pt x="186" y="132"/>
                </a:cubicBezTo>
                <a:cubicBezTo>
                  <a:pt x="186" y="122"/>
                  <a:pt x="181" y="113"/>
                  <a:pt x="173" y="108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91" y="60"/>
                  <a:pt x="191" y="60"/>
                  <a:pt x="191" y="60"/>
                </a:cubicBezTo>
                <a:cubicBezTo>
                  <a:pt x="207" y="60"/>
                  <a:pt x="221" y="47"/>
                  <a:pt x="221" y="30"/>
                </a:cubicBezTo>
                <a:cubicBezTo>
                  <a:pt x="221" y="14"/>
                  <a:pt x="207" y="0"/>
                  <a:pt x="191" y="0"/>
                </a:cubicBezTo>
                <a:close/>
                <a:moveTo>
                  <a:pt x="31" y="157"/>
                </a:moveTo>
                <a:cubicBezTo>
                  <a:pt x="21" y="157"/>
                  <a:pt x="13" y="149"/>
                  <a:pt x="13" y="139"/>
                </a:cubicBezTo>
                <a:cubicBezTo>
                  <a:pt x="13" y="130"/>
                  <a:pt x="21" y="122"/>
                  <a:pt x="31" y="122"/>
                </a:cubicBezTo>
                <a:cubicBezTo>
                  <a:pt x="40" y="122"/>
                  <a:pt x="48" y="130"/>
                  <a:pt x="48" y="139"/>
                </a:cubicBezTo>
                <a:cubicBezTo>
                  <a:pt x="48" y="149"/>
                  <a:pt x="40" y="157"/>
                  <a:pt x="31" y="157"/>
                </a:cubicBezTo>
                <a:close/>
                <a:moveTo>
                  <a:pt x="79" y="74"/>
                </a:moveTo>
                <a:cubicBezTo>
                  <a:pt x="69" y="74"/>
                  <a:pt x="61" y="66"/>
                  <a:pt x="61" y="56"/>
                </a:cubicBezTo>
                <a:cubicBezTo>
                  <a:pt x="61" y="46"/>
                  <a:pt x="69" y="38"/>
                  <a:pt x="79" y="38"/>
                </a:cubicBezTo>
                <a:cubicBezTo>
                  <a:pt x="88" y="38"/>
                  <a:pt x="96" y="46"/>
                  <a:pt x="96" y="56"/>
                </a:cubicBezTo>
                <a:cubicBezTo>
                  <a:pt x="96" y="66"/>
                  <a:pt x="88" y="74"/>
                  <a:pt x="79" y="74"/>
                </a:cubicBezTo>
                <a:close/>
                <a:moveTo>
                  <a:pt x="156" y="150"/>
                </a:moveTo>
                <a:cubicBezTo>
                  <a:pt x="146" y="150"/>
                  <a:pt x="138" y="142"/>
                  <a:pt x="138" y="133"/>
                </a:cubicBezTo>
                <a:cubicBezTo>
                  <a:pt x="138" y="123"/>
                  <a:pt x="146" y="115"/>
                  <a:pt x="156" y="115"/>
                </a:cubicBezTo>
                <a:cubicBezTo>
                  <a:pt x="165" y="115"/>
                  <a:pt x="173" y="123"/>
                  <a:pt x="173" y="133"/>
                </a:cubicBezTo>
                <a:cubicBezTo>
                  <a:pt x="173" y="142"/>
                  <a:pt x="165" y="150"/>
                  <a:pt x="156" y="150"/>
                </a:cubicBezTo>
                <a:close/>
                <a:moveTo>
                  <a:pt x="191" y="48"/>
                </a:moveTo>
                <a:cubicBezTo>
                  <a:pt x="181" y="48"/>
                  <a:pt x="173" y="40"/>
                  <a:pt x="173" y="30"/>
                </a:cubicBezTo>
                <a:cubicBezTo>
                  <a:pt x="173" y="21"/>
                  <a:pt x="181" y="13"/>
                  <a:pt x="191" y="13"/>
                </a:cubicBezTo>
                <a:cubicBezTo>
                  <a:pt x="200" y="13"/>
                  <a:pt x="208" y="21"/>
                  <a:pt x="208" y="30"/>
                </a:cubicBezTo>
                <a:cubicBezTo>
                  <a:pt x="208" y="40"/>
                  <a:pt x="200" y="48"/>
                  <a:pt x="191" y="48"/>
                </a:cubicBezTo>
                <a:close/>
                <a:moveTo>
                  <a:pt x="191" y="48"/>
                </a:moveTo>
                <a:cubicBezTo>
                  <a:pt x="191" y="48"/>
                  <a:pt x="191" y="48"/>
                  <a:pt x="191" y="48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6" name="îṡľîdê">
            <a:extLst>
              <a:ext uri="{FF2B5EF4-FFF2-40B4-BE49-F238E27FC236}">
                <a16:creationId xmlns:a16="http://schemas.microsoft.com/office/drawing/2014/main" id="{EE844FB5-0419-44FC-8EE5-DB421D874760}"/>
              </a:ext>
            </a:extLst>
          </p:cNvPr>
          <p:cNvSpPr/>
          <p:nvPr/>
        </p:nvSpPr>
        <p:spPr bwMode="auto">
          <a:xfrm>
            <a:off x="3406287" y="1023614"/>
            <a:ext cx="482053" cy="569698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00343BD-D452-48D3-B325-05425CECD6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9" y="861134"/>
            <a:ext cx="2380150" cy="24330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FF725C5-E44B-492C-B80C-5B540AECC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977" y="934721"/>
            <a:ext cx="2428831" cy="2359506"/>
          </a:xfrm>
          <a:prstGeom prst="rect">
            <a:avLst/>
          </a:prstGeom>
        </p:spPr>
      </p:pic>
      <p:sp>
        <p:nvSpPr>
          <p:cNvPr id="56" name="TextBox 13">
            <a:extLst>
              <a:ext uri="{FF2B5EF4-FFF2-40B4-BE49-F238E27FC236}">
                <a16:creationId xmlns:a16="http://schemas.microsoft.com/office/drawing/2014/main" id="{AF1A56EC-EA09-4051-A724-628480D37A5A}"/>
              </a:ext>
            </a:extLst>
          </p:cNvPr>
          <p:cNvSpPr txBox="1"/>
          <p:nvPr/>
        </p:nvSpPr>
        <p:spPr>
          <a:xfrm>
            <a:off x="2677126" y="2003247"/>
            <a:ext cx="1944208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 any woman. And I've waited longer for you than I've waited for any woman</a:t>
            </a:r>
          </a:p>
        </p:txBody>
      </p:sp>
      <p:sp>
        <p:nvSpPr>
          <p:cNvPr id="57" name="文本框 9">
            <a:extLst>
              <a:ext uri="{FF2B5EF4-FFF2-40B4-BE49-F238E27FC236}">
                <a16:creationId xmlns:a16="http://schemas.microsoft.com/office/drawing/2014/main" id="{252D17BB-C25B-485F-AC7F-C08EB6C8B661}"/>
              </a:ext>
            </a:extLst>
          </p:cNvPr>
          <p:cNvSpPr txBox="1"/>
          <p:nvPr/>
        </p:nvSpPr>
        <p:spPr>
          <a:xfrm>
            <a:off x="3106147" y="1735031"/>
            <a:ext cx="108616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58" name="TextBox 13">
            <a:extLst>
              <a:ext uri="{FF2B5EF4-FFF2-40B4-BE49-F238E27FC236}">
                <a16:creationId xmlns:a16="http://schemas.microsoft.com/office/drawing/2014/main" id="{B416C238-487D-4B8C-B047-A850819C79A8}"/>
              </a:ext>
            </a:extLst>
          </p:cNvPr>
          <p:cNvSpPr txBox="1"/>
          <p:nvPr/>
        </p:nvSpPr>
        <p:spPr>
          <a:xfrm>
            <a:off x="7570666" y="2003247"/>
            <a:ext cx="1944208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 any woman. And I've waited longer for you than I've waited for any woman</a:t>
            </a:r>
          </a:p>
        </p:txBody>
      </p:sp>
      <p:sp>
        <p:nvSpPr>
          <p:cNvPr id="59" name="文本框 9">
            <a:extLst>
              <a:ext uri="{FF2B5EF4-FFF2-40B4-BE49-F238E27FC236}">
                <a16:creationId xmlns:a16="http://schemas.microsoft.com/office/drawing/2014/main" id="{B0DE80F6-0DC7-4315-8FF6-33FF41AF9568}"/>
              </a:ext>
            </a:extLst>
          </p:cNvPr>
          <p:cNvSpPr txBox="1"/>
          <p:nvPr/>
        </p:nvSpPr>
        <p:spPr>
          <a:xfrm>
            <a:off x="7999687" y="1735031"/>
            <a:ext cx="108616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62" name="TextBox 13">
            <a:extLst>
              <a:ext uri="{FF2B5EF4-FFF2-40B4-BE49-F238E27FC236}">
                <a16:creationId xmlns:a16="http://schemas.microsoft.com/office/drawing/2014/main" id="{922D457E-56A9-4FAE-9248-DE4206DCC662}"/>
              </a:ext>
            </a:extLst>
          </p:cNvPr>
          <p:cNvSpPr txBox="1"/>
          <p:nvPr/>
        </p:nvSpPr>
        <p:spPr>
          <a:xfrm>
            <a:off x="215817" y="4543712"/>
            <a:ext cx="1944208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 any woman. And I've waited longer for you than I've waited for any woman</a:t>
            </a:r>
          </a:p>
        </p:txBody>
      </p:sp>
      <p:sp>
        <p:nvSpPr>
          <p:cNvPr id="63" name="文本框 9">
            <a:extLst>
              <a:ext uri="{FF2B5EF4-FFF2-40B4-BE49-F238E27FC236}">
                <a16:creationId xmlns:a16="http://schemas.microsoft.com/office/drawing/2014/main" id="{3CFF77BD-9DE9-40B2-9209-CBE953319D8A}"/>
              </a:ext>
            </a:extLst>
          </p:cNvPr>
          <p:cNvSpPr txBox="1"/>
          <p:nvPr/>
        </p:nvSpPr>
        <p:spPr>
          <a:xfrm>
            <a:off x="644838" y="4275496"/>
            <a:ext cx="108616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64" name="TextBox 13">
            <a:extLst>
              <a:ext uri="{FF2B5EF4-FFF2-40B4-BE49-F238E27FC236}">
                <a16:creationId xmlns:a16="http://schemas.microsoft.com/office/drawing/2014/main" id="{174AF731-5D66-47D8-A1AD-45C9A96AA831}"/>
              </a:ext>
            </a:extLst>
          </p:cNvPr>
          <p:cNvSpPr txBox="1"/>
          <p:nvPr/>
        </p:nvSpPr>
        <p:spPr>
          <a:xfrm>
            <a:off x="5120069" y="4543712"/>
            <a:ext cx="1944208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 any woman. And I've waited longer for you than I've waited for any woman</a:t>
            </a:r>
          </a:p>
        </p:txBody>
      </p:sp>
      <p:sp>
        <p:nvSpPr>
          <p:cNvPr id="65" name="文本框 9">
            <a:extLst>
              <a:ext uri="{FF2B5EF4-FFF2-40B4-BE49-F238E27FC236}">
                <a16:creationId xmlns:a16="http://schemas.microsoft.com/office/drawing/2014/main" id="{BB4C1388-E745-4050-A16B-B520FCD637E7}"/>
              </a:ext>
            </a:extLst>
          </p:cNvPr>
          <p:cNvSpPr txBox="1"/>
          <p:nvPr/>
        </p:nvSpPr>
        <p:spPr>
          <a:xfrm>
            <a:off x="5549090" y="4275496"/>
            <a:ext cx="108616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66" name="TextBox 13">
            <a:extLst>
              <a:ext uri="{FF2B5EF4-FFF2-40B4-BE49-F238E27FC236}">
                <a16:creationId xmlns:a16="http://schemas.microsoft.com/office/drawing/2014/main" id="{492948E9-12A0-4D53-8978-20267EDD4185}"/>
              </a:ext>
            </a:extLst>
          </p:cNvPr>
          <p:cNvSpPr txBox="1"/>
          <p:nvPr/>
        </p:nvSpPr>
        <p:spPr>
          <a:xfrm>
            <a:off x="10031975" y="4543712"/>
            <a:ext cx="1944208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I‘ve ever loved any woman. And I've waited longer for you than I've waited for any woman</a:t>
            </a:r>
          </a:p>
        </p:txBody>
      </p:sp>
      <p:sp>
        <p:nvSpPr>
          <p:cNvPr id="67" name="文本框 9">
            <a:extLst>
              <a:ext uri="{FF2B5EF4-FFF2-40B4-BE49-F238E27FC236}">
                <a16:creationId xmlns:a16="http://schemas.microsoft.com/office/drawing/2014/main" id="{11844AD6-3B7D-4573-8870-38F533F6F1FD}"/>
              </a:ext>
            </a:extLst>
          </p:cNvPr>
          <p:cNvSpPr txBox="1"/>
          <p:nvPr/>
        </p:nvSpPr>
        <p:spPr>
          <a:xfrm>
            <a:off x="10460996" y="4275496"/>
            <a:ext cx="108616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pic>
        <p:nvPicPr>
          <p:cNvPr id="2052" name="Picture 4" descr="General 3872x2592 se...">
            <a:extLst>
              <a:ext uri="{FF2B5EF4-FFF2-40B4-BE49-F238E27FC236}">
                <a16:creationId xmlns:a16="http://schemas.microsoft.com/office/drawing/2014/main" id="{9AB13553-D30E-4966-BC31-45C338F0A7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1" r="4645"/>
          <a:stretch/>
        </p:blipFill>
        <p:spPr bwMode="auto">
          <a:xfrm>
            <a:off x="7354809" y="3279820"/>
            <a:ext cx="2506768" cy="242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op Creative Work On...">
            <a:extLst>
              <a:ext uri="{FF2B5EF4-FFF2-40B4-BE49-F238E27FC236}">
                <a16:creationId xmlns:a16="http://schemas.microsoft.com/office/drawing/2014/main" id="{545796C7-463F-42D2-B979-39CE6C3E6E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7"/>
          <a:stretch/>
        </p:blipFill>
        <p:spPr bwMode="auto">
          <a:xfrm>
            <a:off x="9861577" y="939143"/>
            <a:ext cx="2323812" cy="232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44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44108D1-B4CD-4C3E-ADED-0DD06400101C}"/>
              </a:ext>
            </a:extLst>
          </p:cNvPr>
          <p:cNvSpPr/>
          <p:nvPr/>
        </p:nvSpPr>
        <p:spPr>
          <a:xfrm>
            <a:off x="1542262" y="839495"/>
            <a:ext cx="336039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25BDC3E-D53E-4E2A-B519-726E668C5E6B}"/>
              </a:ext>
            </a:extLst>
          </p:cNvPr>
          <p:cNvGrpSpPr/>
          <p:nvPr/>
        </p:nvGrpSpPr>
        <p:grpSpPr>
          <a:xfrm>
            <a:off x="6120546" y="3230221"/>
            <a:ext cx="3301459" cy="106803"/>
            <a:chOff x="3205018" y="2834532"/>
            <a:chExt cx="4285673" cy="167286"/>
          </a:xfrm>
        </p:grpSpPr>
        <p:sp>
          <p:nvSpPr>
            <p:cNvPr id="44" name="圆角矩形 26">
              <a:extLst>
                <a:ext uri="{FF2B5EF4-FFF2-40B4-BE49-F238E27FC236}">
                  <a16:creationId xmlns:a16="http://schemas.microsoft.com/office/drawing/2014/main" id="{E85AE853-124D-462D-B043-1A53315B2842}"/>
                </a:ext>
              </a:extLst>
            </p:cNvPr>
            <p:cNvSpPr/>
            <p:nvPr/>
          </p:nvSpPr>
          <p:spPr>
            <a:xfrm>
              <a:off x="3205018" y="2834533"/>
              <a:ext cx="4285673" cy="167285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圆角矩形 27">
              <a:extLst>
                <a:ext uri="{FF2B5EF4-FFF2-40B4-BE49-F238E27FC236}">
                  <a16:creationId xmlns:a16="http://schemas.microsoft.com/office/drawing/2014/main" id="{1B05EDD6-04C8-47E3-A829-B9B22B494FB3}"/>
                </a:ext>
              </a:extLst>
            </p:cNvPr>
            <p:cNvSpPr/>
            <p:nvPr/>
          </p:nvSpPr>
          <p:spPr>
            <a:xfrm>
              <a:off x="3205018" y="2834532"/>
              <a:ext cx="3187335" cy="167285"/>
            </a:xfrm>
            <a:prstGeom prst="roundRect">
              <a:avLst>
                <a:gd name="adj" fmla="val 50000"/>
              </a:avLst>
            </a:prstGeom>
            <a:solidFill>
              <a:srgbClr val="9ADE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7" name="矩形 36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id="{B93867C5-2650-412D-A0EE-5192F182C89D}"/>
              </a:ext>
            </a:extLst>
          </p:cNvPr>
          <p:cNvSpPr/>
          <p:nvPr/>
        </p:nvSpPr>
        <p:spPr>
          <a:xfrm>
            <a:off x="9811037" y="2999388"/>
            <a:ext cx="678941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+mj-lt"/>
                <a:ea typeface="+mj-ea"/>
                <a:sym typeface="Calibri" panose="020F0502020204030204" pitchFamily="34" charset="0"/>
              </a:rPr>
              <a:t>70</a:t>
            </a:r>
            <a:r>
              <a:rPr lang="en-US" altLang="zh-CN" sz="1400" dirty="0">
                <a:latin typeface="+mj-lt"/>
                <a:ea typeface="+mj-ea"/>
                <a:sym typeface="Calibri" panose="020F0502020204030204" pitchFamily="34" charset="0"/>
              </a:rPr>
              <a:t>%</a:t>
            </a:r>
            <a:endParaRPr lang="zh-CN" altLang="en-US" sz="1400" dirty="0">
              <a:latin typeface="+mj-lt"/>
              <a:ea typeface="+mj-ea"/>
              <a:sym typeface="Calibri" panose="020F0502020204030204" pitchFamily="34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27A8E6D-5A7E-436B-8C17-07003953A1A3}"/>
              </a:ext>
            </a:extLst>
          </p:cNvPr>
          <p:cNvGrpSpPr/>
          <p:nvPr/>
        </p:nvGrpSpPr>
        <p:grpSpPr>
          <a:xfrm>
            <a:off x="6120546" y="4565710"/>
            <a:ext cx="3301459" cy="106803"/>
            <a:chOff x="3205018" y="2834524"/>
            <a:chExt cx="4285673" cy="167294"/>
          </a:xfrm>
        </p:grpSpPr>
        <p:sp>
          <p:nvSpPr>
            <p:cNvPr id="42" name="圆角矩形 30">
              <a:extLst>
                <a:ext uri="{FF2B5EF4-FFF2-40B4-BE49-F238E27FC236}">
                  <a16:creationId xmlns:a16="http://schemas.microsoft.com/office/drawing/2014/main" id="{8BE6646B-9044-4086-811C-93DBE77F101D}"/>
                </a:ext>
              </a:extLst>
            </p:cNvPr>
            <p:cNvSpPr/>
            <p:nvPr/>
          </p:nvSpPr>
          <p:spPr>
            <a:xfrm>
              <a:off x="3205018" y="2834524"/>
              <a:ext cx="4285673" cy="167286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圆角矩形 31">
              <a:extLst>
                <a:ext uri="{FF2B5EF4-FFF2-40B4-BE49-F238E27FC236}">
                  <a16:creationId xmlns:a16="http://schemas.microsoft.com/office/drawing/2014/main" id="{B9ABAF48-7A24-498D-9C80-D5F9DDA8EE75}"/>
                </a:ext>
              </a:extLst>
            </p:cNvPr>
            <p:cNvSpPr/>
            <p:nvPr/>
          </p:nvSpPr>
          <p:spPr>
            <a:xfrm>
              <a:off x="3205019" y="2834532"/>
              <a:ext cx="2628418" cy="167286"/>
            </a:xfrm>
            <a:prstGeom prst="roundRect">
              <a:avLst>
                <a:gd name="adj" fmla="val 50000"/>
              </a:avLst>
            </a:prstGeom>
            <a:solidFill>
              <a:srgbClr val="9ADE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1" name="矩形 4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id="{EC6D80A9-3818-452F-B74A-37B8DC16779B}"/>
              </a:ext>
            </a:extLst>
          </p:cNvPr>
          <p:cNvSpPr/>
          <p:nvPr/>
        </p:nvSpPr>
        <p:spPr>
          <a:xfrm>
            <a:off x="9830723" y="4333245"/>
            <a:ext cx="66004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>
                <a:latin typeface="+mj-lt"/>
                <a:ea typeface="+mj-ea"/>
                <a:sym typeface="Calibri" panose="020F0502020204030204" pitchFamily="34" charset="0"/>
              </a:rPr>
              <a:t>65</a:t>
            </a:r>
            <a:r>
              <a:rPr lang="en-US" altLang="zh-CN" sz="1400">
                <a:latin typeface="+mj-lt"/>
                <a:ea typeface="+mj-ea"/>
                <a:sym typeface="Calibri" panose="020F0502020204030204" pitchFamily="34" charset="0"/>
              </a:rPr>
              <a:t>%</a:t>
            </a:r>
            <a:endParaRPr lang="zh-CN" altLang="en-US" sz="1400"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1B2459C-ABBD-4761-AC16-87343E2607F5}"/>
              </a:ext>
            </a:extLst>
          </p:cNvPr>
          <p:cNvSpPr/>
          <p:nvPr/>
        </p:nvSpPr>
        <p:spPr>
          <a:xfrm>
            <a:off x="1542262" y="1056242"/>
            <a:ext cx="372540" cy="751840"/>
          </a:xfrm>
          <a:prstGeom prst="rect">
            <a:avLst/>
          </a:prstGeom>
          <a:solidFill>
            <a:srgbClr val="9AD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2" name="图片 31" descr="b87f9d005697d122650475ef9ebdac32">
            <a:extLst>
              <a:ext uri="{FF2B5EF4-FFF2-40B4-BE49-F238E27FC236}">
                <a16:creationId xmlns:a16="http://schemas.microsoft.com/office/drawing/2014/main" id="{A519DD39-2973-40A5-BD98-E3CE0CE70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049" y="1932551"/>
            <a:ext cx="3251835" cy="2439670"/>
          </a:xfrm>
          <a:prstGeom prst="rect">
            <a:avLst/>
          </a:prstGeom>
        </p:spPr>
      </p:pic>
      <p:sp>
        <p:nvSpPr>
          <p:cNvPr id="46" name="TextBox 13">
            <a:extLst>
              <a:ext uri="{FF2B5EF4-FFF2-40B4-BE49-F238E27FC236}">
                <a16:creationId xmlns:a16="http://schemas.microsoft.com/office/drawing/2014/main" id="{F6209002-BB14-478E-8244-C7CA61A05EBC}"/>
              </a:ext>
            </a:extLst>
          </p:cNvPr>
          <p:cNvSpPr txBox="1"/>
          <p:nvPr/>
        </p:nvSpPr>
        <p:spPr>
          <a:xfrm>
            <a:off x="6051473" y="1561002"/>
            <a:ext cx="4489440" cy="115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47" name="文本框 8">
            <a:extLst>
              <a:ext uri="{FF2B5EF4-FFF2-40B4-BE49-F238E27FC236}">
                <a16:creationId xmlns:a16="http://schemas.microsoft.com/office/drawing/2014/main" id="{2124F1FE-FC78-4317-BABF-283938B4825A}"/>
              </a:ext>
            </a:extLst>
          </p:cNvPr>
          <p:cNvSpPr txBox="1"/>
          <p:nvPr/>
        </p:nvSpPr>
        <p:spPr>
          <a:xfrm>
            <a:off x="6051473" y="1118124"/>
            <a:ext cx="255901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FDF99C90-463D-451C-9448-8A4F1476179F}"/>
              </a:ext>
            </a:extLst>
          </p:cNvPr>
          <p:cNvSpPr txBox="1"/>
          <p:nvPr/>
        </p:nvSpPr>
        <p:spPr>
          <a:xfrm>
            <a:off x="6120546" y="3485467"/>
            <a:ext cx="4325543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250B8A23-A975-42D3-B066-ECD3D88E0BD5}"/>
              </a:ext>
            </a:extLst>
          </p:cNvPr>
          <p:cNvSpPr txBox="1"/>
          <p:nvPr/>
        </p:nvSpPr>
        <p:spPr>
          <a:xfrm>
            <a:off x="6103116" y="4880011"/>
            <a:ext cx="4325543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</a:t>
            </a: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BD35D28C-9B83-45EA-B1F8-1519064C9BB7}"/>
              </a:ext>
            </a:extLst>
          </p:cNvPr>
          <p:cNvSpPr txBox="1"/>
          <p:nvPr/>
        </p:nvSpPr>
        <p:spPr>
          <a:xfrm>
            <a:off x="2126760" y="4111083"/>
            <a:ext cx="2182411" cy="127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loved any woman. And I've waited longer for you than I've waited for any woman. I love you more than I've ever loved any woman. </a:t>
            </a:r>
          </a:p>
        </p:txBody>
      </p:sp>
      <p:sp>
        <p:nvSpPr>
          <p:cNvPr id="51" name="文本框 8">
            <a:extLst>
              <a:ext uri="{FF2B5EF4-FFF2-40B4-BE49-F238E27FC236}">
                <a16:creationId xmlns:a16="http://schemas.microsoft.com/office/drawing/2014/main" id="{0A185ADE-B4C4-45DA-A62F-C7FD6C4C87F1}"/>
              </a:ext>
            </a:extLst>
          </p:cNvPr>
          <p:cNvSpPr txBox="1"/>
          <p:nvPr/>
        </p:nvSpPr>
        <p:spPr>
          <a:xfrm>
            <a:off x="2521248" y="1633097"/>
            <a:ext cx="142498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1696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A7F920-FA42-4B53-A240-895E6A074B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537AF76-7285-42B1-BFB6-E91BCC7D3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831" y="1074199"/>
            <a:ext cx="5283435" cy="3510006"/>
          </a:xfrm>
          <a:prstGeom prst="rect">
            <a:avLst/>
          </a:prstGeom>
        </p:spPr>
      </p:pic>
      <p:sp>
        <p:nvSpPr>
          <p:cNvPr id="4" name="文本框 7">
            <a:extLst>
              <a:ext uri="{FF2B5EF4-FFF2-40B4-BE49-F238E27FC236}">
                <a16:creationId xmlns:a16="http://schemas.microsoft.com/office/drawing/2014/main" id="{EB4481E9-0D47-4777-AA37-368E718369AC}"/>
              </a:ext>
            </a:extLst>
          </p:cNvPr>
          <p:cNvSpPr txBox="1"/>
          <p:nvPr/>
        </p:nvSpPr>
        <p:spPr>
          <a:xfrm>
            <a:off x="4931169" y="4085000"/>
            <a:ext cx="2659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 dirty="0">
                <a:latin typeface="Bodoni MT Black" panose="02070A03080606020203" pitchFamily="18" charset="0"/>
                <a:ea typeface="汉仪良品线简" panose="00020600040101010101" pitchFamily="18" charset="-122"/>
                <a:cs typeface="+mn-ea"/>
                <a:sym typeface="+mn-lt"/>
              </a:rPr>
              <a:t>Part 02</a:t>
            </a:r>
            <a:endParaRPr lang="zh-CN" altLang="en-US" sz="4000" b="1" dirty="0">
              <a:latin typeface="Bodoni MT Black" panose="02070A03080606020203" pitchFamily="18" charset="0"/>
              <a:ea typeface="汉仪良品线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6" name="文本框 9">
            <a:extLst>
              <a:ext uri="{FF2B5EF4-FFF2-40B4-BE49-F238E27FC236}">
                <a16:creationId xmlns:a16="http://schemas.microsoft.com/office/drawing/2014/main" id="{A36F3DE1-EB16-47C6-9A75-C353639B5C73}"/>
              </a:ext>
            </a:extLst>
          </p:cNvPr>
          <p:cNvSpPr txBox="1"/>
          <p:nvPr/>
        </p:nvSpPr>
        <p:spPr>
          <a:xfrm>
            <a:off x="4038119" y="5243268"/>
            <a:ext cx="4437676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</p:spTree>
    <p:extLst>
      <p:ext uri="{BB962C8B-B14F-4D97-AF65-F5344CB8AC3E}">
        <p14:creationId xmlns:p14="http://schemas.microsoft.com/office/powerpoint/2010/main" val="3206814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21">
            <a:extLst>
              <a:ext uri="{FF2B5EF4-FFF2-40B4-BE49-F238E27FC236}">
                <a16:creationId xmlns:a16="http://schemas.microsoft.com/office/drawing/2014/main" id="{FEAF1D28-4836-4DF2-A542-24FC2CD82820}"/>
              </a:ext>
            </a:extLst>
          </p:cNvPr>
          <p:cNvSpPr/>
          <p:nvPr/>
        </p:nvSpPr>
        <p:spPr>
          <a:xfrm>
            <a:off x="5788025" y="2152875"/>
            <a:ext cx="965200" cy="966787"/>
          </a:xfrm>
          <a:custGeom>
            <a:avLst/>
            <a:gdLst>
              <a:gd name="connsiteX0" fmla="*/ 139284 w 1050805"/>
              <a:gd name="connsiteY0" fmla="*/ 401828 h 1050805"/>
              <a:gd name="connsiteX1" fmla="*/ 401828 w 1050805"/>
              <a:gd name="connsiteY1" fmla="*/ 401828 h 1050805"/>
              <a:gd name="connsiteX2" fmla="*/ 401828 w 1050805"/>
              <a:gd name="connsiteY2" fmla="*/ 139284 h 1050805"/>
              <a:gd name="connsiteX3" fmla="*/ 648977 w 1050805"/>
              <a:gd name="connsiteY3" fmla="*/ 139284 h 1050805"/>
              <a:gd name="connsiteX4" fmla="*/ 648977 w 1050805"/>
              <a:gd name="connsiteY4" fmla="*/ 401828 h 1050805"/>
              <a:gd name="connsiteX5" fmla="*/ 911521 w 1050805"/>
              <a:gd name="connsiteY5" fmla="*/ 401828 h 1050805"/>
              <a:gd name="connsiteX6" fmla="*/ 911521 w 1050805"/>
              <a:gd name="connsiteY6" fmla="*/ 648977 h 1050805"/>
              <a:gd name="connsiteX7" fmla="*/ 648977 w 1050805"/>
              <a:gd name="connsiteY7" fmla="*/ 648977 h 1050805"/>
              <a:gd name="connsiteX8" fmla="*/ 648977 w 1050805"/>
              <a:gd name="connsiteY8" fmla="*/ 911521 h 1050805"/>
              <a:gd name="connsiteX9" fmla="*/ 401828 w 1050805"/>
              <a:gd name="connsiteY9" fmla="*/ 911521 h 1050805"/>
              <a:gd name="connsiteX10" fmla="*/ 401828 w 1050805"/>
              <a:gd name="connsiteY10" fmla="*/ 648977 h 1050805"/>
              <a:gd name="connsiteX11" fmla="*/ 139284 w 1050805"/>
              <a:gd name="connsiteY11" fmla="*/ 648977 h 1050805"/>
              <a:gd name="connsiteX12" fmla="*/ 139284 w 1050805"/>
              <a:gd name="connsiteY12" fmla="*/ 401828 h 105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50805" h="1050805">
                <a:moveTo>
                  <a:pt x="139284" y="401828"/>
                </a:moveTo>
                <a:lnTo>
                  <a:pt x="401828" y="401828"/>
                </a:lnTo>
                <a:lnTo>
                  <a:pt x="401828" y="139284"/>
                </a:lnTo>
                <a:lnTo>
                  <a:pt x="648977" y="139284"/>
                </a:lnTo>
                <a:lnTo>
                  <a:pt x="648977" y="401828"/>
                </a:lnTo>
                <a:lnTo>
                  <a:pt x="911521" y="401828"/>
                </a:lnTo>
                <a:lnTo>
                  <a:pt x="911521" y="648977"/>
                </a:lnTo>
                <a:lnTo>
                  <a:pt x="648977" y="648977"/>
                </a:lnTo>
                <a:lnTo>
                  <a:pt x="648977" y="911521"/>
                </a:lnTo>
                <a:lnTo>
                  <a:pt x="401828" y="911521"/>
                </a:lnTo>
                <a:lnTo>
                  <a:pt x="401828" y="648977"/>
                </a:lnTo>
                <a:lnTo>
                  <a:pt x="139284" y="648977"/>
                </a:lnTo>
                <a:lnTo>
                  <a:pt x="139284" y="40182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9284" tIns="401828" rIns="139284" bIns="401828" spcCol="127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556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17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任意多边形 23">
            <a:extLst>
              <a:ext uri="{FF2B5EF4-FFF2-40B4-BE49-F238E27FC236}">
                <a16:creationId xmlns:a16="http://schemas.microsoft.com/office/drawing/2014/main" id="{F34D8618-AF3E-4778-BBD9-0449002ED178}"/>
              </a:ext>
            </a:extLst>
          </p:cNvPr>
          <p:cNvSpPr/>
          <p:nvPr/>
        </p:nvSpPr>
        <p:spPr>
          <a:xfrm>
            <a:off x="8710613" y="2184625"/>
            <a:ext cx="965200" cy="966787"/>
          </a:xfrm>
          <a:custGeom>
            <a:avLst/>
            <a:gdLst>
              <a:gd name="connsiteX0" fmla="*/ 139284 w 1050805"/>
              <a:gd name="connsiteY0" fmla="*/ 216466 h 1050805"/>
              <a:gd name="connsiteX1" fmla="*/ 911521 w 1050805"/>
              <a:gd name="connsiteY1" fmla="*/ 216466 h 1050805"/>
              <a:gd name="connsiteX2" fmla="*/ 911521 w 1050805"/>
              <a:gd name="connsiteY2" fmla="*/ 463615 h 1050805"/>
              <a:gd name="connsiteX3" fmla="*/ 139284 w 1050805"/>
              <a:gd name="connsiteY3" fmla="*/ 463615 h 1050805"/>
              <a:gd name="connsiteX4" fmla="*/ 139284 w 1050805"/>
              <a:gd name="connsiteY4" fmla="*/ 216466 h 1050805"/>
              <a:gd name="connsiteX5" fmla="*/ 139284 w 1050805"/>
              <a:gd name="connsiteY5" fmla="*/ 587190 h 1050805"/>
              <a:gd name="connsiteX6" fmla="*/ 911521 w 1050805"/>
              <a:gd name="connsiteY6" fmla="*/ 587190 h 1050805"/>
              <a:gd name="connsiteX7" fmla="*/ 911521 w 1050805"/>
              <a:gd name="connsiteY7" fmla="*/ 834339 h 1050805"/>
              <a:gd name="connsiteX8" fmla="*/ 139284 w 1050805"/>
              <a:gd name="connsiteY8" fmla="*/ 834339 h 1050805"/>
              <a:gd name="connsiteX9" fmla="*/ 139284 w 1050805"/>
              <a:gd name="connsiteY9" fmla="*/ 587190 h 105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0805" h="1050805">
                <a:moveTo>
                  <a:pt x="139284" y="216466"/>
                </a:moveTo>
                <a:lnTo>
                  <a:pt x="911521" y="216466"/>
                </a:lnTo>
                <a:lnTo>
                  <a:pt x="911521" y="463615"/>
                </a:lnTo>
                <a:lnTo>
                  <a:pt x="139284" y="463615"/>
                </a:lnTo>
                <a:lnTo>
                  <a:pt x="139284" y="216466"/>
                </a:lnTo>
                <a:close/>
                <a:moveTo>
                  <a:pt x="139284" y="587190"/>
                </a:moveTo>
                <a:lnTo>
                  <a:pt x="911521" y="587190"/>
                </a:lnTo>
                <a:lnTo>
                  <a:pt x="911521" y="834339"/>
                </a:lnTo>
                <a:lnTo>
                  <a:pt x="139284" y="834339"/>
                </a:lnTo>
                <a:lnTo>
                  <a:pt x="139284" y="58719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9284" tIns="216466" rIns="139284" bIns="216466" spcCol="127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955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4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6DF1A80-D0E4-43BE-9F93-169CCD3EAD7C}"/>
              </a:ext>
            </a:extLst>
          </p:cNvPr>
          <p:cNvGrpSpPr/>
          <p:nvPr/>
        </p:nvGrpSpPr>
        <p:grpSpPr bwMode="auto">
          <a:xfrm>
            <a:off x="9964738" y="1978250"/>
            <a:ext cx="1316037" cy="1316037"/>
            <a:chOff x="9745860" y="2595810"/>
            <a:chExt cx="1315421" cy="1315421"/>
          </a:xfrm>
          <a:solidFill>
            <a:srgbClr val="9ADEEB"/>
          </a:solidFill>
        </p:grpSpPr>
        <p:sp>
          <p:nvSpPr>
            <p:cNvPr id="33" name="任意多边形 24">
              <a:extLst>
                <a:ext uri="{FF2B5EF4-FFF2-40B4-BE49-F238E27FC236}">
                  <a16:creationId xmlns:a16="http://schemas.microsoft.com/office/drawing/2014/main" id="{190B95B1-794C-40E8-92DC-E10CB4583030}"/>
                </a:ext>
              </a:extLst>
            </p:cNvPr>
            <p:cNvSpPr/>
            <p:nvPr/>
          </p:nvSpPr>
          <p:spPr>
            <a:xfrm>
              <a:off x="9745860" y="2595810"/>
              <a:ext cx="1315421" cy="1315421"/>
            </a:xfrm>
            <a:custGeom>
              <a:avLst/>
              <a:gdLst>
                <a:gd name="connsiteX0" fmla="*/ 0 w 1811734"/>
                <a:gd name="connsiteY0" fmla="*/ 905867 h 1811734"/>
                <a:gd name="connsiteX1" fmla="*/ 905867 w 1811734"/>
                <a:gd name="connsiteY1" fmla="*/ 0 h 1811734"/>
                <a:gd name="connsiteX2" fmla="*/ 1811734 w 1811734"/>
                <a:gd name="connsiteY2" fmla="*/ 905867 h 1811734"/>
                <a:gd name="connsiteX3" fmla="*/ 905867 w 1811734"/>
                <a:gd name="connsiteY3" fmla="*/ 1811734 h 1811734"/>
                <a:gd name="connsiteX4" fmla="*/ 0 w 1811734"/>
                <a:gd name="connsiteY4" fmla="*/ 905867 h 181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1734" h="1811734">
                  <a:moveTo>
                    <a:pt x="0" y="905867"/>
                  </a:moveTo>
                  <a:cubicBezTo>
                    <a:pt x="0" y="405570"/>
                    <a:pt x="405570" y="0"/>
                    <a:pt x="905867" y="0"/>
                  </a:cubicBezTo>
                  <a:cubicBezTo>
                    <a:pt x="1406164" y="0"/>
                    <a:pt x="1811734" y="405570"/>
                    <a:pt x="1811734" y="905867"/>
                  </a:cubicBezTo>
                  <a:cubicBezTo>
                    <a:pt x="1811734" y="1406164"/>
                    <a:pt x="1406164" y="1811734"/>
                    <a:pt x="905867" y="1811734"/>
                  </a:cubicBezTo>
                  <a:cubicBezTo>
                    <a:pt x="405570" y="1811734"/>
                    <a:pt x="0" y="1406164"/>
                    <a:pt x="0" y="90586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12312" tIns="312312" rIns="312312" bIns="312312" spcCol="127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446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7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74">
              <a:extLst>
                <a:ext uri="{FF2B5EF4-FFF2-40B4-BE49-F238E27FC236}">
                  <a16:creationId xmlns:a16="http://schemas.microsoft.com/office/drawing/2014/main" id="{E8738972-BEC5-40DB-9D7F-4AA1C9DC59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34443" y="3109100"/>
              <a:ext cx="538255" cy="351936"/>
            </a:xfrm>
            <a:custGeom>
              <a:avLst/>
              <a:gdLst>
                <a:gd name="T0" fmla="*/ 2147483647 w 99"/>
                <a:gd name="T1" fmla="*/ 2147483647 h 65"/>
                <a:gd name="T2" fmla="*/ 2147483647 w 99"/>
                <a:gd name="T3" fmla="*/ 2147483647 h 65"/>
                <a:gd name="T4" fmla="*/ 2147483647 w 99"/>
                <a:gd name="T5" fmla="*/ 2147483647 h 65"/>
                <a:gd name="T6" fmla="*/ 2147483647 w 99"/>
                <a:gd name="T7" fmla="*/ 2147483647 h 65"/>
                <a:gd name="T8" fmla="*/ 2147483647 w 99"/>
                <a:gd name="T9" fmla="*/ 2147483647 h 65"/>
                <a:gd name="T10" fmla="*/ 2147483647 w 99"/>
                <a:gd name="T11" fmla="*/ 2147483647 h 65"/>
                <a:gd name="T12" fmla="*/ 2147483647 w 99"/>
                <a:gd name="T13" fmla="*/ 2147483647 h 65"/>
                <a:gd name="T14" fmla="*/ 2147483647 w 99"/>
                <a:gd name="T15" fmla="*/ 2147483647 h 65"/>
                <a:gd name="T16" fmla="*/ 2147483647 w 99"/>
                <a:gd name="T17" fmla="*/ 2147483647 h 65"/>
                <a:gd name="T18" fmla="*/ 2147483647 w 99"/>
                <a:gd name="T19" fmla="*/ 2147483647 h 65"/>
                <a:gd name="T20" fmla="*/ 2147483647 w 99"/>
                <a:gd name="T21" fmla="*/ 2147483647 h 65"/>
                <a:gd name="T22" fmla="*/ 2147483647 w 99"/>
                <a:gd name="T23" fmla="*/ 2147483647 h 65"/>
                <a:gd name="T24" fmla="*/ 2147483647 w 99"/>
                <a:gd name="T25" fmla="*/ 2147483647 h 65"/>
                <a:gd name="T26" fmla="*/ 2147483647 w 99"/>
                <a:gd name="T27" fmla="*/ 2147483647 h 65"/>
                <a:gd name="T28" fmla="*/ 2147483647 w 99"/>
                <a:gd name="T29" fmla="*/ 2147483647 h 65"/>
                <a:gd name="T30" fmla="*/ 2147483647 w 99"/>
                <a:gd name="T31" fmla="*/ 2147483647 h 65"/>
                <a:gd name="T32" fmla="*/ 2147483647 w 99"/>
                <a:gd name="T33" fmla="*/ 2147483647 h 65"/>
                <a:gd name="T34" fmla="*/ 2147483647 w 99"/>
                <a:gd name="T35" fmla="*/ 0 h 65"/>
                <a:gd name="T36" fmla="*/ 2147483647 w 99"/>
                <a:gd name="T37" fmla="*/ 2147483647 h 65"/>
                <a:gd name="T38" fmla="*/ 2147483647 w 99"/>
                <a:gd name="T39" fmla="*/ 2147483647 h 65"/>
                <a:gd name="T40" fmla="*/ 2147483647 w 99"/>
                <a:gd name="T41" fmla="*/ 2147483647 h 65"/>
                <a:gd name="T42" fmla="*/ 0 w 99"/>
                <a:gd name="T43" fmla="*/ 2147483647 h 65"/>
                <a:gd name="T44" fmla="*/ 2147483647 w 99"/>
                <a:gd name="T45" fmla="*/ 2147483647 h 65"/>
                <a:gd name="T46" fmla="*/ 2147483647 w 99"/>
                <a:gd name="T47" fmla="*/ 2147483647 h 65"/>
                <a:gd name="T48" fmla="*/ 2147483647 w 99"/>
                <a:gd name="T49" fmla="*/ 2147483647 h 65"/>
                <a:gd name="T50" fmla="*/ 2147483647 w 99"/>
                <a:gd name="T51" fmla="*/ 2147483647 h 65"/>
                <a:gd name="T52" fmla="*/ 2147483647 w 99"/>
                <a:gd name="T53" fmla="*/ 2147483647 h 65"/>
                <a:gd name="T54" fmla="*/ 2147483647 w 99"/>
                <a:gd name="T55" fmla="*/ 2147483647 h 65"/>
                <a:gd name="T56" fmla="*/ 2147483647 w 99"/>
                <a:gd name="T57" fmla="*/ 2147483647 h 65"/>
                <a:gd name="T58" fmla="*/ 2147483647 w 99"/>
                <a:gd name="T59" fmla="*/ 2147483647 h 65"/>
                <a:gd name="T60" fmla="*/ 2147483647 w 99"/>
                <a:gd name="T61" fmla="*/ 2147483647 h 65"/>
                <a:gd name="T62" fmla="*/ 2147483647 w 99"/>
                <a:gd name="T63" fmla="*/ 2147483647 h 65"/>
                <a:gd name="T64" fmla="*/ 2147483647 w 99"/>
                <a:gd name="T65" fmla="*/ 2147483647 h 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FEE9F8B-9FBB-4F35-AE4F-7401DC4683A1}"/>
              </a:ext>
            </a:extLst>
          </p:cNvPr>
          <p:cNvGrpSpPr/>
          <p:nvPr/>
        </p:nvGrpSpPr>
        <p:grpSpPr bwMode="auto">
          <a:xfrm>
            <a:off x="7064375" y="1978250"/>
            <a:ext cx="1314450" cy="1316037"/>
            <a:chOff x="6844606" y="2595810"/>
            <a:chExt cx="1315421" cy="1315421"/>
          </a:xfrm>
          <a:solidFill>
            <a:srgbClr val="9ADEEB"/>
          </a:solidFill>
        </p:grpSpPr>
        <p:sp>
          <p:nvSpPr>
            <p:cNvPr id="31" name="任意多边形 22">
              <a:extLst>
                <a:ext uri="{FF2B5EF4-FFF2-40B4-BE49-F238E27FC236}">
                  <a16:creationId xmlns:a16="http://schemas.microsoft.com/office/drawing/2014/main" id="{446E1AB6-785F-4CE1-AE59-8632465D73AD}"/>
                </a:ext>
              </a:extLst>
            </p:cNvPr>
            <p:cNvSpPr/>
            <p:nvPr/>
          </p:nvSpPr>
          <p:spPr>
            <a:xfrm>
              <a:off x="6844606" y="2595810"/>
              <a:ext cx="1315421" cy="1315421"/>
            </a:xfrm>
            <a:custGeom>
              <a:avLst/>
              <a:gdLst>
                <a:gd name="connsiteX0" fmla="*/ 0 w 1811734"/>
                <a:gd name="connsiteY0" fmla="*/ 905867 h 1811734"/>
                <a:gd name="connsiteX1" fmla="*/ 905867 w 1811734"/>
                <a:gd name="connsiteY1" fmla="*/ 0 h 1811734"/>
                <a:gd name="connsiteX2" fmla="*/ 1811734 w 1811734"/>
                <a:gd name="connsiteY2" fmla="*/ 905867 h 1811734"/>
                <a:gd name="connsiteX3" fmla="*/ 905867 w 1811734"/>
                <a:gd name="connsiteY3" fmla="*/ 1811734 h 1811734"/>
                <a:gd name="connsiteX4" fmla="*/ 0 w 1811734"/>
                <a:gd name="connsiteY4" fmla="*/ 905867 h 181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1734" h="1811734">
                  <a:moveTo>
                    <a:pt x="0" y="905867"/>
                  </a:moveTo>
                  <a:cubicBezTo>
                    <a:pt x="0" y="405570"/>
                    <a:pt x="405570" y="0"/>
                    <a:pt x="905867" y="0"/>
                  </a:cubicBezTo>
                  <a:cubicBezTo>
                    <a:pt x="1406164" y="0"/>
                    <a:pt x="1811734" y="405570"/>
                    <a:pt x="1811734" y="905867"/>
                  </a:cubicBezTo>
                  <a:cubicBezTo>
                    <a:pt x="1811734" y="1406164"/>
                    <a:pt x="1406164" y="1811734"/>
                    <a:pt x="905867" y="1811734"/>
                  </a:cubicBezTo>
                  <a:cubicBezTo>
                    <a:pt x="405570" y="1811734"/>
                    <a:pt x="0" y="1406164"/>
                    <a:pt x="0" y="90586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09772" tIns="309772" rIns="309772" bIns="309772" spcCol="127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5557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03713FEB-A204-4938-8903-BD460EE8EE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01045" y="3020541"/>
              <a:ext cx="402542" cy="529054"/>
            </a:xfrm>
            <a:custGeom>
              <a:avLst/>
              <a:gdLst>
                <a:gd name="T0" fmla="*/ 2147483647 w 74"/>
                <a:gd name="T1" fmla="*/ 0 h 97"/>
                <a:gd name="T2" fmla="*/ 2147483647 w 74"/>
                <a:gd name="T3" fmla="*/ 2147483647 h 97"/>
                <a:gd name="T4" fmla="*/ 2147483647 w 74"/>
                <a:gd name="T5" fmla="*/ 2147483647 h 97"/>
                <a:gd name="T6" fmla="*/ 2147483647 w 74"/>
                <a:gd name="T7" fmla="*/ 2147483647 h 97"/>
                <a:gd name="T8" fmla="*/ 2147483647 w 74"/>
                <a:gd name="T9" fmla="*/ 2147483647 h 97"/>
                <a:gd name="T10" fmla="*/ 2147483647 w 74"/>
                <a:gd name="T11" fmla="*/ 2147483647 h 97"/>
                <a:gd name="T12" fmla="*/ 2147483647 w 74"/>
                <a:gd name="T13" fmla="*/ 2147483647 h 97"/>
                <a:gd name="T14" fmla="*/ 2147483647 w 74"/>
                <a:gd name="T15" fmla="*/ 2147483647 h 97"/>
                <a:gd name="T16" fmla="*/ 2147483647 w 74"/>
                <a:gd name="T17" fmla="*/ 2147483647 h 97"/>
                <a:gd name="T18" fmla="*/ 2147483647 w 74"/>
                <a:gd name="T19" fmla="*/ 2147483647 h 97"/>
                <a:gd name="T20" fmla="*/ 2147483647 w 74"/>
                <a:gd name="T21" fmla="*/ 2147483647 h 97"/>
                <a:gd name="T22" fmla="*/ 2147483647 w 74"/>
                <a:gd name="T23" fmla="*/ 2147483647 h 97"/>
                <a:gd name="T24" fmla="*/ 2147483647 w 74"/>
                <a:gd name="T25" fmla="*/ 2147483647 h 97"/>
                <a:gd name="T26" fmla="*/ 2147483647 w 74"/>
                <a:gd name="T27" fmla="*/ 2147483647 h 97"/>
                <a:gd name="T28" fmla="*/ 2147483647 w 74"/>
                <a:gd name="T29" fmla="*/ 2147483647 h 97"/>
                <a:gd name="T30" fmla="*/ 0 w 74"/>
                <a:gd name="T31" fmla="*/ 2147483647 h 97"/>
                <a:gd name="T32" fmla="*/ 2147483647 w 74"/>
                <a:gd name="T33" fmla="*/ 2147483647 h 97"/>
                <a:gd name="T34" fmla="*/ 2147483647 w 74"/>
                <a:gd name="T35" fmla="*/ 0 h 97"/>
                <a:gd name="T36" fmla="*/ 2147483647 w 74"/>
                <a:gd name="T37" fmla="*/ 2147483647 h 97"/>
                <a:gd name="T38" fmla="*/ 2147483647 w 74"/>
                <a:gd name="T39" fmla="*/ 2147483647 h 97"/>
                <a:gd name="T40" fmla="*/ 2147483647 w 74"/>
                <a:gd name="T41" fmla="*/ 2147483647 h 97"/>
                <a:gd name="T42" fmla="*/ 2147483647 w 74"/>
                <a:gd name="T43" fmla="*/ 2147483647 h 97"/>
                <a:gd name="T44" fmla="*/ 2147483647 w 74"/>
                <a:gd name="T45" fmla="*/ 2147483647 h 97"/>
                <a:gd name="T46" fmla="*/ 2147483647 w 74"/>
                <a:gd name="T47" fmla="*/ 2147483647 h 97"/>
                <a:gd name="T48" fmla="*/ 2147483647 w 74"/>
                <a:gd name="T49" fmla="*/ 2147483647 h 97"/>
                <a:gd name="T50" fmla="*/ 2147483647 w 74"/>
                <a:gd name="T51" fmla="*/ 2147483647 h 97"/>
                <a:gd name="T52" fmla="*/ 2147483647 w 74"/>
                <a:gd name="T53" fmla="*/ 2147483647 h 97"/>
                <a:gd name="T54" fmla="*/ 2147483647 w 74"/>
                <a:gd name="T55" fmla="*/ 2147483647 h 97"/>
                <a:gd name="T56" fmla="*/ 2147483647 w 74"/>
                <a:gd name="T57" fmla="*/ 2147483647 h 97"/>
                <a:gd name="T58" fmla="*/ 2147483647 w 74"/>
                <a:gd name="T59" fmla="*/ 2147483647 h 97"/>
                <a:gd name="T60" fmla="*/ 2147483647 w 74"/>
                <a:gd name="T61" fmla="*/ 2147483647 h 97"/>
                <a:gd name="T62" fmla="*/ 2147483647 w 74"/>
                <a:gd name="T63" fmla="*/ 2147483647 h 97"/>
                <a:gd name="T64" fmla="*/ 2147483647 w 74"/>
                <a:gd name="T65" fmla="*/ 2147483647 h 97"/>
                <a:gd name="T66" fmla="*/ 2147483647 w 74"/>
                <a:gd name="T67" fmla="*/ 2147483647 h 97"/>
                <a:gd name="T68" fmla="*/ 2147483647 w 74"/>
                <a:gd name="T69" fmla="*/ 2147483647 h 97"/>
                <a:gd name="T70" fmla="*/ 2147483647 w 74"/>
                <a:gd name="T71" fmla="*/ 2147483647 h 97"/>
                <a:gd name="T72" fmla="*/ 2147483647 w 74"/>
                <a:gd name="T73" fmla="*/ 2147483647 h 97"/>
                <a:gd name="T74" fmla="*/ 2147483647 w 74"/>
                <a:gd name="T75" fmla="*/ 2147483647 h 97"/>
                <a:gd name="T76" fmla="*/ 2147483647 w 74"/>
                <a:gd name="T77" fmla="*/ 2147483647 h 97"/>
                <a:gd name="T78" fmla="*/ 2147483647 w 74"/>
                <a:gd name="T79" fmla="*/ 2147483647 h 97"/>
                <a:gd name="T80" fmla="*/ 2147483647 w 74"/>
                <a:gd name="T81" fmla="*/ 2147483647 h 97"/>
                <a:gd name="T82" fmla="*/ 2147483647 w 74"/>
                <a:gd name="T83" fmla="*/ 2147483647 h 97"/>
                <a:gd name="T84" fmla="*/ 2147483647 w 74"/>
                <a:gd name="T85" fmla="*/ 2147483647 h 97"/>
                <a:gd name="T86" fmla="*/ 2147483647 w 74"/>
                <a:gd name="T87" fmla="*/ 2147483647 h 97"/>
                <a:gd name="T88" fmla="*/ 2147483647 w 74"/>
                <a:gd name="T89" fmla="*/ 2147483647 h 97"/>
                <a:gd name="T90" fmla="*/ 2147483647 w 74"/>
                <a:gd name="T91" fmla="*/ 2147483647 h 97"/>
                <a:gd name="T92" fmla="*/ 2147483647 w 74"/>
                <a:gd name="T93" fmla="*/ 2147483647 h 97"/>
                <a:gd name="T94" fmla="*/ 2147483647 w 74"/>
                <a:gd name="T95" fmla="*/ 2147483647 h 97"/>
                <a:gd name="T96" fmla="*/ 2147483647 w 74"/>
                <a:gd name="T97" fmla="*/ 2147483647 h 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6395A0E-B64A-4DD3-B16F-7D627A8F3D1B}"/>
              </a:ext>
            </a:extLst>
          </p:cNvPr>
          <p:cNvGrpSpPr/>
          <p:nvPr/>
        </p:nvGrpSpPr>
        <p:grpSpPr bwMode="auto">
          <a:xfrm>
            <a:off x="4162425" y="1978250"/>
            <a:ext cx="1316038" cy="1316037"/>
            <a:chOff x="3943351" y="2595810"/>
            <a:chExt cx="1315421" cy="1315421"/>
          </a:xfrm>
          <a:solidFill>
            <a:srgbClr val="9ADEEB"/>
          </a:solidFill>
        </p:grpSpPr>
        <p:sp>
          <p:nvSpPr>
            <p:cNvPr id="29" name="任意多边形 20">
              <a:extLst>
                <a:ext uri="{FF2B5EF4-FFF2-40B4-BE49-F238E27FC236}">
                  <a16:creationId xmlns:a16="http://schemas.microsoft.com/office/drawing/2014/main" id="{331DA5FB-2D6D-414C-B9B5-BD7CD0BFE836}"/>
                </a:ext>
              </a:extLst>
            </p:cNvPr>
            <p:cNvSpPr/>
            <p:nvPr/>
          </p:nvSpPr>
          <p:spPr>
            <a:xfrm>
              <a:off x="3943351" y="2595810"/>
              <a:ext cx="1315421" cy="1315421"/>
            </a:xfrm>
            <a:custGeom>
              <a:avLst/>
              <a:gdLst>
                <a:gd name="connsiteX0" fmla="*/ 0 w 1811734"/>
                <a:gd name="connsiteY0" fmla="*/ 905867 h 1811734"/>
                <a:gd name="connsiteX1" fmla="*/ 905867 w 1811734"/>
                <a:gd name="connsiteY1" fmla="*/ 0 h 1811734"/>
                <a:gd name="connsiteX2" fmla="*/ 1811734 w 1811734"/>
                <a:gd name="connsiteY2" fmla="*/ 905867 h 1811734"/>
                <a:gd name="connsiteX3" fmla="*/ 905867 w 1811734"/>
                <a:gd name="connsiteY3" fmla="*/ 1811734 h 1811734"/>
                <a:gd name="connsiteX4" fmla="*/ 0 w 1811734"/>
                <a:gd name="connsiteY4" fmla="*/ 905867 h 181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1734" h="1811734">
                  <a:moveTo>
                    <a:pt x="0" y="905867"/>
                  </a:moveTo>
                  <a:cubicBezTo>
                    <a:pt x="0" y="405570"/>
                    <a:pt x="405570" y="0"/>
                    <a:pt x="905867" y="0"/>
                  </a:cubicBezTo>
                  <a:cubicBezTo>
                    <a:pt x="1406164" y="0"/>
                    <a:pt x="1811734" y="405570"/>
                    <a:pt x="1811734" y="905867"/>
                  </a:cubicBezTo>
                  <a:cubicBezTo>
                    <a:pt x="1811734" y="1406164"/>
                    <a:pt x="1406164" y="1811734"/>
                    <a:pt x="905867" y="1811734"/>
                  </a:cubicBezTo>
                  <a:cubicBezTo>
                    <a:pt x="405570" y="1811734"/>
                    <a:pt x="0" y="1406164"/>
                    <a:pt x="0" y="90586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16122" tIns="316122" rIns="316122" bIns="316122" spcCol="127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778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71">
              <a:extLst>
                <a:ext uri="{FF2B5EF4-FFF2-40B4-BE49-F238E27FC236}">
                  <a16:creationId xmlns:a16="http://schemas.microsoft.com/office/drawing/2014/main" id="{31C19E25-44ED-4151-AC70-D7E1EDAFAB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5735" y="2983242"/>
              <a:ext cx="510652" cy="540555"/>
            </a:xfrm>
            <a:custGeom>
              <a:avLst/>
              <a:gdLst>
                <a:gd name="T0" fmla="*/ 2147483647 w 222"/>
                <a:gd name="T1" fmla="*/ 2147483647 h 235"/>
                <a:gd name="T2" fmla="*/ 2147483647 w 222"/>
                <a:gd name="T3" fmla="*/ 2147483647 h 235"/>
                <a:gd name="T4" fmla="*/ 2147483647 w 222"/>
                <a:gd name="T5" fmla="*/ 2147483647 h 235"/>
                <a:gd name="T6" fmla="*/ 2147483647 w 222"/>
                <a:gd name="T7" fmla="*/ 2147483647 h 235"/>
                <a:gd name="T8" fmla="*/ 2147483647 w 222"/>
                <a:gd name="T9" fmla="*/ 2147483647 h 235"/>
                <a:gd name="T10" fmla="*/ 2147483647 w 222"/>
                <a:gd name="T11" fmla="*/ 2147483647 h 235"/>
                <a:gd name="T12" fmla="*/ 2147483647 w 222"/>
                <a:gd name="T13" fmla="*/ 2147483647 h 235"/>
                <a:gd name="T14" fmla="*/ 2147483647 w 222"/>
                <a:gd name="T15" fmla="*/ 2147483647 h 235"/>
                <a:gd name="T16" fmla="*/ 2147483647 w 222"/>
                <a:gd name="T17" fmla="*/ 2147483647 h 235"/>
                <a:gd name="T18" fmla="*/ 2147483647 w 222"/>
                <a:gd name="T19" fmla="*/ 2147483647 h 235"/>
                <a:gd name="T20" fmla="*/ 2147483647 w 222"/>
                <a:gd name="T21" fmla="*/ 2147483647 h 235"/>
                <a:gd name="T22" fmla="*/ 2147483647 w 222"/>
                <a:gd name="T23" fmla="*/ 2147483647 h 235"/>
                <a:gd name="T24" fmla="*/ 2147483647 w 222"/>
                <a:gd name="T25" fmla="*/ 2147483647 h 235"/>
                <a:gd name="T26" fmla="*/ 2147483647 w 222"/>
                <a:gd name="T27" fmla="*/ 0 h 235"/>
                <a:gd name="T28" fmla="*/ 2147483647 w 222"/>
                <a:gd name="T29" fmla="*/ 0 h 235"/>
                <a:gd name="T30" fmla="*/ 2147483647 w 222"/>
                <a:gd name="T31" fmla="*/ 2147483647 h 235"/>
                <a:gd name="T32" fmla="*/ 2147483647 w 222"/>
                <a:gd name="T33" fmla="*/ 2147483647 h 235"/>
                <a:gd name="T34" fmla="*/ 2147483647 w 222"/>
                <a:gd name="T35" fmla="*/ 2147483647 h 235"/>
                <a:gd name="T36" fmla="*/ 2147483647 w 222"/>
                <a:gd name="T37" fmla="*/ 2147483647 h 235"/>
                <a:gd name="T38" fmla="*/ 2147483647 w 222"/>
                <a:gd name="T39" fmla="*/ 2147483647 h 235"/>
                <a:gd name="T40" fmla="*/ 2147483647 w 222"/>
                <a:gd name="T41" fmla="*/ 2147483647 h 235"/>
                <a:gd name="T42" fmla="*/ 2147483647 w 222"/>
                <a:gd name="T43" fmla="*/ 2147483647 h 235"/>
                <a:gd name="T44" fmla="*/ 0 w 222"/>
                <a:gd name="T45" fmla="*/ 2147483647 h 235"/>
                <a:gd name="T46" fmla="*/ 0 w 222"/>
                <a:gd name="T47" fmla="*/ 2147483647 h 235"/>
                <a:gd name="T48" fmla="*/ 2147483647 w 222"/>
                <a:gd name="T49" fmla="*/ 2147483647 h 235"/>
                <a:gd name="T50" fmla="*/ 2147483647 w 222"/>
                <a:gd name="T51" fmla="*/ 2147483647 h 235"/>
                <a:gd name="T52" fmla="*/ 2147483647 w 222"/>
                <a:gd name="T53" fmla="*/ 2147483647 h 235"/>
                <a:gd name="T54" fmla="*/ 2147483647 w 222"/>
                <a:gd name="T55" fmla="*/ 2147483647 h 235"/>
                <a:gd name="T56" fmla="*/ 2147483647 w 222"/>
                <a:gd name="T57" fmla="*/ 2147483647 h 235"/>
                <a:gd name="T58" fmla="*/ 2147483647 w 222"/>
                <a:gd name="T59" fmla="*/ 2147483647 h 235"/>
                <a:gd name="T60" fmla="*/ 2147483647 w 222"/>
                <a:gd name="T61" fmla="*/ 2147483647 h 235"/>
                <a:gd name="T62" fmla="*/ 2147483647 w 222"/>
                <a:gd name="T63" fmla="*/ 2147483647 h 235"/>
                <a:gd name="T64" fmla="*/ 2147483647 w 222"/>
                <a:gd name="T65" fmla="*/ 2147483647 h 235"/>
                <a:gd name="T66" fmla="*/ 2147483647 w 222"/>
                <a:gd name="T67" fmla="*/ 2147483647 h 235"/>
                <a:gd name="T68" fmla="*/ 2147483647 w 222"/>
                <a:gd name="T69" fmla="*/ 2147483647 h 235"/>
                <a:gd name="T70" fmla="*/ 2147483647 w 222"/>
                <a:gd name="T71" fmla="*/ 2147483647 h 235"/>
                <a:gd name="T72" fmla="*/ 2147483647 w 222"/>
                <a:gd name="T73" fmla="*/ 2147483647 h 235"/>
                <a:gd name="T74" fmla="*/ 2147483647 w 222"/>
                <a:gd name="T75" fmla="*/ 2147483647 h 235"/>
                <a:gd name="T76" fmla="*/ 2147483647 w 222"/>
                <a:gd name="T77" fmla="*/ 2147483647 h 235"/>
                <a:gd name="T78" fmla="*/ 2147483647 w 222"/>
                <a:gd name="T79" fmla="*/ 2147483647 h 235"/>
                <a:gd name="T80" fmla="*/ 2147483647 w 222"/>
                <a:gd name="T81" fmla="*/ 2147483647 h 2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22" h="235">
                  <a:moveTo>
                    <a:pt x="151" y="19"/>
                  </a:moveTo>
                  <a:lnTo>
                    <a:pt x="170" y="29"/>
                  </a:lnTo>
                  <a:lnTo>
                    <a:pt x="203" y="19"/>
                  </a:lnTo>
                  <a:lnTo>
                    <a:pt x="182" y="7"/>
                  </a:lnTo>
                  <a:lnTo>
                    <a:pt x="151" y="19"/>
                  </a:lnTo>
                  <a:close/>
                  <a:moveTo>
                    <a:pt x="31" y="171"/>
                  </a:moveTo>
                  <a:lnTo>
                    <a:pt x="7" y="159"/>
                  </a:lnTo>
                  <a:lnTo>
                    <a:pt x="7" y="211"/>
                  </a:lnTo>
                  <a:lnTo>
                    <a:pt x="31" y="223"/>
                  </a:lnTo>
                  <a:lnTo>
                    <a:pt x="31" y="171"/>
                  </a:lnTo>
                  <a:close/>
                  <a:moveTo>
                    <a:pt x="87" y="104"/>
                  </a:moveTo>
                  <a:lnTo>
                    <a:pt x="109" y="114"/>
                  </a:lnTo>
                  <a:lnTo>
                    <a:pt x="137" y="102"/>
                  </a:lnTo>
                  <a:lnTo>
                    <a:pt x="116" y="93"/>
                  </a:lnTo>
                  <a:lnTo>
                    <a:pt x="87" y="104"/>
                  </a:lnTo>
                  <a:close/>
                  <a:moveTo>
                    <a:pt x="68" y="102"/>
                  </a:moveTo>
                  <a:lnTo>
                    <a:pt x="76" y="100"/>
                  </a:lnTo>
                  <a:lnTo>
                    <a:pt x="116" y="83"/>
                  </a:lnTo>
                  <a:lnTo>
                    <a:pt x="118" y="83"/>
                  </a:lnTo>
                  <a:lnTo>
                    <a:pt x="132" y="90"/>
                  </a:lnTo>
                  <a:lnTo>
                    <a:pt x="132" y="24"/>
                  </a:lnTo>
                  <a:lnTo>
                    <a:pt x="132" y="19"/>
                  </a:lnTo>
                  <a:lnTo>
                    <a:pt x="139" y="14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215" y="14"/>
                  </a:lnTo>
                  <a:lnTo>
                    <a:pt x="222" y="19"/>
                  </a:lnTo>
                  <a:lnTo>
                    <a:pt x="222" y="168"/>
                  </a:lnTo>
                  <a:lnTo>
                    <a:pt x="173" y="187"/>
                  </a:lnTo>
                  <a:lnTo>
                    <a:pt x="168" y="185"/>
                  </a:lnTo>
                  <a:lnTo>
                    <a:pt x="158" y="180"/>
                  </a:lnTo>
                  <a:lnTo>
                    <a:pt x="158" y="192"/>
                  </a:lnTo>
                  <a:lnTo>
                    <a:pt x="106" y="211"/>
                  </a:lnTo>
                  <a:lnTo>
                    <a:pt x="102" y="209"/>
                  </a:lnTo>
                  <a:lnTo>
                    <a:pt x="90" y="201"/>
                  </a:lnTo>
                  <a:lnTo>
                    <a:pt x="90" y="216"/>
                  </a:lnTo>
                  <a:lnTo>
                    <a:pt x="38" y="235"/>
                  </a:lnTo>
                  <a:lnTo>
                    <a:pt x="33" y="232"/>
                  </a:lnTo>
                  <a:lnTo>
                    <a:pt x="2" y="218"/>
                  </a:lnTo>
                  <a:lnTo>
                    <a:pt x="0" y="216"/>
                  </a:lnTo>
                  <a:lnTo>
                    <a:pt x="0" y="213"/>
                  </a:lnTo>
                  <a:lnTo>
                    <a:pt x="0" y="154"/>
                  </a:lnTo>
                  <a:lnTo>
                    <a:pt x="0" y="147"/>
                  </a:lnTo>
                  <a:lnTo>
                    <a:pt x="7" y="145"/>
                  </a:lnTo>
                  <a:lnTo>
                    <a:pt x="47" y="128"/>
                  </a:lnTo>
                  <a:lnTo>
                    <a:pt x="50" y="128"/>
                  </a:lnTo>
                  <a:lnTo>
                    <a:pt x="80" y="145"/>
                  </a:lnTo>
                  <a:lnTo>
                    <a:pt x="90" y="147"/>
                  </a:lnTo>
                  <a:lnTo>
                    <a:pt x="90" y="194"/>
                  </a:lnTo>
                  <a:lnTo>
                    <a:pt x="99" y="199"/>
                  </a:lnTo>
                  <a:lnTo>
                    <a:pt x="99" y="126"/>
                  </a:lnTo>
                  <a:lnTo>
                    <a:pt x="76" y="114"/>
                  </a:lnTo>
                  <a:lnTo>
                    <a:pt x="76" y="142"/>
                  </a:lnTo>
                  <a:lnTo>
                    <a:pt x="68" y="138"/>
                  </a:lnTo>
                  <a:lnTo>
                    <a:pt x="68" y="109"/>
                  </a:lnTo>
                  <a:lnTo>
                    <a:pt x="68" y="102"/>
                  </a:lnTo>
                  <a:close/>
                  <a:moveTo>
                    <a:pt x="139" y="95"/>
                  </a:moveTo>
                  <a:lnTo>
                    <a:pt x="149" y="100"/>
                  </a:lnTo>
                  <a:lnTo>
                    <a:pt x="158" y="102"/>
                  </a:lnTo>
                  <a:lnTo>
                    <a:pt x="158" y="171"/>
                  </a:lnTo>
                  <a:lnTo>
                    <a:pt x="165" y="175"/>
                  </a:lnTo>
                  <a:lnTo>
                    <a:pt x="165" y="43"/>
                  </a:lnTo>
                  <a:lnTo>
                    <a:pt x="139" y="31"/>
                  </a:lnTo>
                  <a:lnTo>
                    <a:pt x="139" y="95"/>
                  </a:lnTo>
                  <a:close/>
                  <a:moveTo>
                    <a:pt x="19" y="149"/>
                  </a:moveTo>
                  <a:lnTo>
                    <a:pt x="38" y="159"/>
                  </a:lnTo>
                  <a:lnTo>
                    <a:pt x="71" y="147"/>
                  </a:lnTo>
                  <a:lnTo>
                    <a:pt x="47" y="138"/>
                  </a:lnTo>
                  <a:lnTo>
                    <a:pt x="19" y="149"/>
                  </a:lnTo>
                  <a:close/>
                  <a:moveTo>
                    <a:pt x="173" y="38"/>
                  </a:moveTo>
                  <a:lnTo>
                    <a:pt x="173" y="36"/>
                  </a:lnTo>
                  <a:lnTo>
                    <a:pt x="173" y="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TextBox 13">
            <a:extLst>
              <a:ext uri="{FF2B5EF4-FFF2-40B4-BE49-F238E27FC236}">
                <a16:creationId xmlns:a16="http://schemas.microsoft.com/office/drawing/2014/main" id="{0FE2E827-9E15-450E-BB63-6D945443D52D}"/>
              </a:ext>
            </a:extLst>
          </p:cNvPr>
          <p:cNvSpPr txBox="1"/>
          <p:nvPr/>
        </p:nvSpPr>
        <p:spPr>
          <a:xfrm>
            <a:off x="3684699" y="3870551"/>
            <a:ext cx="2301664" cy="115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I‘ve ever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 loved any woman. And I've waited longer for you than I've waited for any woman</a:t>
            </a:r>
          </a:p>
        </p:txBody>
      </p:sp>
      <p:sp>
        <p:nvSpPr>
          <p:cNvPr id="42" name="文本框 9">
            <a:extLst>
              <a:ext uri="{FF2B5EF4-FFF2-40B4-BE49-F238E27FC236}">
                <a16:creationId xmlns:a16="http://schemas.microsoft.com/office/drawing/2014/main" id="{1B7DCC6E-53D8-41A8-811F-CFB990C601F8}"/>
              </a:ext>
            </a:extLst>
          </p:cNvPr>
          <p:cNvSpPr txBox="1"/>
          <p:nvPr/>
        </p:nvSpPr>
        <p:spPr>
          <a:xfrm>
            <a:off x="4192599" y="3482935"/>
            <a:ext cx="128586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43" name="TextBox 13">
            <a:extLst>
              <a:ext uri="{FF2B5EF4-FFF2-40B4-BE49-F238E27FC236}">
                <a16:creationId xmlns:a16="http://schemas.microsoft.com/office/drawing/2014/main" id="{5BE7DE28-5911-44D1-93DA-DFDF07D82C80}"/>
              </a:ext>
            </a:extLst>
          </p:cNvPr>
          <p:cNvSpPr txBox="1"/>
          <p:nvPr/>
        </p:nvSpPr>
        <p:spPr>
          <a:xfrm>
            <a:off x="6533567" y="3870551"/>
            <a:ext cx="2301664" cy="115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I‘ve ever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 loved any woman. And I've waited longer for you than I've waited for any woman</a:t>
            </a:r>
          </a:p>
        </p:txBody>
      </p:sp>
      <p:sp>
        <p:nvSpPr>
          <p:cNvPr id="44" name="文本框 9">
            <a:extLst>
              <a:ext uri="{FF2B5EF4-FFF2-40B4-BE49-F238E27FC236}">
                <a16:creationId xmlns:a16="http://schemas.microsoft.com/office/drawing/2014/main" id="{00EAE117-1A41-450F-827A-F02BE6D381A8}"/>
              </a:ext>
            </a:extLst>
          </p:cNvPr>
          <p:cNvSpPr txBox="1"/>
          <p:nvPr/>
        </p:nvSpPr>
        <p:spPr>
          <a:xfrm>
            <a:off x="7041467" y="3482935"/>
            <a:ext cx="128586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45" name="TextBox 13">
            <a:extLst>
              <a:ext uri="{FF2B5EF4-FFF2-40B4-BE49-F238E27FC236}">
                <a16:creationId xmlns:a16="http://schemas.microsoft.com/office/drawing/2014/main" id="{451F4B1D-3D4E-4083-B946-F2888D25E3C1}"/>
              </a:ext>
            </a:extLst>
          </p:cNvPr>
          <p:cNvSpPr txBox="1"/>
          <p:nvPr/>
        </p:nvSpPr>
        <p:spPr>
          <a:xfrm>
            <a:off x="9382435" y="3886892"/>
            <a:ext cx="2301664" cy="115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I‘ve ever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 loved any woman. And I've waited longer for you than I've waited for any woman</a:t>
            </a:r>
          </a:p>
        </p:txBody>
      </p:sp>
      <p:sp>
        <p:nvSpPr>
          <p:cNvPr id="46" name="文本框 9">
            <a:extLst>
              <a:ext uri="{FF2B5EF4-FFF2-40B4-BE49-F238E27FC236}">
                <a16:creationId xmlns:a16="http://schemas.microsoft.com/office/drawing/2014/main" id="{11E9DB8C-BACD-42F9-816C-3971329988DD}"/>
              </a:ext>
            </a:extLst>
          </p:cNvPr>
          <p:cNvSpPr txBox="1"/>
          <p:nvPr/>
        </p:nvSpPr>
        <p:spPr>
          <a:xfrm>
            <a:off x="9890335" y="3499276"/>
            <a:ext cx="128586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pic>
        <p:nvPicPr>
          <p:cNvPr id="1026" name="Picture 2" descr="简单而美">
            <a:extLst>
              <a:ext uri="{FF2B5EF4-FFF2-40B4-BE49-F238E27FC236}">
                <a16:creationId xmlns:a16="http://schemas.microsoft.com/office/drawing/2014/main" id="{F66C904B-0C05-4BDD-A353-82B3AE5AE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00" y="1814926"/>
            <a:ext cx="2401296" cy="360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8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58CC1FE-89AE-4E4B-92DD-EE24CBC6B2A2}"/>
              </a:ext>
            </a:extLst>
          </p:cNvPr>
          <p:cNvGrpSpPr/>
          <p:nvPr/>
        </p:nvGrpSpPr>
        <p:grpSpPr bwMode="auto">
          <a:xfrm>
            <a:off x="838995" y="1016000"/>
            <a:ext cx="1438275" cy="1439862"/>
            <a:chOff x="842949" y="1328467"/>
            <a:chExt cx="1438389" cy="1439863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0F33C65-194A-44F3-8117-7E1D4800E13A}"/>
                </a:ext>
              </a:extLst>
            </p:cNvPr>
            <p:cNvSpPr/>
            <p:nvPr/>
          </p:nvSpPr>
          <p:spPr>
            <a:xfrm>
              <a:off x="842949" y="1328467"/>
              <a:ext cx="1438389" cy="1439863"/>
            </a:xfrm>
            <a:prstGeom prst="rect">
              <a:avLst/>
            </a:prstGeom>
            <a:noFill/>
            <a:ln w="38100">
              <a:solidFill>
                <a:srgbClr val="03A5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74">
              <a:extLst>
                <a:ext uri="{FF2B5EF4-FFF2-40B4-BE49-F238E27FC236}">
                  <a16:creationId xmlns:a16="http://schemas.microsoft.com/office/drawing/2014/main" id="{073672CD-BF58-4156-9A2F-ABFD168BCE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5945" y="1799072"/>
              <a:ext cx="752396" cy="491951"/>
            </a:xfrm>
            <a:custGeom>
              <a:avLst/>
              <a:gdLst>
                <a:gd name="T0" fmla="*/ 2147483647 w 99"/>
                <a:gd name="T1" fmla="*/ 2147483647 h 65"/>
                <a:gd name="T2" fmla="*/ 2147483647 w 99"/>
                <a:gd name="T3" fmla="*/ 2147483647 h 65"/>
                <a:gd name="T4" fmla="*/ 2147483647 w 99"/>
                <a:gd name="T5" fmla="*/ 2147483647 h 65"/>
                <a:gd name="T6" fmla="*/ 2147483647 w 99"/>
                <a:gd name="T7" fmla="*/ 2147483647 h 65"/>
                <a:gd name="T8" fmla="*/ 2147483647 w 99"/>
                <a:gd name="T9" fmla="*/ 2147483647 h 65"/>
                <a:gd name="T10" fmla="*/ 2147483647 w 99"/>
                <a:gd name="T11" fmla="*/ 2147483647 h 65"/>
                <a:gd name="T12" fmla="*/ 2147483647 w 99"/>
                <a:gd name="T13" fmla="*/ 2147483647 h 65"/>
                <a:gd name="T14" fmla="*/ 2147483647 w 99"/>
                <a:gd name="T15" fmla="*/ 2147483647 h 65"/>
                <a:gd name="T16" fmla="*/ 2147483647 w 99"/>
                <a:gd name="T17" fmla="*/ 2147483647 h 65"/>
                <a:gd name="T18" fmla="*/ 2147483647 w 99"/>
                <a:gd name="T19" fmla="*/ 2147483647 h 65"/>
                <a:gd name="T20" fmla="*/ 2147483647 w 99"/>
                <a:gd name="T21" fmla="*/ 2147483647 h 65"/>
                <a:gd name="T22" fmla="*/ 2147483647 w 99"/>
                <a:gd name="T23" fmla="*/ 2147483647 h 65"/>
                <a:gd name="T24" fmla="*/ 2147483647 w 99"/>
                <a:gd name="T25" fmla="*/ 2147483647 h 65"/>
                <a:gd name="T26" fmla="*/ 2147483647 w 99"/>
                <a:gd name="T27" fmla="*/ 2147483647 h 65"/>
                <a:gd name="T28" fmla="*/ 2147483647 w 99"/>
                <a:gd name="T29" fmla="*/ 2147483647 h 65"/>
                <a:gd name="T30" fmla="*/ 2147483647 w 99"/>
                <a:gd name="T31" fmla="*/ 2147483647 h 65"/>
                <a:gd name="T32" fmla="*/ 2147483647 w 99"/>
                <a:gd name="T33" fmla="*/ 2147483647 h 65"/>
                <a:gd name="T34" fmla="*/ 2147483647 w 99"/>
                <a:gd name="T35" fmla="*/ 0 h 65"/>
                <a:gd name="T36" fmla="*/ 2147483647 w 99"/>
                <a:gd name="T37" fmla="*/ 2147483647 h 65"/>
                <a:gd name="T38" fmla="*/ 2147483647 w 99"/>
                <a:gd name="T39" fmla="*/ 2147483647 h 65"/>
                <a:gd name="T40" fmla="*/ 2147483647 w 99"/>
                <a:gd name="T41" fmla="*/ 2147483647 h 65"/>
                <a:gd name="T42" fmla="*/ 0 w 99"/>
                <a:gd name="T43" fmla="*/ 2147483647 h 65"/>
                <a:gd name="T44" fmla="*/ 2147483647 w 99"/>
                <a:gd name="T45" fmla="*/ 2147483647 h 65"/>
                <a:gd name="T46" fmla="*/ 2147483647 w 99"/>
                <a:gd name="T47" fmla="*/ 2147483647 h 65"/>
                <a:gd name="T48" fmla="*/ 2147483647 w 99"/>
                <a:gd name="T49" fmla="*/ 2147483647 h 65"/>
                <a:gd name="T50" fmla="*/ 2147483647 w 99"/>
                <a:gd name="T51" fmla="*/ 2147483647 h 65"/>
                <a:gd name="T52" fmla="*/ 2147483647 w 99"/>
                <a:gd name="T53" fmla="*/ 2147483647 h 65"/>
                <a:gd name="T54" fmla="*/ 2147483647 w 99"/>
                <a:gd name="T55" fmla="*/ 2147483647 h 65"/>
                <a:gd name="T56" fmla="*/ 2147483647 w 99"/>
                <a:gd name="T57" fmla="*/ 2147483647 h 65"/>
                <a:gd name="T58" fmla="*/ 2147483647 w 99"/>
                <a:gd name="T59" fmla="*/ 2147483647 h 65"/>
                <a:gd name="T60" fmla="*/ 2147483647 w 99"/>
                <a:gd name="T61" fmla="*/ 2147483647 h 65"/>
                <a:gd name="T62" fmla="*/ 2147483647 w 99"/>
                <a:gd name="T63" fmla="*/ 2147483647 h 65"/>
                <a:gd name="T64" fmla="*/ 2147483647 w 99"/>
                <a:gd name="T65" fmla="*/ 2147483647 h 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  <a:ex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731B48E-E0B4-4DA2-9B52-708502D010A5}"/>
              </a:ext>
            </a:extLst>
          </p:cNvPr>
          <p:cNvGrpSpPr/>
          <p:nvPr/>
        </p:nvGrpSpPr>
        <p:grpSpPr bwMode="auto">
          <a:xfrm>
            <a:off x="838995" y="4513262"/>
            <a:ext cx="1438274" cy="1439863"/>
            <a:chOff x="842948" y="4826762"/>
            <a:chExt cx="1438389" cy="1439863"/>
          </a:xfrm>
        </p:grpSpPr>
        <p:sp>
          <p:nvSpPr>
            <p:cNvPr id="14" name="Freeform 283">
              <a:extLst>
                <a:ext uri="{FF2B5EF4-FFF2-40B4-BE49-F238E27FC236}">
                  <a16:creationId xmlns:a16="http://schemas.microsoft.com/office/drawing/2014/main" id="{17AE162B-D447-458A-A38F-F686E15AB9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1438" y="5134291"/>
              <a:ext cx="651163" cy="824807"/>
            </a:xfrm>
            <a:custGeom>
              <a:avLst/>
              <a:gdLst>
                <a:gd name="T0" fmla="*/ 2147483647 w 95"/>
                <a:gd name="T1" fmla="*/ 0 h 120"/>
                <a:gd name="T2" fmla="*/ 2147483647 w 95"/>
                <a:gd name="T3" fmla="*/ 2147483647 h 120"/>
                <a:gd name="T4" fmla="*/ 2147483647 w 95"/>
                <a:gd name="T5" fmla="*/ 2147483647 h 120"/>
                <a:gd name="T6" fmla="*/ 2147483647 w 95"/>
                <a:gd name="T7" fmla="*/ 2147483647 h 120"/>
                <a:gd name="T8" fmla="*/ 2147483647 w 95"/>
                <a:gd name="T9" fmla="*/ 2147483647 h 120"/>
                <a:gd name="T10" fmla="*/ 0 w 95"/>
                <a:gd name="T11" fmla="*/ 2147483647 h 120"/>
                <a:gd name="T12" fmla="*/ 2147483647 w 95"/>
                <a:gd name="T13" fmla="*/ 2147483647 h 120"/>
                <a:gd name="T14" fmla="*/ 2147483647 w 95"/>
                <a:gd name="T15" fmla="*/ 2147483647 h 120"/>
                <a:gd name="T16" fmla="*/ 2147483647 w 95"/>
                <a:gd name="T17" fmla="*/ 2147483647 h 120"/>
                <a:gd name="T18" fmla="*/ 2147483647 w 95"/>
                <a:gd name="T19" fmla="*/ 2147483647 h 120"/>
                <a:gd name="T20" fmla="*/ 2147483647 w 95"/>
                <a:gd name="T21" fmla="*/ 2147483647 h 120"/>
                <a:gd name="T22" fmla="*/ 2147483647 w 95"/>
                <a:gd name="T23" fmla="*/ 2147483647 h 120"/>
                <a:gd name="T24" fmla="*/ 2147483647 w 95"/>
                <a:gd name="T25" fmla="*/ 2147483647 h 120"/>
                <a:gd name="T26" fmla="*/ 2147483647 w 95"/>
                <a:gd name="T27" fmla="*/ 2147483647 h 120"/>
                <a:gd name="T28" fmla="*/ 2147483647 w 95"/>
                <a:gd name="T29" fmla="*/ 2147483647 h 120"/>
                <a:gd name="T30" fmla="*/ 2147483647 w 95"/>
                <a:gd name="T31" fmla="*/ 2147483647 h 120"/>
                <a:gd name="T32" fmla="*/ 2147483647 w 95"/>
                <a:gd name="T33" fmla="*/ 2147483647 h 120"/>
                <a:gd name="T34" fmla="*/ 2147483647 w 95"/>
                <a:gd name="T35" fmla="*/ 2147483647 h 120"/>
                <a:gd name="T36" fmla="*/ 2147483647 w 95"/>
                <a:gd name="T37" fmla="*/ 2147483647 h 120"/>
                <a:gd name="T38" fmla="*/ 2147483647 w 95"/>
                <a:gd name="T39" fmla="*/ 2147483647 h 120"/>
                <a:gd name="T40" fmla="*/ 2147483647 w 95"/>
                <a:gd name="T41" fmla="*/ 2147483647 h 120"/>
                <a:gd name="T42" fmla="*/ 2147483647 w 95"/>
                <a:gd name="T43" fmla="*/ 2147483647 h 120"/>
                <a:gd name="T44" fmla="*/ 2147483647 w 95"/>
                <a:gd name="T45" fmla="*/ 2147483647 h 120"/>
                <a:gd name="T46" fmla="*/ 2147483647 w 95"/>
                <a:gd name="T47" fmla="*/ 2147483647 h 120"/>
                <a:gd name="T48" fmla="*/ 2147483647 w 95"/>
                <a:gd name="T49" fmla="*/ 2147483647 h 120"/>
                <a:gd name="T50" fmla="*/ 2147483647 w 95"/>
                <a:gd name="T51" fmla="*/ 2147483647 h 120"/>
                <a:gd name="T52" fmla="*/ 2147483647 w 95"/>
                <a:gd name="T53" fmla="*/ 2147483647 h 120"/>
                <a:gd name="T54" fmla="*/ 2147483647 w 95"/>
                <a:gd name="T55" fmla="*/ 2147483647 h 120"/>
                <a:gd name="T56" fmla="*/ 2147483647 w 95"/>
                <a:gd name="T57" fmla="*/ 2147483647 h 120"/>
                <a:gd name="T58" fmla="*/ 2147483647 w 95"/>
                <a:gd name="T59" fmla="*/ 2147483647 h 120"/>
                <a:gd name="T60" fmla="*/ 2147483647 w 95"/>
                <a:gd name="T61" fmla="*/ 0 h 120"/>
                <a:gd name="T62" fmla="*/ 2147483647 w 95"/>
                <a:gd name="T63" fmla="*/ 2147483647 h 120"/>
                <a:gd name="T64" fmla="*/ 2147483647 w 95"/>
                <a:gd name="T65" fmla="*/ 2147483647 h 120"/>
                <a:gd name="T66" fmla="*/ 2147483647 w 95"/>
                <a:gd name="T67" fmla="*/ 2147483647 h 120"/>
                <a:gd name="T68" fmla="*/ 2147483647 w 95"/>
                <a:gd name="T69" fmla="*/ 2147483647 h 120"/>
                <a:gd name="T70" fmla="*/ 2147483647 w 95"/>
                <a:gd name="T71" fmla="*/ 2147483647 h 120"/>
                <a:gd name="T72" fmla="*/ 2147483647 w 95"/>
                <a:gd name="T73" fmla="*/ 2147483647 h 120"/>
                <a:gd name="T74" fmla="*/ 2147483647 w 95"/>
                <a:gd name="T75" fmla="*/ 2147483647 h 120"/>
                <a:gd name="T76" fmla="*/ 2147483647 w 95"/>
                <a:gd name="T77" fmla="*/ 2147483647 h 120"/>
                <a:gd name="T78" fmla="*/ 2147483647 w 95"/>
                <a:gd name="T79" fmla="*/ 2147483647 h 120"/>
                <a:gd name="T80" fmla="*/ 2147483647 w 95"/>
                <a:gd name="T81" fmla="*/ 2147483647 h 120"/>
                <a:gd name="T82" fmla="*/ 2147483647 w 95"/>
                <a:gd name="T83" fmla="*/ 2147483647 h 120"/>
                <a:gd name="T84" fmla="*/ 2147483647 w 95"/>
                <a:gd name="T85" fmla="*/ 2147483647 h 120"/>
                <a:gd name="T86" fmla="*/ 2147483647 w 95"/>
                <a:gd name="T87" fmla="*/ 2147483647 h 120"/>
                <a:gd name="T88" fmla="*/ 2147483647 w 95"/>
                <a:gd name="T89" fmla="*/ 2147483647 h 120"/>
                <a:gd name="T90" fmla="*/ 2147483647 w 95"/>
                <a:gd name="T91" fmla="*/ 2147483647 h 120"/>
                <a:gd name="T92" fmla="*/ 2147483647 w 95"/>
                <a:gd name="T93" fmla="*/ 2147483647 h 120"/>
                <a:gd name="T94" fmla="*/ 2147483647 w 95"/>
                <a:gd name="T95" fmla="*/ 2147483647 h 120"/>
                <a:gd name="T96" fmla="*/ 2147483647 w 95"/>
                <a:gd name="T97" fmla="*/ 2147483647 h 120"/>
                <a:gd name="T98" fmla="*/ 2147483647 w 95"/>
                <a:gd name="T99" fmla="*/ 2147483647 h 120"/>
                <a:gd name="T100" fmla="*/ 2147483647 w 95"/>
                <a:gd name="T101" fmla="*/ 2147483647 h 120"/>
                <a:gd name="T102" fmla="*/ 2147483647 w 95"/>
                <a:gd name="T103" fmla="*/ 2147483647 h 120"/>
                <a:gd name="T104" fmla="*/ 2147483647 w 95"/>
                <a:gd name="T105" fmla="*/ 2147483647 h 120"/>
                <a:gd name="T106" fmla="*/ 2147483647 w 95"/>
                <a:gd name="T107" fmla="*/ 2147483647 h 12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5" h="120">
                  <a:moveTo>
                    <a:pt x="41" y="0"/>
                  </a:moveTo>
                  <a:cubicBezTo>
                    <a:pt x="37" y="0"/>
                    <a:pt x="32" y="2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5" y="6"/>
                    <a:pt x="18" y="1"/>
                    <a:pt x="14" y="1"/>
                  </a:cubicBezTo>
                  <a:cubicBezTo>
                    <a:pt x="10" y="1"/>
                    <a:pt x="6" y="4"/>
                    <a:pt x="3" y="8"/>
                  </a:cubicBezTo>
                  <a:cubicBezTo>
                    <a:pt x="1" y="11"/>
                    <a:pt x="0" y="16"/>
                    <a:pt x="0" y="21"/>
                  </a:cubicBezTo>
                  <a:cubicBezTo>
                    <a:pt x="0" y="26"/>
                    <a:pt x="1" y="30"/>
                    <a:pt x="3" y="34"/>
                  </a:cubicBezTo>
                  <a:cubicBezTo>
                    <a:pt x="6" y="38"/>
                    <a:pt x="10" y="40"/>
                    <a:pt x="14" y="40"/>
                  </a:cubicBezTo>
                  <a:cubicBezTo>
                    <a:pt x="18" y="40"/>
                    <a:pt x="27" y="38"/>
                    <a:pt x="31" y="37"/>
                  </a:cubicBezTo>
                  <a:cubicBezTo>
                    <a:pt x="34" y="40"/>
                    <a:pt x="38" y="41"/>
                    <a:pt x="41" y="41"/>
                  </a:cubicBezTo>
                  <a:cubicBezTo>
                    <a:pt x="42" y="41"/>
                    <a:pt x="43" y="41"/>
                    <a:pt x="43" y="41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94" y="41"/>
                    <a:pt x="94" y="41"/>
                    <a:pt x="94" y="41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3" y="37"/>
                    <a:pt x="76" y="38"/>
                    <a:pt x="79" y="38"/>
                  </a:cubicBezTo>
                  <a:cubicBezTo>
                    <a:pt x="86" y="38"/>
                    <a:pt x="91" y="33"/>
                    <a:pt x="91" y="26"/>
                  </a:cubicBezTo>
                  <a:cubicBezTo>
                    <a:pt x="91" y="19"/>
                    <a:pt x="86" y="14"/>
                    <a:pt x="79" y="14"/>
                  </a:cubicBezTo>
                  <a:cubicBezTo>
                    <a:pt x="76" y="14"/>
                    <a:pt x="73" y="15"/>
                    <a:pt x="71" y="18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1"/>
                    <a:pt x="44" y="0"/>
                    <a:pt x="41" y="0"/>
                  </a:cubicBezTo>
                  <a:close/>
                  <a:moveTo>
                    <a:pt x="65" y="43"/>
                  </a:moveTo>
                  <a:cubicBezTo>
                    <a:pt x="58" y="46"/>
                    <a:pt x="58" y="46"/>
                    <a:pt x="58" y="46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5" y="43"/>
                    <a:pt x="65" y="43"/>
                    <a:pt x="65" y="43"/>
                  </a:cubicBezTo>
                  <a:close/>
                  <a:moveTo>
                    <a:pt x="10" y="12"/>
                  </a:moveTo>
                  <a:cubicBezTo>
                    <a:pt x="11" y="10"/>
                    <a:pt x="12" y="9"/>
                    <a:pt x="14" y="9"/>
                  </a:cubicBezTo>
                  <a:cubicBezTo>
                    <a:pt x="16" y="9"/>
                    <a:pt x="17" y="10"/>
                    <a:pt x="18" y="12"/>
                  </a:cubicBezTo>
                  <a:cubicBezTo>
                    <a:pt x="20" y="14"/>
                    <a:pt x="21" y="17"/>
                    <a:pt x="21" y="21"/>
                  </a:cubicBezTo>
                  <a:cubicBezTo>
                    <a:pt x="21" y="24"/>
                    <a:pt x="20" y="27"/>
                    <a:pt x="18" y="30"/>
                  </a:cubicBezTo>
                  <a:cubicBezTo>
                    <a:pt x="17" y="31"/>
                    <a:pt x="16" y="32"/>
                    <a:pt x="14" y="32"/>
                  </a:cubicBezTo>
                  <a:cubicBezTo>
                    <a:pt x="12" y="32"/>
                    <a:pt x="11" y="31"/>
                    <a:pt x="10" y="30"/>
                  </a:cubicBezTo>
                  <a:cubicBezTo>
                    <a:pt x="8" y="27"/>
                    <a:pt x="7" y="24"/>
                    <a:pt x="7" y="21"/>
                  </a:cubicBezTo>
                  <a:cubicBezTo>
                    <a:pt x="7" y="17"/>
                    <a:pt x="8" y="14"/>
                    <a:pt x="10" y="12"/>
                  </a:cubicBezTo>
                  <a:close/>
                  <a:moveTo>
                    <a:pt x="35" y="11"/>
                  </a:moveTo>
                  <a:cubicBezTo>
                    <a:pt x="37" y="9"/>
                    <a:pt x="39" y="8"/>
                    <a:pt x="41" y="8"/>
                  </a:cubicBezTo>
                  <a:cubicBezTo>
                    <a:pt x="43" y="8"/>
                    <a:pt x="45" y="9"/>
                    <a:pt x="47" y="11"/>
                  </a:cubicBezTo>
                  <a:cubicBezTo>
                    <a:pt x="49" y="13"/>
                    <a:pt x="50" y="17"/>
                    <a:pt x="50" y="21"/>
                  </a:cubicBezTo>
                  <a:cubicBezTo>
                    <a:pt x="50" y="24"/>
                    <a:pt x="49" y="28"/>
                    <a:pt x="47" y="30"/>
                  </a:cubicBezTo>
                  <a:cubicBezTo>
                    <a:pt x="45" y="32"/>
                    <a:pt x="43" y="34"/>
                    <a:pt x="41" y="34"/>
                  </a:cubicBezTo>
                  <a:cubicBezTo>
                    <a:pt x="39" y="34"/>
                    <a:pt x="37" y="32"/>
                    <a:pt x="35" y="30"/>
                  </a:cubicBezTo>
                  <a:cubicBezTo>
                    <a:pt x="34" y="28"/>
                    <a:pt x="33" y="24"/>
                    <a:pt x="33" y="21"/>
                  </a:cubicBezTo>
                  <a:cubicBezTo>
                    <a:pt x="33" y="17"/>
                    <a:pt x="34" y="13"/>
                    <a:pt x="35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  <a:ex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4EFC2F0-41C3-4D0D-B306-A8AB0DAE60EA}"/>
                </a:ext>
              </a:extLst>
            </p:cNvPr>
            <p:cNvSpPr/>
            <p:nvPr/>
          </p:nvSpPr>
          <p:spPr>
            <a:xfrm>
              <a:off x="842948" y="4826762"/>
              <a:ext cx="1438389" cy="1439863"/>
            </a:xfrm>
            <a:prstGeom prst="rect">
              <a:avLst/>
            </a:prstGeom>
            <a:noFill/>
            <a:ln w="38100">
              <a:solidFill>
                <a:srgbClr val="03A5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9E59437-F23F-45BB-B157-67E3B5889398}"/>
              </a:ext>
            </a:extLst>
          </p:cNvPr>
          <p:cNvGrpSpPr/>
          <p:nvPr/>
        </p:nvGrpSpPr>
        <p:grpSpPr bwMode="auto">
          <a:xfrm>
            <a:off x="9911564" y="2744787"/>
            <a:ext cx="1438276" cy="1439863"/>
            <a:chOff x="10325585" y="3121454"/>
            <a:chExt cx="1438389" cy="1439863"/>
          </a:xfrm>
        </p:grpSpPr>
        <p:sp>
          <p:nvSpPr>
            <p:cNvPr id="9" name="Freeform 71">
              <a:extLst>
                <a:ext uri="{FF2B5EF4-FFF2-40B4-BE49-F238E27FC236}">
                  <a16:creationId xmlns:a16="http://schemas.microsoft.com/office/drawing/2014/main" id="{638BBAE9-B4C8-4926-9A43-D88BD3657E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15064" y="3465993"/>
              <a:ext cx="659431" cy="698046"/>
            </a:xfrm>
            <a:custGeom>
              <a:avLst/>
              <a:gdLst>
                <a:gd name="T0" fmla="*/ 2147483647 w 222"/>
                <a:gd name="T1" fmla="*/ 2147483647 h 235"/>
                <a:gd name="T2" fmla="*/ 2147483647 w 222"/>
                <a:gd name="T3" fmla="*/ 2147483647 h 235"/>
                <a:gd name="T4" fmla="*/ 2147483647 w 222"/>
                <a:gd name="T5" fmla="*/ 2147483647 h 235"/>
                <a:gd name="T6" fmla="*/ 2147483647 w 222"/>
                <a:gd name="T7" fmla="*/ 2147483647 h 235"/>
                <a:gd name="T8" fmla="*/ 2147483647 w 222"/>
                <a:gd name="T9" fmla="*/ 2147483647 h 235"/>
                <a:gd name="T10" fmla="*/ 2147483647 w 222"/>
                <a:gd name="T11" fmla="*/ 2147483647 h 235"/>
                <a:gd name="T12" fmla="*/ 2147483647 w 222"/>
                <a:gd name="T13" fmla="*/ 2147483647 h 235"/>
                <a:gd name="T14" fmla="*/ 2147483647 w 222"/>
                <a:gd name="T15" fmla="*/ 2147483647 h 235"/>
                <a:gd name="T16" fmla="*/ 2147483647 w 222"/>
                <a:gd name="T17" fmla="*/ 2147483647 h 235"/>
                <a:gd name="T18" fmla="*/ 2147483647 w 222"/>
                <a:gd name="T19" fmla="*/ 2147483647 h 235"/>
                <a:gd name="T20" fmla="*/ 2147483647 w 222"/>
                <a:gd name="T21" fmla="*/ 2147483647 h 235"/>
                <a:gd name="T22" fmla="*/ 2147483647 w 222"/>
                <a:gd name="T23" fmla="*/ 2147483647 h 235"/>
                <a:gd name="T24" fmla="*/ 2147483647 w 222"/>
                <a:gd name="T25" fmla="*/ 2147483647 h 235"/>
                <a:gd name="T26" fmla="*/ 2147483647 w 222"/>
                <a:gd name="T27" fmla="*/ 0 h 235"/>
                <a:gd name="T28" fmla="*/ 2147483647 w 222"/>
                <a:gd name="T29" fmla="*/ 0 h 235"/>
                <a:gd name="T30" fmla="*/ 2147483647 w 222"/>
                <a:gd name="T31" fmla="*/ 2147483647 h 235"/>
                <a:gd name="T32" fmla="*/ 2147483647 w 222"/>
                <a:gd name="T33" fmla="*/ 2147483647 h 235"/>
                <a:gd name="T34" fmla="*/ 2147483647 w 222"/>
                <a:gd name="T35" fmla="*/ 2147483647 h 235"/>
                <a:gd name="T36" fmla="*/ 2147483647 w 222"/>
                <a:gd name="T37" fmla="*/ 2147483647 h 235"/>
                <a:gd name="T38" fmla="*/ 2147483647 w 222"/>
                <a:gd name="T39" fmla="*/ 2147483647 h 235"/>
                <a:gd name="T40" fmla="*/ 2147483647 w 222"/>
                <a:gd name="T41" fmla="*/ 2147483647 h 235"/>
                <a:gd name="T42" fmla="*/ 2147483647 w 222"/>
                <a:gd name="T43" fmla="*/ 2147483647 h 235"/>
                <a:gd name="T44" fmla="*/ 0 w 222"/>
                <a:gd name="T45" fmla="*/ 2147483647 h 235"/>
                <a:gd name="T46" fmla="*/ 0 w 222"/>
                <a:gd name="T47" fmla="*/ 2147483647 h 235"/>
                <a:gd name="T48" fmla="*/ 2147483647 w 222"/>
                <a:gd name="T49" fmla="*/ 2147483647 h 235"/>
                <a:gd name="T50" fmla="*/ 2147483647 w 222"/>
                <a:gd name="T51" fmla="*/ 2147483647 h 235"/>
                <a:gd name="T52" fmla="*/ 2147483647 w 222"/>
                <a:gd name="T53" fmla="*/ 2147483647 h 235"/>
                <a:gd name="T54" fmla="*/ 2147483647 w 222"/>
                <a:gd name="T55" fmla="*/ 2147483647 h 235"/>
                <a:gd name="T56" fmla="*/ 2147483647 w 222"/>
                <a:gd name="T57" fmla="*/ 2147483647 h 235"/>
                <a:gd name="T58" fmla="*/ 2147483647 w 222"/>
                <a:gd name="T59" fmla="*/ 2147483647 h 235"/>
                <a:gd name="T60" fmla="*/ 2147483647 w 222"/>
                <a:gd name="T61" fmla="*/ 2147483647 h 235"/>
                <a:gd name="T62" fmla="*/ 2147483647 w 222"/>
                <a:gd name="T63" fmla="*/ 2147483647 h 235"/>
                <a:gd name="T64" fmla="*/ 2147483647 w 222"/>
                <a:gd name="T65" fmla="*/ 2147483647 h 235"/>
                <a:gd name="T66" fmla="*/ 2147483647 w 222"/>
                <a:gd name="T67" fmla="*/ 2147483647 h 235"/>
                <a:gd name="T68" fmla="*/ 2147483647 w 222"/>
                <a:gd name="T69" fmla="*/ 2147483647 h 235"/>
                <a:gd name="T70" fmla="*/ 2147483647 w 222"/>
                <a:gd name="T71" fmla="*/ 2147483647 h 235"/>
                <a:gd name="T72" fmla="*/ 2147483647 w 222"/>
                <a:gd name="T73" fmla="*/ 2147483647 h 235"/>
                <a:gd name="T74" fmla="*/ 2147483647 w 222"/>
                <a:gd name="T75" fmla="*/ 2147483647 h 235"/>
                <a:gd name="T76" fmla="*/ 2147483647 w 222"/>
                <a:gd name="T77" fmla="*/ 2147483647 h 235"/>
                <a:gd name="T78" fmla="*/ 2147483647 w 222"/>
                <a:gd name="T79" fmla="*/ 2147483647 h 235"/>
                <a:gd name="T80" fmla="*/ 2147483647 w 222"/>
                <a:gd name="T81" fmla="*/ 2147483647 h 2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22" h="235">
                  <a:moveTo>
                    <a:pt x="151" y="19"/>
                  </a:moveTo>
                  <a:lnTo>
                    <a:pt x="170" y="29"/>
                  </a:lnTo>
                  <a:lnTo>
                    <a:pt x="203" y="19"/>
                  </a:lnTo>
                  <a:lnTo>
                    <a:pt x="182" y="7"/>
                  </a:lnTo>
                  <a:lnTo>
                    <a:pt x="151" y="19"/>
                  </a:lnTo>
                  <a:close/>
                  <a:moveTo>
                    <a:pt x="31" y="171"/>
                  </a:moveTo>
                  <a:lnTo>
                    <a:pt x="7" y="159"/>
                  </a:lnTo>
                  <a:lnTo>
                    <a:pt x="7" y="211"/>
                  </a:lnTo>
                  <a:lnTo>
                    <a:pt x="31" y="223"/>
                  </a:lnTo>
                  <a:lnTo>
                    <a:pt x="31" y="171"/>
                  </a:lnTo>
                  <a:close/>
                  <a:moveTo>
                    <a:pt x="87" y="104"/>
                  </a:moveTo>
                  <a:lnTo>
                    <a:pt x="109" y="114"/>
                  </a:lnTo>
                  <a:lnTo>
                    <a:pt x="137" y="102"/>
                  </a:lnTo>
                  <a:lnTo>
                    <a:pt x="116" y="93"/>
                  </a:lnTo>
                  <a:lnTo>
                    <a:pt x="87" y="104"/>
                  </a:lnTo>
                  <a:close/>
                  <a:moveTo>
                    <a:pt x="68" y="102"/>
                  </a:moveTo>
                  <a:lnTo>
                    <a:pt x="76" y="100"/>
                  </a:lnTo>
                  <a:lnTo>
                    <a:pt x="116" y="83"/>
                  </a:lnTo>
                  <a:lnTo>
                    <a:pt x="118" y="83"/>
                  </a:lnTo>
                  <a:lnTo>
                    <a:pt x="132" y="90"/>
                  </a:lnTo>
                  <a:lnTo>
                    <a:pt x="132" y="24"/>
                  </a:lnTo>
                  <a:lnTo>
                    <a:pt x="132" y="19"/>
                  </a:lnTo>
                  <a:lnTo>
                    <a:pt x="139" y="14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215" y="14"/>
                  </a:lnTo>
                  <a:lnTo>
                    <a:pt x="222" y="19"/>
                  </a:lnTo>
                  <a:lnTo>
                    <a:pt x="222" y="168"/>
                  </a:lnTo>
                  <a:lnTo>
                    <a:pt x="173" y="187"/>
                  </a:lnTo>
                  <a:lnTo>
                    <a:pt x="168" y="185"/>
                  </a:lnTo>
                  <a:lnTo>
                    <a:pt x="158" y="180"/>
                  </a:lnTo>
                  <a:lnTo>
                    <a:pt x="158" y="192"/>
                  </a:lnTo>
                  <a:lnTo>
                    <a:pt x="106" y="211"/>
                  </a:lnTo>
                  <a:lnTo>
                    <a:pt x="102" y="209"/>
                  </a:lnTo>
                  <a:lnTo>
                    <a:pt x="90" y="201"/>
                  </a:lnTo>
                  <a:lnTo>
                    <a:pt x="90" y="216"/>
                  </a:lnTo>
                  <a:lnTo>
                    <a:pt x="38" y="235"/>
                  </a:lnTo>
                  <a:lnTo>
                    <a:pt x="33" y="232"/>
                  </a:lnTo>
                  <a:lnTo>
                    <a:pt x="2" y="218"/>
                  </a:lnTo>
                  <a:lnTo>
                    <a:pt x="0" y="216"/>
                  </a:lnTo>
                  <a:lnTo>
                    <a:pt x="0" y="213"/>
                  </a:lnTo>
                  <a:lnTo>
                    <a:pt x="0" y="154"/>
                  </a:lnTo>
                  <a:lnTo>
                    <a:pt x="0" y="147"/>
                  </a:lnTo>
                  <a:lnTo>
                    <a:pt x="7" y="145"/>
                  </a:lnTo>
                  <a:lnTo>
                    <a:pt x="47" y="128"/>
                  </a:lnTo>
                  <a:lnTo>
                    <a:pt x="50" y="128"/>
                  </a:lnTo>
                  <a:lnTo>
                    <a:pt x="80" y="145"/>
                  </a:lnTo>
                  <a:lnTo>
                    <a:pt x="90" y="147"/>
                  </a:lnTo>
                  <a:lnTo>
                    <a:pt x="90" y="194"/>
                  </a:lnTo>
                  <a:lnTo>
                    <a:pt x="99" y="199"/>
                  </a:lnTo>
                  <a:lnTo>
                    <a:pt x="99" y="126"/>
                  </a:lnTo>
                  <a:lnTo>
                    <a:pt x="76" y="114"/>
                  </a:lnTo>
                  <a:lnTo>
                    <a:pt x="76" y="142"/>
                  </a:lnTo>
                  <a:lnTo>
                    <a:pt x="68" y="138"/>
                  </a:lnTo>
                  <a:lnTo>
                    <a:pt x="68" y="109"/>
                  </a:lnTo>
                  <a:lnTo>
                    <a:pt x="68" y="102"/>
                  </a:lnTo>
                  <a:close/>
                  <a:moveTo>
                    <a:pt x="139" y="95"/>
                  </a:moveTo>
                  <a:lnTo>
                    <a:pt x="149" y="100"/>
                  </a:lnTo>
                  <a:lnTo>
                    <a:pt x="158" y="102"/>
                  </a:lnTo>
                  <a:lnTo>
                    <a:pt x="158" y="171"/>
                  </a:lnTo>
                  <a:lnTo>
                    <a:pt x="165" y="175"/>
                  </a:lnTo>
                  <a:lnTo>
                    <a:pt x="165" y="43"/>
                  </a:lnTo>
                  <a:lnTo>
                    <a:pt x="139" y="31"/>
                  </a:lnTo>
                  <a:lnTo>
                    <a:pt x="139" y="95"/>
                  </a:lnTo>
                  <a:close/>
                  <a:moveTo>
                    <a:pt x="19" y="149"/>
                  </a:moveTo>
                  <a:lnTo>
                    <a:pt x="38" y="159"/>
                  </a:lnTo>
                  <a:lnTo>
                    <a:pt x="71" y="147"/>
                  </a:lnTo>
                  <a:lnTo>
                    <a:pt x="47" y="138"/>
                  </a:lnTo>
                  <a:lnTo>
                    <a:pt x="19" y="149"/>
                  </a:lnTo>
                  <a:close/>
                  <a:moveTo>
                    <a:pt x="173" y="38"/>
                  </a:moveTo>
                  <a:lnTo>
                    <a:pt x="173" y="36"/>
                  </a:lnTo>
                  <a:lnTo>
                    <a:pt x="173" y="3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  <a:ex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D79A712-5B3A-413E-AA45-EF855C2BD137}"/>
                </a:ext>
              </a:extLst>
            </p:cNvPr>
            <p:cNvSpPr/>
            <p:nvPr/>
          </p:nvSpPr>
          <p:spPr>
            <a:xfrm>
              <a:off x="10325585" y="3121454"/>
              <a:ext cx="1438389" cy="1439863"/>
            </a:xfrm>
            <a:prstGeom prst="rect">
              <a:avLst/>
            </a:prstGeom>
            <a:noFill/>
            <a:ln w="38100">
              <a:solidFill>
                <a:srgbClr val="03A5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TextBox 13">
            <a:extLst>
              <a:ext uri="{FF2B5EF4-FFF2-40B4-BE49-F238E27FC236}">
                <a16:creationId xmlns:a16="http://schemas.microsoft.com/office/drawing/2014/main" id="{D28FBF52-D387-42D0-BE34-099DA6B2C969}"/>
              </a:ext>
            </a:extLst>
          </p:cNvPr>
          <p:cNvSpPr txBox="1"/>
          <p:nvPr/>
        </p:nvSpPr>
        <p:spPr>
          <a:xfrm>
            <a:off x="2758706" y="1486605"/>
            <a:ext cx="8591133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25" name="文本框 8">
            <a:extLst>
              <a:ext uri="{FF2B5EF4-FFF2-40B4-BE49-F238E27FC236}">
                <a16:creationId xmlns:a16="http://schemas.microsoft.com/office/drawing/2014/main" id="{487C04C0-DC96-47A0-90DE-06F083388E38}"/>
              </a:ext>
            </a:extLst>
          </p:cNvPr>
          <p:cNvSpPr txBox="1"/>
          <p:nvPr/>
        </p:nvSpPr>
        <p:spPr>
          <a:xfrm>
            <a:off x="2758707" y="1043727"/>
            <a:ext cx="255901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2EA504A5-DA0D-435C-9096-7D96CCAE80B5}"/>
              </a:ext>
            </a:extLst>
          </p:cNvPr>
          <p:cNvSpPr txBox="1"/>
          <p:nvPr/>
        </p:nvSpPr>
        <p:spPr>
          <a:xfrm>
            <a:off x="838995" y="3310100"/>
            <a:ext cx="8591133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27" name="文本框 8">
            <a:extLst>
              <a:ext uri="{FF2B5EF4-FFF2-40B4-BE49-F238E27FC236}">
                <a16:creationId xmlns:a16="http://schemas.microsoft.com/office/drawing/2014/main" id="{DB9C1E00-5678-41A1-8CE5-DC21FC074DC2}"/>
              </a:ext>
            </a:extLst>
          </p:cNvPr>
          <p:cNvSpPr txBox="1"/>
          <p:nvPr/>
        </p:nvSpPr>
        <p:spPr>
          <a:xfrm>
            <a:off x="838996" y="2867222"/>
            <a:ext cx="255901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C686EEC7-B1DE-49BD-B87A-8E44AD3125F2}"/>
              </a:ext>
            </a:extLst>
          </p:cNvPr>
          <p:cNvSpPr txBox="1"/>
          <p:nvPr/>
        </p:nvSpPr>
        <p:spPr>
          <a:xfrm>
            <a:off x="2758706" y="5001599"/>
            <a:ext cx="8591133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29" name="文本框 8">
            <a:extLst>
              <a:ext uri="{FF2B5EF4-FFF2-40B4-BE49-F238E27FC236}">
                <a16:creationId xmlns:a16="http://schemas.microsoft.com/office/drawing/2014/main" id="{BA1B10AD-C8DE-4FE0-AB17-4A1C995E86BF}"/>
              </a:ext>
            </a:extLst>
          </p:cNvPr>
          <p:cNvSpPr txBox="1"/>
          <p:nvPr/>
        </p:nvSpPr>
        <p:spPr>
          <a:xfrm>
            <a:off x="2758707" y="4558721"/>
            <a:ext cx="255901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754442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íSlïdê">
            <a:extLst>
              <a:ext uri="{FF2B5EF4-FFF2-40B4-BE49-F238E27FC236}">
                <a16:creationId xmlns:a16="http://schemas.microsoft.com/office/drawing/2014/main" id="{D6ED4C2E-0513-4871-809D-2DC49CAF1381}"/>
              </a:ext>
            </a:extLst>
          </p:cNvPr>
          <p:cNvGrpSpPr/>
          <p:nvPr/>
        </p:nvGrpSpPr>
        <p:grpSpPr>
          <a:xfrm>
            <a:off x="1529891" y="1328435"/>
            <a:ext cx="2613001" cy="658233"/>
            <a:chOff x="1487488" y="2204864"/>
            <a:chExt cx="2613001" cy="658233"/>
          </a:xfrm>
        </p:grpSpPr>
        <p:sp>
          <p:nvSpPr>
            <p:cNvPr id="28" name="íṥľidè">
              <a:extLst>
                <a:ext uri="{FF2B5EF4-FFF2-40B4-BE49-F238E27FC236}">
                  <a16:creationId xmlns:a16="http://schemas.microsoft.com/office/drawing/2014/main" id="{15F1E014-E679-48DC-940F-361431A78E62}"/>
                </a:ext>
              </a:extLst>
            </p:cNvPr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rgbClr val="9ADEEB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29" name="išlîḑe">
              <a:extLst>
                <a:ext uri="{FF2B5EF4-FFF2-40B4-BE49-F238E27FC236}">
                  <a16:creationId xmlns:a16="http://schemas.microsoft.com/office/drawing/2014/main" id="{7F7DCFF6-6CB2-43F5-956E-1AA0CBD286AD}"/>
                </a:ext>
              </a:extLst>
            </p:cNvPr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31" name="ïşliḑé">
              <a:extLst>
                <a:ext uri="{FF2B5EF4-FFF2-40B4-BE49-F238E27FC236}">
                  <a16:creationId xmlns:a16="http://schemas.microsoft.com/office/drawing/2014/main" id="{6383D37E-8287-4B52-BE60-56621A5C2D63}"/>
                </a:ext>
              </a:extLst>
            </p:cNvPr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32" name="ïṥ1íďê">
                <a:extLst>
                  <a:ext uri="{FF2B5EF4-FFF2-40B4-BE49-F238E27FC236}">
                    <a16:creationId xmlns:a16="http://schemas.microsoft.com/office/drawing/2014/main" id="{0B31923A-DEB2-4CBF-B950-C566883DA985}"/>
                  </a:ext>
                </a:extLst>
              </p:cNvPr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tx1"/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3" name="i$ḷíḍé">
                <a:extLst>
                  <a:ext uri="{FF2B5EF4-FFF2-40B4-BE49-F238E27FC236}">
                    <a16:creationId xmlns:a16="http://schemas.microsoft.com/office/drawing/2014/main" id="{B46732E9-1CCC-4992-9BDB-1EC364DB6249}"/>
                  </a:ext>
                </a:extLst>
              </p:cNvPr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rgbClr val="5B6E6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  <p:sp>
        <p:nvSpPr>
          <p:cNvPr id="34" name="TextBox 13">
            <a:extLst>
              <a:ext uri="{FF2B5EF4-FFF2-40B4-BE49-F238E27FC236}">
                <a16:creationId xmlns:a16="http://schemas.microsoft.com/office/drawing/2014/main" id="{3E2F529C-8175-4955-9961-56039DB6A6A8}"/>
              </a:ext>
            </a:extLst>
          </p:cNvPr>
          <p:cNvSpPr txBox="1"/>
          <p:nvPr/>
        </p:nvSpPr>
        <p:spPr>
          <a:xfrm>
            <a:off x="1490988" y="2057003"/>
            <a:ext cx="9623855" cy="652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35" name="文本框 9">
            <a:extLst>
              <a:ext uri="{FF2B5EF4-FFF2-40B4-BE49-F238E27FC236}">
                <a16:creationId xmlns:a16="http://schemas.microsoft.com/office/drawing/2014/main" id="{6D00DD5E-1F67-41DA-8C07-6521A56BC5C2}"/>
              </a:ext>
            </a:extLst>
          </p:cNvPr>
          <p:cNvSpPr txBox="1"/>
          <p:nvPr/>
        </p:nvSpPr>
        <p:spPr>
          <a:xfrm>
            <a:off x="2602062" y="1432447"/>
            <a:ext cx="128586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36" name="文本框 5">
            <a:extLst>
              <a:ext uri="{FF2B5EF4-FFF2-40B4-BE49-F238E27FC236}">
                <a16:creationId xmlns:a16="http://schemas.microsoft.com/office/drawing/2014/main" id="{EB8782B6-7F0F-4D22-B172-6BD9260116C0}"/>
              </a:ext>
            </a:extLst>
          </p:cNvPr>
          <p:cNvSpPr txBox="1"/>
          <p:nvPr/>
        </p:nvSpPr>
        <p:spPr>
          <a:xfrm>
            <a:off x="5851272" y="3643231"/>
            <a:ext cx="695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</a:p>
        </p:txBody>
      </p:sp>
      <p:sp>
        <p:nvSpPr>
          <p:cNvPr id="37" name="文本框 6">
            <a:extLst>
              <a:ext uri="{FF2B5EF4-FFF2-40B4-BE49-F238E27FC236}">
                <a16:creationId xmlns:a16="http://schemas.microsoft.com/office/drawing/2014/main" id="{186B0A1E-F765-44B7-B1C8-8A1587B7315F}"/>
              </a:ext>
            </a:extLst>
          </p:cNvPr>
          <p:cNvSpPr txBox="1"/>
          <p:nvPr/>
        </p:nvSpPr>
        <p:spPr>
          <a:xfrm>
            <a:off x="5851272" y="4894181"/>
            <a:ext cx="695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B3596E0-742B-4DFA-B333-E30F5E1B2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579" y="3502017"/>
            <a:ext cx="4451041" cy="7815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dirty="0">
                <a:latin typeface="+mn-ea"/>
                <a:sym typeface="+mn-ea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07C9A9C-05F0-4297-891C-916B12863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1570" y="4662703"/>
            <a:ext cx="4451041" cy="7815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dirty="0">
                <a:latin typeface="+mn-ea"/>
                <a:sym typeface="+mn-ea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pic>
        <p:nvPicPr>
          <p:cNvPr id="4098" name="Picture 2" descr="查看原图 - Powerby 站酷（ZC...">
            <a:extLst>
              <a:ext uri="{FF2B5EF4-FFF2-40B4-BE49-F238E27FC236}">
                <a16:creationId xmlns:a16="http://schemas.microsoft.com/office/drawing/2014/main" id="{A0EC1534-4996-4BC5-9231-EBDDB6DEE9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32"/>
          <a:stretch/>
        </p:blipFill>
        <p:spPr bwMode="auto">
          <a:xfrm>
            <a:off x="1529891" y="3077118"/>
            <a:ext cx="3945191" cy="255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431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A7F920-FA42-4B53-A240-895E6A074B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537AF76-7285-42B1-BFB6-E91BCC7D3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831" y="1074199"/>
            <a:ext cx="5283435" cy="3510006"/>
          </a:xfrm>
          <a:prstGeom prst="rect">
            <a:avLst/>
          </a:prstGeom>
        </p:spPr>
      </p:pic>
      <p:sp>
        <p:nvSpPr>
          <p:cNvPr id="4" name="文本框 7">
            <a:extLst>
              <a:ext uri="{FF2B5EF4-FFF2-40B4-BE49-F238E27FC236}">
                <a16:creationId xmlns:a16="http://schemas.microsoft.com/office/drawing/2014/main" id="{EB4481E9-0D47-4777-AA37-368E718369AC}"/>
              </a:ext>
            </a:extLst>
          </p:cNvPr>
          <p:cNvSpPr txBox="1"/>
          <p:nvPr/>
        </p:nvSpPr>
        <p:spPr>
          <a:xfrm>
            <a:off x="4931169" y="4085000"/>
            <a:ext cx="2659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 dirty="0">
                <a:latin typeface="Bodoni MT Black" panose="02070A03080606020203" pitchFamily="18" charset="0"/>
                <a:ea typeface="汉仪良品线简" panose="00020600040101010101" pitchFamily="18" charset="-122"/>
                <a:cs typeface="+mn-ea"/>
                <a:sym typeface="+mn-lt"/>
              </a:rPr>
              <a:t>Part 03</a:t>
            </a:r>
            <a:endParaRPr lang="zh-CN" altLang="en-US" sz="4000" b="1" dirty="0">
              <a:latin typeface="Bodoni MT Black" panose="02070A03080606020203" pitchFamily="18" charset="0"/>
              <a:ea typeface="汉仪良品线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6" name="文本框 9">
            <a:extLst>
              <a:ext uri="{FF2B5EF4-FFF2-40B4-BE49-F238E27FC236}">
                <a16:creationId xmlns:a16="http://schemas.microsoft.com/office/drawing/2014/main" id="{A36F3DE1-EB16-47C6-9A75-C353639B5C73}"/>
              </a:ext>
            </a:extLst>
          </p:cNvPr>
          <p:cNvSpPr txBox="1"/>
          <p:nvPr/>
        </p:nvSpPr>
        <p:spPr>
          <a:xfrm>
            <a:off x="4038119" y="5243268"/>
            <a:ext cx="4437676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</p:spTree>
    <p:extLst>
      <p:ext uri="{BB962C8B-B14F-4D97-AF65-F5344CB8AC3E}">
        <p14:creationId xmlns:p14="http://schemas.microsoft.com/office/powerpoint/2010/main" val="2694899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PA_淘宝店chenying0907: 圆角 5">
            <a:extLst>
              <a:ext uri="{FF2B5EF4-FFF2-40B4-BE49-F238E27FC236}">
                <a16:creationId xmlns:a16="http://schemas.microsoft.com/office/drawing/2014/main" id="{D0E38962-CD2A-4E8D-9B0B-D4D57883B170}"/>
              </a:ext>
            </a:extLst>
          </p:cNvPr>
          <p:cNvSpPr/>
          <p:nvPr/>
        </p:nvSpPr>
        <p:spPr>
          <a:xfrm>
            <a:off x="1720902" y="1864575"/>
            <a:ext cx="1338712" cy="359278"/>
          </a:xfrm>
          <a:prstGeom prst="roundRect">
            <a:avLst>
              <a:gd name="adj" fmla="val 50000"/>
            </a:avLst>
          </a:prstGeom>
          <a:solidFill>
            <a:srgbClr val="9AD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100" dirty="0">
                <a:solidFill>
                  <a:schemeClr val="tx1"/>
                </a:solidFill>
                <a:latin typeface="Impact" panose="020B0806030902050204" pitchFamily="34" charset="0"/>
              </a:rPr>
              <a:t>2017</a:t>
            </a:r>
            <a:endParaRPr lang="zh-CN" altLang="en-US" sz="2100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PA_淘宝店chenying0907: 圆角 17">
            <a:extLst>
              <a:ext uri="{FF2B5EF4-FFF2-40B4-BE49-F238E27FC236}">
                <a16:creationId xmlns:a16="http://schemas.microsoft.com/office/drawing/2014/main" id="{657C1751-759D-4DF2-BC63-1AA45E057A02}"/>
              </a:ext>
            </a:extLst>
          </p:cNvPr>
          <p:cNvSpPr/>
          <p:nvPr/>
        </p:nvSpPr>
        <p:spPr>
          <a:xfrm>
            <a:off x="8985050" y="1864575"/>
            <a:ext cx="1338712" cy="359278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100" dirty="0">
                <a:solidFill>
                  <a:schemeClr val="tx1"/>
                </a:solidFill>
                <a:latin typeface="Impact" panose="020B0806030902050204" pitchFamily="34" charset="0"/>
              </a:rPr>
              <a:t>2018</a:t>
            </a:r>
            <a:endParaRPr lang="zh-CN" altLang="en-US" sz="2100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4">
            <a:extLst>
              <a:ext uri="{FF2B5EF4-FFF2-40B4-BE49-F238E27FC236}">
                <a16:creationId xmlns:a16="http://schemas.microsoft.com/office/drawing/2014/main" id="{31B289CB-4854-4435-92BF-5F5630426D4B}"/>
              </a:ext>
            </a:extLst>
          </p:cNvPr>
          <p:cNvSpPr txBox="1"/>
          <p:nvPr/>
        </p:nvSpPr>
        <p:spPr>
          <a:xfrm>
            <a:off x="703956" y="2916366"/>
            <a:ext cx="3372604" cy="2449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 woman. And I've waited longer for you than I've waited for any woman. I love you more than I've ever loved any woman.  And I've waited longer for you than I've waited for any woman. I love you more than I've ever loved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endParaRPr lang="zh-CN" altLang="en-US" sz="900" dirty="0">
              <a:latin typeface="+mn-ea"/>
              <a:cs typeface="+mn-ea"/>
              <a:sym typeface="+mn-lt"/>
            </a:endParaRPr>
          </a:p>
        </p:txBody>
      </p:sp>
      <p:sp>
        <p:nvSpPr>
          <p:cNvPr id="40" name="文本框 5">
            <a:extLst>
              <a:ext uri="{FF2B5EF4-FFF2-40B4-BE49-F238E27FC236}">
                <a16:creationId xmlns:a16="http://schemas.microsoft.com/office/drawing/2014/main" id="{A092DAAA-CF59-423C-A5D4-ECAE650646A1}"/>
              </a:ext>
            </a:extLst>
          </p:cNvPr>
          <p:cNvSpPr txBox="1"/>
          <p:nvPr/>
        </p:nvSpPr>
        <p:spPr>
          <a:xfrm>
            <a:off x="974020" y="2436842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41" name="文本框 4">
            <a:extLst>
              <a:ext uri="{FF2B5EF4-FFF2-40B4-BE49-F238E27FC236}">
                <a16:creationId xmlns:a16="http://schemas.microsoft.com/office/drawing/2014/main" id="{99E5FB6A-01E6-4382-AE86-217ECD29D337}"/>
              </a:ext>
            </a:extLst>
          </p:cNvPr>
          <p:cNvSpPr txBox="1"/>
          <p:nvPr/>
        </p:nvSpPr>
        <p:spPr>
          <a:xfrm>
            <a:off x="7968104" y="2916366"/>
            <a:ext cx="3372604" cy="2449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 woman. And I've waited longer for you than I've waited for any woman. I love you more than I've ever loved any woman.  And I've waited longer for you than I've waited for any woman. I love you more than I've ever loved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endParaRPr lang="zh-CN" altLang="en-US" sz="900" dirty="0">
              <a:latin typeface="+mn-ea"/>
              <a:cs typeface="+mn-ea"/>
              <a:sym typeface="+mn-lt"/>
            </a:endParaRPr>
          </a:p>
        </p:txBody>
      </p:sp>
      <p:sp>
        <p:nvSpPr>
          <p:cNvPr id="42" name="文本框 5">
            <a:extLst>
              <a:ext uri="{FF2B5EF4-FFF2-40B4-BE49-F238E27FC236}">
                <a16:creationId xmlns:a16="http://schemas.microsoft.com/office/drawing/2014/main" id="{4D98F8D5-729F-4549-BC47-2D643EB34F2E}"/>
              </a:ext>
            </a:extLst>
          </p:cNvPr>
          <p:cNvSpPr txBox="1"/>
          <p:nvPr/>
        </p:nvSpPr>
        <p:spPr>
          <a:xfrm>
            <a:off x="8238168" y="2436842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pic>
        <p:nvPicPr>
          <p:cNvPr id="5122" name="Picture 2" descr="微博正文 - 微博HTML5版">
            <a:extLst>
              <a:ext uri="{FF2B5EF4-FFF2-40B4-BE49-F238E27FC236}">
                <a16:creationId xmlns:a16="http://schemas.microsoft.com/office/drawing/2014/main" id="{28A02903-7305-4779-9E79-9A779F3D1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516" y="1111926"/>
            <a:ext cx="2608853" cy="463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990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DF33100-B5B5-4D11-A3F1-7C948F9EA083}"/>
              </a:ext>
            </a:extLst>
          </p:cNvPr>
          <p:cNvGrpSpPr/>
          <p:nvPr/>
        </p:nvGrpSpPr>
        <p:grpSpPr>
          <a:xfrm>
            <a:off x="757092" y="1562782"/>
            <a:ext cx="4029323" cy="3732436"/>
            <a:chOff x="875420" y="1322766"/>
            <a:chExt cx="4547538" cy="4212468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7D92D4B2-5FEF-4598-A259-75D840BBB6B3}"/>
                </a:ext>
              </a:extLst>
            </p:cNvPr>
            <p:cNvSpPr/>
            <p:nvPr/>
          </p:nvSpPr>
          <p:spPr bwMode="auto">
            <a:xfrm>
              <a:off x="2276621" y="1322766"/>
              <a:ext cx="1745137" cy="1745137"/>
            </a:xfrm>
            <a:prstGeom prst="ellipse">
              <a:avLst/>
            </a:prstGeom>
            <a:solidFill>
              <a:srgbClr val="9ADEEB"/>
            </a:solidFill>
            <a:ln w="19050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1CE9350-792F-4395-94F4-BAB652C44BE0}"/>
                </a:ext>
              </a:extLst>
            </p:cNvPr>
            <p:cNvSpPr/>
            <p:nvPr/>
          </p:nvSpPr>
          <p:spPr bwMode="auto">
            <a:xfrm>
              <a:off x="875420" y="3790097"/>
              <a:ext cx="1745137" cy="174513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64BA700C-32C2-4823-8E5D-20892D3A025A}"/>
                </a:ext>
              </a:extLst>
            </p:cNvPr>
            <p:cNvSpPr/>
            <p:nvPr/>
          </p:nvSpPr>
          <p:spPr bwMode="auto">
            <a:xfrm>
              <a:off x="3677821" y="3790097"/>
              <a:ext cx="1745137" cy="1745137"/>
            </a:xfrm>
            <a:prstGeom prst="ellipse">
              <a:avLst/>
            </a:prstGeom>
            <a:solidFill>
              <a:srgbClr val="F095BA"/>
            </a:solidFill>
            <a:ln w="19050">
              <a:solidFill>
                <a:srgbClr val="F095BA"/>
              </a:solidFill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7969A8F9-5275-4E35-9040-969A2668C4FB}"/>
                </a:ext>
              </a:extLst>
            </p:cNvPr>
            <p:cNvSpPr/>
            <p:nvPr/>
          </p:nvSpPr>
          <p:spPr bwMode="auto">
            <a:xfrm>
              <a:off x="1309797" y="1834816"/>
              <a:ext cx="3680230" cy="3172614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bg2"/>
              </a:solidFill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E183840-D19A-496A-A154-1173D3BD09D0}"/>
                </a:ext>
              </a:extLst>
            </p:cNvPr>
            <p:cNvSpPr/>
            <p:nvPr/>
          </p:nvSpPr>
          <p:spPr bwMode="auto">
            <a:xfrm>
              <a:off x="2382070" y="1428215"/>
              <a:ext cx="1534239" cy="1534239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9ADEE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 dirty="0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1A2E679F-E4E4-4FCA-A179-A7C65CB03128}"/>
                </a:ext>
              </a:extLst>
            </p:cNvPr>
            <p:cNvSpPr/>
            <p:nvPr/>
          </p:nvSpPr>
          <p:spPr bwMode="auto">
            <a:xfrm>
              <a:off x="980869" y="3895546"/>
              <a:ext cx="1534239" cy="1534239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DE2F102-6E19-4950-B9AE-D6FBBE200EBA}"/>
                </a:ext>
              </a:extLst>
            </p:cNvPr>
            <p:cNvSpPr/>
            <p:nvPr/>
          </p:nvSpPr>
          <p:spPr bwMode="auto">
            <a:xfrm>
              <a:off x="3783270" y="3895546"/>
              <a:ext cx="1534239" cy="1534239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F095B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A7D5BB0-49A9-47B7-9F30-7EF47A16F24C}"/>
                </a:ext>
              </a:extLst>
            </p:cNvPr>
            <p:cNvSpPr/>
            <p:nvPr/>
          </p:nvSpPr>
          <p:spPr bwMode="auto">
            <a:xfrm>
              <a:off x="2506007" y="1552152"/>
              <a:ext cx="1286364" cy="1286364"/>
            </a:xfrm>
            <a:prstGeom prst="ellipse">
              <a:avLst/>
            </a:prstGeom>
            <a:solidFill>
              <a:srgbClr val="9ADEEB"/>
            </a:solidFill>
            <a:ln w="19050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 dirty="0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F06871BB-9E8B-436C-92E7-447E8DF88893}"/>
                </a:ext>
              </a:extLst>
            </p:cNvPr>
            <p:cNvSpPr/>
            <p:nvPr/>
          </p:nvSpPr>
          <p:spPr bwMode="auto">
            <a:xfrm>
              <a:off x="1104806" y="4019484"/>
              <a:ext cx="1286364" cy="128636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9044DFDB-2246-4AD6-8E9A-8DBD66DCD4FE}"/>
                </a:ext>
              </a:extLst>
            </p:cNvPr>
            <p:cNvSpPr/>
            <p:nvPr/>
          </p:nvSpPr>
          <p:spPr bwMode="auto">
            <a:xfrm>
              <a:off x="3907208" y="4019484"/>
              <a:ext cx="1286364" cy="1286364"/>
            </a:xfrm>
            <a:prstGeom prst="ellipse">
              <a:avLst/>
            </a:prstGeom>
            <a:solidFill>
              <a:srgbClr val="F095BA"/>
            </a:solidFill>
            <a:ln w="19050">
              <a:solidFill>
                <a:srgbClr val="F095BA"/>
              </a:solidFill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5179BAD0-F7EC-4A83-B395-947A8B90EC6F}"/>
                </a:ext>
              </a:extLst>
            </p:cNvPr>
            <p:cNvSpPr/>
            <p:nvPr/>
          </p:nvSpPr>
          <p:spPr>
            <a:xfrm>
              <a:off x="1561458" y="4476137"/>
              <a:ext cx="373062" cy="37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19313" y="4353"/>
                  </a:moveTo>
                  <a:lnTo>
                    <a:pt x="16178" y="7496"/>
                  </a:lnTo>
                  <a:cubicBezTo>
                    <a:pt x="16034" y="7640"/>
                    <a:pt x="15980" y="7851"/>
                    <a:pt x="16036" y="8047"/>
                  </a:cubicBezTo>
                  <a:lnTo>
                    <a:pt x="18732" y="17470"/>
                  </a:lnTo>
                  <a:cubicBezTo>
                    <a:pt x="18788" y="17666"/>
                    <a:pt x="18734" y="17878"/>
                    <a:pt x="18590" y="18022"/>
                  </a:cubicBezTo>
                  <a:lnTo>
                    <a:pt x="17170" y="19445"/>
                  </a:lnTo>
                  <a:cubicBezTo>
                    <a:pt x="17059" y="19556"/>
                    <a:pt x="16916" y="19609"/>
                    <a:pt x="16775" y="19609"/>
                  </a:cubicBezTo>
                  <a:cubicBezTo>
                    <a:pt x="16581" y="19609"/>
                    <a:pt x="16390" y="19510"/>
                    <a:pt x="16285" y="19322"/>
                  </a:cubicBezTo>
                  <a:lnTo>
                    <a:pt x="12375" y="12317"/>
                  </a:lnTo>
                  <a:cubicBezTo>
                    <a:pt x="12271" y="12129"/>
                    <a:pt x="12079" y="12029"/>
                    <a:pt x="11886" y="12029"/>
                  </a:cubicBezTo>
                  <a:cubicBezTo>
                    <a:pt x="11744" y="12029"/>
                    <a:pt x="11602" y="12083"/>
                    <a:pt x="11491" y="12194"/>
                  </a:cubicBezTo>
                  <a:lnTo>
                    <a:pt x="8519" y="15172"/>
                  </a:lnTo>
                  <a:cubicBezTo>
                    <a:pt x="8388" y="15304"/>
                    <a:pt x="8330" y="15492"/>
                    <a:pt x="8365" y="15674"/>
                  </a:cubicBezTo>
                  <a:lnTo>
                    <a:pt x="8996" y="18989"/>
                  </a:lnTo>
                  <a:cubicBezTo>
                    <a:pt x="9031" y="19171"/>
                    <a:pt x="8973" y="19359"/>
                    <a:pt x="8842" y="19491"/>
                  </a:cubicBezTo>
                  <a:lnTo>
                    <a:pt x="8441" y="19893"/>
                  </a:lnTo>
                  <a:cubicBezTo>
                    <a:pt x="8330" y="20004"/>
                    <a:pt x="8187" y="20058"/>
                    <a:pt x="8046" y="20058"/>
                  </a:cubicBezTo>
                  <a:cubicBezTo>
                    <a:pt x="7852" y="20058"/>
                    <a:pt x="7661" y="19958"/>
                    <a:pt x="7556" y="19770"/>
                  </a:cubicBezTo>
                  <a:lnTo>
                    <a:pt x="5577" y="16226"/>
                  </a:lnTo>
                  <a:cubicBezTo>
                    <a:pt x="5526" y="16136"/>
                    <a:pt x="5452" y="16061"/>
                    <a:pt x="5362" y="16010"/>
                  </a:cubicBezTo>
                  <a:lnTo>
                    <a:pt x="1826" y="14027"/>
                  </a:lnTo>
                  <a:cubicBezTo>
                    <a:pt x="1502" y="13845"/>
                    <a:pt x="1441" y="13403"/>
                    <a:pt x="1703" y="13141"/>
                  </a:cubicBezTo>
                  <a:lnTo>
                    <a:pt x="2105" y="12738"/>
                  </a:lnTo>
                  <a:cubicBezTo>
                    <a:pt x="2211" y="12632"/>
                    <a:pt x="2354" y="12574"/>
                    <a:pt x="2501" y="12574"/>
                  </a:cubicBezTo>
                  <a:cubicBezTo>
                    <a:pt x="2536" y="12574"/>
                    <a:pt x="2571" y="12577"/>
                    <a:pt x="2606" y="12584"/>
                  </a:cubicBezTo>
                  <a:lnTo>
                    <a:pt x="5913" y="13216"/>
                  </a:lnTo>
                  <a:cubicBezTo>
                    <a:pt x="5948" y="13223"/>
                    <a:pt x="5983" y="13226"/>
                    <a:pt x="6018" y="13226"/>
                  </a:cubicBezTo>
                  <a:cubicBezTo>
                    <a:pt x="6165" y="13226"/>
                    <a:pt x="6308" y="13168"/>
                    <a:pt x="6414" y="13062"/>
                  </a:cubicBezTo>
                  <a:lnTo>
                    <a:pt x="9385" y="10083"/>
                  </a:lnTo>
                  <a:cubicBezTo>
                    <a:pt x="9648" y="9820"/>
                    <a:pt x="9587" y="9379"/>
                    <a:pt x="9263" y="9197"/>
                  </a:cubicBezTo>
                  <a:lnTo>
                    <a:pt x="2273" y="5278"/>
                  </a:lnTo>
                  <a:cubicBezTo>
                    <a:pt x="1949" y="5097"/>
                    <a:pt x="1888" y="4655"/>
                    <a:pt x="2150" y="4392"/>
                  </a:cubicBezTo>
                  <a:lnTo>
                    <a:pt x="3571" y="2968"/>
                  </a:lnTo>
                  <a:cubicBezTo>
                    <a:pt x="3677" y="2862"/>
                    <a:pt x="3820" y="2804"/>
                    <a:pt x="3966" y="2804"/>
                  </a:cubicBezTo>
                  <a:cubicBezTo>
                    <a:pt x="4018" y="2804"/>
                    <a:pt x="4070" y="2811"/>
                    <a:pt x="4121" y="2826"/>
                  </a:cubicBezTo>
                  <a:lnTo>
                    <a:pt x="13523" y="5528"/>
                  </a:lnTo>
                  <a:cubicBezTo>
                    <a:pt x="13574" y="5543"/>
                    <a:pt x="13625" y="5550"/>
                    <a:pt x="13677" y="5550"/>
                  </a:cubicBezTo>
                  <a:cubicBezTo>
                    <a:pt x="13823" y="5550"/>
                    <a:pt x="13966" y="5493"/>
                    <a:pt x="14073" y="5386"/>
                  </a:cubicBezTo>
                  <a:lnTo>
                    <a:pt x="17208" y="2243"/>
                  </a:lnTo>
                  <a:cubicBezTo>
                    <a:pt x="17593" y="1857"/>
                    <a:pt x="18321" y="1542"/>
                    <a:pt x="18937" y="1542"/>
                  </a:cubicBezTo>
                  <a:cubicBezTo>
                    <a:pt x="19252" y="1542"/>
                    <a:pt x="19538" y="1624"/>
                    <a:pt x="19734" y="1821"/>
                  </a:cubicBezTo>
                  <a:cubicBezTo>
                    <a:pt x="20316" y="2404"/>
                    <a:pt x="19895" y="3770"/>
                    <a:pt x="19313" y="4353"/>
                  </a:cubicBezTo>
                  <a:cubicBezTo>
                    <a:pt x="19313" y="4353"/>
                    <a:pt x="19313" y="4353"/>
                    <a:pt x="19313" y="4353"/>
                  </a:cubicBezTo>
                  <a:close/>
                  <a:moveTo>
                    <a:pt x="20822" y="731"/>
                  </a:moveTo>
                  <a:cubicBezTo>
                    <a:pt x="20557" y="465"/>
                    <a:pt x="20235" y="268"/>
                    <a:pt x="19866" y="145"/>
                  </a:cubicBezTo>
                  <a:cubicBezTo>
                    <a:pt x="19578" y="49"/>
                    <a:pt x="19266" y="0"/>
                    <a:pt x="18937" y="0"/>
                  </a:cubicBezTo>
                  <a:cubicBezTo>
                    <a:pt x="18441" y="0"/>
                    <a:pt x="17909" y="111"/>
                    <a:pt x="17399" y="322"/>
                  </a:cubicBezTo>
                  <a:cubicBezTo>
                    <a:pt x="16897" y="530"/>
                    <a:pt x="16455" y="817"/>
                    <a:pt x="16120" y="1153"/>
                  </a:cubicBezTo>
                  <a:lnTo>
                    <a:pt x="13392" y="3887"/>
                  </a:lnTo>
                  <a:lnTo>
                    <a:pt x="4545" y="1343"/>
                  </a:lnTo>
                  <a:cubicBezTo>
                    <a:pt x="4357" y="1289"/>
                    <a:pt x="4162" y="1262"/>
                    <a:pt x="3966" y="1262"/>
                  </a:cubicBezTo>
                  <a:cubicBezTo>
                    <a:pt x="3691" y="1262"/>
                    <a:pt x="3423" y="1315"/>
                    <a:pt x="3169" y="1420"/>
                  </a:cubicBezTo>
                  <a:cubicBezTo>
                    <a:pt x="2911" y="1526"/>
                    <a:pt x="2680" y="1680"/>
                    <a:pt x="2482" y="1878"/>
                  </a:cubicBezTo>
                  <a:lnTo>
                    <a:pt x="1062" y="3301"/>
                  </a:lnTo>
                  <a:cubicBezTo>
                    <a:pt x="828" y="3536"/>
                    <a:pt x="650" y="3827"/>
                    <a:pt x="549" y="4142"/>
                  </a:cubicBezTo>
                  <a:cubicBezTo>
                    <a:pt x="452" y="4442"/>
                    <a:pt x="424" y="4765"/>
                    <a:pt x="467" y="5077"/>
                  </a:cubicBezTo>
                  <a:cubicBezTo>
                    <a:pt x="511" y="5389"/>
                    <a:pt x="625" y="5693"/>
                    <a:pt x="799" y="5955"/>
                  </a:cubicBezTo>
                  <a:cubicBezTo>
                    <a:pt x="982" y="6230"/>
                    <a:pt x="1232" y="6462"/>
                    <a:pt x="1522" y="6624"/>
                  </a:cubicBezTo>
                  <a:lnTo>
                    <a:pt x="7382" y="9910"/>
                  </a:lnTo>
                  <a:lnTo>
                    <a:pt x="5692" y="11604"/>
                  </a:lnTo>
                  <a:lnTo>
                    <a:pt x="2894" y="11069"/>
                  </a:lnTo>
                  <a:cubicBezTo>
                    <a:pt x="2765" y="11044"/>
                    <a:pt x="2632" y="11031"/>
                    <a:pt x="2501" y="11031"/>
                  </a:cubicBezTo>
                  <a:cubicBezTo>
                    <a:pt x="2225" y="11031"/>
                    <a:pt x="1956" y="11085"/>
                    <a:pt x="1701" y="11190"/>
                  </a:cubicBezTo>
                  <a:cubicBezTo>
                    <a:pt x="1444" y="11296"/>
                    <a:pt x="1213" y="11450"/>
                    <a:pt x="1017" y="11647"/>
                  </a:cubicBezTo>
                  <a:lnTo>
                    <a:pt x="615" y="12050"/>
                  </a:lnTo>
                  <a:cubicBezTo>
                    <a:pt x="380" y="12285"/>
                    <a:pt x="203" y="12576"/>
                    <a:pt x="101" y="12891"/>
                  </a:cubicBezTo>
                  <a:cubicBezTo>
                    <a:pt x="5" y="13191"/>
                    <a:pt x="-23" y="13513"/>
                    <a:pt x="20" y="13826"/>
                  </a:cubicBezTo>
                  <a:cubicBezTo>
                    <a:pt x="63" y="14138"/>
                    <a:pt x="178" y="14441"/>
                    <a:pt x="352" y="14703"/>
                  </a:cubicBezTo>
                  <a:cubicBezTo>
                    <a:pt x="535" y="14979"/>
                    <a:pt x="785" y="15210"/>
                    <a:pt x="1074" y="15373"/>
                  </a:cubicBezTo>
                  <a:lnTo>
                    <a:pt x="4369" y="17221"/>
                  </a:lnTo>
                  <a:lnTo>
                    <a:pt x="6213" y="20524"/>
                  </a:lnTo>
                  <a:cubicBezTo>
                    <a:pt x="6584" y="21188"/>
                    <a:pt x="7286" y="21600"/>
                    <a:pt x="8046" y="21600"/>
                  </a:cubicBezTo>
                  <a:cubicBezTo>
                    <a:pt x="8606" y="21600"/>
                    <a:pt x="9132" y="21381"/>
                    <a:pt x="9529" y="20984"/>
                  </a:cubicBezTo>
                  <a:lnTo>
                    <a:pt x="9930" y="20581"/>
                  </a:lnTo>
                  <a:cubicBezTo>
                    <a:pt x="10422" y="20088"/>
                    <a:pt x="10638" y="19385"/>
                    <a:pt x="10508" y="18700"/>
                  </a:cubicBezTo>
                  <a:lnTo>
                    <a:pt x="9974" y="15896"/>
                  </a:lnTo>
                  <a:lnTo>
                    <a:pt x="11664" y="14201"/>
                  </a:lnTo>
                  <a:lnTo>
                    <a:pt x="14942" y="20075"/>
                  </a:lnTo>
                  <a:cubicBezTo>
                    <a:pt x="15313" y="20739"/>
                    <a:pt x="16015" y="21152"/>
                    <a:pt x="16775" y="21152"/>
                  </a:cubicBezTo>
                  <a:cubicBezTo>
                    <a:pt x="17335" y="21152"/>
                    <a:pt x="17861" y="20933"/>
                    <a:pt x="18258" y="20536"/>
                  </a:cubicBezTo>
                  <a:lnTo>
                    <a:pt x="19678" y="19113"/>
                  </a:lnTo>
                  <a:cubicBezTo>
                    <a:pt x="20217" y="18572"/>
                    <a:pt x="20422" y="17780"/>
                    <a:pt x="20211" y="17045"/>
                  </a:cubicBezTo>
                  <a:lnTo>
                    <a:pt x="17674" y="8178"/>
                  </a:lnTo>
                  <a:lnTo>
                    <a:pt x="20402" y="5443"/>
                  </a:lnTo>
                  <a:cubicBezTo>
                    <a:pt x="20900" y="4943"/>
                    <a:pt x="21298" y="4185"/>
                    <a:pt x="21464" y="3413"/>
                  </a:cubicBezTo>
                  <a:cubicBezTo>
                    <a:pt x="21559" y="2971"/>
                    <a:pt x="21577" y="2546"/>
                    <a:pt x="21517" y="2149"/>
                  </a:cubicBezTo>
                  <a:cubicBezTo>
                    <a:pt x="21432" y="1592"/>
                    <a:pt x="21192" y="1102"/>
                    <a:pt x="20822" y="731"/>
                  </a:cubicBezTo>
                  <a:cubicBezTo>
                    <a:pt x="20822" y="731"/>
                    <a:pt x="20822" y="731"/>
                    <a:pt x="20822" y="731"/>
                  </a:cubicBez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CD79E53B-6577-4A63-8417-3FC08E259DEA}"/>
                </a:ext>
              </a:extLst>
            </p:cNvPr>
            <p:cNvSpPr/>
            <p:nvPr/>
          </p:nvSpPr>
          <p:spPr>
            <a:xfrm>
              <a:off x="2948100" y="2031938"/>
              <a:ext cx="402178" cy="326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" y="0"/>
                  </a:moveTo>
                  <a:cubicBezTo>
                    <a:pt x="912" y="0"/>
                    <a:pt x="0" y="1122"/>
                    <a:pt x="0" y="2491"/>
                  </a:cubicBezTo>
                  <a:lnTo>
                    <a:pt x="0" y="11634"/>
                  </a:lnTo>
                  <a:cubicBezTo>
                    <a:pt x="0" y="13008"/>
                    <a:pt x="912" y="14134"/>
                    <a:pt x="2024" y="14134"/>
                  </a:cubicBezTo>
                  <a:lnTo>
                    <a:pt x="2024" y="16617"/>
                  </a:lnTo>
                  <a:cubicBezTo>
                    <a:pt x="2024" y="17994"/>
                    <a:pt x="2935" y="19109"/>
                    <a:pt x="4049" y="19109"/>
                  </a:cubicBezTo>
                  <a:lnTo>
                    <a:pt x="4822" y="19109"/>
                  </a:lnTo>
                  <a:cubicBezTo>
                    <a:pt x="5125" y="20540"/>
                    <a:pt x="6166" y="21600"/>
                    <a:pt x="7423" y="21600"/>
                  </a:cubicBezTo>
                  <a:cubicBezTo>
                    <a:pt x="8673" y="21600"/>
                    <a:pt x="9726" y="20540"/>
                    <a:pt x="10030" y="19109"/>
                  </a:cubicBezTo>
                  <a:lnTo>
                    <a:pt x="13594" y="19109"/>
                  </a:lnTo>
                  <a:cubicBezTo>
                    <a:pt x="13897" y="20540"/>
                    <a:pt x="14942" y="21600"/>
                    <a:pt x="16202" y="21600"/>
                  </a:cubicBezTo>
                  <a:cubicBezTo>
                    <a:pt x="17449" y="21600"/>
                    <a:pt x="18498" y="20540"/>
                    <a:pt x="18803" y="19109"/>
                  </a:cubicBezTo>
                  <a:lnTo>
                    <a:pt x="19576" y="19109"/>
                  </a:lnTo>
                  <a:cubicBezTo>
                    <a:pt x="20692" y="19109"/>
                    <a:pt x="21600" y="17994"/>
                    <a:pt x="21600" y="16617"/>
                  </a:cubicBezTo>
                  <a:lnTo>
                    <a:pt x="21600" y="11634"/>
                  </a:lnTo>
                  <a:cubicBezTo>
                    <a:pt x="21600" y="11142"/>
                    <a:pt x="21482" y="10663"/>
                    <a:pt x="21259" y="10248"/>
                  </a:cubicBezTo>
                  <a:lnTo>
                    <a:pt x="18554" y="5265"/>
                  </a:lnTo>
                  <a:cubicBezTo>
                    <a:pt x="18182" y="4566"/>
                    <a:pt x="17557" y="4160"/>
                    <a:pt x="16876" y="4160"/>
                  </a:cubicBezTo>
                  <a:lnTo>
                    <a:pt x="14177" y="4160"/>
                  </a:lnTo>
                  <a:lnTo>
                    <a:pt x="14177" y="2491"/>
                  </a:lnTo>
                  <a:cubicBezTo>
                    <a:pt x="14177" y="1122"/>
                    <a:pt x="13265" y="0"/>
                    <a:pt x="12146" y="0"/>
                  </a:cubicBezTo>
                  <a:lnTo>
                    <a:pt x="2024" y="0"/>
                  </a:lnTo>
                  <a:close/>
                  <a:moveTo>
                    <a:pt x="2024" y="1669"/>
                  </a:moveTo>
                  <a:lnTo>
                    <a:pt x="12146" y="1669"/>
                  </a:lnTo>
                  <a:cubicBezTo>
                    <a:pt x="12524" y="1669"/>
                    <a:pt x="12821" y="2034"/>
                    <a:pt x="12821" y="2491"/>
                  </a:cubicBezTo>
                  <a:lnTo>
                    <a:pt x="12821" y="11634"/>
                  </a:lnTo>
                  <a:cubicBezTo>
                    <a:pt x="12821" y="12090"/>
                    <a:pt x="12524" y="12465"/>
                    <a:pt x="12146" y="12465"/>
                  </a:cubicBezTo>
                  <a:cubicBezTo>
                    <a:pt x="12146" y="12465"/>
                    <a:pt x="2024" y="12465"/>
                    <a:pt x="2024" y="12465"/>
                  </a:cubicBezTo>
                  <a:cubicBezTo>
                    <a:pt x="1649" y="12465"/>
                    <a:pt x="1350" y="12090"/>
                    <a:pt x="1350" y="11634"/>
                  </a:cubicBezTo>
                  <a:lnTo>
                    <a:pt x="1350" y="2491"/>
                  </a:lnTo>
                  <a:cubicBezTo>
                    <a:pt x="1350" y="2034"/>
                    <a:pt x="1649" y="1669"/>
                    <a:pt x="2024" y="1669"/>
                  </a:cubicBezTo>
                  <a:close/>
                  <a:moveTo>
                    <a:pt x="14177" y="5821"/>
                  </a:moveTo>
                  <a:lnTo>
                    <a:pt x="16876" y="5821"/>
                  </a:lnTo>
                  <a:cubicBezTo>
                    <a:pt x="17102" y="5821"/>
                    <a:pt x="17311" y="5958"/>
                    <a:pt x="17440" y="6184"/>
                  </a:cubicBezTo>
                  <a:lnTo>
                    <a:pt x="20132" y="11175"/>
                  </a:lnTo>
                  <a:cubicBezTo>
                    <a:pt x="20206" y="11307"/>
                    <a:pt x="20250" y="11475"/>
                    <a:pt x="20250" y="11634"/>
                  </a:cubicBezTo>
                  <a:cubicBezTo>
                    <a:pt x="20250" y="11634"/>
                    <a:pt x="20250" y="16617"/>
                    <a:pt x="20250" y="16617"/>
                  </a:cubicBezTo>
                  <a:cubicBezTo>
                    <a:pt x="20250" y="17074"/>
                    <a:pt x="19946" y="17448"/>
                    <a:pt x="19576" y="17448"/>
                  </a:cubicBezTo>
                  <a:lnTo>
                    <a:pt x="18803" y="17448"/>
                  </a:lnTo>
                  <a:cubicBezTo>
                    <a:pt x="18498" y="16016"/>
                    <a:pt x="17455" y="14956"/>
                    <a:pt x="16202" y="14956"/>
                  </a:cubicBezTo>
                  <a:cubicBezTo>
                    <a:pt x="14942" y="14956"/>
                    <a:pt x="13897" y="16016"/>
                    <a:pt x="13594" y="17448"/>
                  </a:cubicBezTo>
                  <a:lnTo>
                    <a:pt x="10030" y="17448"/>
                  </a:lnTo>
                  <a:cubicBezTo>
                    <a:pt x="9729" y="16016"/>
                    <a:pt x="8678" y="14956"/>
                    <a:pt x="7423" y="14956"/>
                  </a:cubicBezTo>
                  <a:cubicBezTo>
                    <a:pt x="6166" y="14956"/>
                    <a:pt x="5125" y="16016"/>
                    <a:pt x="4822" y="17448"/>
                  </a:cubicBezTo>
                  <a:lnTo>
                    <a:pt x="4049" y="17448"/>
                  </a:lnTo>
                  <a:cubicBezTo>
                    <a:pt x="3676" y="17448"/>
                    <a:pt x="3374" y="17074"/>
                    <a:pt x="3374" y="16617"/>
                  </a:cubicBezTo>
                  <a:lnTo>
                    <a:pt x="3374" y="14134"/>
                  </a:lnTo>
                  <a:lnTo>
                    <a:pt x="12146" y="14134"/>
                  </a:lnTo>
                  <a:cubicBezTo>
                    <a:pt x="13265" y="14134"/>
                    <a:pt x="14177" y="13008"/>
                    <a:pt x="14177" y="11634"/>
                  </a:cubicBezTo>
                  <a:lnTo>
                    <a:pt x="14177" y="5821"/>
                  </a:lnTo>
                  <a:close/>
                  <a:moveTo>
                    <a:pt x="15553" y="6450"/>
                  </a:moveTo>
                  <a:cubicBezTo>
                    <a:pt x="15182" y="6450"/>
                    <a:pt x="14885" y="6824"/>
                    <a:pt x="14885" y="7281"/>
                  </a:cubicBezTo>
                  <a:lnTo>
                    <a:pt x="14885" y="12263"/>
                  </a:lnTo>
                  <a:cubicBezTo>
                    <a:pt x="14885" y="12721"/>
                    <a:pt x="15182" y="13102"/>
                    <a:pt x="15553" y="13102"/>
                  </a:cubicBezTo>
                  <a:lnTo>
                    <a:pt x="18259" y="13102"/>
                  </a:lnTo>
                  <a:cubicBezTo>
                    <a:pt x="18629" y="13102"/>
                    <a:pt x="18934" y="12721"/>
                    <a:pt x="18934" y="12263"/>
                  </a:cubicBezTo>
                  <a:lnTo>
                    <a:pt x="18934" y="11022"/>
                  </a:lnTo>
                  <a:cubicBezTo>
                    <a:pt x="18934" y="10857"/>
                    <a:pt x="18888" y="10694"/>
                    <a:pt x="18816" y="10554"/>
                  </a:cubicBezTo>
                  <a:cubicBezTo>
                    <a:pt x="18816" y="10554"/>
                    <a:pt x="16798" y="6829"/>
                    <a:pt x="16798" y="6829"/>
                  </a:cubicBezTo>
                  <a:cubicBezTo>
                    <a:pt x="16673" y="6592"/>
                    <a:pt x="16460" y="6450"/>
                    <a:pt x="16234" y="6450"/>
                  </a:cubicBezTo>
                  <a:lnTo>
                    <a:pt x="15553" y="6450"/>
                  </a:lnTo>
                  <a:close/>
                  <a:moveTo>
                    <a:pt x="15553" y="7281"/>
                  </a:moveTo>
                  <a:lnTo>
                    <a:pt x="16234" y="7281"/>
                  </a:lnTo>
                  <a:lnTo>
                    <a:pt x="18259" y="11022"/>
                  </a:lnTo>
                  <a:cubicBezTo>
                    <a:pt x="18259" y="11022"/>
                    <a:pt x="18259" y="12263"/>
                    <a:pt x="18259" y="12263"/>
                  </a:cubicBezTo>
                  <a:lnTo>
                    <a:pt x="15553" y="12263"/>
                  </a:lnTo>
                  <a:lnTo>
                    <a:pt x="15553" y="7281"/>
                  </a:lnTo>
                  <a:close/>
                  <a:moveTo>
                    <a:pt x="7423" y="16617"/>
                  </a:moveTo>
                  <a:cubicBezTo>
                    <a:pt x="8167" y="16617"/>
                    <a:pt x="8772" y="17365"/>
                    <a:pt x="8772" y="18278"/>
                  </a:cubicBezTo>
                  <a:cubicBezTo>
                    <a:pt x="8772" y="19191"/>
                    <a:pt x="8167" y="19939"/>
                    <a:pt x="7423" y="19939"/>
                  </a:cubicBezTo>
                  <a:cubicBezTo>
                    <a:pt x="6677" y="19939"/>
                    <a:pt x="6073" y="19191"/>
                    <a:pt x="6073" y="18278"/>
                  </a:cubicBezTo>
                  <a:cubicBezTo>
                    <a:pt x="6073" y="17365"/>
                    <a:pt x="6677" y="16617"/>
                    <a:pt x="7423" y="16617"/>
                  </a:cubicBezTo>
                  <a:close/>
                  <a:moveTo>
                    <a:pt x="16202" y="16617"/>
                  </a:moveTo>
                  <a:cubicBezTo>
                    <a:pt x="16943" y="16617"/>
                    <a:pt x="17551" y="17365"/>
                    <a:pt x="17551" y="18278"/>
                  </a:cubicBezTo>
                  <a:cubicBezTo>
                    <a:pt x="17551" y="19191"/>
                    <a:pt x="16943" y="19939"/>
                    <a:pt x="16202" y="19939"/>
                  </a:cubicBezTo>
                  <a:cubicBezTo>
                    <a:pt x="15454" y="19939"/>
                    <a:pt x="14852" y="19191"/>
                    <a:pt x="14852" y="18278"/>
                  </a:cubicBezTo>
                  <a:cubicBezTo>
                    <a:pt x="14852" y="17365"/>
                    <a:pt x="15454" y="16617"/>
                    <a:pt x="16202" y="16617"/>
                  </a:cubicBez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73C8B5A3-32AF-4382-89F2-F208F17A51E9}"/>
                </a:ext>
              </a:extLst>
            </p:cNvPr>
            <p:cNvSpPr/>
            <p:nvPr/>
          </p:nvSpPr>
          <p:spPr>
            <a:xfrm>
              <a:off x="4376380" y="4441928"/>
              <a:ext cx="348020" cy="441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6729"/>
                  </a:moveTo>
                  <a:cubicBezTo>
                    <a:pt x="17891" y="6790"/>
                    <a:pt x="17842" y="6883"/>
                    <a:pt x="17842" y="6994"/>
                  </a:cubicBezTo>
                  <a:cubicBezTo>
                    <a:pt x="17842" y="7080"/>
                    <a:pt x="17901" y="7139"/>
                    <a:pt x="18015" y="7191"/>
                  </a:cubicBezTo>
                  <a:cubicBezTo>
                    <a:pt x="18122" y="7230"/>
                    <a:pt x="18344" y="7284"/>
                    <a:pt x="18697" y="7352"/>
                  </a:cubicBezTo>
                  <a:cubicBezTo>
                    <a:pt x="19207" y="7434"/>
                    <a:pt x="19552" y="7540"/>
                    <a:pt x="19715" y="7661"/>
                  </a:cubicBezTo>
                  <a:cubicBezTo>
                    <a:pt x="19899" y="7775"/>
                    <a:pt x="19976" y="7963"/>
                    <a:pt x="19976" y="8220"/>
                  </a:cubicBezTo>
                  <a:cubicBezTo>
                    <a:pt x="19976" y="8479"/>
                    <a:pt x="19851" y="8684"/>
                    <a:pt x="19591" y="8842"/>
                  </a:cubicBezTo>
                  <a:cubicBezTo>
                    <a:pt x="19332" y="8993"/>
                    <a:pt x="18985" y="9069"/>
                    <a:pt x="18546" y="9069"/>
                  </a:cubicBezTo>
                  <a:cubicBezTo>
                    <a:pt x="18091" y="9069"/>
                    <a:pt x="17748" y="8987"/>
                    <a:pt x="17505" y="8826"/>
                  </a:cubicBezTo>
                  <a:cubicBezTo>
                    <a:pt x="17256" y="8660"/>
                    <a:pt x="17122" y="8433"/>
                    <a:pt x="17105" y="8130"/>
                  </a:cubicBezTo>
                  <a:lnTo>
                    <a:pt x="17814" y="8130"/>
                  </a:lnTo>
                  <a:cubicBezTo>
                    <a:pt x="17814" y="8283"/>
                    <a:pt x="17879" y="8395"/>
                    <a:pt x="18015" y="8471"/>
                  </a:cubicBezTo>
                  <a:cubicBezTo>
                    <a:pt x="18132" y="8553"/>
                    <a:pt x="18312" y="8592"/>
                    <a:pt x="18546" y="8592"/>
                  </a:cubicBezTo>
                  <a:cubicBezTo>
                    <a:pt x="18773" y="8592"/>
                    <a:pt x="18957" y="8562"/>
                    <a:pt x="19091" y="8501"/>
                  </a:cubicBezTo>
                  <a:cubicBezTo>
                    <a:pt x="19217" y="8442"/>
                    <a:pt x="19283" y="8356"/>
                    <a:pt x="19283" y="8253"/>
                  </a:cubicBezTo>
                  <a:cubicBezTo>
                    <a:pt x="19283" y="8152"/>
                    <a:pt x="19234" y="8078"/>
                    <a:pt x="19148" y="8024"/>
                  </a:cubicBezTo>
                  <a:cubicBezTo>
                    <a:pt x="19054" y="7973"/>
                    <a:pt x="18860" y="7926"/>
                    <a:pt x="18555" y="7874"/>
                  </a:cubicBezTo>
                  <a:cubicBezTo>
                    <a:pt x="18003" y="7775"/>
                    <a:pt x="17623" y="7669"/>
                    <a:pt x="17440" y="7554"/>
                  </a:cubicBezTo>
                  <a:cubicBezTo>
                    <a:pt x="17256" y="7442"/>
                    <a:pt x="17161" y="7268"/>
                    <a:pt x="17161" y="7024"/>
                  </a:cubicBezTo>
                  <a:cubicBezTo>
                    <a:pt x="17161" y="6759"/>
                    <a:pt x="17278" y="6550"/>
                    <a:pt x="17527" y="6388"/>
                  </a:cubicBezTo>
                  <a:cubicBezTo>
                    <a:pt x="17776" y="6230"/>
                    <a:pt x="18103" y="6154"/>
                    <a:pt x="18524" y="6154"/>
                  </a:cubicBezTo>
                  <a:cubicBezTo>
                    <a:pt x="18919" y="6154"/>
                    <a:pt x="19234" y="6230"/>
                    <a:pt x="19487" y="6397"/>
                  </a:cubicBezTo>
                  <a:cubicBezTo>
                    <a:pt x="19737" y="6563"/>
                    <a:pt x="19868" y="6785"/>
                    <a:pt x="19899" y="7063"/>
                  </a:cubicBezTo>
                  <a:lnTo>
                    <a:pt x="19179" y="7063"/>
                  </a:lnTo>
                  <a:cubicBezTo>
                    <a:pt x="19169" y="6926"/>
                    <a:pt x="19091" y="6820"/>
                    <a:pt x="18967" y="6747"/>
                  </a:cubicBezTo>
                  <a:cubicBezTo>
                    <a:pt x="18832" y="6670"/>
                    <a:pt x="18648" y="6631"/>
                    <a:pt x="18437" y="6631"/>
                  </a:cubicBezTo>
                  <a:cubicBezTo>
                    <a:pt x="18257" y="6631"/>
                    <a:pt x="18103" y="6661"/>
                    <a:pt x="18003" y="6729"/>
                  </a:cubicBezTo>
                  <a:cubicBezTo>
                    <a:pt x="18003" y="6729"/>
                    <a:pt x="18003" y="6729"/>
                    <a:pt x="18003" y="6729"/>
                  </a:cubicBezTo>
                  <a:close/>
                  <a:moveTo>
                    <a:pt x="15761" y="7344"/>
                  </a:moveTo>
                  <a:cubicBezTo>
                    <a:pt x="15665" y="7405"/>
                    <a:pt x="15528" y="7434"/>
                    <a:pt x="15338" y="7434"/>
                  </a:cubicBezTo>
                  <a:lnTo>
                    <a:pt x="14490" y="7434"/>
                  </a:lnTo>
                  <a:lnTo>
                    <a:pt x="14490" y="6707"/>
                  </a:lnTo>
                  <a:lnTo>
                    <a:pt x="15366" y="6707"/>
                  </a:lnTo>
                  <a:cubicBezTo>
                    <a:pt x="15549" y="6707"/>
                    <a:pt x="15675" y="6738"/>
                    <a:pt x="15768" y="6798"/>
                  </a:cubicBezTo>
                  <a:cubicBezTo>
                    <a:pt x="15865" y="6857"/>
                    <a:pt x="15902" y="6950"/>
                    <a:pt x="15902" y="7070"/>
                  </a:cubicBezTo>
                  <a:cubicBezTo>
                    <a:pt x="15902" y="7191"/>
                    <a:pt x="15855" y="7284"/>
                    <a:pt x="15761" y="7344"/>
                  </a:cubicBezTo>
                  <a:cubicBezTo>
                    <a:pt x="15761" y="7344"/>
                    <a:pt x="15761" y="7344"/>
                    <a:pt x="15761" y="7344"/>
                  </a:cubicBezTo>
                  <a:close/>
                  <a:moveTo>
                    <a:pt x="16633" y="6994"/>
                  </a:moveTo>
                  <a:cubicBezTo>
                    <a:pt x="16633" y="6769"/>
                    <a:pt x="16526" y="6579"/>
                    <a:pt x="16326" y="6435"/>
                  </a:cubicBezTo>
                  <a:cubicBezTo>
                    <a:pt x="16124" y="6299"/>
                    <a:pt x="15855" y="6230"/>
                    <a:pt x="15518" y="6230"/>
                  </a:cubicBezTo>
                  <a:lnTo>
                    <a:pt x="13751" y="6230"/>
                  </a:lnTo>
                  <a:lnTo>
                    <a:pt x="13751" y="8993"/>
                  </a:lnTo>
                  <a:lnTo>
                    <a:pt x="14490" y="8993"/>
                  </a:lnTo>
                  <a:lnTo>
                    <a:pt x="14490" y="7904"/>
                  </a:lnTo>
                  <a:lnTo>
                    <a:pt x="15210" y="7904"/>
                  </a:lnTo>
                  <a:cubicBezTo>
                    <a:pt x="15432" y="7904"/>
                    <a:pt x="15577" y="7926"/>
                    <a:pt x="15665" y="7980"/>
                  </a:cubicBezTo>
                  <a:cubicBezTo>
                    <a:pt x="15761" y="8032"/>
                    <a:pt x="15800" y="8122"/>
                    <a:pt x="15800" y="8245"/>
                  </a:cubicBezTo>
                  <a:lnTo>
                    <a:pt x="15806" y="8494"/>
                  </a:lnTo>
                  <a:cubicBezTo>
                    <a:pt x="15806" y="8609"/>
                    <a:pt x="15815" y="8706"/>
                    <a:pt x="15837" y="8805"/>
                  </a:cubicBezTo>
                  <a:cubicBezTo>
                    <a:pt x="15855" y="8895"/>
                    <a:pt x="15865" y="8963"/>
                    <a:pt x="15886" y="8987"/>
                  </a:cubicBezTo>
                  <a:lnTo>
                    <a:pt x="16692" y="8987"/>
                  </a:lnTo>
                  <a:lnTo>
                    <a:pt x="16692" y="8919"/>
                  </a:lnTo>
                  <a:cubicBezTo>
                    <a:pt x="16633" y="8895"/>
                    <a:pt x="16585" y="8864"/>
                    <a:pt x="16575" y="8826"/>
                  </a:cubicBezTo>
                  <a:cubicBezTo>
                    <a:pt x="16547" y="8788"/>
                    <a:pt x="16538" y="8720"/>
                    <a:pt x="16526" y="8638"/>
                  </a:cubicBezTo>
                  <a:lnTo>
                    <a:pt x="16519" y="8184"/>
                  </a:lnTo>
                  <a:cubicBezTo>
                    <a:pt x="16508" y="7963"/>
                    <a:pt x="16401" y="7805"/>
                    <a:pt x="16202" y="7707"/>
                  </a:cubicBezTo>
                  <a:cubicBezTo>
                    <a:pt x="16174" y="7691"/>
                    <a:pt x="16135" y="7685"/>
                    <a:pt x="16086" y="7661"/>
                  </a:cubicBezTo>
                  <a:cubicBezTo>
                    <a:pt x="16163" y="7639"/>
                    <a:pt x="16230" y="7609"/>
                    <a:pt x="16298" y="7579"/>
                  </a:cubicBezTo>
                  <a:cubicBezTo>
                    <a:pt x="16519" y="7456"/>
                    <a:pt x="16633" y="7260"/>
                    <a:pt x="16633" y="6994"/>
                  </a:cubicBezTo>
                  <a:cubicBezTo>
                    <a:pt x="16633" y="6994"/>
                    <a:pt x="16633" y="6994"/>
                    <a:pt x="16633" y="6994"/>
                  </a:cubicBezTo>
                  <a:close/>
                  <a:moveTo>
                    <a:pt x="12311" y="8993"/>
                  </a:moveTo>
                  <a:lnTo>
                    <a:pt x="12311" y="7737"/>
                  </a:lnTo>
                  <a:lnTo>
                    <a:pt x="10936" y="7737"/>
                  </a:lnTo>
                  <a:lnTo>
                    <a:pt x="10936" y="8993"/>
                  </a:lnTo>
                  <a:lnTo>
                    <a:pt x="10200" y="8993"/>
                  </a:lnTo>
                  <a:lnTo>
                    <a:pt x="10200" y="6230"/>
                  </a:lnTo>
                  <a:lnTo>
                    <a:pt x="10936" y="6230"/>
                  </a:lnTo>
                  <a:lnTo>
                    <a:pt x="10936" y="7268"/>
                  </a:lnTo>
                  <a:lnTo>
                    <a:pt x="12311" y="7268"/>
                  </a:lnTo>
                  <a:lnTo>
                    <a:pt x="12311" y="6230"/>
                  </a:lnTo>
                  <a:lnTo>
                    <a:pt x="13033" y="6230"/>
                  </a:lnTo>
                  <a:lnTo>
                    <a:pt x="13033" y="8993"/>
                  </a:lnTo>
                  <a:cubicBezTo>
                    <a:pt x="13033" y="8993"/>
                    <a:pt x="12311" y="8993"/>
                    <a:pt x="12311" y="8993"/>
                  </a:cubicBezTo>
                  <a:close/>
                  <a:moveTo>
                    <a:pt x="16086" y="3348"/>
                  </a:moveTo>
                  <a:lnTo>
                    <a:pt x="16135" y="3271"/>
                  </a:lnTo>
                  <a:lnTo>
                    <a:pt x="17787" y="1111"/>
                  </a:lnTo>
                  <a:lnTo>
                    <a:pt x="17787" y="3348"/>
                  </a:lnTo>
                  <a:cubicBezTo>
                    <a:pt x="17787" y="3348"/>
                    <a:pt x="16086" y="3348"/>
                    <a:pt x="16086" y="3348"/>
                  </a:cubicBezTo>
                  <a:close/>
                  <a:moveTo>
                    <a:pt x="17787" y="5367"/>
                  </a:moveTo>
                  <a:lnTo>
                    <a:pt x="19104" y="5367"/>
                  </a:lnTo>
                  <a:lnTo>
                    <a:pt x="19104" y="4180"/>
                  </a:lnTo>
                  <a:lnTo>
                    <a:pt x="19868" y="4180"/>
                  </a:lnTo>
                  <a:lnTo>
                    <a:pt x="19868" y="3348"/>
                  </a:lnTo>
                  <a:lnTo>
                    <a:pt x="19104" y="3348"/>
                  </a:lnTo>
                  <a:lnTo>
                    <a:pt x="19104" y="0"/>
                  </a:lnTo>
                  <a:lnTo>
                    <a:pt x="17613" y="0"/>
                  </a:lnTo>
                  <a:lnTo>
                    <a:pt x="15106" y="3271"/>
                  </a:lnTo>
                  <a:lnTo>
                    <a:pt x="15106" y="4180"/>
                  </a:lnTo>
                  <a:lnTo>
                    <a:pt x="17787" y="4180"/>
                  </a:lnTo>
                  <a:cubicBezTo>
                    <a:pt x="17787" y="4180"/>
                    <a:pt x="17787" y="5367"/>
                    <a:pt x="17787" y="5367"/>
                  </a:cubicBezTo>
                  <a:close/>
                  <a:moveTo>
                    <a:pt x="14415" y="5367"/>
                  </a:moveTo>
                  <a:lnTo>
                    <a:pt x="9776" y="5367"/>
                  </a:lnTo>
                  <a:lnTo>
                    <a:pt x="9776" y="5360"/>
                  </a:lnTo>
                  <a:cubicBezTo>
                    <a:pt x="9776" y="4876"/>
                    <a:pt x="9929" y="4451"/>
                    <a:pt x="10247" y="4095"/>
                  </a:cubicBezTo>
                  <a:cubicBezTo>
                    <a:pt x="10563" y="3746"/>
                    <a:pt x="11159" y="3340"/>
                    <a:pt x="12024" y="2853"/>
                  </a:cubicBezTo>
                  <a:cubicBezTo>
                    <a:pt x="12410" y="2643"/>
                    <a:pt x="12676" y="2443"/>
                    <a:pt x="12841" y="2271"/>
                  </a:cubicBezTo>
                  <a:cubicBezTo>
                    <a:pt x="13003" y="2089"/>
                    <a:pt x="13081" y="1892"/>
                    <a:pt x="13081" y="1674"/>
                  </a:cubicBezTo>
                  <a:cubicBezTo>
                    <a:pt x="13081" y="1440"/>
                    <a:pt x="12995" y="1243"/>
                    <a:pt x="12820" y="1106"/>
                  </a:cubicBezTo>
                  <a:cubicBezTo>
                    <a:pt x="12648" y="954"/>
                    <a:pt x="12416" y="885"/>
                    <a:pt x="12121" y="885"/>
                  </a:cubicBezTo>
                  <a:cubicBezTo>
                    <a:pt x="11824" y="885"/>
                    <a:pt x="11581" y="976"/>
                    <a:pt x="11419" y="1158"/>
                  </a:cubicBezTo>
                  <a:cubicBezTo>
                    <a:pt x="11235" y="1342"/>
                    <a:pt x="11159" y="1590"/>
                    <a:pt x="11169" y="1892"/>
                  </a:cubicBezTo>
                  <a:lnTo>
                    <a:pt x="9863" y="1892"/>
                  </a:lnTo>
                  <a:cubicBezTo>
                    <a:pt x="9842" y="1317"/>
                    <a:pt x="10038" y="855"/>
                    <a:pt x="10449" y="514"/>
                  </a:cubicBezTo>
                  <a:cubicBezTo>
                    <a:pt x="10851" y="175"/>
                    <a:pt x="11419" y="0"/>
                    <a:pt x="12139" y="0"/>
                  </a:cubicBezTo>
                  <a:cubicBezTo>
                    <a:pt x="12801" y="0"/>
                    <a:pt x="13348" y="159"/>
                    <a:pt x="13779" y="470"/>
                  </a:cubicBezTo>
                  <a:cubicBezTo>
                    <a:pt x="14194" y="786"/>
                    <a:pt x="14415" y="1188"/>
                    <a:pt x="14415" y="1679"/>
                  </a:cubicBezTo>
                  <a:cubicBezTo>
                    <a:pt x="14415" y="2089"/>
                    <a:pt x="14290" y="2430"/>
                    <a:pt x="14051" y="2695"/>
                  </a:cubicBezTo>
                  <a:cubicBezTo>
                    <a:pt x="13810" y="2960"/>
                    <a:pt x="13358" y="3263"/>
                    <a:pt x="12697" y="3595"/>
                  </a:cubicBezTo>
                  <a:cubicBezTo>
                    <a:pt x="12080" y="3907"/>
                    <a:pt x="11668" y="4180"/>
                    <a:pt x="11438" y="4429"/>
                  </a:cubicBezTo>
                  <a:lnTo>
                    <a:pt x="11438" y="4437"/>
                  </a:lnTo>
                  <a:lnTo>
                    <a:pt x="14415" y="4437"/>
                  </a:lnTo>
                  <a:cubicBezTo>
                    <a:pt x="14415" y="4437"/>
                    <a:pt x="14415" y="5367"/>
                    <a:pt x="14415" y="5367"/>
                  </a:cubicBezTo>
                  <a:close/>
                  <a:moveTo>
                    <a:pt x="11045" y="20298"/>
                  </a:moveTo>
                  <a:cubicBezTo>
                    <a:pt x="11045" y="21008"/>
                    <a:pt x="10314" y="21600"/>
                    <a:pt x="9403" y="21600"/>
                  </a:cubicBezTo>
                  <a:cubicBezTo>
                    <a:pt x="8489" y="21600"/>
                    <a:pt x="7750" y="21008"/>
                    <a:pt x="7750" y="20298"/>
                  </a:cubicBezTo>
                  <a:cubicBezTo>
                    <a:pt x="7750" y="19577"/>
                    <a:pt x="8489" y="18995"/>
                    <a:pt x="9403" y="18995"/>
                  </a:cubicBezTo>
                  <a:cubicBezTo>
                    <a:pt x="10314" y="18995"/>
                    <a:pt x="11045" y="19577"/>
                    <a:pt x="11045" y="20298"/>
                  </a:cubicBezTo>
                  <a:cubicBezTo>
                    <a:pt x="11045" y="20298"/>
                    <a:pt x="11045" y="20298"/>
                    <a:pt x="11045" y="20298"/>
                  </a:cubicBezTo>
                  <a:close/>
                  <a:moveTo>
                    <a:pt x="5175" y="20298"/>
                  </a:moveTo>
                  <a:cubicBezTo>
                    <a:pt x="5175" y="21008"/>
                    <a:pt x="4448" y="21600"/>
                    <a:pt x="3541" y="21600"/>
                  </a:cubicBezTo>
                  <a:cubicBezTo>
                    <a:pt x="2625" y="21600"/>
                    <a:pt x="1882" y="21008"/>
                    <a:pt x="1882" y="20298"/>
                  </a:cubicBezTo>
                  <a:cubicBezTo>
                    <a:pt x="1882" y="19577"/>
                    <a:pt x="2625" y="18995"/>
                    <a:pt x="3541" y="18995"/>
                  </a:cubicBezTo>
                  <a:cubicBezTo>
                    <a:pt x="4448" y="18995"/>
                    <a:pt x="5175" y="19577"/>
                    <a:pt x="5175" y="20298"/>
                  </a:cubicBezTo>
                  <a:cubicBezTo>
                    <a:pt x="5175" y="20298"/>
                    <a:pt x="5175" y="20298"/>
                    <a:pt x="5175" y="20298"/>
                  </a:cubicBezTo>
                  <a:close/>
                  <a:moveTo>
                    <a:pt x="21600" y="12006"/>
                  </a:moveTo>
                  <a:cubicBezTo>
                    <a:pt x="21600" y="12259"/>
                    <a:pt x="21339" y="12460"/>
                    <a:pt x="21021" y="12460"/>
                  </a:cubicBezTo>
                  <a:lnTo>
                    <a:pt x="16990" y="12460"/>
                  </a:lnTo>
                  <a:lnTo>
                    <a:pt x="13714" y="18359"/>
                  </a:lnTo>
                  <a:cubicBezTo>
                    <a:pt x="13627" y="18526"/>
                    <a:pt x="13417" y="18624"/>
                    <a:pt x="13184" y="18624"/>
                  </a:cubicBezTo>
                  <a:lnTo>
                    <a:pt x="847" y="18624"/>
                  </a:lnTo>
                  <a:cubicBezTo>
                    <a:pt x="523" y="18624"/>
                    <a:pt x="264" y="18428"/>
                    <a:pt x="264" y="18177"/>
                  </a:cubicBezTo>
                  <a:cubicBezTo>
                    <a:pt x="264" y="17928"/>
                    <a:pt x="523" y="17723"/>
                    <a:pt x="847" y="17723"/>
                  </a:cubicBezTo>
                  <a:lnTo>
                    <a:pt x="12810" y="17723"/>
                  </a:lnTo>
                  <a:lnTo>
                    <a:pt x="16086" y="11824"/>
                  </a:lnTo>
                  <a:cubicBezTo>
                    <a:pt x="16174" y="11657"/>
                    <a:pt x="16384" y="11554"/>
                    <a:pt x="16613" y="11554"/>
                  </a:cubicBezTo>
                  <a:lnTo>
                    <a:pt x="21021" y="11554"/>
                  </a:lnTo>
                  <a:cubicBezTo>
                    <a:pt x="21339" y="11554"/>
                    <a:pt x="21600" y="11758"/>
                    <a:pt x="21600" y="12006"/>
                  </a:cubicBezTo>
                  <a:cubicBezTo>
                    <a:pt x="21600" y="12006"/>
                    <a:pt x="21600" y="12006"/>
                    <a:pt x="21600" y="12006"/>
                  </a:cubicBezTo>
                  <a:close/>
                  <a:moveTo>
                    <a:pt x="3650" y="4466"/>
                  </a:moveTo>
                  <a:cubicBezTo>
                    <a:pt x="5034" y="4466"/>
                    <a:pt x="6147" y="5345"/>
                    <a:pt x="6147" y="6435"/>
                  </a:cubicBezTo>
                  <a:lnTo>
                    <a:pt x="6147" y="9675"/>
                  </a:lnTo>
                  <a:lnTo>
                    <a:pt x="1158" y="9675"/>
                  </a:lnTo>
                  <a:lnTo>
                    <a:pt x="1158" y="6435"/>
                  </a:lnTo>
                  <a:cubicBezTo>
                    <a:pt x="1158" y="5345"/>
                    <a:pt x="2273" y="4466"/>
                    <a:pt x="3650" y="4466"/>
                  </a:cubicBezTo>
                  <a:cubicBezTo>
                    <a:pt x="3650" y="4466"/>
                    <a:pt x="3650" y="4466"/>
                    <a:pt x="3650" y="4466"/>
                  </a:cubicBezTo>
                  <a:close/>
                  <a:moveTo>
                    <a:pt x="10936" y="11113"/>
                  </a:moveTo>
                  <a:lnTo>
                    <a:pt x="5982" y="15080"/>
                  </a:lnTo>
                  <a:cubicBezTo>
                    <a:pt x="4963" y="13984"/>
                    <a:pt x="5059" y="12430"/>
                    <a:pt x="6310" y="11431"/>
                  </a:cubicBezTo>
                  <a:cubicBezTo>
                    <a:pt x="6992" y="10888"/>
                    <a:pt x="7903" y="10585"/>
                    <a:pt x="8872" y="10585"/>
                  </a:cubicBezTo>
                  <a:cubicBezTo>
                    <a:pt x="9620" y="10590"/>
                    <a:pt x="10341" y="10772"/>
                    <a:pt x="10936" y="11113"/>
                  </a:cubicBezTo>
                  <a:cubicBezTo>
                    <a:pt x="10936" y="11113"/>
                    <a:pt x="10936" y="11113"/>
                    <a:pt x="10936" y="11113"/>
                  </a:cubicBezTo>
                  <a:close/>
                  <a:moveTo>
                    <a:pt x="11438" y="15405"/>
                  </a:moveTo>
                  <a:cubicBezTo>
                    <a:pt x="10228" y="16366"/>
                    <a:pt x="8201" y="16481"/>
                    <a:pt x="6809" y="15716"/>
                  </a:cubicBezTo>
                  <a:lnTo>
                    <a:pt x="11765" y="11750"/>
                  </a:lnTo>
                  <a:cubicBezTo>
                    <a:pt x="12784" y="12856"/>
                    <a:pt x="12685" y="14398"/>
                    <a:pt x="11438" y="15405"/>
                  </a:cubicBezTo>
                  <a:cubicBezTo>
                    <a:pt x="11438" y="15405"/>
                    <a:pt x="11438" y="15405"/>
                    <a:pt x="11438" y="15405"/>
                  </a:cubicBezTo>
                  <a:close/>
                  <a:moveTo>
                    <a:pt x="1158" y="14082"/>
                  </a:moveTo>
                  <a:lnTo>
                    <a:pt x="1158" y="10585"/>
                  </a:lnTo>
                  <a:lnTo>
                    <a:pt x="5811" y="10585"/>
                  </a:lnTo>
                  <a:cubicBezTo>
                    <a:pt x="5704" y="10652"/>
                    <a:pt x="5590" y="10720"/>
                    <a:pt x="5493" y="10794"/>
                  </a:cubicBezTo>
                  <a:cubicBezTo>
                    <a:pt x="3821" y="12135"/>
                    <a:pt x="3713" y="14218"/>
                    <a:pt x="5109" y="15670"/>
                  </a:cubicBezTo>
                  <a:cubicBezTo>
                    <a:pt x="4686" y="15913"/>
                    <a:pt x="4187" y="16050"/>
                    <a:pt x="3650" y="16050"/>
                  </a:cubicBezTo>
                  <a:cubicBezTo>
                    <a:pt x="2273" y="16050"/>
                    <a:pt x="1158" y="15170"/>
                    <a:pt x="1158" y="14082"/>
                  </a:cubicBezTo>
                  <a:cubicBezTo>
                    <a:pt x="1158" y="14082"/>
                    <a:pt x="1158" y="14082"/>
                    <a:pt x="1158" y="14082"/>
                  </a:cubicBezTo>
                  <a:close/>
                  <a:moveTo>
                    <a:pt x="3650" y="16958"/>
                  </a:moveTo>
                  <a:cubicBezTo>
                    <a:pt x="4485" y="16958"/>
                    <a:pt x="5271" y="16732"/>
                    <a:pt x="5916" y="16323"/>
                  </a:cubicBezTo>
                  <a:cubicBezTo>
                    <a:pt x="6761" y="16852"/>
                    <a:pt x="7778" y="17155"/>
                    <a:pt x="8872" y="17155"/>
                  </a:cubicBezTo>
                  <a:cubicBezTo>
                    <a:pt x="10151" y="17155"/>
                    <a:pt x="11360" y="16761"/>
                    <a:pt x="12252" y="16041"/>
                  </a:cubicBezTo>
                  <a:cubicBezTo>
                    <a:pt x="14088" y="14573"/>
                    <a:pt x="14067" y="12195"/>
                    <a:pt x="12204" y="10750"/>
                  </a:cubicBezTo>
                  <a:cubicBezTo>
                    <a:pt x="11304" y="10059"/>
                    <a:pt x="10123" y="9675"/>
                    <a:pt x="8872" y="9675"/>
                  </a:cubicBezTo>
                  <a:cubicBezTo>
                    <a:pt x="8326" y="9675"/>
                    <a:pt x="7799" y="9764"/>
                    <a:pt x="7297" y="9902"/>
                  </a:cubicBezTo>
                  <a:lnTo>
                    <a:pt x="7297" y="6435"/>
                  </a:lnTo>
                  <a:cubicBezTo>
                    <a:pt x="7297" y="4846"/>
                    <a:pt x="5667" y="3557"/>
                    <a:pt x="3650" y="3557"/>
                  </a:cubicBezTo>
                  <a:cubicBezTo>
                    <a:pt x="1639" y="3557"/>
                    <a:pt x="0" y="4846"/>
                    <a:pt x="0" y="6435"/>
                  </a:cubicBezTo>
                  <a:lnTo>
                    <a:pt x="0" y="14082"/>
                  </a:lnTo>
                  <a:cubicBezTo>
                    <a:pt x="0" y="15670"/>
                    <a:pt x="1639" y="16958"/>
                    <a:pt x="3650" y="16958"/>
                  </a:cubicBezTo>
                  <a:cubicBezTo>
                    <a:pt x="3650" y="16958"/>
                    <a:pt x="3650" y="16958"/>
                    <a:pt x="3650" y="16958"/>
                  </a:cubicBez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A04BF0A1-C750-4568-839D-9244EB17BDFC}"/>
                </a:ext>
              </a:extLst>
            </p:cNvPr>
            <p:cNvSpPr/>
            <p:nvPr/>
          </p:nvSpPr>
          <p:spPr>
            <a:xfrm>
              <a:off x="2837108" y="3463792"/>
              <a:ext cx="625608" cy="625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D4A5BD5-4FE8-4F01-82F2-0F3A37ACE2D0}"/>
              </a:ext>
            </a:extLst>
          </p:cNvPr>
          <p:cNvGrpSpPr/>
          <p:nvPr/>
        </p:nvGrpSpPr>
        <p:grpSpPr>
          <a:xfrm>
            <a:off x="5521760" y="3104829"/>
            <a:ext cx="551035" cy="551035"/>
            <a:chOff x="6132004" y="1552154"/>
            <a:chExt cx="959568" cy="959568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8463071-9157-4743-9878-7C3F917D6DD8}"/>
                </a:ext>
              </a:extLst>
            </p:cNvPr>
            <p:cNvSpPr/>
            <p:nvPr/>
          </p:nvSpPr>
          <p:spPr bwMode="auto">
            <a:xfrm>
              <a:off x="6132004" y="1552154"/>
              <a:ext cx="959568" cy="9595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F0A12E4-594D-42E3-BDA5-5CE4C928DE36}"/>
                </a:ext>
              </a:extLst>
            </p:cNvPr>
            <p:cNvSpPr/>
            <p:nvPr/>
          </p:nvSpPr>
          <p:spPr bwMode="auto">
            <a:xfrm>
              <a:off x="6200476" y="1620626"/>
              <a:ext cx="822624" cy="822624"/>
            </a:xfrm>
            <a:prstGeom prst="ellipse">
              <a:avLst/>
            </a:prstGeom>
            <a:solidFill>
              <a:schemeClr val="tx1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555D5940-3557-484F-A6BB-7AD1173B49B7}"/>
              </a:ext>
            </a:extLst>
          </p:cNvPr>
          <p:cNvGrpSpPr/>
          <p:nvPr/>
        </p:nvGrpSpPr>
        <p:grpSpPr>
          <a:xfrm>
            <a:off x="5521760" y="1656215"/>
            <a:ext cx="551035" cy="551035"/>
            <a:chOff x="6132004" y="1552154"/>
            <a:chExt cx="959568" cy="959568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B2D8824-467E-4B83-88EA-43307D36F0E1}"/>
                </a:ext>
              </a:extLst>
            </p:cNvPr>
            <p:cNvSpPr/>
            <p:nvPr/>
          </p:nvSpPr>
          <p:spPr bwMode="auto">
            <a:xfrm>
              <a:off x="6132004" y="1552154"/>
              <a:ext cx="959568" cy="959568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 dirty="0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7CEA9E3-0CD9-409A-8419-C9F599CE0D82}"/>
                </a:ext>
              </a:extLst>
            </p:cNvPr>
            <p:cNvSpPr/>
            <p:nvPr/>
          </p:nvSpPr>
          <p:spPr bwMode="auto">
            <a:xfrm>
              <a:off x="6200476" y="1620626"/>
              <a:ext cx="822624" cy="822624"/>
            </a:xfrm>
            <a:prstGeom prst="ellipse">
              <a:avLst/>
            </a:prstGeom>
            <a:solidFill>
              <a:schemeClr val="tx1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ACE513D-D8D8-4C74-9C77-8E3E1CECE6C4}"/>
              </a:ext>
            </a:extLst>
          </p:cNvPr>
          <p:cNvGrpSpPr/>
          <p:nvPr/>
        </p:nvGrpSpPr>
        <p:grpSpPr>
          <a:xfrm>
            <a:off x="5521760" y="4553443"/>
            <a:ext cx="551035" cy="551035"/>
            <a:chOff x="6132004" y="1552154"/>
            <a:chExt cx="959568" cy="959568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BC92F86-A95E-4C24-845A-8266F6C4BCC0}"/>
                </a:ext>
              </a:extLst>
            </p:cNvPr>
            <p:cNvSpPr/>
            <p:nvPr/>
          </p:nvSpPr>
          <p:spPr bwMode="auto">
            <a:xfrm>
              <a:off x="6132004" y="1552154"/>
              <a:ext cx="959568" cy="959568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355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0B73DB26-C43E-42B2-8587-863D295F3E5B}"/>
                </a:ext>
              </a:extLst>
            </p:cNvPr>
            <p:cNvSpPr/>
            <p:nvPr/>
          </p:nvSpPr>
          <p:spPr bwMode="auto">
            <a:xfrm>
              <a:off x="6200476" y="1620626"/>
              <a:ext cx="822624" cy="822624"/>
            </a:xfrm>
            <a:prstGeom prst="ellipse">
              <a:avLst/>
            </a:prstGeom>
            <a:solidFill>
              <a:schemeClr val="tx1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8" name="TextBox 13">
            <a:extLst>
              <a:ext uri="{FF2B5EF4-FFF2-40B4-BE49-F238E27FC236}">
                <a16:creationId xmlns:a16="http://schemas.microsoft.com/office/drawing/2014/main" id="{92E26FDE-5B10-44EB-BCAE-720BEB36AD9E}"/>
              </a:ext>
            </a:extLst>
          </p:cNvPr>
          <p:cNvSpPr txBox="1"/>
          <p:nvPr/>
        </p:nvSpPr>
        <p:spPr>
          <a:xfrm>
            <a:off x="6212529" y="1766028"/>
            <a:ext cx="4645271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29" name="文本框 8">
            <a:extLst>
              <a:ext uri="{FF2B5EF4-FFF2-40B4-BE49-F238E27FC236}">
                <a16:creationId xmlns:a16="http://schemas.microsoft.com/office/drawing/2014/main" id="{C6E57F45-A099-4463-910C-73D4B0F3D4D2}"/>
              </a:ext>
            </a:extLst>
          </p:cNvPr>
          <p:cNvSpPr txBox="1"/>
          <p:nvPr/>
        </p:nvSpPr>
        <p:spPr>
          <a:xfrm>
            <a:off x="6212529" y="1442483"/>
            <a:ext cx="142498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03ED5D3B-E207-498F-B1D4-5BE17E3BD213}"/>
              </a:ext>
            </a:extLst>
          </p:cNvPr>
          <p:cNvSpPr txBox="1"/>
          <p:nvPr/>
        </p:nvSpPr>
        <p:spPr>
          <a:xfrm>
            <a:off x="6212529" y="3104829"/>
            <a:ext cx="4645271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31" name="文本框 8">
            <a:extLst>
              <a:ext uri="{FF2B5EF4-FFF2-40B4-BE49-F238E27FC236}">
                <a16:creationId xmlns:a16="http://schemas.microsoft.com/office/drawing/2014/main" id="{24A48209-B219-4763-8DB6-3B4358BC5386}"/>
              </a:ext>
            </a:extLst>
          </p:cNvPr>
          <p:cNvSpPr txBox="1"/>
          <p:nvPr/>
        </p:nvSpPr>
        <p:spPr>
          <a:xfrm>
            <a:off x="6212529" y="2781284"/>
            <a:ext cx="142498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3F36A5A1-F695-4320-A241-80D6BFA55BB6}"/>
              </a:ext>
            </a:extLst>
          </p:cNvPr>
          <p:cNvSpPr txBox="1"/>
          <p:nvPr/>
        </p:nvSpPr>
        <p:spPr>
          <a:xfrm>
            <a:off x="6212529" y="4605212"/>
            <a:ext cx="4645271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33" name="文本框 8">
            <a:extLst>
              <a:ext uri="{FF2B5EF4-FFF2-40B4-BE49-F238E27FC236}">
                <a16:creationId xmlns:a16="http://schemas.microsoft.com/office/drawing/2014/main" id="{B85020BF-9B50-46DB-9B75-DFC95E538FEC}"/>
              </a:ext>
            </a:extLst>
          </p:cNvPr>
          <p:cNvSpPr txBox="1"/>
          <p:nvPr/>
        </p:nvSpPr>
        <p:spPr>
          <a:xfrm>
            <a:off x="6212529" y="4281667"/>
            <a:ext cx="142498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27574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A7F920-FA42-4B53-A240-895E6A074B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537AF76-7285-42B1-BFB6-E91BCC7D3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831" y="1074199"/>
            <a:ext cx="5283435" cy="3510006"/>
          </a:xfrm>
          <a:prstGeom prst="rect">
            <a:avLst/>
          </a:prstGeom>
        </p:spPr>
      </p:pic>
      <p:sp>
        <p:nvSpPr>
          <p:cNvPr id="4" name="文本框 7">
            <a:extLst>
              <a:ext uri="{FF2B5EF4-FFF2-40B4-BE49-F238E27FC236}">
                <a16:creationId xmlns:a16="http://schemas.microsoft.com/office/drawing/2014/main" id="{EB4481E9-0D47-4777-AA37-368E718369AC}"/>
              </a:ext>
            </a:extLst>
          </p:cNvPr>
          <p:cNvSpPr txBox="1"/>
          <p:nvPr/>
        </p:nvSpPr>
        <p:spPr>
          <a:xfrm>
            <a:off x="4931169" y="4085000"/>
            <a:ext cx="2659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 dirty="0">
                <a:latin typeface="Bodoni MT Black" panose="02070A03080606020203" pitchFamily="18" charset="0"/>
                <a:ea typeface="汉仪良品线简" panose="00020600040101010101" pitchFamily="18" charset="-122"/>
                <a:cs typeface="+mn-ea"/>
                <a:sym typeface="+mn-lt"/>
              </a:rPr>
              <a:t>Part 04</a:t>
            </a:r>
            <a:endParaRPr lang="zh-CN" altLang="en-US" sz="4000" b="1" dirty="0">
              <a:latin typeface="Bodoni MT Black" panose="02070A03080606020203" pitchFamily="18" charset="0"/>
              <a:ea typeface="汉仪良品线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6" name="文本框 9">
            <a:extLst>
              <a:ext uri="{FF2B5EF4-FFF2-40B4-BE49-F238E27FC236}">
                <a16:creationId xmlns:a16="http://schemas.microsoft.com/office/drawing/2014/main" id="{A36F3DE1-EB16-47C6-9A75-C353639B5C73}"/>
              </a:ext>
            </a:extLst>
          </p:cNvPr>
          <p:cNvSpPr txBox="1"/>
          <p:nvPr/>
        </p:nvSpPr>
        <p:spPr>
          <a:xfrm>
            <a:off x="4038119" y="5243268"/>
            <a:ext cx="4437676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</p:spTree>
    <p:extLst>
      <p:ext uri="{BB962C8B-B14F-4D97-AF65-F5344CB8AC3E}">
        <p14:creationId xmlns:p14="http://schemas.microsoft.com/office/powerpoint/2010/main" val="3745649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A2581F97-B708-479E-9655-EDDCE1C97E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1375560"/>
              </p:ext>
            </p:extLst>
          </p:nvPr>
        </p:nvGraphicFramePr>
        <p:xfrm>
          <a:off x="7205071" y="1172192"/>
          <a:ext cx="4440292" cy="4481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9" name="组合 28">
            <a:extLst>
              <a:ext uri="{FF2B5EF4-FFF2-40B4-BE49-F238E27FC236}">
                <a16:creationId xmlns:a16="http://schemas.microsoft.com/office/drawing/2014/main" id="{42626906-14CD-4DC1-931A-49BF70F26C7C}"/>
              </a:ext>
            </a:extLst>
          </p:cNvPr>
          <p:cNvGrpSpPr/>
          <p:nvPr/>
        </p:nvGrpSpPr>
        <p:grpSpPr>
          <a:xfrm>
            <a:off x="825604" y="1925123"/>
            <a:ext cx="5553863" cy="3613451"/>
            <a:chOff x="6072446" y="1632160"/>
            <a:chExt cx="5553863" cy="3613451"/>
          </a:xfrm>
        </p:grpSpPr>
        <p:sp>
          <p:nvSpPr>
            <p:cNvPr id="3" name="Oval 43">
              <a:extLst>
                <a:ext uri="{FF2B5EF4-FFF2-40B4-BE49-F238E27FC236}">
                  <a16:creationId xmlns:a16="http://schemas.microsoft.com/office/drawing/2014/main" id="{5C6022DA-6F64-483C-8140-7332C2F21A53}"/>
                </a:ext>
              </a:extLst>
            </p:cNvPr>
            <p:cNvSpPr/>
            <p:nvPr/>
          </p:nvSpPr>
          <p:spPr>
            <a:xfrm>
              <a:off x="9055977" y="3761074"/>
              <a:ext cx="614045" cy="6140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4" name="Oval 46">
              <a:extLst>
                <a:ext uri="{FF2B5EF4-FFF2-40B4-BE49-F238E27FC236}">
                  <a16:creationId xmlns:a16="http://schemas.microsoft.com/office/drawing/2014/main" id="{1088E160-5C6F-4279-B690-CC53E5423FFD}"/>
                </a:ext>
              </a:extLst>
            </p:cNvPr>
            <p:cNvSpPr/>
            <p:nvPr/>
          </p:nvSpPr>
          <p:spPr>
            <a:xfrm>
              <a:off x="9055977" y="1635240"/>
              <a:ext cx="614045" cy="6140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6" name="Shape 2782">
              <a:extLst>
                <a:ext uri="{FF2B5EF4-FFF2-40B4-BE49-F238E27FC236}">
                  <a16:creationId xmlns:a16="http://schemas.microsoft.com/office/drawing/2014/main" id="{29E68DC4-EB30-4FCB-BF78-9CD2A0114E63}"/>
                </a:ext>
              </a:extLst>
            </p:cNvPr>
            <p:cNvSpPr/>
            <p:nvPr/>
          </p:nvSpPr>
          <p:spPr>
            <a:xfrm>
              <a:off x="9201368" y="1797410"/>
              <a:ext cx="313817" cy="270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3" h="20545" extrusionOk="0">
                  <a:moveTo>
                    <a:pt x="9621" y="9676"/>
                  </a:moveTo>
                  <a:cubicBezTo>
                    <a:pt x="9621" y="9676"/>
                    <a:pt x="9621" y="9675"/>
                    <a:pt x="9621" y="9675"/>
                  </a:cubicBezTo>
                  <a:lnTo>
                    <a:pt x="9620" y="9674"/>
                  </a:lnTo>
                  <a:cubicBezTo>
                    <a:pt x="9620" y="9674"/>
                    <a:pt x="9621" y="9676"/>
                    <a:pt x="9621" y="9676"/>
                  </a:cubicBezTo>
                  <a:close/>
                  <a:moveTo>
                    <a:pt x="19582" y="1266"/>
                  </a:moveTo>
                  <a:cubicBezTo>
                    <a:pt x="18115" y="-422"/>
                    <a:pt x="15737" y="-422"/>
                    <a:pt x="14270" y="1266"/>
                  </a:cubicBezTo>
                  <a:lnTo>
                    <a:pt x="14934" y="2030"/>
                  </a:lnTo>
                  <a:cubicBezTo>
                    <a:pt x="16034" y="765"/>
                    <a:pt x="17818" y="765"/>
                    <a:pt x="18918" y="2030"/>
                  </a:cubicBezTo>
                  <a:cubicBezTo>
                    <a:pt x="20019" y="3297"/>
                    <a:pt x="20019" y="5351"/>
                    <a:pt x="18918" y="6618"/>
                  </a:cubicBezTo>
                  <a:lnTo>
                    <a:pt x="8956" y="17881"/>
                  </a:lnTo>
                  <a:lnTo>
                    <a:pt x="9621" y="18645"/>
                  </a:lnTo>
                  <a:lnTo>
                    <a:pt x="19582" y="7382"/>
                  </a:lnTo>
                  <a:cubicBezTo>
                    <a:pt x="21050" y="5693"/>
                    <a:pt x="21050" y="2955"/>
                    <a:pt x="19582" y="1266"/>
                  </a:cubicBezTo>
                  <a:moveTo>
                    <a:pt x="2315" y="17881"/>
                  </a:moveTo>
                  <a:cubicBezTo>
                    <a:pt x="481" y="15770"/>
                    <a:pt x="481" y="12551"/>
                    <a:pt x="2315" y="10439"/>
                  </a:cubicBezTo>
                  <a:cubicBezTo>
                    <a:pt x="2317" y="10437"/>
                    <a:pt x="2320" y="10434"/>
                    <a:pt x="2323" y="10431"/>
                  </a:cubicBezTo>
                  <a:lnTo>
                    <a:pt x="2323" y="10431"/>
                  </a:lnTo>
                  <a:lnTo>
                    <a:pt x="9289" y="2413"/>
                  </a:lnTo>
                  <a:cubicBezTo>
                    <a:pt x="9472" y="2201"/>
                    <a:pt x="9472" y="1859"/>
                    <a:pt x="9289" y="1648"/>
                  </a:cubicBezTo>
                  <a:cubicBezTo>
                    <a:pt x="9105" y="1437"/>
                    <a:pt x="8808" y="1437"/>
                    <a:pt x="8624" y="1648"/>
                  </a:cubicBezTo>
                  <a:lnTo>
                    <a:pt x="1651" y="9675"/>
                  </a:lnTo>
                  <a:cubicBezTo>
                    <a:pt x="-550" y="12208"/>
                    <a:pt x="-550" y="16112"/>
                    <a:pt x="1651" y="18645"/>
                  </a:cubicBezTo>
                  <a:cubicBezTo>
                    <a:pt x="3852" y="21178"/>
                    <a:pt x="7420" y="21178"/>
                    <a:pt x="9621" y="18645"/>
                  </a:cubicBezTo>
                  <a:lnTo>
                    <a:pt x="8948" y="17889"/>
                  </a:lnTo>
                  <a:cubicBezTo>
                    <a:pt x="7114" y="19991"/>
                    <a:pt x="4147" y="19989"/>
                    <a:pt x="2315" y="17881"/>
                  </a:cubicBezTo>
                  <a:moveTo>
                    <a:pt x="6300" y="13497"/>
                  </a:moveTo>
                  <a:cubicBezTo>
                    <a:pt x="7033" y="14341"/>
                    <a:pt x="8223" y="14341"/>
                    <a:pt x="8956" y="13497"/>
                  </a:cubicBezTo>
                  <a:lnTo>
                    <a:pt x="13937" y="7764"/>
                  </a:lnTo>
                  <a:cubicBezTo>
                    <a:pt x="14121" y="7553"/>
                    <a:pt x="14121" y="7211"/>
                    <a:pt x="13937" y="7000"/>
                  </a:cubicBezTo>
                  <a:cubicBezTo>
                    <a:pt x="13754" y="6789"/>
                    <a:pt x="13457" y="6789"/>
                    <a:pt x="13273" y="7000"/>
                  </a:cubicBezTo>
                  <a:lnTo>
                    <a:pt x="8292" y="12732"/>
                  </a:lnTo>
                  <a:cubicBezTo>
                    <a:pt x="7926" y="13155"/>
                    <a:pt x="7331" y="13155"/>
                    <a:pt x="6964" y="12732"/>
                  </a:cubicBezTo>
                  <a:cubicBezTo>
                    <a:pt x="6597" y="12310"/>
                    <a:pt x="6597" y="11626"/>
                    <a:pt x="6964" y="11204"/>
                  </a:cubicBezTo>
                  <a:lnTo>
                    <a:pt x="8292" y="9675"/>
                  </a:lnTo>
                  <a:lnTo>
                    <a:pt x="14934" y="2030"/>
                  </a:lnTo>
                  <a:lnTo>
                    <a:pt x="14270" y="1266"/>
                  </a:lnTo>
                  <a:lnTo>
                    <a:pt x="6300" y="10439"/>
                  </a:lnTo>
                  <a:cubicBezTo>
                    <a:pt x="5566" y="11284"/>
                    <a:pt x="5566" y="12653"/>
                    <a:pt x="6300" y="13497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7" name="Shape 2783">
              <a:extLst>
                <a:ext uri="{FF2B5EF4-FFF2-40B4-BE49-F238E27FC236}">
                  <a16:creationId xmlns:a16="http://schemas.microsoft.com/office/drawing/2014/main" id="{EB83CFE4-19C1-465E-A8B6-F9BCA87196F7}"/>
                </a:ext>
              </a:extLst>
            </p:cNvPr>
            <p:cNvSpPr/>
            <p:nvPr/>
          </p:nvSpPr>
          <p:spPr>
            <a:xfrm>
              <a:off x="9190736" y="3909253"/>
              <a:ext cx="345715" cy="29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855"/>
                  </a:moveTo>
                  <a:lnTo>
                    <a:pt x="1633" y="10800"/>
                  </a:lnTo>
                  <a:lnTo>
                    <a:pt x="4615" y="9156"/>
                  </a:lnTo>
                  <a:lnTo>
                    <a:pt x="10589" y="12450"/>
                  </a:lnTo>
                  <a:lnTo>
                    <a:pt x="10591" y="12446"/>
                  </a:lnTo>
                  <a:cubicBezTo>
                    <a:pt x="10654" y="12482"/>
                    <a:pt x="10724" y="12505"/>
                    <a:pt x="10800" y="12505"/>
                  </a:cubicBezTo>
                  <a:cubicBezTo>
                    <a:pt x="10876" y="12505"/>
                    <a:pt x="10946" y="12482"/>
                    <a:pt x="11009" y="12446"/>
                  </a:cubicBezTo>
                  <a:lnTo>
                    <a:pt x="11011" y="12450"/>
                  </a:lnTo>
                  <a:lnTo>
                    <a:pt x="16985" y="9156"/>
                  </a:lnTo>
                  <a:lnTo>
                    <a:pt x="19967" y="10800"/>
                  </a:lnTo>
                  <a:cubicBezTo>
                    <a:pt x="19967" y="10800"/>
                    <a:pt x="10800" y="15855"/>
                    <a:pt x="10800" y="15855"/>
                  </a:cubicBezTo>
                  <a:close/>
                  <a:moveTo>
                    <a:pt x="19967" y="15347"/>
                  </a:moveTo>
                  <a:lnTo>
                    <a:pt x="10800" y="20402"/>
                  </a:lnTo>
                  <a:lnTo>
                    <a:pt x="1633" y="15347"/>
                  </a:lnTo>
                  <a:lnTo>
                    <a:pt x="4615" y="13703"/>
                  </a:lnTo>
                  <a:lnTo>
                    <a:pt x="10589" y="16997"/>
                  </a:lnTo>
                  <a:lnTo>
                    <a:pt x="10591" y="16994"/>
                  </a:lnTo>
                  <a:cubicBezTo>
                    <a:pt x="10654" y="17029"/>
                    <a:pt x="10724" y="17053"/>
                    <a:pt x="10800" y="17053"/>
                  </a:cubicBezTo>
                  <a:cubicBezTo>
                    <a:pt x="10876" y="17053"/>
                    <a:pt x="10946" y="17029"/>
                    <a:pt x="11009" y="16994"/>
                  </a:cubicBezTo>
                  <a:lnTo>
                    <a:pt x="11011" y="16997"/>
                  </a:lnTo>
                  <a:lnTo>
                    <a:pt x="16985" y="13703"/>
                  </a:lnTo>
                  <a:cubicBezTo>
                    <a:pt x="16985" y="13703"/>
                    <a:pt x="19967" y="15347"/>
                    <a:pt x="19967" y="15347"/>
                  </a:cubicBezTo>
                  <a:close/>
                  <a:moveTo>
                    <a:pt x="1633" y="6253"/>
                  </a:moveTo>
                  <a:lnTo>
                    <a:pt x="10800" y="1198"/>
                  </a:lnTo>
                  <a:lnTo>
                    <a:pt x="19967" y="6253"/>
                  </a:lnTo>
                  <a:lnTo>
                    <a:pt x="10800" y="11307"/>
                  </a:lnTo>
                  <a:cubicBezTo>
                    <a:pt x="10800" y="11307"/>
                    <a:pt x="1633" y="6253"/>
                    <a:pt x="1633" y="6253"/>
                  </a:cubicBezTo>
                  <a:close/>
                  <a:moveTo>
                    <a:pt x="21600" y="10800"/>
                  </a:moveTo>
                  <a:cubicBezTo>
                    <a:pt x="21600" y="10574"/>
                    <a:pt x="21484" y="10383"/>
                    <a:pt x="21319" y="10290"/>
                  </a:cubicBezTo>
                  <a:lnTo>
                    <a:pt x="21320" y="10287"/>
                  </a:lnTo>
                  <a:lnTo>
                    <a:pt x="18127" y="8526"/>
                  </a:lnTo>
                  <a:lnTo>
                    <a:pt x="21320" y="6766"/>
                  </a:lnTo>
                  <a:lnTo>
                    <a:pt x="21319" y="6762"/>
                  </a:lnTo>
                  <a:cubicBezTo>
                    <a:pt x="21484" y="6671"/>
                    <a:pt x="21600" y="6479"/>
                    <a:pt x="21600" y="6253"/>
                  </a:cubicBezTo>
                  <a:cubicBezTo>
                    <a:pt x="21600" y="6027"/>
                    <a:pt x="21484" y="5835"/>
                    <a:pt x="21319" y="5743"/>
                  </a:cubicBezTo>
                  <a:lnTo>
                    <a:pt x="21320" y="5740"/>
                  </a:lnTo>
                  <a:lnTo>
                    <a:pt x="11011" y="56"/>
                  </a:lnTo>
                  <a:lnTo>
                    <a:pt x="11009" y="59"/>
                  </a:lnTo>
                  <a:cubicBezTo>
                    <a:pt x="10946" y="23"/>
                    <a:pt x="10876" y="0"/>
                    <a:pt x="10800" y="0"/>
                  </a:cubicBezTo>
                  <a:cubicBezTo>
                    <a:pt x="10724" y="0"/>
                    <a:pt x="10654" y="23"/>
                    <a:pt x="10591" y="59"/>
                  </a:cubicBezTo>
                  <a:lnTo>
                    <a:pt x="10589" y="56"/>
                  </a:lnTo>
                  <a:lnTo>
                    <a:pt x="280" y="5740"/>
                  </a:lnTo>
                  <a:lnTo>
                    <a:pt x="281" y="5743"/>
                  </a:lnTo>
                  <a:cubicBezTo>
                    <a:pt x="116" y="5835"/>
                    <a:pt x="0" y="6027"/>
                    <a:pt x="0" y="6253"/>
                  </a:cubicBezTo>
                  <a:cubicBezTo>
                    <a:pt x="0" y="6479"/>
                    <a:pt x="116" y="6671"/>
                    <a:pt x="281" y="6762"/>
                  </a:cubicBezTo>
                  <a:lnTo>
                    <a:pt x="280" y="6766"/>
                  </a:lnTo>
                  <a:lnTo>
                    <a:pt x="3473" y="8526"/>
                  </a:lnTo>
                  <a:lnTo>
                    <a:pt x="280" y="10287"/>
                  </a:lnTo>
                  <a:lnTo>
                    <a:pt x="281" y="10290"/>
                  </a:lnTo>
                  <a:cubicBezTo>
                    <a:pt x="116" y="10383"/>
                    <a:pt x="0" y="10574"/>
                    <a:pt x="0" y="10800"/>
                  </a:cubicBezTo>
                  <a:cubicBezTo>
                    <a:pt x="0" y="11026"/>
                    <a:pt x="116" y="11218"/>
                    <a:pt x="281" y="11310"/>
                  </a:cubicBezTo>
                  <a:lnTo>
                    <a:pt x="280" y="11313"/>
                  </a:lnTo>
                  <a:lnTo>
                    <a:pt x="3473" y="13074"/>
                  </a:lnTo>
                  <a:lnTo>
                    <a:pt x="280" y="14834"/>
                  </a:lnTo>
                  <a:lnTo>
                    <a:pt x="281" y="14838"/>
                  </a:lnTo>
                  <a:cubicBezTo>
                    <a:pt x="116" y="14930"/>
                    <a:pt x="0" y="15121"/>
                    <a:pt x="0" y="15347"/>
                  </a:cubicBezTo>
                  <a:cubicBezTo>
                    <a:pt x="0" y="15574"/>
                    <a:pt x="116" y="15765"/>
                    <a:pt x="281" y="15857"/>
                  </a:cubicBezTo>
                  <a:lnTo>
                    <a:pt x="280" y="15860"/>
                  </a:lnTo>
                  <a:lnTo>
                    <a:pt x="10589" y="21544"/>
                  </a:lnTo>
                  <a:lnTo>
                    <a:pt x="10591" y="21541"/>
                  </a:lnTo>
                  <a:cubicBezTo>
                    <a:pt x="10654" y="21577"/>
                    <a:pt x="10724" y="21600"/>
                    <a:pt x="10800" y="21600"/>
                  </a:cubicBezTo>
                  <a:cubicBezTo>
                    <a:pt x="10876" y="21600"/>
                    <a:pt x="10946" y="21577"/>
                    <a:pt x="11009" y="21541"/>
                  </a:cubicBezTo>
                  <a:lnTo>
                    <a:pt x="11011" y="21544"/>
                  </a:lnTo>
                  <a:lnTo>
                    <a:pt x="21320" y="15860"/>
                  </a:lnTo>
                  <a:lnTo>
                    <a:pt x="21319" y="15857"/>
                  </a:lnTo>
                  <a:cubicBezTo>
                    <a:pt x="21484" y="15765"/>
                    <a:pt x="21600" y="15574"/>
                    <a:pt x="21600" y="15347"/>
                  </a:cubicBezTo>
                  <a:cubicBezTo>
                    <a:pt x="21600" y="15121"/>
                    <a:pt x="21484" y="14930"/>
                    <a:pt x="21319" y="14838"/>
                  </a:cubicBezTo>
                  <a:lnTo>
                    <a:pt x="21320" y="14834"/>
                  </a:lnTo>
                  <a:lnTo>
                    <a:pt x="18127" y="13074"/>
                  </a:lnTo>
                  <a:lnTo>
                    <a:pt x="21320" y="11313"/>
                  </a:lnTo>
                  <a:lnTo>
                    <a:pt x="21319" y="11310"/>
                  </a:lnTo>
                  <a:cubicBezTo>
                    <a:pt x="21484" y="11218"/>
                    <a:pt x="21600" y="1102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8" name="Oval 41">
              <a:extLst>
                <a:ext uri="{FF2B5EF4-FFF2-40B4-BE49-F238E27FC236}">
                  <a16:creationId xmlns:a16="http://schemas.microsoft.com/office/drawing/2014/main" id="{6AC6AD1B-E5B4-4D1E-B815-64D76AA92607}"/>
                </a:ext>
              </a:extLst>
            </p:cNvPr>
            <p:cNvSpPr/>
            <p:nvPr/>
          </p:nvSpPr>
          <p:spPr>
            <a:xfrm>
              <a:off x="6072446" y="3757994"/>
              <a:ext cx="614045" cy="6140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9" name="Shape 2779">
              <a:extLst>
                <a:ext uri="{FF2B5EF4-FFF2-40B4-BE49-F238E27FC236}">
                  <a16:creationId xmlns:a16="http://schemas.microsoft.com/office/drawing/2014/main" id="{6CE34471-9290-4FE1-8941-6CB0FD75A11C}"/>
                </a:ext>
              </a:extLst>
            </p:cNvPr>
            <p:cNvSpPr/>
            <p:nvPr/>
          </p:nvSpPr>
          <p:spPr>
            <a:xfrm>
              <a:off x="6245704" y="3874614"/>
              <a:ext cx="267527" cy="367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7" y="16691"/>
                  </a:moveTo>
                  <a:lnTo>
                    <a:pt x="5303" y="12525"/>
                  </a:lnTo>
                  <a:lnTo>
                    <a:pt x="5294" y="12521"/>
                  </a:lnTo>
                  <a:cubicBezTo>
                    <a:pt x="5355" y="12447"/>
                    <a:pt x="5400" y="12365"/>
                    <a:pt x="5400" y="12273"/>
                  </a:cubicBezTo>
                  <a:cubicBezTo>
                    <a:pt x="5400" y="12001"/>
                    <a:pt x="5098" y="11782"/>
                    <a:pt x="4725" y="11782"/>
                  </a:cubicBezTo>
                  <a:lnTo>
                    <a:pt x="3375" y="11782"/>
                  </a:lnTo>
                  <a:lnTo>
                    <a:pt x="6615" y="8640"/>
                  </a:lnTo>
                  <a:lnTo>
                    <a:pt x="6606" y="8635"/>
                  </a:lnTo>
                  <a:cubicBezTo>
                    <a:pt x="6691" y="8553"/>
                    <a:pt x="6750" y="8456"/>
                    <a:pt x="6750" y="8345"/>
                  </a:cubicBezTo>
                  <a:cubicBezTo>
                    <a:pt x="6750" y="8075"/>
                    <a:pt x="6448" y="7855"/>
                    <a:pt x="6075" y="7855"/>
                  </a:cubicBezTo>
                  <a:lnTo>
                    <a:pt x="4855" y="7855"/>
                  </a:lnTo>
                  <a:lnTo>
                    <a:pt x="8548" y="4785"/>
                  </a:lnTo>
                  <a:lnTo>
                    <a:pt x="8544" y="4782"/>
                  </a:lnTo>
                  <a:cubicBezTo>
                    <a:pt x="8683" y="4691"/>
                    <a:pt x="8775" y="4564"/>
                    <a:pt x="8775" y="4418"/>
                  </a:cubicBezTo>
                  <a:cubicBezTo>
                    <a:pt x="8775" y="4147"/>
                    <a:pt x="8473" y="3927"/>
                    <a:pt x="8100" y="3927"/>
                  </a:cubicBezTo>
                  <a:lnTo>
                    <a:pt x="7029" y="3927"/>
                  </a:lnTo>
                  <a:lnTo>
                    <a:pt x="10800" y="1185"/>
                  </a:lnTo>
                  <a:lnTo>
                    <a:pt x="14571" y="3927"/>
                  </a:lnTo>
                  <a:lnTo>
                    <a:pt x="13500" y="3927"/>
                  </a:lnTo>
                  <a:cubicBezTo>
                    <a:pt x="13128" y="3927"/>
                    <a:pt x="12825" y="4147"/>
                    <a:pt x="12825" y="4418"/>
                  </a:cubicBezTo>
                  <a:cubicBezTo>
                    <a:pt x="12825" y="4564"/>
                    <a:pt x="12917" y="4691"/>
                    <a:pt x="13056" y="4782"/>
                  </a:cubicBezTo>
                  <a:lnTo>
                    <a:pt x="13052" y="4785"/>
                  </a:lnTo>
                  <a:lnTo>
                    <a:pt x="16744" y="7855"/>
                  </a:lnTo>
                  <a:lnTo>
                    <a:pt x="15525" y="7855"/>
                  </a:lnTo>
                  <a:cubicBezTo>
                    <a:pt x="15153" y="7855"/>
                    <a:pt x="14850" y="8075"/>
                    <a:pt x="14850" y="8345"/>
                  </a:cubicBezTo>
                  <a:cubicBezTo>
                    <a:pt x="14850" y="8456"/>
                    <a:pt x="14909" y="8553"/>
                    <a:pt x="14994" y="8635"/>
                  </a:cubicBezTo>
                  <a:lnTo>
                    <a:pt x="14985" y="8640"/>
                  </a:lnTo>
                  <a:lnTo>
                    <a:pt x="18225" y="11782"/>
                  </a:lnTo>
                  <a:lnTo>
                    <a:pt x="16875" y="11782"/>
                  </a:lnTo>
                  <a:cubicBezTo>
                    <a:pt x="16503" y="11782"/>
                    <a:pt x="16200" y="12001"/>
                    <a:pt x="16200" y="12273"/>
                  </a:cubicBezTo>
                  <a:cubicBezTo>
                    <a:pt x="16200" y="12365"/>
                    <a:pt x="16244" y="12447"/>
                    <a:pt x="16306" y="12521"/>
                  </a:cubicBezTo>
                  <a:lnTo>
                    <a:pt x="16296" y="12525"/>
                  </a:lnTo>
                  <a:lnTo>
                    <a:pt x="19733" y="16691"/>
                  </a:lnTo>
                  <a:cubicBezTo>
                    <a:pt x="19733" y="16691"/>
                    <a:pt x="1867" y="16691"/>
                    <a:pt x="1867" y="16691"/>
                  </a:cubicBezTo>
                  <a:close/>
                  <a:moveTo>
                    <a:pt x="12150" y="20618"/>
                  </a:moveTo>
                  <a:lnTo>
                    <a:pt x="9450" y="20618"/>
                  </a:lnTo>
                  <a:lnTo>
                    <a:pt x="9450" y="17673"/>
                  </a:lnTo>
                  <a:lnTo>
                    <a:pt x="12150" y="17673"/>
                  </a:lnTo>
                  <a:cubicBezTo>
                    <a:pt x="12150" y="17673"/>
                    <a:pt x="12150" y="20618"/>
                    <a:pt x="12150" y="20618"/>
                  </a:cubicBezTo>
                  <a:close/>
                  <a:moveTo>
                    <a:pt x="21494" y="16933"/>
                  </a:moveTo>
                  <a:lnTo>
                    <a:pt x="21503" y="16929"/>
                  </a:lnTo>
                  <a:lnTo>
                    <a:pt x="18067" y="12764"/>
                  </a:lnTo>
                  <a:lnTo>
                    <a:pt x="19575" y="12764"/>
                  </a:lnTo>
                  <a:cubicBezTo>
                    <a:pt x="19948" y="12764"/>
                    <a:pt x="20250" y="12544"/>
                    <a:pt x="20250" y="12273"/>
                  </a:cubicBezTo>
                  <a:cubicBezTo>
                    <a:pt x="20250" y="12162"/>
                    <a:pt x="20191" y="12066"/>
                    <a:pt x="20106" y="11983"/>
                  </a:cubicBezTo>
                  <a:lnTo>
                    <a:pt x="20115" y="11978"/>
                  </a:lnTo>
                  <a:lnTo>
                    <a:pt x="16875" y="8836"/>
                  </a:lnTo>
                  <a:lnTo>
                    <a:pt x="18225" y="8836"/>
                  </a:lnTo>
                  <a:cubicBezTo>
                    <a:pt x="18598" y="8836"/>
                    <a:pt x="18900" y="8617"/>
                    <a:pt x="18900" y="8345"/>
                  </a:cubicBezTo>
                  <a:cubicBezTo>
                    <a:pt x="18900" y="8200"/>
                    <a:pt x="18808" y="8072"/>
                    <a:pt x="18669" y="7982"/>
                  </a:cubicBezTo>
                  <a:lnTo>
                    <a:pt x="18673" y="7978"/>
                  </a:lnTo>
                  <a:lnTo>
                    <a:pt x="14980" y="4909"/>
                  </a:lnTo>
                  <a:lnTo>
                    <a:pt x="16200" y="4909"/>
                  </a:lnTo>
                  <a:cubicBezTo>
                    <a:pt x="16573" y="4909"/>
                    <a:pt x="16875" y="4690"/>
                    <a:pt x="16875" y="4418"/>
                  </a:cubicBezTo>
                  <a:cubicBezTo>
                    <a:pt x="16875" y="4283"/>
                    <a:pt x="16800" y="4160"/>
                    <a:pt x="16677" y="4071"/>
                  </a:cubicBezTo>
                  <a:lnTo>
                    <a:pt x="11277" y="144"/>
                  </a:lnTo>
                  <a:cubicBezTo>
                    <a:pt x="11155" y="55"/>
                    <a:pt x="10986" y="0"/>
                    <a:pt x="10800" y="0"/>
                  </a:cubicBezTo>
                  <a:cubicBezTo>
                    <a:pt x="10614" y="0"/>
                    <a:pt x="10445" y="55"/>
                    <a:pt x="10323" y="144"/>
                  </a:cubicBezTo>
                  <a:lnTo>
                    <a:pt x="4923" y="4071"/>
                  </a:lnTo>
                  <a:cubicBezTo>
                    <a:pt x="4801" y="4160"/>
                    <a:pt x="4725" y="4283"/>
                    <a:pt x="4725" y="4418"/>
                  </a:cubicBezTo>
                  <a:cubicBezTo>
                    <a:pt x="4725" y="4690"/>
                    <a:pt x="5028" y="4909"/>
                    <a:pt x="5400" y="4909"/>
                  </a:cubicBezTo>
                  <a:lnTo>
                    <a:pt x="6619" y="4909"/>
                  </a:lnTo>
                  <a:lnTo>
                    <a:pt x="2927" y="7978"/>
                  </a:lnTo>
                  <a:lnTo>
                    <a:pt x="2931" y="7982"/>
                  </a:lnTo>
                  <a:cubicBezTo>
                    <a:pt x="2792" y="8072"/>
                    <a:pt x="2700" y="8200"/>
                    <a:pt x="2700" y="8345"/>
                  </a:cubicBezTo>
                  <a:cubicBezTo>
                    <a:pt x="2700" y="8617"/>
                    <a:pt x="3003" y="8836"/>
                    <a:pt x="3375" y="8836"/>
                  </a:cubicBezTo>
                  <a:lnTo>
                    <a:pt x="4725" y="8836"/>
                  </a:lnTo>
                  <a:lnTo>
                    <a:pt x="1485" y="11978"/>
                  </a:lnTo>
                  <a:lnTo>
                    <a:pt x="1494" y="11983"/>
                  </a:lnTo>
                  <a:cubicBezTo>
                    <a:pt x="1409" y="12066"/>
                    <a:pt x="1350" y="12162"/>
                    <a:pt x="1350" y="12273"/>
                  </a:cubicBezTo>
                  <a:cubicBezTo>
                    <a:pt x="1350" y="12544"/>
                    <a:pt x="1653" y="12764"/>
                    <a:pt x="2025" y="12764"/>
                  </a:cubicBezTo>
                  <a:lnTo>
                    <a:pt x="3533" y="12764"/>
                  </a:lnTo>
                  <a:lnTo>
                    <a:pt x="96" y="16929"/>
                  </a:lnTo>
                  <a:lnTo>
                    <a:pt x="106" y="16933"/>
                  </a:lnTo>
                  <a:cubicBezTo>
                    <a:pt x="44" y="17007"/>
                    <a:pt x="0" y="17089"/>
                    <a:pt x="0" y="17182"/>
                  </a:cubicBezTo>
                  <a:cubicBezTo>
                    <a:pt x="0" y="17453"/>
                    <a:pt x="303" y="17673"/>
                    <a:pt x="675" y="17673"/>
                  </a:cubicBezTo>
                  <a:lnTo>
                    <a:pt x="8100" y="17673"/>
                  </a:lnTo>
                  <a:lnTo>
                    <a:pt x="8100" y="21109"/>
                  </a:lnTo>
                  <a:cubicBezTo>
                    <a:pt x="8100" y="21380"/>
                    <a:pt x="8403" y="21600"/>
                    <a:pt x="8775" y="21600"/>
                  </a:cubicBezTo>
                  <a:lnTo>
                    <a:pt x="12825" y="21600"/>
                  </a:lnTo>
                  <a:cubicBezTo>
                    <a:pt x="13198" y="21600"/>
                    <a:pt x="13500" y="21380"/>
                    <a:pt x="13500" y="21109"/>
                  </a:cubicBezTo>
                  <a:lnTo>
                    <a:pt x="13500" y="17673"/>
                  </a:lnTo>
                  <a:lnTo>
                    <a:pt x="20925" y="17673"/>
                  </a:lnTo>
                  <a:cubicBezTo>
                    <a:pt x="21298" y="17673"/>
                    <a:pt x="21600" y="17453"/>
                    <a:pt x="21600" y="17182"/>
                  </a:cubicBezTo>
                  <a:cubicBezTo>
                    <a:pt x="21600" y="17089"/>
                    <a:pt x="21555" y="17007"/>
                    <a:pt x="21494" y="1693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0" name="Oval 3">
              <a:extLst>
                <a:ext uri="{FF2B5EF4-FFF2-40B4-BE49-F238E27FC236}">
                  <a16:creationId xmlns:a16="http://schemas.microsoft.com/office/drawing/2014/main" id="{35193824-05BA-47A8-B826-2A7DF636A24D}"/>
                </a:ext>
              </a:extLst>
            </p:cNvPr>
            <p:cNvSpPr/>
            <p:nvPr/>
          </p:nvSpPr>
          <p:spPr>
            <a:xfrm>
              <a:off x="6072446" y="1632160"/>
              <a:ext cx="614045" cy="6140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1" name="Shape 2778">
              <a:extLst>
                <a:ext uri="{FF2B5EF4-FFF2-40B4-BE49-F238E27FC236}">
                  <a16:creationId xmlns:a16="http://schemas.microsoft.com/office/drawing/2014/main" id="{BB99C52B-266E-4A23-BE27-9022C0689FBB}"/>
                </a:ext>
              </a:extLst>
            </p:cNvPr>
            <p:cNvSpPr/>
            <p:nvPr/>
          </p:nvSpPr>
          <p:spPr>
            <a:xfrm>
              <a:off x="6195544" y="1763055"/>
              <a:ext cx="367849" cy="367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81" y="12956"/>
                  </a:moveTo>
                  <a:cubicBezTo>
                    <a:pt x="17070" y="12258"/>
                    <a:pt x="16576" y="11533"/>
                    <a:pt x="16011" y="10795"/>
                  </a:cubicBezTo>
                  <a:cubicBezTo>
                    <a:pt x="16573" y="10063"/>
                    <a:pt x="17072" y="9339"/>
                    <a:pt x="17481" y="8644"/>
                  </a:cubicBezTo>
                  <a:cubicBezTo>
                    <a:pt x="19410" y="9181"/>
                    <a:pt x="20618" y="9948"/>
                    <a:pt x="20618" y="10800"/>
                  </a:cubicBezTo>
                  <a:cubicBezTo>
                    <a:pt x="20618" y="11652"/>
                    <a:pt x="19410" y="12419"/>
                    <a:pt x="17481" y="12956"/>
                  </a:cubicBezTo>
                  <a:moveTo>
                    <a:pt x="17742" y="17743"/>
                  </a:moveTo>
                  <a:cubicBezTo>
                    <a:pt x="17140" y="18345"/>
                    <a:pt x="15740" y="18028"/>
                    <a:pt x="13996" y="17045"/>
                  </a:cubicBezTo>
                  <a:cubicBezTo>
                    <a:pt x="14198" y="16261"/>
                    <a:pt x="14365" y="15406"/>
                    <a:pt x="14487" y="14488"/>
                  </a:cubicBezTo>
                  <a:cubicBezTo>
                    <a:pt x="15405" y="14366"/>
                    <a:pt x="16261" y="14198"/>
                    <a:pt x="17044" y="13996"/>
                  </a:cubicBezTo>
                  <a:cubicBezTo>
                    <a:pt x="18028" y="15740"/>
                    <a:pt x="18345" y="17140"/>
                    <a:pt x="17742" y="17743"/>
                  </a:cubicBezTo>
                  <a:moveTo>
                    <a:pt x="15404" y="11561"/>
                  </a:moveTo>
                  <a:cubicBezTo>
                    <a:pt x="15837" y="12119"/>
                    <a:pt x="16219" y="12662"/>
                    <a:pt x="16554" y="13185"/>
                  </a:cubicBezTo>
                  <a:cubicBezTo>
                    <a:pt x="15950" y="13317"/>
                    <a:pt x="15295" y="13429"/>
                    <a:pt x="14597" y="13517"/>
                  </a:cubicBezTo>
                  <a:cubicBezTo>
                    <a:pt x="14631" y="13155"/>
                    <a:pt x="14655" y="12784"/>
                    <a:pt x="14677" y="12409"/>
                  </a:cubicBezTo>
                  <a:cubicBezTo>
                    <a:pt x="14930" y="12127"/>
                    <a:pt x="15170" y="11844"/>
                    <a:pt x="15404" y="11561"/>
                  </a:cubicBezTo>
                  <a:moveTo>
                    <a:pt x="15402" y="10032"/>
                  </a:moveTo>
                  <a:cubicBezTo>
                    <a:pt x="15170" y="9752"/>
                    <a:pt x="14928" y="9471"/>
                    <a:pt x="14677" y="9191"/>
                  </a:cubicBezTo>
                  <a:cubicBezTo>
                    <a:pt x="14655" y="8817"/>
                    <a:pt x="14631" y="8445"/>
                    <a:pt x="14597" y="8084"/>
                  </a:cubicBezTo>
                  <a:cubicBezTo>
                    <a:pt x="15295" y="8171"/>
                    <a:pt x="15950" y="8283"/>
                    <a:pt x="16554" y="8415"/>
                  </a:cubicBezTo>
                  <a:cubicBezTo>
                    <a:pt x="16221" y="8935"/>
                    <a:pt x="15832" y="9478"/>
                    <a:pt x="15402" y="10032"/>
                  </a:cubicBezTo>
                  <a:moveTo>
                    <a:pt x="17742" y="3857"/>
                  </a:moveTo>
                  <a:cubicBezTo>
                    <a:pt x="18345" y="4460"/>
                    <a:pt x="18028" y="5860"/>
                    <a:pt x="17044" y="7604"/>
                  </a:cubicBezTo>
                  <a:cubicBezTo>
                    <a:pt x="16261" y="7402"/>
                    <a:pt x="15405" y="7234"/>
                    <a:pt x="14487" y="7112"/>
                  </a:cubicBezTo>
                  <a:cubicBezTo>
                    <a:pt x="14365" y="6194"/>
                    <a:pt x="14198" y="5339"/>
                    <a:pt x="13996" y="4555"/>
                  </a:cubicBezTo>
                  <a:cubicBezTo>
                    <a:pt x="15740" y="3572"/>
                    <a:pt x="17140" y="3255"/>
                    <a:pt x="17742" y="3857"/>
                  </a:cubicBezTo>
                  <a:moveTo>
                    <a:pt x="13718" y="12012"/>
                  </a:moveTo>
                  <a:cubicBezTo>
                    <a:pt x="13448" y="12303"/>
                    <a:pt x="13172" y="12593"/>
                    <a:pt x="12882" y="12883"/>
                  </a:cubicBezTo>
                  <a:cubicBezTo>
                    <a:pt x="12593" y="13172"/>
                    <a:pt x="12303" y="13449"/>
                    <a:pt x="12012" y="13719"/>
                  </a:cubicBezTo>
                  <a:cubicBezTo>
                    <a:pt x="11614" y="13733"/>
                    <a:pt x="11212" y="13745"/>
                    <a:pt x="10800" y="13745"/>
                  </a:cubicBezTo>
                  <a:cubicBezTo>
                    <a:pt x="10387" y="13745"/>
                    <a:pt x="9985" y="13733"/>
                    <a:pt x="9587" y="13719"/>
                  </a:cubicBezTo>
                  <a:cubicBezTo>
                    <a:pt x="9297" y="13449"/>
                    <a:pt x="9006" y="13172"/>
                    <a:pt x="8717" y="12883"/>
                  </a:cubicBezTo>
                  <a:cubicBezTo>
                    <a:pt x="8428" y="12593"/>
                    <a:pt x="8152" y="12303"/>
                    <a:pt x="7881" y="12012"/>
                  </a:cubicBezTo>
                  <a:cubicBezTo>
                    <a:pt x="7866" y="11614"/>
                    <a:pt x="7855" y="11212"/>
                    <a:pt x="7855" y="10800"/>
                  </a:cubicBezTo>
                  <a:cubicBezTo>
                    <a:pt x="7855" y="10388"/>
                    <a:pt x="7866" y="9986"/>
                    <a:pt x="7881" y="9587"/>
                  </a:cubicBezTo>
                  <a:cubicBezTo>
                    <a:pt x="8152" y="9297"/>
                    <a:pt x="8428" y="9007"/>
                    <a:pt x="8717" y="8717"/>
                  </a:cubicBezTo>
                  <a:cubicBezTo>
                    <a:pt x="9006" y="8428"/>
                    <a:pt x="9297" y="8151"/>
                    <a:pt x="9587" y="7881"/>
                  </a:cubicBezTo>
                  <a:cubicBezTo>
                    <a:pt x="9985" y="7867"/>
                    <a:pt x="10387" y="7855"/>
                    <a:pt x="10800" y="7855"/>
                  </a:cubicBezTo>
                  <a:cubicBezTo>
                    <a:pt x="11212" y="7855"/>
                    <a:pt x="11614" y="7867"/>
                    <a:pt x="12012" y="7881"/>
                  </a:cubicBezTo>
                  <a:cubicBezTo>
                    <a:pt x="12303" y="8151"/>
                    <a:pt x="12593" y="8428"/>
                    <a:pt x="12882" y="8717"/>
                  </a:cubicBezTo>
                  <a:cubicBezTo>
                    <a:pt x="13172" y="9007"/>
                    <a:pt x="13448" y="9297"/>
                    <a:pt x="13718" y="9587"/>
                  </a:cubicBezTo>
                  <a:cubicBezTo>
                    <a:pt x="13733" y="9986"/>
                    <a:pt x="13745" y="10388"/>
                    <a:pt x="13745" y="10800"/>
                  </a:cubicBezTo>
                  <a:cubicBezTo>
                    <a:pt x="13745" y="11212"/>
                    <a:pt x="13733" y="11614"/>
                    <a:pt x="13718" y="12012"/>
                  </a:cubicBezTo>
                  <a:moveTo>
                    <a:pt x="13185" y="16555"/>
                  </a:moveTo>
                  <a:cubicBezTo>
                    <a:pt x="12662" y="16219"/>
                    <a:pt x="12120" y="15837"/>
                    <a:pt x="11561" y="15404"/>
                  </a:cubicBezTo>
                  <a:cubicBezTo>
                    <a:pt x="11844" y="15170"/>
                    <a:pt x="12127" y="14931"/>
                    <a:pt x="12409" y="14677"/>
                  </a:cubicBezTo>
                  <a:cubicBezTo>
                    <a:pt x="12783" y="14655"/>
                    <a:pt x="13155" y="14631"/>
                    <a:pt x="13517" y="14597"/>
                  </a:cubicBezTo>
                  <a:cubicBezTo>
                    <a:pt x="13429" y="15295"/>
                    <a:pt x="13316" y="15950"/>
                    <a:pt x="13185" y="16555"/>
                  </a:cubicBezTo>
                  <a:moveTo>
                    <a:pt x="10800" y="20618"/>
                  </a:moveTo>
                  <a:cubicBezTo>
                    <a:pt x="9948" y="20618"/>
                    <a:pt x="9181" y="19410"/>
                    <a:pt x="8643" y="17481"/>
                  </a:cubicBezTo>
                  <a:cubicBezTo>
                    <a:pt x="9339" y="17072"/>
                    <a:pt x="10062" y="16573"/>
                    <a:pt x="10795" y="16011"/>
                  </a:cubicBezTo>
                  <a:cubicBezTo>
                    <a:pt x="11532" y="16576"/>
                    <a:pt x="12258" y="17070"/>
                    <a:pt x="12957" y="17481"/>
                  </a:cubicBezTo>
                  <a:cubicBezTo>
                    <a:pt x="12419" y="19410"/>
                    <a:pt x="11652" y="20618"/>
                    <a:pt x="10800" y="20618"/>
                  </a:cubicBezTo>
                  <a:moveTo>
                    <a:pt x="8083" y="14597"/>
                  </a:moveTo>
                  <a:cubicBezTo>
                    <a:pt x="8445" y="14631"/>
                    <a:pt x="8816" y="14655"/>
                    <a:pt x="9190" y="14677"/>
                  </a:cubicBezTo>
                  <a:cubicBezTo>
                    <a:pt x="9471" y="14929"/>
                    <a:pt x="9751" y="15170"/>
                    <a:pt x="10032" y="15403"/>
                  </a:cubicBezTo>
                  <a:cubicBezTo>
                    <a:pt x="9478" y="15832"/>
                    <a:pt x="8935" y="16221"/>
                    <a:pt x="8415" y="16555"/>
                  </a:cubicBezTo>
                  <a:cubicBezTo>
                    <a:pt x="8283" y="15950"/>
                    <a:pt x="8171" y="15295"/>
                    <a:pt x="8083" y="14597"/>
                  </a:cubicBezTo>
                  <a:moveTo>
                    <a:pt x="8415" y="5045"/>
                  </a:moveTo>
                  <a:cubicBezTo>
                    <a:pt x="8938" y="5381"/>
                    <a:pt x="9480" y="5762"/>
                    <a:pt x="10038" y="6196"/>
                  </a:cubicBezTo>
                  <a:cubicBezTo>
                    <a:pt x="9756" y="6430"/>
                    <a:pt x="9473" y="6670"/>
                    <a:pt x="9190" y="6924"/>
                  </a:cubicBezTo>
                  <a:cubicBezTo>
                    <a:pt x="8816" y="6945"/>
                    <a:pt x="8445" y="6969"/>
                    <a:pt x="8083" y="7003"/>
                  </a:cubicBezTo>
                  <a:cubicBezTo>
                    <a:pt x="8171" y="6305"/>
                    <a:pt x="8283" y="5650"/>
                    <a:pt x="8415" y="5045"/>
                  </a:cubicBezTo>
                  <a:moveTo>
                    <a:pt x="10800" y="982"/>
                  </a:moveTo>
                  <a:cubicBezTo>
                    <a:pt x="11652" y="982"/>
                    <a:pt x="12419" y="2191"/>
                    <a:pt x="12957" y="4119"/>
                  </a:cubicBezTo>
                  <a:cubicBezTo>
                    <a:pt x="12261" y="4528"/>
                    <a:pt x="11537" y="5027"/>
                    <a:pt x="10804" y="5589"/>
                  </a:cubicBezTo>
                  <a:cubicBezTo>
                    <a:pt x="10067" y="5024"/>
                    <a:pt x="9341" y="4530"/>
                    <a:pt x="8643" y="4119"/>
                  </a:cubicBezTo>
                  <a:cubicBezTo>
                    <a:pt x="9181" y="2191"/>
                    <a:pt x="9948" y="982"/>
                    <a:pt x="10800" y="982"/>
                  </a:cubicBezTo>
                  <a:moveTo>
                    <a:pt x="13517" y="7003"/>
                  </a:moveTo>
                  <a:cubicBezTo>
                    <a:pt x="13155" y="6969"/>
                    <a:pt x="12783" y="6945"/>
                    <a:pt x="12409" y="6924"/>
                  </a:cubicBezTo>
                  <a:cubicBezTo>
                    <a:pt x="12129" y="6671"/>
                    <a:pt x="11848" y="6430"/>
                    <a:pt x="11568" y="6198"/>
                  </a:cubicBezTo>
                  <a:cubicBezTo>
                    <a:pt x="12122" y="5768"/>
                    <a:pt x="12665" y="5379"/>
                    <a:pt x="13185" y="5045"/>
                  </a:cubicBezTo>
                  <a:cubicBezTo>
                    <a:pt x="13316" y="5650"/>
                    <a:pt x="13429" y="6305"/>
                    <a:pt x="13517" y="7003"/>
                  </a:cubicBezTo>
                  <a:moveTo>
                    <a:pt x="7112" y="7112"/>
                  </a:moveTo>
                  <a:cubicBezTo>
                    <a:pt x="6194" y="7234"/>
                    <a:pt x="5339" y="7402"/>
                    <a:pt x="4555" y="7604"/>
                  </a:cubicBezTo>
                  <a:cubicBezTo>
                    <a:pt x="3572" y="5860"/>
                    <a:pt x="3255" y="4460"/>
                    <a:pt x="3858" y="3857"/>
                  </a:cubicBezTo>
                  <a:cubicBezTo>
                    <a:pt x="4460" y="3255"/>
                    <a:pt x="5860" y="3572"/>
                    <a:pt x="7604" y="4555"/>
                  </a:cubicBezTo>
                  <a:cubicBezTo>
                    <a:pt x="7402" y="5339"/>
                    <a:pt x="7234" y="6194"/>
                    <a:pt x="7112" y="7112"/>
                  </a:cubicBezTo>
                  <a:moveTo>
                    <a:pt x="3858" y="17743"/>
                  </a:moveTo>
                  <a:cubicBezTo>
                    <a:pt x="3255" y="17140"/>
                    <a:pt x="3572" y="15740"/>
                    <a:pt x="4555" y="13996"/>
                  </a:cubicBezTo>
                  <a:cubicBezTo>
                    <a:pt x="5339" y="14198"/>
                    <a:pt x="6194" y="14366"/>
                    <a:pt x="7112" y="14488"/>
                  </a:cubicBezTo>
                  <a:cubicBezTo>
                    <a:pt x="7234" y="15406"/>
                    <a:pt x="7402" y="16261"/>
                    <a:pt x="7604" y="17045"/>
                  </a:cubicBezTo>
                  <a:cubicBezTo>
                    <a:pt x="5860" y="18028"/>
                    <a:pt x="4460" y="18345"/>
                    <a:pt x="3858" y="17743"/>
                  </a:cubicBezTo>
                  <a:moveTo>
                    <a:pt x="7003" y="13517"/>
                  </a:moveTo>
                  <a:cubicBezTo>
                    <a:pt x="6305" y="13429"/>
                    <a:pt x="5650" y="13317"/>
                    <a:pt x="5045" y="13185"/>
                  </a:cubicBezTo>
                  <a:cubicBezTo>
                    <a:pt x="5379" y="12665"/>
                    <a:pt x="5768" y="12122"/>
                    <a:pt x="6197" y="11568"/>
                  </a:cubicBezTo>
                  <a:cubicBezTo>
                    <a:pt x="6429" y="11848"/>
                    <a:pt x="6671" y="12129"/>
                    <a:pt x="6923" y="12409"/>
                  </a:cubicBezTo>
                  <a:cubicBezTo>
                    <a:pt x="6944" y="12784"/>
                    <a:pt x="6968" y="13155"/>
                    <a:pt x="7003" y="13517"/>
                  </a:cubicBezTo>
                  <a:moveTo>
                    <a:pt x="6923" y="9191"/>
                  </a:moveTo>
                  <a:cubicBezTo>
                    <a:pt x="6669" y="9473"/>
                    <a:pt x="6429" y="9756"/>
                    <a:pt x="6196" y="10039"/>
                  </a:cubicBezTo>
                  <a:cubicBezTo>
                    <a:pt x="5763" y="9481"/>
                    <a:pt x="5381" y="8938"/>
                    <a:pt x="5045" y="8415"/>
                  </a:cubicBezTo>
                  <a:cubicBezTo>
                    <a:pt x="5650" y="8283"/>
                    <a:pt x="6305" y="8171"/>
                    <a:pt x="7003" y="8084"/>
                  </a:cubicBezTo>
                  <a:cubicBezTo>
                    <a:pt x="6968" y="8445"/>
                    <a:pt x="6944" y="8816"/>
                    <a:pt x="6923" y="9191"/>
                  </a:cubicBezTo>
                  <a:moveTo>
                    <a:pt x="982" y="10800"/>
                  </a:moveTo>
                  <a:cubicBezTo>
                    <a:pt x="982" y="9948"/>
                    <a:pt x="2190" y="9181"/>
                    <a:pt x="4119" y="8644"/>
                  </a:cubicBezTo>
                  <a:cubicBezTo>
                    <a:pt x="4530" y="9342"/>
                    <a:pt x="5023" y="10067"/>
                    <a:pt x="5588" y="10805"/>
                  </a:cubicBezTo>
                  <a:cubicBezTo>
                    <a:pt x="5027" y="11537"/>
                    <a:pt x="4528" y="12262"/>
                    <a:pt x="4119" y="12956"/>
                  </a:cubicBezTo>
                  <a:cubicBezTo>
                    <a:pt x="2190" y="12419"/>
                    <a:pt x="982" y="11652"/>
                    <a:pt x="982" y="10800"/>
                  </a:cubicBezTo>
                  <a:moveTo>
                    <a:pt x="21600" y="10800"/>
                  </a:moveTo>
                  <a:cubicBezTo>
                    <a:pt x="21600" y="9624"/>
                    <a:pt x="20173" y="8571"/>
                    <a:pt x="17918" y="7853"/>
                  </a:cubicBezTo>
                  <a:cubicBezTo>
                    <a:pt x="19002" y="5750"/>
                    <a:pt x="19269" y="3995"/>
                    <a:pt x="18437" y="3163"/>
                  </a:cubicBezTo>
                  <a:cubicBezTo>
                    <a:pt x="17605" y="2332"/>
                    <a:pt x="15850" y="2598"/>
                    <a:pt x="13748" y="3682"/>
                  </a:cubicBezTo>
                  <a:cubicBezTo>
                    <a:pt x="13029" y="1427"/>
                    <a:pt x="11976" y="0"/>
                    <a:pt x="10800" y="0"/>
                  </a:cubicBezTo>
                  <a:cubicBezTo>
                    <a:pt x="9623" y="0"/>
                    <a:pt x="8571" y="1427"/>
                    <a:pt x="7852" y="3682"/>
                  </a:cubicBezTo>
                  <a:cubicBezTo>
                    <a:pt x="5750" y="2598"/>
                    <a:pt x="3995" y="2332"/>
                    <a:pt x="3163" y="3163"/>
                  </a:cubicBezTo>
                  <a:cubicBezTo>
                    <a:pt x="2331" y="3995"/>
                    <a:pt x="2598" y="5750"/>
                    <a:pt x="3682" y="7853"/>
                  </a:cubicBezTo>
                  <a:cubicBezTo>
                    <a:pt x="1426" y="8571"/>
                    <a:pt x="0" y="9624"/>
                    <a:pt x="0" y="10800"/>
                  </a:cubicBezTo>
                  <a:cubicBezTo>
                    <a:pt x="0" y="11976"/>
                    <a:pt x="1426" y="13029"/>
                    <a:pt x="3682" y="13748"/>
                  </a:cubicBezTo>
                  <a:cubicBezTo>
                    <a:pt x="2598" y="15851"/>
                    <a:pt x="2331" y="17605"/>
                    <a:pt x="3163" y="18437"/>
                  </a:cubicBezTo>
                  <a:cubicBezTo>
                    <a:pt x="3995" y="19268"/>
                    <a:pt x="5750" y="19002"/>
                    <a:pt x="7852" y="17918"/>
                  </a:cubicBezTo>
                  <a:cubicBezTo>
                    <a:pt x="8571" y="20173"/>
                    <a:pt x="9623" y="21600"/>
                    <a:pt x="10800" y="21600"/>
                  </a:cubicBezTo>
                  <a:cubicBezTo>
                    <a:pt x="11976" y="21600"/>
                    <a:pt x="13029" y="20173"/>
                    <a:pt x="13748" y="17918"/>
                  </a:cubicBezTo>
                  <a:cubicBezTo>
                    <a:pt x="15850" y="19002"/>
                    <a:pt x="17605" y="19268"/>
                    <a:pt x="18437" y="18437"/>
                  </a:cubicBezTo>
                  <a:cubicBezTo>
                    <a:pt x="19269" y="17605"/>
                    <a:pt x="19002" y="15851"/>
                    <a:pt x="17918" y="13748"/>
                  </a:cubicBezTo>
                  <a:cubicBezTo>
                    <a:pt x="20173" y="13029"/>
                    <a:pt x="21600" y="11976"/>
                    <a:pt x="21600" y="10800"/>
                  </a:cubicBezTo>
                  <a:moveTo>
                    <a:pt x="10800" y="9818"/>
                  </a:moveTo>
                  <a:cubicBezTo>
                    <a:pt x="10258" y="9818"/>
                    <a:pt x="9818" y="10258"/>
                    <a:pt x="9818" y="10800"/>
                  </a:cubicBezTo>
                  <a:cubicBezTo>
                    <a:pt x="9818" y="11342"/>
                    <a:pt x="10258" y="11782"/>
                    <a:pt x="10800" y="11782"/>
                  </a:cubicBezTo>
                  <a:cubicBezTo>
                    <a:pt x="11342" y="11782"/>
                    <a:pt x="11782" y="11342"/>
                    <a:pt x="11782" y="10800"/>
                  </a:cubicBezTo>
                  <a:cubicBezTo>
                    <a:pt x="11782" y="10258"/>
                    <a:pt x="11342" y="9818"/>
                    <a:pt x="10800" y="98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1" name="TextBox 13">
              <a:extLst>
                <a:ext uri="{FF2B5EF4-FFF2-40B4-BE49-F238E27FC236}">
                  <a16:creationId xmlns:a16="http://schemas.microsoft.com/office/drawing/2014/main" id="{76E50C69-6241-4016-B7E9-6C438E08E46D}"/>
                </a:ext>
              </a:extLst>
            </p:cNvPr>
            <p:cNvSpPr txBox="1"/>
            <p:nvPr/>
          </p:nvSpPr>
          <p:spPr>
            <a:xfrm>
              <a:off x="6072446" y="2251275"/>
              <a:ext cx="2602132" cy="87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I love you more than I‘ve everloved </a:t>
              </a:r>
              <a:endParaRPr lang="en-US" altLang="zh-CN" sz="900" dirty="0">
                <a:latin typeface="+mn-ea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any woman. And I’ve waited longer for </a:t>
              </a:r>
              <a:endParaRPr lang="en-US" altLang="zh-CN" sz="900" dirty="0">
                <a:latin typeface="+mn-ea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you than I‘ve waited</a:t>
              </a:r>
            </a:p>
          </p:txBody>
        </p:sp>
        <p:sp>
          <p:nvSpPr>
            <p:cNvPr id="22" name="文本框 9">
              <a:extLst>
                <a:ext uri="{FF2B5EF4-FFF2-40B4-BE49-F238E27FC236}">
                  <a16:creationId xmlns:a16="http://schemas.microsoft.com/office/drawing/2014/main" id="{3C60325F-47ED-4F36-8A18-89DC7231333D}"/>
                </a:ext>
              </a:extLst>
            </p:cNvPr>
            <p:cNvSpPr txBox="1"/>
            <p:nvPr/>
          </p:nvSpPr>
          <p:spPr>
            <a:xfrm>
              <a:off x="6809589" y="1688026"/>
              <a:ext cx="1344452" cy="442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694690">
                <a:lnSpc>
                  <a:spcPct val="150000"/>
                </a:lnSpc>
              </a:pPr>
              <a:r>
                <a:rPr lang="en-US" altLang="zh-CN" b="1" dirty="0">
                  <a:latin typeface="+mn-ea"/>
                  <a:cs typeface="+mn-ea"/>
                  <a:sym typeface="+mn-lt"/>
                </a:rPr>
                <a:t>TITLE HERE</a:t>
              </a: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8F267065-6AA1-4DDB-B9EE-36A2C0956A6B}"/>
                </a:ext>
              </a:extLst>
            </p:cNvPr>
            <p:cNvSpPr txBox="1"/>
            <p:nvPr/>
          </p:nvSpPr>
          <p:spPr>
            <a:xfrm>
              <a:off x="9024177" y="2246205"/>
              <a:ext cx="2602132" cy="87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I love you more than I‘ve everloved </a:t>
              </a:r>
              <a:endParaRPr lang="en-US" altLang="zh-CN" sz="900" dirty="0">
                <a:latin typeface="+mn-ea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any woman. And I’ve waited longer for </a:t>
              </a:r>
              <a:endParaRPr lang="en-US" altLang="zh-CN" sz="900" dirty="0">
                <a:latin typeface="+mn-ea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you than I‘ve waited</a:t>
              </a:r>
            </a:p>
          </p:txBody>
        </p:sp>
        <p:sp>
          <p:nvSpPr>
            <p:cNvPr id="24" name="文本框 9">
              <a:extLst>
                <a:ext uri="{FF2B5EF4-FFF2-40B4-BE49-F238E27FC236}">
                  <a16:creationId xmlns:a16="http://schemas.microsoft.com/office/drawing/2014/main" id="{A7AB4528-BD42-44F2-85A1-76CF74E9CA5C}"/>
                </a:ext>
              </a:extLst>
            </p:cNvPr>
            <p:cNvSpPr txBox="1"/>
            <p:nvPr/>
          </p:nvSpPr>
          <p:spPr>
            <a:xfrm>
              <a:off x="9761320" y="1682956"/>
              <a:ext cx="1344452" cy="442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694690">
                <a:lnSpc>
                  <a:spcPct val="150000"/>
                </a:lnSpc>
              </a:pPr>
              <a:r>
                <a:rPr lang="en-US" altLang="zh-CN" b="1" dirty="0">
                  <a:latin typeface="+mn-ea"/>
                  <a:cs typeface="+mn-ea"/>
                  <a:sym typeface="+mn-lt"/>
                </a:rPr>
                <a:t>TITLE HERE</a:t>
              </a:r>
            </a:p>
          </p:txBody>
        </p: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D44133B6-6ED9-42C5-8481-EC90AD462C39}"/>
                </a:ext>
              </a:extLst>
            </p:cNvPr>
            <p:cNvSpPr txBox="1"/>
            <p:nvPr/>
          </p:nvSpPr>
          <p:spPr>
            <a:xfrm>
              <a:off x="6072446" y="4372039"/>
              <a:ext cx="2602132" cy="87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I love you more than I‘ve everloved </a:t>
              </a:r>
              <a:endParaRPr lang="en-US" altLang="zh-CN" sz="900" dirty="0">
                <a:latin typeface="+mn-ea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any woman. And I’ve waited longer for </a:t>
              </a:r>
              <a:endParaRPr lang="en-US" altLang="zh-CN" sz="900" dirty="0">
                <a:latin typeface="+mn-ea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you than I‘ve waited</a:t>
              </a:r>
            </a:p>
          </p:txBody>
        </p:sp>
        <p:sp>
          <p:nvSpPr>
            <p:cNvPr id="26" name="文本框 9">
              <a:extLst>
                <a:ext uri="{FF2B5EF4-FFF2-40B4-BE49-F238E27FC236}">
                  <a16:creationId xmlns:a16="http://schemas.microsoft.com/office/drawing/2014/main" id="{1F592137-D0E6-43EA-A7AE-140156117787}"/>
                </a:ext>
              </a:extLst>
            </p:cNvPr>
            <p:cNvSpPr txBox="1"/>
            <p:nvPr/>
          </p:nvSpPr>
          <p:spPr>
            <a:xfrm>
              <a:off x="6809589" y="3808790"/>
              <a:ext cx="1344452" cy="442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694690">
                <a:lnSpc>
                  <a:spcPct val="150000"/>
                </a:lnSpc>
              </a:pPr>
              <a:r>
                <a:rPr lang="en-US" altLang="zh-CN" b="1" dirty="0">
                  <a:latin typeface="+mn-ea"/>
                  <a:cs typeface="+mn-ea"/>
                  <a:sym typeface="+mn-lt"/>
                </a:rPr>
                <a:t>TITLE HERE</a:t>
              </a:r>
            </a:p>
          </p:txBody>
        </p:sp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1123E940-28FD-4271-B048-BC91465C12C0}"/>
                </a:ext>
              </a:extLst>
            </p:cNvPr>
            <p:cNvSpPr txBox="1"/>
            <p:nvPr/>
          </p:nvSpPr>
          <p:spPr>
            <a:xfrm>
              <a:off x="9024177" y="4366969"/>
              <a:ext cx="2602132" cy="87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I love you more than I‘ve everloved </a:t>
              </a:r>
              <a:endParaRPr lang="en-US" altLang="zh-CN" sz="900" dirty="0">
                <a:latin typeface="+mn-ea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any woman. And I’ve waited longer for </a:t>
              </a:r>
              <a:endParaRPr lang="en-US" altLang="zh-CN" sz="900" dirty="0">
                <a:latin typeface="+mn-ea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900" dirty="0">
                  <a:latin typeface="+mn-ea"/>
                  <a:cs typeface="+mn-ea"/>
                  <a:sym typeface="+mn-lt"/>
                </a:rPr>
                <a:t>you than I‘ve waited</a:t>
              </a:r>
            </a:p>
          </p:txBody>
        </p:sp>
        <p:sp>
          <p:nvSpPr>
            <p:cNvPr id="28" name="文本框 9">
              <a:extLst>
                <a:ext uri="{FF2B5EF4-FFF2-40B4-BE49-F238E27FC236}">
                  <a16:creationId xmlns:a16="http://schemas.microsoft.com/office/drawing/2014/main" id="{9489DF21-C32C-49C7-B978-F4E95EB0E289}"/>
                </a:ext>
              </a:extLst>
            </p:cNvPr>
            <p:cNvSpPr txBox="1"/>
            <p:nvPr/>
          </p:nvSpPr>
          <p:spPr>
            <a:xfrm>
              <a:off x="9761320" y="3803720"/>
              <a:ext cx="1344452" cy="442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694690">
                <a:lnSpc>
                  <a:spcPct val="150000"/>
                </a:lnSpc>
              </a:pPr>
              <a:r>
                <a:rPr lang="en-US" altLang="zh-CN" b="1" dirty="0">
                  <a:latin typeface="+mn-ea"/>
                  <a:cs typeface="+mn-ea"/>
                  <a:sym typeface="+mn-lt"/>
                </a:rPr>
                <a:t>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2551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6379CB8-B2CA-4B38-A670-3D21C9253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3613A4-D5B1-439D-93E5-61EA90CFD201}"/>
              </a:ext>
            </a:extLst>
          </p:cNvPr>
          <p:cNvSpPr/>
          <p:nvPr/>
        </p:nvSpPr>
        <p:spPr>
          <a:xfrm>
            <a:off x="911817" y="1083227"/>
            <a:ext cx="10368366" cy="3902275"/>
          </a:xfrm>
          <a:prstGeom prst="roundRect">
            <a:avLst>
              <a:gd name="adj" fmla="val 2747"/>
            </a:avLst>
          </a:prstGeom>
          <a:solidFill>
            <a:schemeClr val="bg1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83100A-6512-4F47-9AA2-39B127AF4689}"/>
              </a:ext>
            </a:extLst>
          </p:cNvPr>
          <p:cNvGrpSpPr/>
          <p:nvPr/>
        </p:nvGrpSpPr>
        <p:grpSpPr>
          <a:xfrm>
            <a:off x="5759093" y="1626590"/>
            <a:ext cx="3038913" cy="2012983"/>
            <a:chOff x="2216913" y="2089183"/>
            <a:chExt cx="3038913" cy="2012983"/>
          </a:xfrm>
        </p:grpSpPr>
        <p:sp>
          <p:nvSpPr>
            <p:cNvPr id="14" name="文本框 24">
              <a:extLst>
                <a:ext uri="{FF2B5EF4-FFF2-40B4-BE49-F238E27FC236}">
                  <a16:creationId xmlns:a16="http://schemas.microsoft.com/office/drawing/2014/main" id="{71A5E8B4-F58D-4C1B-967A-42B1E25F1C97}"/>
                </a:ext>
              </a:extLst>
            </p:cNvPr>
            <p:cNvSpPr txBox="1"/>
            <p:nvPr/>
          </p:nvSpPr>
          <p:spPr>
            <a:xfrm>
              <a:off x="2219083" y="2090475"/>
              <a:ext cx="4748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5" name="文本框 25">
              <a:extLst>
                <a:ext uri="{FF2B5EF4-FFF2-40B4-BE49-F238E27FC236}">
                  <a16:creationId xmlns:a16="http://schemas.microsoft.com/office/drawing/2014/main" id="{1853F0B9-1FFB-4759-BFFB-2E1C93659A3D}"/>
                </a:ext>
              </a:extLst>
            </p:cNvPr>
            <p:cNvSpPr txBox="1"/>
            <p:nvPr/>
          </p:nvSpPr>
          <p:spPr>
            <a:xfrm>
              <a:off x="4723308" y="2089183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文本框 26">
              <a:extLst>
                <a:ext uri="{FF2B5EF4-FFF2-40B4-BE49-F238E27FC236}">
                  <a16:creationId xmlns:a16="http://schemas.microsoft.com/office/drawing/2014/main" id="{B38E9FB9-44B9-4CDE-830C-96B601BABE68}"/>
                </a:ext>
              </a:extLst>
            </p:cNvPr>
            <p:cNvSpPr txBox="1"/>
            <p:nvPr/>
          </p:nvSpPr>
          <p:spPr>
            <a:xfrm>
              <a:off x="2216913" y="364050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7" name="文本框 27">
              <a:extLst>
                <a:ext uri="{FF2B5EF4-FFF2-40B4-BE49-F238E27FC236}">
                  <a16:creationId xmlns:a16="http://schemas.microsoft.com/office/drawing/2014/main" id="{D3EB4DF3-740B-45B5-A8F5-48C31937A715}"/>
                </a:ext>
              </a:extLst>
            </p:cNvPr>
            <p:cNvSpPr txBox="1"/>
            <p:nvPr/>
          </p:nvSpPr>
          <p:spPr>
            <a:xfrm>
              <a:off x="4723308" y="3640500"/>
              <a:ext cx="5325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</a:t>
              </a:r>
              <a:endPara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" name="TextBox 13">
            <a:extLst>
              <a:ext uri="{FF2B5EF4-FFF2-40B4-BE49-F238E27FC236}">
                <a16:creationId xmlns:a16="http://schemas.microsoft.com/office/drawing/2014/main" id="{459F08BE-7826-48E2-9349-B2A7022FA3A3}"/>
              </a:ext>
            </a:extLst>
          </p:cNvPr>
          <p:cNvSpPr txBox="1"/>
          <p:nvPr/>
        </p:nvSpPr>
        <p:spPr>
          <a:xfrm>
            <a:off x="5759092" y="2006706"/>
            <a:ext cx="2281303" cy="812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everloved any woman. And I've waited longer for you than I've waited</a:t>
            </a:r>
          </a:p>
        </p:txBody>
      </p:sp>
      <p:sp>
        <p:nvSpPr>
          <p:cNvPr id="6" name="文本框 9">
            <a:extLst>
              <a:ext uri="{FF2B5EF4-FFF2-40B4-BE49-F238E27FC236}">
                <a16:creationId xmlns:a16="http://schemas.microsoft.com/office/drawing/2014/main" id="{09A8ECD9-8B88-4486-9725-D8142246003A}"/>
              </a:ext>
            </a:extLst>
          </p:cNvPr>
          <p:cNvSpPr txBox="1"/>
          <p:nvPr/>
        </p:nvSpPr>
        <p:spPr>
          <a:xfrm>
            <a:off x="6157938" y="1602749"/>
            <a:ext cx="129006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93A5005E-4221-4F99-8D95-FE658C32AB85}"/>
              </a:ext>
            </a:extLst>
          </p:cNvPr>
          <p:cNvSpPr txBox="1"/>
          <p:nvPr/>
        </p:nvSpPr>
        <p:spPr>
          <a:xfrm>
            <a:off x="8299320" y="2006706"/>
            <a:ext cx="2281303" cy="812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everloved any woman. And I've waited longer for you than I've waited</a:t>
            </a:r>
          </a:p>
        </p:txBody>
      </p:sp>
      <p:sp>
        <p:nvSpPr>
          <p:cNvPr id="8" name="文本框 9">
            <a:extLst>
              <a:ext uri="{FF2B5EF4-FFF2-40B4-BE49-F238E27FC236}">
                <a16:creationId xmlns:a16="http://schemas.microsoft.com/office/drawing/2014/main" id="{F9EAF08A-D7CC-421F-9C5E-B4B25998A00E}"/>
              </a:ext>
            </a:extLst>
          </p:cNvPr>
          <p:cNvSpPr txBox="1"/>
          <p:nvPr/>
        </p:nvSpPr>
        <p:spPr>
          <a:xfrm>
            <a:off x="8698166" y="1602749"/>
            <a:ext cx="129006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0D4DFB94-6783-4E53-AA86-04B1459885D8}"/>
              </a:ext>
            </a:extLst>
          </p:cNvPr>
          <p:cNvSpPr txBox="1"/>
          <p:nvPr/>
        </p:nvSpPr>
        <p:spPr>
          <a:xfrm>
            <a:off x="5798004" y="3541475"/>
            <a:ext cx="2281303" cy="812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everloved any woman. And I've waited longer for you than I've waited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DF8C471-61C9-4156-A46E-87DAE235C604}"/>
              </a:ext>
            </a:extLst>
          </p:cNvPr>
          <p:cNvSpPr txBox="1"/>
          <p:nvPr/>
        </p:nvSpPr>
        <p:spPr>
          <a:xfrm>
            <a:off x="6196850" y="3137518"/>
            <a:ext cx="129006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ECB3F91D-7D8D-46BF-94D3-2E79F2D286C7}"/>
              </a:ext>
            </a:extLst>
          </p:cNvPr>
          <p:cNvSpPr txBox="1"/>
          <p:nvPr/>
        </p:nvSpPr>
        <p:spPr>
          <a:xfrm>
            <a:off x="8335270" y="3559231"/>
            <a:ext cx="2281303" cy="812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everloved any woman. And I've waited longer for you than I've waited</a:t>
            </a: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id="{15DF251C-407B-46EA-A87B-A0BF69028831}"/>
              </a:ext>
            </a:extLst>
          </p:cNvPr>
          <p:cNvSpPr txBox="1"/>
          <p:nvPr/>
        </p:nvSpPr>
        <p:spPr>
          <a:xfrm>
            <a:off x="8709613" y="3155274"/>
            <a:ext cx="129006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D19F3D1-88F4-463A-9FDB-3BEB918FCB8D}"/>
              </a:ext>
            </a:extLst>
          </p:cNvPr>
          <p:cNvSpPr txBox="1"/>
          <p:nvPr/>
        </p:nvSpPr>
        <p:spPr>
          <a:xfrm>
            <a:off x="1627895" y="5178200"/>
            <a:ext cx="9652288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</a:t>
            </a:r>
            <a:r>
              <a:rPr lang="en-US" altLang="zh-CN" sz="9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dirty="0">
                <a:latin typeface="+mn-ea"/>
                <a:cs typeface="+mn-ea"/>
                <a:sym typeface="+mn-lt"/>
              </a:rPr>
              <a:t>loved any woman. And I've waited longer for you than I've waited for any woman. I love you more than I've ever</a:t>
            </a:r>
            <a:r>
              <a:rPr lang="en-US" altLang="zh-CN" sz="9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dirty="0">
                <a:latin typeface="+mn-ea"/>
                <a:cs typeface="+mn-ea"/>
                <a:sym typeface="+mn-lt"/>
              </a:rPr>
              <a:t>loved any woman. And I've waited longer for you than I've waited for any woman. I love you more than I've ever</a:t>
            </a:r>
            <a:r>
              <a:rPr lang="en-US" altLang="zh-CN" sz="9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dirty="0">
                <a:latin typeface="+mn-ea"/>
                <a:cs typeface="+mn-ea"/>
                <a:sym typeface="+mn-lt"/>
              </a:rPr>
              <a:t>loved any woman. </a:t>
            </a:r>
          </a:p>
        </p:txBody>
      </p:sp>
      <p:pic>
        <p:nvPicPr>
          <p:cNvPr id="3074" name="Picture 2" descr="clouds #小清新#">
            <a:extLst>
              <a:ext uri="{FF2B5EF4-FFF2-40B4-BE49-F238E27FC236}">
                <a16:creationId xmlns:a16="http://schemas.microsoft.com/office/drawing/2014/main" id="{8828F6C3-6F7D-439F-9BCF-2BDAB6B25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41" b="27304"/>
          <a:stretch/>
        </p:blipFill>
        <p:spPr bwMode="auto">
          <a:xfrm>
            <a:off x="1625207" y="1522735"/>
            <a:ext cx="3375194" cy="273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26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0A9CCF-FD4F-4536-AF2B-28FC5838F2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04"/>
          <a:stretch>
            <a:fillRect/>
          </a:stretch>
        </p:blipFill>
        <p:spPr>
          <a:xfrm>
            <a:off x="-65142" y="0"/>
            <a:ext cx="12322285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EFEC081-FE94-4D80-AF9E-618E61CAA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24258" y="905839"/>
            <a:ext cx="8832264" cy="5046322"/>
          </a:xfrm>
          <a:prstGeom prst="rect">
            <a:avLst/>
          </a:prstGeom>
        </p:spPr>
      </p:pic>
      <p:sp>
        <p:nvSpPr>
          <p:cNvPr id="9" name="文本框 21">
            <a:extLst>
              <a:ext uri="{FF2B5EF4-FFF2-40B4-BE49-F238E27FC236}">
                <a16:creationId xmlns:a16="http://schemas.microsoft.com/office/drawing/2014/main" id="{F4107129-C77B-43E0-8812-594E8CADDC8F}"/>
              </a:ext>
            </a:extLst>
          </p:cNvPr>
          <p:cNvSpPr txBox="1"/>
          <p:nvPr/>
        </p:nvSpPr>
        <p:spPr>
          <a:xfrm>
            <a:off x="6907533" y="2294814"/>
            <a:ext cx="1571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dirty="0">
                <a:latin typeface="华文隶书" panose="02010800040101010101" pitchFamily="2" charset="-122"/>
                <a:ea typeface="华文隶书" panose="02010800040101010101" pitchFamily="2" charset="-122"/>
              </a:rPr>
              <a:t>谢谢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83BE21C-76D4-46A1-94B0-71E5BA448CFE}"/>
              </a:ext>
            </a:extLst>
          </p:cNvPr>
          <p:cNvCxnSpPr/>
          <p:nvPr/>
        </p:nvCxnSpPr>
        <p:spPr>
          <a:xfrm>
            <a:off x="8177040" y="3358284"/>
            <a:ext cx="0" cy="8673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24">
            <a:extLst>
              <a:ext uri="{FF2B5EF4-FFF2-40B4-BE49-F238E27FC236}">
                <a16:creationId xmlns:a16="http://schemas.microsoft.com/office/drawing/2014/main" id="{6E3AAA91-C4AD-41B8-B3AA-E34C80FFB008}"/>
              </a:ext>
            </a:extLst>
          </p:cNvPr>
          <p:cNvSpPr txBox="1"/>
          <p:nvPr/>
        </p:nvSpPr>
        <p:spPr>
          <a:xfrm>
            <a:off x="8336086" y="3295596"/>
            <a:ext cx="461665" cy="1640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小清新通用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BDFC2368-A7FA-49C3-B7FC-5346C0DF62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482" y="2867929"/>
            <a:ext cx="2221644" cy="222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58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1810</Words>
  <Application>Microsoft Office PowerPoint</Application>
  <PresentationFormat>宽屏</PresentationFormat>
  <Paragraphs>118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Gill Sans</vt:lpstr>
      <vt:lpstr>等线</vt:lpstr>
      <vt:lpstr>汉仪良品线简</vt:lpstr>
      <vt:lpstr>华文隶书</vt:lpstr>
      <vt:lpstr>楷体</vt:lpstr>
      <vt:lpstr>宋体</vt:lpstr>
      <vt:lpstr>微软雅黑</vt:lpstr>
      <vt:lpstr>微软雅黑 Light</vt:lpstr>
      <vt:lpstr>Arial</vt:lpstr>
      <vt:lpstr>Bodoni MT Black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刘丹</dc:creator>
  <cp:lastModifiedBy>刘 丹</cp:lastModifiedBy>
  <cp:revision>13</cp:revision>
  <dcterms:created xsi:type="dcterms:W3CDTF">2018-08-19T01:28:24Z</dcterms:created>
  <dcterms:modified xsi:type="dcterms:W3CDTF">2018-09-06T08:32:53Z</dcterms:modified>
</cp:coreProperties>
</file>