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
  </p:notesMasterIdLst>
  <p:handoutMasterIdLst>
    <p:handoutMasterId r:id="rId26"/>
  </p:handoutMasterIdLst>
  <p:sldIdLst>
    <p:sldId id="3144" r:id="rId3"/>
    <p:sldId id="3121" r:id="rId5"/>
    <p:sldId id="3150" r:id="rId6"/>
    <p:sldId id="3151" r:id="rId7"/>
    <p:sldId id="3153" r:id="rId8"/>
    <p:sldId id="3154" r:id="rId9"/>
    <p:sldId id="3155" r:id="rId10"/>
    <p:sldId id="3156" r:id="rId11"/>
    <p:sldId id="3157" r:id="rId12"/>
    <p:sldId id="3167" r:id="rId13"/>
    <p:sldId id="3158" r:id="rId14"/>
    <p:sldId id="3159" r:id="rId15"/>
    <p:sldId id="3160" r:id="rId16"/>
    <p:sldId id="3168" r:id="rId17"/>
    <p:sldId id="3162" r:id="rId18"/>
    <p:sldId id="3163" r:id="rId19"/>
    <p:sldId id="3161" r:id="rId20"/>
    <p:sldId id="3169" r:id="rId21"/>
    <p:sldId id="3164" r:id="rId22"/>
    <p:sldId id="3165" r:id="rId23"/>
    <p:sldId id="3166" r:id="rId24"/>
    <p:sldId id="3170" r:id="rId25"/>
  </p:sldIdLst>
  <p:sldSz cx="9144000" cy="5143500" type="screen16x9"/>
  <p:notesSz cx="6858000" cy="9144000"/>
  <p:embeddedFontLst>
    <p:embeddedFont>
      <p:font typeface="微软雅黑" panose="020B0503020204020204" pitchFamily="34" charset="-122"/>
      <p:regular r:id="rId31"/>
    </p:embeddedFont>
    <p:embeddedFont>
      <p:font typeface="Calibri" panose="020F0502020204030204" pitchFamily="34" charset="0"/>
      <p:regular r:id="rId32"/>
      <p:bold r:id="rId33"/>
      <p:italic r:id="rId34"/>
      <p:boldItalic r:id="rId35"/>
    </p:embeddedFont>
    <p:embeddedFont>
      <p:font typeface="方正兰亭黑_GBK" panose="02000000000000000000" pitchFamily="2" charset="-122"/>
      <p:regular r:id="rId36"/>
    </p:embeddedFont>
    <p:embeddedFont>
      <p:font typeface="Impact" panose="020B0806030902050204" pitchFamily="34" charset="0"/>
      <p:regular r:id="rId37"/>
    </p:embeddedFont>
    <p:embeddedFont>
      <p:font typeface="Batang" panose="02030600000101010101" charset="-127"/>
      <p:regular r:id="rId38"/>
    </p:embeddedFont>
    <p:embeddedFont>
      <p:font typeface="方正明尚简体" panose="02000000000000000000" charset="0"/>
      <p:regular r:id="rId39"/>
    </p:embeddedFont>
    <p:embeddedFont>
      <p:font typeface="Agency FB" panose="020B0503020202020204" pitchFamily="34" charset="0"/>
      <p:regular r:id="rId40"/>
      <p:bold r:id="rId41"/>
    </p:embeddedFont>
    <p:embeddedFont>
      <p:font typeface="方正苏新诗柳楷简体" panose="02000000000000000000" charset="0"/>
      <p:regular r:id="rId4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5271FA21-BC15-4987-90BD-B443B472BAF2}">
          <p14:sldIdLst>
            <p14:sldId id="3121"/>
            <p14:sldId id="3150"/>
            <p14:sldId id="3151"/>
            <p14:sldId id="3153"/>
            <p14:sldId id="3154"/>
            <p14:sldId id="3155"/>
            <p14:sldId id="3156"/>
            <p14:sldId id="3157"/>
            <p14:sldId id="3167"/>
            <p14:sldId id="3158"/>
            <p14:sldId id="3159"/>
            <p14:sldId id="3160"/>
            <p14:sldId id="3168"/>
            <p14:sldId id="3162"/>
            <p14:sldId id="3163"/>
            <p14:sldId id="3161"/>
            <p14:sldId id="3169"/>
            <p14:sldId id="3164"/>
            <p14:sldId id="3165"/>
            <p14:sldId id="3166"/>
            <p14:sldId id="3170"/>
            <p14:sldId id="3144"/>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DB627"/>
    <a:srgbClr val="E2C14A"/>
    <a:srgbClr val="E6CA65"/>
    <a:srgbClr val="D0C9D4"/>
    <a:srgbClr val="DCFEE3"/>
    <a:srgbClr val="72AF2F"/>
    <a:srgbClr val="49701E"/>
    <a:srgbClr val="FFFFFF"/>
    <a:srgbClr val="F7F7F7"/>
    <a:srgbClr val="FDFD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35" autoAdjust="0"/>
    <p:restoredTop sz="95311" autoAdjust="0"/>
  </p:normalViewPr>
  <p:slideViewPr>
    <p:cSldViewPr>
      <p:cViewPr varScale="1">
        <p:scale>
          <a:sx n="143" d="100"/>
          <a:sy n="143" d="100"/>
        </p:scale>
        <p:origin x="978" y="102"/>
      </p:cViewPr>
      <p:guideLst>
        <p:guide orient="horz" pos="1620"/>
        <p:guide pos="2880"/>
        <p:guide pos="5284"/>
        <p:guide pos="52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3828" y="6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font" Target="fonts/font12.fntdata"/><Relationship Id="rId41" Type="http://schemas.openxmlformats.org/officeDocument/2006/relationships/font" Target="fonts/font11.fntdata"/><Relationship Id="rId40" Type="http://schemas.openxmlformats.org/officeDocument/2006/relationships/font" Target="fonts/font10.fntdata"/><Relationship Id="rId4" Type="http://schemas.openxmlformats.org/officeDocument/2006/relationships/notesMaster" Target="notesMasters/notesMaster1.xml"/><Relationship Id="rId39" Type="http://schemas.openxmlformats.org/officeDocument/2006/relationships/font" Target="fonts/font9.fntdata"/><Relationship Id="rId38" Type="http://schemas.openxmlformats.org/officeDocument/2006/relationships/font" Target="fonts/font8.fntdata"/><Relationship Id="rId37" Type="http://schemas.openxmlformats.org/officeDocument/2006/relationships/font" Target="fonts/font7.fntdata"/><Relationship Id="rId36" Type="http://schemas.openxmlformats.org/officeDocument/2006/relationships/font" Target="fonts/font6.fntdata"/><Relationship Id="rId35" Type="http://schemas.openxmlformats.org/officeDocument/2006/relationships/font" Target="fonts/font5.fntdata"/><Relationship Id="rId34" Type="http://schemas.openxmlformats.org/officeDocument/2006/relationships/font" Target="fonts/font4.fntdata"/><Relationship Id="rId33" Type="http://schemas.openxmlformats.org/officeDocument/2006/relationships/font" Target="fonts/font3.fntdata"/><Relationship Id="rId32" Type="http://schemas.openxmlformats.org/officeDocument/2006/relationships/font" Target="fonts/font2.fntdata"/><Relationship Id="rId31" Type="http://schemas.openxmlformats.org/officeDocument/2006/relationships/font" Target="fonts/font1.fntdata"/><Relationship Id="rId30" Type="http://schemas.openxmlformats.org/officeDocument/2006/relationships/commentAuthors" Target="commentAuthors.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671E8F-9B2B-491C-BF18-E33909BE8334}"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1C2023-A398-416E-AC65-CBA0D090EB2B}"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91C0ED-1C8B-4FF3-91A6-E652895D463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ED419-5B3F-423C-8358-46E41EBE13C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cSld>
  <p:clrMapOvr>
    <a:masterClrMapping/>
  </p:clrMapOvr>
  <p:transition spd="slow"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advTm="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cSld>
  <p:clrMapOvr>
    <a:masterClrMapping/>
  </p:clrMapOvr>
  <p:transition spd="slow" advTm="0">
    <p:pul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cSld>
  <p:clrMapOvr>
    <a:masterClrMapping/>
  </p:clrMapOvr>
  <p:transition spd="slow" advTm="0">
    <p:pull/>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p:transition spd="slow" advClick="0" advTm="0">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656034" y="1400176"/>
            <a:ext cx="7831932" cy="2089637"/>
          </a:xfrm>
          <a:custGeom>
            <a:avLst/>
            <a:gdLst>
              <a:gd name="connsiteX0" fmla="*/ 0 w 10442576"/>
              <a:gd name="connsiteY0" fmla="*/ 0 h 2786182"/>
              <a:gd name="connsiteX1" fmla="*/ 10442576 w 10442576"/>
              <a:gd name="connsiteY1" fmla="*/ 0 h 2786182"/>
              <a:gd name="connsiteX2" fmla="*/ 10442576 w 10442576"/>
              <a:gd name="connsiteY2" fmla="*/ 2786182 h 2786182"/>
              <a:gd name="connsiteX3" fmla="*/ 0 w 10442576"/>
              <a:gd name="connsiteY3" fmla="*/ 2786182 h 2786182"/>
            </a:gdLst>
            <a:ahLst/>
            <a:cxnLst>
              <a:cxn ang="0">
                <a:pos x="connsiteX0" y="connsiteY0"/>
              </a:cxn>
              <a:cxn ang="0">
                <a:pos x="connsiteX1" y="connsiteY1"/>
              </a:cxn>
              <a:cxn ang="0">
                <a:pos x="connsiteX2" y="connsiteY2"/>
              </a:cxn>
              <a:cxn ang="0">
                <a:pos x="connsiteX3" y="connsiteY3"/>
              </a:cxn>
            </a:cxnLst>
            <a:rect l="l" t="t" r="r" b="b"/>
            <a:pathLst>
              <a:path w="10442576" h="2786182">
                <a:moveTo>
                  <a:pt x="0" y="0"/>
                </a:moveTo>
                <a:lnTo>
                  <a:pt x="10442576" y="0"/>
                </a:lnTo>
                <a:lnTo>
                  <a:pt x="10442576" y="2786182"/>
                </a:lnTo>
                <a:lnTo>
                  <a:pt x="0" y="2786182"/>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7" name="文本框 26"/>
          <p:cNvSpPr txBox="1"/>
          <p:nvPr/>
        </p:nvSpPr>
        <p:spPr>
          <a:xfrm>
            <a:off x="2637017" y="2139702"/>
            <a:ext cx="3869970" cy="646331"/>
          </a:xfrm>
          <a:prstGeom prst="rect">
            <a:avLst/>
          </a:prstGeom>
          <a:noFill/>
        </p:spPr>
        <p:txBody>
          <a:bodyPr wrap="none" rtlCol="0">
            <a:spAutoFit/>
          </a:bodyPr>
          <a:lstStyle/>
          <a:p>
            <a:pPr algn="ctr">
              <a:tabLst>
                <a:tab pos="3136900" algn="l"/>
              </a:tabLst>
            </a:pPr>
            <a:r>
              <a:rPr lang="zh-CN" altLang="en-US" sz="3600" dirty="0" smtClean="0">
                <a:solidFill>
                  <a:schemeClr val="bg1"/>
                </a:solidFill>
                <a:latin typeface="+mn-ea"/>
                <a:cs typeface="+mn-ea"/>
              </a:rPr>
              <a:t>极简欧式风格</a:t>
            </a:r>
            <a:r>
              <a:rPr lang="en-US" altLang="zh-CN" sz="3600" dirty="0" smtClean="0">
                <a:solidFill>
                  <a:schemeClr val="bg1"/>
                </a:solidFill>
                <a:latin typeface="+mn-ea"/>
                <a:cs typeface="+mn-ea"/>
              </a:rPr>
              <a:t>PPT</a:t>
            </a:r>
            <a:endParaRPr lang="zh-CN" altLang="en-US" sz="3600" dirty="0">
              <a:solidFill>
                <a:schemeClr val="bg1"/>
              </a:solidFill>
              <a:latin typeface="+mn-ea"/>
              <a:cs typeface="+mn-ea"/>
            </a:endParaRPr>
          </a:p>
        </p:txBody>
      </p:sp>
      <p:sp>
        <p:nvSpPr>
          <p:cNvPr id="4" name="矩形 3"/>
          <p:cNvSpPr/>
          <p:nvPr/>
        </p:nvSpPr>
        <p:spPr>
          <a:xfrm>
            <a:off x="3202073" y="2674521"/>
            <a:ext cx="2739853" cy="246221"/>
          </a:xfrm>
          <a:prstGeom prst="rect">
            <a:avLst/>
          </a:prstGeom>
        </p:spPr>
        <p:txBody>
          <a:bodyPr wrap="none">
            <a:spAutoFit/>
          </a:bodyPr>
          <a:lstStyle/>
          <a:p>
            <a:pPr algn="ctr"/>
            <a:r>
              <a:rPr lang="zh-CN" altLang="en-US" sz="1000" dirty="0">
                <a:solidFill>
                  <a:schemeClr val="bg1"/>
                </a:solidFill>
                <a:latin typeface="+mn-ea"/>
                <a:cs typeface="+mn-ea"/>
              </a:rPr>
              <a:t>ONLY BEAUTIFUL LOVE POWERPOINT</a:t>
            </a:r>
            <a:endParaRPr lang="zh-CN" altLang="en-US" sz="1000" dirty="0">
              <a:solidFill>
                <a:schemeClr val="bg1"/>
              </a:solidFill>
              <a:latin typeface="+mn-ea"/>
              <a:cs typeface="+mn-ea"/>
            </a:endParaRPr>
          </a:p>
        </p:txBody>
      </p:sp>
      <p:pic>
        <p:nvPicPr>
          <p:cNvPr id="29" name="26. Reverte.mp3"/>
          <p:cNvPicPr/>
          <p:nvPr>
            <a:audioFile r:link="rId2"/>
            <p:extLst>
              <p:ext uri="{DAA4B4D4-6D71-4841-9C94-3DE7FCFB9230}">
                <p14:media xmlns:p14="http://schemas.microsoft.com/office/powerpoint/2010/main" r:embed="rId3"/>
              </p:ext>
            </p:extLst>
          </p:nvPr>
        </p:nvPicPr>
        <p:blipFill>
          <a:blip r:embed="rId4"/>
          <a:stretch>
            <a:fillRect/>
          </a:stretch>
        </p:blipFill>
        <p:spPr>
          <a:xfrm>
            <a:off x="-1607988" y="4814173"/>
            <a:ext cx="428625" cy="4286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9"/>
                                        </p:tgtEl>
                                      </p:cBhvr>
                                    </p:cmd>
                                  </p:childTnLst>
                                </p:cTn>
                              </p:par>
                              <p:par>
                                <p:cTn id="7" presetID="52" presetClass="entr" presetSubtype="0" fill="hold" grpId="0" nodeType="withEffect">
                                  <p:stCondLst>
                                    <p:cond delay="0"/>
                                  </p:stCondLst>
                                  <p:iterate type="lt">
                                    <p:tmPct val="10000"/>
                                  </p:iterate>
                                  <p:childTnLst>
                                    <p:set>
                                      <p:cBhvr>
                                        <p:cTn id="8" dur="1" fill="hold">
                                          <p:stCondLst>
                                            <p:cond delay="0"/>
                                          </p:stCondLst>
                                        </p:cTn>
                                        <p:tgtEl>
                                          <p:spTgt spid="27"/>
                                        </p:tgtEl>
                                        <p:attrNameLst>
                                          <p:attrName>style.visibility</p:attrName>
                                        </p:attrNameLst>
                                      </p:cBhvr>
                                      <p:to>
                                        <p:strVal val="visible"/>
                                      </p:to>
                                    </p:set>
                                    <p:animScale>
                                      <p:cBhvr>
                                        <p:cTn id="9"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 dur="1000" decel="50000" fill="hold">
                                          <p:stCondLst>
                                            <p:cond delay="0"/>
                                          </p:stCondLst>
                                        </p:cTn>
                                        <p:tgtEl>
                                          <p:spTgt spid="27"/>
                                        </p:tgtEl>
                                        <p:attrNameLst>
                                          <p:attrName>ppt_x</p:attrName>
                                          <p:attrName>ppt_y</p:attrName>
                                        </p:attrNameLst>
                                      </p:cBhvr>
                                    </p:animMotion>
                                    <p:animEffect transition="in" filter="fade">
                                      <p:cBhvr>
                                        <p:cTn id="11" dur="1000"/>
                                        <p:tgtEl>
                                          <p:spTgt spid="27"/>
                                        </p:tgtEl>
                                      </p:cBhvr>
                                    </p:animEffect>
                                  </p:childTnLst>
                                </p:cTn>
                              </p:par>
                            </p:childTnLst>
                          </p:cTn>
                        </p:par>
                        <p:par>
                          <p:cTn id="12" fill="hold">
                            <p:stCondLst>
                              <p:cond delay="0"/>
                            </p:stCondLst>
                            <p:childTnLst>
                              <p:par>
                                <p:cTn id="13" presetID="49" presetClass="entr" presetSubtype="0" decel="10000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 calcmode="lin" valueType="num">
                                      <p:cBhvr>
                                        <p:cTn id="17" dur="500" fill="hold"/>
                                        <p:tgtEl>
                                          <p:spTgt spid="4"/>
                                        </p:tgtEl>
                                        <p:attrNameLst>
                                          <p:attrName>style.rotation</p:attrName>
                                        </p:attrNameLst>
                                      </p:cBhvr>
                                      <p:tavLst>
                                        <p:tav tm="0">
                                          <p:val>
                                            <p:fltVal val="360"/>
                                          </p:val>
                                        </p:tav>
                                        <p:tav tm="100000">
                                          <p:val>
                                            <p:fltVal val="0"/>
                                          </p:val>
                                        </p:tav>
                                      </p:tavLst>
                                    </p:anim>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19" repeatCount="indefinite" fill="hold" display="0">
                  <p:stCondLst>
                    <p:cond delay="indefinite"/>
                  </p:stCondLst>
                </p:cTn>
                <p:tgtEl>
                  <p:spTgt spid="29"/>
                </p:tgtEl>
              </p:cMediaNode>
            </p:audio>
          </p:childTnLst>
        </p:cTn>
      </p:par>
    </p:tnLst>
    <p:bldLst>
      <p:bldP spid="27"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760095" y="1759267"/>
            <a:ext cx="1403033" cy="1403033"/>
            <a:chOff x="1013460" y="2366010"/>
            <a:chExt cx="1870710" cy="1870710"/>
          </a:xfrm>
          <a:effectLst/>
        </p:grpSpPr>
        <p:sp>
          <p:nvSpPr>
            <p:cNvPr id="20" name="椭圆 19"/>
            <p:cNvSpPr/>
            <p:nvPr/>
          </p:nvSpPr>
          <p:spPr>
            <a:xfrm>
              <a:off x="1137285" y="2489835"/>
              <a:ext cx="1623060" cy="16230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mn-ea"/>
                  <a:cs typeface="+mn-ea"/>
                </a:rPr>
                <a:t>01</a:t>
              </a:r>
              <a:endParaRPr lang="zh-CN" altLang="en-US" sz="3200" dirty="0">
                <a:latin typeface="+mn-ea"/>
                <a:cs typeface="+mn-ea"/>
              </a:endParaRPr>
            </a:p>
          </p:txBody>
        </p:sp>
        <p:sp>
          <p:nvSpPr>
            <p:cNvPr id="21" name="椭圆 20"/>
            <p:cNvSpPr/>
            <p:nvPr/>
          </p:nvSpPr>
          <p:spPr>
            <a:xfrm>
              <a:off x="1013460" y="2366010"/>
              <a:ext cx="1870710" cy="187071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mn-ea"/>
                <a:cs typeface="+mn-ea"/>
              </a:endParaRPr>
            </a:p>
          </p:txBody>
        </p:sp>
      </p:grpSp>
      <p:grpSp>
        <p:nvGrpSpPr>
          <p:cNvPr id="22" name="组合 21"/>
          <p:cNvGrpSpPr/>
          <p:nvPr/>
        </p:nvGrpSpPr>
        <p:grpSpPr>
          <a:xfrm>
            <a:off x="2821162" y="1759267"/>
            <a:ext cx="1403033" cy="1403033"/>
            <a:chOff x="1013460" y="2366010"/>
            <a:chExt cx="1870710" cy="1870710"/>
          </a:xfrm>
          <a:effectLst/>
        </p:grpSpPr>
        <p:sp>
          <p:nvSpPr>
            <p:cNvPr id="23" name="椭圆 22"/>
            <p:cNvSpPr/>
            <p:nvPr/>
          </p:nvSpPr>
          <p:spPr>
            <a:xfrm>
              <a:off x="1137285" y="2489835"/>
              <a:ext cx="1623060" cy="16230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dirty="0">
                  <a:latin typeface="+mn-ea"/>
                  <a:cs typeface="+mn-ea"/>
                </a:rPr>
                <a:t>02</a:t>
              </a:r>
              <a:endParaRPr lang="zh-CN" altLang="en-US" sz="3000" dirty="0">
                <a:latin typeface="+mn-ea"/>
                <a:cs typeface="+mn-ea"/>
              </a:endParaRPr>
            </a:p>
          </p:txBody>
        </p:sp>
        <p:sp>
          <p:nvSpPr>
            <p:cNvPr id="25" name="椭圆 24"/>
            <p:cNvSpPr/>
            <p:nvPr/>
          </p:nvSpPr>
          <p:spPr>
            <a:xfrm>
              <a:off x="1013460" y="2366010"/>
              <a:ext cx="1870710" cy="187071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mn-ea"/>
                <a:cs typeface="+mn-ea"/>
              </a:endParaRPr>
            </a:p>
          </p:txBody>
        </p:sp>
      </p:grpSp>
      <p:grpSp>
        <p:nvGrpSpPr>
          <p:cNvPr id="26" name="组合 25"/>
          <p:cNvGrpSpPr/>
          <p:nvPr/>
        </p:nvGrpSpPr>
        <p:grpSpPr>
          <a:xfrm>
            <a:off x="4882229" y="1759267"/>
            <a:ext cx="1403033" cy="1403033"/>
            <a:chOff x="1013460" y="2366010"/>
            <a:chExt cx="1870710" cy="1870710"/>
          </a:xfrm>
          <a:effectLst/>
        </p:grpSpPr>
        <p:sp>
          <p:nvSpPr>
            <p:cNvPr id="29" name="椭圆 28"/>
            <p:cNvSpPr/>
            <p:nvPr/>
          </p:nvSpPr>
          <p:spPr>
            <a:xfrm>
              <a:off x="1137285" y="2489835"/>
              <a:ext cx="1623060" cy="16230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dirty="0">
                  <a:latin typeface="+mn-ea"/>
                  <a:cs typeface="+mn-ea"/>
                </a:rPr>
                <a:t>03</a:t>
              </a:r>
              <a:endParaRPr lang="zh-CN" altLang="en-US" sz="3000" dirty="0">
                <a:latin typeface="+mn-ea"/>
                <a:cs typeface="+mn-ea"/>
              </a:endParaRPr>
            </a:p>
          </p:txBody>
        </p:sp>
        <p:sp>
          <p:nvSpPr>
            <p:cNvPr id="30" name="椭圆 29"/>
            <p:cNvSpPr/>
            <p:nvPr/>
          </p:nvSpPr>
          <p:spPr>
            <a:xfrm>
              <a:off x="1013460" y="2366010"/>
              <a:ext cx="1870710" cy="187071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mn-ea"/>
                <a:cs typeface="+mn-ea"/>
              </a:endParaRPr>
            </a:p>
          </p:txBody>
        </p:sp>
      </p:grpSp>
      <p:grpSp>
        <p:nvGrpSpPr>
          <p:cNvPr id="31" name="组合 30"/>
          <p:cNvGrpSpPr/>
          <p:nvPr/>
        </p:nvGrpSpPr>
        <p:grpSpPr>
          <a:xfrm>
            <a:off x="6943296" y="1759267"/>
            <a:ext cx="1403033" cy="1403033"/>
            <a:chOff x="1013460" y="2366010"/>
            <a:chExt cx="1870710" cy="1870710"/>
          </a:xfrm>
          <a:effectLst/>
        </p:grpSpPr>
        <p:sp>
          <p:nvSpPr>
            <p:cNvPr id="32" name="椭圆 31"/>
            <p:cNvSpPr/>
            <p:nvPr/>
          </p:nvSpPr>
          <p:spPr>
            <a:xfrm>
              <a:off x="1137285" y="2489835"/>
              <a:ext cx="1623060" cy="16230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dirty="0">
                  <a:latin typeface="+mn-ea"/>
                  <a:cs typeface="+mn-ea"/>
                </a:rPr>
                <a:t>04</a:t>
              </a:r>
              <a:endParaRPr lang="zh-CN" altLang="en-US" sz="3000" dirty="0">
                <a:latin typeface="+mn-ea"/>
                <a:cs typeface="+mn-ea"/>
              </a:endParaRPr>
            </a:p>
          </p:txBody>
        </p:sp>
        <p:sp>
          <p:nvSpPr>
            <p:cNvPr id="33" name="椭圆 32"/>
            <p:cNvSpPr/>
            <p:nvPr/>
          </p:nvSpPr>
          <p:spPr>
            <a:xfrm>
              <a:off x="1013460" y="2366010"/>
              <a:ext cx="1870710" cy="187071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mn-ea"/>
                <a:cs typeface="+mn-ea"/>
              </a:endParaRPr>
            </a:p>
          </p:txBody>
        </p:sp>
      </p:grpSp>
      <p:sp>
        <p:nvSpPr>
          <p:cNvPr id="34" name="矩形 33"/>
          <p:cNvSpPr/>
          <p:nvPr/>
        </p:nvSpPr>
        <p:spPr>
          <a:xfrm>
            <a:off x="676781" y="3291830"/>
            <a:ext cx="1569660" cy="369332"/>
          </a:xfrm>
          <a:prstGeom prst="rect">
            <a:avLst/>
          </a:prstGeom>
        </p:spPr>
        <p:txBody>
          <a:bodyPr wrap="none">
            <a:spAutoFit/>
          </a:bodyPr>
          <a:lstStyle/>
          <a:p>
            <a:pPr algn="ctr"/>
            <a:r>
              <a:rPr lang="zh-CN" altLang="en-US" dirty="0" smtClean="0">
                <a:solidFill>
                  <a:schemeClr val="tx2"/>
                </a:solidFill>
                <a:latin typeface="+mn-ea"/>
                <a:cs typeface="+mn-ea"/>
                <a:sym typeface="+mn-lt"/>
              </a:rPr>
              <a:t>单击编辑标题</a:t>
            </a:r>
            <a:endParaRPr lang="zh-CN" altLang="en-US" dirty="0">
              <a:solidFill>
                <a:schemeClr val="tx2"/>
              </a:solidFill>
              <a:latin typeface="+mn-ea"/>
              <a:cs typeface="+mn-ea"/>
              <a:sym typeface="+mn-lt"/>
            </a:endParaRPr>
          </a:p>
        </p:txBody>
      </p:sp>
      <p:sp>
        <p:nvSpPr>
          <p:cNvPr id="35" name="矩形 34"/>
          <p:cNvSpPr/>
          <p:nvPr/>
        </p:nvSpPr>
        <p:spPr>
          <a:xfrm>
            <a:off x="4798915" y="3291830"/>
            <a:ext cx="1569660" cy="369332"/>
          </a:xfrm>
          <a:prstGeom prst="rect">
            <a:avLst/>
          </a:prstGeom>
        </p:spPr>
        <p:txBody>
          <a:bodyPr wrap="none">
            <a:spAutoFit/>
          </a:bodyPr>
          <a:lstStyle/>
          <a:p>
            <a:pPr algn="ctr"/>
            <a:r>
              <a:rPr lang="zh-CN" altLang="en-US" dirty="0">
                <a:solidFill>
                  <a:schemeClr val="tx2"/>
                </a:solidFill>
                <a:latin typeface="+mn-ea"/>
                <a:cs typeface="+mn-ea"/>
                <a:sym typeface="+mn-lt"/>
              </a:rPr>
              <a:t>单击编辑标题</a:t>
            </a:r>
            <a:endParaRPr lang="zh-CN" altLang="en-US" dirty="0">
              <a:solidFill>
                <a:schemeClr val="tx2"/>
              </a:solidFill>
              <a:latin typeface="+mn-ea"/>
              <a:cs typeface="+mn-ea"/>
              <a:sym typeface="+mn-lt"/>
            </a:endParaRPr>
          </a:p>
        </p:txBody>
      </p:sp>
      <p:sp>
        <p:nvSpPr>
          <p:cNvPr id="36" name="矩形 35"/>
          <p:cNvSpPr/>
          <p:nvPr/>
        </p:nvSpPr>
        <p:spPr>
          <a:xfrm>
            <a:off x="2737848" y="3291830"/>
            <a:ext cx="1569660" cy="369332"/>
          </a:xfrm>
          <a:prstGeom prst="rect">
            <a:avLst/>
          </a:prstGeom>
        </p:spPr>
        <p:txBody>
          <a:bodyPr wrap="none">
            <a:spAutoFit/>
          </a:bodyPr>
          <a:lstStyle/>
          <a:p>
            <a:pPr algn="ctr"/>
            <a:r>
              <a:rPr lang="zh-CN" altLang="en-US" dirty="0">
                <a:solidFill>
                  <a:schemeClr val="tx2"/>
                </a:solidFill>
                <a:latin typeface="+mn-ea"/>
                <a:cs typeface="+mn-ea"/>
                <a:sym typeface="+mn-lt"/>
              </a:rPr>
              <a:t>单击编辑标题</a:t>
            </a:r>
            <a:endParaRPr lang="zh-CN" altLang="en-US" dirty="0">
              <a:solidFill>
                <a:schemeClr val="tx2"/>
              </a:solidFill>
              <a:latin typeface="+mn-ea"/>
              <a:cs typeface="+mn-ea"/>
              <a:sym typeface="+mn-lt"/>
            </a:endParaRPr>
          </a:p>
        </p:txBody>
      </p:sp>
      <p:sp>
        <p:nvSpPr>
          <p:cNvPr id="37" name="矩形 36"/>
          <p:cNvSpPr/>
          <p:nvPr/>
        </p:nvSpPr>
        <p:spPr>
          <a:xfrm>
            <a:off x="6859982" y="3291830"/>
            <a:ext cx="1569660" cy="369332"/>
          </a:xfrm>
          <a:prstGeom prst="rect">
            <a:avLst/>
          </a:prstGeom>
        </p:spPr>
        <p:txBody>
          <a:bodyPr wrap="none">
            <a:spAutoFit/>
          </a:bodyPr>
          <a:lstStyle/>
          <a:p>
            <a:pPr algn="ctr"/>
            <a:r>
              <a:rPr lang="zh-CN" altLang="en-US" dirty="0">
                <a:solidFill>
                  <a:schemeClr val="tx2"/>
                </a:solidFill>
                <a:latin typeface="+mn-ea"/>
                <a:cs typeface="+mn-ea"/>
                <a:sym typeface="+mn-lt"/>
              </a:rPr>
              <a:t>单击编辑标题</a:t>
            </a:r>
            <a:endParaRPr lang="zh-CN" altLang="en-US" dirty="0">
              <a:solidFill>
                <a:schemeClr val="tx2"/>
              </a:solidFill>
              <a:latin typeface="+mn-ea"/>
              <a:cs typeface="+mn-ea"/>
              <a:sym typeface="+mn-lt"/>
            </a:endParaRPr>
          </a:p>
        </p:txBody>
      </p:sp>
      <p:cxnSp>
        <p:nvCxnSpPr>
          <p:cNvPr id="38" name="直接连接符 37"/>
          <p:cNvCxnSpPr/>
          <p:nvPr/>
        </p:nvCxnSpPr>
        <p:spPr>
          <a:xfrm>
            <a:off x="1333619" y="3768372"/>
            <a:ext cx="25598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621047" y="3795886"/>
            <a:ext cx="1681128" cy="496290"/>
          </a:xfrm>
          <a:prstGeom prst="rect">
            <a:avLst/>
          </a:prstGeom>
        </p:spPr>
        <p:txBody>
          <a:bodyPr wrap="square">
            <a:spAutoFit/>
          </a:bodyPr>
          <a:lstStyle/>
          <a:p>
            <a:pPr algn="ctr">
              <a:lnSpc>
                <a:spcPct val="150000"/>
              </a:lnSpc>
            </a:pPr>
            <a:r>
              <a:rPr lang="en-US" altLang="zh-CN" sz="600" dirty="0">
                <a:solidFill>
                  <a:schemeClr val="tx1">
                    <a:lumMod val="50000"/>
                    <a:lumOff val="50000"/>
                  </a:schemeClr>
                </a:solidFill>
                <a:latin typeface="+mn-ea"/>
                <a:cs typeface="+mn-ea"/>
                <a:sym typeface="Arial" panose="020B0604020202020204" pitchFamily="34" charset="0"/>
              </a:rPr>
              <a:t>Your content to play here, or through your copy, paste in this box, and select </a:t>
            </a:r>
            <a:r>
              <a:rPr lang="en-US" altLang="zh-CN" sz="600" dirty="0" smtClean="0">
                <a:solidFill>
                  <a:schemeClr val="tx1">
                    <a:lumMod val="50000"/>
                    <a:lumOff val="50000"/>
                  </a:schemeClr>
                </a:solidFill>
                <a:latin typeface="+mn-ea"/>
                <a:cs typeface="+mn-ea"/>
                <a:sym typeface="Arial" panose="020B0604020202020204" pitchFamily="34" charset="0"/>
              </a:rPr>
              <a:t>only </a:t>
            </a:r>
            <a:r>
              <a:rPr lang="en-US" altLang="zh-CN" sz="600" dirty="0">
                <a:solidFill>
                  <a:schemeClr val="tx1">
                    <a:lumMod val="50000"/>
                    <a:lumOff val="50000"/>
                  </a:schemeClr>
                </a:solidFill>
                <a:latin typeface="+mn-ea"/>
                <a:cs typeface="+mn-ea"/>
                <a:sym typeface="Arial" panose="020B0604020202020204" pitchFamily="34" charset="0"/>
              </a:rPr>
              <a:t>the text.</a:t>
            </a:r>
            <a:endParaRPr lang="zh-CN" altLang="en-US" sz="800" dirty="0">
              <a:solidFill>
                <a:schemeClr val="bg2">
                  <a:lumMod val="50000"/>
                </a:schemeClr>
              </a:solidFill>
              <a:latin typeface="+mn-ea"/>
              <a:cs typeface="+mn-ea"/>
            </a:endParaRPr>
          </a:p>
        </p:txBody>
      </p:sp>
      <p:cxnSp>
        <p:nvCxnSpPr>
          <p:cNvPr id="40" name="直接连接符 39"/>
          <p:cNvCxnSpPr/>
          <p:nvPr/>
        </p:nvCxnSpPr>
        <p:spPr>
          <a:xfrm>
            <a:off x="3394686" y="3768372"/>
            <a:ext cx="25598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2682114" y="3795886"/>
            <a:ext cx="1681128" cy="496290"/>
          </a:xfrm>
          <a:prstGeom prst="rect">
            <a:avLst/>
          </a:prstGeom>
        </p:spPr>
        <p:txBody>
          <a:bodyPr wrap="square">
            <a:spAutoFit/>
          </a:bodyPr>
          <a:lstStyle/>
          <a:p>
            <a:pPr algn="ctr">
              <a:lnSpc>
                <a:spcPct val="150000"/>
              </a:lnSpc>
            </a:pPr>
            <a:r>
              <a:rPr lang="en-US" altLang="zh-CN" sz="600" dirty="0">
                <a:solidFill>
                  <a:schemeClr val="tx1">
                    <a:lumMod val="50000"/>
                    <a:lumOff val="50000"/>
                  </a:schemeClr>
                </a:solidFill>
                <a:latin typeface="+mn-ea"/>
                <a:cs typeface="+mn-ea"/>
                <a:sym typeface="Arial" panose="020B0604020202020204" pitchFamily="34" charset="0"/>
              </a:rPr>
              <a:t>Your content to play here, or through your copy, paste in this box, and select </a:t>
            </a:r>
            <a:r>
              <a:rPr lang="en-US" altLang="zh-CN" sz="600" dirty="0" smtClean="0">
                <a:solidFill>
                  <a:schemeClr val="tx1">
                    <a:lumMod val="50000"/>
                    <a:lumOff val="50000"/>
                  </a:schemeClr>
                </a:solidFill>
                <a:latin typeface="+mn-ea"/>
                <a:cs typeface="+mn-ea"/>
                <a:sym typeface="Arial" panose="020B0604020202020204" pitchFamily="34" charset="0"/>
              </a:rPr>
              <a:t>only </a:t>
            </a:r>
            <a:r>
              <a:rPr lang="en-US" altLang="zh-CN" sz="600" dirty="0">
                <a:solidFill>
                  <a:schemeClr val="tx1">
                    <a:lumMod val="50000"/>
                    <a:lumOff val="50000"/>
                  </a:schemeClr>
                </a:solidFill>
                <a:latin typeface="+mn-ea"/>
                <a:cs typeface="+mn-ea"/>
                <a:sym typeface="Arial" panose="020B0604020202020204" pitchFamily="34" charset="0"/>
              </a:rPr>
              <a:t>the text.</a:t>
            </a:r>
            <a:endParaRPr lang="zh-CN" altLang="en-US" sz="800" dirty="0">
              <a:solidFill>
                <a:schemeClr val="bg2">
                  <a:lumMod val="50000"/>
                </a:schemeClr>
              </a:solidFill>
              <a:latin typeface="+mn-ea"/>
              <a:cs typeface="+mn-ea"/>
            </a:endParaRPr>
          </a:p>
        </p:txBody>
      </p:sp>
      <p:cxnSp>
        <p:nvCxnSpPr>
          <p:cNvPr id="42" name="直接连接符 41"/>
          <p:cNvCxnSpPr/>
          <p:nvPr/>
        </p:nvCxnSpPr>
        <p:spPr>
          <a:xfrm>
            <a:off x="5455753" y="3768372"/>
            <a:ext cx="25598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4743181" y="3795886"/>
            <a:ext cx="1681128" cy="496290"/>
          </a:xfrm>
          <a:prstGeom prst="rect">
            <a:avLst/>
          </a:prstGeom>
        </p:spPr>
        <p:txBody>
          <a:bodyPr wrap="square">
            <a:spAutoFit/>
          </a:bodyPr>
          <a:lstStyle/>
          <a:p>
            <a:pPr algn="ctr">
              <a:lnSpc>
                <a:spcPct val="150000"/>
              </a:lnSpc>
            </a:pPr>
            <a:r>
              <a:rPr lang="en-US" altLang="zh-CN" sz="600" dirty="0">
                <a:solidFill>
                  <a:schemeClr val="tx1">
                    <a:lumMod val="50000"/>
                    <a:lumOff val="50000"/>
                  </a:schemeClr>
                </a:solidFill>
                <a:latin typeface="+mn-ea"/>
                <a:cs typeface="+mn-ea"/>
                <a:sym typeface="Arial" panose="020B0604020202020204" pitchFamily="34" charset="0"/>
              </a:rPr>
              <a:t>Your content to play here, or through your copy, paste in this box, and select </a:t>
            </a:r>
            <a:r>
              <a:rPr lang="en-US" altLang="zh-CN" sz="600" dirty="0" smtClean="0">
                <a:solidFill>
                  <a:schemeClr val="tx1">
                    <a:lumMod val="50000"/>
                    <a:lumOff val="50000"/>
                  </a:schemeClr>
                </a:solidFill>
                <a:latin typeface="+mn-ea"/>
                <a:cs typeface="+mn-ea"/>
                <a:sym typeface="Arial" panose="020B0604020202020204" pitchFamily="34" charset="0"/>
              </a:rPr>
              <a:t>only </a:t>
            </a:r>
            <a:r>
              <a:rPr lang="en-US" altLang="zh-CN" sz="600" dirty="0">
                <a:solidFill>
                  <a:schemeClr val="tx1">
                    <a:lumMod val="50000"/>
                    <a:lumOff val="50000"/>
                  </a:schemeClr>
                </a:solidFill>
                <a:latin typeface="+mn-ea"/>
                <a:cs typeface="+mn-ea"/>
                <a:sym typeface="Arial" panose="020B0604020202020204" pitchFamily="34" charset="0"/>
              </a:rPr>
              <a:t>the text.</a:t>
            </a:r>
            <a:endParaRPr lang="zh-CN" altLang="en-US" sz="800" dirty="0">
              <a:solidFill>
                <a:schemeClr val="bg2">
                  <a:lumMod val="50000"/>
                </a:schemeClr>
              </a:solidFill>
              <a:latin typeface="+mn-ea"/>
              <a:cs typeface="+mn-ea"/>
            </a:endParaRPr>
          </a:p>
        </p:txBody>
      </p:sp>
      <p:cxnSp>
        <p:nvCxnSpPr>
          <p:cNvPr id="44" name="直接连接符 43"/>
          <p:cNvCxnSpPr/>
          <p:nvPr/>
        </p:nvCxnSpPr>
        <p:spPr>
          <a:xfrm>
            <a:off x="7516820" y="3768372"/>
            <a:ext cx="25598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6804248" y="3795886"/>
            <a:ext cx="1681128" cy="496290"/>
          </a:xfrm>
          <a:prstGeom prst="rect">
            <a:avLst/>
          </a:prstGeom>
        </p:spPr>
        <p:txBody>
          <a:bodyPr wrap="square">
            <a:spAutoFit/>
          </a:bodyPr>
          <a:lstStyle/>
          <a:p>
            <a:pPr algn="ctr">
              <a:lnSpc>
                <a:spcPct val="150000"/>
              </a:lnSpc>
            </a:pPr>
            <a:r>
              <a:rPr lang="en-US" altLang="zh-CN" sz="600" dirty="0">
                <a:solidFill>
                  <a:schemeClr val="tx1">
                    <a:lumMod val="50000"/>
                    <a:lumOff val="50000"/>
                  </a:schemeClr>
                </a:solidFill>
                <a:latin typeface="+mn-ea"/>
                <a:cs typeface="+mn-ea"/>
                <a:sym typeface="Arial" panose="020B0604020202020204" pitchFamily="34" charset="0"/>
              </a:rPr>
              <a:t>Your content to play here, or through your copy, paste in this box, and select </a:t>
            </a:r>
            <a:r>
              <a:rPr lang="en-US" altLang="zh-CN" sz="600" dirty="0" smtClean="0">
                <a:solidFill>
                  <a:schemeClr val="tx1">
                    <a:lumMod val="50000"/>
                    <a:lumOff val="50000"/>
                  </a:schemeClr>
                </a:solidFill>
                <a:latin typeface="+mn-ea"/>
                <a:cs typeface="+mn-ea"/>
                <a:sym typeface="Arial" panose="020B0604020202020204" pitchFamily="34" charset="0"/>
              </a:rPr>
              <a:t>only </a:t>
            </a:r>
            <a:r>
              <a:rPr lang="en-US" altLang="zh-CN" sz="600" dirty="0">
                <a:solidFill>
                  <a:schemeClr val="tx1">
                    <a:lumMod val="50000"/>
                    <a:lumOff val="50000"/>
                  </a:schemeClr>
                </a:solidFill>
                <a:latin typeface="+mn-ea"/>
                <a:cs typeface="+mn-ea"/>
                <a:sym typeface="Arial" panose="020B0604020202020204" pitchFamily="34" charset="0"/>
              </a:rPr>
              <a:t>the text.</a:t>
            </a:r>
            <a:endParaRPr lang="zh-CN" altLang="en-US" sz="800" dirty="0">
              <a:solidFill>
                <a:schemeClr val="bg2">
                  <a:lumMod val="50000"/>
                </a:schemeClr>
              </a:solidFill>
              <a:latin typeface="+mn-ea"/>
              <a:cs typeface="+mn-ea"/>
            </a:endParaRPr>
          </a:p>
        </p:txBody>
      </p:sp>
      <p:sp>
        <p:nvSpPr>
          <p:cNvPr id="46" name="文本框 45"/>
          <p:cNvSpPr txBox="1"/>
          <p:nvPr/>
        </p:nvSpPr>
        <p:spPr>
          <a:xfrm>
            <a:off x="3239852" y="324694"/>
            <a:ext cx="2664296" cy="561692"/>
          </a:xfrm>
          <a:prstGeom prst="rect">
            <a:avLst/>
          </a:prstGeom>
          <a:noFill/>
        </p:spPr>
        <p:txBody>
          <a:bodyPr wrap="square" lIns="68580" tIns="34290" rIns="68580" bIns="34290" rtlCol="0">
            <a:spAutoFit/>
          </a:bodyPr>
          <a:lstStyle/>
          <a:p>
            <a:pPr algn="ctr"/>
            <a:r>
              <a:rPr lang="zh-CN" altLang="en-US" sz="3200" dirty="0" smtClean="0">
                <a:solidFill>
                  <a:schemeClr val="accent1"/>
                </a:solidFill>
                <a:latin typeface="+mn-ea"/>
                <a:cs typeface="+mn-ea"/>
              </a:rPr>
              <a:t>目录</a:t>
            </a:r>
            <a:r>
              <a:rPr lang="en-US" altLang="zh-CN" sz="2000" dirty="0" smtClean="0">
                <a:solidFill>
                  <a:schemeClr val="accent1"/>
                </a:solidFill>
                <a:latin typeface="+mn-ea"/>
                <a:cs typeface="+mn-ea"/>
              </a:rPr>
              <a:t>CONTENTS</a:t>
            </a:r>
            <a:endParaRPr lang="zh-CN" altLang="en-US" sz="2000" dirty="0">
              <a:solidFill>
                <a:schemeClr val="accent1"/>
              </a:solidFill>
              <a:latin typeface="+mn-ea"/>
              <a:cs typeface="+mn-ea"/>
            </a:endParaRPr>
          </a:p>
        </p:txBody>
      </p:sp>
      <p:sp>
        <p:nvSpPr>
          <p:cNvPr id="47" name="矩形 46"/>
          <p:cNvSpPr/>
          <p:nvPr/>
        </p:nvSpPr>
        <p:spPr>
          <a:xfrm>
            <a:off x="2286000" y="828750"/>
            <a:ext cx="4572000" cy="230832"/>
          </a:xfrm>
          <a:prstGeom prst="rect">
            <a:avLst/>
          </a:prstGeom>
        </p:spPr>
        <p:txBody>
          <a:bodyPr>
            <a:spAutoFit/>
          </a:bodyPr>
          <a:lstStyle/>
          <a:p>
            <a:pPr algn="ctr"/>
            <a:r>
              <a:rPr lang="zh-CN" altLang="en-US" sz="900" dirty="0">
                <a:solidFill>
                  <a:schemeClr val="tx1">
                    <a:lumMod val="65000"/>
                    <a:lumOff val="35000"/>
                  </a:schemeClr>
                </a:solidFill>
                <a:cs typeface="+mn-ea"/>
              </a:rPr>
              <a:t>点击添加相关标题文字，点击添加相关标题文字，点击添加相关标题文字。</a:t>
            </a:r>
            <a:endParaRPr lang="zh-CN" altLang="en-US" sz="900" dirty="0">
              <a:solidFill>
                <a:schemeClr val="tx1">
                  <a:lumMod val="65000"/>
                  <a:lumOff val="35000"/>
                </a:schemeClr>
              </a:solidFill>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childTnLst>
                          </p:cTn>
                        </p:par>
                        <p:par>
                          <p:cTn id="11" fill="hold">
                            <p:stCondLst>
                              <p:cond delay="949"/>
                            </p:stCondLst>
                            <p:childTnLst>
                              <p:par>
                                <p:cTn id="12" presetID="10" presetClass="entr" presetSubtype="0" fill="hold" grpId="0" nodeType="after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fade">
                                      <p:cBhvr>
                                        <p:cTn id="14" dur="500"/>
                                        <p:tgtEl>
                                          <p:spTgt spid="47"/>
                                        </p:tgtEl>
                                      </p:cBhvr>
                                    </p:animEffect>
                                  </p:childTnLst>
                                </p:cTn>
                              </p:par>
                            </p:childTnLst>
                          </p:cTn>
                        </p:par>
                        <p:par>
                          <p:cTn id="15" fill="hold">
                            <p:stCondLst>
                              <p:cond delay="1449"/>
                            </p:stCondLst>
                            <p:childTnLst>
                              <p:par>
                                <p:cTn id="16" presetID="49" presetClass="entr" presetSubtype="0" decel="100000"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anim calcmode="lin" valueType="num">
                                      <p:cBhvr>
                                        <p:cTn id="20" dur="500" fill="hold"/>
                                        <p:tgtEl>
                                          <p:spTgt spid="19"/>
                                        </p:tgtEl>
                                        <p:attrNameLst>
                                          <p:attrName>style.rotation</p:attrName>
                                        </p:attrNameLst>
                                      </p:cBhvr>
                                      <p:tavLst>
                                        <p:tav tm="0">
                                          <p:val>
                                            <p:fltVal val="360"/>
                                          </p:val>
                                        </p:tav>
                                        <p:tav tm="100000">
                                          <p:val>
                                            <p:fltVal val="0"/>
                                          </p:val>
                                        </p:tav>
                                      </p:tavLst>
                                    </p:anim>
                                    <p:animEffect transition="in" filter="fade">
                                      <p:cBhvr>
                                        <p:cTn id="21" dur="500"/>
                                        <p:tgtEl>
                                          <p:spTgt spid="19"/>
                                        </p:tgtEl>
                                      </p:cBhvr>
                                    </p:animEffect>
                                  </p:childTnLst>
                                </p:cTn>
                              </p:par>
                            </p:childTnLst>
                          </p:cTn>
                        </p:par>
                        <p:par>
                          <p:cTn id="22" fill="hold">
                            <p:stCondLst>
                              <p:cond delay="1949"/>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4"/>
                                        </p:tgtEl>
                                        <p:attrNameLst>
                                          <p:attrName>ppt_y</p:attrName>
                                        </p:attrNameLst>
                                      </p:cBhvr>
                                      <p:tavLst>
                                        <p:tav tm="0">
                                          <p:val>
                                            <p:strVal val="#ppt_y"/>
                                          </p:val>
                                        </p:tav>
                                        <p:tav tm="100000">
                                          <p:val>
                                            <p:strVal val="#ppt_y"/>
                                          </p:val>
                                        </p:tav>
                                      </p:tavLst>
                                    </p:anim>
                                    <p:anim calcmode="lin" valueType="num">
                                      <p:cBhvr>
                                        <p:cTn id="27"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4"/>
                                        </p:tgtEl>
                                      </p:cBhvr>
                                    </p:animEffect>
                                  </p:childTnLst>
                                </p:cTn>
                              </p:par>
                            </p:childTnLst>
                          </p:cTn>
                        </p:par>
                        <p:par>
                          <p:cTn id="30" fill="hold">
                            <p:stCondLst>
                              <p:cond delay="2700"/>
                            </p:stCondLst>
                            <p:childTnLst>
                              <p:par>
                                <p:cTn id="31" presetID="10" presetClass="entr" presetSubtype="0"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childTnLst>
                          </p:cTn>
                        </p:par>
                        <p:par>
                          <p:cTn id="34" fill="hold">
                            <p:stCondLst>
                              <p:cond delay="3200"/>
                            </p:stCondLst>
                            <p:childTnLst>
                              <p:par>
                                <p:cTn id="35" presetID="22" presetClass="entr" presetSubtype="1"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up)">
                                      <p:cBhvr>
                                        <p:cTn id="37" dur="500"/>
                                        <p:tgtEl>
                                          <p:spTgt spid="39"/>
                                        </p:tgtEl>
                                      </p:cBhvr>
                                    </p:animEffect>
                                  </p:childTnLst>
                                </p:cTn>
                              </p:par>
                            </p:childTnLst>
                          </p:cTn>
                        </p:par>
                        <p:par>
                          <p:cTn id="38" fill="hold">
                            <p:stCondLst>
                              <p:cond delay="3700"/>
                            </p:stCondLst>
                            <p:childTnLst>
                              <p:par>
                                <p:cTn id="39" presetID="49" presetClass="entr" presetSubtype="0" decel="100000"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 calcmode="lin" valueType="num">
                                      <p:cBhvr>
                                        <p:cTn id="43" dur="500" fill="hold"/>
                                        <p:tgtEl>
                                          <p:spTgt spid="22"/>
                                        </p:tgtEl>
                                        <p:attrNameLst>
                                          <p:attrName>style.rotation</p:attrName>
                                        </p:attrNameLst>
                                      </p:cBhvr>
                                      <p:tavLst>
                                        <p:tav tm="0">
                                          <p:val>
                                            <p:fltVal val="360"/>
                                          </p:val>
                                        </p:tav>
                                        <p:tav tm="100000">
                                          <p:val>
                                            <p:fltVal val="0"/>
                                          </p:val>
                                        </p:tav>
                                      </p:tavLst>
                                    </p:anim>
                                    <p:animEffect transition="in" filter="fade">
                                      <p:cBhvr>
                                        <p:cTn id="44" dur="500"/>
                                        <p:tgtEl>
                                          <p:spTgt spid="22"/>
                                        </p:tgtEl>
                                      </p:cBhvr>
                                    </p:animEffect>
                                  </p:childTnLst>
                                </p:cTn>
                              </p:par>
                            </p:childTnLst>
                          </p:cTn>
                        </p:par>
                        <p:par>
                          <p:cTn id="45" fill="hold">
                            <p:stCondLst>
                              <p:cond delay="42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36"/>
                                        </p:tgtEl>
                                        <p:attrNameLst>
                                          <p:attrName>style.visibility</p:attrName>
                                        </p:attrNameLst>
                                      </p:cBhvr>
                                      <p:to>
                                        <p:strVal val="visible"/>
                                      </p:to>
                                    </p:set>
                                    <p:anim calcmode="lin" valueType="num">
                                      <p:cBhvr>
                                        <p:cTn id="48"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36"/>
                                        </p:tgtEl>
                                        <p:attrNameLst>
                                          <p:attrName>ppt_y</p:attrName>
                                        </p:attrNameLst>
                                      </p:cBhvr>
                                      <p:tavLst>
                                        <p:tav tm="0">
                                          <p:val>
                                            <p:strVal val="#ppt_y"/>
                                          </p:val>
                                        </p:tav>
                                        <p:tav tm="100000">
                                          <p:val>
                                            <p:strVal val="#ppt_y"/>
                                          </p:val>
                                        </p:tav>
                                      </p:tavLst>
                                    </p:anim>
                                    <p:anim calcmode="lin" valueType="num">
                                      <p:cBhvr>
                                        <p:cTn id="50"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36"/>
                                        </p:tgtEl>
                                      </p:cBhvr>
                                    </p:animEffect>
                                  </p:childTnLst>
                                </p:cTn>
                              </p:par>
                            </p:childTnLst>
                          </p:cTn>
                        </p:par>
                        <p:par>
                          <p:cTn id="53" fill="hold">
                            <p:stCondLst>
                              <p:cond delay="4949"/>
                            </p:stCondLst>
                            <p:childTnLst>
                              <p:par>
                                <p:cTn id="54" presetID="10" presetClass="entr" presetSubtype="0" fill="hold" nodeType="after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500"/>
                                        <p:tgtEl>
                                          <p:spTgt spid="40"/>
                                        </p:tgtEl>
                                      </p:cBhvr>
                                    </p:animEffect>
                                  </p:childTnLst>
                                </p:cTn>
                              </p:par>
                            </p:childTnLst>
                          </p:cTn>
                        </p:par>
                        <p:par>
                          <p:cTn id="57" fill="hold">
                            <p:stCondLst>
                              <p:cond delay="5449"/>
                            </p:stCondLst>
                            <p:childTnLst>
                              <p:par>
                                <p:cTn id="58" presetID="22" presetClass="entr" presetSubtype="1"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wipe(up)">
                                      <p:cBhvr>
                                        <p:cTn id="60" dur="500"/>
                                        <p:tgtEl>
                                          <p:spTgt spid="41"/>
                                        </p:tgtEl>
                                      </p:cBhvr>
                                    </p:animEffect>
                                  </p:childTnLst>
                                </p:cTn>
                              </p:par>
                            </p:childTnLst>
                          </p:cTn>
                        </p:par>
                        <p:par>
                          <p:cTn id="61" fill="hold">
                            <p:stCondLst>
                              <p:cond delay="5949"/>
                            </p:stCondLst>
                            <p:childTnLst>
                              <p:par>
                                <p:cTn id="62" presetID="49" presetClass="entr" presetSubtype="0" decel="100000" fill="hold" nodeType="after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p:cTn id="64" dur="500" fill="hold"/>
                                        <p:tgtEl>
                                          <p:spTgt spid="26"/>
                                        </p:tgtEl>
                                        <p:attrNameLst>
                                          <p:attrName>ppt_w</p:attrName>
                                        </p:attrNameLst>
                                      </p:cBhvr>
                                      <p:tavLst>
                                        <p:tav tm="0">
                                          <p:val>
                                            <p:fltVal val="0"/>
                                          </p:val>
                                        </p:tav>
                                        <p:tav tm="100000">
                                          <p:val>
                                            <p:strVal val="#ppt_w"/>
                                          </p:val>
                                        </p:tav>
                                      </p:tavLst>
                                    </p:anim>
                                    <p:anim calcmode="lin" valueType="num">
                                      <p:cBhvr>
                                        <p:cTn id="65" dur="500" fill="hold"/>
                                        <p:tgtEl>
                                          <p:spTgt spid="26"/>
                                        </p:tgtEl>
                                        <p:attrNameLst>
                                          <p:attrName>ppt_h</p:attrName>
                                        </p:attrNameLst>
                                      </p:cBhvr>
                                      <p:tavLst>
                                        <p:tav tm="0">
                                          <p:val>
                                            <p:fltVal val="0"/>
                                          </p:val>
                                        </p:tav>
                                        <p:tav tm="100000">
                                          <p:val>
                                            <p:strVal val="#ppt_h"/>
                                          </p:val>
                                        </p:tav>
                                      </p:tavLst>
                                    </p:anim>
                                    <p:anim calcmode="lin" valueType="num">
                                      <p:cBhvr>
                                        <p:cTn id="66" dur="500" fill="hold"/>
                                        <p:tgtEl>
                                          <p:spTgt spid="26"/>
                                        </p:tgtEl>
                                        <p:attrNameLst>
                                          <p:attrName>style.rotation</p:attrName>
                                        </p:attrNameLst>
                                      </p:cBhvr>
                                      <p:tavLst>
                                        <p:tav tm="0">
                                          <p:val>
                                            <p:fltVal val="360"/>
                                          </p:val>
                                        </p:tav>
                                        <p:tav tm="100000">
                                          <p:val>
                                            <p:fltVal val="0"/>
                                          </p:val>
                                        </p:tav>
                                      </p:tavLst>
                                    </p:anim>
                                    <p:animEffect transition="in" filter="fade">
                                      <p:cBhvr>
                                        <p:cTn id="67" dur="500"/>
                                        <p:tgtEl>
                                          <p:spTgt spid="26"/>
                                        </p:tgtEl>
                                      </p:cBhvr>
                                    </p:animEffect>
                                  </p:childTnLst>
                                </p:cTn>
                              </p:par>
                            </p:childTnLst>
                          </p:cTn>
                        </p:par>
                        <p:par>
                          <p:cTn id="68" fill="hold">
                            <p:stCondLst>
                              <p:cond delay="6449"/>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35"/>
                                        </p:tgtEl>
                                        <p:attrNameLst>
                                          <p:attrName>style.visibility</p:attrName>
                                        </p:attrNameLst>
                                      </p:cBhvr>
                                      <p:to>
                                        <p:strVal val="visible"/>
                                      </p:to>
                                    </p:set>
                                    <p:anim calcmode="lin" valueType="num">
                                      <p:cBhvr>
                                        <p:cTn id="7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35"/>
                                        </p:tgtEl>
                                        <p:attrNameLst>
                                          <p:attrName>ppt_y</p:attrName>
                                        </p:attrNameLst>
                                      </p:cBhvr>
                                      <p:tavLst>
                                        <p:tav tm="0">
                                          <p:val>
                                            <p:strVal val="#ppt_y"/>
                                          </p:val>
                                        </p:tav>
                                        <p:tav tm="100000">
                                          <p:val>
                                            <p:strVal val="#ppt_y"/>
                                          </p:val>
                                        </p:tav>
                                      </p:tavLst>
                                    </p:anim>
                                    <p:anim calcmode="lin" valueType="num">
                                      <p:cBhvr>
                                        <p:cTn id="7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35"/>
                                        </p:tgtEl>
                                      </p:cBhvr>
                                    </p:animEffect>
                                  </p:childTnLst>
                                </p:cTn>
                              </p:par>
                            </p:childTnLst>
                          </p:cTn>
                        </p:par>
                        <p:par>
                          <p:cTn id="76" fill="hold">
                            <p:stCondLst>
                              <p:cond delay="7199"/>
                            </p:stCondLst>
                            <p:childTnLst>
                              <p:par>
                                <p:cTn id="77" presetID="10" presetClass="entr" presetSubtype="0" fill="hold" nodeType="after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500"/>
                                        <p:tgtEl>
                                          <p:spTgt spid="42"/>
                                        </p:tgtEl>
                                      </p:cBhvr>
                                    </p:animEffect>
                                  </p:childTnLst>
                                </p:cTn>
                              </p:par>
                            </p:childTnLst>
                          </p:cTn>
                        </p:par>
                        <p:par>
                          <p:cTn id="80" fill="hold">
                            <p:stCondLst>
                              <p:cond delay="7699"/>
                            </p:stCondLst>
                            <p:childTnLst>
                              <p:par>
                                <p:cTn id="81" presetID="22" presetClass="entr" presetSubtype="1" fill="hold" grpId="0" nodeType="after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wipe(up)">
                                      <p:cBhvr>
                                        <p:cTn id="83" dur="500"/>
                                        <p:tgtEl>
                                          <p:spTgt spid="43"/>
                                        </p:tgtEl>
                                      </p:cBhvr>
                                    </p:animEffect>
                                  </p:childTnLst>
                                </p:cTn>
                              </p:par>
                            </p:childTnLst>
                          </p:cTn>
                        </p:par>
                        <p:par>
                          <p:cTn id="84" fill="hold">
                            <p:stCondLst>
                              <p:cond delay="8199"/>
                            </p:stCondLst>
                            <p:childTnLst>
                              <p:par>
                                <p:cTn id="85" presetID="49" presetClass="entr" presetSubtype="0" decel="100000" fill="hold" nodeType="afterEffect">
                                  <p:stCondLst>
                                    <p:cond delay="0"/>
                                  </p:stCondLst>
                                  <p:childTnLst>
                                    <p:set>
                                      <p:cBhvr>
                                        <p:cTn id="86" dur="1" fill="hold">
                                          <p:stCondLst>
                                            <p:cond delay="0"/>
                                          </p:stCondLst>
                                        </p:cTn>
                                        <p:tgtEl>
                                          <p:spTgt spid="31"/>
                                        </p:tgtEl>
                                        <p:attrNameLst>
                                          <p:attrName>style.visibility</p:attrName>
                                        </p:attrNameLst>
                                      </p:cBhvr>
                                      <p:to>
                                        <p:strVal val="visible"/>
                                      </p:to>
                                    </p:set>
                                    <p:anim calcmode="lin" valueType="num">
                                      <p:cBhvr>
                                        <p:cTn id="87" dur="500" fill="hold"/>
                                        <p:tgtEl>
                                          <p:spTgt spid="31"/>
                                        </p:tgtEl>
                                        <p:attrNameLst>
                                          <p:attrName>ppt_w</p:attrName>
                                        </p:attrNameLst>
                                      </p:cBhvr>
                                      <p:tavLst>
                                        <p:tav tm="0">
                                          <p:val>
                                            <p:fltVal val="0"/>
                                          </p:val>
                                        </p:tav>
                                        <p:tav tm="100000">
                                          <p:val>
                                            <p:strVal val="#ppt_w"/>
                                          </p:val>
                                        </p:tav>
                                      </p:tavLst>
                                    </p:anim>
                                    <p:anim calcmode="lin" valueType="num">
                                      <p:cBhvr>
                                        <p:cTn id="88" dur="500" fill="hold"/>
                                        <p:tgtEl>
                                          <p:spTgt spid="31"/>
                                        </p:tgtEl>
                                        <p:attrNameLst>
                                          <p:attrName>ppt_h</p:attrName>
                                        </p:attrNameLst>
                                      </p:cBhvr>
                                      <p:tavLst>
                                        <p:tav tm="0">
                                          <p:val>
                                            <p:fltVal val="0"/>
                                          </p:val>
                                        </p:tav>
                                        <p:tav tm="100000">
                                          <p:val>
                                            <p:strVal val="#ppt_h"/>
                                          </p:val>
                                        </p:tav>
                                      </p:tavLst>
                                    </p:anim>
                                    <p:anim calcmode="lin" valueType="num">
                                      <p:cBhvr>
                                        <p:cTn id="89" dur="500" fill="hold"/>
                                        <p:tgtEl>
                                          <p:spTgt spid="31"/>
                                        </p:tgtEl>
                                        <p:attrNameLst>
                                          <p:attrName>style.rotation</p:attrName>
                                        </p:attrNameLst>
                                      </p:cBhvr>
                                      <p:tavLst>
                                        <p:tav tm="0">
                                          <p:val>
                                            <p:fltVal val="360"/>
                                          </p:val>
                                        </p:tav>
                                        <p:tav tm="100000">
                                          <p:val>
                                            <p:fltVal val="0"/>
                                          </p:val>
                                        </p:tav>
                                      </p:tavLst>
                                    </p:anim>
                                    <p:animEffect transition="in" filter="fade">
                                      <p:cBhvr>
                                        <p:cTn id="90" dur="500"/>
                                        <p:tgtEl>
                                          <p:spTgt spid="31"/>
                                        </p:tgtEl>
                                      </p:cBhvr>
                                    </p:animEffect>
                                  </p:childTnLst>
                                </p:cTn>
                              </p:par>
                            </p:childTnLst>
                          </p:cTn>
                        </p:par>
                        <p:par>
                          <p:cTn id="91" fill="hold">
                            <p:stCondLst>
                              <p:cond delay="8699"/>
                            </p:stCondLst>
                            <p:childTnLst>
                              <p:par>
                                <p:cTn id="92" presetID="41" presetClass="entr" presetSubtype="0" fill="hold" grpId="0" nodeType="afterEffect">
                                  <p:stCondLst>
                                    <p:cond delay="0"/>
                                  </p:stCondLst>
                                  <p:iterate type="lt">
                                    <p:tmPct val="10000"/>
                                  </p:iterate>
                                  <p:childTnLst>
                                    <p:set>
                                      <p:cBhvr>
                                        <p:cTn id="93" dur="1" fill="hold">
                                          <p:stCondLst>
                                            <p:cond delay="0"/>
                                          </p:stCondLst>
                                        </p:cTn>
                                        <p:tgtEl>
                                          <p:spTgt spid="37"/>
                                        </p:tgtEl>
                                        <p:attrNameLst>
                                          <p:attrName>style.visibility</p:attrName>
                                        </p:attrNameLst>
                                      </p:cBhvr>
                                      <p:to>
                                        <p:strVal val="visible"/>
                                      </p:to>
                                    </p:set>
                                    <p:anim calcmode="lin" valueType="num">
                                      <p:cBhvr>
                                        <p:cTn id="94"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95" dur="500" fill="hold"/>
                                        <p:tgtEl>
                                          <p:spTgt spid="37"/>
                                        </p:tgtEl>
                                        <p:attrNameLst>
                                          <p:attrName>ppt_y</p:attrName>
                                        </p:attrNameLst>
                                      </p:cBhvr>
                                      <p:tavLst>
                                        <p:tav tm="0">
                                          <p:val>
                                            <p:strVal val="#ppt_y"/>
                                          </p:val>
                                        </p:tav>
                                        <p:tav tm="100000">
                                          <p:val>
                                            <p:strVal val="#ppt_y"/>
                                          </p:val>
                                        </p:tav>
                                      </p:tavLst>
                                    </p:anim>
                                    <p:anim calcmode="lin" valueType="num">
                                      <p:cBhvr>
                                        <p:cTn id="96"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97"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98" dur="500" tmFilter="0,0; .5, 1; 1, 1"/>
                                        <p:tgtEl>
                                          <p:spTgt spid="37"/>
                                        </p:tgtEl>
                                      </p:cBhvr>
                                    </p:animEffect>
                                  </p:childTnLst>
                                </p:cTn>
                              </p:par>
                            </p:childTnLst>
                          </p:cTn>
                        </p:par>
                        <p:par>
                          <p:cTn id="99" fill="hold">
                            <p:stCondLst>
                              <p:cond delay="9449"/>
                            </p:stCondLst>
                            <p:childTnLst>
                              <p:par>
                                <p:cTn id="100" presetID="10" presetClass="entr" presetSubtype="0" fill="hold" nodeType="afterEffect">
                                  <p:stCondLst>
                                    <p:cond delay="0"/>
                                  </p:stCondLst>
                                  <p:childTnLst>
                                    <p:set>
                                      <p:cBhvr>
                                        <p:cTn id="101" dur="1" fill="hold">
                                          <p:stCondLst>
                                            <p:cond delay="0"/>
                                          </p:stCondLst>
                                        </p:cTn>
                                        <p:tgtEl>
                                          <p:spTgt spid="44"/>
                                        </p:tgtEl>
                                        <p:attrNameLst>
                                          <p:attrName>style.visibility</p:attrName>
                                        </p:attrNameLst>
                                      </p:cBhvr>
                                      <p:to>
                                        <p:strVal val="visible"/>
                                      </p:to>
                                    </p:set>
                                    <p:animEffect transition="in" filter="fade">
                                      <p:cBhvr>
                                        <p:cTn id="102" dur="500"/>
                                        <p:tgtEl>
                                          <p:spTgt spid="44"/>
                                        </p:tgtEl>
                                      </p:cBhvr>
                                    </p:animEffect>
                                  </p:childTnLst>
                                </p:cTn>
                              </p:par>
                            </p:childTnLst>
                          </p:cTn>
                        </p:par>
                        <p:par>
                          <p:cTn id="103" fill="hold">
                            <p:stCondLst>
                              <p:cond delay="9949"/>
                            </p:stCondLst>
                            <p:childTnLst>
                              <p:par>
                                <p:cTn id="104" presetID="22" presetClass="entr" presetSubtype="1" fill="hold" grpId="0" nodeType="afterEffect">
                                  <p:stCondLst>
                                    <p:cond delay="0"/>
                                  </p:stCondLst>
                                  <p:childTnLst>
                                    <p:set>
                                      <p:cBhvr>
                                        <p:cTn id="105" dur="1" fill="hold">
                                          <p:stCondLst>
                                            <p:cond delay="0"/>
                                          </p:stCondLst>
                                        </p:cTn>
                                        <p:tgtEl>
                                          <p:spTgt spid="45"/>
                                        </p:tgtEl>
                                        <p:attrNameLst>
                                          <p:attrName>style.visibility</p:attrName>
                                        </p:attrNameLst>
                                      </p:cBhvr>
                                      <p:to>
                                        <p:strVal val="visible"/>
                                      </p:to>
                                    </p:set>
                                    <p:animEffect transition="in" filter="wipe(up)">
                                      <p:cBhvr>
                                        <p:cTn id="10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9" grpId="0"/>
      <p:bldP spid="41" grpId="0"/>
      <p:bldP spid="43" grpId="0"/>
      <p:bldP spid="45" grpId="0"/>
      <p:bldP spid="46" grpId="0"/>
      <p:bldP spid="4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7" name="文本框 26"/>
          <p:cNvSpPr txBox="1"/>
          <p:nvPr/>
        </p:nvSpPr>
        <p:spPr>
          <a:xfrm>
            <a:off x="3218910" y="2211710"/>
            <a:ext cx="2706189" cy="584775"/>
          </a:xfrm>
          <a:prstGeom prst="rect">
            <a:avLst/>
          </a:prstGeom>
          <a:noFill/>
        </p:spPr>
        <p:txBody>
          <a:bodyPr wrap="none" rtlCol="0">
            <a:spAutoFit/>
          </a:bodyPr>
          <a:lstStyle/>
          <a:p>
            <a:pPr algn="ctr">
              <a:tabLst>
                <a:tab pos="3136900" algn="l"/>
              </a:tabLst>
            </a:pPr>
            <a:r>
              <a:rPr lang="zh-CN" altLang="en-US" sz="3200" dirty="0" smtClean="0">
                <a:solidFill>
                  <a:schemeClr val="bg1"/>
                </a:solidFill>
                <a:latin typeface="+mn-ea"/>
                <a:cs typeface="+mn-ea"/>
              </a:rPr>
              <a:t>过渡页标题</a:t>
            </a:r>
            <a:r>
              <a:rPr lang="en-US" altLang="zh-CN" sz="3200" dirty="0" smtClean="0">
                <a:solidFill>
                  <a:schemeClr val="bg1"/>
                </a:solidFill>
                <a:latin typeface="+mn-ea"/>
                <a:cs typeface="+mn-ea"/>
              </a:rPr>
              <a:t>01</a:t>
            </a:r>
            <a:endParaRPr lang="zh-CN" altLang="en-US" sz="3200" dirty="0">
              <a:solidFill>
                <a:schemeClr val="bg1"/>
              </a:solidFill>
              <a:latin typeface="+mn-ea"/>
              <a:cs typeface="+mn-ea"/>
            </a:endParaRPr>
          </a:p>
        </p:txBody>
      </p:sp>
      <p:sp>
        <p:nvSpPr>
          <p:cNvPr id="4" name="矩形 3"/>
          <p:cNvSpPr/>
          <p:nvPr/>
        </p:nvSpPr>
        <p:spPr>
          <a:xfrm>
            <a:off x="3332717" y="2700958"/>
            <a:ext cx="2478564" cy="230832"/>
          </a:xfrm>
          <a:prstGeom prst="rect">
            <a:avLst/>
          </a:prstGeom>
        </p:spPr>
        <p:txBody>
          <a:bodyPr wrap="none">
            <a:spAutoFit/>
          </a:bodyPr>
          <a:lstStyle/>
          <a:p>
            <a:pPr algn="ctr"/>
            <a:r>
              <a:rPr lang="zh-CN" altLang="en-US" sz="900" dirty="0">
                <a:solidFill>
                  <a:schemeClr val="bg1"/>
                </a:solidFill>
                <a:latin typeface="+mn-ea"/>
                <a:cs typeface="+mn-ea"/>
              </a:rPr>
              <a:t>ONLY BEAUTIFUL LOVE POWERPOINT</a:t>
            </a:r>
            <a:endParaRPr lang="zh-CN" altLang="en-US" sz="900" dirty="0">
              <a:solidFill>
                <a:schemeClr val="bg1"/>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Scale>
                                      <p:cBhvr>
                                        <p:cTn id="7"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7"/>
                                        </p:tgtEl>
                                        <p:attrNameLst>
                                          <p:attrName>ppt_x</p:attrName>
                                          <p:attrName>ppt_y</p:attrName>
                                        </p:attrNameLst>
                                      </p:cBhvr>
                                    </p:animMotion>
                                    <p:animEffect transition="in" filter="fade">
                                      <p:cBhvr>
                                        <p:cTn id="9" dur="1000"/>
                                        <p:tgtEl>
                                          <p:spTgt spid="27"/>
                                        </p:tgtEl>
                                      </p:cBhvr>
                                    </p:animEffect>
                                  </p:childTnLst>
                                </p:cTn>
                              </p:par>
                            </p:childTnLst>
                          </p:cTn>
                        </p:par>
                        <p:par>
                          <p:cTn id="10" fill="hold">
                            <p:stCondLst>
                              <p:cond delay="0"/>
                            </p:stCondLst>
                            <p:childTnLst>
                              <p:par>
                                <p:cTn id="11" presetID="49" presetClass="entr" presetSubtype="0" decel="10000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2681790" y="267494"/>
            <a:ext cx="3780420" cy="346249"/>
          </a:xfrm>
          <a:prstGeom prst="rect">
            <a:avLst/>
          </a:prstGeom>
          <a:noFill/>
        </p:spPr>
        <p:txBody>
          <a:bodyPr wrap="square" lIns="68580" tIns="34290" rIns="68580" bIns="34290" rtlCol="0">
            <a:spAutoFit/>
          </a:bodyPr>
          <a:lstStyle/>
          <a:p>
            <a:pPr algn="ctr"/>
            <a:r>
              <a:rPr lang="zh-CN" altLang="en-US" dirty="0" smtClean="0">
                <a:latin typeface="+mn-ea"/>
                <a:cs typeface="+mn-ea"/>
              </a:rPr>
              <a:t>标题文字内容 </a:t>
            </a:r>
            <a:r>
              <a:rPr lang="en-US" altLang="zh-CN" sz="1400" dirty="0" smtClean="0">
                <a:latin typeface="+mn-ea"/>
                <a:cs typeface="+mn-ea"/>
              </a:rPr>
              <a:t>Add content</a:t>
            </a:r>
            <a:endParaRPr lang="zh-CN" altLang="en-US" sz="1400" dirty="0">
              <a:latin typeface="+mn-ea"/>
              <a:cs typeface="+mn-ea"/>
            </a:endParaRPr>
          </a:p>
        </p:txBody>
      </p:sp>
      <p:sp>
        <p:nvSpPr>
          <p:cNvPr id="28" name="燕尾形 27"/>
          <p:cNvSpPr/>
          <p:nvPr/>
        </p:nvSpPr>
        <p:spPr>
          <a:xfrm rot="5400000">
            <a:off x="1527736" y="1780824"/>
            <a:ext cx="270030" cy="43193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mn-ea"/>
              <a:cs typeface="+mn-ea"/>
            </a:endParaRPr>
          </a:p>
        </p:txBody>
      </p:sp>
      <p:cxnSp>
        <p:nvCxnSpPr>
          <p:cNvPr id="48" name="直接连接符 47"/>
          <p:cNvCxnSpPr/>
          <p:nvPr/>
        </p:nvCxnSpPr>
        <p:spPr>
          <a:xfrm>
            <a:off x="1662751" y="2212816"/>
            <a:ext cx="2726593" cy="0"/>
          </a:xfrm>
          <a:prstGeom prst="line">
            <a:avLst/>
          </a:prstGeom>
          <a:ln>
            <a:solidFill>
              <a:schemeClr val="bg2">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1915434" y="1548980"/>
            <a:ext cx="1215703" cy="284687"/>
          </a:xfrm>
          <a:prstGeom prst="rect">
            <a:avLst/>
          </a:prstGeom>
        </p:spPr>
        <p:txBody>
          <a:bodyPr wrap="none" lIns="68573" tIns="34287" rIns="68573" bIns="34287">
            <a:spAutoFit/>
          </a:bodyPr>
          <a:lstStyle/>
          <a:p>
            <a:r>
              <a:rPr lang="zh-CN" altLang="en-US" sz="1400" dirty="0">
                <a:solidFill>
                  <a:schemeClr val="tx1">
                    <a:lumMod val="65000"/>
                    <a:lumOff val="35000"/>
                  </a:schemeClr>
                </a:solidFill>
                <a:latin typeface="+mn-ea"/>
                <a:cs typeface="+mn-ea"/>
              </a:rPr>
              <a:t>单击添加标题</a:t>
            </a:r>
            <a:endParaRPr lang="en-US" altLang="zh-CN" sz="1400" dirty="0">
              <a:solidFill>
                <a:schemeClr val="tx1">
                  <a:lumMod val="65000"/>
                  <a:lumOff val="35000"/>
                </a:schemeClr>
              </a:solidFill>
              <a:latin typeface="+mn-ea"/>
              <a:cs typeface="+mn-ea"/>
            </a:endParaRPr>
          </a:p>
        </p:txBody>
      </p:sp>
      <p:sp>
        <p:nvSpPr>
          <p:cNvPr id="50" name="矩形 47"/>
          <p:cNvSpPr>
            <a:spLocks noChangeArrowheads="1"/>
          </p:cNvSpPr>
          <p:nvPr/>
        </p:nvSpPr>
        <p:spPr bwMode="auto">
          <a:xfrm>
            <a:off x="1905715" y="1792066"/>
            <a:ext cx="2483630"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65000"/>
                    <a:lumOff val="35000"/>
                  </a:schemeClr>
                </a:solidFill>
                <a:latin typeface="+mn-ea"/>
                <a:ea typeface="+mn-ea"/>
                <a:cs typeface="+mn-ea"/>
                <a:sym typeface="微软雅黑" panose="020B0503020204020204" pitchFamily="34" charset="-122"/>
              </a:rPr>
              <a:t>在此录入上述图表的综合描述说明，在此录入上述图表的综合描述说明。</a:t>
            </a:r>
            <a:endParaRPr lang="zh-CN" altLang="en-US" sz="900" dirty="0">
              <a:solidFill>
                <a:schemeClr val="tx1">
                  <a:lumMod val="65000"/>
                  <a:lumOff val="35000"/>
                </a:schemeClr>
              </a:solidFill>
              <a:latin typeface="+mn-ea"/>
              <a:ea typeface="+mn-ea"/>
              <a:cs typeface="+mn-ea"/>
              <a:sym typeface="微软雅黑" panose="020B0503020204020204" pitchFamily="34" charset="-122"/>
            </a:endParaRPr>
          </a:p>
        </p:txBody>
      </p:sp>
      <p:sp>
        <p:nvSpPr>
          <p:cNvPr id="51" name="燕尾形 50"/>
          <p:cNvSpPr/>
          <p:nvPr/>
        </p:nvSpPr>
        <p:spPr>
          <a:xfrm rot="5400000">
            <a:off x="1527736" y="2806938"/>
            <a:ext cx="270030" cy="43193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mn-ea"/>
              <a:cs typeface="+mn-ea"/>
            </a:endParaRPr>
          </a:p>
        </p:txBody>
      </p:sp>
      <p:cxnSp>
        <p:nvCxnSpPr>
          <p:cNvPr id="52" name="直接连接符 51"/>
          <p:cNvCxnSpPr/>
          <p:nvPr/>
        </p:nvCxnSpPr>
        <p:spPr>
          <a:xfrm>
            <a:off x="1662751" y="3238930"/>
            <a:ext cx="2726593" cy="0"/>
          </a:xfrm>
          <a:prstGeom prst="line">
            <a:avLst/>
          </a:prstGeom>
          <a:ln>
            <a:solidFill>
              <a:schemeClr val="bg2">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1915433" y="2575095"/>
            <a:ext cx="1215703" cy="284687"/>
          </a:xfrm>
          <a:prstGeom prst="rect">
            <a:avLst/>
          </a:prstGeom>
        </p:spPr>
        <p:txBody>
          <a:bodyPr wrap="none" lIns="68573" tIns="34287" rIns="68573" bIns="34287">
            <a:spAutoFit/>
          </a:bodyPr>
          <a:lstStyle/>
          <a:p>
            <a:r>
              <a:rPr lang="zh-CN" altLang="en-US" sz="1400" dirty="0">
                <a:solidFill>
                  <a:schemeClr val="tx1">
                    <a:lumMod val="65000"/>
                    <a:lumOff val="35000"/>
                  </a:schemeClr>
                </a:solidFill>
                <a:latin typeface="+mn-ea"/>
                <a:cs typeface="+mn-ea"/>
              </a:rPr>
              <a:t>单击添加标题</a:t>
            </a:r>
            <a:endParaRPr lang="en-US" altLang="zh-CN" sz="1400" dirty="0">
              <a:solidFill>
                <a:schemeClr val="tx1">
                  <a:lumMod val="65000"/>
                  <a:lumOff val="35000"/>
                </a:schemeClr>
              </a:solidFill>
              <a:latin typeface="+mn-ea"/>
              <a:cs typeface="+mn-ea"/>
            </a:endParaRPr>
          </a:p>
        </p:txBody>
      </p:sp>
      <p:sp>
        <p:nvSpPr>
          <p:cNvPr id="54" name="矩形 47"/>
          <p:cNvSpPr>
            <a:spLocks noChangeArrowheads="1"/>
          </p:cNvSpPr>
          <p:nvPr/>
        </p:nvSpPr>
        <p:spPr bwMode="auto">
          <a:xfrm>
            <a:off x="1905715" y="2818180"/>
            <a:ext cx="2483630"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65000"/>
                    <a:lumOff val="35000"/>
                  </a:schemeClr>
                </a:solidFill>
                <a:latin typeface="+mn-ea"/>
                <a:ea typeface="+mn-ea"/>
                <a:cs typeface="+mn-ea"/>
                <a:sym typeface="微软雅黑" panose="020B0503020204020204" pitchFamily="34" charset="-122"/>
              </a:rPr>
              <a:t>在此录入上述图表的综合描述说明，在此录入上述图表的综合描述说明。</a:t>
            </a:r>
            <a:endParaRPr lang="zh-CN" altLang="en-US" sz="900" dirty="0">
              <a:solidFill>
                <a:schemeClr val="tx1">
                  <a:lumMod val="65000"/>
                  <a:lumOff val="35000"/>
                </a:schemeClr>
              </a:solidFill>
              <a:latin typeface="+mn-ea"/>
              <a:ea typeface="+mn-ea"/>
              <a:cs typeface="+mn-ea"/>
              <a:sym typeface="微软雅黑" panose="020B0503020204020204" pitchFamily="34" charset="-122"/>
            </a:endParaRPr>
          </a:p>
        </p:txBody>
      </p:sp>
      <p:sp>
        <p:nvSpPr>
          <p:cNvPr id="55" name="燕尾形 54"/>
          <p:cNvSpPr/>
          <p:nvPr/>
        </p:nvSpPr>
        <p:spPr>
          <a:xfrm rot="5400000">
            <a:off x="1527736" y="3887058"/>
            <a:ext cx="270030" cy="43193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mn-ea"/>
              <a:cs typeface="+mn-ea"/>
            </a:endParaRPr>
          </a:p>
        </p:txBody>
      </p:sp>
      <p:cxnSp>
        <p:nvCxnSpPr>
          <p:cNvPr id="56" name="直接连接符 55"/>
          <p:cNvCxnSpPr/>
          <p:nvPr/>
        </p:nvCxnSpPr>
        <p:spPr>
          <a:xfrm>
            <a:off x="1662751" y="4319050"/>
            <a:ext cx="2726593" cy="0"/>
          </a:xfrm>
          <a:prstGeom prst="line">
            <a:avLst/>
          </a:prstGeom>
          <a:ln>
            <a:solidFill>
              <a:schemeClr val="bg2">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1915434" y="3655215"/>
            <a:ext cx="1215703" cy="284687"/>
          </a:xfrm>
          <a:prstGeom prst="rect">
            <a:avLst/>
          </a:prstGeom>
        </p:spPr>
        <p:txBody>
          <a:bodyPr wrap="none" lIns="68573" tIns="34287" rIns="68573" bIns="34287">
            <a:spAutoFit/>
          </a:bodyPr>
          <a:lstStyle/>
          <a:p>
            <a:r>
              <a:rPr lang="zh-CN" altLang="en-US" sz="1400" dirty="0">
                <a:solidFill>
                  <a:schemeClr val="tx1">
                    <a:lumMod val="65000"/>
                    <a:lumOff val="35000"/>
                  </a:schemeClr>
                </a:solidFill>
                <a:latin typeface="+mn-ea"/>
                <a:cs typeface="+mn-ea"/>
              </a:rPr>
              <a:t>单击添加标题</a:t>
            </a:r>
            <a:endParaRPr lang="en-US" altLang="zh-CN" sz="1400" dirty="0">
              <a:solidFill>
                <a:schemeClr val="tx1">
                  <a:lumMod val="65000"/>
                  <a:lumOff val="35000"/>
                </a:schemeClr>
              </a:solidFill>
              <a:latin typeface="+mn-ea"/>
              <a:cs typeface="+mn-ea"/>
            </a:endParaRPr>
          </a:p>
        </p:txBody>
      </p:sp>
      <p:sp>
        <p:nvSpPr>
          <p:cNvPr id="58" name="矩形 47"/>
          <p:cNvSpPr>
            <a:spLocks noChangeArrowheads="1"/>
          </p:cNvSpPr>
          <p:nvPr/>
        </p:nvSpPr>
        <p:spPr bwMode="auto">
          <a:xfrm>
            <a:off x="1905715" y="3898300"/>
            <a:ext cx="2483630"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65000"/>
                    <a:lumOff val="35000"/>
                  </a:schemeClr>
                </a:solidFill>
                <a:latin typeface="+mn-ea"/>
                <a:ea typeface="+mn-ea"/>
                <a:cs typeface="+mn-ea"/>
                <a:sym typeface="微软雅黑" panose="020B0503020204020204" pitchFamily="34" charset="-122"/>
              </a:rPr>
              <a:t>在此录入上述图表的综合描述说明，在此录入上述图表的综合描述说明。</a:t>
            </a:r>
            <a:endParaRPr lang="zh-CN" altLang="en-US" sz="900" dirty="0">
              <a:solidFill>
                <a:schemeClr val="tx1">
                  <a:lumMod val="65000"/>
                  <a:lumOff val="35000"/>
                </a:schemeClr>
              </a:solidFill>
              <a:latin typeface="+mn-ea"/>
              <a:ea typeface="+mn-ea"/>
              <a:cs typeface="+mn-ea"/>
              <a:sym typeface="微软雅黑" panose="020B0503020204020204" pitchFamily="34" charset="-122"/>
            </a:endParaRPr>
          </a:p>
        </p:txBody>
      </p:sp>
      <p:sp>
        <p:nvSpPr>
          <p:cNvPr id="59" name="燕尾形 58"/>
          <p:cNvSpPr/>
          <p:nvPr/>
        </p:nvSpPr>
        <p:spPr>
          <a:xfrm rot="5400000">
            <a:off x="5064208" y="1780824"/>
            <a:ext cx="270030" cy="431936"/>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mn-ea"/>
              <a:cs typeface="+mn-ea"/>
            </a:endParaRPr>
          </a:p>
        </p:txBody>
      </p:sp>
      <p:cxnSp>
        <p:nvCxnSpPr>
          <p:cNvPr id="60" name="直接连接符 59"/>
          <p:cNvCxnSpPr/>
          <p:nvPr/>
        </p:nvCxnSpPr>
        <p:spPr>
          <a:xfrm>
            <a:off x="5199224" y="2212816"/>
            <a:ext cx="2726593" cy="0"/>
          </a:xfrm>
          <a:prstGeom prst="line">
            <a:avLst/>
          </a:prstGeom>
          <a:ln>
            <a:solidFill>
              <a:schemeClr val="bg2">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5451906" y="1548980"/>
            <a:ext cx="1215703" cy="284687"/>
          </a:xfrm>
          <a:prstGeom prst="rect">
            <a:avLst/>
          </a:prstGeom>
        </p:spPr>
        <p:txBody>
          <a:bodyPr wrap="none" lIns="68573" tIns="34287" rIns="68573" bIns="34287">
            <a:spAutoFit/>
          </a:bodyPr>
          <a:lstStyle/>
          <a:p>
            <a:r>
              <a:rPr lang="zh-CN" altLang="en-US" sz="1400" dirty="0">
                <a:solidFill>
                  <a:schemeClr val="tx1">
                    <a:lumMod val="65000"/>
                    <a:lumOff val="35000"/>
                  </a:schemeClr>
                </a:solidFill>
                <a:latin typeface="+mn-ea"/>
                <a:cs typeface="+mn-ea"/>
              </a:rPr>
              <a:t>单击添加标题</a:t>
            </a:r>
            <a:endParaRPr lang="en-US" altLang="zh-CN" sz="1400" dirty="0">
              <a:solidFill>
                <a:schemeClr val="tx1">
                  <a:lumMod val="65000"/>
                  <a:lumOff val="35000"/>
                </a:schemeClr>
              </a:solidFill>
              <a:latin typeface="+mn-ea"/>
              <a:cs typeface="+mn-ea"/>
            </a:endParaRPr>
          </a:p>
        </p:txBody>
      </p:sp>
      <p:sp>
        <p:nvSpPr>
          <p:cNvPr id="62" name="矩形 47"/>
          <p:cNvSpPr>
            <a:spLocks noChangeArrowheads="1"/>
          </p:cNvSpPr>
          <p:nvPr/>
        </p:nvSpPr>
        <p:spPr bwMode="auto">
          <a:xfrm>
            <a:off x="5442187" y="1792066"/>
            <a:ext cx="2483630"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65000"/>
                    <a:lumOff val="35000"/>
                  </a:schemeClr>
                </a:solidFill>
                <a:latin typeface="+mn-ea"/>
                <a:ea typeface="+mn-ea"/>
                <a:cs typeface="+mn-ea"/>
                <a:sym typeface="微软雅黑" panose="020B0503020204020204" pitchFamily="34" charset="-122"/>
              </a:rPr>
              <a:t>在此录入上述图表的综合描述说明，在此录入上述图表的综合描述说明。</a:t>
            </a:r>
            <a:endParaRPr lang="zh-CN" altLang="en-US" sz="900" dirty="0">
              <a:solidFill>
                <a:schemeClr val="tx1">
                  <a:lumMod val="65000"/>
                  <a:lumOff val="35000"/>
                </a:schemeClr>
              </a:solidFill>
              <a:latin typeface="+mn-ea"/>
              <a:ea typeface="+mn-ea"/>
              <a:cs typeface="+mn-ea"/>
              <a:sym typeface="微软雅黑" panose="020B0503020204020204" pitchFamily="34" charset="-122"/>
            </a:endParaRPr>
          </a:p>
        </p:txBody>
      </p:sp>
      <p:sp>
        <p:nvSpPr>
          <p:cNvPr id="63" name="燕尾形 62"/>
          <p:cNvSpPr/>
          <p:nvPr/>
        </p:nvSpPr>
        <p:spPr>
          <a:xfrm rot="5400000">
            <a:off x="5064208" y="2806938"/>
            <a:ext cx="270030" cy="431936"/>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mn-ea"/>
              <a:cs typeface="+mn-ea"/>
            </a:endParaRPr>
          </a:p>
        </p:txBody>
      </p:sp>
      <p:cxnSp>
        <p:nvCxnSpPr>
          <p:cNvPr id="64" name="直接连接符 63"/>
          <p:cNvCxnSpPr/>
          <p:nvPr/>
        </p:nvCxnSpPr>
        <p:spPr>
          <a:xfrm>
            <a:off x="5199224" y="3238930"/>
            <a:ext cx="2726593" cy="0"/>
          </a:xfrm>
          <a:prstGeom prst="line">
            <a:avLst/>
          </a:prstGeom>
          <a:ln>
            <a:solidFill>
              <a:schemeClr val="bg2">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5" name="矩形 64"/>
          <p:cNvSpPr/>
          <p:nvPr/>
        </p:nvSpPr>
        <p:spPr>
          <a:xfrm>
            <a:off x="5451906" y="2575095"/>
            <a:ext cx="1215703" cy="284687"/>
          </a:xfrm>
          <a:prstGeom prst="rect">
            <a:avLst/>
          </a:prstGeom>
        </p:spPr>
        <p:txBody>
          <a:bodyPr wrap="none" lIns="68573" tIns="34287" rIns="68573" bIns="34287">
            <a:spAutoFit/>
          </a:bodyPr>
          <a:lstStyle/>
          <a:p>
            <a:r>
              <a:rPr lang="zh-CN" altLang="en-US" sz="1400" dirty="0">
                <a:solidFill>
                  <a:schemeClr val="tx1">
                    <a:lumMod val="65000"/>
                    <a:lumOff val="35000"/>
                  </a:schemeClr>
                </a:solidFill>
                <a:latin typeface="+mn-ea"/>
                <a:cs typeface="+mn-ea"/>
              </a:rPr>
              <a:t>单击添加标题</a:t>
            </a:r>
            <a:endParaRPr lang="en-US" altLang="zh-CN" sz="1400" dirty="0">
              <a:solidFill>
                <a:schemeClr val="tx1">
                  <a:lumMod val="65000"/>
                  <a:lumOff val="35000"/>
                </a:schemeClr>
              </a:solidFill>
              <a:latin typeface="+mn-ea"/>
              <a:cs typeface="+mn-ea"/>
            </a:endParaRPr>
          </a:p>
        </p:txBody>
      </p:sp>
      <p:sp>
        <p:nvSpPr>
          <p:cNvPr id="66" name="矩形 47"/>
          <p:cNvSpPr>
            <a:spLocks noChangeArrowheads="1"/>
          </p:cNvSpPr>
          <p:nvPr/>
        </p:nvSpPr>
        <p:spPr bwMode="auto">
          <a:xfrm>
            <a:off x="5442187" y="2818180"/>
            <a:ext cx="2483630"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65000"/>
                    <a:lumOff val="35000"/>
                  </a:schemeClr>
                </a:solidFill>
                <a:latin typeface="+mn-ea"/>
                <a:ea typeface="+mn-ea"/>
                <a:cs typeface="+mn-ea"/>
                <a:sym typeface="微软雅黑" panose="020B0503020204020204" pitchFamily="34" charset="-122"/>
              </a:rPr>
              <a:t>在此录入上述图表的综合描述说明，在此录入上述图表的综合描述说明。</a:t>
            </a:r>
            <a:endParaRPr lang="zh-CN" altLang="en-US" sz="900" dirty="0">
              <a:solidFill>
                <a:schemeClr val="tx1">
                  <a:lumMod val="65000"/>
                  <a:lumOff val="35000"/>
                </a:schemeClr>
              </a:solidFill>
              <a:latin typeface="+mn-ea"/>
              <a:ea typeface="+mn-ea"/>
              <a:cs typeface="+mn-ea"/>
              <a:sym typeface="微软雅黑" panose="020B0503020204020204" pitchFamily="34" charset="-122"/>
            </a:endParaRPr>
          </a:p>
        </p:txBody>
      </p:sp>
      <p:sp>
        <p:nvSpPr>
          <p:cNvPr id="67" name="燕尾形 66"/>
          <p:cNvSpPr/>
          <p:nvPr/>
        </p:nvSpPr>
        <p:spPr>
          <a:xfrm rot="5400000">
            <a:off x="5064208" y="3887058"/>
            <a:ext cx="270030" cy="431936"/>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mn-ea"/>
              <a:cs typeface="+mn-ea"/>
            </a:endParaRPr>
          </a:p>
        </p:txBody>
      </p:sp>
      <p:cxnSp>
        <p:nvCxnSpPr>
          <p:cNvPr id="68" name="直接连接符 67"/>
          <p:cNvCxnSpPr/>
          <p:nvPr/>
        </p:nvCxnSpPr>
        <p:spPr>
          <a:xfrm>
            <a:off x="5199224" y="4319050"/>
            <a:ext cx="2726593" cy="0"/>
          </a:xfrm>
          <a:prstGeom prst="line">
            <a:avLst/>
          </a:prstGeom>
          <a:ln>
            <a:solidFill>
              <a:schemeClr val="bg2">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9" name="矩形 68"/>
          <p:cNvSpPr/>
          <p:nvPr/>
        </p:nvSpPr>
        <p:spPr>
          <a:xfrm>
            <a:off x="5451906" y="3655215"/>
            <a:ext cx="1215703" cy="284687"/>
          </a:xfrm>
          <a:prstGeom prst="rect">
            <a:avLst/>
          </a:prstGeom>
        </p:spPr>
        <p:txBody>
          <a:bodyPr wrap="none" lIns="68573" tIns="34287" rIns="68573" bIns="34287">
            <a:spAutoFit/>
          </a:bodyPr>
          <a:lstStyle/>
          <a:p>
            <a:r>
              <a:rPr lang="zh-CN" altLang="en-US" sz="1400" dirty="0">
                <a:solidFill>
                  <a:schemeClr val="tx1">
                    <a:lumMod val="65000"/>
                    <a:lumOff val="35000"/>
                  </a:schemeClr>
                </a:solidFill>
                <a:latin typeface="+mn-ea"/>
                <a:cs typeface="+mn-ea"/>
              </a:rPr>
              <a:t>单击添加标题</a:t>
            </a:r>
            <a:endParaRPr lang="en-US" altLang="zh-CN" sz="1400" dirty="0">
              <a:solidFill>
                <a:schemeClr val="tx1">
                  <a:lumMod val="65000"/>
                  <a:lumOff val="35000"/>
                </a:schemeClr>
              </a:solidFill>
              <a:latin typeface="+mn-ea"/>
              <a:cs typeface="+mn-ea"/>
            </a:endParaRPr>
          </a:p>
        </p:txBody>
      </p:sp>
      <p:sp>
        <p:nvSpPr>
          <p:cNvPr id="70" name="矩形 47"/>
          <p:cNvSpPr>
            <a:spLocks noChangeArrowheads="1"/>
          </p:cNvSpPr>
          <p:nvPr/>
        </p:nvSpPr>
        <p:spPr bwMode="auto">
          <a:xfrm>
            <a:off x="5442187" y="3898300"/>
            <a:ext cx="2483630"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65000"/>
                    <a:lumOff val="35000"/>
                  </a:schemeClr>
                </a:solidFill>
                <a:latin typeface="+mn-ea"/>
                <a:ea typeface="+mn-ea"/>
                <a:cs typeface="+mn-ea"/>
                <a:sym typeface="微软雅黑" panose="020B0503020204020204" pitchFamily="34" charset="-122"/>
              </a:rPr>
              <a:t>在此录入上述图表的综合描述说明，在此录入上述图表的综合描述说明。</a:t>
            </a:r>
            <a:endParaRPr lang="zh-CN" altLang="en-US" sz="900" dirty="0">
              <a:solidFill>
                <a:schemeClr val="tx1">
                  <a:lumMod val="65000"/>
                  <a:lumOff val="35000"/>
                </a:schemeClr>
              </a:solidFill>
              <a:latin typeface="+mn-ea"/>
              <a:ea typeface="+mn-ea"/>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childTnLst>
                          </p:cTn>
                        </p:par>
                        <p:par>
                          <p:cTn id="11" fill="hold">
                            <p:stCondLst>
                              <p:cond delay="1350"/>
                            </p:stCondLst>
                            <p:childTnLst>
                              <p:par>
                                <p:cTn id="12" presetID="47"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1000" fill="hold"/>
                                        <p:tgtEl>
                                          <p:spTgt spid="28"/>
                                        </p:tgtEl>
                                        <p:attrNameLst>
                                          <p:attrName>ppt_y</p:attrName>
                                        </p:attrNameLst>
                                      </p:cBhvr>
                                      <p:tavLst>
                                        <p:tav tm="0">
                                          <p:val>
                                            <p:strVal val="#ppt_y-.1"/>
                                          </p:val>
                                        </p:tav>
                                        <p:tav tm="100000">
                                          <p:val>
                                            <p:strVal val="#ppt_y"/>
                                          </p:val>
                                        </p:tav>
                                      </p:tavLst>
                                    </p:anim>
                                  </p:childTnLst>
                                </p:cTn>
                              </p:par>
                            </p:childTnLst>
                          </p:cTn>
                        </p:par>
                        <p:par>
                          <p:cTn id="17" fill="hold">
                            <p:stCondLst>
                              <p:cond delay="2350"/>
                            </p:stCondLst>
                            <p:childTnLst>
                              <p:par>
                                <p:cTn id="18" presetID="22" presetClass="entr" presetSubtype="8" fill="hold" nodeType="after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wipe(left)">
                                      <p:cBhvr>
                                        <p:cTn id="20" dur="500"/>
                                        <p:tgtEl>
                                          <p:spTgt spid="48"/>
                                        </p:tgtEl>
                                      </p:cBhvr>
                                    </p:animEffect>
                                  </p:childTnLst>
                                </p:cTn>
                              </p:par>
                            </p:childTnLst>
                          </p:cTn>
                        </p:par>
                        <p:par>
                          <p:cTn id="21" fill="hold">
                            <p:stCondLst>
                              <p:cond delay="2850"/>
                            </p:stCondLst>
                            <p:childTnLst>
                              <p:par>
                                <p:cTn id="22" presetID="22" presetClass="entr" presetSubtype="8" fill="hold" grpId="0"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left)">
                                      <p:cBhvr>
                                        <p:cTn id="24" dur="500"/>
                                        <p:tgtEl>
                                          <p:spTgt spid="49"/>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left)">
                                      <p:cBhvr>
                                        <p:cTn id="27" dur="500"/>
                                        <p:tgtEl>
                                          <p:spTgt spid="50"/>
                                        </p:tgtEl>
                                      </p:cBhvr>
                                    </p:animEffect>
                                  </p:childTnLst>
                                </p:cTn>
                              </p:par>
                            </p:childTnLst>
                          </p:cTn>
                        </p:par>
                        <p:par>
                          <p:cTn id="28" fill="hold">
                            <p:stCondLst>
                              <p:cond delay="3350"/>
                            </p:stCondLst>
                            <p:childTnLst>
                              <p:par>
                                <p:cTn id="29" presetID="47" presetClass="entr" presetSubtype="0"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1000"/>
                                        <p:tgtEl>
                                          <p:spTgt spid="51"/>
                                        </p:tgtEl>
                                      </p:cBhvr>
                                    </p:animEffect>
                                    <p:anim calcmode="lin" valueType="num">
                                      <p:cBhvr>
                                        <p:cTn id="32" dur="1000" fill="hold"/>
                                        <p:tgtEl>
                                          <p:spTgt spid="51"/>
                                        </p:tgtEl>
                                        <p:attrNameLst>
                                          <p:attrName>ppt_x</p:attrName>
                                        </p:attrNameLst>
                                      </p:cBhvr>
                                      <p:tavLst>
                                        <p:tav tm="0">
                                          <p:val>
                                            <p:strVal val="#ppt_x"/>
                                          </p:val>
                                        </p:tav>
                                        <p:tav tm="100000">
                                          <p:val>
                                            <p:strVal val="#ppt_x"/>
                                          </p:val>
                                        </p:tav>
                                      </p:tavLst>
                                    </p:anim>
                                    <p:anim calcmode="lin" valueType="num">
                                      <p:cBhvr>
                                        <p:cTn id="33" dur="1000" fill="hold"/>
                                        <p:tgtEl>
                                          <p:spTgt spid="51"/>
                                        </p:tgtEl>
                                        <p:attrNameLst>
                                          <p:attrName>ppt_y</p:attrName>
                                        </p:attrNameLst>
                                      </p:cBhvr>
                                      <p:tavLst>
                                        <p:tav tm="0">
                                          <p:val>
                                            <p:strVal val="#ppt_y-.1"/>
                                          </p:val>
                                        </p:tav>
                                        <p:tav tm="100000">
                                          <p:val>
                                            <p:strVal val="#ppt_y"/>
                                          </p:val>
                                        </p:tav>
                                      </p:tavLst>
                                    </p:anim>
                                  </p:childTnLst>
                                </p:cTn>
                              </p:par>
                            </p:childTnLst>
                          </p:cTn>
                        </p:par>
                        <p:par>
                          <p:cTn id="34" fill="hold">
                            <p:stCondLst>
                              <p:cond delay="4350"/>
                            </p:stCondLst>
                            <p:childTnLst>
                              <p:par>
                                <p:cTn id="35" presetID="22" presetClass="entr" presetSubtype="8" fill="hold"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left)">
                                      <p:cBhvr>
                                        <p:cTn id="37" dur="500"/>
                                        <p:tgtEl>
                                          <p:spTgt spid="52"/>
                                        </p:tgtEl>
                                      </p:cBhvr>
                                    </p:animEffect>
                                  </p:childTnLst>
                                </p:cTn>
                              </p:par>
                            </p:childTnLst>
                          </p:cTn>
                        </p:par>
                        <p:par>
                          <p:cTn id="38" fill="hold">
                            <p:stCondLst>
                              <p:cond delay="4850"/>
                            </p:stCondLst>
                            <p:childTnLst>
                              <p:par>
                                <p:cTn id="39" presetID="22" presetClass="entr" presetSubtype="8" fill="hold" grpId="0" nodeType="after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wipe(left)">
                                      <p:cBhvr>
                                        <p:cTn id="41" dur="500"/>
                                        <p:tgtEl>
                                          <p:spTgt spid="53"/>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wipe(left)">
                                      <p:cBhvr>
                                        <p:cTn id="44" dur="500"/>
                                        <p:tgtEl>
                                          <p:spTgt spid="54"/>
                                        </p:tgtEl>
                                      </p:cBhvr>
                                    </p:animEffect>
                                  </p:childTnLst>
                                </p:cTn>
                              </p:par>
                            </p:childTnLst>
                          </p:cTn>
                        </p:par>
                        <p:par>
                          <p:cTn id="45" fill="hold">
                            <p:stCondLst>
                              <p:cond delay="5350"/>
                            </p:stCondLst>
                            <p:childTnLst>
                              <p:par>
                                <p:cTn id="46" presetID="47" presetClass="entr" presetSubtype="0"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fade">
                                      <p:cBhvr>
                                        <p:cTn id="48" dur="1000"/>
                                        <p:tgtEl>
                                          <p:spTgt spid="55"/>
                                        </p:tgtEl>
                                      </p:cBhvr>
                                    </p:animEffect>
                                    <p:anim calcmode="lin" valueType="num">
                                      <p:cBhvr>
                                        <p:cTn id="49" dur="1000" fill="hold"/>
                                        <p:tgtEl>
                                          <p:spTgt spid="55"/>
                                        </p:tgtEl>
                                        <p:attrNameLst>
                                          <p:attrName>ppt_x</p:attrName>
                                        </p:attrNameLst>
                                      </p:cBhvr>
                                      <p:tavLst>
                                        <p:tav tm="0">
                                          <p:val>
                                            <p:strVal val="#ppt_x"/>
                                          </p:val>
                                        </p:tav>
                                        <p:tav tm="100000">
                                          <p:val>
                                            <p:strVal val="#ppt_x"/>
                                          </p:val>
                                        </p:tav>
                                      </p:tavLst>
                                    </p:anim>
                                    <p:anim calcmode="lin" valueType="num">
                                      <p:cBhvr>
                                        <p:cTn id="50" dur="1000" fill="hold"/>
                                        <p:tgtEl>
                                          <p:spTgt spid="55"/>
                                        </p:tgtEl>
                                        <p:attrNameLst>
                                          <p:attrName>ppt_y</p:attrName>
                                        </p:attrNameLst>
                                      </p:cBhvr>
                                      <p:tavLst>
                                        <p:tav tm="0">
                                          <p:val>
                                            <p:strVal val="#ppt_y-.1"/>
                                          </p:val>
                                        </p:tav>
                                        <p:tav tm="100000">
                                          <p:val>
                                            <p:strVal val="#ppt_y"/>
                                          </p:val>
                                        </p:tav>
                                      </p:tavLst>
                                    </p:anim>
                                  </p:childTnLst>
                                </p:cTn>
                              </p:par>
                            </p:childTnLst>
                          </p:cTn>
                        </p:par>
                        <p:par>
                          <p:cTn id="51" fill="hold">
                            <p:stCondLst>
                              <p:cond delay="6350"/>
                            </p:stCondLst>
                            <p:childTnLst>
                              <p:par>
                                <p:cTn id="52" presetID="22" presetClass="entr" presetSubtype="8" fill="hold"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wipe(left)">
                                      <p:cBhvr>
                                        <p:cTn id="54" dur="500"/>
                                        <p:tgtEl>
                                          <p:spTgt spid="56"/>
                                        </p:tgtEl>
                                      </p:cBhvr>
                                    </p:animEffect>
                                  </p:childTnLst>
                                </p:cTn>
                              </p:par>
                            </p:childTnLst>
                          </p:cTn>
                        </p:par>
                        <p:par>
                          <p:cTn id="55" fill="hold">
                            <p:stCondLst>
                              <p:cond delay="6850"/>
                            </p:stCondLst>
                            <p:childTnLst>
                              <p:par>
                                <p:cTn id="56" presetID="22" presetClass="entr" presetSubtype="8" fill="hold" grpId="0" nodeType="afterEffect">
                                  <p:stCondLst>
                                    <p:cond delay="0"/>
                                  </p:stCondLst>
                                  <p:childTnLst>
                                    <p:set>
                                      <p:cBhvr>
                                        <p:cTn id="57" dur="1" fill="hold">
                                          <p:stCondLst>
                                            <p:cond delay="0"/>
                                          </p:stCondLst>
                                        </p:cTn>
                                        <p:tgtEl>
                                          <p:spTgt spid="57"/>
                                        </p:tgtEl>
                                        <p:attrNameLst>
                                          <p:attrName>style.visibility</p:attrName>
                                        </p:attrNameLst>
                                      </p:cBhvr>
                                      <p:to>
                                        <p:strVal val="visible"/>
                                      </p:to>
                                    </p:set>
                                    <p:animEffect transition="in" filter="wipe(left)">
                                      <p:cBhvr>
                                        <p:cTn id="58" dur="500"/>
                                        <p:tgtEl>
                                          <p:spTgt spid="57"/>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58"/>
                                        </p:tgtEl>
                                        <p:attrNameLst>
                                          <p:attrName>style.visibility</p:attrName>
                                        </p:attrNameLst>
                                      </p:cBhvr>
                                      <p:to>
                                        <p:strVal val="visible"/>
                                      </p:to>
                                    </p:set>
                                    <p:animEffect transition="in" filter="wipe(left)">
                                      <p:cBhvr>
                                        <p:cTn id="61" dur="500"/>
                                        <p:tgtEl>
                                          <p:spTgt spid="58"/>
                                        </p:tgtEl>
                                      </p:cBhvr>
                                    </p:animEffect>
                                  </p:childTnLst>
                                </p:cTn>
                              </p:par>
                            </p:childTnLst>
                          </p:cTn>
                        </p:par>
                        <p:par>
                          <p:cTn id="62" fill="hold">
                            <p:stCondLst>
                              <p:cond delay="7350"/>
                            </p:stCondLst>
                            <p:childTnLst>
                              <p:par>
                                <p:cTn id="63" presetID="47" presetClass="entr" presetSubtype="0" fill="hold" grpId="0"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fade">
                                      <p:cBhvr>
                                        <p:cTn id="65" dur="1000"/>
                                        <p:tgtEl>
                                          <p:spTgt spid="59"/>
                                        </p:tgtEl>
                                      </p:cBhvr>
                                    </p:animEffect>
                                    <p:anim calcmode="lin" valueType="num">
                                      <p:cBhvr>
                                        <p:cTn id="66" dur="1000" fill="hold"/>
                                        <p:tgtEl>
                                          <p:spTgt spid="59"/>
                                        </p:tgtEl>
                                        <p:attrNameLst>
                                          <p:attrName>ppt_x</p:attrName>
                                        </p:attrNameLst>
                                      </p:cBhvr>
                                      <p:tavLst>
                                        <p:tav tm="0">
                                          <p:val>
                                            <p:strVal val="#ppt_x"/>
                                          </p:val>
                                        </p:tav>
                                        <p:tav tm="100000">
                                          <p:val>
                                            <p:strVal val="#ppt_x"/>
                                          </p:val>
                                        </p:tav>
                                      </p:tavLst>
                                    </p:anim>
                                    <p:anim calcmode="lin" valueType="num">
                                      <p:cBhvr>
                                        <p:cTn id="67" dur="1000" fill="hold"/>
                                        <p:tgtEl>
                                          <p:spTgt spid="59"/>
                                        </p:tgtEl>
                                        <p:attrNameLst>
                                          <p:attrName>ppt_y</p:attrName>
                                        </p:attrNameLst>
                                      </p:cBhvr>
                                      <p:tavLst>
                                        <p:tav tm="0">
                                          <p:val>
                                            <p:strVal val="#ppt_y-.1"/>
                                          </p:val>
                                        </p:tav>
                                        <p:tav tm="100000">
                                          <p:val>
                                            <p:strVal val="#ppt_y"/>
                                          </p:val>
                                        </p:tav>
                                      </p:tavLst>
                                    </p:anim>
                                  </p:childTnLst>
                                </p:cTn>
                              </p:par>
                            </p:childTnLst>
                          </p:cTn>
                        </p:par>
                        <p:par>
                          <p:cTn id="68" fill="hold">
                            <p:stCondLst>
                              <p:cond delay="8350"/>
                            </p:stCondLst>
                            <p:childTnLst>
                              <p:par>
                                <p:cTn id="69" presetID="22" presetClass="entr" presetSubtype="8"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left)">
                                      <p:cBhvr>
                                        <p:cTn id="71" dur="500"/>
                                        <p:tgtEl>
                                          <p:spTgt spid="60"/>
                                        </p:tgtEl>
                                      </p:cBhvr>
                                    </p:animEffect>
                                  </p:childTnLst>
                                </p:cTn>
                              </p:par>
                            </p:childTnLst>
                          </p:cTn>
                        </p:par>
                        <p:par>
                          <p:cTn id="72" fill="hold">
                            <p:stCondLst>
                              <p:cond delay="8850"/>
                            </p:stCondLst>
                            <p:childTnLst>
                              <p:par>
                                <p:cTn id="73" presetID="22" presetClass="entr" presetSubtype="8" fill="hold" grpId="0" nodeType="afterEffect">
                                  <p:stCondLst>
                                    <p:cond delay="0"/>
                                  </p:stCondLst>
                                  <p:childTnLst>
                                    <p:set>
                                      <p:cBhvr>
                                        <p:cTn id="74" dur="1" fill="hold">
                                          <p:stCondLst>
                                            <p:cond delay="0"/>
                                          </p:stCondLst>
                                        </p:cTn>
                                        <p:tgtEl>
                                          <p:spTgt spid="61"/>
                                        </p:tgtEl>
                                        <p:attrNameLst>
                                          <p:attrName>style.visibility</p:attrName>
                                        </p:attrNameLst>
                                      </p:cBhvr>
                                      <p:to>
                                        <p:strVal val="visible"/>
                                      </p:to>
                                    </p:set>
                                    <p:animEffect transition="in" filter="wipe(left)">
                                      <p:cBhvr>
                                        <p:cTn id="75" dur="500"/>
                                        <p:tgtEl>
                                          <p:spTgt spid="6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62"/>
                                        </p:tgtEl>
                                        <p:attrNameLst>
                                          <p:attrName>style.visibility</p:attrName>
                                        </p:attrNameLst>
                                      </p:cBhvr>
                                      <p:to>
                                        <p:strVal val="visible"/>
                                      </p:to>
                                    </p:set>
                                    <p:animEffect transition="in" filter="wipe(left)">
                                      <p:cBhvr>
                                        <p:cTn id="78" dur="500"/>
                                        <p:tgtEl>
                                          <p:spTgt spid="62"/>
                                        </p:tgtEl>
                                      </p:cBhvr>
                                    </p:animEffect>
                                  </p:childTnLst>
                                </p:cTn>
                              </p:par>
                            </p:childTnLst>
                          </p:cTn>
                        </p:par>
                        <p:par>
                          <p:cTn id="79" fill="hold">
                            <p:stCondLst>
                              <p:cond delay="9350"/>
                            </p:stCondLst>
                            <p:childTnLst>
                              <p:par>
                                <p:cTn id="80" presetID="47" presetClass="entr" presetSubtype="0" fill="hold" grpId="0" nodeType="afterEffect">
                                  <p:stCondLst>
                                    <p:cond delay="0"/>
                                  </p:stCondLst>
                                  <p:childTnLst>
                                    <p:set>
                                      <p:cBhvr>
                                        <p:cTn id="81" dur="1" fill="hold">
                                          <p:stCondLst>
                                            <p:cond delay="0"/>
                                          </p:stCondLst>
                                        </p:cTn>
                                        <p:tgtEl>
                                          <p:spTgt spid="63"/>
                                        </p:tgtEl>
                                        <p:attrNameLst>
                                          <p:attrName>style.visibility</p:attrName>
                                        </p:attrNameLst>
                                      </p:cBhvr>
                                      <p:to>
                                        <p:strVal val="visible"/>
                                      </p:to>
                                    </p:set>
                                    <p:animEffect transition="in" filter="fade">
                                      <p:cBhvr>
                                        <p:cTn id="82" dur="1000"/>
                                        <p:tgtEl>
                                          <p:spTgt spid="63"/>
                                        </p:tgtEl>
                                      </p:cBhvr>
                                    </p:animEffect>
                                    <p:anim calcmode="lin" valueType="num">
                                      <p:cBhvr>
                                        <p:cTn id="83" dur="1000" fill="hold"/>
                                        <p:tgtEl>
                                          <p:spTgt spid="63"/>
                                        </p:tgtEl>
                                        <p:attrNameLst>
                                          <p:attrName>ppt_x</p:attrName>
                                        </p:attrNameLst>
                                      </p:cBhvr>
                                      <p:tavLst>
                                        <p:tav tm="0">
                                          <p:val>
                                            <p:strVal val="#ppt_x"/>
                                          </p:val>
                                        </p:tav>
                                        <p:tav tm="100000">
                                          <p:val>
                                            <p:strVal val="#ppt_x"/>
                                          </p:val>
                                        </p:tav>
                                      </p:tavLst>
                                    </p:anim>
                                    <p:anim calcmode="lin" valueType="num">
                                      <p:cBhvr>
                                        <p:cTn id="84" dur="1000" fill="hold"/>
                                        <p:tgtEl>
                                          <p:spTgt spid="63"/>
                                        </p:tgtEl>
                                        <p:attrNameLst>
                                          <p:attrName>ppt_y</p:attrName>
                                        </p:attrNameLst>
                                      </p:cBhvr>
                                      <p:tavLst>
                                        <p:tav tm="0">
                                          <p:val>
                                            <p:strVal val="#ppt_y-.1"/>
                                          </p:val>
                                        </p:tav>
                                        <p:tav tm="100000">
                                          <p:val>
                                            <p:strVal val="#ppt_y"/>
                                          </p:val>
                                        </p:tav>
                                      </p:tavLst>
                                    </p:anim>
                                  </p:childTnLst>
                                </p:cTn>
                              </p:par>
                            </p:childTnLst>
                          </p:cTn>
                        </p:par>
                        <p:par>
                          <p:cTn id="85" fill="hold">
                            <p:stCondLst>
                              <p:cond delay="10350"/>
                            </p:stCondLst>
                            <p:childTnLst>
                              <p:par>
                                <p:cTn id="86" presetID="22" presetClass="entr" presetSubtype="8" fill="hold" nodeType="afterEffect">
                                  <p:stCondLst>
                                    <p:cond delay="0"/>
                                  </p:stCondLst>
                                  <p:childTnLst>
                                    <p:set>
                                      <p:cBhvr>
                                        <p:cTn id="87" dur="1" fill="hold">
                                          <p:stCondLst>
                                            <p:cond delay="0"/>
                                          </p:stCondLst>
                                        </p:cTn>
                                        <p:tgtEl>
                                          <p:spTgt spid="64"/>
                                        </p:tgtEl>
                                        <p:attrNameLst>
                                          <p:attrName>style.visibility</p:attrName>
                                        </p:attrNameLst>
                                      </p:cBhvr>
                                      <p:to>
                                        <p:strVal val="visible"/>
                                      </p:to>
                                    </p:set>
                                    <p:animEffect transition="in" filter="wipe(left)">
                                      <p:cBhvr>
                                        <p:cTn id="88" dur="500"/>
                                        <p:tgtEl>
                                          <p:spTgt spid="64"/>
                                        </p:tgtEl>
                                      </p:cBhvr>
                                    </p:animEffect>
                                  </p:childTnLst>
                                </p:cTn>
                              </p:par>
                            </p:childTnLst>
                          </p:cTn>
                        </p:par>
                        <p:par>
                          <p:cTn id="89" fill="hold">
                            <p:stCondLst>
                              <p:cond delay="10850"/>
                            </p:stCondLst>
                            <p:childTnLst>
                              <p:par>
                                <p:cTn id="90" presetID="22" presetClass="entr" presetSubtype="8" fill="hold" grpId="0" nodeType="afterEffect">
                                  <p:stCondLst>
                                    <p:cond delay="0"/>
                                  </p:stCondLst>
                                  <p:childTnLst>
                                    <p:set>
                                      <p:cBhvr>
                                        <p:cTn id="91" dur="1" fill="hold">
                                          <p:stCondLst>
                                            <p:cond delay="0"/>
                                          </p:stCondLst>
                                        </p:cTn>
                                        <p:tgtEl>
                                          <p:spTgt spid="65"/>
                                        </p:tgtEl>
                                        <p:attrNameLst>
                                          <p:attrName>style.visibility</p:attrName>
                                        </p:attrNameLst>
                                      </p:cBhvr>
                                      <p:to>
                                        <p:strVal val="visible"/>
                                      </p:to>
                                    </p:set>
                                    <p:animEffect transition="in" filter="wipe(left)">
                                      <p:cBhvr>
                                        <p:cTn id="92" dur="500"/>
                                        <p:tgtEl>
                                          <p:spTgt spid="65"/>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66"/>
                                        </p:tgtEl>
                                        <p:attrNameLst>
                                          <p:attrName>style.visibility</p:attrName>
                                        </p:attrNameLst>
                                      </p:cBhvr>
                                      <p:to>
                                        <p:strVal val="visible"/>
                                      </p:to>
                                    </p:set>
                                    <p:animEffect transition="in" filter="wipe(left)">
                                      <p:cBhvr>
                                        <p:cTn id="95" dur="500"/>
                                        <p:tgtEl>
                                          <p:spTgt spid="66"/>
                                        </p:tgtEl>
                                      </p:cBhvr>
                                    </p:animEffect>
                                  </p:childTnLst>
                                </p:cTn>
                              </p:par>
                            </p:childTnLst>
                          </p:cTn>
                        </p:par>
                        <p:par>
                          <p:cTn id="96" fill="hold">
                            <p:stCondLst>
                              <p:cond delay="11350"/>
                            </p:stCondLst>
                            <p:childTnLst>
                              <p:par>
                                <p:cTn id="97" presetID="47" presetClass="entr" presetSubtype="0" fill="hold" grpId="0" nodeType="afterEffect">
                                  <p:stCondLst>
                                    <p:cond delay="0"/>
                                  </p:stCondLst>
                                  <p:childTnLst>
                                    <p:set>
                                      <p:cBhvr>
                                        <p:cTn id="98" dur="1" fill="hold">
                                          <p:stCondLst>
                                            <p:cond delay="0"/>
                                          </p:stCondLst>
                                        </p:cTn>
                                        <p:tgtEl>
                                          <p:spTgt spid="67"/>
                                        </p:tgtEl>
                                        <p:attrNameLst>
                                          <p:attrName>style.visibility</p:attrName>
                                        </p:attrNameLst>
                                      </p:cBhvr>
                                      <p:to>
                                        <p:strVal val="visible"/>
                                      </p:to>
                                    </p:set>
                                    <p:animEffect transition="in" filter="fade">
                                      <p:cBhvr>
                                        <p:cTn id="99" dur="1000"/>
                                        <p:tgtEl>
                                          <p:spTgt spid="67"/>
                                        </p:tgtEl>
                                      </p:cBhvr>
                                    </p:animEffect>
                                    <p:anim calcmode="lin" valueType="num">
                                      <p:cBhvr>
                                        <p:cTn id="100" dur="1000" fill="hold"/>
                                        <p:tgtEl>
                                          <p:spTgt spid="67"/>
                                        </p:tgtEl>
                                        <p:attrNameLst>
                                          <p:attrName>ppt_x</p:attrName>
                                        </p:attrNameLst>
                                      </p:cBhvr>
                                      <p:tavLst>
                                        <p:tav tm="0">
                                          <p:val>
                                            <p:strVal val="#ppt_x"/>
                                          </p:val>
                                        </p:tav>
                                        <p:tav tm="100000">
                                          <p:val>
                                            <p:strVal val="#ppt_x"/>
                                          </p:val>
                                        </p:tav>
                                      </p:tavLst>
                                    </p:anim>
                                    <p:anim calcmode="lin" valueType="num">
                                      <p:cBhvr>
                                        <p:cTn id="101" dur="1000" fill="hold"/>
                                        <p:tgtEl>
                                          <p:spTgt spid="67"/>
                                        </p:tgtEl>
                                        <p:attrNameLst>
                                          <p:attrName>ppt_y</p:attrName>
                                        </p:attrNameLst>
                                      </p:cBhvr>
                                      <p:tavLst>
                                        <p:tav tm="0">
                                          <p:val>
                                            <p:strVal val="#ppt_y-.1"/>
                                          </p:val>
                                        </p:tav>
                                        <p:tav tm="100000">
                                          <p:val>
                                            <p:strVal val="#ppt_y"/>
                                          </p:val>
                                        </p:tav>
                                      </p:tavLst>
                                    </p:anim>
                                  </p:childTnLst>
                                </p:cTn>
                              </p:par>
                            </p:childTnLst>
                          </p:cTn>
                        </p:par>
                        <p:par>
                          <p:cTn id="102" fill="hold">
                            <p:stCondLst>
                              <p:cond delay="12350"/>
                            </p:stCondLst>
                            <p:childTnLst>
                              <p:par>
                                <p:cTn id="103" presetID="22" presetClass="entr" presetSubtype="8" fill="hold" nodeType="afterEffect">
                                  <p:stCondLst>
                                    <p:cond delay="0"/>
                                  </p:stCondLst>
                                  <p:childTnLst>
                                    <p:set>
                                      <p:cBhvr>
                                        <p:cTn id="104" dur="1" fill="hold">
                                          <p:stCondLst>
                                            <p:cond delay="0"/>
                                          </p:stCondLst>
                                        </p:cTn>
                                        <p:tgtEl>
                                          <p:spTgt spid="68"/>
                                        </p:tgtEl>
                                        <p:attrNameLst>
                                          <p:attrName>style.visibility</p:attrName>
                                        </p:attrNameLst>
                                      </p:cBhvr>
                                      <p:to>
                                        <p:strVal val="visible"/>
                                      </p:to>
                                    </p:set>
                                    <p:animEffect transition="in" filter="wipe(left)">
                                      <p:cBhvr>
                                        <p:cTn id="105" dur="500"/>
                                        <p:tgtEl>
                                          <p:spTgt spid="68"/>
                                        </p:tgtEl>
                                      </p:cBhvr>
                                    </p:animEffect>
                                  </p:childTnLst>
                                </p:cTn>
                              </p:par>
                            </p:childTnLst>
                          </p:cTn>
                        </p:par>
                        <p:par>
                          <p:cTn id="106" fill="hold">
                            <p:stCondLst>
                              <p:cond delay="12850"/>
                            </p:stCondLst>
                            <p:childTnLst>
                              <p:par>
                                <p:cTn id="107" presetID="22" presetClass="entr" presetSubtype="8" fill="hold" grpId="0" nodeType="afterEffect">
                                  <p:stCondLst>
                                    <p:cond delay="0"/>
                                  </p:stCondLst>
                                  <p:childTnLst>
                                    <p:set>
                                      <p:cBhvr>
                                        <p:cTn id="108" dur="1" fill="hold">
                                          <p:stCondLst>
                                            <p:cond delay="0"/>
                                          </p:stCondLst>
                                        </p:cTn>
                                        <p:tgtEl>
                                          <p:spTgt spid="69"/>
                                        </p:tgtEl>
                                        <p:attrNameLst>
                                          <p:attrName>style.visibility</p:attrName>
                                        </p:attrNameLst>
                                      </p:cBhvr>
                                      <p:to>
                                        <p:strVal val="visible"/>
                                      </p:to>
                                    </p:set>
                                    <p:animEffect transition="in" filter="wipe(left)">
                                      <p:cBhvr>
                                        <p:cTn id="109" dur="500"/>
                                        <p:tgtEl>
                                          <p:spTgt spid="69"/>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70"/>
                                        </p:tgtEl>
                                        <p:attrNameLst>
                                          <p:attrName>style.visibility</p:attrName>
                                        </p:attrNameLst>
                                      </p:cBhvr>
                                      <p:to>
                                        <p:strVal val="visible"/>
                                      </p:to>
                                    </p:set>
                                    <p:animEffect transition="in" filter="wipe(left)">
                                      <p:cBhvr>
                                        <p:cTn id="1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28" grpId="0" animBg="1"/>
      <p:bldP spid="49" grpId="0"/>
      <p:bldP spid="50" grpId="0"/>
      <p:bldP spid="51" grpId="0" animBg="1"/>
      <p:bldP spid="53" grpId="0"/>
      <p:bldP spid="54" grpId="0"/>
      <p:bldP spid="55" grpId="0" animBg="1"/>
      <p:bldP spid="57" grpId="0"/>
      <p:bldP spid="58" grpId="0"/>
      <p:bldP spid="59" grpId="0" animBg="1"/>
      <p:bldP spid="61" grpId="0"/>
      <p:bldP spid="62" grpId="0"/>
      <p:bldP spid="63" grpId="0" animBg="1"/>
      <p:bldP spid="65" grpId="0"/>
      <p:bldP spid="66" grpId="0"/>
      <p:bldP spid="67" grpId="0" animBg="1"/>
      <p:bldP spid="69" grpId="0"/>
      <p:bldP spid="7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2681790" y="267494"/>
            <a:ext cx="3780420" cy="346249"/>
          </a:xfrm>
          <a:prstGeom prst="rect">
            <a:avLst/>
          </a:prstGeom>
          <a:noFill/>
        </p:spPr>
        <p:txBody>
          <a:bodyPr wrap="square" lIns="68580" tIns="34290" rIns="68580" bIns="34290" rtlCol="0">
            <a:spAutoFit/>
          </a:bodyPr>
          <a:lstStyle/>
          <a:p>
            <a:pPr algn="ctr"/>
            <a:r>
              <a:rPr lang="zh-CN" altLang="en-US" dirty="0" smtClean="0">
                <a:latin typeface="+mn-ea"/>
                <a:cs typeface="+mn-ea"/>
              </a:rPr>
              <a:t>标题文字内容 </a:t>
            </a:r>
            <a:r>
              <a:rPr lang="en-US" altLang="zh-CN" sz="1400" dirty="0" smtClean="0">
                <a:latin typeface="+mn-ea"/>
                <a:cs typeface="+mn-ea"/>
              </a:rPr>
              <a:t>Add content</a:t>
            </a:r>
            <a:endParaRPr lang="zh-CN" altLang="en-US" sz="1400" dirty="0">
              <a:latin typeface="+mn-ea"/>
              <a:cs typeface="+mn-ea"/>
            </a:endParaRPr>
          </a:p>
        </p:txBody>
      </p:sp>
      <p:grpSp>
        <p:nvGrpSpPr>
          <p:cNvPr id="27" name="组合 26"/>
          <p:cNvGrpSpPr/>
          <p:nvPr/>
        </p:nvGrpSpPr>
        <p:grpSpPr>
          <a:xfrm>
            <a:off x="2987824" y="1431140"/>
            <a:ext cx="3106068" cy="2984750"/>
            <a:chOff x="2789367" y="1155734"/>
            <a:chExt cx="3571747" cy="3432240"/>
          </a:xfrm>
          <a:solidFill>
            <a:schemeClr val="accent1"/>
          </a:solidFill>
        </p:grpSpPr>
        <p:sp>
          <p:nvSpPr>
            <p:cNvPr id="29" name="Freeform 2"/>
            <p:cNvSpPr/>
            <p:nvPr/>
          </p:nvSpPr>
          <p:spPr bwMode="blackWhite">
            <a:xfrm>
              <a:off x="4908118" y="1168692"/>
              <a:ext cx="1446517" cy="1373544"/>
            </a:xfrm>
            <a:custGeom>
              <a:avLst/>
              <a:gdLst>
                <a:gd name="T0" fmla="*/ 491 w 671"/>
                <a:gd name="T1" fmla="*/ 578 h 658"/>
                <a:gd name="T2" fmla="*/ 491 w 671"/>
                <a:gd name="T3" fmla="*/ 657 h 658"/>
                <a:gd name="T4" fmla="*/ 0 w 671"/>
                <a:gd name="T5" fmla="*/ 657 h 658"/>
                <a:gd name="T6" fmla="*/ 0 w 671"/>
                <a:gd name="T7" fmla="*/ 166 h 658"/>
                <a:gd name="T8" fmla="*/ 95 w 671"/>
                <a:gd name="T9" fmla="*/ 166 h 658"/>
                <a:gd name="T10" fmla="*/ 95 w 671"/>
                <a:gd name="T11" fmla="*/ 506 h 658"/>
                <a:gd name="T12" fmla="*/ 602 w 671"/>
                <a:gd name="T13" fmla="*/ 0 h 658"/>
                <a:gd name="T14" fmla="*/ 670 w 671"/>
                <a:gd name="T15" fmla="*/ 63 h 658"/>
                <a:gd name="T16" fmla="*/ 166 w 671"/>
                <a:gd name="T17" fmla="*/ 570 h 658"/>
                <a:gd name="T18" fmla="*/ 491 w 671"/>
                <a:gd name="T19" fmla="*/ 570 h 658"/>
                <a:gd name="T20" fmla="*/ 491 w 671"/>
                <a:gd name="T21" fmla="*/ 657 h 658"/>
                <a:gd name="T22" fmla="*/ 491 w 671"/>
                <a:gd name="T23" fmla="*/ 578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1" h="658">
                  <a:moveTo>
                    <a:pt x="491" y="578"/>
                  </a:moveTo>
                  <a:lnTo>
                    <a:pt x="491" y="657"/>
                  </a:lnTo>
                  <a:lnTo>
                    <a:pt x="0" y="657"/>
                  </a:lnTo>
                  <a:lnTo>
                    <a:pt x="0" y="166"/>
                  </a:lnTo>
                  <a:lnTo>
                    <a:pt x="95" y="166"/>
                  </a:lnTo>
                  <a:lnTo>
                    <a:pt x="95" y="506"/>
                  </a:lnTo>
                  <a:lnTo>
                    <a:pt x="602" y="0"/>
                  </a:lnTo>
                  <a:lnTo>
                    <a:pt x="670" y="63"/>
                  </a:lnTo>
                  <a:lnTo>
                    <a:pt x="166" y="570"/>
                  </a:lnTo>
                  <a:lnTo>
                    <a:pt x="491" y="570"/>
                  </a:lnTo>
                  <a:lnTo>
                    <a:pt x="491" y="657"/>
                  </a:lnTo>
                  <a:lnTo>
                    <a:pt x="491" y="578"/>
                  </a:lnTo>
                </a:path>
              </a:pathLst>
            </a:custGeom>
            <a:grpFill/>
            <a:ln w="3175" cap="flat" cmpd="sng" algn="ctr">
              <a:noFill/>
              <a:prstDash val="solid"/>
            </a:ln>
            <a:effectLst/>
          </p:spPr>
          <p:txBody>
            <a:bodyPr lIns="93296" tIns="46648" rIns="93296" bIns="46648" anchor="ctr"/>
            <a:lstStyle/>
            <a:p>
              <a:pPr>
                <a:lnSpc>
                  <a:spcPct val="120000"/>
                </a:lnSpc>
                <a:defRPr/>
              </a:pPr>
              <a:endParaRPr lang="zh-CN" altLang="en-US" sz="1200" kern="0">
                <a:solidFill>
                  <a:schemeClr val="tx1">
                    <a:lumMod val="65000"/>
                    <a:lumOff val="35000"/>
                  </a:schemeClr>
                </a:solidFill>
                <a:latin typeface="+mn-ea"/>
                <a:cs typeface="+mn-ea"/>
              </a:endParaRPr>
            </a:p>
          </p:txBody>
        </p:sp>
        <p:sp>
          <p:nvSpPr>
            <p:cNvPr id="30" name="Freeform 3"/>
            <p:cNvSpPr/>
            <p:nvPr/>
          </p:nvSpPr>
          <p:spPr bwMode="blackWhite">
            <a:xfrm>
              <a:off x="4908118" y="3185275"/>
              <a:ext cx="1452996" cy="1389741"/>
            </a:xfrm>
            <a:custGeom>
              <a:avLst/>
              <a:gdLst>
                <a:gd name="T0" fmla="*/ 491 w 674"/>
                <a:gd name="T1" fmla="*/ 79 h 666"/>
                <a:gd name="T2" fmla="*/ 491 w 674"/>
                <a:gd name="T3" fmla="*/ 0 h 666"/>
                <a:gd name="T4" fmla="*/ 0 w 674"/>
                <a:gd name="T5" fmla="*/ 0 h 666"/>
                <a:gd name="T6" fmla="*/ 0 w 674"/>
                <a:gd name="T7" fmla="*/ 491 h 666"/>
                <a:gd name="T8" fmla="*/ 95 w 674"/>
                <a:gd name="T9" fmla="*/ 491 h 666"/>
                <a:gd name="T10" fmla="*/ 95 w 674"/>
                <a:gd name="T11" fmla="*/ 159 h 666"/>
                <a:gd name="T12" fmla="*/ 602 w 674"/>
                <a:gd name="T13" fmla="*/ 665 h 666"/>
                <a:gd name="T14" fmla="*/ 673 w 674"/>
                <a:gd name="T15" fmla="*/ 594 h 666"/>
                <a:gd name="T16" fmla="*/ 174 w 674"/>
                <a:gd name="T17" fmla="*/ 95 h 666"/>
                <a:gd name="T18" fmla="*/ 491 w 674"/>
                <a:gd name="T19" fmla="*/ 95 h 666"/>
                <a:gd name="T20" fmla="*/ 491 w 674"/>
                <a:gd name="T21" fmla="*/ 0 h 666"/>
                <a:gd name="T22" fmla="*/ 491 w 674"/>
                <a:gd name="T23" fmla="*/ 79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4" h="666">
                  <a:moveTo>
                    <a:pt x="491" y="79"/>
                  </a:moveTo>
                  <a:lnTo>
                    <a:pt x="491" y="0"/>
                  </a:lnTo>
                  <a:lnTo>
                    <a:pt x="0" y="0"/>
                  </a:lnTo>
                  <a:lnTo>
                    <a:pt x="0" y="491"/>
                  </a:lnTo>
                  <a:lnTo>
                    <a:pt x="95" y="491"/>
                  </a:lnTo>
                  <a:lnTo>
                    <a:pt x="95" y="159"/>
                  </a:lnTo>
                  <a:lnTo>
                    <a:pt x="602" y="665"/>
                  </a:lnTo>
                  <a:lnTo>
                    <a:pt x="673" y="594"/>
                  </a:lnTo>
                  <a:lnTo>
                    <a:pt x="174" y="95"/>
                  </a:lnTo>
                  <a:lnTo>
                    <a:pt x="491" y="95"/>
                  </a:lnTo>
                  <a:lnTo>
                    <a:pt x="491" y="0"/>
                  </a:lnTo>
                  <a:lnTo>
                    <a:pt x="491" y="79"/>
                  </a:lnTo>
                </a:path>
              </a:pathLst>
            </a:custGeom>
            <a:solidFill>
              <a:schemeClr val="accent2"/>
            </a:solidFill>
            <a:ln w="3175" cap="flat" cmpd="sng" algn="ctr">
              <a:noFill/>
              <a:prstDash val="solid"/>
            </a:ln>
            <a:effectLst/>
          </p:spPr>
          <p:txBody>
            <a:bodyPr lIns="93296" tIns="46648" rIns="93296" bIns="46648" anchor="ctr"/>
            <a:lstStyle/>
            <a:p>
              <a:pPr>
                <a:lnSpc>
                  <a:spcPct val="120000"/>
                </a:lnSpc>
                <a:defRPr/>
              </a:pPr>
              <a:endParaRPr lang="zh-CN" altLang="en-US" sz="1200" kern="0">
                <a:solidFill>
                  <a:schemeClr val="tx1">
                    <a:lumMod val="65000"/>
                    <a:lumOff val="35000"/>
                  </a:schemeClr>
                </a:solidFill>
                <a:latin typeface="+mn-ea"/>
                <a:cs typeface="+mn-ea"/>
              </a:endParaRPr>
            </a:p>
          </p:txBody>
        </p:sp>
        <p:sp>
          <p:nvSpPr>
            <p:cNvPr id="31" name="Freeform 4"/>
            <p:cNvSpPr/>
            <p:nvPr/>
          </p:nvSpPr>
          <p:spPr bwMode="blackWhite">
            <a:xfrm>
              <a:off x="2789367" y="3185275"/>
              <a:ext cx="1465955" cy="1402699"/>
            </a:xfrm>
            <a:custGeom>
              <a:avLst/>
              <a:gdLst>
                <a:gd name="T0" fmla="*/ 184 w 680"/>
                <a:gd name="T1" fmla="*/ 80 h 672"/>
                <a:gd name="T2" fmla="*/ 184 w 680"/>
                <a:gd name="T3" fmla="*/ 0 h 672"/>
                <a:gd name="T4" fmla="*/ 679 w 680"/>
                <a:gd name="T5" fmla="*/ 0 h 672"/>
                <a:gd name="T6" fmla="*/ 679 w 680"/>
                <a:gd name="T7" fmla="*/ 495 h 672"/>
                <a:gd name="T8" fmla="*/ 583 w 680"/>
                <a:gd name="T9" fmla="*/ 495 h 672"/>
                <a:gd name="T10" fmla="*/ 583 w 680"/>
                <a:gd name="T11" fmla="*/ 160 h 672"/>
                <a:gd name="T12" fmla="*/ 72 w 680"/>
                <a:gd name="T13" fmla="*/ 671 h 672"/>
                <a:gd name="T14" fmla="*/ 0 w 680"/>
                <a:gd name="T15" fmla="*/ 599 h 672"/>
                <a:gd name="T16" fmla="*/ 503 w 680"/>
                <a:gd name="T17" fmla="*/ 96 h 672"/>
                <a:gd name="T18" fmla="*/ 184 w 680"/>
                <a:gd name="T19" fmla="*/ 96 h 672"/>
                <a:gd name="T20" fmla="*/ 184 w 680"/>
                <a:gd name="T21"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0" h="672">
                  <a:moveTo>
                    <a:pt x="184" y="80"/>
                  </a:moveTo>
                  <a:lnTo>
                    <a:pt x="184" y="0"/>
                  </a:lnTo>
                  <a:lnTo>
                    <a:pt x="679" y="0"/>
                  </a:lnTo>
                  <a:lnTo>
                    <a:pt x="679" y="495"/>
                  </a:lnTo>
                  <a:lnTo>
                    <a:pt x="583" y="495"/>
                  </a:lnTo>
                  <a:lnTo>
                    <a:pt x="583" y="160"/>
                  </a:lnTo>
                  <a:lnTo>
                    <a:pt x="72" y="671"/>
                  </a:lnTo>
                  <a:lnTo>
                    <a:pt x="0" y="599"/>
                  </a:lnTo>
                  <a:lnTo>
                    <a:pt x="503" y="96"/>
                  </a:lnTo>
                  <a:lnTo>
                    <a:pt x="184" y="96"/>
                  </a:lnTo>
                  <a:lnTo>
                    <a:pt x="184" y="0"/>
                  </a:lnTo>
                </a:path>
              </a:pathLst>
            </a:custGeom>
            <a:solidFill>
              <a:schemeClr val="accent2"/>
            </a:solidFill>
            <a:ln w="3175" cap="flat" cmpd="sng" algn="ctr">
              <a:noFill/>
              <a:prstDash val="solid"/>
            </a:ln>
            <a:effectLst/>
          </p:spPr>
          <p:txBody>
            <a:bodyPr lIns="93296" tIns="46648" rIns="93296" bIns="46648" anchor="ctr"/>
            <a:lstStyle/>
            <a:p>
              <a:pPr>
                <a:lnSpc>
                  <a:spcPct val="120000"/>
                </a:lnSpc>
                <a:defRPr/>
              </a:pPr>
              <a:endParaRPr lang="zh-CN" altLang="en-US" sz="1200" kern="0">
                <a:solidFill>
                  <a:schemeClr val="tx1">
                    <a:lumMod val="65000"/>
                    <a:lumOff val="35000"/>
                  </a:schemeClr>
                </a:solidFill>
                <a:latin typeface="+mn-ea"/>
                <a:cs typeface="+mn-ea"/>
              </a:endParaRPr>
            </a:p>
          </p:txBody>
        </p:sp>
        <p:sp>
          <p:nvSpPr>
            <p:cNvPr id="32" name="Freeform 5"/>
            <p:cNvSpPr/>
            <p:nvPr/>
          </p:nvSpPr>
          <p:spPr bwMode="blackWhite">
            <a:xfrm>
              <a:off x="2789367" y="1155734"/>
              <a:ext cx="1465955" cy="1386502"/>
            </a:xfrm>
            <a:custGeom>
              <a:avLst/>
              <a:gdLst>
                <a:gd name="T0" fmla="*/ 184 w 680"/>
                <a:gd name="T1" fmla="*/ 583 h 664"/>
                <a:gd name="T2" fmla="*/ 184 w 680"/>
                <a:gd name="T3" fmla="*/ 663 h 664"/>
                <a:gd name="T4" fmla="*/ 679 w 680"/>
                <a:gd name="T5" fmla="*/ 663 h 664"/>
                <a:gd name="T6" fmla="*/ 679 w 680"/>
                <a:gd name="T7" fmla="*/ 168 h 664"/>
                <a:gd name="T8" fmla="*/ 583 w 680"/>
                <a:gd name="T9" fmla="*/ 168 h 664"/>
                <a:gd name="T10" fmla="*/ 583 w 680"/>
                <a:gd name="T11" fmla="*/ 511 h 664"/>
                <a:gd name="T12" fmla="*/ 72 w 680"/>
                <a:gd name="T13" fmla="*/ 0 h 664"/>
                <a:gd name="T14" fmla="*/ 0 w 680"/>
                <a:gd name="T15" fmla="*/ 72 h 664"/>
                <a:gd name="T16" fmla="*/ 511 w 680"/>
                <a:gd name="T17" fmla="*/ 575 h 664"/>
                <a:gd name="T18" fmla="*/ 184 w 680"/>
                <a:gd name="T19" fmla="*/ 575 h 664"/>
                <a:gd name="T20" fmla="*/ 184 w 680"/>
                <a:gd name="T21" fmla="*/ 663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0" h="664">
                  <a:moveTo>
                    <a:pt x="184" y="583"/>
                  </a:moveTo>
                  <a:lnTo>
                    <a:pt x="184" y="663"/>
                  </a:lnTo>
                  <a:lnTo>
                    <a:pt x="679" y="663"/>
                  </a:lnTo>
                  <a:lnTo>
                    <a:pt x="679" y="168"/>
                  </a:lnTo>
                  <a:lnTo>
                    <a:pt x="583" y="168"/>
                  </a:lnTo>
                  <a:lnTo>
                    <a:pt x="583" y="511"/>
                  </a:lnTo>
                  <a:lnTo>
                    <a:pt x="72" y="0"/>
                  </a:lnTo>
                  <a:lnTo>
                    <a:pt x="0" y="72"/>
                  </a:lnTo>
                  <a:lnTo>
                    <a:pt x="511" y="575"/>
                  </a:lnTo>
                  <a:lnTo>
                    <a:pt x="184" y="575"/>
                  </a:lnTo>
                  <a:lnTo>
                    <a:pt x="184" y="663"/>
                  </a:lnTo>
                </a:path>
              </a:pathLst>
            </a:custGeom>
            <a:grpFill/>
            <a:ln w="3175" cap="flat" cmpd="sng" algn="ctr">
              <a:noFill/>
              <a:prstDash val="solid"/>
            </a:ln>
            <a:effectLst/>
          </p:spPr>
          <p:txBody>
            <a:bodyPr lIns="93296" tIns="46648" rIns="93296" bIns="46648" anchor="ctr"/>
            <a:lstStyle/>
            <a:p>
              <a:pPr>
                <a:lnSpc>
                  <a:spcPct val="120000"/>
                </a:lnSpc>
                <a:defRPr/>
              </a:pPr>
              <a:endParaRPr lang="zh-CN" altLang="en-US" sz="1200" kern="0">
                <a:solidFill>
                  <a:schemeClr val="tx1">
                    <a:lumMod val="65000"/>
                    <a:lumOff val="35000"/>
                  </a:schemeClr>
                </a:solidFill>
                <a:latin typeface="+mn-ea"/>
                <a:cs typeface="+mn-ea"/>
              </a:endParaRPr>
            </a:p>
          </p:txBody>
        </p:sp>
        <p:sp>
          <p:nvSpPr>
            <p:cNvPr id="33" name="AutoShape 10"/>
            <p:cNvSpPr>
              <a:spLocks noChangeArrowheads="1"/>
            </p:cNvSpPr>
            <p:nvPr/>
          </p:nvSpPr>
          <p:spPr bwMode="blackWhite">
            <a:xfrm>
              <a:off x="4245602" y="2543856"/>
              <a:ext cx="644697" cy="644658"/>
            </a:xfrm>
            <a:prstGeom prst="flowChartOr">
              <a:avLst/>
            </a:prstGeom>
            <a:solidFill>
              <a:schemeClr val="bg2">
                <a:lumMod val="75000"/>
              </a:schemeClr>
            </a:solidFill>
            <a:ln w="3175" cap="flat" cmpd="sng" algn="ctr">
              <a:noFill/>
              <a:prstDash val="solid"/>
            </a:ln>
            <a:effectLst/>
          </p:spPr>
          <p:txBody>
            <a:bodyPr lIns="93296" tIns="46648" rIns="93296" bIns="46648" anchor="ctr"/>
            <a:lstStyle/>
            <a:p>
              <a:pPr>
                <a:lnSpc>
                  <a:spcPct val="120000"/>
                </a:lnSpc>
                <a:defRPr/>
              </a:pPr>
              <a:endParaRPr lang="zh-CN" altLang="en-US" sz="1200" kern="0">
                <a:solidFill>
                  <a:schemeClr val="tx1">
                    <a:lumMod val="65000"/>
                    <a:lumOff val="35000"/>
                  </a:schemeClr>
                </a:solidFill>
                <a:latin typeface="+mn-ea"/>
                <a:cs typeface="+mn-ea"/>
              </a:endParaRPr>
            </a:p>
          </p:txBody>
        </p:sp>
      </p:grpSp>
      <p:grpSp>
        <p:nvGrpSpPr>
          <p:cNvPr id="34" name="组合 4"/>
          <p:cNvGrpSpPr/>
          <p:nvPr/>
        </p:nvGrpSpPr>
        <p:grpSpPr>
          <a:xfrm>
            <a:off x="1025361" y="3358702"/>
            <a:ext cx="1764007" cy="1085257"/>
            <a:chOff x="1052897" y="5281774"/>
            <a:chExt cx="1764007" cy="1085257"/>
          </a:xfrm>
        </p:grpSpPr>
        <p:sp>
          <p:nvSpPr>
            <p:cNvPr id="35" name="TextBox 20"/>
            <p:cNvSpPr txBox="1"/>
            <p:nvPr/>
          </p:nvSpPr>
          <p:spPr bwMode="auto">
            <a:xfrm>
              <a:off x="1052897" y="5580327"/>
              <a:ext cx="1764007" cy="78670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1000" dirty="0">
                  <a:solidFill>
                    <a:schemeClr val="tx1">
                      <a:lumMod val="65000"/>
                      <a:lumOff val="35000"/>
                    </a:schemeClr>
                  </a:solidFill>
                  <a:latin typeface="+mn-ea"/>
                  <a:cs typeface="+mn-ea"/>
                </a:rPr>
                <a:t>单击此处添加段落文本单击此处添加段落文本单击此处添加段落文本单击此处添加</a:t>
              </a:r>
              <a:endParaRPr lang="zh-CN" altLang="en-US" sz="1000" dirty="0">
                <a:solidFill>
                  <a:schemeClr val="tx1">
                    <a:lumMod val="65000"/>
                    <a:lumOff val="35000"/>
                  </a:schemeClr>
                </a:solidFill>
                <a:latin typeface="+mn-ea"/>
                <a:cs typeface="+mn-ea"/>
              </a:endParaRPr>
            </a:p>
          </p:txBody>
        </p:sp>
        <p:sp>
          <p:nvSpPr>
            <p:cNvPr id="36" name="TextBox 19"/>
            <p:cNvSpPr txBox="1">
              <a:spLocks noChangeArrowheads="1"/>
            </p:cNvSpPr>
            <p:nvPr/>
          </p:nvSpPr>
          <p:spPr bwMode="auto">
            <a:xfrm>
              <a:off x="1052897" y="5281774"/>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tx1">
                      <a:lumMod val="65000"/>
                      <a:lumOff val="35000"/>
                    </a:schemeClr>
                  </a:solidFill>
                  <a:latin typeface="+mn-ea"/>
                  <a:cs typeface="+mn-ea"/>
                </a:rPr>
                <a:t>添加标题</a:t>
              </a:r>
              <a:endParaRPr lang="zh-CN" altLang="en-US" sz="1600" dirty="0">
                <a:solidFill>
                  <a:schemeClr val="tx1">
                    <a:lumMod val="65000"/>
                    <a:lumOff val="35000"/>
                  </a:schemeClr>
                </a:solidFill>
                <a:latin typeface="+mn-ea"/>
                <a:cs typeface="+mn-ea"/>
              </a:endParaRPr>
            </a:p>
          </p:txBody>
        </p:sp>
      </p:grpSp>
      <p:grpSp>
        <p:nvGrpSpPr>
          <p:cNvPr id="37" name="组合 11"/>
          <p:cNvGrpSpPr/>
          <p:nvPr/>
        </p:nvGrpSpPr>
        <p:grpSpPr>
          <a:xfrm>
            <a:off x="1025361" y="1260111"/>
            <a:ext cx="1764007" cy="1085257"/>
            <a:chOff x="1052897" y="2195545"/>
            <a:chExt cx="1764007" cy="1085257"/>
          </a:xfrm>
        </p:grpSpPr>
        <p:sp>
          <p:nvSpPr>
            <p:cNvPr id="38" name="TextBox 20"/>
            <p:cNvSpPr txBox="1"/>
            <p:nvPr/>
          </p:nvSpPr>
          <p:spPr bwMode="auto">
            <a:xfrm>
              <a:off x="1052897" y="2494098"/>
              <a:ext cx="1764007" cy="78670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1000" dirty="0">
                  <a:solidFill>
                    <a:schemeClr val="tx1">
                      <a:lumMod val="65000"/>
                      <a:lumOff val="35000"/>
                    </a:schemeClr>
                  </a:solidFill>
                  <a:latin typeface="+mn-ea"/>
                  <a:cs typeface="+mn-ea"/>
                </a:rPr>
                <a:t>单击此处添加段落文本单击此处添加段落文本单击此处添加段落文本单击此处添加</a:t>
              </a:r>
              <a:endParaRPr lang="zh-CN" altLang="en-US" sz="1000" dirty="0">
                <a:solidFill>
                  <a:schemeClr val="tx1">
                    <a:lumMod val="65000"/>
                    <a:lumOff val="35000"/>
                  </a:schemeClr>
                </a:solidFill>
                <a:latin typeface="+mn-ea"/>
                <a:cs typeface="+mn-ea"/>
              </a:endParaRPr>
            </a:p>
          </p:txBody>
        </p:sp>
        <p:sp>
          <p:nvSpPr>
            <p:cNvPr id="39" name="TextBox 19"/>
            <p:cNvSpPr txBox="1">
              <a:spLocks noChangeArrowheads="1"/>
            </p:cNvSpPr>
            <p:nvPr/>
          </p:nvSpPr>
          <p:spPr bwMode="auto">
            <a:xfrm>
              <a:off x="105289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tx1">
                      <a:lumMod val="65000"/>
                      <a:lumOff val="35000"/>
                    </a:schemeClr>
                  </a:solidFill>
                  <a:latin typeface="+mn-ea"/>
                  <a:cs typeface="+mn-ea"/>
                </a:rPr>
                <a:t>添加标题</a:t>
              </a:r>
              <a:endParaRPr lang="zh-CN" altLang="en-US" sz="1600" dirty="0">
                <a:solidFill>
                  <a:schemeClr val="tx1">
                    <a:lumMod val="65000"/>
                    <a:lumOff val="35000"/>
                  </a:schemeClr>
                </a:solidFill>
                <a:latin typeface="+mn-ea"/>
                <a:cs typeface="+mn-ea"/>
              </a:endParaRPr>
            </a:p>
          </p:txBody>
        </p:sp>
      </p:grpSp>
      <p:grpSp>
        <p:nvGrpSpPr>
          <p:cNvPr id="40" name="组合 1"/>
          <p:cNvGrpSpPr/>
          <p:nvPr/>
        </p:nvGrpSpPr>
        <p:grpSpPr>
          <a:xfrm>
            <a:off x="6354635" y="1260111"/>
            <a:ext cx="1764007" cy="1085257"/>
            <a:chOff x="6382171" y="2195545"/>
            <a:chExt cx="1764007" cy="1085257"/>
          </a:xfrm>
        </p:grpSpPr>
        <p:sp>
          <p:nvSpPr>
            <p:cNvPr id="41" name="TextBox 20"/>
            <p:cNvSpPr txBox="1"/>
            <p:nvPr/>
          </p:nvSpPr>
          <p:spPr bwMode="auto">
            <a:xfrm>
              <a:off x="6382171" y="2494098"/>
              <a:ext cx="1764007" cy="78670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1000" dirty="0">
                  <a:solidFill>
                    <a:schemeClr val="tx1">
                      <a:lumMod val="65000"/>
                      <a:lumOff val="35000"/>
                    </a:schemeClr>
                  </a:solidFill>
                  <a:latin typeface="+mn-ea"/>
                  <a:cs typeface="+mn-ea"/>
                </a:rPr>
                <a:t>单击此处添加段落文本单击此处添加段落文本单击此处添加段落文本单击此处添加</a:t>
              </a:r>
              <a:endParaRPr lang="zh-CN" altLang="en-US" sz="1000" dirty="0">
                <a:solidFill>
                  <a:schemeClr val="tx1">
                    <a:lumMod val="65000"/>
                    <a:lumOff val="35000"/>
                  </a:schemeClr>
                </a:solidFill>
                <a:latin typeface="+mn-ea"/>
                <a:cs typeface="+mn-ea"/>
              </a:endParaRPr>
            </a:p>
          </p:txBody>
        </p:sp>
        <p:sp>
          <p:nvSpPr>
            <p:cNvPr id="42" name="TextBox 19"/>
            <p:cNvSpPr txBox="1">
              <a:spLocks noChangeArrowheads="1"/>
            </p:cNvSpPr>
            <p:nvPr/>
          </p:nvSpPr>
          <p:spPr bwMode="auto">
            <a:xfrm>
              <a:off x="6382171"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tx1">
                      <a:lumMod val="65000"/>
                      <a:lumOff val="35000"/>
                    </a:schemeClr>
                  </a:solidFill>
                  <a:latin typeface="+mn-ea"/>
                  <a:cs typeface="+mn-ea"/>
                </a:rPr>
                <a:t>添加标题</a:t>
              </a:r>
              <a:endParaRPr lang="zh-CN" altLang="en-US" sz="1600" dirty="0">
                <a:solidFill>
                  <a:schemeClr val="tx1">
                    <a:lumMod val="65000"/>
                    <a:lumOff val="35000"/>
                  </a:schemeClr>
                </a:solidFill>
                <a:latin typeface="+mn-ea"/>
                <a:cs typeface="+mn-ea"/>
              </a:endParaRPr>
            </a:p>
          </p:txBody>
        </p:sp>
      </p:grpSp>
      <p:grpSp>
        <p:nvGrpSpPr>
          <p:cNvPr id="43" name="组合 2"/>
          <p:cNvGrpSpPr/>
          <p:nvPr/>
        </p:nvGrpSpPr>
        <p:grpSpPr>
          <a:xfrm>
            <a:off x="6354635" y="3358702"/>
            <a:ext cx="1764007" cy="1085257"/>
            <a:chOff x="6382171" y="5245959"/>
            <a:chExt cx="1764007" cy="1085257"/>
          </a:xfrm>
        </p:grpSpPr>
        <p:sp>
          <p:nvSpPr>
            <p:cNvPr id="44" name="TextBox 20"/>
            <p:cNvSpPr txBox="1"/>
            <p:nvPr/>
          </p:nvSpPr>
          <p:spPr bwMode="auto">
            <a:xfrm>
              <a:off x="6382171" y="5544512"/>
              <a:ext cx="1764007" cy="78670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1000" dirty="0">
                  <a:solidFill>
                    <a:schemeClr val="tx1">
                      <a:lumMod val="65000"/>
                      <a:lumOff val="35000"/>
                    </a:schemeClr>
                  </a:solidFill>
                  <a:latin typeface="+mn-ea"/>
                  <a:cs typeface="+mn-ea"/>
                </a:rPr>
                <a:t>单击此处添加段落文本单击此处添加段落文本单击此处添加段落文本单击此处添加</a:t>
              </a:r>
              <a:endParaRPr lang="zh-CN" altLang="en-US" sz="1000" dirty="0">
                <a:solidFill>
                  <a:schemeClr val="tx1">
                    <a:lumMod val="65000"/>
                    <a:lumOff val="35000"/>
                  </a:schemeClr>
                </a:solidFill>
                <a:latin typeface="+mn-ea"/>
                <a:cs typeface="+mn-ea"/>
              </a:endParaRPr>
            </a:p>
          </p:txBody>
        </p:sp>
        <p:sp>
          <p:nvSpPr>
            <p:cNvPr id="45" name="TextBox 17"/>
            <p:cNvSpPr txBox="1">
              <a:spLocks noChangeArrowheads="1"/>
            </p:cNvSpPr>
            <p:nvPr/>
          </p:nvSpPr>
          <p:spPr bwMode="auto">
            <a:xfrm>
              <a:off x="6382171" y="5245959"/>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tx1">
                      <a:lumMod val="65000"/>
                      <a:lumOff val="35000"/>
                    </a:schemeClr>
                  </a:solidFill>
                  <a:latin typeface="+mn-ea"/>
                  <a:cs typeface="+mn-ea"/>
                </a:rPr>
                <a:t>添加标题</a:t>
              </a:r>
              <a:endParaRPr lang="zh-CN" altLang="en-US" sz="1600" dirty="0">
                <a:solidFill>
                  <a:schemeClr val="tx1">
                    <a:lumMod val="65000"/>
                    <a:lumOff val="35000"/>
                  </a:schemeClr>
                </a:solidFill>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childTnLst>
                          </p:cTn>
                        </p:par>
                        <p:par>
                          <p:cTn id="11" fill="hold">
                            <p:stCondLst>
                              <p:cond delay="1350"/>
                            </p:stCondLst>
                            <p:childTnLst>
                              <p:par>
                                <p:cTn id="12" presetID="53" presetClass="entr" presetSubtype="16"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childTnLst>
                          </p:cTn>
                        </p:par>
                        <p:par>
                          <p:cTn id="17" fill="hold">
                            <p:stCondLst>
                              <p:cond delay="1850"/>
                            </p:stCondLst>
                            <p:childTnLst>
                              <p:par>
                                <p:cTn id="18" presetID="26" presetClass="emph" presetSubtype="0" fill="hold" nodeType="afterEffect">
                                  <p:stCondLst>
                                    <p:cond delay="0"/>
                                  </p:stCondLst>
                                  <p:childTnLst>
                                    <p:animEffect transition="out" filter="fade">
                                      <p:cBhvr>
                                        <p:cTn id="19" dur="500" tmFilter="0, 0; .2, .5; .8, .5; 1, 0"/>
                                        <p:tgtEl>
                                          <p:spTgt spid="27"/>
                                        </p:tgtEl>
                                      </p:cBhvr>
                                    </p:animEffect>
                                    <p:animScale>
                                      <p:cBhvr>
                                        <p:cTn id="20" dur="250" autoRev="1" fill="hold"/>
                                        <p:tgtEl>
                                          <p:spTgt spid="27"/>
                                        </p:tgtEl>
                                      </p:cBhvr>
                                      <p:by x="105000" y="105000"/>
                                    </p:animScale>
                                  </p:childTnLst>
                                </p:cTn>
                              </p:par>
                            </p:childTnLst>
                          </p:cTn>
                        </p:par>
                        <p:par>
                          <p:cTn id="21" fill="hold">
                            <p:stCondLst>
                              <p:cond delay="2350"/>
                            </p:stCondLst>
                            <p:childTnLst>
                              <p:par>
                                <p:cTn id="22" presetID="2" presetClass="entr" presetSubtype="8"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additive="base">
                                        <p:cTn id="24" dur="500" fill="hold"/>
                                        <p:tgtEl>
                                          <p:spTgt spid="37"/>
                                        </p:tgtEl>
                                        <p:attrNameLst>
                                          <p:attrName>ppt_x</p:attrName>
                                        </p:attrNameLst>
                                      </p:cBhvr>
                                      <p:tavLst>
                                        <p:tav tm="0">
                                          <p:val>
                                            <p:strVal val="0-#ppt_w/2"/>
                                          </p:val>
                                        </p:tav>
                                        <p:tav tm="100000">
                                          <p:val>
                                            <p:strVal val="#ppt_x"/>
                                          </p:val>
                                        </p:tav>
                                      </p:tavLst>
                                    </p:anim>
                                    <p:anim calcmode="lin" valueType="num">
                                      <p:cBhvr additive="base">
                                        <p:cTn id="25" dur="500" fill="hold"/>
                                        <p:tgtEl>
                                          <p:spTgt spid="37"/>
                                        </p:tgtEl>
                                        <p:attrNameLst>
                                          <p:attrName>ppt_y</p:attrName>
                                        </p:attrNameLst>
                                      </p:cBhvr>
                                      <p:tavLst>
                                        <p:tav tm="0">
                                          <p:val>
                                            <p:strVal val="#ppt_y"/>
                                          </p:val>
                                        </p:tav>
                                        <p:tav tm="100000">
                                          <p:val>
                                            <p:strVal val="#ppt_y"/>
                                          </p:val>
                                        </p:tav>
                                      </p:tavLst>
                                    </p:anim>
                                  </p:childTnLst>
                                </p:cTn>
                              </p:par>
                            </p:childTnLst>
                          </p:cTn>
                        </p:par>
                        <p:par>
                          <p:cTn id="26" fill="hold">
                            <p:stCondLst>
                              <p:cond delay="2850"/>
                            </p:stCondLst>
                            <p:childTnLst>
                              <p:par>
                                <p:cTn id="27" presetID="2" presetClass="entr" presetSubtype="2" fill="hold" nodeType="after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500" fill="hold"/>
                                        <p:tgtEl>
                                          <p:spTgt spid="40"/>
                                        </p:tgtEl>
                                        <p:attrNameLst>
                                          <p:attrName>ppt_x</p:attrName>
                                        </p:attrNameLst>
                                      </p:cBhvr>
                                      <p:tavLst>
                                        <p:tav tm="0">
                                          <p:val>
                                            <p:strVal val="1+#ppt_w/2"/>
                                          </p:val>
                                        </p:tav>
                                        <p:tav tm="100000">
                                          <p:val>
                                            <p:strVal val="#ppt_x"/>
                                          </p:val>
                                        </p:tav>
                                      </p:tavLst>
                                    </p:anim>
                                    <p:anim calcmode="lin" valueType="num">
                                      <p:cBhvr additive="base">
                                        <p:cTn id="30" dur="500" fill="hold"/>
                                        <p:tgtEl>
                                          <p:spTgt spid="40"/>
                                        </p:tgtEl>
                                        <p:attrNameLst>
                                          <p:attrName>ppt_y</p:attrName>
                                        </p:attrNameLst>
                                      </p:cBhvr>
                                      <p:tavLst>
                                        <p:tav tm="0">
                                          <p:val>
                                            <p:strVal val="#ppt_y"/>
                                          </p:val>
                                        </p:tav>
                                        <p:tav tm="100000">
                                          <p:val>
                                            <p:strVal val="#ppt_y"/>
                                          </p:val>
                                        </p:tav>
                                      </p:tavLst>
                                    </p:anim>
                                  </p:childTnLst>
                                </p:cTn>
                              </p:par>
                            </p:childTnLst>
                          </p:cTn>
                        </p:par>
                        <p:par>
                          <p:cTn id="31" fill="hold">
                            <p:stCondLst>
                              <p:cond delay="3350"/>
                            </p:stCondLst>
                            <p:childTnLst>
                              <p:par>
                                <p:cTn id="32" presetID="2" presetClass="entr" presetSubtype="8"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additive="base">
                                        <p:cTn id="34" dur="500" fill="hold"/>
                                        <p:tgtEl>
                                          <p:spTgt spid="34"/>
                                        </p:tgtEl>
                                        <p:attrNameLst>
                                          <p:attrName>ppt_x</p:attrName>
                                        </p:attrNameLst>
                                      </p:cBhvr>
                                      <p:tavLst>
                                        <p:tav tm="0">
                                          <p:val>
                                            <p:strVal val="0-#ppt_w/2"/>
                                          </p:val>
                                        </p:tav>
                                        <p:tav tm="100000">
                                          <p:val>
                                            <p:strVal val="#ppt_x"/>
                                          </p:val>
                                        </p:tav>
                                      </p:tavLst>
                                    </p:anim>
                                    <p:anim calcmode="lin" valueType="num">
                                      <p:cBhvr additive="base">
                                        <p:cTn id="35" dur="500" fill="hold"/>
                                        <p:tgtEl>
                                          <p:spTgt spid="34"/>
                                        </p:tgtEl>
                                        <p:attrNameLst>
                                          <p:attrName>ppt_y</p:attrName>
                                        </p:attrNameLst>
                                      </p:cBhvr>
                                      <p:tavLst>
                                        <p:tav tm="0">
                                          <p:val>
                                            <p:strVal val="#ppt_y"/>
                                          </p:val>
                                        </p:tav>
                                        <p:tav tm="100000">
                                          <p:val>
                                            <p:strVal val="#ppt_y"/>
                                          </p:val>
                                        </p:tav>
                                      </p:tavLst>
                                    </p:anim>
                                  </p:childTnLst>
                                </p:cTn>
                              </p:par>
                            </p:childTnLst>
                          </p:cTn>
                        </p:par>
                        <p:par>
                          <p:cTn id="36" fill="hold">
                            <p:stCondLst>
                              <p:cond delay="3850"/>
                            </p:stCondLst>
                            <p:childTnLst>
                              <p:par>
                                <p:cTn id="37" presetID="2" presetClass="entr" presetSubtype="2"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fill="hold"/>
                                        <p:tgtEl>
                                          <p:spTgt spid="43"/>
                                        </p:tgtEl>
                                        <p:attrNameLst>
                                          <p:attrName>ppt_x</p:attrName>
                                        </p:attrNameLst>
                                      </p:cBhvr>
                                      <p:tavLst>
                                        <p:tav tm="0">
                                          <p:val>
                                            <p:strVal val="1+#ppt_w/2"/>
                                          </p:val>
                                        </p:tav>
                                        <p:tav tm="100000">
                                          <p:val>
                                            <p:strVal val="#ppt_x"/>
                                          </p:val>
                                        </p:tav>
                                      </p:tavLst>
                                    </p:anim>
                                    <p:anim calcmode="lin" valueType="num">
                                      <p:cBhvr additive="base">
                                        <p:cTn id="40"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2681790" y="267494"/>
            <a:ext cx="3780420" cy="346249"/>
          </a:xfrm>
          <a:prstGeom prst="rect">
            <a:avLst/>
          </a:prstGeom>
          <a:noFill/>
        </p:spPr>
        <p:txBody>
          <a:bodyPr wrap="square" lIns="68580" tIns="34290" rIns="68580" bIns="34290" rtlCol="0">
            <a:spAutoFit/>
          </a:bodyPr>
          <a:lstStyle/>
          <a:p>
            <a:pPr algn="ctr"/>
            <a:r>
              <a:rPr lang="zh-CN" altLang="en-US" dirty="0" smtClean="0">
                <a:latin typeface="+mn-ea"/>
                <a:cs typeface="+mn-ea"/>
              </a:rPr>
              <a:t>标题文字内容 </a:t>
            </a:r>
            <a:r>
              <a:rPr lang="en-US" altLang="zh-CN" sz="1400" dirty="0" smtClean="0">
                <a:latin typeface="+mn-ea"/>
                <a:cs typeface="+mn-ea"/>
              </a:rPr>
              <a:t>Add content</a:t>
            </a:r>
            <a:endParaRPr lang="zh-CN" altLang="en-US" sz="1400" dirty="0">
              <a:latin typeface="+mn-ea"/>
              <a:cs typeface="+mn-ea"/>
            </a:endParaRPr>
          </a:p>
        </p:txBody>
      </p:sp>
      <p:grpSp>
        <p:nvGrpSpPr>
          <p:cNvPr id="3" name="组合 2"/>
          <p:cNvGrpSpPr/>
          <p:nvPr/>
        </p:nvGrpSpPr>
        <p:grpSpPr>
          <a:xfrm>
            <a:off x="1331640" y="1491630"/>
            <a:ext cx="889612" cy="889613"/>
            <a:chOff x="1259632" y="1632045"/>
            <a:chExt cx="889612" cy="889612"/>
          </a:xfrm>
        </p:grpSpPr>
        <p:grpSp>
          <p:nvGrpSpPr>
            <p:cNvPr id="4" name="组合 3"/>
            <p:cNvGrpSpPr/>
            <p:nvPr/>
          </p:nvGrpSpPr>
          <p:grpSpPr>
            <a:xfrm>
              <a:off x="1259632" y="1632045"/>
              <a:ext cx="889612" cy="889612"/>
              <a:chOff x="1270483" y="1107811"/>
              <a:chExt cx="1048470" cy="1048470"/>
            </a:xfrm>
          </p:grpSpPr>
          <p:sp>
            <p:nvSpPr>
              <p:cNvPr id="6" name="椭圆 5"/>
              <p:cNvSpPr/>
              <p:nvPr/>
            </p:nvSpPr>
            <p:spPr>
              <a:xfrm>
                <a:off x="1362522" y="1199850"/>
                <a:ext cx="864392" cy="864391"/>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mn-ea"/>
                  <a:cs typeface="+mn-ea"/>
                </a:endParaRPr>
              </a:p>
            </p:txBody>
          </p:sp>
          <p:sp>
            <p:nvSpPr>
              <p:cNvPr id="7" name="椭圆 6"/>
              <p:cNvSpPr/>
              <p:nvPr/>
            </p:nvSpPr>
            <p:spPr>
              <a:xfrm>
                <a:off x="1270483" y="1107811"/>
                <a:ext cx="1048470" cy="1048470"/>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mn-ea"/>
                  <a:cs typeface="+mn-ea"/>
                </a:endParaRPr>
              </a:p>
            </p:txBody>
          </p:sp>
        </p:grpSp>
        <p:sp>
          <p:nvSpPr>
            <p:cNvPr id="5" name="TextBox 5"/>
            <p:cNvSpPr txBox="1"/>
            <p:nvPr/>
          </p:nvSpPr>
          <p:spPr>
            <a:xfrm flipH="1">
              <a:off x="1443007" y="1829087"/>
              <a:ext cx="628144" cy="508828"/>
            </a:xfrm>
            <a:prstGeom prst="rect">
              <a:avLst/>
            </a:prstGeom>
            <a:noFill/>
          </p:spPr>
          <p:txBody>
            <a:bodyPr wrap="square" lIns="77188" tIns="38594" rIns="77188" bIns="38594" rtlCol="0">
              <a:spAutoFit/>
            </a:bodyPr>
            <a:lstStyle/>
            <a:p>
              <a:r>
                <a:rPr lang="zh-CN" altLang="en-US" sz="1400" spc="300" dirty="0">
                  <a:solidFill>
                    <a:schemeClr val="bg1"/>
                  </a:solidFill>
                  <a:latin typeface="+mn-ea"/>
                  <a:cs typeface="+mn-ea"/>
                </a:rPr>
                <a:t>添加</a:t>
              </a:r>
              <a:endParaRPr lang="en-US" altLang="zh-CN" sz="1400" spc="300" dirty="0">
                <a:solidFill>
                  <a:schemeClr val="bg1"/>
                </a:solidFill>
                <a:latin typeface="+mn-ea"/>
                <a:cs typeface="+mn-ea"/>
              </a:endParaRPr>
            </a:p>
            <a:p>
              <a:r>
                <a:rPr lang="zh-CN" altLang="en-US" sz="1400" spc="300" dirty="0">
                  <a:solidFill>
                    <a:schemeClr val="bg1"/>
                  </a:solidFill>
                  <a:latin typeface="+mn-ea"/>
                  <a:cs typeface="+mn-ea"/>
                </a:rPr>
                <a:t>标题</a:t>
              </a:r>
              <a:endParaRPr lang="zh-CN" altLang="en-US" sz="1400" spc="300" dirty="0">
                <a:solidFill>
                  <a:schemeClr val="bg1"/>
                </a:solidFill>
                <a:latin typeface="+mn-ea"/>
                <a:cs typeface="+mn-ea"/>
              </a:endParaRPr>
            </a:p>
          </p:txBody>
        </p:sp>
      </p:grpSp>
      <p:grpSp>
        <p:nvGrpSpPr>
          <p:cNvPr id="8" name="组合 7"/>
          <p:cNvGrpSpPr/>
          <p:nvPr/>
        </p:nvGrpSpPr>
        <p:grpSpPr>
          <a:xfrm>
            <a:off x="1331640" y="2501543"/>
            <a:ext cx="889612" cy="889613"/>
            <a:chOff x="1259632" y="2641958"/>
            <a:chExt cx="889612" cy="889612"/>
          </a:xfrm>
        </p:grpSpPr>
        <p:grpSp>
          <p:nvGrpSpPr>
            <p:cNvPr id="9" name="组合 8"/>
            <p:cNvGrpSpPr/>
            <p:nvPr/>
          </p:nvGrpSpPr>
          <p:grpSpPr>
            <a:xfrm>
              <a:off x="1259632" y="2641958"/>
              <a:ext cx="889612" cy="889612"/>
              <a:chOff x="1270483" y="1107811"/>
              <a:chExt cx="1048470" cy="1048470"/>
            </a:xfrm>
          </p:grpSpPr>
          <p:sp>
            <p:nvSpPr>
              <p:cNvPr id="11" name="椭圆 10"/>
              <p:cNvSpPr/>
              <p:nvPr/>
            </p:nvSpPr>
            <p:spPr>
              <a:xfrm>
                <a:off x="1362523" y="1199851"/>
                <a:ext cx="864391" cy="864391"/>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mn-ea"/>
                  <a:cs typeface="+mn-ea"/>
                </a:endParaRPr>
              </a:p>
            </p:txBody>
          </p:sp>
          <p:sp>
            <p:nvSpPr>
              <p:cNvPr id="12" name="椭圆 11"/>
              <p:cNvSpPr/>
              <p:nvPr/>
            </p:nvSpPr>
            <p:spPr>
              <a:xfrm>
                <a:off x="1270483" y="1107811"/>
                <a:ext cx="1048470" cy="1048470"/>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mn-ea"/>
                  <a:cs typeface="+mn-ea"/>
                </a:endParaRPr>
              </a:p>
            </p:txBody>
          </p:sp>
        </p:grpSp>
        <p:sp>
          <p:nvSpPr>
            <p:cNvPr id="10" name="TextBox 10"/>
            <p:cNvSpPr txBox="1"/>
            <p:nvPr/>
          </p:nvSpPr>
          <p:spPr>
            <a:xfrm flipH="1">
              <a:off x="1443007" y="2839000"/>
              <a:ext cx="628144" cy="508828"/>
            </a:xfrm>
            <a:prstGeom prst="rect">
              <a:avLst/>
            </a:prstGeom>
            <a:noFill/>
          </p:spPr>
          <p:txBody>
            <a:bodyPr wrap="square" lIns="77188" tIns="38594" rIns="77188" bIns="38594" rtlCol="0">
              <a:spAutoFit/>
            </a:bodyPr>
            <a:lstStyle/>
            <a:p>
              <a:r>
                <a:rPr lang="zh-CN" altLang="en-US" sz="1400" spc="300" dirty="0">
                  <a:solidFill>
                    <a:schemeClr val="bg1"/>
                  </a:solidFill>
                  <a:latin typeface="+mn-ea"/>
                  <a:cs typeface="+mn-ea"/>
                </a:rPr>
                <a:t>添加</a:t>
              </a:r>
              <a:endParaRPr lang="en-US" altLang="zh-CN" sz="1400" spc="300" dirty="0">
                <a:solidFill>
                  <a:schemeClr val="bg1"/>
                </a:solidFill>
                <a:latin typeface="+mn-ea"/>
                <a:cs typeface="+mn-ea"/>
              </a:endParaRPr>
            </a:p>
            <a:p>
              <a:r>
                <a:rPr lang="zh-CN" altLang="en-US" sz="1400" spc="300" dirty="0">
                  <a:solidFill>
                    <a:schemeClr val="bg1"/>
                  </a:solidFill>
                  <a:latin typeface="+mn-ea"/>
                  <a:cs typeface="+mn-ea"/>
                </a:rPr>
                <a:t>标题</a:t>
              </a:r>
              <a:endParaRPr lang="zh-CN" altLang="en-US" sz="1400" spc="300" dirty="0">
                <a:solidFill>
                  <a:schemeClr val="bg1"/>
                </a:solidFill>
                <a:latin typeface="+mn-ea"/>
                <a:cs typeface="+mn-ea"/>
              </a:endParaRPr>
            </a:p>
          </p:txBody>
        </p:sp>
      </p:grpSp>
      <p:grpSp>
        <p:nvGrpSpPr>
          <p:cNvPr id="13" name="组合 12"/>
          <p:cNvGrpSpPr/>
          <p:nvPr/>
        </p:nvGrpSpPr>
        <p:grpSpPr>
          <a:xfrm>
            <a:off x="1331640" y="3511456"/>
            <a:ext cx="889612" cy="889613"/>
            <a:chOff x="1259632" y="3651870"/>
            <a:chExt cx="889612" cy="889612"/>
          </a:xfrm>
        </p:grpSpPr>
        <p:grpSp>
          <p:nvGrpSpPr>
            <p:cNvPr id="14" name="组合 13"/>
            <p:cNvGrpSpPr/>
            <p:nvPr/>
          </p:nvGrpSpPr>
          <p:grpSpPr>
            <a:xfrm>
              <a:off x="1259632" y="3651870"/>
              <a:ext cx="889612" cy="889612"/>
              <a:chOff x="1270483" y="1107811"/>
              <a:chExt cx="1048470" cy="1048470"/>
            </a:xfrm>
          </p:grpSpPr>
          <p:sp>
            <p:nvSpPr>
              <p:cNvPr id="16" name="椭圆 15"/>
              <p:cNvSpPr/>
              <p:nvPr/>
            </p:nvSpPr>
            <p:spPr>
              <a:xfrm>
                <a:off x="1362523" y="1199851"/>
                <a:ext cx="864391" cy="864391"/>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mn-ea"/>
                  <a:cs typeface="+mn-ea"/>
                </a:endParaRPr>
              </a:p>
            </p:txBody>
          </p:sp>
          <p:sp>
            <p:nvSpPr>
              <p:cNvPr id="17" name="椭圆 16"/>
              <p:cNvSpPr/>
              <p:nvPr/>
            </p:nvSpPr>
            <p:spPr>
              <a:xfrm>
                <a:off x="1270483" y="1107811"/>
                <a:ext cx="1048470" cy="1048470"/>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mn-ea"/>
                  <a:cs typeface="+mn-ea"/>
                </a:endParaRPr>
              </a:p>
            </p:txBody>
          </p:sp>
        </p:grpSp>
        <p:sp>
          <p:nvSpPr>
            <p:cNvPr id="15" name="TextBox 15"/>
            <p:cNvSpPr txBox="1"/>
            <p:nvPr/>
          </p:nvSpPr>
          <p:spPr>
            <a:xfrm flipH="1">
              <a:off x="1443006" y="3836299"/>
              <a:ext cx="628144" cy="508828"/>
            </a:xfrm>
            <a:prstGeom prst="rect">
              <a:avLst/>
            </a:prstGeom>
            <a:noFill/>
          </p:spPr>
          <p:txBody>
            <a:bodyPr wrap="square" lIns="77188" tIns="38594" rIns="77188" bIns="38594" rtlCol="0">
              <a:spAutoFit/>
            </a:bodyPr>
            <a:lstStyle/>
            <a:p>
              <a:r>
                <a:rPr lang="zh-CN" altLang="en-US" sz="1400" spc="300" dirty="0">
                  <a:solidFill>
                    <a:schemeClr val="bg1"/>
                  </a:solidFill>
                  <a:latin typeface="+mn-ea"/>
                  <a:cs typeface="+mn-ea"/>
                </a:rPr>
                <a:t>添加</a:t>
              </a:r>
              <a:endParaRPr lang="en-US" altLang="zh-CN" sz="1400" spc="300" dirty="0">
                <a:solidFill>
                  <a:schemeClr val="bg1"/>
                </a:solidFill>
                <a:latin typeface="+mn-ea"/>
                <a:cs typeface="+mn-ea"/>
              </a:endParaRPr>
            </a:p>
            <a:p>
              <a:r>
                <a:rPr lang="zh-CN" altLang="en-US" sz="1400" spc="300" dirty="0">
                  <a:solidFill>
                    <a:schemeClr val="bg1"/>
                  </a:solidFill>
                  <a:latin typeface="+mn-ea"/>
                  <a:cs typeface="+mn-ea"/>
                </a:rPr>
                <a:t>标题</a:t>
              </a:r>
              <a:endParaRPr lang="zh-CN" altLang="en-US" sz="1400" spc="300" dirty="0">
                <a:solidFill>
                  <a:schemeClr val="bg1"/>
                </a:solidFill>
                <a:latin typeface="+mn-ea"/>
                <a:cs typeface="+mn-ea"/>
              </a:endParaRPr>
            </a:p>
          </p:txBody>
        </p:sp>
      </p:grpSp>
      <p:grpSp>
        <p:nvGrpSpPr>
          <p:cNvPr id="18" name="组合 17"/>
          <p:cNvGrpSpPr/>
          <p:nvPr/>
        </p:nvGrpSpPr>
        <p:grpSpPr>
          <a:xfrm>
            <a:off x="2412016" y="1567238"/>
            <a:ext cx="5331811" cy="768722"/>
            <a:chOff x="4519204" y="1059582"/>
            <a:chExt cx="5331811" cy="768722"/>
          </a:xfrm>
        </p:grpSpPr>
        <p:sp>
          <p:nvSpPr>
            <p:cNvPr id="19" name="Rectangle 5"/>
            <p:cNvSpPr/>
            <p:nvPr/>
          </p:nvSpPr>
          <p:spPr bwMode="auto">
            <a:xfrm>
              <a:off x="4566793" y="1403841"/>
              <a:ext cx="5284222" cy="42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050" dirty="0">
                  <a:solidFill>
                    <a:schemeClr val="tx1">
                      <a:lumMod val="65000"/>
                      <a:lumOff val="35000"/>
                    </a:schemeClr>
                  </a:solidFill>
                  <a:latin typeface="+mn-ea"/>
                  <a:cs typeface="+mn-ea"/>
                </a:rPr>
                <a:t>点击输入简要文字内容，文字内容概括精炼，不用多余的文字修饰，言短意赅的说明该项内容</a:t>
              </a:r>
              <a:endParaRPr lang="en-US" altLang="zh-CN" sz="1050" dirty="0">
                <a:solidFill>
                  <a:schemeClr val="tx1">
                    <a:lumMod val="65000"/>
                    <a:lumOff val="35000"/>
                  </a:schemeClr>
                </a:solidFill>
                <a:latin typeface="+mn-ea"/>
                <a:cs typeface="+mn-ea"/>
                <a:sym typeface="Lato Light" charset="0"/>
              </a:endParaRPr>
            </a:p>
          </p:txBody>
        </p:sp>
        <p:sp>
          <p:nvSpPr>
            <p:cNvPr id="20" name="TextBox 20"/>
            <p:cNvSpPr txBox="1"/>
            <p:nvPr/>
          </p:nvSpPr>
          <p:spPr>
            <a:xfrm flipH="1">
              <a:off x="4519204" y="1059582"/>
              <a:ext cx="1655928" cy="363854"/>
            </a:xfrm>
            <a:prstGeom prst="rect">
              <a:avLst/>
            </a:prstGeom>
            <a:noFill/>
          </p:spPr>
          <p:txBody>
            <a:bodyPr wrap="square" lIns="77188" tIns="38594" rIns="77188" bIns="38594" rtlCol="0">
              <a:spAutoFit/>
            </a:bodyPr>
            <a:lstStyle/>
            <a:p>
              <a:pPr>
                <a:lnSpc>
                  <a:spcPct val="150000"/>
                </a:lnSpc>
                <a:defRPr/>
              </a:pPr>
              <a:r>
                <a:rPr lang="zh-CN" altLang="en-US" sz="1400" dirty="0">
                  <a:solidFill>
                    <a:schemeClr val="tx1">
                      <a:lumMod val="65000"/>
                      <a:lumOff val="35000"/>
                    </a:schemeClr>
                  </a:solidFill>
                  <a:latin typeface="+mn-ea"/>
                  <a:cs typeface="+mn-ea"/>
                </a:rPr>
                <a:t>添加标题内容</a:t>
              </a:r>
              <a:endParaRPr lang="zh-CN" altLang="en-US" sz="1400" dirty="0">
                <a:solidFill>
                  <a:schemeClr val="tx1">
                    <a:lumMod val="65000"/>
                    <a:lumOff val="35000"/>
                  </a:schemeClr>
                </a:solidFill>
                <a:latin typeface="+mn-ea"/>
                <a:cs typeface="+mn-ea"/>
              </a:endParaRPr>
            </a:p>
          </p:txBody>
        </p:sp>
      </p:grpSp>
      <p:grpSp>
        <p:nvGrpSpPr>
          <p:cNvPr id="21" name="组合 20"/>
          <p:cNvGrpSpPr/>
          <p:nvPr/>
        </p:nvGrpSpPr>
        <p:grpSpPr>
          <a:xfrm>
            <a:off x="2411760" y="2587033"/>
            <a:ext cx="5332067" cy="768722"/>
            <a:chOff x="4518948" y="1059582"/>
            <a:chExt cx="5332067" cy="768722"/>
          </a:xfrm>
        </p:grpSpPr>
        <p:sp>
          <p:nvSpPr>
            <p:cNvPr id="22" name="Rectangle 5"/>
            <p:cNvSpPr/>
            <p:nvPr/>
          </p:nvSpPr>
          <p:spPr bwMode="auto">
            <a:xfrm>
              <a:off x="4566793" y="1403841"/>
              <a:ext cx="5284222" cy="42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050" dirty="0">
                  <a:solidFill>
                    <a:schemeClr val="tx1">
                      <a:lumMod val="65000"/>
                      <a:lumOff val="35000"/>
                    </a:schemeClr>
                  </a:solidFill>
                  <a:latin typeface="+mn-ea"/>
                  <a:cs typeface="+mn-ea"/>
                </a:rPr>
                <a:t>点击输入简要文字内容，文字内容概括精炼，不用多余的文字修饰，言短意赅的说明该项内容</a:t>
              </a:r>
              <a:endParaRPr lang="en-US" altLang="zh-CN" sz="1050" dirty="0">
                <a:solidFill>
                  <a:schemeClr val="tx1">
                    <a:lumMod val="65000"/>
                    <a:lumOff val="35000"/>
                  </a:schemeClr>
                </a:solidFill>
                <a:latin typeface="+mn-ea"/>
                <a:cs typeface="+mn-ea"/>
                <a:sym typeface="Lato Light" charset="0"/>
              </a:endParaRPr>
            </a:p>
          </p:txBody>
        </p:sp>
        <p:sp>
          <p:nvSpPr>
            <p:cNvPr id="23" name="TextBox 23"/>
            <p:cNvSpPr txBox="1"/>
            <p:nvPr/>
          </p:nvSpPr>
          <p:spPr>
            <a:xfrm flipH="1">
              <a:off x="4518948" y="1059582"/>
              <a:ext cx="1655928" cy="353658"/>
            </a:xfrm>
            <a:prstGeom prst="rect">
              <a:avLst/>
            </a:prstGeom>
            <a:noFill/>
          </p:spPr>
          <p:txBody>
            <a:bodyPr wrap="square" lIns="77188" tIns="38594" rIns="77188" bIns="38594" rtlCol="0">
              <a:spAutoFit/>
            </a:bodyPr>
            <a:lstStyle/>
            <a:p>
              <a:pPr>
                <a:lnSpc>
                  <a:spcPct val="150000"/>
                </a:lnSpc>
                <a:defRPr/>
              </a:pPr>
              <a:r>
                <a:rPr lang="zh-CN" altLang="en-US" sz="1350" dirty="0">
                  <a:solidFill>
                    <a:schemeClr val="tx1">
                      <a:lumMod val="65000"/>
                      <a:lumOff val="35000"/>
                    </a:schemeClr>
                  </a:solidFill>
                  <a:latin typeface="+mn-ea"/>
                  <a:cs typeface="+mn-ea"/>
                </a:rPr>
                <a:t>添加标题内容</a:t>
              </a:r>
              <a:endParaRPr lang="zh-CN" altLang="en-US" sz="1350" dirty="0">
                <a:solidFill>
                  <a:schemeClr val="tx1">
                    <a:lumMod val="65000"/>
                    <a:lumOff val="35000"/>
                  </a:schemeClr>
                </a:solidFill>
                <a:latin typeface="+mn-ea"/>
                <a:cs typeface="+mn-ea"/>
              </a:endParaRPr>
            </a:p>
          </p:txBody>
        </p:sp>
      </p:grpSp>
      <p:grpSp>
        <p:nvGrpSpPr>
          <p:cNvPr id="24" name="组合 23"/>
          <p:cNvGrpSpPr/>
          <p:nvPr/>
        </p:nvGrpSpPr>
        <p:grpSpPr>
          <a:xfrm>
            <a:off x="2411760" y="3606828"/>
            <a:ext cx="5332067" cy="768722"/>
            <a:chOff x="4518948" y="1059582"/>
            <a:chExt cx="5332067" cy="768722"/>
          </a:xfrm>
        </p:grpSpPr>
        <p:sp>
          <p:nvSpPr>
            <p:cNvPr id="25" name="Rectangle 5"/>
            <p:cNvSpPr/>
            <p:nvPr/>
          </p:nvSpPr>
          <p:spPr bwMode="auto">
            <a:xfrm>
              <a:off x="4566793" y="1403841"/>
              <a:ext cx="5284222" cy="42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050" dirty="0">
                  <a:solidFill>
                    <a:schemeClr val="tx1">
                      <a:lumMod val="65000"/>
                      <a:lumOff val="35000"/>
                    </a:schemeClr>
                  </a:solidFill>
                  <a:latin typeface="+mn-ea"/>
                  <a:cs typeface="+mn-ea"/>
                </a:rPr>
                <a:t>点击输入简要文字内容，文字内容概括精炼，不用多余的文字修饰，言短意赅的说明该项内容</a:t>
              </a:r>
              <a:endParaRPr lang="en-US" altLang="zh-CN" sz="1050" dirty="0">
                <a:solidFill>
                  <a:schemeClr val="tx1">
                    <a:lumMod val="65000"/>
                    <a:lumOff val="35000"/>
                  </a:schemeClr>
                </a:solidFill>
                <a:latin typeface="+mn-ea"/>
                <a:cs typeface="+mn-ea"/>
                <a:sym typeface="Lato Light" charset="0"/>
              </a:endParaRPr>
            </a:p>
          </p:txBody>
        </p:sp>
        <p:sp>
          <p:nvSpPr>
            <p:cNvPr id="26" name="TextBox 26"/>
            <p:cNvSpPr txBox="1"/>
            <p:nvPr/>
          </p:nvSpPr>
          <p:spPr>
            <a:xfrm flipH="1">
              <a:off x="4518948" y="1059582"/>
              <a:ext cx="1655928" cy="353658"/>
            </a:xfrm>
            <a:prstGeom prst="rect">
              <a:avLst/>
            </a:prstGeom>
            <a:noFill/>
          </p:spPr>
          <p:txBody>
            <a:bodyPr wrap="square" lIns="77188" tIns="38594" rIns="77188" bIns="38594" rtlCol="0">
              <a:spAutoFit/>
            </a:bodyPr>
            <a:lstStyle/>
            <a:p>
              <a:pPr>
                <a:lnSpc>
                  <a:spcPct val="150000"/>
                </a:lnSpc>
                <a:defRPr/>
              </a:pPr>
              <a:r>
                <a:rPr lang="zh-CN" altLang="en-US" sz="1350" dirty="0">
                  <a:solidFill>
                    <a:schemeClr val="tx1">
                      <a:lumMod val="65000"/>
                      <a:lumOff val="35000"/>
                    </a:schemeClr>
                  </a:solidFill>
                  <a:latin typeface="+mn-ea"/>
                  <a:cs typeface="+mn-ea"/>
                </a:rPr>
                <a:t>添加标题内容</a:t>
              </a:r>
              <a:endParaRPr lang="zh-CN" altLang="en-US" sz="1350" dirty="0">
                <a:solidFill>
                  <a:schemeClr val="tx1">
                    <a:lumMod val="65000"/>
                    <a:lumOff val="35000"/>
                  </a:schemeClr>
                </a:solidFill>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childTnLst>
                          </p:cTn>
                        </p:par>
                        <p:par>
                          <p:cTn id="11" fill="hold">
                            <p:stCondLst>
                              <p:cond delay="1350"/>
                            </p:stCondLst>
                            <p:childTnLst>
                              <p:par>
                                <p:cTn id="12" presetID="21" presetClass="entr" presetSubtype="1"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500"/>
                                        <p:tgtEl>
                                          <p:spTgt spid="3"/>
                                        </p:tgtEl>
                                      </p:cBhvr>
                                    </p:animEffect>
                                  </p:childTnLst>
                                </p:cTn>
                              </p:par>
                            </p:childTnLst>
                          </p:cTn>
                        </p:par>
                        <p:par>
                          <p:cTn id="15" fill="hold">
                            <p:stCondLst>
                              <p:cond delay="1850"/>
                            </p:stCondLst>
                            <p:childTnLst>
                              <p:par>
                                <p:cTn id="16" presetID="22" presetClass="entr" presetSubtype="8"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par>
                          <p:cTn id="19" fill="hold">
                            <p:stCondLst>
                              <p:cond delay="2350"/>
                            </p:stCondLst>
                            <p:childTnLst>
                              <p:par>
                                <p:cTn id="20" presetID="21" presetClass="entr" presetSubtype="1"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heel(1)">
                                      <p:cBhvr>
                                        <p:cTn id="22" dur="500"/>
                                        <p:tgtEl>
                                          <p:spTgt spid="8"/>
                                        </p:tgtEl>
                                      </p:cBhvr>
                                    </p:animEffect>
                                  </p:childTnLst>
                                </p:cTn>
                              </p:par>
                            </p:childTnLst>
                          </p:cTn>
                        </p:par>
                        <p:par>
                          <p:cTn id="23" fill="hold">
                            <p:stCondLst>
                              <p:cond delay="2850"/>
                            </p:stCondLst>
                            <p:childTnLst>
                              <p:par>
                                <p:cTn id="24" presetID="22" presetClass="entr" presetSubtype="8"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left)">
                                      <p:cBhvr>
                                        <p:cTn id="26" dur="500"/>
                                        <p:tgtEl>
                                          <p:spTgt spid="21"/>
                                        </p:tgtEl>
                                      </p:cBhvr>
                                    </p:animEffect>
                                  </p:childTnLst>
                                </p:cTn>
                              </p:par>
                            </p:childTnLst>
                          </p:cTn>
                        </p:par>
                        <p:par>
                          <p:cTn id="27" fill="hold">
                            <p:stCondLst>
                              <p:cond delay="3350"/>
                            </p:stCondLst>
                            <p:childTnLst>
                              <p:par>
                                <p:cTn id="28" presetID="21" presetClass="entr" presetSubtype="1"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heel(1)">
                                      <p:cBhvr>
                                        <p:cTn id="30" dur="500"/>
                                        <p:tgtEl>
                                          <p:spTgt spid="13"/>
                                        </p:tgtEl>
                                      </p:cBhvr>
                                    </p:animEffect>
                                  </p:childTnLst>
                                </p:cTn>
                              </p:par>
                            </p:childTnLst>
                          </p:cTn>
                        </p:par>
                        <p:par>
                          <p:cTn id="31" fill="hold">
                            <p:stCondLst>
                              <p:cond delay="3850"/>
                            </p:stCondLst>
                            <p:childTnLst>
                              <p:par>
                                <p:cTn id="32" presetID="22" presetClass="entr" presetSubtype="8"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2681790" y="267494"/>
            <a:ext cx="3780420" cy="346249"/>
          </a:xfrm>
          <a:prstGeom prst="rect">
            <a:avLst/>
          </a:prstGeom>
          <a:noFill/>
        </p:spPr>
        <p:txBody>
          <a:bodyPr wrap="square" lIns="68580" tIns="34290" rIns="68580" bIns="34290" rtlCol="0">
            <a:spAutoFit/>
          </a:bodyPr>
          <a:lstStyle/>
          <a:p>
            <a:pPr algn="ctr"/>
            <a:r>
              <a:rPr lang="zh-CN" altLang="en-US" dirty="0" smtClean="0">
                <a:latin typeface="+mn-ea"/>
                <a:cs typeface="+mn-ea"/>
              </a:rPr>
              <a:t>标题文字内容 </a:t>
            </a:r>
            <a:r>
              <a:rPr lang="en-US" altLang="zh-CN" sz="1400" dirty="0" smtClean="0">
                <a:latin typeface="+mn-ea"/>
                <a:cs typeface="+mn-ea"/>
              </a:rPr>
              <a:t>Add content</a:t>
            </a:r>
            <a:endParaRPr lang="zh-CN" altLang="en-US" sz="1400" dirty="0">
              <a:latin typeface="+mn-ea"/>
              <a:cs typeface="+mn-ea"/>
            </a:endParaRPr>
          </a:p>
        </p:txBody>
      </p:sp>
      <p:sp>
        <p:nvSpPr>
          <p:cNvPr id="3" name="TextBox 22"/>
          <p:cNvSpPr txBox="1"/>
          <p:nvPr/>
        </p:nvSpPr>
        <p:spPr>
          <a:xfrm>
            <a:off x="791088" y="1678216"/>
            <a:ext cx="2152140" cy="709425"/>
          </a:xfrm>
          <a:prstGeom prst="rect">
            <a:avLst/>
          </a:prstGeom>
          <a:noFill/>
        </p:spPr>
        <p:txBody>
          <a:bodyPr wrap="square" lIns="68580" tIns="34290" rIns="68580" bIns="34290" rtlCol="0">
            <a:spAutoFit/>
          </a:bodyPr>
          <a:lstStyle/>
          <a:p>
            <a:pPr algn="r">
              <a:lnSpc>
                <a:spcPct val="130000"/>
              </a:lnSpc>
            </a:pPr>
            <a:r>
              <a:rPr lang="zh-CN" altLang="en-US" sz="800" dirty="0">
                <a:solidFill>
                  <a:schemeClr val="tx1">
                    <a:lumMod val="65000"/>
                    <a:lumOff val="35000"/>
                  </a:schemeClr>
                </a:solidFill>
                <a:latin typeface="+mn-ea"/>
                <a:cs typeface="+mn-ea"/>
              </a:rPr>
              <a:t>您的内容打在这里，或者通过复制您的文本后，在此框中选择粘贴，并选择只保留文字。您的内容打在这里，或者通过复制您的文本后，在此框中选择粘贴。</a:t>
            </a:r>
            <a:endParaRPr lang="zh-CN" altLang="en-US" sz="800" dirty="0">
              <a:solidFill>
                <a:schemeClr val="tx1">
                  <a:lumMod val="65000"/>
                  <a:lumOff val="35000"/>
                </a:schemeClr>
              </a:solidFill>
              <a:latin typeface="+mn-ea"/>
              <a:cs typeface="+mn-ea"/>
            </a:endParaRPr>
          </a:p>
        </p:txBody>
      </p:sp>
      <p:sp>
        <p:nvSpPr>
          <p:cNvPr id="4" name="TextBox 23"/>
          <p:cNvSpPr txBox="1"/>
          <p:nvPr/>
        </p:nvSpPr>
        <p:spPr>
          <a:xfrm>
            <a:off x="6300417" y="1678216"/>
            <a:ext cx="2152140" cy="709425"/>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65000"/>
                    <a:lumOff val="35000"/>
                  </a:schemeClr>
                </a:solidFill>
                <a:latin typeface="+mn-ea"/>
                <a:cs typeface="+mn-ea"/>
              </a:rPr>
              <a:t>您的内容打在这里，或者通过复制您的文本后，在此框中选择粘贴，并选择只保留文字。您的内容打在这里，或者通过复制您的文本后，在此框中选择粘贴。</a:t>
            </a:r>
            <a:endParaRPr lang="zh-CN" altLang="en-US" sz="800" dirty="0">
              <a:solidFill>
                <a:schemeClr val="tx1">
                  <a:lumMod val="65000"/>
                  <a:lumOff val="35000"/>
                </a:schemeClr>
              </a:solidFill>
              <a:latin typeface="+mn-ea"/>
              <a:cs typeface="+mn-ea"/>
            </a:endParaRPr>
          </a:p>
        </p:txBody>
      </p:sp>
      <p:sp>
        <p:nvSpPr>
          <p:cNvPr id="5" name="TextBox 24"/>
          <p:cNvSpPr txBox="1"/>
          <p:nvPr/>
        </p:nvSpPr>
        <p:spPr>
          <a:xfrm>
            <a:off x="791088" y="3235703"/>
            <a:ext cx="2152140" cy="709425"/>
          </a:xfrm>
          <a:prstGeom prst="rect">
            <a:avLst/>
          </a:prstGeom>
          <a:noFill/>
        </p:spPr>
        <p:txBody>
          <a:bodyPr wrap="square" lIns="68580" tIns="34290" rIns="68580" bIns="34290" rtlCol="0">
            <a:spAutoFit/>
          </a:bodyPr>
          <a:lstStyle/>
          <a:p>
            <a:pPr algn="r">
              <a:lnSpc>
                <a:spcPct val="130000"/>
              </a:lnSpc>
            </a:pPr>
            <a:r>
              <a:rPr lang="zh-CN" altLang="en-US" sz="800" dirty="0">
                <a:solidFill>
                  <a:schemeClr val="tx1">
                    <a:lumMod val="65000"/>
                    <a:lumOff val="35000"/>
                  </a:schemeClr>
                </a:solidFill>
                <a:latin typeface="+mn-ea"/>
                <a:cs typeface="+mn-ea"/>
              </a:rPr>
              <a:t>您的内容打在这里，或者通过复制您的文本后，在此框中选择粘贴，并选择只保留文字。您的内容打在这里，或者通过复制您的文本后，在此框中选择粘贴。</a:t>
            </a:r>
            <a:endParaRPr lang="zh-CN" altLang="en-US" sz="800" dirty="0">
              <a:solidFill>
                <a:schemeClr val="tx1">
                  <a:lumMod val="65000"/>
                  <a:lumOff val="35000"/>
                </a:schemeClr>
              </a:solidFill>
              <a:latin typeface="+mn-ea"/>
              <a:cs typeface="+mn-ea"/>
            </a:endParaRPr>
          </a:p>
        </p:txBody>
      </p:sp>
      <p:sp>
        <p:nvSpPr>
          <p:cNvPr id="6" name="TextBox 25"/>
          <p:cNvSpPr txBox="1"/>
          <p:nvPr/>
        </p:nvSpPr>
        <p:spPr>
          <a:xfrm>
            <a:off x="6300417" y="3235703"/>
            <a:ext cx="2152140" cy="709425"/>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65000"/>
                    <a:lumOff val="35000"/>
                  </a:schemeClr>
                </a:solidFill>
                <a:latin typeface="+mn-ea"/>
                <a:cs typeface="+mn-ea"/>
              </a:rPr>
              <a:t>您的内容打在这里，或者通过复制您的文本后，在此框中选择粘贴，并选择只保留文字。您的内容打在这里，或者通过复制您的文本后，在此框中选择粘贴。</a:t>
            </a:r>
            <a:endParaRPr lang="zh-CN" altLang="en-US" sz="800" dirty="0">
              <a:solidFill>
                <a:schemeClr val="tx1">
                  <a:lumMod val="65000"/>
                  <a:lumOff val="35000"/>
                </a:schemeClr>
              </a:solidFill>
              <a:latin typeface="+mn-ea"/>
              <a:cs typeface="+mn-ea"/>
            </a:endParaRPr>
          </a:p>
        </p:txBody>
      </p:sp>
      <p:grpSp>
        <p:nvGrpSpPr>
          <p:cNvPr id="7" name="组合 6"/>
          <p:cNvGrpSpPr/>
          <p:nvPr/>
        </p:nvGrpSpPr>
        <p:grpSpPr>
          <a:xfrm>
            <a:off x="3969791" y="2215117"/>
            <a:ext cx="567456" cy="567383"/>
            <a:chOff x="3570825" y="3196716"/>
            <a:chExt cx="756510" cy="756510"/>
          </a:xfrm>
          <a:solidFill>
            <a:srgbClr val="F0EFEC"/>
          </a:solidFill>
          <a:effectLst/>
        </p:grpSpPr>
        <p:sp>
          <p:nvSpPr>
            <p:cNvPr id="8" name="泪滴形 7"/>
            <p:cNvSpPr/>
            <p:nvPr/>
          </p:nvSpPr>
          <p:spPr>
            <a:xfrm rot="5400000">
              <a:off x="3570825" y="3196716"/>
              <a:ext cx="756510" cy="756510"/>
            </a:xfrm>
            <a:prstGeom prst="teardrop">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chemeClr val="tx1">
                    <a:lumMod val="65000"/>
                    <a:lumOff val="35000"/>
                  </a:schemeClr>
                </a:solidFill>
                <a:cs typeface="+mn-ea"/>
              </a:endParaRPr>
            </a:p>
          </p:txBody>
        </p:sp>
        <p:sp>
          <p:nvSpPr>
            <p:cNvPr id="9" name="TextBox 28"/>
            <p:cNvSpPr txBox="1"/>
            <p:nvPr/>
          </p:nvSpPr>
          <p:spPr>
            <a:xfrm>
              <a:off x="3710583" y="3328751"/>
              <a:ext cx="476993" cy="492442"/>
            </a:xfrm>
            <a:prstGeom prst="rect">
              <a:avLst/>
            </a:prstGeom>
            <a:noFill/>
            <a:ln>
              <a:noFill/>
            </a:ln>
          </p:spPr>
          <p:txBody>
            <a:bodyPr wrap="none" rtlCol="0" anchor="ctr">
              <a:spAutoFit/>
            </a:bodyPr>
            <a:lstStyle/>
            <a:p>
              <a:pPr algn="ctr"/>
              <a:r>
                <a:rPr lang="en-US" altLang="zh-CN" b="1" dirty="0" smtClean="0">
                  <a:solidFill>
                    <a:schemeClr val="bg1"/>
                  </a:solidFill>
                  <a:latin typeface="+mn-ea"/>
                  <a:cs typeface="+mn-ea"/>
                </a:rPr>
                <a:t>A</a:t>
              </a:r>
              <a:endParaRPr lang="zh-CN" altLang="en-US" b="1" dirty="0">
                <a:solidFill>
                  <a:schemeClr val="bg1"/>
                </a:solidFill>
                <a:latin typeface="+mn-ea"/>
                <a:cs typeface="+mn-ea"/>
              </a:endParaRPr>
            </a:p>
          </p:txBody>
        </p:sp>
      </p:grpSp>
      <p:grpSp>
        <p:nvGrpSpPr>
          <p:cNvPr id="10" name="组合 9"/>
          <p:cNvGrpSpPr/>
          <p:nvPr/>
        </p:nvGrpSpPr>
        <p:grpSpPr>
          <a:xfrm>
            <a:off x="4606744" y="2215117"/>
            <a:ext cx="567456" cy="567383"/>
            <a:chOff x="4419984" y="3196716"/>
            <a:chExt cx="756510" cy="756510"/>
          </a:xfrm>
          <a:solidFill>
            <a:srgbClr val="F0EFEC"/>
          </a:solidFill>
          <a:effectLst/>
        </p:grpSpPr>
        <p:sp>
          <p:nvSpPr>
            <p:cNvPr id="11" name="泪滴形 10"/>
            <p:cNvSpPr/>
            <p:nvPr/>
          </p:nvSpPr>
          <p:spPr>
            <a:xfrm rot="10800000">
              <a:off x="4419984" y="3196716"/>
              <a:ext cx="756510" cy="756510"/>
            </a:xfrm>
            <a:prstGeom prst="teardrop">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chemeClr val="tx1">
                    <a:lumMod val="65000"/>
                    <a:lumOff val="35000"/>
                  </a:schemeClr>
                </a:solidFill>
                <a:cs typeface="+mn-ea"/>
              </a:endParaRPr>
            </a:p>
          </p:txBody>
        </p:sp>
        <p:sp>
          <p:nvSpPr>
            <p:cNvPr id="12" name="TextBox 31"/>
            <p:cNvSpPr txBox="1"/>
            <p:nvPr/>
          </p:nvSpPr>
          <p:spPr>
            <a:xfrm>
              <a:off x="4570429" y="3328752"/>
              <a:ext cx="455621" cy="492442"/>
            </a:xfrm>
            <a:prstGeom prst="rect">
              <a:avLst/>
            </a:prstGeom>
            <a:noFill/>
            <a:ln>
              <a:noFill/>
            </a:ln>
          </p:spPr>
          <p:txBody>
            <a:bodyPr wrap="none" rtlCol="0" anchor="ctr">
              <a:spAutoFit/>
            </a:bodyPr>
            <a:lstStyle/>
            <a:p>
              <a:pPr algn="ctr"/>
              <a:r>
                <a:rPr lang="en-US" altLang="zh-CN" b="1" dirty="0">
                  <a:solidFill>
                    <a:schemeClr val="bg1"/>
                  </a:solidFill>
                  <a:latin typeface="+mn-ea"/>
                  <a:cs typeface="+mn-ea"/>
                </a:rPr>
                <a:t>B</a:t>
              </a:r>
              <a:endParaRPr lang="zh-CN" altLang="en-US" b="1" dirty="0">
                <a:solidFill>
                  <a:schemeClr val="bg1"/>
                </a:solidFill>
                <a:latin typeface="+mn-ea"/>
                <a:cs typeface="+mn-ea"/>
              </a:endParaRPr>
            </a:p>
          </p:txBody>
        </p:sp>
      </p:grpSp>
      <p:grpSp>
        <p:nvGrpSpPr>
          <p:cNvPr id="13" name="组合 12"/>
          <p:cNvGrpSpPr/>
          <p:nvPr/>
        </p:nvGrpSpPr>
        <p:grpSpPr>
          <a:xfrm>
            <a:off x="3969791" y="2853280"/>
            <a:ext cx="567456" cy="567383"/>
            <a:chOff x="3570825" y="4047600"/>
            <a:chExt cx="756510" cy="756510"/>
          </a:xfrm>
          <a:solidFill>
            <a:srgbClr val="F0EFEC"/>
          </a:solidFill>
          <a:effectLst/>
        </p:grpSpPr>
        <p:sp>
          <p:nvSpPr>
            <p:cNvPr id="14" name="泪滴形 13"/>
            <p:cNvSpPr/>
            <p:nvPr/>
          </p:nvSpPr>
          <p:spPr>
            <a:xfrm>
              <a:off x="3570825" y="4047600"/>
              <a:ext cx="756510" cy="756510"/>
            </a:xfrm>
            <a:prstGeom prst="teardrop">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chemeClr val="tx1">
                    <a:lumMod val="65000"/>
                    <a:lumOff val="35000"/>
                  </a:schemeClr>
                </a:solidFill>
                <a:cs typeface="+mn-ea"/>
              </a:endParaRPr>
            </a:p>
          </p:txBody>
        </p:sp>
        <p:sp>
          <p:nvSpPr>
            <p:cNvPr id="15" name="TextBox 54"/>
            <p:cNvSpPr txBox="1"/>
            <p:nvPr/>
          </p:nvSpPr>
          <p:spPr>
            <a:xfrm>
              <a:off x="3722337" y="4179633"/>
              <a:ext cx="453485" cy="492442"/>
            </a:xfrm>
            <a:prstGeom prst="rect">
              <a:avLst/>
            </a:prstGeom>
            <a:noFill/>
            <a:ln>
              <a:noFill/>
            </a:ln>
          </p:spPr>
          <p:txBody>
            <a:bodyPr wrap="none" rtlCol="0" anchor="ctr">
              <a:spAutoFit/>
            </a:bodyPr>
            <a:lstStyle/>
            <a:p>
              <a:pPr algn="ctr"/>
              <a:r>
                <a:rPr lang="en-US" altLang="zh-CN" b="1" dirty="0" smtClean="0">
                  <a:solidFill>
                    <a:schemeClr val="bg1"/>
                  </a:solidFill>
                  <a:latin typeface="+mn-ea"/>
                  <a:cs typeface="+mn-ea"/>
                </a:rPr>
                <a:t>C</a:t>
              </a:r>
              <a:endParaRPr lang="zh-CN" altLang="en-US" b="1" dirty="0">
                <a:solidFill>
                  <a:schemeClr val="bg1"/>
                </a:solidFill>
                <a:latin typeface="+mn-ea"/>
                <a:cs typeface="+mn-ea"/>
              </a:endParaRPr>
            </a:p>
          </p:txBody>
        </p:sp>
      </p:grpSp>
      <p:grpSp>
        <p:nvGrpSpPr>
          <p:cNvPr id="16" name="组合 15"/>
          <p:cNvGrpSpPr/>
          <p:nvPr/>
        </p:nvGrpSpPr>
        <p:grpSpPr>
          <a:xfrm>
            <a:off x="4606744" y="2853280"/>
            <a:ext cx="567456" cy="567383"/>
            <a:chOff x="4419984" y="4047600"/>
            <a:chExt cx="756510" cy="756510"/>
          </a:xfrm>
          <a:solidFill>
            <a:srgbClr val="F0EFEC"/>
          </a:solidFill>
          <a:effectLst/>
        </p:grpSpPr>
        <p:sp>
          <p:nvSpPr>
            <p:cNvPr id="17" name="泪滴形 16"/>
            <p:cNvSpPr/>
            <p:nvPr/>
          </p:nvSpPr>
          <p:spPr>
            <a:xfrm rot="16200000">
              <a:off x="4419984" y="4047600"/>
              <a:ext cx="756510" cy="756510"/>
            </a:xfrm>
            <a:prstGeom prst="teardrop">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chemeClr val="tx1">
                    <a:lumMod val="65000"/>
                    <a:lumOff val="35000"/>
                  </a:schemeClr>
                </a:solidFill>
                <a:cs typeface="+mn-ea"/>
              </a:endParaRPr>
            </a:p>
          </p:txBody>
        </p:sp>
        <p:sp>
          <p:nvSpPr>
            <p:cNvPr id="18" name="TextBox 57"/>
            <p:cNvSpPr txBox="1"/>
            <p:nvPr/>
          </p:nvSpPr>
          <p:spPr>
            <a:xfrm>
              <a:off x="4564016" y="4179633"/>
              <a:ext cx="468443" cy="492442"/>
            </a:xfrm>
            <a:prstGeom prst="rect">
              <a:avLst/>
            </a:prstGeom>
            <a:noFill/>
            <a:ln>
              <a:noFill/>
            </a:ln>
          </p:spPr>
          <p:txBody>
            <a:bodyPr wrap="none" rtlCol="0" anchor="ctr">
              <a:spAutoFit/>
            </a:bodyPr>
            <a:lstStyle/>
            <a:p>
              <a:pPr algn="ctr"/>
              <a:r>
                <a:rPr lang="en-US" altLang="zh-CN" b="1" dirty="0" smtClean="0">
                  <a:solidFill>
                    <a:schemeClr val="bg1"/>
                  </a:solidFill>
                  <a:latin typeface="+mn-ea"/>
                  <a:cs typeface="+mn-ea"/>
                </a:rPr>
                <a:t>D</a:t>
              </a:r>
              <a:endParaRPr lang="zh-CN" altLang="en-US" b="1" dirty="0">
                <a:solidFill>
                  <a:schemeClr val="bg1"/>
                </a:solidFill>
                <a:latin typeface="+mn-ea"/>
                <a:cs typeface="+mn-ea"/>
              </a:endParaRPr>
            </a:p>
          </p:txBody>
        </p:sp>
      </p:grpSp>
      <p:sp>
        <p:nvSpPr>
          <p:cNvPr id="19" name="椭圆 18"/>
          <p:cNvSpPr/>
          <p:nvPr/>
        </p:nvSpPr>
        <p:spPr>
          <a:xfrm>
            <a:off x="3129551" y="1480858"/>
            <a:ext cx="1102468" cy="1102323"/>
          </a:xfrm>
          <a:prstGeom prst="ellipse">
            <a:avLst/>
          </a:prstGeom>
          <a:solidFill>
            <a:schemeClr val="accent1"/>
          </a:solidFill>
          <a:ln w="38100">
            <a:noFill/>
          </a:ln>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dirty="0" smtClean="0">
                <a:solidFill>
                  <a:schemeClr val="bg1"/>
                </a:solidFill>
                <a:latin typeface="+mn-ea"/>
                <a:cs typeface="+mn-ea"/>
              </a:rPr>
              <a:t>添加</a:t>
            </a:r>
            <a:endParaRPr lang="en-US" altLang="zh-CN" dirty="0" smtClean="0">
              <a:solidFill>
                <a:schemeClr val="bg1"/>
              </a:solidFill>
              <a:latin typeface="+mn-ea"/>
              <a:cs typeface="+mn-ea"/>
            </a:endParaRPr>
          </a:p>
          <a:p>
            <a:pPr algn="ctr"/>
            <a:r>
              <a:rPr lang="zh-CN" altLang="en-US" dirty="0" smtClean="0">
                <a:solidFill>
                  <a:schemeClr val="bg1"/>
                </a:solidFill>
                <a:latin typeface="+mn-ea"/>
                <a:cs typeface="+mn-ea"/>
              </a:rPr>
              <a:t>标题</a:t>
            </a:r>
            <a:endParaRPr lang="zh-CN" altLang="en-US" dirty="0">
              <a:solidFill>
                <a:schemeClr val="bg1"/>
              </a:solidFill>
              <a:latin typeface="+mn-ea"/>
              <a:cs typeface="+mn-ea"/>
            </a:endParaRPr>
          </a:p>
        </p:txBody>
      </p:sp>
      <p:sp>
        <p:nvSpPr>
          <p:cNvPr id="20" name="椭圆 19"/>
          <p:cNvSpPr/>
          <p:nvPr/>
        </p:nvSpPr>
        <p:spPr>
          <a:xfrm>
            <a:off x="4911981" y="1480858"/>
            <a:ext cx="1102468" cy="1102323"/>
          </a:xfrm>
          <a:prstGeom prst="ellipse">
            <a:avLst/>
          </a:prstGeom>
          <a:solidFill>
            <a:schemeClr val="accent1"/>
          </a:solidFill>
          <a:ln w="38100">
            <a:noFill/>
          </a:ln>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dirty="0" smtClean="0">
                <a:solidFill>
                  <a:schemeClr val="bg1"/>
                </a:solidFill>
                <a:latin typeface="+mn-ea"/>
                <a:cs typeface="+mn-ea"/>
              </a:rPr>
              <a:t>添加</a:t>
            </a:r>
            <a:endParaRPr lang="en-US" altLang="zh-CN" dirty="0" smtClean="0">
              <a:solidFill>
                <a:schemeClr val="bg1"/>
              </a:solidFill>
              <a:latin typeface="+mn-ea"/>
              <a:cs typeface="+mn-ea"/>
            </a:endParaRPr>
          </a:p>
          <a:p>
            <a:pPr algn="ctr"/>
            <a:r>
              <a:rPr lang="zh-CN" altLang="en-US" dirty="0" smtClean="0">
                <a:solidFill>
                  <a:schemeClr val="bg1"/>
                </a:solidFill>
                <a:latin typeface="+mn-ea"/>
                <a:cs typeface="+mn-ea"/>
              </a:rPr>
              <a:t>标题</a:t>
            </a:r>
            <a:endParaRPr lang="zh-CN" altLang="en-US" dirty="0">
              <a:solidFill>
                <a:schemeClr val="bg1"/>
              </a:solidFill>
              <a:latin typeface="+mn-ea"/>
              <a:cs typeface="+mn-ea"/>
            </a:endParaRPr>
          </a:p>
        </p:txBody>
      </p:sp>
      <p:sp>
        <p:nvSpPr>
          <p:cNvPr id="21" name="椭圆 20"/>
          <p:cNvSpPr/>
          <p:nvPr/>
        </p:nvSpPr>
        <p:spPr>
          <a:xfrm>
            <a:off x="3129551" y="3035601"/>
            <a:ext cx="1102468" cy="1102323"/>
          </a:xfrm>
          <a:prstGeom prst="ellipse">
            <a:avLst/>
          </a:prstGeom>
          <a:solidFill>
            <a:schemeClr val="accent1"/>
          </a:solidFill>
          <a:ln w="38100">
            <a:noFill/>
          </a:ln>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dirty="0" smtClean="0">
                <a:solidFill>
                  <a:schemeClr val="bg1"/>
                </a:solidFill>
                <a:latin typeface="+mn-ea"/>
                <a:cs typeface="+mn-ea"/>
              </a:rPr>
              <a:t>添加</a:t>
            </a:r>
            <a:endParaRPr lang="en-US" altLang="zh-CN" dirty="0" smtClean="0">
              <a:solidFill>
                <a:schemeClr val="bg1"/>
              </a:solidFill>
              <a:latin typeface="+mn-ea"/>
              <a:cs typeface="+mn-ea"/>
            </a:endParaRPr>
          </a:p>
          <a:p>
            <a:pPr algn="ctr"/>
            <a:r>
              <a:rPr lang="zh-CN" altLang="en-US" dirty="0" smtClean="0">
                <a:solidFill>
                  <a:schemeClr val="bg1"/>
                </a:solidFill>
                <a:latin typeface="+mn-ea"/>
                <a:cs typeface="+mn-ea"/>
              </a:rPr>
              <a:t>标题</a:t>
            </a:r>
            <a:endParaRPr lang="zh-CN" altLang="en-US" dirty="0">
              <a:solidFill>
                <a:schemeClr val="bg1"/>
              </a:solidFill>
              <a:latin typeface="+mn-ea"/>
              <a:cs typeface="+mn-ea"/>
            </a:endParaRPr>
          </a:p>
        </p:txBody>
      </p:sp>
      <p:sp>
        <p:nvSpPr>
          <p:cNvPr id="22" name="椭圆 21"/>
          <p:cNvSpPr/>
          <p:nvPr/>
        </p:nvSpPr>
        <p:spPr>
          <a:xfrm>
            <a:off x="4911981" y="3035601"/>
            <a:ext cx="1102468" cy="1102323"/>
          </a:xfrm>
          <a:prstGeom prst="ellipse">
            <a:avLst/>
          </a:prstGeom>
          <a:solidFill>
            <a:schemeClr val="accent1"/>
          </a:solidFill>
          <a:ln w="38100">
            <a:noFill/>
          </a:ln>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dirty="0" smtClean="0">
                <a:solidFill>
                  <a:schemeClr val="bg1"/>
                </a:solidFill>
                <a:latin typeface="+mn-ea"/>
                <a:cs typeface="+mn-ea"/>
              </a:rPr>
              <a:t>添加</a:t>
            </a:r>
            <a:endParaRPr lang="en-US" altLang="zh-CN" dirty="0" smtClean="0">
              <a:solidFill>
                <a:schemeClr val="bg1"/>
              </a:solidFill>
              <a:latin typeface="+mn-ea"/>
              <a:cs typeface="+mn-ea"/>
            </a:endParaRPr>
          </a:p>
          <a:p>
            <a:pPr algn="ctr"/>
            <a:r>
              <a:rPr lang="zh-CN" altLang="en-US" dirty="0" smtClean="0">
                <a:solidFill>
                  <a:schemeClr val="bg1"/>
                </a:solidFill>
                <a:latin typeface="+mn-ea"/>
                <a:cs typeface="+mn-ea"/>
              </a:rPr>
              <a:t>标题</a:t>
            </a:r>
            <a:endParaRPr lang="zh-CN" altLang="en-US" dirty="0">
              <a:solidFill>
                <a:schemeClr val="bg1"/>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childTnLst>
                          </p:cTn>
                        </p:par>
                        <p:par>
                          <p:cTn id="11" fill="hold">
                            <p:stCondLst>
                              <p:cond delay="1350"/>
                            </p:stCondLst>
                            <p:childTnLst>
                              <p:par>
                                <p:cTn id="12" presetID="53" presetClass="entr" presetSubtype="16"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53" presetClass="entr" presetSubtype="16" fill="hold" nodeType="withEffect">
                                  <p:stCondLst>
                                    <p:cond delay="1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nodeType="withEffect">
                                  <p:stCondLst>
                                    <p:cond delay="20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par>
                                <p:cTn id="27" presetID="53" presetClass="entr" presetSubtype="16" fill="hold" nodeType="withEffect">
                                  <p:stCondLst>
                                    <p:cond delay="3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par>
                                <p:cTn id="32" presetID="23" presetClass="entr" presetSubtype="16" fill="hold" grpId="0" nodeType="withEffect">
                                  <p:stCondLst>
                                    <p:cond delay="500"/>
                                  </p:stCondLst>
                                  <p:childTnLst>
                                    <p:set>
                                      <p:cBhvr>
                                        <p:cTn id="33" dur="1" fill="hold">
                                          <p:stCondLst>
                                            <p:cond delay="0"/>
                                          </p:stCondLst>
                                        </p:cTn>
                                        <p:tgtEl>
                                          <p:spTgt spid="19"/>
                                        </p:tgtEl>
                                        <p:attrNameLst>
                                          <p:attrName>style.visibility</p:attrName>
                                        </p:attrNameLst>
                                      </p:cBhvr>
                                      <p:to>
                                        <p:strVal val="visible"/>
                                      </p:to>
                                    </p:set>
                                    <p:anim calcmode="lin" valueType="num">
                                      <p:cBhvr>
                                        <p:cTn id="34" dur="300" fill="hold"/>
                                        <p:tgtEl>
                                          <p:spTgt spid="19"/>
                                        </p:tgtEl>
                                        <p:attrNameLst>
                                          <p:attrName>ppt_w</p:attrName>
                                        </p:attrNameLst>
                                      </p:cBhvr>
                                      <p:tavLst>
                                        <p:tav tm="0">
                                          <p:val>
                                            <p:fltVal val="0"/>
                                          </p:val>
                                        </p:tav>
                                        <p:tav tm="100000">
                                          <p:val>
                                            <p:strVal val="#ppt_w"/>
                                          </p:val>
                                        </p:tav>
                                      </p:tavLst>
                                    </p:anim>
                                    <p:anim calcmode="lin" valueType="num">
                                      <p:cBhvr>
                                        <p:cTn id="35" dur="300" fill="hold"/>
                                        <p:tgtEl>
                                          <p:spTgt spid="19"/>
                                        </p:tgtEl>
                                        <p:attrNameLst>
                                          <p:attrName>ppt_h</p:attrName>
                                        </p:attrNameLst>
                                      </p:cBhvr>
                                      <p:tavLst>
                                        <p:tav tm="0">
                                          <p:val>
                                            <p:fltVal val="0"/>
                                          </p:val>
                                        </p:tav>
                                        <p:tav tm="100000">
                                          <p:val>
                                            <p:strVal val="#ppt_h"/>
                                          </p:val>
                                        </p:tav>
                                      </p:tavLst>
                                    </p:anim>
                                  </p:childTnLst>
                                </p:cTn>
                              </p:par>
                              <p:par>
                                <p:cTn id="36" presetID="6" presetClass="emph" presetSubtype="0" autoRev="1" fill="hold" grpId="1" nodeType="withEffect">
                                  <p:stCondLst>
                                    <p:cond delay="750"/>
                                  </p:stCondLst>
                                  <p:childTnLst>
                                    <p:animScale>
                                      <p:cBhvr>
                                        <p:cTn id="37" dur="200" fill="hold"/>
                                        <p:tgtEl>
                                          <p:spTgt spid="19"/>
                                        </p:tgtEl>
                                      </p:cBhvr>
                                      <p:by x="110000" y="110000"/>
                                    </p:animScale>
                                  </p:childTnLst>
                                </p:cTn>
                              </p:par>
                              <p:par>
                                <p:cTn id="38" presetID="23" presetClass="entr" presetSubtype="16" fill="hold" grpId="0" nodeType="withEffect">
                                  <p:stCondLst>
                                    <p:cond delay="750"/>
                                  </p:stCondLst>
                                  <p:childTnLst>
                                    <p:set>
                                      <p:cBhvr>
                                        <p:cTn id="39" dur="1" fill="hold">
                                          <p:stCondLst>
                                            <p:cond delay="0"/>
                                          </p:stCondLst>
                                        </p:cTn>
                                        <p:tgtEl>
                                          <p:spTgt spid="20"/>
                                        </p:tgtEl>
                                        <p:attrNameLst>
                                          <p:attrName>style.visibility</p:attrName>
                                        </p:attrNameLst>
                                      </p:cBhvr>
                                      <p:to>
                                        <p:strVal val="visible"/>
                                      </p:to>
                                    </p:set>
                                    <p:anim calcmode="lin" valueType="num">
                                      <p:cBhvr>
                                        <p:cTn id="40" dur="300" fill="hold"/>
                                        <p:tgtEl>
                                          <p:spTgt spid="20"/>
                                        </p:tgtEl>
                                        <p:attrNameLst>
                                          <p:attrName>ppt_w</p:attrName>
                                        </p:attrNameLst>
                                      </p:cBhvr>
                                      <p:tavLst>
                                        <p:tav tm="0">
                                          <p:val>
                                            <p:fltVal val="0"/>
                                          </p:val>
                                        </p:tav>
                                        <p:tav tm="100000">
                                          <p:val>
                                            <p:strVal val="#ppt_w"/>
                                          </p:val>
                                        </p:tav>
                                      </p:tavLst>
                                    </p:anim>
                                    <p:anim calcmode="lin" valueType="num">
                                      <p:cBhvr>
                                        <p:cTn id="41" dur="300" fill="hold"/>
                                        <p:tgtEl>
                                          <p:spTgt spid="20"/>
                                        </p:tgtEl>
                                        <p:attrNameLst>
                                          <p:attrName>ppt_h</p:attrName>
                                        </p:attrNameLst>
                                      </p:cBhvr>
                                      <p:tavLst>
                                        <p:tav tm="0">
                                          <p:val>
                                            <p:fltVal val="0"/>
                                          </p:val>
                                        </p:tav>
                                        <p:tav tm="100000">
                                          <p:val>
                                            <p:strVal val="#ppt_h"/>
                                          </p:val>
                                        </p:tav>
                                      </p:tavLst>
                                    </p:anim>
                                  </p:childTnLst>
                                </p:cTn>
                              </p:par>
                              <p:par>
                                <p:cTn id="42" presetID="6" presetClass="emph" presetSubtype="0" autoRev="1" fill="hold" grpId="1" nodeType="withEffect">
                                  <p:stCondLst>
                                    <p:cond delay="1000"/>
                                  </p:stCondLst>
                                  <p:childTnLst>
                                    <p:animScale>
                                      <p:cBhvr>
                                        <p:cTn id="43" dur="200" fill="hold"/>
                                        <p:tgtEl>
                                          <p:spTgt spid="20"/>
                                        </p:tgtEl>
                                      </p:cBhvr>
                                      <p:by x="110000" y="110000"/>
                                    </p:animScale>
                                  </p:childTnLst>
                                </p:cTn>
                              </p:par>
                              <p:par>
                                <p:cTn id="44" presetID="23" presetClass="entr" presetSubtype="16" fill="hold" grpId="0" nodeType="withEffect">
                                  <p:stCondLst>
                                    <p:cond delay="1000"/>
                                  </p:stCondLst>
                                  <p:childTnLst>
                                    <p:set>
                                      <p:cBhvr>
                                        <p:cTn id="45" dur="1" fill="hold">
                                          <p:stCondLst>
                                            <p:cond delay="0"/>
                                          </p:stCondLst>
                                        </p:cTn>
                                        <p:tgtEl>
                                          <p:spTgt spid="21"/>
                                        </p:tgtEl>
                                        <p:attrNameLst>
                                          <p:attrName>style.visibility</p:attrName>
                                        </p:attrNameLst>
                                      </p:cBhvr>
                                      <p:to>
                                        <p:strVal val="visible"/>
                                      </p:to>
                                    </p:set>
                                    <p:anim calcmode="lin" valueType="num">
                                      <p:cBhvr>
                                        <p:cTn id="46" dur="300" fill="hold"/>
                                        <p:tgtEl>
                                          <p:spTgt spid="21"/>
                                        </p:tgtEl>
                                        <p:attrNameLst>
                                          <p:attrName>ppt_w</p:attrName>
                                        </p:attrNameLst>
                                      </p:cBhvr>
                                      <p:tavLst>
                                        <p:tav tm="0">
                                          <p:val>
                                            <p:fltVal val="0"/>
                                          </p:val>
                                        </p:tav>
                                        <p:tav tm="100000">
                                          <p:val>
                                            <p:strVal val="#ppt_w"/>
                                          </p:val>
                                        </p:tav>
                                      </p:tavLst>
                                    </p:anim>
                                    <p:anim calcmode="lin" valueType="num">
                                      <p:cBhvr>
                                        <p:cTn id="47" dur="300" fill="hold"/>
                                        <p:tgtEl>
                                          <p:spTgt spid="21"/>
                                        </p:tgtEl>
                                        <p:attrNameLst>
                                          <p:attrName>ppt_h</p:attrName>
                                        </p:attrNameLst>
                                      </p:cBhvr>
                                      <p:tavLst>
                                        <p:tav tm="0">
                                          <p:val>
                                            <p:fltVal val="0"/>
                                          </p:val>
                                        </p:tav>
                                        <p:tav tm="100000">
                                          <p:val>
                                            <p:strVal val="#ppt_h"/>
                                          </p:val>
                                        </p:tav>
                                      </p:tavLst>
                                    </p:anim>
                                  </p:childTnLst>
                                </p:cTn>
                              </p:par>
                              <p:par>
                                <p:cTn id="48" presetID="6" presetClass="emph" presetSubtype="0" autoRev="1" fill="hold" grpId="1" nodeType="withEffect">
                                  <p:stCondLst>
                                    <p:cond delay="1250"/>
                                  </p:stCondLst>
                                  <p:childTnLst>
                                    <p:animScale>
                                      <p:cBhvr>
                                        <p:cTn id="49" dur="200" fill="hold"/>
                                        <p:tgtEl>
                                          <p:spTgt spid="21"/>
                                        </p:tgtEl>
                                      </p:cBhvr>
                                      <p:by x="110000" y="110000"/>
                                    </p:animScale>
                                  </p:childTnLst>
                                </p:cTn>
                              </p:par>
                              <p:par>
                                <p:cTn id="50" presetID="23" presetClass="entr" presetSubtype="16" fill="hold" grpId="0" nodeType="withEffect">
                                  <p:stCondLst>
                                    <p:cond delay="1250"/>
                                  </p:stCondLst>
                                  <p:childTnLst>
                                    <p:set>
                                      <p:cBhvr>
                                        <p:cTn id="51" dur="1" fill="hold">
                                          <p:stCondLst>
                                            <p:cond delay="0"/>
                                          </p:stCondLst>
                                        </p:cTn>
                                        <p:tgtEl>
                                          <p:spTgt spid="22"/>
                                        </p:tgtEl>
                                        <p:attrNameLst>
                                          <p:attrName>style.visibility</p:attrName>
                                        </p:attrNameLst>
                                      </p:cBhvr>
                                      <p:to>
                                        <p:strVal val="visible"/>
                                      </p:to>
                                    </p:set>
                                    <p:anim calcmode="lin" valueType="num">
                                      <p:cBhvr>
                                        <p:cTn id="52" dur="300" fill="hold"/>
                                        <p:tgtEl>
                                          <p:spTgt spid="22"/>
                                        </p:tgtEl>
                                        <p:attrNameLst>
                                          <p:attrName>ppt_w</p:attrName>
                                        </p:attrNameLst>
                                      </p:cBhvr>
                                      <p:tavLst>
                                        <p:tav tm="0">
                                          <p:val>
                                            <p:fltVal val="0"/>
                                          </p:val>
                                        </p:tav>
                                        <p:tav tm="100000">
                                          <p:val>
                                            <p:strVal val="#ppt_w"/>
                                          </p:val>
                                        </p:tav>
                                      </p:tavLst>
                                    </p:anim>
                                    <p:anim calcmode="lin" valueType="num">
                                      <p:cBhvr>
                                        <p:cTn id="53" dur="300" fill="hold"/>
                                        <p:tgtEl>
                                          <p:spTgt spid="22"/>
                                        </p:tgtEl>
                                        <p:attrNameLst>
                                          <p:attrName>ppt_h</p:attrName>
                                        </p:attrNameLst>
                                      </p:cBhvr>
                                      <p:tavLst>
                                        <p:tav tm="0">
                                          <p:val>
                                            <p:fltVal val="0"/>
                                          </p:val>
                                        </p:tav>
                                        <p:tav tm="100000">
                                          <p:val>
                                            <p:strVal val="#ppt_h"/>
                                          </p:val>
                                        </p:tav>
                                      </p:tavLst>
                                    </p:anim>
                                  </p:childTnLst>
                                </p:cTn>
                              </p:par>
                              <p:par>
                                <p:cTn id="54" presetID="6" presetClass="emph" presetSubtype="0" autoRev="1" fill="hold" grpId="1" nodeType="withEffect">
                                  <p:stCondLst>
                                    <p:cond delay="1500"/>
                                  </p:stCondLst>
                                  <p:childTnLst>
                                    <p:animScale>
                                      <p:cBhvr>
                                        <p:cTn id="55" dur="200" fill="hold"/>
                                        <p:tgtEl>
                                          <p:spTgt spid="22"/>
                                        </p:tgtEl>
                                      </p:cBhvr>
                                      <p:by x="110000" y="110000"/>
                                    </p:animScale>
                                  </p:childTnLst>
                                </p:cTn>
                              </p:par>
                            </p:childTnLst>
                          </p:cTn>
                        </p:par>
                        <p:par>
                          <p:cTn id="56" fill="hold">
                            <p:stCondLst>
                              <p:cond delay="1850"/>
                            </p:stCondLst>
                            <p:childTnLst>
                              <p:par>
                                <p:cTn id="57" presetID="2" presetClass="entr" presetSubtype="6" accel="100000" fill="hold" grpId="0" nodeType="after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additive="base">
                                        <p:cTn id="59" dur="500" fill="hold"/>
                                        <p:tgtEl>
                                          <p:spTgt spid="3"/>
                                        </p:tgtEl>
                                        <p:attrNameLst>
                                          <p:attrName>ppt_x</p:attrName>
                                        </p:attrNameLst>
                                      </p:cBhvr>
                                      <p:tavLst>
                                        <p:tav tm="0">
                                          <p:val>
                                            <p:strVal val="1+#ppt_w/2"/>
                                          </p:val>
                                        </p:tav>
                                        <p:tav tm="100000">
                                          <p:val>
                                            <p:strVal val="#ppt_x"/>
                                          </p:val>
                                        </p:tav>
                                      </p:tavLst>
                                    </p:anim>
                                    <p:anim calcmode="lin" valueType="num">
                                      <p:cBhvr additive="base">
                                        <p:cTn id="60" dur="500" fill="hold"/>
                                        <p:tgtEl>
                                          <p:spTgt spid="3"/>
                                        </p:tgtEl>
                                        <p:attrNameLst>
                                          <p:attrName>ppt_y</p:attrName>
                                        </p:attrNameLst>
                                      </p:cBhvr>
                                      <p:tavLst>
                                        <p:tav tm="0">
                                          <p:val>
                                            <p:strVal val="1+#ppt_h/2"/>
                                          </p:val>
                                        </p:tav>
                                        <p:tav tm="100000">
                                          <p:val>
                                            <p:strVal val="#ppt_y"/>
                                          </p:val>
                                        </p:tav>
                                      </p:tavLst>
                                    </p:anim>
                                  </p:childTnLst>
                                </p:cTn>
                              </p:par>
                              <p:par>
                                <p:cTn id="61" presetID="2" presetClass="entr" presetSubtype="12" accel="100000" fill="hold" grpId="0" nodeType="withEffect">
                                  <p:stCondLst>
                                    <p:cond delay="0"/>
                                  </p:stCondLst>
                                  <p:childTnLst>
                                    <p:set>
                                      <p:cBhvr>
                                        <p:cTn id="62" dur="1" fill="hold">
                                          <p:stCondLst>
                                            <p:cond delay="0"/>
                                          </p:stCondLst>
                                        </p:cTn>
                                        <p:tgtEl>
                                          <p:spTgt spid="4"/>
                                        </p:tgtEl>
                                        <p:attrNameLst>
                                          <p:attrName>style.visibility</p:attrName>
                                        </p:attrNameLst>
                                      </p:cBhvr>
                                      <p:to>
                                        <p:strVal val="visible"/>
                                      </p:to>
                                    </p:set>
                                    <p:anim calcmode="lin" valueType="num">
                                      <p:cBhvr additive="base">
                                        <p:cTn id="63" dur="500" fill="hold"/>
                                        <p:tgtEl>
                                          <p:spTgt spid="4"/>
                                        </p:tgtEl>
                                        <p:attrNameLst>
                                          <p:attrName>ppt_x</p:attrName>
                                        </p:attrNameLst>
                                      </p:cBhvr>
                                      <p:tavLst>
                                        <p:tav tm="0">
                                          <p:val>
                                            <p:strVal val="0-#ppt_w/2"/>
                                          </p:val>
                                        </p:tav>
                                        <p:tav tm="100000">
                                          <p:val>
                                            <p:strVal val="#ppt_x"/>
                                          </p:val>
                                        </p:tav>
                                      </p:tavLst>
                                    </p:anim>
                                    <p:anim calcmode="lin" valueType="num">
                                      <p:cBhvr additive="base">
                                        <p:cTn id="64" dur="500" fill="hold"/>
                                        <p:tgtEl>
                                          <p:spTgt spid="4"/>
                                        </p:tgtEl>
                                        <p:attrNameLst>
                                          <p:attrName>ppt_y</p:attrName>
                                        </p:attrNameLst>
                                      </p:cBhvr>
                                      <p:tavLst>
                                        <p:tav tm="0">
                                          <p:val>
                                            <p:strVal val="1+#ppt_h/2"/>
                                          </p:val>
                                        </p:tav>
                                        <p:tav tm="100000">
                                          <p:val>
                                            <p:strVal val="#ppt_y"/>
                                          </p:val>
                                        </p:tav>
                                      </p:tavLst>
                                    </p:anim>
                                  </p:childTnLst>
                                </p:cTn>
                              </p:par>
                              <p:par>
                                <p:cTn id="65" presetID="2" presetClass="entr" presetSubtype="3" accel="100000" fill="hold" grpId="0" nodeType="with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additive="base">
                                        <p:cTn id="67" dur="500" fill="hold"/>
                                        <p:tgtEl>
                                          <p:spTgt spid="5"/>
                                        </p:tgtEl>
                                        <p:attrNameLst>
                                          <p:attrName>ppt_x</p:attrName>
                                        </p:attrNameLst>
                                      </p:cBhvr>
                                      <p:tavLst>
                                        <p:tav tm="0">
                                          <p:val>
                                            <p:strVal val="1+#ppt_w/2"/>
                                          </p:val>
                                        </p:tav>
                                        <p:tav tm="100000">
                                          <p:val>
                                            <p:strVal val="#ppt_x"/>
                                          </p:val>
                                        </p:tav>
                                      </p:tavLst>
                                    </p:anim>
                                    <p:anim calcmode="lin" valueType="num">
                                      <p:cBhvr additive="base">
                                        <p:cTn id="68" dur="500" fill="hold"/>
                                        <p:tgtEl>
                                          <p:spTgt spid="5"/>
                                        </p:tgtEl>
                                        <p:attrNameLst>
                                          <p:attrName>ppt_y</p:attrName>
                                        </p:attrNameLst>
                                      </p:cBhvr>
                                      <p:tavLst>
                                        <p:tav tm="0">
                                          <p:val>
                                            <p:strVal val="0-#ppt_h/2"/>
                                          </p:val>
                                        </p:tav>
                                        <p:tav tm="100000">
                                          <p:val>
                                            <p:strVal val="#ppt_y"/>
                                          </p:val>
                                        </p:tav>
                                      </p:tavLst>
                                    </p:anim>
                                  </p:childTnLst>
                                </p:cTn>
                              </p:par>
                              <p:par>
                                <p:cTn id="69" presetID="2" presetClass="entr" presetSubtype="9" accel="100000"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500" fill="hold"/>
                                        <p:tgtEl>
                                          <p:spTgt spid="6"/>
                                        </p:tgtEl>
                                        <p:attrNameLst>
                                          <p:attrName>ppt_x</p:attrName>
                                        </p:attrNameLst>
                                      </p:cBhvr>
                                      <p:tavLst>
                                        <p:tav tm="0">
                                          <p:val>
                                            <p:strVal val="0-#ppt_w/2"/>
                                          </p:val>
                                        </p:tav>
                                        <p:tav tm="100000">
                                          <p:val>
                                            <p:strVal val="#ppt_x"/>
                                          </p:val>
                                        </p:tav>
                                      </p:tavLst>
                                    </p:anim>
                                    <p:anim calcmode="lin" valueType="num">
                                      <p:cBhvr additive="base">
                                        <p:cTn id="7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 grpId="0"/>
      <p:bldP spid="4" grpId="0"/>
      <p:bldP spid="5" grpId="0"/>
      <p:bldP spid="6" grpId="0"/>
      <p:bldP spid="19" grpId="0" animBg="1"/>
      <p:bldP spid="19" grpId="1" animBg="1"/>
      <p:bldP spid="20" grpId="0" animBg="1"/>
      <p:bldP spid="20" grpId="1" animBg="1"/>
      <p:bldP spid="21" grpId="0" animBg="1"/>
      <p:bldP spid="21" grpId="1" animBg="1"/>
      <p:bldP spid="22" grpId="0" animBg="1"/>
      <p:bldP spid="22"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2681790" y="267494"/>
            <a:ext cx="3780420" cy="346249"/>
          </a:xfrm>
          <a:prstGeom prst="rect">
            <a:avLst/>
          </a:prstGeom>
          <a:noFill/>
        </p:spPr>
        <p:txBody>
          <a:bodyPr wrap="square" lIns="68580" tIns="34290" rIns="68580" bIns="34290" rtlCol="0">
            <a:spAutoFit/>
          </a:bodyPr>
          <a:lstStyle/>
          <a:p>
            <a:pPr algn="ctr"/>
            <a:r>
              <a:rPr lang="zh-CN" altLang="en-US" dirty="0" smtClean="0">
                <a:latin typeface="+mn-ea"/>
                <a:cs typeface="+mn-ea"/>
              </a:rPr>
              <a:t>标题文字内容 </a:t>
            </a:r>
            <a:r>
              <a:rPr lang="en-US" altLang="zh-CN" sz="1400" dirty="0" smtClean="0">
                <a:latin typeface="+mn-ea"/>
                <a:cs typeface="+mn-ea"/>
              </a:rPr>
              <a:t>Add content</a:t>
            </a:r>
            <a:endParaRPr lang="zh-CN" altLang="en-US" sz="1400" dirty="0">
              <a:latin typeface="+mn-ea"/>
              <a:cs typeface="+mn-ea"/>
            </a:endParaRPr>
          </a:p>
        </p:txBody>
      </p:sp>
      <p:sp>
        <p:nvSpPr>
          <p:cNvPr id="3" name="Freeform 239"/>
          <p:cNvSpPr>
            <a:spLocks noEditPoints="1" noChangeArrowheads="1"/>
          </p:cNvSpPr>
          <p:nvPr/>
        </p:nvSpPr>
        <p:spPr bwMode="auto">
          <a:xfrm>
            <a:off x="1993155" y="2057400"/>
            <a:ext cx="1738313" cy="1738313"/>
          </a:xfrm>
          <a:custGeom>
            <a:avLst/>
            <a:gdLst>
              <a:gd name="T0" fmla="*/ 2147483646 w 2116"/>
              <a:gd name="T1" fmla="*/ 1262169863 h 2116"/>
              <a:gd name="T2" fmla="*/ 2147483646 w 2116"/>
              <a:gd name="T3" fmla="*/ 1059407178 h 2116"/>
              <a:gd name="T4" fmla="*/ 2147483646 w 2116"/>
              <a:gd name="T5" fmla="*/ 782257393 h 2116"/>
              <a:gd name="T6" fmla="*/ 2147483646 w 2116"/>
              <a:gd name="T7" fmla="*/ 683875654 h 2116"/>
              <a:gd name="T8" fmla="*/ 2147483646 w 2116"/>
              <a:gd name="T9" fmla="*/ 365933012 h 2116"/>
              <a:gd name="T10" fmla="*/ 1857261195 w 2116"/>
              <a:gd name="T11" fmla="*/ 385130037 h 2116"/>
              <a:gd name="T12" fmla="*/ 1756479555 w 2116"/>
              <a:gd name="T13" fmla="*/ 95982932 h 2116"/>
              <a:gd name="T14" fmla="*/ 1480530267 w 2116"/>
              <a:gd name="T15" fmla="*/ 229158320 h 2116"/>
              <a:gd name="T16" fmla="*/ 1262169863 w 2116"/>
              <a:gd name="T17" fmla="*/ 0 h 2116"/>
              <a:gd name="T18" fmla="*/ 1060606582 w 2116"/>
              <a:gd name="T19" fmla="*/ 229158320 h 2116"/>
              <a:gd name="T20" fmla="*/ 783456796 w 2116"/>
              <a:gd name="T21" fmla="*/ 93583030 h 2116"/>
              <a:gd name="T22" fmla="*/ 683875654 w 2116"/>
              <a:gd name="T23" fmla="*/ 385130037 h 2116"/>
              <a:gd name="T24" fmla="*/ 365933012 w 2116"/>
              <a:gd name="T25" fmla="*/ 376730928 h 2116"/>
              <a:gd name="T26" fmla="*/ 386329440 w 2116"/>
              <a:gd name="T27" fmla="*/ 681475752 h 2116"/>
              <a:gd name="T28" fmla="*/ 97182336 w 2116"/>
              <a:gd name="T29" fmla="*/ 782257393 h 2116"/>
              <a:gd name="T30" fmla="*/ 230357723 w 2116"/>
              <a:gd name="T31" fmla="*/ 1058206680 h 2116"/>
              <a:gd name="T32" fmla="*/ 0 w 2116"/>
              <a:gd name="T33" fmla="*/ 1276567084 h 2116"/>
              <a:gd name="T34" fmla="*/ 229158320 w 2116"/>
              <a:gd name="T35" fmla="*/ 1479329769 h 2116"/>
              <a:gd name="T36" fmla="*/ 93583030 w 2116"/>
              <a:gd name="T37" fmla="*/ 1755280151 h 2116"/>
              <a:gd name="T38" fmla="*/ 385130037 w 2116"/>
              <a:gd name="T39" fmla="*/ 1854861293 h 2116"/>
              <a:gd name="T40" fmla="*/ 376730928 w 2116"/>
              <a:gd name="T41" fmla="*/ 2147483646 h 2116"/>
              <a:gd name="T42" fmla="*/ 682675155 w 2116"/>
              <a:gd name="T43" fmla="*/ 2147483646 h 2116"/>
              <a:gd name="T44" fmla="*/ 783456796 w 2116"/>
              <a:gd name="T45" fmla="*/ 2147483646 h 2116"/>
              <a:gd name="T46" fmla="*/ 1058206680 w 2116"/>
              <a:gd name="T47" fmla="*/ 2147483646 h 2116"/>
              <a:gd name="T48" fmla="*/ 1276567084 w 2116"/>
              <a:gd name="T49" fmla="*/ 2147483646 h 2116"/>
              <a:gd name="T50" fmla="*/ 1479329769 w 2116"/>
              <a:gd name="T51" fmla="*/ 2147483646 h 2116"/>
              <a:gd name="T52" fmla="*/ 1756479555 w 2116"/>
              <a:gd name="T53" fmla="*/ 2147483646 h 2116"/>
              <a:gd name="T54" fmla="*/ 1854861293 w 2116"/>
              <a:gd name="T55" fmla="*/ 2147483646 h 2116"/>
              <a:gd name="T56" fmla="*/ 2147483646 w 2116"/>
              <a:gd name="T57" fmla="*/ 2147483646 h 2116"/>
              <a:gd name="T58" fmla="*/ 2147483646 w 2116"/>
              <a:gd name="T59" fmla="*/ 1856061792 h 2116"/>
              <a:gd name="T60" fmla="*/ 2147483646 w 2116"/>
              <a:gd name="T61" fmla="*/ 1755280151 h 2116"/>
              <a:gd name="T62" fmla="*/ 2147483646 w 2116"/>
              <a:gd name="T63" fmla="*/ 1480530267 h 2116"/>
              <a:gd name="T64" fmla="*/ 1629302279 w 2116"/>
              <a:gd name="T65" fmla="*/ 2002434997 h 2116"/>
              <a:gd name="T66" fmla="*/ 910634072 w 2116"/>
              <a:gd name="T67" fmla="*/ 536301950 h 2116"/>
              <a:gd name="T68" fmla="*/ 1629302279 w 2116"/>
              <a:gd name="T69" fmla="*/ 2002434997 h 211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16"/>
              <a:gd name="T106" fmla="*/ 0 h 2116"/>
              <a:gd name="T107" fmla="*/ 2116 w 2116"/>
              <a:gd name="T108" fmla="*/ 2116 h 211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accent1"/>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mn-ea"/>
              <a:cs typeface="+mn-ea"/>
            </a:endParaRPr>
          </a:p>
        </p:txBody>
      </p:sp>
      <p:sp>
        <p:nvSpPr>
          <p:cNvPr id="4" name="Freeform 240"/>
          <p:cNvSpPr>
            <a:spLocks noEditPoints="1" noChangeArrowheads="1"/>
          </p:cNvSpPr>
          <p:nvPr/>
        </p:nvSpPr>
        <p:spPr bwMode="auto">
          <a:xfrm>
            <a:off x="664418" y="1357312"/>
            <a:ext cx="1510903" cy="1510904"/>
          </a:xfrm>
          <a:custGeom>
            <a:avLst/>
            <a:gdLst>
              <a:gd name="T0" fmla="*/ 2147483646 w 1840"/>
              <a:gd name="T1" fmla="*/ 1155559799 h 1840"/>
              <a:gd name="T2" fmla="*/ 2016235029 w 1840"/>
              <a:gd name="T3" fmla="*/ 968560309 h 1840"/>
              <a:gd name="T4" fmla="*/ 2146895336 w 1840"/>
              <a:gd name="T5" fmla="*/ 736010363 h 1840"/>
              <a:gd name="T6" fmla="*/ 1891569068 w 1840"/>
              <a:gd name="T7" fmla="*/ 624529772 h 1840"/>
              <a:gd name="T8" fmla="*/ 1920338641 w 1840"/>
              <a:gd name="T9" fmla="*/ 360812515 h 1840"/>
              <a:gd name="T10" fmla="*/ 1653025871 w 1840"/>
              <a:gd name="T11" fmla="*/ 363210253 h 1840"/>
              <a:gd name="T12" fmla="*/ 1579903616 w 1840"/>
              <a:gd name="T13" fmla="*/ 107883984 h 1840"/>
              <a:gd name="T14" fmla="*/ 1322180704 w 1840"/>
              <a:gd name="T15" fmla="*/ 207376980 h 1840"/>
              <a:gd name="T16" fmla="*/ 1155559799 w 1840"/>
              <a:gd name="T17" fmla="*/ 0 h 1840"/>
              <a:gd name="T18" fmla="*/ 968560309 w 1840"/>
              <a:gd name="T19" fmla="*/ 190595002 h 1840"/>
              <a:gd name="T20" fmla="*/ 734811494 w 1840"/>
              <a:gd name="T21" fmla="*/ 58736921 h 1840"/>
              <a:gd name="T22" fmla="*/ 624529772 w 1840"/>
              <a:gd name="T23" fmla="*/ 314063190 h 1840"/>
              <a:gd name="T24" fmla="*/ 360812515 w 1840"/>
              <a:gd name="T25" fmla="*/ 286492485 h 1840"/>
              <a:gd name="T26" fmla="*/ 363210253 w 1840"/>
              <a:gd name="T27" fmla="*/ 552606386 h 1840"/>
              <a:gd name="T28" fmla="*/ 106685115 w 1840"/>
              <a:gd name="T29" fmla="*/ 625728641 h 1840"/>
              <a:gd name="T30" fmla="*/ 207376980 w 1840"/>
              <a:gd name="T31" fmla="*/ 883451553 h 1840"/>
              <a:gd name="T32" fmla="*/ 0 w 1840"/>
              <a:gd name="T33" fmla="*/ 1051271327 h 1840"/>
              <a:gd name="T34" fmla="*/ 190595002 w 1840"/>
              <a:gd name="T35" fmla="*/ 1237071948 h 1840"/>
              <a:gd name="T36" fmla="*/ 58736921 w 1840"/>
              <a:gd name="T37" fmla="*/ 1470820763 h 1840"/>
              <a:gd name="T38" fmla="*/ 314063190 w 1840"/>
              <a:gd name="T39" fmla="*/ 1582301354 h 1840"/>
              <a:gd name="T40" fmla="*/ 286492485 w 1840"/>
              <a:gd name="T41" fmla="*/ 1846018612 h 1840"/>
              <a:gd name="T42" fmla="*/ 552606386 w 1840"/>
              <a:gd name="T43" fmla="*/ 1843620874 h 1840"/>
              <a:gd name="T44" fmla="*/ 625728641 w 1840"/>
              <a:gd name="T45" fmla="*/ 2098947142 h 1840"/>
              <a:gd name="T46" fmla="*/ 883451553 w 1840"/>
              <a:gd name="T47" fmla="*/ 1999453052 h 1840"/>
              <a:gd name="T48" fmla="*/ 1050072458 w 1840"/>
              <a:gd name="T49" fmla="*/ 2147483646 h 1840"/>
              <a:gd name="T50" fmla="*/ 1237071948 w 1840"/>
              <a:gd name="T51" fmla="*/ 2016235029 h 1840"/>
              <a:gd name="T52" fmla="*/ 1470820763 w 1840"/>
              <a:gd name="T53" fmla="*/ 2146895336 h 1840"/>
              <a:gd name="T54" fmla="*/ 1581102485 w 1840"/>
              <a:gd name="T55" fmla="*/ 1892767937 h 1840"/>
              <a:gd name="T56" fmla="*/ 1846018612 w 1840"/>
              <a:gd name="T57" fmla="*/ 1920338641 h 1840"/>
              <a:gd name="T58" fmla="*/ 1843620874 w 1840"/>
              <a:gd name="T59" fmla="*/ 1654223646 h 1840"/>
              <a:gd name="T60" fmla="*/ 2098947142 w 1840"/>
              <a:gd name="T61" fmla="*/ 1579903616 h 1840"/>
              <a:gd name="T62" fmla="*/ 1999453052 w 1840"/>
              <a:gd name="T63" fmla="*/ 1323379573 h 1840"/>
              <a:gd name="T64" fmla="*/ 1295808869 w 1840"/>
              <a:gd name="T65" fmla="*/ 1786082822 h 1840"/>
              <a:gd name="T66" fmla="*/ 909823388 w 1840"/>
              <a:gd name="T67" fmla="*/ 420748305 h 1840"/>
              <a:gd name="T68" fmla="*/ 1295808869 w 1840"/>
              <a:gd name="T69" fmla="*/ 1786082822 h 18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40"/>
              <a:gd name="T106" fmla="*/ 0 h 1840"/>
              <a:gd name="T107" fmla="*/ 1840 w 1840"/>
              <a:gd name="T108" fmla="*/ 1840 h 18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accent1"/>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mn-ea"/>
              <a:cs typeface="+mn-ea"/>
            </a:endParaRPr>
          </a:p>
        </p:txBody>
      </p:sp>
      <p:sp>
        <p:nvSpPr>
          <p:cNvPr id="5" name="Freeform 241"/>
          <p:cNvSpPr>
            <a:spLocks noEditPoints="1" noChangeArrowheads="1"/>
          </p:cNvSpPr>
          <p:nvPr/>
        </p:nvSpPr>
        <p:spPr bwMode="auto">
          <a:xfrm>
            <a:off x="2137221" y="923925"/>
            <a:ext cx="1095375" cy="1096566"/>
          </a:xfrm>
          <a:custGeom>
            <a:avLst/>
            <a:gdLst>
              <a:gd name="T0" fmla="*/ 1597797940 w 1335"/>
              <a:gd name="T1" fmla="*/ 838420400 h 1335"/>
              <a:gd name="T2" fmla="*/ 1460159764 w 1335"/>
              <a:gd name="T3" fmla="*/ 702881009 h 1335"/>
              <a:gd name="T4" fmla="*/ 1555908393 w 1335"/>
              <a:gd name="T5" fmla="*/ 533758497 h 1335"/>
              <a:gd name="T6" fmla="*/ 1370396449 w 1335"/>
              <a:gd name="T7" fmla="*/ 453394036 h 1335"/>
              <a:gd name="T8" fmla="*/ 1390742800 w 1335"/>
              <a:gd name="T9" fmla="*/ 261481570 h 1335"/>
              <a:gd name="T10" fmla="*/ 1198048697 w 1335"/>
              <a:gd name="T11" fmla="*/ 262680811 h 1335"/>
              <a:gd name="T12" fmla="*/ 1144190708 w 1335"/>
              <a:gd name="T13" fmla="*/ 77964884 h 1335"/>
              <a:gd name="T14" fmla="*/ 958678764 w 1335"/>
              <a:gd name="T15" fmla="*/ 149932470 h 1335"/>
              <a:gd name="T16" fmla="*/ 836599562 w 1335"/>
              <a:gd name="T17" fmla="*/ 0 h 1335"/>
              <a:gd name="T18" fmla="*/ 701355074 w 1335"/>
              <a:gd name="T19" fmla="*/ 137937872 h 1335"/>
              <a:gd name="T20" fmla="*/ 532598949 w 1335"/>
              <a:gd name="T21" fmla="*/ 41981092 h 1335"/>
              <a:gd name="T22" fmla="*/ 452410388 w 1335"/>
              <a:gd name="T23" fmla="*/ 227896259 h 1335"/>
              <a:gd name="T24" fmla="*/ 260914222 w 1335"/>
              <a:gd name="T25" fmla="*/ 207505881 h 1335"/>
              <a:gd name="T26" fmla="*/ 263307911 w 1335"/>
              <a:gd name="T27" fmla="*/ 400618683 h 1335"/>
              <a:gd name="T28" fmla="*/ 77794873 w 1335"/>
              <a:gd name="T29" fmla="*/ 454594372 h 1335"/>
              <a:gd name="T30" fmla="*/ 149606618 w 1335"/>
              <a:gd name="T31" fmla="*/ 641708780 h 1335"/>
              <a:gd name="T32" fmla="*/ 0 w 1335"/>
              <a:gd name="T33" fmla="*/ 762853997 h 1335"/>
              <a:gd name="T34" fmla="*/ 137638176 w 1335"/>
              <a:gd name="T35" fmla="*/ 898393388 h 1335"/>
              <a:gd name="T36" fmla="*/ 41889547 w 1335"/>
              <a:gd name="T37" fmla="*/ 1067515899 h 1335"/>
              <a:gd name="T38" fmla="*/ 227401491 w 1335"/>
              <a:gd name="T39" fmla="*/ 1147880360 h 1335"/>
              <a:gd name="T40" fmla="*/ 207055140 w 1335"/>
              <a:gd name="T41" fmla="*/ 1339792827 h 1335"/>
              <a:gd name="T42" fmla="*/ 399749243 w 1335"/>
              <a:gd name="T43" fmla="*/ 1338593586 h 1335"/>
              <a:gd name="T44" fmla="*/ 453607232 w 1335"/>
              <a:gd name="T45" fmla="*/ 1523309513 h 1335"/>
              <a:gd name="T46" fmla="*/ 640316020 w 1335"/>
              <a:gd name="T47" fmla="*/ 1451341927 h 1335"/>
              <a:gd name="T48" fmla="*/ 761198378 w 1335"/>
              <a:gd name="T49" fmla="*/ 1601274397 h 1335"/>
              <a:gd name="T50" fmla="*/ 896442866 w 1335"/>
              <a:gd name="T51" fmla="*/ 1463336525 h 1335"/>
              <a:gd name="T52" fmla="*/ 1065198991 w 1335"/>
              <a:gd name="T53" fmla="*/ 1558094065 h 1335"/>
              <a:gd name="T54" fmla="*/ 1145387552 w 1335"/>
              <a:gd name="T55" fmla="*/ 1373378138 h 1335"/>
              <a:gd name="T56" fmla="*/ 1336883718 w 1335"/>
              <a:gd name="T57" fmla="*/ 1393768516 h 1335"/>
              <a:gd name="T58" fmla="*/ 1335686873 w 1335"/>
              <a:gd name="T59" fmla="*/ 1200655714 h 1335"/>
              <a:gd name="T60" fmla="*/ 1521199912 w 1335"/>
              <a:gd name="T61" fmla="*/ 1146680024 h 1335"/>
              <a:gd name="T62" fmla="*/ 1448191322 w 1335"/>
              <a:gd name="T63" fmla="*/ 960764857 h 1335"/>
              <a:gd name="T64" fmla="*/ 928757659 w 1335"/>
              <a:gd name="T65" fmla="*/ 1259429461 h 1335"/>
              <a:gd name="T66" fmla="*/ 670237125 w 1335"/>
              <a:gd name="T67" fmla="*/ 343044177 h 1335"/>
              <a:gd name="T68" fmla="*/ 928757659 w 1335"/>
              <a:gd name="T69" fmla="*/ 1259429461 h 1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35"/>
              <a:gd name="T106" fmla="*/ 0 h 1335"/>
              <a:gd name="T107" fmla="*/ 1335 w 1335"/>
              <a:gd name="T108" fmla="*/ 1335 h 1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accent1"/>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mn-ea"/>
              <a:cs typeface="+mn-ea"/>
            </a:endParaRPr>
          </a:p>
        </p:txBody>
      </p:sp>
      <p:sp>
        <p:nvSpPr>
          <p:cNvPr id="6" name="Freeform 242"/>
          <p:cNvSpPr>
            <a:spLocks noEditPoints="1" noChangeArrowheads="1"/>
          </p:cNvSpPr>
          <p:nvPr/>
        </p:nvSpPr>
        <p:spPr bwMode="auto">
          <a:xfrm>
            <a:off x="1752649" y="3614738"/>
            <a:ext cx="932259" cy="931069"/>
          </a:xfrm>
          <a:custGeom>
            <a:avLst/>
            <a:gdLst>
              <a:gd name="T0" fmla="*/ 1214977973 w 1135"/>
              <a:gd name="T1" fmla="*/ 651949556 h 1134"/>
              <a:gd name="T2" fmla="*/ 1361302936 w 1135"/>
              <a:gd name="T3" fmla="*/ 565661760 h 1134"/>
              <a:gd name="T4" fmla="*/ 1327719709 w 1135"/>
              <a:gd name="T5" fmla="*/ 439825711 h 1134"/>
              <a:gd name="T6" fmla="*/ 1157407352 w 1135"/>
              <a:gd name="T7" fmla="*/ 438628075 h 1134"/>
              <a:gd name="T8" fmla="*/ 1038668493 w 1135"/>
              <a:gd name="T9" fmla="*/ 284029063 h 1134"/>
              <a:gd name="T10" fmla="*/ 1080646159 w 1135"/>
              <a:gd name="T11" fmla="*/ 118644761 h 1134"/>
              <a:gd name="T12" fmla="*/ 969103628 w 1135"/>
              <a:gd name="T13" fmla="*/ 53929735 h 1134"/>
              <a:gd name="T14" fmla="*/ 846766058 w 1135"/>
              <a:gd name="T15" fmla="*/ 172574496 h 1134"/>
              <a:gd name="T16" fmla="*/ 652466308 w 1135"/>
              <a:gd name="T17" fmla="*/ 147407724 h 1134"/>
              <a:gd name="T18" fmla="*/ 566110376 w 1135"/>
              <a:gd name="T19" fmla="*/ 0 h 1134"/>
              <a:gd name="T20" fmla="*/ 440174095 w 1135"/>
              <a:gd name="T21" fmla="*/ 33555696 h 1134"/>
              <a:gd name="T22" fmla="*/ 437775684 w 1135"/>
              <a:gd name="T23" fmla="*/ 203733826 h 1134"/>
              <a:gd name="T24" fmla="*/ 284254394 w 1135"/>
              <a:gd name="T25" fmla="*/ 322379681 h 1134"/>
              <a:gd name="T26" fmla="*/ 118738858 w 1135"/>
              <a:gd name="T27" fmla="*/ 280433966 h 1134"/>
              <a:gd name="T28" fmla="*/ 53971910 w 1135"/>
              <a:gd name="T29" fmla="*/ 391888534 h 1134"/>
              <a:gd name="T30" fmla="*/ 172711863 w 1135"/>
              <a:gd name="T31" fmla="*/ 514129486 h 1134"/>
              <a:gd name="T32" fmla="*/ 147524169 w 1135"/>
              <a:gd name="T33" fmla="*/ 707076927 h 1134"/>
              <a:gd name="T34" fmla="*/ 0 w 1135"/>
              <a:gd name="T35" fmla="*/ 794563452 h 1134"/>
              <a:gd name="T36" fmla="*/ 33583227 w 1135"/>
              <a:gd name="T37" fmla="*/ 919200771 h 1134"/>
              <a:gd name="T38" fmla="*/ 205094790 w 1135"/>
              <a:gd name="T39" fmla="*/ 921597137 h 1134"/>
              <a:gd name="T40" fmla="*/ 322634442 w 1135"/>
              <a:gd name="T41" fmla="*/ 1076195055 h 1134"/>
              <a:gd name="T42" fmla="*/ 280656777 w 1135"/>
              <a:gd name="T43" fmla="*/ 1241579357 h 1134"/>
              <a:gd name="T44" fmla="*/ 393398513 w 1135"/>
              <a:gd name="T45" fmla="*/ 1306295477 h 1134"/>
              <a:gd name="T46" fmla="*/ 514536877 w 1135"/>
              <a:gd name="T47" fmla="*/ 1187649622 h 1134"/>
              <a:gd name="T48" fmla="*/ 708836628 w 1135"/>
              <a:gd name="T49" fmla="*/ 1212817488 h 1134"/>
              <a:gd name="T50" fmla="*/ 796391765 w 1135"/>
              <a:gd name="T51" fmla="*/ 1359026482 h 1134"/>
              <a:gd name="T52" fmla="*/ 921128841 w 1135"/>
              <a:gd name="T53" fmla="*/ 1325470786 h 1134"/>
              <a:gd name="T54" fmla="*/ 923527251 w 1135"/>
              <a:gd name="T55" fmla="*/ 1155292656 h 1134"/>
              <a:gd name="T56" fmla="*/ 1078247748 w 1135"/>
              <a:gd name="T57" fmla="*/ 1036646801 h 1134"/>
              <a:gd name="T58" fmla="*/ 1242564078 w 1135"/>
              <a:gd name="T59" fmla="*/ 1078592516 h 1134"/>
              <a:gd name="T60" fmla="*/ 1307331026 w 1135"/>
              <a:gd name="T61" fmla="*/ 967137948 h 1134"/>
              <a:gd name="T62" fmla="*/ 1189790278 w 1135"/>
              <a:gd name="T63" fmla="*/ 844896996 h 1134"/>
              <a:gd name="T64" fmla="*/ 1214977973 w 1135"/>
              <a:gd name="T65" fmla="*/ 651949556 h 1134"/>
              <a:gd name="T66" fmla="*/ 711236134 w 1135"/>
              <a:gd name="T67" fmla="*/ 1053425744 h 1134"/>
              <a:gd name="T68" fmla="*/ 307042582 w 1135"/>
              <a:gd name="T69" fmla="*/ 710673118 h 1134"/>
              <a:gd name="T70" fmla="*/ 651266007 w 1135"/>
              <a:gd name="T71" fmla="*/ 306799469 h 1134"/>
              <a:gd name="T72" fmla="*/ 1054260354 w 1135"/>
              <a:gd name="T73" fmla="*/ 649552095 h 1134"/>
              <a:gd name="T74" fmla="*/ 711236134 w 1135"/>
              <a:gd name="T75" fmla="*/ 1053425744 h 1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35"/>
              <a:gd name="T115" fmla="*/ 0 h 1134"/>
              <a:gd name="T116" fmla="*/ 1135 w 1135"/>
              <a:gd name="T117" fmla="*/ 1134 h 1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chemeClr val="accent1"/>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mn-ea"/>
              <a:cs typeface="+mn-ea"/>
            </a:endParaRPr>
          </a:p>
        </p:txBody>
      </p:sp>
      <p:grpSp>
        <p:nvGrpSpPr>
          <p:cNvPr id="7" name="组合 10"/>
          <p:cNvGrpSpPr/>
          <p:nvPr/>
        </p:nvGrpSpPr>
        <p:grpSpPr bwMode="auto">
          <a:xfrm>
            <a:off x="938262" y="3361135"/>
            <a:ext cx="960834" cy="1914525"/>
            <a:chOff x="0" y="0"/>
            <a:chExt cx="960900" cy="1913939"/>
          </a:xfrm>
          <a:solidFill>
            <a:schemeClr val="accent1"/>
          </a:solidFill>
          <a:effectLst/>
        </p:grpSpPr>
        <p:sp>
          <p:nvSpPr>
            <p:cNvPr id="8" name="Freeform 254"/>
            <p:cNvSpPr>
              <a:spLocks noChangeArrowheads="1"/>
            </p:cNvSpPr>
            <p:nvPr/>
          </p:nvSpPr>
          <p:spPr bwMode="auto">
            <a:xfrm>
              <a:off x="99379" y="0"/>
              <a:ext cx="478886" cy="229617"/>
            </a:xfrm>
            <a:custGeom>
              <a:avLst/>
              <a:gdLst>
                <a:gd name="T0" fmla="*/ 340912396 w 651"/>
                <a:gd name="T1" fmla="*/ 146920401 h 313"/>
                <a:gd name="T2" fmla="*/ 318726219 w 651"/>
                <a:gd name="T3" fmla="*/ 146920401 h 313"/>
                <a:gd name="T4" fmla="*/ 164503594 w 651"/>
                <a:gd name="T5" fmla="*/ 0 h 313"/>
                <a:gd name="T6" fmla="*/ 10281704 w 651"/>
                <a:gd name="T7" fmla="*/ 145844209 h 313"/>
                <a:gd name="T8" fmla="*/ 0 w 651"/>
                <a:gd name="T9" fmla="*/ 157145326 h 313"/>
                <a:gd name="T10" fmla="*/ 11363796 w 651"/>
                <a:gd name="T11" fmla="*/ 168447178 h 313"/>
                <a:gd name="T12" fmla="*/ 340912396 w 651"/>
                <a:gd name="T13" fmla="*/ 168447178 h 313"/>
                <a:gd name="T14" fmla="*/ 352276192 w 651"/>
                <a:gd name="T15" fmla="*/ 157683789 h 313"/>
                <a:gd name="T16" fmla="*/ 340912396 w 651"/>
                <a:gd name="T17" fmla="*/ 146920401 h 3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1"/>
                <a:gd name="T28" fmla="*/ 0 h 313"/>
                <a:gd name="T29" fmla="*/ 651 w 651"/>
                <a:gd name="T30" fmla="*/ 313 h 3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mn-ea"/>
                <a:cs typeface="+mn-ea"/>
              </a:endParaRPr>
            </a:p>
          </p:txBody>
        </p:sp>
        <p:sp>
          <p:nvSpPr>
            <p:cNvPr id="9" name="Freeform 255"/>
            <p:cNvSpPr>
              <a:spLocks noChangeArrowheads="1"/>
            </p:cNvSpPr>
            <p:nvPr/>
          </p:nvSpPr>
          <p:spPr bwMode="auto">
            <a:xfrm>
              <a:off x="0" y="71987"/>
              <a:ext cx="960900" cy="1841952"/>
            </a:xfrm>
            <a:custGeom>
              <a:avLst/>
              <a:gdLst>
                <a:gd name="T0" fmla="*/ 348206783 w 1488"/>
                <a:gd name="T1" fmla="*/ 298653736 h 2854"/>
                <a:gd name="T2" fmla="*/ 354878839 w 1488"/>
                <a:gd name="T3" fmla="*/ 294904647 h 2854"/>
                <a:gd name="T4" fmla="*/ 520850421 w 1488"/>
                <a:gd name="T5" fmla="*/ 28324368 h 2854"/>
                <a:gd name="T6" fmla="*/ 590908942 w 1488"/>
                <a:gd name="T7" fmla="*/ 14995064 h 2854"/>
                <a:gd name="T8" fmla="*/ 605087383 w 1488"/>
                <a:gd name="T9" fmla="*/ 82889776 h 2854"/>
                <a:gd name="T10" fmla="*/ 371142459 w 1488"/>
                <a:gd name="T11" fmla="*/ 447355541 h 2854"/>
                <a:gd name="T12" fmla="*/ 369891610 w 1488"/>
                <a:gd name="T13" fmla="*/ 451937832 h 2854"/>
                <a:gd name="T14" fmla="*/ 369891610 w 1488"/>
                <a:gd name="T15" fmla="*/ 766002910 h 2854"/>
                <a:gd name="T16" fmla="*/ 369891610 w 1488"/>
                <a:gd name="T17" fmla="*/ 793910355 h 2854"/>
                <a:gd name="T18" fmla="*/ 369891610 w 1488"/>
                <a:gd name="T19" fmla="*/ 1134217118 h 2854"/>
                <a:gd name="T20" fmla="*/ 313177200 w 1488"/>
                <a:gd name="T21" fmla="*/ 1188783171 h 2854"/>
                <a:gd name="T22" fmla="*/ 312343516 w 1488"/>
                <a:gd name="T23" fmla="*/ 1188783171 h 2854"/>
                <a:gd name="T24" fmla="*/ 256046270 w 1488"/>
                <a:gd name="T25" fmla="*/ 1134217118 h 2854"/>
                <a:gd name="T26" fmla="*/ 256046270 w 1488"/>
                <a:gd name="T27" fmla="*/ 801824811 h 2854"/>
                <a:gd name="T28" fmla="*/ 248123366 w 1488"/>
                <a:gd name="T29" fmla="*/ 793910355 h 2854"/>
                <a:gd name="T30" fmla="*/ 240199815 w 1488"/>
                <a:gd name="T31" fmla="*/ 793910355 h 2854"/>
                <a:gd name="T32" fmla="*/ 232276910 w 1488"/>
                <a:gd name="T33" fmla="*/ 801824811 h 2854"/>
                <a:gd name="T34" fmla="*/ 232276910 w 1488"/>
                <a:gd name="T35" fmla="*/ 1134217118 h 2854"/>
                <a:gd name="T36" fmla="*/ 175563146 w 1488"/>
                <a:gd name="T37" fmla="*/ 1188783171 h 2854"/>
                <a:gd name="T38" fmla="*/ 174728816 w 1488"/>
                <a:gd name="T39" fmla="*/ 1188783171 h 2854"/>
                <a:gd name="T40" fmla="*/ 118015052 w 1488"/>
                <a:gd name="T41" fmla="*/ 1134217118 h 2854"/>
                <a:gd name="T42" fmla="*/ 118015052 w 1488"/>
                <a:gd name="T43" fmla="*/ 793910355 h 2854"/>
                <a:gd name="T44" fmla="*/ 118015052 w 1488"/>
                <a:gd name="T45" fmla="*/ 766002910 h 2854"/>
                <a:gd name="T46" fmla="*/ 118015052 w 1488"/>
                <a:gd name="T47" fmla="*/ 459435364 h 2854"/>
                <a:gd name="T48" fmla="*/ 109674336 w 1488"/>
                <a:gd name="T49" fmla="*/ 451937832 h 2854"/>
                <a:gd name="T50" fmla="*/ 109674336 w 1488"/>
                <a:gd name="T51" fmla="*/ 451937832 h 2854"/>
                <a:gd name="T52" fmla="*/ 102585116 w 1488"/>
                <a:gd name="T53" fmla="*/ 459435364 h 2854"/>
                <a:gd name="T54" fmla="*/ 102585116 w 1488"/>
                <a:gd name="T55" fmla="*/ 713103262 h 2854"/>
                <a:gd name="T56" fmla="*/ 51292558 w 1488"/>
                <a:gd name="T57" fmla="*/ 762253822 h 2854"/>
                <a:gd name="T58" fmla="*/ 0 w 1488"/>
                <a:gd name="T59" fmla="*/ 713103262 h 2854"/>
                <a:gd name="T60" fmla="*/ 0 w 1488"/>
                <a:gd name="T61" fmla="*/ 487342808 h 2854"/>
                <a:gd name="T62" fmla="*/ 0 w 1488"/>
                <a:gd name="T63" fmla="*/ 426529350 h 2854"/>
                <a:gd name="T64" fmla="*/ 0 w 1488"/>
                <a:gd name="T65" fmla="*/ 306567546 h 2854"/>
                <a:gd name="T66" fmla="*/ 7923550 w 1488"/>
                <a:gd name="T67" fmla="*/ 298653736 h 2854"/>
                <a:gd name="T68" fmla="*/ 348206783 w 1488"/>
                <a:gd name="T69" fmla="*/ 298653736 h 28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8"/>
                <a:gd name="T106" fmla="*/ 0 h 2854"/>
                <a:gd name="T107" fmla="*/ 1488 w 1488"/>
                <a:gd name="T108" fmla="*/ 2854 h 28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mn-ea"/>
                <a:cs typeface="+mn-ea"/>
              </a:endParaRPr>
            </a:p>
          </p:txBody>
        </p:sp>
        <p:sp>
          <p:nvSpPr>
            <p:cNvPr id="10" name="Freeform 256"/>
            <p:cNvSpPr>
              <a:spLocks noChangeArrowheads="1"/>
            </p:cNvSpPr>
            <p:nvPr/>
          </p:nvSpPr>
          <p:spPr bwMode="auto">
            <a:xfrm>
              <a:off x="124449" y="273027"/>
              <a:ext cx="394073" cy="213068"/>
            </a:xfrm>
            <a:custGeom>
              <a:avLst/>
              <a:gdLst>
                <a:gd name="T0" fmla="*/ 542863 w 535"/>
                <a:gd name="T1" fmla="*/ 0 h 290"/>
                <a:gd name="T2" fmla="*/ 0 w 535"/>
                <a:gd name="T3" fmla="*/ 11875969 h 290"/>
                <a:gd name="T4" fmla="*/ 144862708 w 535"/>
                <a:gd name="T5" fmla="*/ 156544733 h 290"/>
                <a:gd name="T6" fmla="*/ 290268279 w 535"/>
                <a:gd name="T7" fmla="*/ 11875969 h 290"/>
                <a:gd name="T8" fmla="*/ 289725416 w 535"/>
                <a:gd name="T9" fmla="*/ 0 h 290"/>
                <a:gd name="T10" fmla="*/ 542863 w 535"/>
                <a:gd name="T11" fmla="*/ 0 h 290"/>
                <a:gd name="T12" fmla="*/ 0 60000 65536"/>
                <a:gd name="T13" fmla="*/ 0 60000 65536"/>
                <a:gd name="T14" fmla="*/ 0 60000 65536"/>
                <a:gd name="T15" fmla="*/ 0 60000 65536"/>
                <a:gd name="T16" fmla="*/ 0 60000 65536"/>
                <a:gd name="T17" fmla="*/ 0 60000 65536"/>
                <a:gd name="T18" fmla="*/ 0 w 535"/>
                <a:gd name="T19" fmla="*/ 0 h 290"/>
                <a:gd name="T20" fmla="*/ 535 w 535"/>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mn-ea"/>
                <a:cs typeface="+mn-ea"/>
              </a:endParaRPr>
            </a:p>
          </p:txBody>
        </p:sp>
      </p:grpSp>
      <p:grpSp>
        <p:nvGrpSpPr>
          <p:cNvPr id="11" name="组合 10"/>
          <p:cNvGrpSpPr/>
          <p:nvPr/>
        </p:nvGrpSpPr>
        <p:grpSpPr>
          <a:xfrm>
            <a:off x="4975671" y="1203598"/>
            <a:ext cx="2908697" cy="1025986"/>
            <a:chOff x="4975671" y="1320403"/>
            <a:chExt cx="2908697" cy="1025986"/>
          </a:xfrm>
        </p:grpSpPr>
        <p:sp>
          <p:nvSpPr>
            <p:cNvPr id="12" name="矩形 14"/>
            <p:cNvSpPr>
              <a:spLocks noChangeArrowheads="1"/>
            </p:cNvSpPr>
            <p:nvPr/>
          </p:nvSpPr>
          <p:spPr bwMode="auto">
            <a:xfrm>
              <a:off x="5009008" y="1330170"/>
              <a:ext cx="2758679" cy="326714"/>
            </a:xfrm>
            <a:prstGeom prst="rect">
              <a:avLst/>
            </a:prstGeom>
            <a:solidFill>
              <a:schemeClr val="accent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zh-CN">
                <a:solidFill>
                  <a:schemeClr val="bg1"/>
                </a:solidFill>
                <a:latin typeface="+mn-ea"/>
                <a:cs typeface="+mn-ea"/>
                <a:sym typeface="宋体" panose="02010600030101010101" pitchFamily="2" charset="-122"/>
              </a:endParaRPr>
            </a:p>
          </p:txBody>
        </p:sp>
        <p:sp>
          <p:nvSpPr>
            <p:cNvPr id="13" name="文本框 11"/>
            <p:cNvSpPr>
              <a:spLocks noChangeArrowheads="1"/>
            </p:cNvSpPr>
            <p:nvPr/>
          </p:nvSpPr>
          <p:spPr bwMode="auto">
            <a:xfrm>
              <a:off x="5070312" y="1320403"/>
              <a:ext cx="1661928" cy="346249"/>
            </a:xfrm>
            <a:prstGeom prst="rect">
              <a:avLst/>
            </a:prstGeom>
            <a:noFill/>
            <a:ln>
              <a:noFill/>
            </a:ln>
            <a:effectLst/>
          </p:spPr>
          <p:txBody>
            <a:bodyPr vert="horz" wrap="square" lIns="68580" tIns="34290" rIns="68580" bIns="34290" numCol="1" anchor="t" anchorCtr="0" compatLnSpc="1"/>
            <a:lstStyle/>
            <a:p>
              <a:r>
                <a:rPr lang="zh-CN" altLang="en-US" sz="1650" dirty="0">
                  <a:solidFill>
                    <a:schemeClr val="bg1"/>
                  </a:solidFill>
                  <a:latin typeface="+mn-ea"/>
                  <a:cs typeface="+mn-ea"/>
                  <a:sym typeface="方正兰亭黑_GBK" panose="02000000000000000000" pitchFamily="2" charset="-122"/>
                </a:rPr>
                <a:t>点击添加标题</a:t>
              </a:r>
              <a:endParaRPr lang="zh-CN" altLang="en-US" sz="1650" dirty="0">
                <a:solidFill>
                  <a:schemeClr val="bg1"/>
                </a:solidFill>
                <a:latin typeface="+mn-ea"/>
                <a:cs typeface="+mn-ea"/>
                <a:sym typeface="方正兰亭黑_GBK" panose="02000000000000000000" pitchFamily="2" charset="-122"/>
              </a:endParaRPr>
            </a:p>
          </p:txBody>
        </p:sp>
        <p:sp>
          <p:nvSpPr>
            <p:cNvPr id="14" name="矩形 17"/>
            <p:cNvSpPr>
              <a:spLocks noChangeArrowheads="1"/>
            </p:cNvSpPr>
            <p:nvPr/>
          </p:nvSpPr>
          <p:spPr bwMode="auto">
            <a:xfrm>
              <a:off x="4975671" y="1701404"/>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dirty="0">
                  <a:solidFill>
                    <a:schemeClr val="tx1">
                      <a:lumMod val="65000"/>
                      <a:lumOff val="35000"/>
                    </a:schemeClr>
                  </a:solidFill>
                  <a:latin typeface="+mn-ea"/>
                  <a:ea typeface="+mn-ea"/>
                  <a:cs typeface="+mn-ea"/>
                  <a:sym typeface="方正兰亭黑_GBK" panose="02000000000000000000" pitchFamily="2" charset="-122"/>
                </a:rPr>
                <a:t>在此录入上述图表的综合分析说明，在此录入上述图表的综合分析说明，在此录入上述图表的综合分析说明。</a:t>
              </a:r>
              <a:endParaRPr lang="zh-CN" altLang="en-US" sz="1050" dirty="0">
                <a:solidFill>
                  <a:schemeClr val="tx1">
                    <a:lumMod val="65000"/>
                    <a:lumOff val="35000"/>
                  </a:schemeClr>
                </a:solidFill>
                <a:latin typeface="+mn-ea"/>
                <a:ea typeface="+mn-ea"/>
                <a:cs typeface="+mn-ea"/>
                <a:sym typeface="宋体" panose="02010600030101010101" pitchFamily="2" charset="-122"/>
              </a:endParaRPr>
            </a:p>
          </p:txBody>
        </p:sp>
      </p:grpSp>
      <p:grpSp>
        <p:nvGrpSpPr>
          <p:cNvPr id="15" name="组合 14"/>
          <p:cNvGrpSpPr/>
          <p:nvPr/>
        </p:nvGrpSpPr>
        <p:grpSpPr>
          <a:xfrm>
            <a:off x="4975671" y="2354840"/>
            <a:ext cx="2908697" cy="1210202"/>
            <a:chOff x="4975671" y="2568178"/>
            <a:chExt cx="2908697" cy="1210202"/>
          </a:xfrm>
        </p:grpSpPr>
        <p:sp>
          <p:nvSpPr>
            <p:cNvPr id="16" name="矩形 19"/>
            <p:cNvSpPr>
              <a:spLocks noChangeArrowheads="1"/>
            </p:cNvSpPr>
            <p:nvPr/>
          </p:nvSpPr>
          <p:spPr bwMode="auto">
            <a:xfrm>
              <a:off x="5009008" y="2577945"/>
              <a:ext cx="2758679" cy="326714"/>
            </a:xfrm>
            <a:prstGeom prst="rect">
              <a:avLst/>
            </a:prstGeom>
            <a:solidFill>
              <a:schemeClr val="accent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zh-CN">
                <a:solidFill>
                  <a:schemeClr val="tx1">
                    <a:lumMod val="75000"/>
                    <a:lumOff val="25000"/>
                  </a:schemeClr>
                </a:solidFill>
                <a:latin typeface="+mn-ea"/>
                <a:cs typeface="+mn-ea"/>
                <a:sym typeface="宋体" panose="02010600030101010101" pitchFamily="2" charset="-122"/>
              </a:endParaRPr>
            </a:p>
          </p:txBody>
        </p:sp>
        <p:sp>
          <p:nvSpPr>
            <p:cNvPr id="17" name="文本框 11"/>
            <p:cNvSpPr>
              <a:spLocks noChangeArrowheads="1"/>
            </p:cNvSpPr>
            <p:nvPr/>
          </p:nvSpPr>
          <p:spPr bwMode="auto">
            <a:xfrm>
              <a:off x="5070312" y="2568178"/>
              <a:ext cx="145424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nSpc>
                  <a:spcPct val="100000"/>
                </a:lnSpc>
                <a:spcBef>
                  <a:spcPct val="0"/>
                </a:spcBef>
                <a:buNone/>
              </a:pPr>
              <a:r>
                <a:rPr lang="zh-CN" altLang="en-US" sz="1650" dirty="0">
                  <a:solidFill>
                    <a:schemeClr val="bg1"/>
                  </a:solidFill>
                  <a:latin typeface="+mn-ea"/>
                  <a:ea typeface="+mn-ea"/>
                  <a:cs typeface="+mn-ea"/>
                  <a:sym typeface="方正兰亭黑_GBK" panose="02000000000000000000" pitchFamily="2" charset="-122"/>
                </a:rPr>
                <a:t>点击添加标题</a:t>
              </a:r>
              <a:endParaRPr lang="zh-CN" altLang="en-US" sz="1650" dirty="0">
                <a:solidFill>
                  <a:schemeClr val="bg1"/>
                </a:solidFill>
                <a:latin typeface="+mn-ea"/>
                <a:ea typeface="+mn-ea"/>
                <a:cs typeface="+mn-ea"/>
                <a:sym typeface="方正兰亭黑_GBK" panose="02000000000000000000" pitchFamily="2" charset="-122"/>
              </a:endParaRPr>
            </a:p>
          </p:txBody>
        </p:sp>
        <p:sp>
          <p:nvSpPr>
            <p:cNvPr id="18" name="矩形 21"/>
            <p:cNvSpPr>
              <a:spLocks noChangeArrowheads="1"/>
            </p:cNvSpPr>
            <p:nvPr/>
          </p:nvSpPr>
          <p:spPr bwMode="auto">
            <a:xfrm>
              <a:off x="4975671" y="2949179"/>
              <a:ext cx="2908697" cy="82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nSpc>
                  <a:spcPct val="114000"/>
                </a:lnSpc>
                <a:spcBef>
                  <a:spcPct val="0"/>
                </a:spcBef>
                <a:buNone/>
              </a:pPr>
              <a:r>
                <a:rPr lang="zh-CN" altLang="en-US" sz="1050" dirty="0">
                  <a:solidFill>
                    <a:schemeClr val="tx1">
                      <a:lumMod val="65000"/>
                      <a:lumOff val="35000"/>
                    </a:schemeClr>
                  </a:solidFill>
                  <a:latin typeface="+mn-ea"/>
                  <a:ea typeface="+mn-ea"/>
                  <a:cs typeface="+mn-ea"/>
                  <a:sym typeface="方正兰亭黑_GBK" panose="02000000000000000000" pitchFamily="2" charset="-122"/>
                </a:rPr>
                <a:t>在此录入上述图表的综合分析说明，在此录入上述图表的综合分析说明。在此录入上述图表的综合分析说明。</a:t>
              </a:r>
              <a:endParaRPr lang="zh-CN" altLang="en-US" sz="1050" dirty="0">
                <a:solidFill>
                  <a:schemeClr val="tx1">
                    <a:lumMod val="65000"/>
                    <a:lumOff val="35000"/>
                  </a:schemeClr>
                </a:solidFill>
                <a:latin typeface="+mn-ea"/>
                <a:ea typeface="+mn-ea"/>
                <a:cs typeface="+mn-ea"/>
                <a:sym typeface="宋体" panose="02010600030101010101" pitchFamily="2" charset="-122"/>
              </a:endParaRPr>
            </a:p>
            <a:p>
              <a:pPr eaLnBrk="1" hangingPunct="1">
                <a:lnSpc>
                  <a:spcPct val="114000"/>
                </a:lnSpc>
                <a:spcBef>
                  <a:spcPct val="0"/>
                </a:spcBef>
                <a:buFont typeface="Arial" panose="020B0604020202020204" pitchFamily="34" charset="0"/>
                <a:buNone/>
              </a:pPr>
              <a:endParaRPr lang="zh-CN" altLang="en-US" sz="1050" dirty="0">
                <a:solidFill>
                  <a:schemeClr val="tx1">
                    <a:lumMod val="65000"/>
                    <a:lumOff val="35000"/>
                  </a:schemeClr>
                </a:solidFill>
                <a:latin typeface="+mn-ea"/>
                <a:ea typeface="+mn-ea"/>
                <a:cs typeface="+mn-ea"/>
                <a:sym typeface="宋体" panose="02010600030101010101" pitchFamily="2" charset="-122"/>
              </a:endParaRPr>
            </a:p>
          </p:txBody>
        </p:sp>
      </p:grpSp>
      <p:grpSp>
        <p:nvGrpSpPr>
          <p:cNvPr id="19" name="组合 18"/>
          <p:cNvGrpSpPr/>
          <p:nvPr/>
        </p:nvGrpSpPr>
        <p:grpSpPr>
          <a:xfrm>
            <a:off x="4975671" y="3537420"/>
            <a:ext cx="2908697" cy="1025986"/>
            <a:chOff x="4975671" y="3619500"/>
            <a:chExt cx="2908697" cy="1025986"/>
          </a:xfrm>
        </p:grpSpPr>
        <p:sp>
          <p:nvSpPr>
            <p:cNvPr id="20" name="矩形 23"/>
            <p:cNvSpPr>
              <a:spLocks noChangeArrowheads="1"/>
            </p:cNvSpPr>
            <p:nvPr/>
          </p:nvSpPr>
          <p:spPr bwMode="auto">
            <a:xfrm>
              <a:off x="5009008" y="3629267"/>
              <a:ext cx="2758679" cy="326714"/>
            </a:xfrm>
            <a:prstGeom prst="rect">
              <a:avLst/>
            </a:prstGeom>
            <a:solidFill>
              <a:schemeClr val="accent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zh-CN">
                <a:solidFill>
                  <a:schemeClr val="tx1">
                    <a:lumMod val="75000"/>
                    <a:lumOff val="25000"/>
                  </a:schemeClr>
                </a:solidFill>
                <a:latin typeface="+mn-ea"/>
                <a:cs typeface="+mn-ea"/>
                <a:sym typeface="宋体" panose="02010600030101010101" pitchFamily="2" charset="-122"/>
              </a:endParaRPr>
            </a:p>
          </p:txBody>
        </p:sp>
        <p:sp>
          <p:nvSpPr>
            <p:cNvPr id="21" name="文本框 11"/>
            <p:cNvSpPr>
              <a:spLocks noChangeArrowheads="1"/>
            </p:cNvSpPr>
            <p:nvPr/>
          </p:nvSpPr>
          <p:spPr bwMode="auto">
            <a:xfrm>
              <a:off x="5070312" y="3619500"/>
              <a:ext cx="145424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nSpc>
                  <a:spcPct val="100000"/>
                </a:lnSpc>
                <a:spcBef>
                  <a:spcPct val="0"/>
                </a:spcBef>
                <a:buNone/>
              </a:pPr>
              <a:r>
                <a:rPr lang="zh-CN" altLang="en-US" sz="1650" dirty="0">
                  <a:solidFill>
                    <a:schemeClr val="bg1"/>
                  </a:solidFill>
                  <a:latin typeface="+mn-ea"/>
                  <a:ea typeface="+mn-ea"/>
                  <a:cs typeface="+mn-ea"/>
                  <a:sym typeface="方正兰亭黑_GBK" panose="02000000000000000000" pitchFamily="2" charset="-122"/>
                </a:rPr>
                <a:t>点击添加标题</a:t>
              </a:r>
              <a:endParaRPr lang="zh-CN" altLang="en-US" sz="1650" dirty="0">
                <a:solidFill>
                  <a:schemeClr val="bg1"/>
                </a:solidFill>
                <a:latin typeface="+mn-ea"/>
                <a:ea typeface="+mn-ea"/>
                <a:cs typeface="+mn-ea"/>
                <a:sym typeface="方正兰亭黑_GBK" panose="02000000000000000000" pitchFamily="2" charset="-122"/>
              </a:endParaRPr>
            </a:p>
          </p:txBody>
        </p:sp>
        <p:sp>
          <p:nvSpPr>
            <p:cNvPr id="22" name="矩形 25"/>
            <p:cNvSpPr>
              <a:spLocks noChangeArrowheads="1"/>
            </p:cNvSpPr>
            <p:nvPr/>
          </p:nvSpPr>
          <p:spPr bwMode="auto">
            <a:xfrm>
              <a:off x="4975671" y="4000501"/>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dirty="0">
                  <a:solidFill>
                    <a:schemeClr val="tx1">
                      <a:lumMod val="65000"/>
                      <a:lumOff val="35000"/>
                    </a:schemeClr>
                  </a:solidFill>
                  <a:latin typeface="+mn-ea"/>
                  <a:ea typeface="+mn-ea"/>
                  <a:cs typeface="+mn-ea"/>
                  <a:sym typeface="方正兰亭黑_GBK" panose="02000000000000000000" pitchFamily="2" charset="-122"/>
                </a:rPr>
                <a:t>在此录入上述图表的综合分析说明，在此录入上述图表的综合分析说明，在此录入上述图表的综合分析说明。</a:t>
              </a:r>
              <a:endParaRPr lang="zh-CN" altLang="en-US" sz="1050" dirty="0">
                <a:solidFill>
                  <a:schemeClr val="tx1">
                    <a:lumMod val="65000"/>
                    <a:lumOff val="35000"/>
                  </a:schemeClr>
                </a:solidFill>
                <a:latin typeface="+mn-ea"/>
                <a:ea typeface="+mn-ea"/>
                <a:cs typeface="+mn-ea"/>
                <a:sym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p:cBhvr>
                                        <p:cTn id="13" dur="500"/>
                                        <p:tgtEl>
                                          <p:spTgt spid="7"/>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p:cBhvr>
                                        <p:cTn id="18" dur="500"/>
                                        <p:tgtEl>
                                          <p:spTgt spid="6"/>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p:cBhvr>
                                        <p:cTn id="23" dur="500"/>
                                        <p:tgtEl>
                                          <p:spTgt spid="3"/>
                                        </p:tgtEl>
                                      </p:cBhvr>
                                    </p:animEffect>
                                  </p:childTnLst>
                                </p:cTn>
                              </p:par>
                              <p:par>
                                <p:cTn id="24" presetID="10" presetClass="entr" presetSubtype="0" fill="hold" grpId="0" nodeType="withEffect">
                                  <p:stCondLst>
                                    <p:cond delay="75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p:cBhvr>
                                        <p:cTn id="28" dur="500"/>
                                        <p:tgtEl>
                                          <p:spTgt spid="4"/>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p:cBhvr>
                                        <p:cTn id="33" dur="500"/>
                                        <p:tgtEl>
                                          <p:spTgt spid="5"/>
                                        </p:tgtEl>
                                      </p:cBhvr>
                                    </p:animEffect>
                                  </p:childTnLst>
                                </p:cTn>
                              </p:par>
                              <p:par>
                                <p:cTn id="34" presetID="8" presetClass="emph" presetSubtype="0" fill="hold" grpId="1" nodeType="withEffect">
                                  <p:stCondLst>
                                    <p:cond delay="800"/>
                                  </p:stCondLst>
                                  <p:childTnLst>
                                    <p:animRot by="21600000">
                                      <p:cBhvr>
                                        <p:cTn id="35" dur="2000" fill="hold"/>
                                        <p:tgtEl>
                                          <p:spTgt spid="4"/>
                                        </p:tgtEl>
                                        <p:attrNameLst>
                                          <p:attrName>r</p:attrName>
                                        </p:attrNameLst>
                                      </p:cBhvr>
                                    </p:animRot>
                                  </p:childTnLst>
                                </p:cTn>
                              </p:par>
                              <p:par>
                                <p:cTn id="36" presetID="8" presetClass="emph" presetSubtype="0" fill="hold" grpId="1" nodeType="withEffect">
                                  <p:stCondLst>
                                    <p:cond delay="750"/>
                                  </p:stCondLst>
                                  <p:childTnLst>
                                    <p:animRot by="-21600000">
                                      <p:cBhvr>
                                        <p:cTn id="37" dur="2000" fill="hold"/>
                                        <p:tgtEl>
                                          <p:spTgt spid="5"/>
                                        </p:tgtEl>
                                        <p:attrNameLst>
                                          <p:attrName>r</p:attrName>
                                        </p:attrNameLst>
                                      </p:cBhvr>
                                    </p:animRot>
                                  </p:childTnLst>
                                </p:cTn>
                              </p:par>
                              <p:par>
                                <p:cTn id="38" presetID="8" presetClass="emph" presetSubtype="0" fill="hold" grpId="1" nodeType="withEffect">
                                  <p:stCondLst>
                                    <p:cond delay="750"/>
                                  </p:stCondLst>
                                  <p:childTnLst>
                                    <p:animRot by="-21600000">
                                      <p:cBhvr>
                                        <p:cTn id="39" dur="2000" fill="hold"/>
                                        <p:tgtEl>
                                          <p:spTgt spid="3"/>
                                        </p:tgtEl>
                                        <p:attrNameLst>
                                          <p:attrName>r</p:attrName>
                                        </p:attrNameLst>
                                      </p:cBhvr>
                                    </p:animRot>
                                  </p:childTnLst>
                                </p:cTn>
                              </p:par>
                              <p:par>
                                <p:cTn id="40" presetID="8" presetClass="emph" presetSubtype="0" fill="hold" grpId="1" nodeType="withEffect">
                                  <p:stCondLst>
                                    <p:cond delay="750"/>
                                  </p:stCondLst>
                                  <p:childTnLst>
                                    <p:animRot by="21600000">
                                      <p:cBhvr>
                                        <p:cTn id="41" dur="2000" fill="hold"/>
                                        <p:tgtEl>
                                          <p:spTgt spid="6"/>
                                        </p:tgtEl>
                                        <p:attrNameLst>
                                          <p:attrName>r</p:attrName>
                                        </p:attrNameLst>
                                      </p:cBhvr>
                                    </p:animRot>
                                  </p:childTnLst>
                                </p:cTn>
                              </p:par>
                            </p:childTnLst>
                          </p:cTn>
                        </p:par>
                        <p:par>
                          <p:cTn id="42" fill="hold">
                            <p:stCondLst>
                              <p:cond delay="2799"/>
                            </p:stCondLst>
                            <p:childTnLst>
                              <p:par>
                                <p:cTn id="43" presetID="2" presetClass="entr" presetSubtype="2"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1+#ppt_w/2"/>
                                          </p:val>
                                        </p:tav>
                                        <p:tav tm="100000">
                                          <p:val>
                                            <p:strVal val="#ppt_x"/>
                                          </p:val>
                                        </p:tav>
                                      </p:tavLst>
                                    </p:anim>
                                    <p:anim calcmode="lin" valueType="num">
                                      <p:cBhvr additive="base">
                                        <p:cTn id="46" dur="500" fill="hold"/>
                                        <p:tgtEl>
                                          <p:spTgt spid="11"/>
                                        </p:tgtEl>
                                        <p:attrNameLst>
                                          <p:attrName>ppt_y</p:attrName>
                                        </p:attrNameLst>
                                      </p:cBhvr>
                                      <p:tavLst>
                                        <p:tav tm="0">
                                          <p:val>
                                            <p:strVal val="#ppt_y"/>
                                          </p:val>
                                        </p:tav>
                                        <p:tav tm="100000">
                                          <p:val>
                                            <p:strVal val="#ppt_y"/>
                                          </p:val>
                                        </p:tav>
                                      </p:tavLst>
                                    </p:anim>
                                  </p:childTnLst>
                                </p:cTn>
                              </p:par>
                            </p:childTnLst>
                          </p:cTn>
                        </p:par>
                        <p:par>
                          <p:cTn id="47" fill="hold">
                            <p:stCondLst>
                              <p:cond delay="3299"/>
                            </p:stCondLst>
                            <p:childTnLst>
                              <p:par>
                                <p:cTn id="48" presetID="2" presetClass="entr" presetSubtype="2" fill="hold"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1+#ppt_w/2"/>
                                          </p:val>
                                        </p:tav>
                                        <p:tav tm="100000">
                                          <p:val>
                                            <p:strVal val="#ppt_x"/>
                                          </p:val>
                                        </p:tav>
                                      </p:tavLst>
                                    </p:anim>
                                    <p:anim calcmode="lin" valueType="num">
                                      <p:cBhvr additive="base">
                                        <p:cTn id="51" dur="500" fill="hold"/>
                                        <p:tgtEl>
                                          <p:spTgt spid="15"/>
                                        </p:tgtEl>
                                        <p:attrNameLst>
                                          <p:attrName>ppt_y</p:attrName>
                                        </p:attrNameLst>
                                      </p:cBhvr>
                                      <p:tavLst>
                                        <p:tav tm="0">
                                          <p:val>
                                            <p:strVal val="#ppt_y"/>
                                          </p:val>
                                        </p:tav>
                                        <p:tav tm="100000">
                                          <p:val>
                                            <p:strVal val="#ppt_y"/>
                                          </p:val>
                                        </p:tav>
                                      </p:tavLst>
                                    </p:anim>
                                  </p:childTnLst>
                                </p:cTn>
                              </p:par>
                            </p:childTnLst>
                          </p:cTn>
                        </p:par>
                        <p:par>
                          <p:cTn id="52" fill="hold">
                            <p:stCondLst>
                              <p:cond delay="3799"/>
                            </p:stCondLst>
                            <p:childTnLst>
                              <p:par>
                                <p:cTn id="53" presetID="2" presetClass="entr" presetSubtype="2"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1+#ppt_w/2"/>
                                          </p:val>
                                        </p:tav>
                                        <p:tav tm="100000">
                                          <p:val>
                                            <p:strVal val="#ppt_x"/>
                                          </p:val>
                                        </p:tav>
                                      </p:tavLst>
                                    </p:anim>
                                    <p:anim calcmode="lin" valueType="num">
                                      <p:cBhvr additive="base">
                                        <p:cTn id="56"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 grpId="0" animBg="1"/>
      <p:bldP spid="3" grpId="1" animBg="1"/>
      <p:bldP spid="4" grpId="0" animBg="1"/>
      <p:bldP spid="4" grpId="1" animBg="1"/>
      <p:bldP spid="5" grpId="0" animBg="1"/>
      <p:bldP spid="5" grpId="1" animBg="1"/>
      <p:bldP spid="6" grpId="0" animBg="1"/>
      <p:bldP spid="6"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2681790" y="267494"/>
            <a:ext cx="3780420" cy="346249"/>
          </a:xfrm>
          <a:prstGeom prst="rect">
            <a:avLst/>
          </a:prstGeom>
          <a:noFill/>
        </p:spPr>
        <p:txBody>
          <a:bodyPr wrap="square" lIns="68580" tIns="34290" rIns="68580" bIns="34290" rtlCol="0">
            <a:spAutoFit/>
          </a:bodyPr>
          <a:lstStyle/>
          <a:p>
            <a:pPr algn="ctr"/>
            <a:r>
              <a:rPr lang="zh-CN" altLang="en-US" dirty="0" smtClean="0">
                <a:latin typeface="+mn-ea"/>
                <a:cs typeface="+mn-ea"/>
              </a:rPr>
              <a:t>标题文字内容 </a:t>
            </a:r>
            <a:r>
              <a:rPr lang="en-US" altLang="zh-CN" sz="1400" dirty="0" smtClean="0">
                <a:latin typeface="+mn-ea"/>
                <a:cs typeface="+mn-ea"/>
              </a:rPr>
              <a:t>Add content</a:t>
            </a:r>
            <a:endParaRPr lang="zh-CN" altLang="en-US" sz="1400" dirty="0">
              <a:latin typeface="+mn-ea"/>
              <a:cs typeface="+mn-ea"/>
            </a:endParaRPr>
          </a:p>
        </p:txBody>
      </p:sp>
      <p:grpSp>
        <p:nvGrpSpPr>
          <p:cNvPr id="3" name="组合 2"/>
          <p:cNvGrpSpPr/>
          <p:nvPr/>
        </p:nvGrpSpPr>
        <p:grpSpPr>
          <a:xfrm>
            <a:off x="5851120" y="2206631"/>
            <a:ext cx="1840070" cy="1398984"/>
            <a:chOff x="5812078" y="2522811"/>
            <a:chExt cx="1840070" cy="1398984"/>
          </a:xfrm>
        </p:grpSpPr>
        <p:sp>
          <p:nvSpPr>
            <p:cNvPr id="4" name="Freeform 10"/>
            <p:cNvSpPr/>
            <p:nvPr/>
          </p:nvSpPr>
          <p:spPr bwMode="auto">
            <a:xfrm>
              <a:off x="5812078" y="2522811"/>
              <a:ext cx="1840070" cy="1398984"/>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noFill/>
            <a:ln w="28575" cap="flat">
              <a:noFill/>
              <a:prstDash val="solid"/>
              <a:miter lim="800000"/>
            </a:ln>
            <a:effectLst/>
          </p:spPr>
          <p:txBody>
            <a:bodyPr/>
            <a:lstStyle/>
            <a:p>
              <a:pPr>
                <a:defRPr/>
              </a:pPr>
              <a:endParaRPr lang="zh-CN" altLang="en-US">
                <a:solidFill>
                  <a:schemeClr val="bg1"/>
                </a:solidFill>
                <a:latin typeface="+mn-lt"/>
                <a:cs typeface="+mn-ea"/>
              </a:endParaRPr>
            </a:p>
          </p:txBody>
        </p:sp>
        <p:grpSp>
          <p:nvGrpSpPr>
            <p:cNvPr id="5" name="组合 4"/>
            <p:cNvGrpSpPr/>
            <p:nvPr/>
          </p:nvGrpSpPr>
          <p:grpSpPr>
            <a:xfrm>
              <a:off x="5926312" y="2625848"/>
              <a:ext cx="1611602" cy="1192910"/>
              <a:chOff x="5926312" y="2625848"/>
              <a:chExt cx="1611602" cy="1192910"/>
            </a:xfrm>
          </p:grpSpPr>
          <p:sp>
            <p:nvSpPr>
              <p:cNvPr id="6" name="Freeform 17"/>
              <p:cNvSpPr/>
              <p:nvPr/>
            </p:nvSpPr>
            <p:spPr bwMode="auto">
              <a:xfrm>
                <a:off x="5926312" y="2625848"/>
                <a:ext cx="1611602" cy="1192910"/>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solidFill>
                <a:schemeClr val="accent2"/>
              </a:solidFill>
              <a:ln w="28575" cap="flat">
                <a:noFill/>
                <a:prstDash val="solid"/>
                <a:miter lim="800000"/>
              </a:ln>
              <a:effectLst/>
            </p:spPr>
            <p:txBody>
              <a:bodyPr/>
              <a:lstStyle/>
              <a:p>
                <a:pPr>
                  <a:defRPr/>
                </a:pPr>
                <a:endParaRPr lang="zh-CN" altLang="en-US">
                  <a:solidFill>
                    <a:schemeClr val="bg1"/>
                  </a:solidFill>
                  <a:latin typeface="+mn-lt"/>
                  <a:cs typeface="+mn-ea"/>
                </a:endParaRPr>
              </a:p>
            </p:txBody>
          </p:sp>
          <p:sp>
            <p:nvSpPr>
              <p:cNvPr id="7" name="文本框 811"/>
              <p:cNvSpPr txBox="1">
                <a:spLocks noChangeArrowheads="1"/>
              </p:cNvSpPr>
              <p:nvPr/>
            </p:nvSpPr>
            <p:spPr bwMode="auto">
              <a:xfrm>
                <a:off x="6201199" y="3049179"/>
                <a:ext cx="106182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a:r>
                  <a:rPr lang="zh-CN" altLang="en-US" dirty="0" smtClean="0">
                    <a:solidFill>
                      <a:schemeClr val="bg1"/>
                    </a:solidFill>
                    <a:latin typeface="Impact" panose="020B0806030902050204" pitchFamily="34" charset="0"/>
                    <a:ea typeface="+mn-ea"/>
                    <a:cs typeface="+mn-ea"/>
                  </a:rPr>
                  <a:t>添加标题</a:t>
                </a:r>
                <a:endParaRPr lang="zh-CN" altLang="en-US" dirty="0">
                  <a:solidFill>
                    <a:schemeClr val="bg1"/>
                  </a:solidFill>
                  <a:latin typeface="Impact" panose="020B0806030902050204" pitchFamily="34" charset="0"/>
                  <a:ea typeface="+mn-ea"/>
                  <a:cs typeface="+mn-ea"/>
                </a:endParaRPr>
              </a:p>
            </p:txBody>
          </p:sp>
        </p:grpSp>
      </p:grpSp>
      <p:grpSp>
        <p:nvGrpSpPr>
          <p:cNvPr id="8" name="组合 7"/>
          <p:cNvGrpSpPr/>
          <p:nvPr/>
        </p:nvGrpSpPr>
        <p:grpSpPr>
          <a:xfrm>
            <a:off x="1561058" y="1275606"/>
            <a:ext cx="1960414" cy="974124"/>
            <a:chOff x="1441202" y="1907258"/>
            <a:chExt cx="1960414" cy="974124"/>
          </a:xfrm>
        </p:grpSpPr>
        <p:sp>
          <p:nvSpPr>
            <p:cNvPr id="9" name="文本框 812"/>
            <p:cNvSpPr txBox="1"/>
            <p:nvPr/>
          </p:nvSpPr>
          <p:spPr>
            <a:xfrm>
              <a:off x="1441202" y="1907258"/>
              <a:ext cx="856645" cy="284693"/>
            </a:xfrm>
            <a:prstGeom prst="rect">
              <a:avLst/>
            </a:prstGeom>
            <a:noFill/>
          </p:spPr>
          <p:txBody>
            <a:bodyPr wrap="none" lIns="68580" tIns="34290" rIns="68580" bIns="34290">
              <a:spAutoFit/>
            </a:bodyPr>
            <a:lstStyle/>
            <a:p>
              <a:pPr algn="ctr"/>
              <a:r>
                <a:rPr lang="zh-CN" altLang="en-US" sz="1400" dirty="0">
                  <a:solidFill>
                    <a:schemeClr val="tx1">
                      <a:lumMod val="65000"/>
                      <a:lumOff val="35000"/>
                    </a:schemeClr>
                  </a:solidFill>
                  <a:latin typeface="+mn-ea"/>
                  <a:cs typeface="+mn-ea"/>
                </a:rPr>
                <a:t>添加标题</a:t>
              </a:r>
              <a:endParaRPr lang="zh-CN" altLang="en-US" sz="1400" dirty="0">
                <a:solidFill>
                  <a:schemeClr val="tx1">
                    <a:lumMod val="65000"/>
                    <a:lumOff val="35000"/>
                  </a:schemeClr>
                </a:solidFill>
                <a:latin typeface="+mn-ea"/>
                <a:cs typeface="+mn-ea"/>
              </a:endParaRPr>
            </a:p>
          </p:txBody>
        </p:sp>
        <p:sp>
          <p:nvSpPr>
            <p:cNvPr id="10" name="TextBox 49"/>
            <p:cNvSpPr txBox="1"/>
            <p:nvPr/>
          </p:nvSpPr>
          <p:spPr>
            <a:xfrm>
              <a:off x="1441202" y="2196579"/>
              <a:ext cx="1960414" cy="684803"/>
            </a:xfrm>
            <a:prstGeom prst="rect">
              <a:avLst/>
            </a:prstGeom>
            <a:noFill/>
            <a:ln w="3175">
              <a:noFill/>
            </a:ln>
          </p:spPr>
          <p:txBody>
            <a:bodyPr wrap="square" lIns="68580" tIns="34290" rIns="68580" bIns="34290">
              <a:spAutoFit/>
            </a:bodyPr>
            <a:lstStyle/>
            <a:p>
              <a:pPr algn="just">
                <a:defRPr/>
              </a:pPr>
              <a:r>
                <a:rPr lang="zh-CN" altLang="en-US" sz="1000" dirty="0">
                  <a:solidFill>
                    <a:schemeClr val="tx1">
                      <a:lumMod val="65000"/>
                      <a:lumOff val="35000"/>
                    </a:schemeClr>
                  </a:solidFill>
                  <a:latin typeface="+mn-ea"/>
                  <a:cs typeface="+mn-ea"/>
                  <a:sym typeface="Batang" panose="02030600000101010101" charset="-127"/>
                </a:rPr>
                <a:t>您的内容打在这里，</a:t>
              </a:r>
              <a:r>
                <a:rPr lang="zh-CN" altLang="en-US" sz="1000" dirty="0" smtClean="0">
                  <a:solidFill>
                    <a:schemeClr val="tx1">
                      <a:lumMod val="65000"/>
                      <a:lumOff val="35000"/>
                    </a:schemeClr>
                  </a:solidFill>
                  <a:latin typeface="+mn-ea"/>
                  <a:cs typeface="+mn-ea"/>
                  <a:sym typeface="Batang" panose="02030600000101010101" charset="-127"/>
                </a:rPr>
                <a:t>或者通过</a:t>
              </a:r>
              <a:r>
                <a:rPr lang="zh-CN" altLang="en-US" sz="1000" dirty="0">
                  <a:solidFill>
                    <a:schemeClr val="tx1">
                      <a:lumMod val="65000"/>
                      <a:lumOff val="35000"/>
                    </a:schemeClr>
                  </a:solidFill>
                  <a:latin typeface="+mn-ea"/>
                  <a:cs typeface="+mn-ea"/>
                  <a:sym typeface="Batang" panose="02030600000101010101" charset="-127"/>
                </a:rPr>
                <a:t>复制您的文本</a:t>
              </a:r>
              <a:r>
                <a:rPr lang="zh-CN" altLang="en-US" sz="1000" dirty="0" smtClean="0">
                  <a:solidFill>
                    <a:schemeClr val="tx1">
                      <a:lumMod val="65000"/>
                      <a:lumOff val="35000"/>
                    </a:schemeClr>
                  </a:solidFill>
                  <a:latin typeface="+mn-ea"/>
                  <a:cs typeface="+mn-ea"/>
                  <a:sym typeface="Batang" panose="02030600000101010101" charset="-127"/>
                </a:rPr>
                <a:t>后</a:t>
              </a:r>
              <a:r>
                <a:rPr lang="en-US" altLang="zh-CN" sz="1000" dirty="0" smtClean="0">
                  <a:solidFill>
                    <a:schemeClr val="tx1">
                      <a:lumMod val="65000"/>
                      <a:lumOff val="35000"/>
                    </a:schemeClr>
                  </a:solidFill>
                  <a:latin typeface="+mn-ea"/>
                  <a:cs typeface="+mn-ea"/>
                  <a:sym typeface="Batang" panose="02030600000101010101" charset="-127"/>
                </a:rPr>
                <a:t>,</a:t>
              </a:r>
              <a:r>
                <a:rPr lang="zh-CN" altLang="en-US" sz="1000" dirty="0">
                  <a:solidFill>
                    <a:schemeClr val="tx1">
                      <a:lumMod val="65000"/>
                      <a:lumOff val="35000"/>
                    </a:schemeClr>
                  </a:solidFill>
                  <a:latin typeface="+mn-ea"/>
                  <a:cs typeface="+mn-ea"/>
                  <a:sym typeface="Batang" panose="02030600000101010101" charset="-127"/>
                </a:rPr>
                <a:t>您的内容打在这里，</a:t>
              </a:r>
              <a:r>
                <a:rPr lang="zh-CN" altLang="en-US" sz="1000" dirty="0" smtClean="0">
                  <a:solidFill>
                    <a:schemeClr val="tx1">
                      <a:lumMod val="65000"/>
                      <a:lumOff val="35000"/>
                    </a:schemeClr>
                  </a:solidFill>
                  <a:latin typeface="+mn-ea"/>
                  <a:cs typeface="+mn-ea"/>
                  <a:sym typeface="Batang" panose="02030600000101010101" charset="-127"/>
                </a:rPr>
                <a:t>或者</a:t>
              </a:r>
              <a:r>
                <a:rPr lang="zh-CN" altLang="en-US" sz="1000" dirty="0">
                  <a:solidFill>
                    <a:schemeClr val="tx1">
                      <a:lumMod val="65000"/>
                      <a:lumOff val="35000"/>
                    </a:schemeClr>
                  </a:solidFill>
                  <a:latin typeface="+mn-ea"/>
                  <a:cs typeface="+mn-ea"/>
                  <a:sym typeface="Batang" panose="02030600000101010101" charset="-127"/>
                </a:rPr>
                <a:t>通过复制您的文本后</a:t>
              </a:r>
              <a:r>
                <a:rPr lang="en-US" altLang="zh-CN" sz="1000" dirty="0">
                  <a:solidFill>
                    <a:schemeClr val="tx1">
                      <a:lumMod val="65000"/>
                      <a:lumOff val="35000"/>
                    </a:schemeClr>
                  </a:solidFill>
                  <a:latin typeface="+mn-ea"/>
                  <a:cs typeface="+mn-ea"/>
                  <a:sym typeface="Batang" panose="02030600000101010101" charset="-127"/>
                </a:rPr>
                <a:t>.</a:t>
              </a:r>
              <a:endParaRPr lang="en-US" altLang="zh-CN" sz="1000" dirty="0">
                <a:solidFill>
                  <a:schemeClr val="tx1">
                    <a:lumMod val="65000"/>
                    <a:lumOff val="35000"/>
                  </a:schemeClr>
                </a:solidFill>
                <a:latin typeface="+mn-ea"/>
                <a:cs typeface="+mn-ea"/>
                <a:sym typeface="Batang" panose="02030600000101010101" charset="-127"/>
              </a:endParaRPr>
            </a:p>
            <a:p>
              <a:pPr algn="just">
                <a:defRPr/>
              </a:pPr>
              <a:endParaRPr lang="en-US" altLang="zh-CN" sz="1000" dirty="0">
                <a:solidFill>
                  <a:schemeClr val="tx1">
                    <a:lumMod val="65000"/>
                    <a:lumOff val="35000"/>
                  </a:schemeClr>
                </a:solidFill>
                <a:latin typeface="+mn-ea"/>
                <a:cs typeface="+mn-ea"/>
                <a:sym typeface="Batang" panose="02030600000101010101" charset="-127"/>
              </a:endParaRPr>
            </a:p>
          </p:txBody>
        </p:sp>
      </p:grpSp>
      <p:grpSp>
        <p:nvGrpSpPr>
          <p:cNvPr id="11" name="组合 10"/>
          <p:cNvGrpSpPr/>
          <p:nvPr/>
        </p:nvGrpSpPr>
        <p:grpSpPr>
          <a:xfrm>
            <a:off x="4411046" y="2206631"/>
            <a:ext cx="1840070" cy="1398984"/>
            <a:chOff x="4372004" y="2522811"/>
            <a:chExt cx="1840070" cy="1398984"/>
          </a:xfrm>
        </p:grpSpPr>
        <p:grpSp>
          <p:nvGrpSpPr>
            <p:cNvPr id="12" name="组合 795"/>
            <p:cNvGrpSpPr/>
            <p:nvPr/>
          </p:nvGrpSpPr>
          <p:grpSpPr bwMode="auto">
            <a:xfrm>
              <a:off x="4372004" y="2522811"/>
              <a:ext cx="1840070" cy="1398984"/>
              <a:chOff x="7502850" y="1762125"/>
              <a:chExt cx="4027488" cy="3060700"/>
            </a:xfrm>
          </p:grpSpPr>
          <p:sp>
            <p:nvSpPr>
              <p:cNvPr id="14" name="Freeform 10"/>
              <p:cNvSpPr/>
              <p:nvPr/>
            </p:nvSpPr>
            <p:spPr bwMode="auto">
              <a:xfrm>
                <a:off x="7502850" y="1762125"/>
                <a:ext cx="4027488" cy="3060700"/>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noFill/>
              <a:ln w="28575" cap="flat">
                <a:noFill/>
                <a:prstDash val="solid"/>
                <a:miter lim="800000"/>
              </a:ln>
              <a:effectLst/>
            </p:spPr>
            <p:txBody>
              <a:bodyPr/>
              <a:lstStyle/>
              <a:p>
                <a:pPr>
                  <a:defRPr/>
                </a:pPr>
                <a:endParaRPr lang="zh-CN" altLang="en-US">
                  <a:solidFill>
                    <a:schemeClr val="bg1"/>
                  </a:solidFill>
                  <a:latin typeface="+mn-lt"/>
                  <a:cs typeface="+mn-ea"/>
                </a:endParaRPr>
              </a:p>
            </p:txBody>
          </p:sp>
          <p:sp>
            <p:nvSpPr>
              <p:cNvPr id="15" name="Freeform 17"/>
              <p:cNvSpPr/>
              <p:nvPr/>
            </p:nvSpPr>
            <p:spPr bwMode="auto">
              <a:xfrm>
                <a:off x="7752882" y="1987550"/>
                <a:ext cx="3527424" cy="2609851"/>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solidFill>
                <a:schemeClr val="accent1"/>
              </a:solidFill>
              <a:ln w="28575" cap="flat">
                <a:noFill/>
                <a:prstDash val="solid"/>
                <a:miter lim="800000"/>
              </a:ln>
              <a:effectLst/>
            </p:spPr>
            <p:txBody>
              <a:bodyPr/>
              <a:lstStyle/>
              <a:p>
                <a:pPr>
                  <a:defRPr/>
                </a:pPr>
                <a:endParaRPr lang="zh-CN" altLang="en-US">
                  <a:solidFill>
                    <a:schemeClr val="bg1"/>
                  </a:solidFill>
                  <a:latin typeface="+mn-lt"/>
                  <a:cs typeface="+mn-ea"/>
                </a:endParaRPr>
              </a:p>
            </p:txBody>
          </p:sp>
        </p:grpSp>
        <p:sp>
          <p:nvSpPr>
            <p:cNvPr id="13" name="文本框 810"/>
            <p:cNvSpPr txBox="1">
              <a:spLocks noChangeArrowheads="1"/>
            </p:cNvSpPr>
            <p:nvPr/>
          </p:nvSpPr>
          <p:spPr bwMode="auto">
            <a:xfrm>
              <a:off x="4761125" y="3049179"/>
              <a:ext cx="106182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a:r>
                <a:rPr lang="zh-CN" altLang="en-US" dirty="0" smtClean="0">
                  <a:solidFill>
                    <a:schemeClr val="bg1"/>
                  </a:solidFill>
                  <a:latin typeface="Impact" panose="020B0806030902050204" pitchFamily="34" charset="0"/>
                  <a:ea typeface="+mn-ea"/>
                  <a:cs typeface="+mn-ea"/>
                </a:rPr>
                <a:t>添加标题</a:t>
              </a:r>
              <a:endParaRPr lang="zh-CN" altLang="en-US" dirty="0">
                <a:solidFill>
                  <a:schemeClr val="bg1"/>
                </a:solidFill>
                <a:latin typeface="Impact" panose="020B0806030902050204" pitchFamily="34" charset="0"/>
                <a:ea typeface="+mn-ea"/>
                <a:cs typeface="+mn-ea"/>
              </a:endParaRPr>
            </a:p>
          </p:txBody>
        </p:sp>
      </p:grpSp>
      <p:grpSp>
        <p:nvGrpSpPr>
          <p:cNvPr id="16" name="组合 15"/>
          <p:cNvGrpSpPr/>
          <p:nvPr/>
        </p:nvGrpSpPr>
        <p:grpSpPr>
          <a:xfrm>
            <a:off x="2970971" y="2206631"/>
            <a:ext cx="1840070" cy="1398984"/>
            <a:chOff x="2931929" y="2522811"/>
            <a:chExt cx="1840070" cy="1398984"/>
          </a:xfrm>
        </p:grpSpPr>
        <p:grpSp>
          <p:nvGrpSpPr>
            <p:cNvPr id="17" name="组合 796"/>
            <p:cNvGrpSpPr/>
            <p:nvPr/>
          </p:nvGrpSpPr>
          <p:grpSpPr bwMode="auto">
            <a:xfrm>
              <a:off x="2931929" y="2522811"/>
              <a:ext cx="1840070" cy="1398984"/>
              <a:chOff x="7502850" y="1762125"/>
              <a:chExt cx="4027488" cy="3060700"/>
            </a:xfrm>
          </p:grpSpPr>
          <p:sp>
            <p:nvSpPr>
              <p:cNvPr id="19" name="Freeform 10"/>
              <p:cNvSpPr/>
              <p:nvPr/>
            </p:nvSpPr>
            <p:spPr bwMode="auto">
              <a:xfrm>
                <a:off x="7502850" y="1762125"/>
                <a:ext cx="4027488" cy="3060700"/>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noFill/>
              <a:ln w="28575" cap="flat">
                <a:noFill/>
                <a:prstDash val="solid"/>
                <a:miter lim="800000"/>
              </a:ln>
              <a:effectLst/>
            </p:spPr>
            <p:txBody>
              <a:bodyPr/>
              <a:lstStyle/>
              <a:p>
                <a:pPr>
                  <a:defRPr/>
                </a:pPr>
                <a:endParaRPr lang="zh-CN" altLang="en-US">
                  <a:solidFill>
                    <a:schemeClr val="bg1"/>
                  </a:solidFill>
                  <a:latin typeface="+mn-lt"/>
                  <a:cs typeface="+mn-ea"/>
                </a:endParaRPr>
              </a:p>
            </p:txBody>
          </p:sp>
          <p:sp>
            <p:nvSpPr>
              <p:cNvPr id="20" name="Freeform 17"/>
              <p:cNvSpPr/>
              <p:nvPr/>
            </p:nvSpPr>
            <p:spPr bwMode="auto">
              <a:xfrm>
                <a:off x="7752882" y="1987550"/>
                <a:ext cx="3527424" cy="2609851"/>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solidFill>
                <a:schemeClr val="accent2"/>
              </a:solidFill>
              <a:ln w="28575" cap="flat">
                <a:noFill/>
                <a:prstDash val="solid"/>
                <a:miter lim="800000"/>
              </a:ln>
              <a:effectLst/>
            </p:spPr>
            <p:txBody>
              <a:bodyPr/>
              <a:lstStyle/>
              <a:p>
                <a:pPr>
                  <a:defRPr/>
                </a:pPr>
                <a:endParaRPr lang="zh-CN" altLang="en-US">
                  <a:solidFill>
                    <a:schemeClr val="bg1"/>
                  </a:solidFill>
                  <a:latin typeface="+mn-lt"/>
                  <a:cs typeface="+mn-ea"/>
                </a:endParaRPr>
              </a:p>
            </p:txBody>
          </p:sp>
        </p:grpSp>
        <p:sp>
          <p:nvSpPr>
            <p:cNvPr id="18" name="文本框 809"/>
            <p:cNvSpPr txBox="1">
              <a:spLocks noChangeArrowheads="1"/>
            </p:cNvSpPr>
            <p:nvPr/>
          </p:nvSpPr>
          <p:spPr bwMode="auto">
            <a:xfrm>
              <a:off x="3321050" y="3049179"/>
              <a:ext cx="106182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a:r>
                <a:rPr lang="zh-CN" altLang="en-US" dirty="0" smtClean="0">
                  <a:solidFill>
                    <a:schemeClr val="bg1"/>
                  </a:solidFill>
                  <a:latin typeface="Impact" panose="020B0806030902050204" pitchFamily="34" charset="0"/>
                  <a:ea typeface="+mn-ea"/>
                  <a:cs typeface="+mn-ea"/>
                </a:rPr>
                <a:t>添加标题</a:t>
              </a:r>
              <a:endParaRPr lang="zh-CN" altLang="en-US" dirty="0">
                <a:solidFill>
                  <a:schemeClr val="bg1"/>
                </a:solidFill>
                <a:latin typeface="Impact" panose="020B0806030902050204" pitchFamily="34" charset="0"/>
                <a:ea typeface="+mn-ea"/>
                <a:cs typeface="+mn-ea"/>
              </a:endParaRPr>
            </a:p>
          </p:txBody>
        </p:sp>
      </p:grpSp>
      <p:grpSp>
        <p:nvGrpSpPr>
          <p:cNvPr id="21" name="组合 20"/>
          <p:cNvGrpSpPr/>
          <p:nvPr/>
        </p:nvGrpSpPr>
        <p:grpSpPr>
          <a:xfrm>
            <a:off x="1530896" y="2206631"/>
            <a:ext cx="1840070" cy="1398984"/>
            <a:chOff x="1491854" y="2522811"/>
            <a:chExt cx="1840070" cy="1398984"/>
          </a:xfrm>
          <a:effectLst/>
        </p:grpSpPr>
        <p:grpSp>
          <p:nvGrpSpPr>
            <p:cNvPr id="22" name="组合 797"/>
            <p:cNvGrpSpPr/>
            <p:nvPr/>
          </p:nvGrpSpPr>
          <p:grpSpPr bwMode="auto">
            <a:xfrm>
              <a:off x="1491854" y="2522811"/>
              <a:ext cx="1840070" cy="1398984"/>
              <a:chOff x="7502850" y="1762125"/>
              <a:chExt cx="4027488" cy="3060700"/>
            </a:xfrm>
          </p:grpSpPr>
          <p:sp>
            <p:nvSpPr>
              <p:cNvPr id="24" name="Freeform 10"/>
              <p:cNvSpPr/>
              <p:nvPr/>
            </p:nvSpPr>
            <p:spPr bwMode="auto">
              <a:xfrm>
                <a:off x="7502850" y="1762125"/>
                <a:ext cx="4027488" cy="3060700"/>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noFill/>
              <a:ln w="28575" cap="flat">
                <a:noFill/>
                <a:prstDash val="solid"/>
                <a:miter lim="800000"/>
              </a:ln>
              <a:effectLst/>
            </p:spPr>
            <p:txBody>
              <a:bodyPr/>
              <a:lstStyle/>
              <a:p>
                <a:pPr>
                  <a:defRPr/>
                </a:pPr>
                <a:endParaRPr lang="zh-CN" altLang="en-US">
                  <a:solidFill>
                    <a:schemeClr val="bg1"/>
                  </a:solidFill>
                  <a:latin typeface="+mn-lt"/>
                  <a:cs typeface="+mn-ea"/>
                </a:endParaRPr>
              </a:p>
            </p:txBody>
          </p:sp>
          <p:sp>
            <p:nvSpPr>
              <p:cNvPr id="25" name="Freeform 17"/>
              <p:cNvSpPr/>
              <p:nvPr/>
            </p:nvSpPr>
            <p:spPr bwMode="auto">
              <a:xfrm>
                <a:off x="7752882" y="1987550"/>
                <a:ext cx="3527424" cy="2609851"/>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solidFill>
                <a:schemeClr val="accent1"/>
              </a:solidFill>
              <a:ln w="28575" cap="flat">
                <a:noFill/>
                <a:prstDash val="solid"/>
                <a:miter lim="800000"/>
              </a:ln>
              <a:effectLst/>
            </p:spPr>
            <p:txBody>
              <a:bodyPr/>
              <a:lstStyle/>
              <a:p>
                <a:pPr>
                  <a:defRPr/>
                </a:pPr>
                <a:endParaRPr lang="zh-CN" altLang="en-US">
                  <a:solidFill>
                    <a:schemeClr val="bg1"/>
                  </a:solidFill>
                  <a:latin typeface="+mn-lt"/>
                  <a:cs typeface="+mn-ea"/>
                </a:endParaRPr>
              </a:p>
            </p:txBody>
          </p:sp>
        </p:grpSp>
        <p:sp>
          <p:nvSpPr>
            <p:cNvPr id="23" name="文本框 808"/>
            <p:cNvSpPr txBox="1">
              <a:spLocks noChangeArrowheads="1"/>
            </p:cNvSpPr>
            <p:nvPr/>
          </p:nvSpPr>
          <p:spPr bwMode="auto">
            <a:xfrm>
              <a:off x="1880975" y="3049179"/>
              <a:ext cx="106182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a:r>
                <a:rPr lang="zh-CN" altLang="en-US" dirty="0" smtClean="0">
                  <a:solidFill>
                    <a:schemeClr val="bg1"/>
                  </a:solidFill>
                  <a:latin typeface="Impact" panose="020B0806030902050204" pitchFamily="34" charset="0"/>
                  <a:ea typeface="+mn-ea"/>
                  <a:cs typeface="+mn-ea"/>
                </a:rPr>
                <a:t>添加标题</a:t>
              </a:r>
              <a:endParaRPr lang="zh-CN" altLang="en-US" dirty="0">
                <a:solidFill>
                  <a:schemeClr val="bg1"/>
                </a:solidFill>
                <a:latin typeface="Impact" panose="020B0806030902050204" pitchFamily="34" charset="0"/>
                <a:ea typeface="+mn-ea"/>
                <a:cs typeface="+mn-ea"/>
              </a:endParaRPr>
            </a:p>
          </p:txBody>
        </p:sp>
      </p:grpSp>
      <p:grpSp>
        <p:nvGrpSpPr>
          <p:cNvPr id="26" name="组合 25"/>
          <p:cNvGrpSpPr/>
          <p:nvPr/>
        </p:nvGrpSpPr>
        <p:grpSpPr>
          <a:xfrm>
            <a:off x="4558986" y="1275606"/>
            <a:ext cx="1960414" cy="974124"/>
            <a:chOff x="1441202" y="1907258"/>
            <a:chExt cx="1960414" cy="974124"/>
          </a:xfrm>
        </p:grpSpPr>
        <p:sp>
          <p:nvSpPr>
            <p:cNvPr id="27" name="文本框 812"/>
            <p:cNvSpPr txBox="1"/>
            <p:nvPr/>
          </p:nvSpPr>
          <p:spPr>
            <a:xfrm>
              <a:off x="1441202" y="1907258"/>
              <a:ext cx="856645" cy="284693"/>
            </a:xfrm>
            <a:prstGeom prst="rect">
              <a:avLst/>
            </a:prstGeom>
            <a:noFill/>
          </p:spPr>
          <p:txBody>
            <a:bodyPr wrap="none" lIns="68580" tIns="34290" rIns="68580" bIns="34290">
              <a:spAutoFit/>
            </a:bodyPr>
            <a:lstStyle/>
            <a:p>
              <a:pPr algn="ctr"/>
              <a:r>
                <a:rPr lang="zh-CN" altLang="en-US" sz="1400" dirty="0">
                  <a:solidFill>
                    <a:schemeClr val="tx1">
                      <a:lumMod val="65000"/>
                      <a:lumOff val="35000"/>
                    </a:schemeClr>
                  </a:solidFill>
                  <a:latin typeface="+mn-ea"/>
                  <a:cs typeface="+mn-ea"/>
                </a:rPr>
                <a:t>添加标题</a:t>
              </a:r>
              <a:endParaRPr lang="zh-CN" altLang="en-US" sz="1400" dirty="0">
                <a:solidFill>
                  <a:schemeClr val="tx1">
                    <a:lumMod val="65000"/>
                    <a:lumOff val="35000"/>
                  </a:schemeClr>
                </a:solidFill>
                <a:latin typeface="+mn-ea"/>
                <a:cs typeface="+mn-ea"/>
              </a:endParaRPr>
            </a:p>
          </p:txBody>
        </p:sp>
        <p:sp>
          <p:nvSpPr>
            <p:cNvPr id="28" name="TextBox 49"/>
            <p:cNvSpPr txBox="1"/>
            <p:nvPr/>
          </p:nvSpPr>
          <p:spPr>
            <a:xfrm>
              <a:off x="1441202" y="2196579"/>
              <a:ext cx="1960414" cy="684803"/>
            </a:xfrm>
            <a:prstGeom prst="rect">
              <a:avLst/>
            </a:prstGeom>
            <a:noFill/>
            <a:ln w="3175">
              <a:noFill/>
            </a:ln>
          </p:spPr>
          <p:txBody>
            <a:bodyPr wrap="square" lIns="68580" tIns="34290" rIns="68580" bIns="34290">
              <a:spAutoFit/>
            </a:bodyPr>
            <a:lstStyle/>
            <a:p>
              <a:pPr algn="just">
                <a:defRPr/>
              </a:pPr>
              <a:r>
                <a:rPr lang="zh-CN" altLang="en-US" sz="1000" dirty="0">
                  <a:solidFill>
                    <a:schemeClr val="tx1">
                      <a:lumMod val="65000"/>
                      <a:lumOff val="35000"/>
                    </a:schemeClr>
                  </a:solidFill>
                  <a:latin typeface="+mn-ea"/>
                  <a:cs typeface="+mn-ea"/>
                  <a:sym typeface="Batang" panose="02030600000101010101" charset="-127"/>
                </a:rPr>
                <a:t>您的内容打在这里，</a:t>
              </a:r>
              <a:r>
                <a:rPr lang="zh-CN" altLang="en-US" sz="1000" dirty="0" smtClean="0">
                  <a:solidFill>
                    <a:schemeClr val="tx1">
                      <a:lumMod val="65000"/>
                      <a:lumOff val="35000"/>
                    </a:schemeClr>
                  </a:solidFill>
                  <a:latin typeface="+mn-ea"/>
                  <a:cs typeface="+mn-ea"/>
                  <a:sym typeface="Batang" panose="02030600000101010101" charset="-127"/>
                </a:rPr>
                <a:t>或者通过</a:t>
              </a:r>
              <a:r>
                <a:rPr lang="zh-CN" altLang="en-US" sz="1000" dirty="0">
                  <a:solidFill>
                    <a:schemeClr val="tx1">
                      <a:lumMod val="65000"/>
                      <a:lumOff val="35000"/>
                    </a:schemeClr>
                  </a:solidFill>
                  <a:latin typeface="+mn-ea"/>
                  <a:cs typeface="+mn-ea"/>
                  <a:sym typeface="Batang" panose="02030600000101010101" charset="-127"/>
                </a:rPr>
                <a:t>复制您的文本</a:t>
              </a:r>
              <a:r>
                <a:rPr lang="zh-CN" altLang="en-US" sz="1000" dirty="0" smtClean="0">
                  <a:solidFill>
                    <a:schemeClr val="tx1">
                      <a:lumMod val="65000"/>
                      <a:lumOff val="35000"/>
                    </a:schemeClr>
                  </a:solidFill>
                  <a:latin typeface="+mn-ea"/>
                  <a:cs typeface="+mn-ea"/>
                  <a:sym typeface="Batang" panose="02030600000101010101" charset="-127"/>
                </a:rPr>
                <a:t>后</a:t>
              </a:r>
              <a:r>
                <a:rPr lang="en-US" altLang="zh-CN" sz="1000" dirty="0" smtClean="0">
                  <a:solidFill>
                    <a:schemeClr val="tx1">
                      <a:lumMod val="65000"/>
                      <a:lumOff val="35000"/>
                    </a:schemeClr>
                  </a:solidFill>
                  <a:latin typeface="+mn-ea"/>
                  <a:cs typeface="+mn-ea"/>
                  <a:sym typeface="Batang" panose="02030600000101010101" charset="-127"/>
                </a:rPr>
                <a:t>,</a:t>
              </a:r>
              <a:r>
                <a:rPr lang="zh-CN" altLang="en-US" sz="1000" dirty="0">
                  <a:solidFill>
                    <a:schemeClr val="tx1">
                      <a:lumMod val="65000"/>
                      <a:lumOff val="35000"/>
                    </a:schemeClr>
                  </a:solidFill>
                  <a:latin typeface="+mn-ea"/>
                  <a:cs typeface="+mn-ea"/>
                  <a:sym typeface="Batang" panose="02030600000101010101" charset="-127"/>
                </a:rPr>
                <a:t>您的内容打在这里，</a:t>
              </a:r>
              <a:r>
                <a:rPr lang="zh-CN" altLang="en-US" sz="1000" dirty="0" smtClean="0">
                  <a:solidFill>
                    <a:schemeClr val="tx1">
                      <a:lumMod val="65000"/>
                      <a:lumOff val="35000"/>
                    </a:schemeClr>
                  </a:solidFill>
                  <a:latin typeface="+mn-ea"/>
                  <a:cs typeface="+mn-ea"/>
                  <a:sym typeface="Batang" panose="02030600000101010101" charset="-127"/>
                </a:rPr>
                <a:t>或者</a:t>
              </a:r>
              <a:r>
                <a:rPr lang="zh-CN" altLang="en-US" sz="1000" dirty="0">
                  <a:solidFill>
                    <a:schemeClr val="tx1">
                      <a:lumMod val="65000"/>
                      <a:lumOff val="35000"/>
                    </a:schemeClr>
                  </a:solidFill>
                  <a:latin typeface="+mn-ea"/>
                  <a:cs typeface="+mn-ea"/>
                  <a:sym typeface="Batang" panose="02030600000101010101" charset="-127"/>
                </a:rPr>
                <a:t>通过复制您的文本后</a:t>
              </a:r>
              <a:r>
                <a:rPr lang="en-US" altLang="zh-CN" sz="1000" dirty="0">
                  <a:solidFill>
                    <a:schemeClr val="tx1">
                      <a:lumMod val="65000"/>
                      <a:lumOff val="35000"/>
                    </a:schemeClr>
                  </a:solidFill>
                  <a:latin typeface="+mn-ea"/>
                  <a:cs typeface="+mn-ea"/>
                  <a:sym typeface="Batang" panose="02030600000101010101" charset="-127"/>
                </a:rPr>
                <a:t>.</a:t>
              </a:r>
              <a:endParaRPr lang="en-US" altLang="zh-CN" sz="1000" dirty="0">
                <a:solidFill>
                  <a:schemeClr val="tx1">
                    <a:lumMod val="65000"/>
                    <a:lumOff val="35000"/>
                  </a:schemeClr>
                </a:solidFill>
                <a:latin typeface="+mn-ea"/>
                <a:cs typeface="+mn-ea"/>
                <a:sym typeface="Batang" panose="02030600000101010101" charset="-127"/>
              </a:endParaRPr>
            </a:p>
            <a:p>
              <a:pPr algn="just">
                <a:defRPr/>
              </a:pPr>
              <a:endParaRPr lang="en-US" altLang="zh-CN" sz="1000" dirty="0">
                <a:solidFill>
                  <a:schemeClr val="tx1">
                    <a:lumMod val="65000"/>
                    <a:lumOff val="35000"/>
                  </a:schemeClr>
                </a:solidFill>
                <a:latin typeface="+mn-ea"/>
                <a:cs typeface="+mn-ea"/>
                <a:sym typeface="Batang" panose="02030600000101010101" charset="-127"/>
              </a:endParaRPr>
            </a:p>
          </p:txBody>
        </p:sp>
      </p:grpSp>
      <p:grpSp>
        <p:nvGrpSpPr>
          <p:cNvPr id="29" name="组合 28"/>
          <p:cNvGrpSpPr/>
          <p:nvPr/>
        </p:nvGrpSpPr>
        <p:grpSpPr>
          <a:xfrm>
            <a:off x="3060022" y="3757866"/>
            <a:ext cx="1960414" cy="974124"/>
            <a:chOff x="1441202" y="1907258"/>
            <a:chExt cx="1960414" cy="974124"/>
          </a:xfrm>
        </p:grpSpPr>
        <p:sp>
          <p:nvSpPr>
            <p:cNvPr id="30" name="文本框 812"/>
            <p:cNvSpPr txBox="1"/>
            <p:nvPr/>
          </p:nvSpPr>
          <p:spPr>
            <a:xfrm>
              <a:off x="1441202" y="1907258"/>
              <a:ext cx="856645" cy="284693"/>
            </a:xfrm>
            <a:prstGeom prst="rect">
              <a:avLst/>
            </a:prstGeom>
            <a:noFill/>
          </p:spPr>
          <p:txBody>
            <a:bodyPr wrap="none" lIns="68580" tIns="34290" rIns="68580" bIns="34290">
              <a:spAutoFit/>
            </a:bodyPr>
            <a:lstStyle/>
            <a:p>
              <a:pPr algn="ctr"/>
              <a:r>
                <a:rPr lang="zh-CN" altLang="en-US" sz="1400" dirty="0">
                  <a:solidFill>
                    <a:schemeClr val="tx1">
                      <a:lumMod val="65000"/>
                      <a:lumOff val="35000"/>
                    </a:schemeClr>
                  </a:solidFill>
                  <a:latin typeface="+mn-ea"/>
                  <a:cs typeface="+mn-ea"/>
                </a:rPr>
                <a:t>添加标题</a:t>
              </a:r>
              <a:endParaRPr lang="zh-CN" altLang="en-US" sz="1400" dirty="0">
                <a:solidFill>
                  <a:schemeClr val="tx1">
                    <a:lumMod val="65000"/>
                    <a:lumOff val="35000"/>
                  </a:schemeClr>
                </a:solidFill>
                <a:latin typeface="+mn-ea"/>
                <a:cs typeface="+mn-ea"/>
              </a:endParaRPr>
            </a:p>
          </p:txBody>
        </p:sp>
        <p:sp>
          <p:nvSpPr>
            <p:cNvPr id="31" name="TextBox 49"/>
            <p:cNvSpPr txBox="1"/>
            <p:nvPr/>
          </p:nvSpPr>
          <p:spPr>
            <a:xfrm>
              <a:off x="1441202" y="2196579"/>
              <a:ext cx="1960414" cy="684803"/>
            </a:xfrm>
            <a:prstGeom prst="rect">
              <a:avLst/>
            </a:prstGeom>
            <a:noFill/>
            <a:ln w="3175">
              <a:noFill/>
            </a:ln>
          </p:spPr>
          <p:txBody>
            <a:bodyPr wrap="square" lIns="68580" tIns="34290" rIns="68580" bIns="34290">
              <a:spAutoFit/>
            </a:bodyPr>
            <a:lstStyle/>
            <a:p>
              <a:pPr algn="just">
                <a:defRPr/>
              </a:pPr>
              <a:r>
                <a:rPr lang="zh-CN" altLang="en-US" sz="1000" dirty="0">
                  <a:solidFill>
                    <a:schemeClr val="tx1">
                      <a:lumMod val="65000"/>
                      <a:lumOff val="35000"/>
                    </a:schemeClr>
                  </a:solidFill>
                  <a:latin typeface="+mn-ea"/>
                  <a:cs typeface="+mn-ea"/>
                  <a:sym typeface="Batang" panose="02030600000101010101" charset="-127"/>
                </a:rPr>
                <a:t>您的内容打在这里，</a:t>
              </a:r>
              <a:r>
                <a:rPr lang="zh-CN" altLang="en-US" sz="1000" dirty="0" smtClean="0">
                  <a:solidFill>
                    <a:schemeClr val="tx1">
                      <a:lumMod val="65000"/>
                      <a:lumOff val="35000"/>
                    </a:schemeClr>
                  </a:solidFill>
                  <a:latin typeface="+mn-ea"/>
                  <a:cs typeface="+mn-ea"/>
                  <a:sym typeface="Batang" panose="02030600000101010101" charset="-127"/>
                </a:rPr>
                <a:t>或者通过</a:t>
              </a:r>
              <a:r>
                <a:rPr lang="zh-CN" altLang="en-US" sz="1000" dirty="0">
                  <a:solidFill>
                    <a:schemeClr val="tx1">
                      <a:lumMod val="65000"/>
                      <a:lumOff val="35000"/>
                    </a:schemeClr>
                  </a:solidFill>
                  <a:latin typeface="+mn-ea"/>
                  <a:cs typeface="+mn-ea"/>
                  <a:sym typeface="Batang" panose="02030600000101010101" charset="-127"/>
                </a:rPr>
                <a:t>复制您的文本</a:t>
              </a:r>
              <a:r>
                <a:rPr lang="zh-CN" altLang="en-US" sz="1000" dirty="0" smtClean="0">
                  <a:solidFill>
                    <a:schemeClr val="tx1">
                      <a:lumMod val="65000"/>
                      <a:lumOff val="35000"/>
                    </a:schemeClr>
                  </a:solidFill>
                  <a:latin typeface="+mn-ea"/>
                  <a:cs typeface="+mn-ea"/>
                  <a:sym typeface="Batang" panose="02030600000101010101" charset="-127"/>
                </a:rPr>
                <a:t>后</a:t>
              </a:r>
              <a:r>
                <a:rPr lang="en-US" altLang="zh-CN" sz="1000" dirty="0" smtClean="0">
                  <a:solidFill>
                    <a:schemeClr val="tx1">
                      <a:lumMod val="65000"/>
                      <a:lumOff val="35000"/>
                    </a:schemeClr>
                  </a:solidFill>
                  <a:latin typeface="+mn-ea"/>
                  <a:cs typeface="+mn-ea"/>
                  <a:sym typeface="Batang" panose="02030600000101010101" charset="-127"/>
                </a:rPr>
                <a:t>,</a:t>
              </a:r>
              <a:r>
                <a:rPr lang="zh-CN" altLang="en-US" sz="1000" dirty="0">
                  <a:solidFill>
                    <a:schemeClr val="tx1">
                      <a:lumMod val="65000"/>
                      <a:lumOff val="35000"/>
                    </a:schemeClr>
                  </a:solidFill>
                  <a:latin typeface="+mn-ea"/>
                  <a:cs typeface="+mn-ea"/>
                  <a:sym typeface="Batang" panose="02030600000101010101" charset="-127"/>
                </a:rPr>
                <a:t>您的内容打在这里，</a:t>
              </a:r>
              <a:r>
                <a:rPr lang="zh-CN" altLang="en-US" sz="1000" dirty="0" smtClean="0">
                  <a:solidFill>
                    <a:schemeClr val="tx1">
                      <a:lumMod val="65000"/>
                      <a:lumOff val="35000"/>
                    </a:schemeClr>
                  </a:solidFill>
                  <a:latin typeface="+mn-ea"/>
                  <a:cs typeface="+mn-ea"/>
                  <a:sym typeface="Batang" panose="02030600000101010101" charset="-127"/>
                </a:rPr>
                <a:t>或者</a:t>
              </a:r>
              <a:r>
                <a:rPr lang="zh-CN" altLang="en-US" sz="1000" dirty="0">
                  <a:solidFill>
                    <a:schemeClr val="tx1">
                      <a:lumMod val="65000"/>
                      <a:lumOff val="35000"/>
                    </a:schemeClr>
                  </a:solidFill>
                  <a:latin typeface="+mn-ea"/>
                  <a:cs typeface="+mn-ea"/>
                  <a:sym typeface="Batang" panose="02030600000101010101" charset="-127"/>
                </a:rPr>
                <a:t>通过复制您的文本后</a:t>
              </a:r>
              <a:r>
                <a:rPr lang="en-US" altLang="zh-CN" sz="1000" dirty="0">
                  <a:solidFill>
                    <a:schemeClr val="tx1">
                      <a:lumMod val="65000"/>
                      <a:lumOff val="35000"/>
                    </a:schemeClr>
                  </a:solidFill>
                  <a:latin typeface="+mn-ea"/>
                  <a:cs typeface="+mn-ea"/>
                  <a:sym typeface="Batang" panose="02030600000101010101" charset="-127"/>
                </a:rPr>
                <a:t>.</a:t>
              </a:r>
              <a:endParaRPr lang="en-US" altLang="zh-CN" sz="1000" dirty="0">
                <a:solidFill>
                  <a:schemeClr val="tx1">
                    <a:lumMod val="65000"/>
                    <a:lumOff val="35000"/>
                  </a:schemeClr>
                </a:solidFill>
                <a:latin typeface="+mn-ea"/>
                <a:cs typeface="+mn-ea"/>
                <a:sym typeface="Batang" panose="02030600000101010101" charset="-127"/>
              </a:endParaRPr>
            </a:p>
            <a:p>
              <a:pPr algn="just">
                <a:defRPr/>
              </a:pPr>
              <a:endParaRPr lang="en-US" altLang="zh-CN" sz="1000" dirty="0">
                <a:solidFill>
                  <a:schemeClr val="tx1">
                    <a:lumMod val="65000"/>
                    <a:lumOff val="35000"/>
                  </a:schemeClr>
                </a:solidFill>
                <a:latin typeface="+mn-ea"/>
                <a:cs typeface="+mn-ea"/>
                <a:sym typeface="Batang" panose="02030600000101010101" charset="-127"/>
              </a:endParaRPr>
            </a:p>
          </p:txBody>
        </p:sp>
      </p:grpSp>
      <p:grpSp>
        <p:nvGrpSpPr>
          <p:cNvPr id="32" name="组合 31"/>
          <p:cNvGrpSpPr/>
          <p:nvPr/>
        </p:nvGrpSpPr>
        <p:grpSpPr>
          <a:xfrm>
            <a:off x="6057950" y="3757866"/>
            <a:ext cx="1960414" cy="974124"/>
            <a:chOff x="1441202" y="1907258"/>
            <a:chExt cx="1960414" cy="974124"/>
          </a:xfrm>
        </p:grpSpPr>
        <p:sp>
          <p:nvSpPr>
            <p:cNvPr id="33" name="文本框 812"/>
            <p:cNvSpPr txBox="1"/>
            <p:nvPr/>
          </p:nvSpPr>
          <p:spPr>
            <a:xfrm>
              <a:off x="1441202" y="1907258"/>
              <a:ext cx="856645" cy="284693"/>
            </a:xfrm>
            <a:prstGeom prst="rect">
              <a:avLst/>
            </a:prstGeom>
            <a:noFill/>
          </p:spPr>
          <p:txBody>
            <a:bodyPr wrap="none" lIns="68580" tIns="34290" rIns="68580" bIns="34290">
              <a:spAutoFit/>
            </a:bodyPr>
            <a:lstStyle/>
            <a:p>
              <a:pPr algn="ctr"/>
              <a:r>
                <a:rPr lang="zh-CN" altLang="en-US" sz="1400" dirty="0">
                  <a:solidFill>
                    <a:schemeClr val="tx1">
                      <a:lumMod val="65000"/>
                      <a:lumOff val="35000"/>
                    </a:schemeClr>
                  </a:solidFill>
                  <a:latin typeface="+mn-ea"/>
                  <a:cs typeface="+mn-ea"/>
                </a:rPr>
                <a:t>添加标题</a:t>
              </a:r>
              <a:endParaRPr lang="zh-CN" altLang="en-US" sz="1400" dirty="0">
                <a:solidFill>
                  <a:schemeClr val="tx1">
                    <a:lumMod val="65000"/>
                    <a:lumOff val="35000"/>
                  </a:schemeClr>
                </a:solidFill>
                <a:latin typeface="+mn-ea"/>
                <a:cs typeface="+mn-ea"/>
              </a:endParaRPr>
            </a:p>
          </p:txBody>
        </p:sp>
        <p:sp>
          <p:nvSpPr>
            <p:cNvPr id="34" name="TextBox 49"/>
            <p:cNvSpPr txBox="1"/>
            <p:nvPr/>
          </p:nvSpPr>
          <p:spPr>
            <a:xfrm>
              <a:off x="1441202" y="2196579"/>
              <a:ext cx="1960414" cy="684803"/>
            </a:xfrm>
            <a:prstGeom prst="rect">
              <a:avLst/>
            </a:prstGeom>
            <a:noFill/>
            <a:ln w="3175">
              <a:noFill/>
            </a:ln>
          </p:spPr>
          <p:txBody>
            <a:bodyPr wrap="square" lIns="68580" tIns="34290" rIns="68580" bIns="34290">
              <a:spAutoFit/>
            </a:bodyPr>
            <a:lstStyle/>
            <a:p>
              <a:pPr algn="just">
                <a:defRPr/>
              </a:pPr>
              <a:r>
                <a:rPr lang="zh-CN" altLang="en-US" sz="1000" dirty="0">
                  <a:solidFill>
                    <a:schemeClr val="tx1">
                      <a:lumMod val="65000"/>
                      <a:lumOff val="35000"/>
                    </a:schemeClr>
                  </a:solidFill>
                  <a:latin typeface="+mn-ea"/>
                  <a:cs typeface="+mn-ea"/>
                  <a:sym typeface="Batang" panose="02030600000101010101" charset="-127"/>
                </a:rPr>
                <a:t>您的内容打在这里，</a:t>
              </a:r>
              <a:r>
                <a:rPr lang="zh-CN" altLang="en-US" sz="1000" dirty="0" smtClean="0">
                  <a:solidFill>
                    <a:schemeClr val="tx1">
                      <a:lumMod val="65000"/>
                      <a:lumOff val="35000"/>
                    </a:schemeClr>
                  </a:solidFill>
                  <a:latin typeface="+mn-ea"/>
                  <a:cs typeface="+mn-ea"/>
                  <a:sym typeface="Batang" panose="02030600000101010101" charset="-127"/>
                </a:rPr>
                <a:t>或者通过</a:t>
              </a:r>
              <a:r>
                <a:rPr lang="zh-CN" altLang="en-US" sz="1000" dirty="0">
                  <a:solidFill>
                    <a:schemeClr val="tx1">
                      <a:lumMod val="65000"/>
                      <a:lumOff val="35000"/>
                    </a:schemeClr>
                  </a:solidFill>
                  <a:latin typeface="+mn-ea"/>
                  <a:cs typeface="+mn-ea"/>
                  <a:sym typeface="Batang" panose="02030600000101010101" charset="-127"/>
                </a:rPr>
                <a:t>复制您的文本</a:t>
              </a:r>
              <a:r>
                <a:rPr lang="zh-CN" altLang="en-US" sz="1000" dirty="0" smtClean="0">
                  <a:solidFill>
                    <a:schemeClr val="tx1">
                      <a:lumMod val="65000"/>
                      <a:lumOff val="35000"/>
                    </a:schemeClr>
                  </a:solidFill>
                  <a:latin typeface="+mn-ea"/>
                  <a:cs typeface="+mn-ea"/>
                  <a:sym typeface="Batang" panose="02030600000101010101" charset="-127"/>
                </a:rPr>
                <a:t>后</a:t>
              </a:r>
              <a:r>
                <a:rPr lang="en-US" altLang="zh-CN" sz="1000" dirty="0" smtClean="0">
                  <a:solidFill>
                    <a:schemeClr val="tx1">
                      <a:lumMod val="65000"/>
                      <a:lumOff val="35000"/>
                    </a:schemeClr>
                  </a:solidFill>
                  <a:latin typeface="+mn-ea"/>
                  <a:cs typeface="+mn-ea"/>
                  <a:sym typeface="Batang" panose="02030600000101010101" charset="-127"/>
                </a:rPr>
                <a:t>,</a:t>
              </a:r>
              <a:r>
                <a:rPr lang="zh-CN" altLang="en-US" sz="1000" dirty="0">
                  <a:solidFill>
                    <a:schemeClr val="tx1">
                      <a:lumMod val="65000"/>
                      <a:lumOff val="35000"/>
                    </a:schemeClr>
                  </a:solidFill>
                  <a:latin typeface="+mn-ea"/>
                  <a:cs typeface="+mn-ea"/>
                  <a:sym typeface="Batang" panose="02030600000101010101" charset="-127"/>
                </a:rPr>
                <a:t>您的内容打在这里，</a:t>
              </a:r>
              <a:r>
                <a:rPr lang="zh-CN" altLang="en-US" sz="1000" dirty="0" smtClean="0">
                  <a:solidFill>
                    <a:schemeClr val="tx1">
                      <a:lumMod val="65000"/>
                      <a:lumOff val="35000"/>
                    </a:schemeClr>
                  </a:solidFill>
                  <a:latin typeface="+mn-ea"/>
                  <a:cs typeface="+mn-ea"/>
                  <a:sym typeface="Batang" panose="02030600000101010101" charset="-127"/>
                </a:rPr>
                <a:t>或者</a:t>
              </a:r>
              <a:r>
                <a:rPr lang="zh-CN" altLang="en-US" sz="1000" dirty="0">
                  <a:solidFill>
                    <a:schemeClr val="tx1">
                      <a:lumMod val="65000"/>
                      <a:lumOff val="35000"/>
                    </a:schemeClr>
                  </a:solidFill>
                  <a:latin typeface="+mn-ea"/>
                  <a:cs typeface="+mn-ea"/>
                  <a:sym typeface="Batang" panose="02030600000101010101" charset="-127"/>
                </a:rPr>
                <a:t>通过复制您的文本后</a:t>
              </a:r>
              <a:r>
                <a:rPr lang="en-US" altLang="zh-CN" sz="1000" dirty="0">
                  <a:solidFill>
                    <a:schemeClr val="tx1">
                      <a:lumMod val="65000"/>
                      <a:lumOff val="35000"/>
                    </a:schemeClr>
                  </a:solidFill>
                  <a:latin typeface="+mn-ea"/>
                  <a:cs typeface="+mn-ea"/>
                  <a:sym typeface="Batang" panose="02030600000101010101" charset="-127"/>
                </a:rPr>
                <a:t>.</a:t>
              </a:r>
              <a:endParaRPr lang="en-US" altLang="zh-CN" sz="1000" dirty="0">
                <a:solidFill>
                  <a:schemeClr val="tx1">
                    <a:lumMod val="65000"/>
                    <a:lumOff val="35000"/>
                  </a:schemeClr>
                </a:solidFill>
                <a:latin typeface="+mn-ea"/>
                <a:cs typeface="+mn-ea"/>
                <a:sym typeface="Batang" panose="02030600000101010101" charset="-127"/>
              </a:endParaRPr>
            </a:p>
            <a:p>
              <a:pPr algn="just">
                <a:defRPr/>
              </a:pPr>
              <a:endParaRPr lang="en-US" altLang="zh-CN" sz="1000" dirty="0">
                <a:solidFill>
                  <a:schemeClr val="tx1">
                    <a:lumMod val="65000"/>
                    <a:lumOff val="35000"/>
                  </a:schemeClr>
                </a:solidFill>
                <a:latin typeface="+mn-ea"/>
                <a:cs typeface="+mn-ea"/>
                <a:sym typeface="Batang" panose="02030600000101010101" charset="-127"/>
              </a:endParaRPr>
            </a:p>
          </p:txBody>
        </p:sp>
      </p:gr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childTnLst>
                          </p:cTn>
                        </p:par>
                        <p:par>
                          <p:cTn id="11" fill="hold">
                            <p:stCondLst>
                              <p:cond delay="1350"/>
                            </p:stCondLst>
                            <p:childTnLst>
                              <p:par>
                                <p:cTn id="12" presetID="22" presetClass="entr" presetSubtype="8"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left)">
                                      <p:cBhvr>
                                        <p:cTn id="14" dur="350"/>
                                        <p:tgtEl>
                                          <p:spTgt spid="21"/>
                                        </p:tgtEl>
                                      </p:cBhvr>
                                    </p:animEffect>
                                  </p:childTnLst>
                                </p:cTn>
                              </p:par>
                            </p:childTnLst>
                          </p:cTn>
                        </p:par>
                        <p:par>
                          <p:cTn id="15" fill="hold">
                            <p:stCondLst>
                              <p:cond delay="1850"/>
                            </p:stCondLst>
                            <p:childTnLst>
                              <p:par>
                                <p:cTn id="16" presetID="42"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350"/>
                                        <p:tgtEl>
                                          <p:spTgt spid="8"/>
                                        </p:tgtEl>
                                      </p:cBhvr>
                                    </p:animEffect>
                                    <p:anim calcmode="lin" valueType="num">
                                      <p:cBhvr>
                                        <p:cTn id="19" dur="350" fill="hold"/>
                                        <p:tgtEl>
                                          <p:spTgt spid="8"/>
                                        </p:tgtEl>
                                        <p:attrNameLst>
                                          <p:attrName>ppt_x</p:attrName>
                                        </p:attrNameLst>
                                      </p:cBhvr>
                                      <p:tavLst>
                                        <p:tav tm="0">
                                          <p:val>
                                            <p:strVal val="#ppt_x"/>
                                          </p:val>
                                        </p:tav>
                                        <p:tav tm="100000">
                                          <p:val>
                                            <p:strVal val="#ppt_x"/>
                                          </p:val>
                                        </p:tav>
                                      </p:tavLst>
                                    </p:anim>
                                    <p:anim calcmode="lin" valueType="num">
                                      <p:cBhvr>
                                        <p:cTn id="20" dur="35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2350"/>
                            </p:stCondLst>
                            <p:childTnLst>
                              <p:par>
                                <p:cTn id="22" presetID="22" presetClass="entr" presetSubtype="8"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350"/>
                                        <p:tgtEl>
                                          <p:spTgt spid="16"/>
                                        </p:tgtEl>
                                      </p:cBhvr>
                                    </p:animEffect>
                                  </p:childTnLst>
                                </p:cTn>
                              </p:par>
                            </p:childTnLst>
                          </p:cTn>
                        </p:par>
                        <p:par>
                          <p:cTn id="25" fill="hold">
                            <p:stCondLst>
                              <p:cond delay="2850"/>
                            </p:stCondLst>
                            <p:childTnLst>
                              <p:par>
                                <p:cTn id="26" presetID="47" presetClass="entr" presetSubtype="0"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350"/>
                                        <p:tgtEl>
                                          <p:spTgt spid="29"/>
                                        </p:tgtEl>
                                      </p:cBhvr>
                                    </p:animEffect>
                                    <p:anim calcmode="lin" valueType="num">
                                      <p:cBhvr>
                                        <p:cTn id="29" dur="350" fill="hold"/>
                                        <p:tgtEl>
                                          <p:spTgt spid="29"/>
                                        </p:tgtEl>
                                        <p:attrNameLst>
                                          <p:attrName>ppt_x</p:attrName>
                                        </p:attrNameLst>
                                      </p:cBhvr>
                                      <p:tavLst>
                                        <p:tav tm="0">
                                          <p:val>
                                            <p:strVal val="#ppt_x"/>
                                          </p:val>
                                        </p:tav>
                                        <p:tav tm="100000">
                                          <p:val>
                                            <p:strVal val="#ppt_x"/>
                                          </p:val>
                                        </p:tav>
                                      </p:tavLst>
                                    </p:anim>
                                    <p:anim calcmode="lin" valueType="num">
                                      <p:cBhvr>
                                        <p:cTn id="30" dur="350" fill="hold"/>
                                        <p:tgtEl>
                                          <p:spTgt spid="29"/>
                                        </p:tgtEl>
                                        <p:attrNameLst>
                                          <p:attrName>ppt_y</p:attrName>
                                        </p:attrNameLst>
                                      </p:cBhvr>
                                      <p:tavLst>
                                        <p:tav tm="0">
                                          <p:val>
                                            <p:strVal val="#ppt_y-.1"/>
                                          </p:val>
                                        </p:tav>
                                        <p:tav tm="100000">
                                          <p:val>
                                            <p:strVal val="#ppt_y"/>
                                          </p:val>
                                        </p:tav>
                                      </p:tavLst>
                                    </p:anim>
                                  </p:childTnLst>
                                </p:cTn>
                              </p:par>
                            </p:childTnLst>
                          </p:cTn>
                        </p:par>
                        <p:par>
                          <p:cTn id="31" fill="hold">
                            <p:stCondLst>
                              <p:cond delay="3350"/>
                            </p:stCondLst>
                            <p:childTnLst>
                              <p:par>
                                <p:cTn id="32" presetID="22" presetClass="entr" presetSubtype="8"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350"/>
                                        <p:tgtEl>
                                          <p:spTgt spid="11"/>
                                        </p:tgtEl>
                                      </p:cBhvr>
                                    </p:animEffect>
                                  </p:childTnLst>
                                </p:cTn>
                              </p:par>
                            </p:childTnLst>
                          </p:cTn>
                        </p:par>
                        <p:par>
                          <p:cTn id="35" fill="hold">
                            <p:stCondLst>
                              <p:cond delay="3850"/>
                            </p:stCondLst>
                            <p:childTnLst>
                              <p:par>
                                <p:cTn id="36" presetID="42" presetClass="entr" presetSubtype="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350"/>
                                        <p:tgtEl>
                                          <p:spTgt spid="26"/>
                                        </p:tgtEl>
                                      </p:cBhvr>
                                    </p:animEffect>
                                    <p:anim calcmode="lin" valueType="num">
                                      <p:cBhvr>
                                        <p:cTn id="39" dur="350" fill="hold"/>
                                        <p:tgtEl>
                                          <p:spTgt spid="26"/>
                                        </p:tgtEl>
                                        <p:attrNameLst>
                                          <p:attrName>ppt_x</p:attrName>
                                        </p:attrNameLst>
                                      </p:cBhvr>
                                      <p:tavLst>
                                        <p:tav tm="0">
                                          <p:val>
                                            <p:strVal val="#ppt_x"/>
                                          </p:val>
                                        </p:tav>
                                        <p:tav tm="100000">
                                          <p:val>
                                            <p:strVal val="#ppt_x"/>
                                          </p:val>
                                        </p:tav>
                                      </p:tavLst>
                                    </p:anim>
                                    <p:anim calcmode="lin" valueType="num">
                                      <p:cBhvr>
                                        <p:cTn id="40" dur="350" fill="hold"/>
                                        <p:tgtEl>
                                          <p:spTgt spid="26"/>
                                        </p:tgtEl>
                                        <p:attrNameLst>
                                          <p:attrName>ppt_y</p:attrName>
                                        </p:attrNameLst>
                                      </p:cBhvr>
                                      <p:tavLst>
                                        <p:tav tm="0">
                                          <p:val>
                                            <p:strVal val="#ppt_y+.1"/>
                                          </p:val>
                                        </p:tav>
                                        <p:tav tm="100000">
                                          <p:val>
                                            <p:strVal val="#ppt_y"/>
                                          </p:val>
                                        </p:tav>
                                      </p:tavLst>
                                    </p:anim>
                                  </p:childTnLst>
                                </p:cTn>
                              </p:par>
                            </p:childTnLst>
                          </p:cTn>
                        </p:par>
                        <p:par>
                          <p:cTn id="41" fill="hold">
                            <p:stCondLst>
                              <p:cond delay="4350"/>
                            </p:stCondLst>
                            <p:childTnLst>
                              <p:par>
                                <p:cTn id="42" presetID="22" presetClass="entr" presetSubtype="8"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left)">
                                      <p:cBhvr>
                                        <p:cTn id="44" dur="350"/>
                                        <p:tgtEl>
                                          <p:spTgt spid="3"/>
                                        </p:tgtEl>
                                      </p:cBhvr>
                                    </p:animEffect>
                                  </p:childTnLst>
                                </p:cTn>
                              </p:par>
                            </p:childTnLst>
                          </p:cTn>
                        </p:par>
                        <p:par>
                          <p:cTn id="45" fill="hold">
                            <p:stCondLst>
                              <p:cond delay="4850"/>
                            </p:stCondLst>
                            <p:childTnLst>
                              <p:par>
                                <p:cTn id="46" presetID="47" presetClass="entr" presetSubtype="0"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350"/>
                                        <p:tgtEl>
                                          <p:spTgt spid="32"/>
                                        </p:tgtEl>
                                      </p:cBhvr>
                                    </p:animEffect>
                                    <p:anim calcmode="lin" valueType="num">
                                      <p:cBhvr>
                                        <p:cTn id="49" dur="350" fill="hold"/>
                                        <p:tgtEl>
                                          <p:spTgt spid="32"/>
                                        </p:tgtEl>
                                        <p:attrNameLst>
                                          <p:attrName>ppt_x</p:attrName>
                                        </p:attrNameLst>
                                      </p:cBhvr>
                                      <p:tavLst>
                                        <p:tav tm="0">
                                          <p:val>
                                            <p:strVal val="#ppt_x"/>
                                          </p:val>
                                        </p:tav>
                                        <p:tav tm="100000">
                                          <p:val>
                                            <p:strVal val="#ppt_x"/>
                                          </p:val>
                                        </p:tav>
                                      </p:tavLst>
                                    </p:anim>
                                    <p:anim calcmode="lin" valueType="num">
                                      <p:cBhvr>
                                        <p:cTn id="50" dur="3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7" name="文本框 26"/>
          <p:cNvSpPr txBox="1"/>
          <p:nvPr/>
        </p:nvSpPr>
        <p:spPr>
          <a:xfrm>
            <a:off x="3218910" y="2211710"/>
            <a:ext cx="2706189" cy="584775"/>
          </a:xfrm>
          <a:prstGeom prst="rect">
            <a:avLst/>
          </a:prstGeom>
          <a:noFill/>
        </p:spPr>
        <p:txBody>
          <a:bodyPr wrap="none" rtlCol="0">
            <a:spAutoFit/>
          </a:bodyPr>
          <a:lstStyle/>
          <a:p>
            <a:pPr algn="ctr">
              <a:tabLst>
                <a:tab pos="3136900" algn="l"/>
              </a:tabLst>
            </a:pPr>
            <a:r>
              <a:rPr lang="zh-CN" altLang="en-US" sz="3200" dirty="0" smtClean="0">
                <a:solidFill>
                  <a:schemeClr val="bg1"/>
                </a:solidFill>
                <a:latin typeface="+mn-ea"/>
                <a:cs typeface="+mn-ea"/>
              </a:rPr>
              <a:t>过渡页标题</a:t>
            </a:r>
            <a:r>
              <a:rPr lang="en-US" altLang="zh-CN" sz="3200" dirty="0" smtClean="0">
                <a:solidFill>
                  <a:schemeClr val="bg1"/>
                </a:solidFill>
                <a:latin typeface="+mn-ea"/>
                <a:cs typeface="+mn-ea"/>
              </a:rPr>
              <a:t>01</a:t>
            </a:r>
            <a:endParaRPr lang="zh-CN" altLang="en-US" sz="3200" dirty="0">
              <a:solidFill>
                <a:schemeClr val="bg1"/>
              </a:solidFill>
              <a:latin typeface="+mn-ea"/>
              <a:cs typeface="+mn-ea"/>
            </a:endParaRPr>
          </a:p>
        </p:txBody>
      </p:sp>
      <p:sp>
        <p:nvSpPr>
          <p:cNvPr id="4" name="矩形 3"/>
          <p:cNvSpPr/>
          <p:nvPr/>
        </p:nvSpPr>
        <p:spPr>
          <a:xfrm>
            <a:off x="3332717" y="2700958"/>
            <a:ext cx="2478564" cy="230832"/>
          </a:xfrm>
          <a:prstGeom prst="rect">
            <a:avLst/>
          </a:prstGeom>
        </p:spPr>
        <p:txBody>
          <a:bodyPr wrap="none">
            <a:spAutoFit/>
          </a:bodyPr>
          <a:lstStyle/>
          <a:p>
            <a:pPr algn="ctr"/>
            <a:r>
              <a:rPr lang="zh-CN" altLang="en-US" sz="900" dirty="0">
                <a:solidFill>
                  <a:schemeClr val="bg1"/>
                </a:solidFill>
                <a:latin typeface="+mn-ea"/>
                <a:cs typeface="+mn-ea"/>
              </a:rPr>
              <a:t>ONLY BEAUTIFUL LOVE POWERPOINT</a:t>
            </a:r>
            <a:endParaRPr lang="zh-CN" altLang="en-US" sz="900" dirty="0">
              <a:solidFill>
                <a:schemeClr val="bg1"/>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Scale>
                                      <p:cBhvr>
                                        <p:cTn id="7"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7"/>
                                        </p:tgtEl>
                                        <p:attrNameLst>
                                          <p:attrName>ppt_x</p:attrName>
                                          <p:attrName>ppt_y</p:attrName>
                                        </p:attrNameLst>
                                      </p:cBhvr>
                                    </p:animMotion>
                                    <p:animEffect transition="in" filter="fade">
                                      <p:cBhvr>
                                        <p:cTn id="9" dur="1000"/>
                                        <p:tgtEl>
                                          <p:spTgt spid="27"/>
                                        </p:tgtEl>
                                      </p:cBhvr>
                                    </p:animEffect>
                                  </p:childTnLst>
                                </p:cTn>
                              </p:par>
                            </p:childTnLst>
                          </p:cTn>
                        </p:par>
                        <p:par>
                          <p:cTn id="10" fill="hold">
                            <p:stCondLst>
                              <p:cond delay="0"/>
                            </p:stCondLst>
                            <p:childTnLst>
                              <p:par>
                                <p:cTn id="11" presetID="49" presetClass="entr" presetSubtype="0" decel="10000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2681790" y="267494"/>
            <a:ext cx="3780420" cy="346249"/>
          </a:xfrm>
          <a:prstGeom prst="rect">
            <a:avLst/>
          </a:prstGeom>
          <a:noFill/>
        </p:spPr>
        <p:txBody>
          <a:bodyPr wrap="square" lIns="68580" tIns="34290" rIns="68580" bIns="34290" rtlCol="0">
            <a:spAutoFit/>
          </a:bodyPr>
          <a:lstStyle/>
          <a:p>
            <a:pPr algn="ctr"/>
            <a:r>
              <a:rPr lang="zh-CN" altLang="en-US" dirty="0" smtClean="0">
                <a:latin typeface="+mn-ea"/>
                <a:cs typeface="+mn-ea"/>
              </a:rPr>
              <a:t>标题文字内容 </a:t>
            </a:r>
            <a:r>
              <a:rPr lang="en-US" altLang="zh-CN" sz="1400" dirty="0" smtClean="0">
                <a:latin typeface="+mn-ea"/>
                <a:cs typeface="+mn-ea"/>
              </a:rPr>
              <a:t>Add content</a:t>
            </a:r>
            <a:endParaRPr lang="zh-CN" altLang="en-US" sz="1400" dirty="0">
              <a:latin typeface="+mn-ea"/>
              <a:cs typeface="+mn-ea"/>
            </a:endParaRPr>
          </a:p>
        </p:txBody>
      </p:sp>
      <p:cxnSp>
        <p:nvCxnSpPr>
          <p:cNvPr id="3" name="直接连接符 2"/>
          <p:cNvCxnSpPr/>
          <p:nvPr/>
        </p:nvCxnSpPr>
        <p:spPr>
          <a:xfrm>
            <a:off x="806819" y="3069554"/>
            <a:ext cx="7689617" cy="0"/>
          </a:xfrm>
          <a:prstGeom prst="line">
            <a:avLst/>
          </a:prstGeom>
          <a:ln w="9525">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305336" y="1804397"/>
            <a:ext cx="2652818" cy="2530316"/>
            <a:chOff x="4430324" y="2168525"/>
            <a:chExt cx="3537090" cy="3067050"/>
          </a:xfrm>
        </p:grpSpPr>
        <p:cxnSp>
          <p:nvCxnSpPr>
            <p:cNvPr id="5" name="直接连接符 4"/>
            <p:cNvCxnSpPr/>
            <p:nvPr/>
          </p:nvCxnSpPr>
          <p:spPr>
            <a:xfrm>
              <a:off x="4430324" y="2168525"/>
              <a:ext cx="0" cy="3067050"/>
            </a:xfrm>
            <a:prstGeom prst="line">
              <a:avLst/>
            </a:prstGeom>
            <a:ln w="9525">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967414" y="2168525"/>
              <a:ext cx="0" cy="3067050"/>
            </a:xfrm>
            <a:prstGeom prst="line">
              <a:avLst/>
            </a:prstGeom>
            <a:ln w="9525">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7" name="Oval 4"/>
          <p:cNvSpPr/>
          <p:nvPr/>
        </p:nvSpPr>
        <p:spPr>
          <a:xfrm>
            <a:off x="665566" y="2018834"/>
            <a:ext cx="437243" cy="43724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latin typeface="+mn-ea"/>
                <a:cs typeface="+mn-ea"/>
              </a:rPr>
              <a:t>1</a:t>
            </a:r>
            <a:endParaRPr lang="id-ID" dirty="0">
              <a:solidFill>
                <a:schemeClr val="bg2"/>
              </a:solidFill>
              <a:latin typeface="+mn-ea"/>
              <a:cs typeface="+mn-ea"/>
            </a:endParaRPr>
          </a:p>
        </p:txBody>
      </p:sp>
      <p:grpSp>
        <p:nvGrpSpPr>
          <p:cNvPr id="8" name="组合 7"/>
          <p:cNvGrpSpPr/>
          <p:nvPr/>
        </p:nvGrpSpPr>
        <p:grpSpPr>
          <a:xfrm>
            <a:off x="1153821" y="1964828"/>
            <a:ext cx="2024124" cy="649658"/>
            <a:chOff x="7175326" y="1196752"/>
            <a:chExt cx="2698832" cy="866210"/>
          </a:xfrm>
        </p:grpSpPr>
        <p:sp>
          <p:nvSpPr>
            <p:cNvPr id="9" name="Text Box 7"/>
            <p:cNvSpPr txBox="1">
              <a:spLocks noChangeArrowheads="1"/>
            </p:cNvSpPr>
            <p:nvPr/>
          </p:nvSpPr>
          <p:spPr bwMode="gray">
            <a:xfrm>
              <a:off x="7175326" y="1196752"/>
              <a:ext cx="2160240" cy="430886"/>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500" dirty="0">
                  <a:solidFill>
                    <a:schemeClr val="tx1">
                      <a:lumMod val="65000"/>
                      <a:lumOff val="35000"/>
                    </a:schemeClr>
                  </a:solidFill>
                  <a:latin typeface="+mn-ea"/>
                  <a:ea typeface="+mn-ea"/>
                  <a:cs typeface="+mn-ea"/>
                  <a:sym typeface="方正兰亭黑_GBK" panose="02000000000000000000" pitchFamily="2" charset="-122"/>
                </a:rPr>
                <a:t>此处添加标题</a:t>
              </a:r>
              <a:endParaRPr lang="en-US" altLang="zh-CN" sz="1500" dirty="0">
                <a:solidFill>
                  <a:schemeClr val="tx1">
                    <a:lumMod val="65000"/>
                    <a:lumOff val="35000"/>
                  </a:schemeClr>
                </a:solidFill>
                <a:latin typeface="+mn-ea"/>
                <a:ea typeface="+mn-ea"/>
                <a:cs typeface="+mn-ea"/>
                <a:sym typeface="方正兰亭黑_GBK" panose="02000000000000000000" pitchFamily="2" charset="-122"/>
              </a:endParaRPr>
            </a:p>
          </p:txBody>
        </p:sp>
        <p:sp>
          <p:nvSpPr>
            <p:cNvPr id="10" name="Rectangle 5"/>
            <p:cNvSpPr/>
            <p:nvPr/>
          </p:nvSpPr>
          <p:spPr bwMode="auto">
            <a:xfrm>
              <a:off x="7247334" y="1566467"/>
              <a:ext cx="2626824" cy="49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750" dirty="0">
                  <a:solidFill>
                    <a:schemeClr val="tx1">
                      <a:lumMod val="65000"/>
                      <a:lumOff val="35000"/>
                    </a:schemeClr>
                  </a:solidFill>
                  <a:latin typeface="+mn-ea"/>
                  <a:cs typeface="+mn-ea"/>
                  <a:sym typeface="Gill Sans" charset="0"/>
                </a:rPr>
                <a:t>此处添加详细文本描述，建议建议与标题相关并符合建议与标题相关并符合与标题相关并符合整体语言风格，语言描述尽量简洁生动。尽量将每页幻灯片的字数控制在 。</a:t>
              </a:r>
              <a:endParaRPr lang="en-US" altLang="zh-CN" sz="750" dirty="0">
                <a:solidFill>
                  <a:schemeClr val="tx1">
                    <a:lumMod val="65000"/>
                    <a:lumOff val="35000"/>
                  </a:schemeClr>
                </a:solidFill>
                <a:latin typeface="+mn-ea"/>
                <a:cs typeface="+mn-ea"/>
                <a:sym typeface="Gill Sans" charset="0"/>
              </a:endParaRPr>
            </a:p>
          </p:txBody>
        </p:sp>
      </p:grpSp>
      <p:sp>
        <p:nvSpPr>
          <p:cNvPr id="11" name="Oval 4"/>
          <p:cNvSpPr/>
          <p:nvPr/>
        </p:nvSpPr>
        <p:spPr>
          <a:xfrm>
            <a:off x="3445775" y="2020420"/>
            <a:ext cx="437243" cy="43724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latin typeface="+mn-ea"/>
                <a:cs typeface="+mn-ea"/>
              </a:rPr>
              <a:t>2</a:t>
            </a:r>
            <a:endParaRPr lang="id-ID" dirty="0">
              <a:solidFill>
                <a:schemeClr val="bg2"/>
              </a:solidFill>
              <a:latin typeface="+mn-ea"/>
              <a:cs typeface="+mn-ea"/>
            </a:endParaRPr>
          </a:p>
        </p:txBody>
      </p:sp>
      <p:grpSp>
        <p:nvGrpSpPr>
          <p:cNvPr id="12" name="组合 11"/>
          <p:cNvGrpSpPr/>
          <p:nvPr/>
        </p:nvGrpSpPr>
        <p:grpSpPr>
          <a:xfrm>
            <a:off x="3934030" y="1966414"/>
            <a:ext cx="2024124" cy="649658"/>
            <a:chOff x="7175326" y="1196752"/>
            <a:chExt cx="2698832" cy="866210"/>
          </a:xfrm>
        </p:grpSpPr>
        <p:sp>
          <p:nvSpPr>
            <p:cNvPr id="13" name="Text Box 7"/>
            <p:cNvSpPr txBox="1">
              <a:spLocks noChangeArrowheads="1"/>
            </p:cNvSpPr>
            <p:nvPr/>
          </p:nvSpPr>
          <p:spPr bwMode="gray">
            <a:xfrm>
              <a:off x="7175326" y="1196752"/>
              <a:ext cx="2160240" cy="430886"/>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500" dirty="0">
                  <a:solidFill>
                    <a:schemeClr val="tx1">
                      <a:lumMod val="65000"/>
                      <a:lumOff val="35000"/>
                    </a:schemeClr>
                  </a:solidFill>
                  <a:latin typeface="+mn-ea"/>
                  <a:ea typeface="+mn-ea"/>
                  <a:cs typeface="+mn-ea"/>
                  <a:sym typeface="方正兰亭黑_GBK" panose="02000000000000000000" pitchFamily="2" charset="-122"/>
                </a:rPr>
                <a:t>此处添加标题</a:t>
              </a:r>
              <a:endParaRPr lang="en-US" altLang="zh-CN" sz="1500" dirty="0">
                <a:solidFill>
                  <a:schemeClr val="tx1">
                    <a:lumMod val="65000"/>
                    <a:lumOff val="35000"/>
                  </a:schemeClr>
                </a:solidFill>
                <a:latin typeface="+mn-ea"/>
                <a:ea typeface="+mn-ea"/>
                <a:cs typeface="+mn-ea"/>
                <a:sym typeface="方正兰亭黑_GBK" panose="02000000000000000000" pitchFamily="2" charset="-122"/>
              </a:endParaRPr>
            </a:p>
          </p:txBody>
        </p:sp>
        <p:sp>
          <p:nvSpPr>
            <p:cNvPr id="14" name="Rectangle 5"/>
            <p:cNvSpPr/>
            <p:nvPr/>
          </p:nvSpPr>
          <p:spPr bwMode="auto">
            <a:xfrm>
              <a:off x="7247334" y="1566467"/>
              <a:ext cx="2626824" cy="49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750" dirty="0">
                  <a:solidFill>
                    <a:schemeClr val="tx1">
                      <a:lumMod val="65000"/>
                      <a:lumOff val="35000"/>
                    </a:schemeClr>
                  </a:solidFill>
                  <a:latin typeface="+mn-ea"/>
                  <a:cs typeface="+mn-ea"/>
                  <a:sym typeface="Gill Sans" charset="0"/>
                </a:rPr>
                <a:t>此处添加详细文本描述，建议建议与标题相关并符合建议与标题相关并符合与标题相关并符合整体语言风格，语言描述尽量简洁生动。尽量将每页幻灯片的字数控制在 。</a:t>
              </a:r>
              <a:endParaRPr lang="en-US" altLang="zh-CN" sz="750" dirty="0">
                <a:solidFill>
                  <a:schemeClr val="tx1">
                    <a:lumMod val="65000"/>
                    <a:lumOff val="35000"/>
                  </a:schemeClr>
                </a:solidFill>
                <a:latin typeface="+mn-ea"/>
                <a:cs typeface="+mn-ea"/>
                <a:sym typeface="Gill Sans" charset="0"/>
              </a:endParaRPr>
            </a:p>
          </p:txBody>
        </p:sp>
      </p:grpSp>
      <p:sp>
        <p:nvSpPr>
          <p:cNvPr id="15" name="Oval 4"/>
          <p:cNvSpPr/>
          <p:nvPr/>
        </p:nvSpPr>
        <p:spPr>
          <a:xfrm>
            <a:off x="6092069" y="2020420"/>
            <a:ext cx="437243" cy="43724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latin typeface="+mn-ea"/>
                <a:cs typeface="+mn-ea"/>
              </a:rPr>
              <a:t>3</a:t>
            </a:r>
            <a:endParaRPr lang="id-ID" dirty="0">
              <a:solidFill>
                <a:schemeClr val="bg2"/>
              </a:solidFill>
              <a:latin typeface="+mn-ea"/>
              <a:cs typeface="+mn-ea"/>
            </a:endParaRPr>
          </a:p>
        </p:txBody>
      </p:sp>
      <p:grpSp>
        <p:nvGrpSpPr>
          <p:cNvPr id="16" name="组合 15"/>
          <p:cNvGrpSpPr/>
          <p:nvPr/>
        </p:nvGrpSpPr>
        <p:grpSpPr>
          <a:xfrm>
            <a:off x="6580324" y="1966414"/>
            <a:ext cx="2024124" cy="649658"/>
            <a:chOff x="7175326" y="1196752"/>
            <a:chExt cx="2698832" cy="866210"/>
          </a:xfrm>
        </p:grpSpPr>
        <p:sp>
          <p:nvSpPr>
            <p:cNvPr id="17" name="Text Box 7"/>
            <p:cNvSpPr txBox="1">
              <a:spLocks noChangeArrowheads="1"/>
            </p:cNvSpPr>
            <p:nvPr/>
          </p:nvSpPr>
          <p:spPr bwMode="gray">
            <a:xfrm>
              <a:off x="7175326" y="1196752"/>
              <a:ext cx="2160240" cy="430886"/>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500" dirty="0">
                  <a:solidFill>
                    <a:schemeClr val="tx1">
                      <a:lumMod val="65000"/>
                      <a:lumOff val="35000"/>
                    </a:schemeClr>
                  </a:solidFill>
                  <a:latin typeface="+mn-ea"/>
                  <a:ea typeface="+mn-ea"/>
                  <a:cs typeface="+mn-ea"/>
                  <a:sym typeface="方正兰亭黑_GBK" panose="02000000000000000000" pitchFamily="2" charset="-122"/>
                </a:rPr>
                <a:t>此处添加标题</a:t>
              </a:r>
              <a:endParaRPr lang="en-US" altLang="zh-CN" sz="1500" dirty="0">
                <a:solidFill>
                  <a:schemeClr val="tx1">
                    <a:lumMod val="65000"/>
                    <a:lumOff val="35000"/>
                  </a:schemeClr>
                </a:solidFill>
                <a:latin typeface="+mn-ea"/>
                <a:ea typeface="+mn-ea"/>
                <a:cs typeface="+mn-ea"/>
                <a:sym typeface="方正兰亭黑_GBK" panose="02000000000000000000" pitchFamily="2" charset="-122"/>
              </a:endParaRPr>
            </a:p>
          </p:txBody>
        </p:sp>
        <p:sp>
          <p:nvSpPr>
            <p:cNvPr id="18" name="Rectangle 5"/>
            <p:cNvSpPr/>
            <p:nvPr/>
          </p:nvSpPr>
          <p:spPr bwMode="auto">
            <a:xfrm>
              <a:off x="7247334" y="1566467"/>
              <a:ext cx="2626824" cy="49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750" dirty="0">
                  <a:solidFill>
                    <a:schemeClr val="tx1">
                      <a:lumMod val="65000"/>
                      <a:lumOff val="35000"/>
                    </a:schemeClr>
                  </a:solidFill>
                  <a:latin typeface="+mn-ea"/>
                  <a:cs typeface="+mn-ea"/>
                  <a:sym typeface="Gill Sans" charset="0"/>
                </a:rPr>
                <a:t>此处添加详细文本描述，建议建议与标题相关并符合建议与标题相关并符合与标题相关并符合整体语言风格，语言描述尽量简洁生动。尽量将每页幻灯片的字数控制在 。</a:t>
              </a:r>
              <a:endParaRPr lang="en-US" altLang="zh-CN" sz="750" dirty="0">
                <a:solidFill>
                  <a:schemeClr val="tx1">
                    <a:lumMod val="65000"/>
                    <a:lumOff val="35000"/>
                  </a:schemeClr>
                </a:solidFill>
                <a:latin typeface="+mn-ea"/>
                <a:cs typeface="+mn-ea"/>
                <a:sym typeface="Gill Sans" charset="0"/>
              </a:endParaRPr>
            </a:p>
          </p:txBody>
        </p:sp>
      </p:grpSp>
      <p:sp>
        <p:nvSpPr>
          <p:cNvPr id="19" name="Oval 4"/>
          <p:cNvSpPr/>
          <p:nvPr/>
        </p:nvSpPr>
        <p:spPr>
          <a:xfrm>
            <a:off x="665566" y="3316564"/>
            <a:ext cx="437243" cy="43724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latin typeface="+mn-ea"/>
                <a:cs typeface="+mn-ea"/>
              </a:rPr>
              <a:t>4</a:t>
            </a:r>
            <a:endParaRPr lang="id-ID" dirty="0">
              <a:solidFill>
                <a:schemeClr val="bg2"/>
              </a:solidFill>
              <a:latin typeface="+mn-ea"/>
              <a:cs typeface="+mn-ea"/>
            </a:endParaRPr>
          </a:p>
        </p:txBody>
      </p:sp>
      <p:grpSp>
        <p:nvGrpSpPr>
          <p:cNvPr id="20" name="组合 19"/>
          <p:cNvGrpSpPr/>
          <p:nvPr/>
        </p:nvGrpSpPr>
        <p:grpSpPr>
          <a:xfrm>
            <a:off x="1153821" y="3262558"/>
            <a:ext cx="2024124" cy="649658"/>
            <a:chOff x="7175326" y="1196752"/>
            <a:chExt cx="2698832" cy="866210"/>
          </a:xfrm>
        </p:grpSpPr>
        <p:sp>
          <p:nvSpPr>
            <p:cNvPr id="21" name="Text Box 7"/>
            <p:cNvSpPr txBox="1">
              <a:spLocks noChangeArrowheads="1"/>
            </p:cNvSpPr>
            <p:nvPr/>
          </p:nvSpPr>
          <p:spPr bwMode="gray">
            <a:xfrm>
              <a:off x="7175326" y="1196752"/>
              <a:ext cx="2160240" cy="430886"/>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500" dirty="0">
                  <a:solidFill>
                    <a:schemeClr val="tx1">
                      <a:lumMod val="65000"/>
                      <a:lumOff val="35000"/>
                    </a:schemeClr>
                  </a:solidFill>
                  <a:latin typeface="+mn-ea"/>
                  <a:ea typeface="+mn-ea"/>
                  <a:cs typeface="+mn-ea"/>
                  <a:sym typeface="方正兰亭黑_GBK" panose="02000000000000000000" pitchFamily="2" charset="-122"/>
                </a:rPr>
                <a:t>此处添加标题</a:t>
              </a:r>
              <a:endParaRPr lang="en-US" altLang="zh-CN" sz="1500" dirty="0">
                <a:solidFill>
                  <a:schemeClr val="tx1">
                    <a:lumMod val="65000"/>
                    <a:lumOff val="35000"/>
                  </a:schemeClr>
                </a:solidFill>
                <a:latin typeface="+mn-ea"/>
                <a:ea typeface="+mn-ea"/>
                <a:cs typeface="+mn-ea"/>
                <a:sym typeface="方正兰亭黑_GBK" panose="02000000000000000000" pitchFamily="2" charset="-122"/>
              </a:endParaRPr>
            </a:p>
          </p:txBody>
        </p:sp>
        <p:sp>
          <p:nvSpPr>
            <p:cNvPr id="22" name="Rectangle 5"/>
            <p:cNvSpPr/>
            <p:nvPr/>
          </p:nvSpPr>
          <p:spPr bwMode="auto">
            <a:xfrm>
              <a:off x="7247334" y="1566467"/>
              <a:ext cx="2626824" cy="49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750" dirty="0">
                  <a:solidFill>
                    <a:schemeClr val="tx1">
                      <a:lumMod val="65000"/>
                      <a:lumOff val="35000"/>
                    </a:schemeClr>
                  </a:solidFill>
                  <a:latin typeface="+mn-ea"/>
                  <a:cs typeface="+mn-ea"/>
                  <a:sym typeface="Gill Sans" charset="0"/>
                </a:rPr>
                <a:t>此处添加详细文本描述，建议建议与标题相关并符合建议与标题相关并符合与标题相关并符合整体语言风格，语言描述尽量简洁生动。尽量将每页幻灯片的字数控制在 。</a:t>
              </a:r>
              <a:endParaRPr lang="en-US" altLang="zh-CN" sz="750" dirty="0">
                <a:solidFill>
                  <a:schemeClr val="tx1">
                    <a:lumMod val="65000"/>
                    <a:lumOff val="35000"/>
                  </a:schemeClr>
                </a:solidFill>
                <a:latin typeface="+mn-ea"/>
                <a:cs typeface="+mn-ea"/>
                <a:sym typeface="Gill Sans" charset="0"/>
              </a:endParaRPr>
            </a:p>
          </p:txBody>
        </p:sp>
      </p:grpSp>
      <p:sp>
        <p:nvSpPr>
          <p:cNvPr id="23" name="Oval 4"/>
          <p:cNvSpPr/>
          <p:nvPr/>
        </p:nvSpPr>
        <p:spPr>
          <a:xfrm>
            <a:off x="3445775" y="3318149"/>
            <a:ext cx="437243" cy="43724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latin typeface="+mn-ea"/>
                <a:cs typeface="+mn-ea"/>
              </a:rPr>
              <a:t>5</a:t>
            </a:r>
            <a:endParaRPr lang="id-ID" dirty="0">
              <a:solidFill>
                <a:schemeClr val="bg2"/>
              </a:solidFill>
              <a:latin typeface="+mn-ea"/>
              <a:cs typeface="+mn-ea"/>
            </a:endParaRPr>
          </a:p>
        </p:txBody>
      </p:sp>
      <p:grpSp>
        <p:nvGrpSpPr>
          <p:cNvPr id="24" name="组合 23"/>
          <p:cNvGrpSpPr/>
          <p:nvPr/>
        </p:nvGrpSpPr>
        <p:grpSpPr>
          <a:xfrm>
            <a:off x="3934030" y="3264143"/>
            <a:ext cx="2024124" cy="649658"/>
            <a:chOff x="7175326" y="1196752"/>
            <a:chExt cx="2698832" cy="866210"/>
          </a:xfrm>
        </p:grpSpPr>
        <p:sp>
          <p:nvSpPr>
            <p:cNvPr id="25" name="Text Box 7"/>
            <p:cNvSpPr txBox="1">
              <a:spLocks noChangeArrowheads="1"/>
            </p:cNvSpPr>
            <p:nvPr/>
          </p:nvSpPr>
          <p:spPr bwMode="gray">
            <a:xfrm>
              <a:off x="7175326" y="1196752"/>
              <a:ext cx="2160240" cy="430886"/>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500" dirty="0">
                  <a:solidFill>
                    <a:schemeClr val="tx1">
                      <a:lumMod val="65000"/>
                      <a:lumOff val="35000"/>
                    </a:schemeClr>
                  </a:solidFill>
                  <a:latin typeface="+mn-ea"/>
                  <a:ea typeface="+mn-ea"/>
                  <a:cs typeface="+mn-ea"/>
                  <a:sym typeface="方正兰亭黑_GBK" panose="02000000000000000000" pitchFamily="2" charset="-122"/>
                </a:rPr>
                <a:t>此处添加标题</a:t>
              </a:r>
              <a:endParaRPr lang="en-US" altLang="zh-CN" sz="1500" dirty="0">
                <a:solidFill>
                  <a:schemeClr val="tx1">
                    <a:lumMod val="65000"/>
                    <a:lumOff val="35000"/>
                  </a:schemeClr>
                </a:solidFill>
                <a:latin typeface="+mn-ea"/>
                <a:ea typeface="+mn-ea"/>
                <a:cs typeface="+mn-ea"/>
                <a:sym typeface="方正兰亭黑_GBK" panose="02000000000000000000" pitchFamily="2" charset="-122"/>
              </a:endParaRPr>
            </a:p>
          </p:txBody>
        </p:sp>
        <p:sp>
          <p:nvSpPr>
            <p:cNvPr id="26" name="Rectangle 5"/>
            <p:cNvSpPr/>
            <p:nvPr/>
          </p:nvSpPr>
          <p:spPr bwMode="auto">
            <a:xfrm>
              <a:off x="7247334" y="1566467"/>
              <a:ext cx="2626824" cy="49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750" dirty="0">
                  <a:solidFill>
                    <a:schemeClr val="tx1">
                      <a:lumMod val="65000"/>
                      <a:lumOff val="35000"/>
                    </a:schemeClr>
                  </a:solidFill>
                  <a:latin typeface="+mn-ea"/>
                  <a:cs typeface="+mn-ea"/>
                  <a:sym typeface="Gill Sans" charset="0"/>
                </a:rPr>
                <a:t>此处添加详细文本描述，建议建议与标题相关并符合建议与标题相关并符合与标题相关并符合整体语言风格，语言描述尽量简洁生动。尽量将每页幻灯片的字数控制在 。</a:t>
              </a:r>
              <a:endParaRPr lang="en-US" altLang="zh-CN" sz="750" dirty="0">
                <a:solidFill>
                  <a:schemeClr val="tx1">
                    <a:lumMod val="65000"/>
                    <a:lumOff val="35000"/>
                  </a:schemeClr>
                </a:solidFill>
                <a:latin typeface="+mn-ea"/>
                <a:cs typeface="+mn-ea"/>
                <a:sym typeface="Gill Sans" charset="0"/>
              </a:endParaRPr>
            </a:p>
          </p:txBody>
        </p:sp>
      </p:grpSp>
      <p:sp>
        <p:nvSpPr>
          <p:cNvPr id="27" name="Oval 4"/>
          <p:cNvSpPr/>
          <p:nvPr/>
        </p:nvSpPr>
        <p:spPr>
          <a:xfrm>
            <a:off x="6092069" y="3318149"/>
            <a:ext cx="437243" cy="43724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latin typeface="+mn-ea"/>
                <a:cs typeface="+mn-ea"/>
              </a:rPr>
              <a:t>6</a:t>
            </a:r>
            <a:endParaRPr lang="id-ID" dirty="0">
              <a:solidFill>
                <a:schemeClr val="bg2"/>
              </a:solidFill>
              <a:latin typeface="+mn-ea"/>
              <a:cs typeface="+mn-ea"/>
            </a:endParaRPr>
          </a:p>
        </p:txBody>
      </p:sp>
      <p:grpSp>
        <p:nvGrpSpPr>
          <p:cNvPr id="28" name="组合 27"/>
          <p:cNvGrpSpPr/>
          <p:nvPr/>
        </p:nvGrpSpPr>
        <p:grpSpPr>
          <a:xfrm>
            <a:off x="6580324" y="3264143"/>
            <a:ext cx="2024124" cy="649658"/>
            <a:chOff x="7175326" y="1196752"/>
            <a:chExt cx="2698832" cy="866210"/>
          </a:xfrm>
        </p:grpSpPr>
        <p:sp>
          <p:nvSpPr>
            <p:cNvPr id="29" name="Text Box 7"/>
            <p:cNvSpPr txBox="1">
              <a:spLocks noChangeArrowheads="1"/>
            </p:cNvSpPr>
            <p:nvPr/>
          </p:nvSpPr>
          <p:spPr bwMode="gray">
            <a:xfrm>
              <a:off x="7175326" y="1196752"/>
              <a:ext cx="2160240" cy="430886"/>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500" dirty="0">
                  <a:solidFill>
                    <a:schemeClr val="tx1">
                      <a:lumMod val="65000"/>
                      <a:lumOff val="35000"/>
                    </a:schemeClr>
                  </a:solidFill>
                  <a:latin typeface="+mn-ea"/>
                  <a:ea typeface="+mn-ea"/>
                  <a:cs typeface="+mn-ea"/>
                  <a:sym typeface="方正兰亭黑_GBK" panose="02000000000000000000" pitchFamily="2" charset="-122"/>
                </a:rPr>
                <a:t>此处添加标题</a:t>
              </a:r>
              <a:endParaRPr lang="en-US" altLang="zh-CN" sz="1500" dirty="0">
                <a:solidFill>
                  <a:schemeClr val="tx1">
                    <a:lumMod val="65000"/>
                    <a:lumOff val="35000"/>
                  </a:schemeClr>
                </a:solidFill>
                <a:latin typeface="+mn-ea"/>
                <a:ea typeface="+mn-ea"/>
                <a:cs typeface="+mn-ea"/>
                <a:sym typeface="方正兰亭黑_GBK" panose="02000000000000000000" pitchFamily="2" charset="-122"/>
              </a:endParaRPr>
            </a:p>
          </p:txBody>
        </p:sp>
        <p:sp>
          <p:nvSpPr>
            <p:cNvPr id="30" name="Rectangle 5"/>
            <p:cNvSpPr/>
            <p:nvPr/>
          </p:nvSpPr>
          <p:spPr bwMode="auto">
            <a:xfrm>
              <a:off x="7247334" y="1566467"/>
              <a:ext cx="2626824" cy="49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750" dirty="0">
                  <a:solidFill>
                    <a:schemeClr val="tx1">
                      <a:lumMod val="65000"/>
                      <a:lumOff val="35000"/>
                    </a:schemeClr>
                  </a:solidFill>
                  <a:latin typeface="+mn-ea"/>
                  <a:cs typeface="+mn-ea"/>
                  <a:sym typeface="Gill Sans" charset="0"/>
                </a:rPr>
                <a:t>此处添加详细文本描述，建议建议与标题相关并符合建议与标题相关并符合与标题相关并符合整体语言风格，语言描述尽量简洁生动。尽量将每页幻灯片的字数控制在 。</a:t>
              </a:r>
              <a:endParaRPr lang="en-US" altLang="zh-CN" sz="750" dirty="0">
                <a:solidFill>
                  <a:schemeClr val="tx1">
                    <a:lumMod val="65000"/>
                    <a:lumOff val="35000"/>
                  </a:schemeClr>
                </a:solidFill>
                <a:latin typeface="+mn-ea"/>
                <a:cs typeface="+mn-ea"/>
                <a:sym typeface="Gill Sans" charset="0"/>
              </a:endParaRPr>
            </a:p>
          </p:txBody>
        </p:sp>
      </p:gr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par>
                                <p:cTn id="11" presetID="22" presetClass="entr" presetSubtype="4" fill="hold" nodeType="withEffect">
                                  <p:stCondLst>
                                    <p:cond delay="25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par>
                          <p:cTn id="17" fill="hold">
                            <p:stCondLst>
                              <p:cond delay="135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185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p:stCondLst>
                              <p:cond delay="235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par>
                          <p:cTn id="29" fill="hold">
                            <p:stCondLst>
                              <p:cond delay="2850"/>
                            </p:stCondLst>
                            <p:childTnLst>
                              <p:par>
                                <p:cTn id="30" presetID="22" presetClass="entr" presetSubtype="8"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par>
                          <p:cTn id="33" fill="hold">
                            <p:stCondLst>
                              <p:cond delay="3350"/>
                            </p:stCondLst>
                            <p:childTnLst>
                              <p:par>
                                <p:cTn id="34" presetID="10"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par>
                          <p:cTn id="37" fill="hold">
                            <p:stCondLst>
                              <p:cond delay="385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par>
                          <p:cTn id="41" fill="hold">
                            <p:stCondLst>
                              <p:cond delay="4350"/>
                            </p:stCondLst>
                            <p:childTnLst>
                              <p:par>
                                <p:cTn id="42" presetID="10"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par>
                          <p:cTn id="45" fill="hold">
                            <p:stCondLst>
                              <p:cond delay="4850"/>
                            </p:stCondLst>
                            <p:childTnLst>
                              <p:par>
                                <p:cTn id="46" presetID="22" presetClass="entr" presetSubtype="8"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childTnLst>
                          </p:cTn>
                        </p:par>
                        <p:par>
                          <p:cTn id="49" fill="hold">
                            <p:stCondLst>
                              <p:cond delay="5350"/>
                            </p:stCondLst>
                            <p:childTnLst>
                              <p:par>
                                <p:cTn id="50" presetID="10"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childTnLst>
                          </p:cTn>
                        </p:par>
                        <p:par>
                          <p:cTn id="53" fill="hold">
                            <p:stCondLst>
                              <p:cond delay="5850"/>
                            </p:stCondLst>
                            <p:childTnLst>
                              <p:par>
                                <p:cTn id="54" presetID="22" presetClass="entr" presetSubtype="8"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left)">
                                      <p:cBhvr>
                                        <p:cTn id="56" dur="500"/>
                                        <p:tgtEl>
                                          <p:spTgt spid="24"/>
                                        </p:tgtEl>
                                      </p:cBhvr>
                                    </p:animEffect>
                                  </p:childTnLst>
                                </p:cTn>
                              </p:par>
                            </p:childTnLst>
                          </p:cTn>
                        </p:par>
                        <p:par>
                          <p:cTn id="57" fill="hold">
                            <p:stCondLst>
                              <p:cond delay="6350"/>
                            </p:stCondLst>
                            <p:childTnLst>
                              <p:par>
                                <p:cTn id="58" presetID="10" presetClass="entr" presetSubtype="0"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500"/>
                                        <p:tgtEl>
                                          <p:spTgt spid="27"/>
                                        </p:tgtEl>
                                      </p:cBhvr>
                                    </p:animEffect>
                                  </p:childTnLst>
                                </p:cTn>
                              </p:par>
                            </p:childTnLst>
                          </p:cTn>
                        </p:par>
                        <p:par>
                          <p:cTn id="61" fill="hold">
                            <p:stCondLst>
                              <p:cond delay="6850"/>
                            </p:stCondLst>
                            <p:childTnLst>
                              <p:par>
                                <p:cTn id="62" presetID="22" presetClass="entr" presetSubtype="8" fill="hold"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7" grpId="0" animBg="1"/>
      <p:bldP spid="11" grpId="0" animBg="1"/>
      <p:bldP spid="15" grpId="0" animBg="1"/>
      <p:bldP spid="19" grpId="0" animBg="1"/>
      <p:bldP spid="23" grpId="0" animBg="1"/>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2681790" y="267494"/>
            <a:ext cx="3780420" cy="346249"/>
          </a:xfrm>
          <a:prstGeom prst="rect">
            <a:avLst/>
          </a:prstGeom>
          <a:noFill/>
        </p:spPr>
        <p:txBody>
          <a:bodyPr wrap="square" lIns="68580" tIns="34290" rIns="68580" bIns="34290" rtlCol="0">
            <a:spAutoFit/>
          </a:bodyPr>
          <a:lstStyle/>
          <a:p>
            <a:pPr algn="ctr"/>
            <a:r>
              <a:rPr lang="zh-CN" altLang="en-US" dirty="0" smtClean="0">
                <a:latin typeface="+mn-ea"/>
                <a:cs typeface="+mn-ea"/>
              </a:rPr>
              <a:t>标题文字内容 </a:t>
            </a:r>
            <a:r>
              <a:rPr lang="en-US" altLang="zh-CN" sz="1400" dirty="0" smtClean="0">
                <a:latin typeface="+mn-ea"/>
                <a:cs typeface="+mn-ea"/>
              </a:rPr>
              <a:t>Add content</a:t>
            </a:r>
            <a:endParaRPr lang="zh-CN" altLang="en-US" sz="1400" dirty="0">
              <a:latin typeface="+mn-ea"/>
              <a:cs typeface="+mn-ea"/>
            </a:endParaRPr>
          </a:p>
        </p:txBody>
      </p:sp>
      <p:sp>
        <p:nvSpPr>
          <p:cNvPr id="3" name="Freeform 5"/>
          <p:cNvSpPr>
            <a:spLocks noChangeArrowheads="1"/>
          </p:cNvSpPr>
          <p:nvPr/>
        </p:nvSpPr>
        <p:spPr bwMode="auto">
          <a:xfrm rot="326841" flipV="1">
            <a:off x="6704759" y="2551078"/>
            <a:ext cx="1128729" cy="991801"/>
          </a:xfrm>
          <a:custGeom>
            <a:avLst/>
            <a:gdLst>
              <a:gd name="T0" fmla="*/ 957263 w 610"/>
              <a:gd name="T1" fmla="*/ 850900 h 536"/>
              <a:gd name="T2" fmla="*/ 0 w 610"/>
              <a:gd name="T3" fmla="*/ 11113 h 536"/>
              <a:gd name="T4" fmla="*/ 12700 w 610"/>
              <a:gd name="T5" fmla="*/ 0 h 536"/>
              <a:gd name="T6" fmla="*/ 968375 w 610"/>
              <a:gd name="T7" fmla="*/ 839788 h 536"/>
              <a:gd name="T8" fmla="*/ 957263 w 610"/>
              <a:gd name="T9" fmla="*/ 850900 h 536"/>
              <a:gd name="T10" fmla="*/ 0 60000 65536"/>
              <a:gd name="T11" fmla="*/ 0 60000 65536"/>
              <a:gd name="T12" fmla="*/ 0 60000 65536"/>
              <a:gd name="T13" fmla="*/ 0 60000 65536"/>
              <a:gd name="T14" fmla="*/ 0 60000 65536"/>
              <a:gd name="T15" fmla="*/ 0 w 610"/>
              <a:gd name="T16" fmla="*/ 0 h 536"/>
              <a:gd name="T17" fmla="*/ 610 w 610"/>
              <a:gd name="T18" fmla="*/ 536 h 536"/>
            </a:gdLst>
            <a:ahLst/>
            <a:cxnLst>
              <a:cxn ang="T10">
                <a:pos x="T0" y="T1"/>
              </a:cxn>
              <a:cxn ang="T11">
                <a:pos x="T2" y="T3"/>
              </a:cxn>
              <a:cxn ang="T12">
                <a:pos x="T4" y="T5"/>
              </a:cxn>
              <a:cxn ang="T13">
                <a:pos x="T6" y="T7"/>
              </a:cxn>
              <a:cxn ang="T14">
                <a:pos x="T8" y="T9"/>
              </a:cxn>
            </a:cxnLst>
            <a:rect l="T15" t="T16" r="T17" b="T18"/>
            <a:pathLst>
              <a:path w="610" h="536">
                <a:moveTo>
                  <a:pt x="603" y="536"/>
                </a:moveTo>
                <a:lnTo>
                  <a:pt x="0" y="7"/>
                </a:lnTo>
                <a:lnTo>
                  <a:pt x="8" y="0"/>
                </a:lnTo>
                <a:lnTo>
                  <a:pt x="610" y="529"/>
                </a:lnTo>
                <a:lnTo>
                  <a:pt x="603" y="536"/>
                </a:lnTo>
                <a:close/>
              </a:path>
            </a:pathLst>
          </a:custGeom>
          <a:solidFill>
            <a:schemeClr val="bg2">
              <a:lumMod val="75000"/>
            </a:schemeClr>
          </a:solidFill>
          <a:ln w="9525">
            <a:noFill/>
          </a:ln>
        </p:spPr>
        <p:txBody>
          <a:bodyPr/>
          <a:lstStyle/>
          <a:p>
            <a:endParaRPr lang="zh-CN" altLang="en-US">
              <a:solidFill>
                <a:schemeClr val="tx1">
                  <a:lumMod val="65000"/>
                  <a:lumOff val="35000"/>
                </a:schemeClr>
              </a:solidFill>
              <a:latin typeface="+mn-ea"/>
              <a:cs typeface="+mn-ea"/>
            </a:endParaRPr>
          </a:p>
        </p:txBody>
      </p:sp>
      <p:sp>
        <p:nvSpPr>
          <p:cNvPr id="4" name="Freeform 5"/>
          <p:cNvSpPr>
            <a:spLocks noChangeArrowheads="1"/>
          </p:cNvSpPr>
          <p:nvPr/>
        </p:nvSpPr>
        <p:spPr bwMode="auto">
          <a:xfrm rot="1280682" flipH="1" flipV="1">
            <a:off x="5793906" y="2239095"/>
            <a:ext cx="1128729" cy="991801"/>
          </a:xfrm>
          <a:custGeom>
            <a:avLst/>
            <a:gdLst>
              <a:gd name="T0" fmla="*/ 957263 w 610"/>
              <a:gd name="T1" fmla="*/ 850900 h 536"/>
              <a:gd name="T2" fmla="*/ 0 w 610"/>
              <a:gd name="T3" fmla="*/ 11113 h 536"/>
              <a:gd name="T4" fmla="*/ 12700 w 610"/>
              <a:gd name="T5" fmla="*/ 0 h 536"/>
              <a:gd name="T6" fmla="*/ 968375 w 610"/>
              <a:gd name="T7" fmla="*/ 839788 h 536"/>
              <a:gd name="T8" fmla="*/ 957263 w 610"/>
              <a:gd name="T9" fmla="*/ 850900 h 536"/>
              <a:gd name="T10" fmla="*/ 0 60000 65536"/>
              <a:gd name="T11" fmla="*/ 0 60000 65536"/>
              <a:gd name="T12" fmla="*/ 0 60000 65536"/>
              <a:gd name="T13" fmla="*/ 0 60000 65536"/>
              <a:gd name="T14" fmla="*/ 0 60000 65536"/>
              <a:gd name="T15" fmla="*/ 0 w 610"/>
              <a:gd name="T16" fmla="*/ 0 h 536"/>
              <a:gd name="T17" fmla="*/ 610 w 610"/>
              <a:gd name="T18" fmla="*/ 536 h 536"/>
            </a:gdLst>
            <a:ahLst/>
            <a:cxnLst>
              <a:cxn ang="T10">
                <a:pos x="T0" y="T1"/>
              </a:cxn>
              <a:cxn ang="T11">
                <a:pos x="T2" y="T3"/>
              </a:cxn>
              <a:cxn ang="T12">
                <a:pos x="T4" y="T5"/>
              </a:cxn>
              <a:cxn ang="T13">
                <a:pos x="T6" y="T7"/>
              </a:cxn>
              <a:cxn ang="T14">
                <a:pos x="T8" y="T9"/>
              </a:cxn>
            </a:cxnLst>
            <a:rect l="T15" t="T16" r="T17" b="T18"/>
            <a:pathLst>
              <a:path w="610" h="536">
                <a:moveTo>
                  <a:pt x="603" y="536"/>
                </a:moveTo>
                <a:lnTo>
                  <a:pt x="0" y="7"/>
                </a:lnTo>
                <a:lnTo>
                  <a:pt x="8" y="0"/>
                </a:lnTo>
                <a:lnTo>
                  <a:pt x="610" y="529"/>
                </a:lnTo>
                <a:lnTo>
                  <a:pt x="603" y="536"/>
                </a:lnTo>
                <a:close/>
              </a:path>
            </a:pathLst>
          </a:custGeom>
          <a:solidFill>
            <a:schemeClr val="bg2">
              <a:lumMod val="75000"/>
            </a:schemeClr>
          </a:solidFill>
          <a:ln w="9525">
            <a:noFill/>
          </a:ln>
        </p:spPr>
        <p:txBody>
          <a:bodyPr/>
          <a:lstStyle/>
          <a:p>
            <a:endParaRPr lang="zh-CN" altLang="en-US">
              <a:solidFill>
                <a:schemeClr val="tx1">
                  <a:lumMod val="65000"/>
                  <a:lumOff val="35000"/>
                </a:schemeClr>
              </a:solidFill>
              <a:latin typeface="+mn-ea"/>
              <a:cs typeface="+mn-ea"/>
            </a:endParaRPr>
          </a:p>
        </p:txBody>
      </p:sp>
      <p:sp>
        <p:nvSpPr>
          <p:cNvPr id="5" name="Freeform 5"/>
          <p:cNvSpPr>
            <a:spLocks noChangeArrowheads="1"/>
          </p:cNvSpPr>
          <p:nvPr/>
        </p:nvSpPr>
        <p:spPr bwMode="auto">
          <a:xfrm rot="20319318" flipH="1">
            <a:off x="4752846" y="2286316"/>
            <a:ext cx="1439685" cy="1265034"/>
          </a:xfrm>
          <a:custGeom>
            <a:avLst/>
            <a:gdLst>
              <a:gd name="T0" fmla="*/ 957263 w 610"/>
              <a:gd name="T1" fmla="*/ 850900 h 536"/>
              <a:gd name="T2" fmla="*/ 0 w 610"/>
              <a:gd name="T3" fmla="*/ 11113 h 536"/>
              <a:gd name="T4" fmla="*/ 12700 w 610"/>
              <a:gd name="T5" fmla="*/ 0 h 536"/>
              <a:gd name="T6" fmla="*/ 968375 w 610"/>
              <a:gd name="T7" fmla="*/ 839788 h 536"/>
              <a:gd name="T8" fmla="*/ 957263 w 610"/>
              <a:gd name="T9" fmla="*/ 850900 h 536"/>
              <a:gd name="T10" fmla="*/ 0 60000 65536"/>
              <a:gd name="T11" fmla="*/ 0 60000 65536"/>
              <a:gd name="T12" fmla="*/ 0 60000 65536"/>
              <a:gd name="T13" fmla="*/ 0 60000 65536"/>
              <a:gd name="T14" fmla="*/ 0 60000 65536"/>
              <a:gd name="T15" fmla="*/ 0 w 610"/>
              <a:gd name="T16" fmla="*/ 0 h 536"/>
              <a:gd name="T17" fmla="*/ 610 w 610"/>
              <a:gd name="T18" fmla="*/ 536 h 536"/>
            </a:gdLst>
            <a:ahLst/>
            <a:cxnLst>
              <a:cxn ang="T10">
                <a:pos x="T0" y="T1"/>
              </a:cxn>
              <a:cxn ang="T11">
                <a:pos x="T2" y="T3"/>
              </a:cxn>
              <a:cxn ang="T12">
                <a:pos x="T4" y="T5"/>
              </a:cxn>
              <a:cxn ang="T13">
                <a:pos x="T6" y="T7"/>
              </a:cxn>
              <a:cxn ang="T14">
                <a:pos x="T8" y="T9"/>
              </a:cxn>
            </a:cxnLst>
            <a:rect l="T15" t="T16" r="T17" b="T18"/>
            <a:pathLst>
              <a:path w="610" h="536">
                <a:moveTo>
                  <a:pt x="603" y="536"/>
                </a:moveTo>
                <a:lnTo>
                  <a:pt x="0" y="7"/>
                </a:lnTo>
                <a:lnTo>
                  <a:pt x="8" y="0"/>
                </a:lnTo>
                <a:lnTo>
                  <a:pt x="610" y="529"/>
                </a:lnTo>
                <a:lnTo>
                  <a:pt x="603" y="536"/>
                </a:lnTo>
                <a:close/>
              </a:path>
            </a:pathLst>
          </a:custGeom>
          <a:solidFill>
            <a:schemeClr val="bg2">
              <a:lumMod val="75000"/>
            </a:schemeClr>
          </a:solidFill>
          <a:ln w="9525">
            <a:noFill/>
          </a:ln>
        </p:spPr>
        <p:txBody>
          <a:bodyPr/>
          <a:lstStyle/>
          <a:p>
            <a:endParaRPr lang="zh-CN" altLang="en-US">
              <a:solidFill>
                <a:schemeClr val="tx1">
                  <a:lumMod val="65000"/>
                  <a:lumOff val="35000"/>
                </a:schemeClr>
              </a:solidFill>
              <a:latin typeface="+mn-ea"/>
              <a:cs typeface="+mn-ea"/>
            </a:endParaRPr>
          </a:p>
        </p:txBody>
      </p:sp>
      <p:sp>
        <p:nvSpPr>
          <p:cNvPr id="6" name="Freeform 5"/>
          <p:cNvSpPr>
            <a:spLocks noChangeArrowheads="1"/>
          </p:cNvSpPr>
          <p:nvPr/>
        </p:nvSpPr>
        <p:spPr bwMode="auto">
          <a:xfrm rot="21234636">
            <a:off x="3476802" y="2709499"/>
            <a:ext cx="1300221" cy="1142489"/>
          </a:xfrm>
          <a:custGeom>
            <a:avLst/>
            <a:gdLst>
              <a:gd name="T0" fmla="*/ 957263 w 610"/>
              <a:gd name="T1" fmla="*/ 850900 h 536"/>
              <a:gd name="T2" fmla="*/ 0 w 610"/>
              <a:gd name="T3" fmla="*/ 11113 h 536"/>
              <a:gd name="T4" fmla="*/ 12700 w 610"/>
              <a:gd name="T5" fmla="*/ 0 h 536"/>
              <a:gd name="T6" fmla="*/ 968375 w 610"/>
              <a:gd name="T7" fmla="*/ 839788 h 536"/>
              <a:gd name="T8" fmla="*/ 957263 w 610"/>
              <a:gd name="T9" fmla="*/ 850900 h 536"/>
              <a:gd name="T10" fmla="*/ 0 60000 65536"/>
              <a:gd name="T11" fmla="*/ 0 60000 65536"/>
              <a:gd name="T12" fmla="*/ 0 60000 65536"/>
              <a:gd name="T13" fmla="*/ 0 60000 65536"/>
              <a:gd name="T14" fmla="*/ 0 60000 65536"/>
              <a:gd name="T15" fmla="*/ 0 w 610"/>
              <a:gd name="T16" fmla="*/ 0 h 536"/>
              <a:gd name="T17" fmla="*/ 610 w 610"/>
              <a:gd name="T18" fmla="*/ 536 h 536"/>
            </a:gdLst>
            <a:ahLst/>
            <a:cxnLst>
              <a:cxn ang="T10">
                <a:pos x="T0" y="T1"/>
              </a:cxn>
              <a:cxn ang="T11">
                <a:pos x="T2" y="T3"/>
              </a:cxn>
              <a:cxn ang="T12">
                <a:pos x="T4" y="T5"/>
              </a:cxn>
              <a:cxn ang="T13">
                <a:pos x="T6" y="T7"/>
              </a:cxn>
              <a:cxn ang="T14">
                <a:pos x="T8" y="T9"/>
              </a:cxn>
            </a:cxnLst>
            <a:rect l="T15" t="T16" r="T17" b="T18"/>
            <a:pathLst>
              <a:path w="610" h="536">
                <a:moveTo>
                  <a:pt x="603" y="536"/>
                </a:moveTo>
                <a:lnTo>
                  <a:pt x="0" y="7"/>
                </a:lnTo>
                <a:lnTo>
                  <a:pt x="8" y="0"/>
                </a:lnTo>
                <a:lnTo>
                  <a:pt x="610" y="529"/>
                </a:lnTo>
                <a:lnTo>
                  <a:pt x="603" y="536"/>
                </a:lnTo>
                <a:close/>
              </a:path>
            </a:pathLst>
          </a:custGeom>
          <a:solidFill>
            <a:schemeClr val="bg2">
              <a:lumMod val="75000"/>
            </a:schemeClr>
          </a:solidFill>
          <a:ln w="9525">
            <a:noFill/>
          </a:ln>
        </p:spPr>
        <p:txBody>
          <a:bodyPr/>
          <a:lstStyle/>
          <a:p>
            <a:endParaRPr lang="zh-CN" altLang="en-US">
              <a:solidFill>
                <a:schemeClr val="tx1">
                  <a:lumMod val="65000"/>
                  <a:lumOff val="35000"/>
                </a:schemeClr>
              </a:solidFill>
              <a:latin typeface="+mn-ea"/>
              <a:cs typeface="+mn-ea"/>
            </a:endParaRPr>
          </a:p>
        </p:txBody>
      </p:sp>
      <p:sp>
        <p:nvSpPr>
          <p:cNvPr id="7" name="Freeform 5"/>
          <p:cNvSpPr>
            <a:spLocks noChangeArrowheads="1"/>
          </p:cNvSpPr>
          <p:nvPr/>
        </p:nvSpPr>
        <p:spPr bwMode="auto">
          <a:xfrm rot="20836573" flipH="1">
            <a:off x="2519691" y="2916775"/>
            <a:ext cx="968375" cy="850900"/>
          </a:xfrm>
          <a:custGeom>
            <a:avLst/>
            <a:gdLst>
              <a:gd name="T0" fmla="*/ 957263 w 610"/>
              <a:gd name="T1" fmla="*/ 850900 h 536"/>
              <a:gd name="T2" fmla="*/ 0 w 610"/>
              <a:gd name="T3" fmla="*/ 11113 h 536"/>
              <a:gd name="T4" fmla="*/ 12700 w 610"/>
              <a:gd name="T5" fmla="*/ 0 h 536"/>
              <a:gd name="T6" fmla="*/ 968375 w 610"/>
              <a:gd name="T7" fmla="*/ 839788 h 536"/>
              <a:gd name="T8" fmla="*/ 957263 w 610"/>
              <a:gd name="T9" fmla="*/ 850900 h 536"/>
              <a:gd name="T10" fmla="*/ 0 60000 65536"/>
              <a:gd name="T11" fmla="*/ 0 60000 65536"/>
              <a:gd name="T12" fmla="*/ 0 60000 65536"/>
              <a:gd name="T13" fmla="*/ 0 60000 65536"/>
              <a:gd name="T14" fmla="*/ 0 60000 65536"/>
              <a:gd name="T15" fmla="*/ 0 w 610"/>
              <a:gd name="T16" fmla="*/ 0 h 536"/>
              <a:gd name="T17" fmla="*/ 610 w 610"/>
              <a:gd name="T18" fmla="*/ 536 h 536"/>
            </a:gdLst>
            <a:ahLst/>
            <a:cxnLst>
              <a:cxn ang="T10">
                <a:pos x="T0" y="T1"/>
              </a:cxn>
              <a:cxn ang="T11">
                <a:pos x="T2" y="T3"/>
              </a:cxn>
              <a:cxn ang="T12">
                <a:pos x="T4" y="T5"/>
              </a:cxn>
              <a:cxn ang="T13">
                <a:pos x="T6" y="T7"/>
              </a:cxn>
              <a:cxn ang="T14">
                <a:pos x="T8" y="T9"/>
              </a:cxn>
            </a:cxnLst>
            <a:rect l="T15" t="T16" r="T17" b="T18"/>
            <a:pathLst>
              <a:path w="610" h="536">
                <a:moveTo>
                  <a:pt x="603" y="536"/>
                </a:moveTo>
                <a:lnTo>
                  <a:pt x="0" y="7"/>
                </a:lnTo>
                <a:lnTo>
                  <a:pt x="8" y="0"/>
                </a:lnTo>
                <a:lnTo>
                  <a:pt x="610" y="529"/>
                </a:lnTo>
                <a:lnTo>
                  <a:pt x="603" y="536"/>
                </a:lnTo>
                <a:close/>
              </a:path>
            </a:pathLst>
          </a:custGeom>
          <a:solidFill>
            <a:schemeClr val="bg2">
              <a:lumMod val="75000"/>
            </a:schemeClr>
          </a:solidFill>
          <a:ln w="9525">
            <a:noFill/>
          </a:ln>
        </p:spPr>
        <p:txBody>
          <a:bodyPr/>
          <a:lstStyle/>
          <a:p>
            <a:endParaRPr lang="zh-CN" altLang="en-US">
              <a:solidFill>
                <a:schemeClr val="tx1">
                  <a:lumMod val="65000"/>
                  <a:lumOff val="35000"/>
                </a:schemeClr>
              </a:solidFill>
              <a:latin typeface="+mn-ea"/>
              <a:cs typeface="+mn-ea"/>
            </a:endParaRPr>
          </a:p>
        </p:txBody>
      </p:sp>
      <p:sp>
        <p:nvSpPr>
          <p:cNvPr id="8" name="Freeform 5"/>
          <p:cNvSpPr>
            <a:spLocks noChangeArrowheads="1"/>
          </p:cNvSpPr>
          <p:nvPr/>
        </p:nvSpPr>
        <p:spPr bwMode="auto">
          <a:xfrm>
            <a:off x="1599565" y="3134150"/>
            <a:ext cx="968375" cy="850900"/>
          </a:xfrm>
          <a:custGeom>
            <a:avLst/>
            <a:gdLst>
              <a:gd name="T0" fmla="*/ 957263 w 610"/>
              <a:gd name="T1" fmla="*/ 850900 h 536"/>
              <a:gd name="T2" fmla="*/ 0 w 610"/>
              <a:gd name="T3" fmla="*/ 11113 h 536"/>
              <a:gd name="T4" fmla="*/ 12700 w 610"/>
              <a:gd name="T5" fmla="*/ 0 h 536"/>
              <a:gd name="T6" fmla="*/ 968375 w 610"/>
              <a:gd name="T7" fmla="*/ 839788 h 536"/>
              <a:gd name="T8" fmla="*/ 957263 w 610"/>
              <a:gd name="T9" fmla="*/ 850900 h 536"/>
              <a:gd name="T10" fmla="*/ 0 60000 65536"/>
              <a:gd name="T11" fmla="*/ 0 60000 65536"/>
              <a:gd name="T12" fmla="*/ 0 60000 65536"/>
              <a:gd name="T13" fmla="*/ 0 60000 65536"/>
              <a:gd name="T14" fmla="*/ 0 60000 65536"/>
              <a:gd name="T15" fmla="*/ 0 w 610"/>
              <a:gd name="T16" fmla="*/ 0 h 536"/>
              <a:gd name="T17" fmla="*/ 610 w 610"/>
              <a:gd name="T18" fmla="*/ 536 h 536"/>
            </a:gdLst>
            <a:ahLst/>
            <a:cxnLst>
              <a:cxn ang="T10">
                <a:pos x="T0" y="T1"/>
              </a:cxn>
              <a:cxn ang="T11">
                <a:pos x="T2" y="T3"/>
              </a:cxn>
              <a:cxn ang="T12">
                <a:pos x="T4" y="T5"/>
              </a:cxn>
              <a:cxn ang="T13">
                <a:pos x="T6" y="T7"/>
              </a:cxn>
              <a:cxn ang="T14">
                <a:pos x="T8" y="T9"/>
              </a:cxn>
            </a:cxnLst>
            <a:rect l="T15" t="T16" r="T17" b="T18"/>
            <a:pathLst>
              <a:path w="610" h="536">
                <a:moveTo>
                  <a:pt x="603" y="536"/>
                </a:moveTo>
                <a:lnTo>
                  <a:pt x="0" y="7"/>
                </a:lnTo>
                <a:lnTo>
                  <a:pt x="8" y="0"/>
                </a:lnTo>
                <a:lnTo>
                  <a:pt x="610" y="529"/>
                </a:lnTo>
                <a:lnTo>
                  <a:pt x="603" y="536"/>
                </a:lnTo>
                <a:close/>
              </a:path>
            </a:pathLst>
          </a:custGeom>
          <a:solidFill>
            <a:schemeClr val="bg2">
              <a:lumMod val="75000"/>
            </a:schemeClr>
          </a:solidFill>
          <a:ln w="9525">
            <a:noFill/>
          </a:ln>
        </p:spPr>
        <p:txBody>
          <a:bodyPr/>
          <a:lstStyle/>
          <a:p>
            <a:endParaRPr lang="zh-CN" altLang="en-US">
              <a:solidFill>
                <a:schemeClr val="tx1">
                  <a:lumMod val="65000"/>
                  <a:lumOff val="35000"/>
                </a:schemeClr>
              </a:solidFill>
              <a:latin typeface="+mn-ea"/>
              <a:cs typeface="+mn-ea"/>
            </a:endParaRPr>
          </a:p>
        </p:txBody>
      </p:sp>
      <p:sp>
        <p:nvSpPr>
          <p:cNvPr id="9" name="Oval 47"/>
          <p:cNvSpPr>
            <a:spLocks noChangeArrowheads="1"/>
          </p:cNvSpPr>
          <p:nvPr/>
        </p:nvSpPr>
        <p:spPr bwMode="auto">
          <a:xfrm>
            <a:off x="1356678" y="2889675"/>
            <a:ext cx="495300" cy="495300"/>
          </a:xfrm>
          <a:prstGeom prst="ellipse">
            <a:avLst/>
          </a:prstGeom>
          <a:solidFill>
            <a:schemeClr val="accent1"/>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bg1"/>
              </a:solidFill>
              <a:latin typeface="+mn-ea"/>
              <a:cs typeface="+mn-ea"/>
              <a:sym typeface="宋体" panose="02010600030101010101" pitchFamily="2" charset="-122"/>
            </a:endParaRPr>
          </a:p>
        </p:txBody>
      </p:sp>
      <p:sp>
        <p:nvSpPr>
          <p:cNvPr id="10" name="TextBox 682"/>
          <p:cNvSpPr>
            <a:spLocks noChangeArrowheads="1"/>
          </p:cNvSpPr>
          <p:nvPr/>
        </p:nvSpPr>
        <p:spPr bwMode="auto">
          <a:xfrm>
            <a:off x="1485546" y="2937270"/>
            <a:ext cx="23756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dirty="0" smtClean="0">
                <a:solidFill>
                  <a:schemeClr val="bg1"/>
                </a:solidFill>
                <a:latin typeface="Agency FB" panose="020B0503020202020204" pitchFamily="34" charset="0"/>
                <a:ea typeface="+mn-ea"/>
                <a:cs typeface="+mn-ea"/>
              </a:rPr>
              <a:t>1</a:t>
            </a:r>
            <a:endParaRPr lang="zh-CN" altLang="en-US" sz="1100" dirty="0">
              <a:solidFill>
                <a:schemeClr val="bg1"/>
              </a:solidFill>
              <a:latin typeface="Agency FB" panose="020B0503020202020204" pitchFamily="34" charset="0"/>
              <a:ea typeface="+mn-ea"/>
              <a:cs typeface="+mn-ea"/>
            </a:endParaRPr>
          </a:p>
        </p:txBody>
      </p:sp>
      <p:grpSp>
        <p:nvGrpSpPr>
          <p:cNvPr id="11" name="组合 10"/>
          <p:cNvGrpSpPr/>
          <p:nvPr/>
        </p:nvGrpSpPr>
        <p:grpSpPr>
          <a:xfrm>
            <a:off x="3088640" y="2395963"/>
            <a:ext cx="619125" cy="617537"/>
            <a:chOff x="2597150" y="2157005"/>
            <a:chExt cx="619125" cy="617537"/>
          </a:xfrm>
          <a:solidFill>
            <a:srgbClr val="486078"/>
          </a:solidFill>
          <a:effectLst/>
        </p:grpSpPr>
        <p:sp>
          <p:nvSpPr>
            <p:cNvPr id="12" name="Oval 45"/>
            <p:cNvSpPr>
              <a:spLocks noChangeArrowheads="1"/>
            </p:cNvSpPr>
            <p:nvPr/>
          </p:nvSpPr>
          <p:spPr bwMode="auto">
            <a:xfrm>
              <a:off x="2597150" y="2157005"/>
              <a:ext cx="619125" cy="617537"/>
            </a:xfrm>
            <a:prstGeom prst="ellipse">
              <a:avLst/>
            </a:prstGeom>
            <a:solidFill>
              <a:schemeClr val="accent1"/>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bg1"/>
                </a:solidFill>
                <a:latin typeface="+mn-ea"/>
                <a:cs typeface="+mn-ea"/>
                <a:sym typeface="宋体" panose="02010600030101010101" pitchFamily="2" charset="-122"/>
              </a:endParaRPr>
            </a:p>
          </p:txBody>
        </p:sp>
        <p:sp>
          <p:nvSpPr>
            <p:cNvPr id="13" name="TextBox 682"/>
            <p:cNvSpPr>
              <a:spLocks noChangeArrowheads="1"/>
            </p:cNvSpPr>
            <p:nvPr/>
          </p:nvSpPr>
          <p:spPr bwMode="auto">
            <a:xfrm>
              <a:off x="2723809" y="2250330"/>
              <a:ext cx="365806" cy="430887"/>
            </a:xfrm>
            <a:prstGeom prst="rect">
              <a:avLst/>
            </a:prstGeom>
            <a:noFill/>
            <a:ln w="9525">
              <a:noFill/>
              <a:miter lim="800000"/>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200" dirty="0" smtClean="0">
                  <a:solidFill>
                    <a:schemeClr val="bg1"/>
                  </a:solidFill>
                  <a:latin typeface="+mn-ea"/>
                  <a:ea typeface="+mn-ea"/>
                  <a:cs typeface="+mn-ea"/>
                </a:rPr>
                <a:t>3</a:t>
              </a:r>
              <a:endParaRPr lang="zh-CN" altLang="en-US" sz="1100" dirty="0">
                <a:solidFill>
                  <a:schemeClr val="bg1"/>
                </a:solidFill>
                <a:latin typeface="+mn-ea"/>
                <a:ea typeface="+mn-ea"/>
                <a:cs typeface="+mn-ea"/>
              </a:endParaRPr>
            </a:p>
          </p:txBody>
        </p:sp>
      </p:grpSp>
      <p:grpSp>
        <p:nvGrpSpPr>
          <p:cNvPr id="14" name="组合 13"/>
          <p:cNvGrpSpPr/>
          <p:nvPr/>
        </p:nvGrpSpPr>
        <p:grpSpPr>
          <a:xfrm>
            <a:off x="4710768" y="3639755"/>
            <a:ext cx="434975" cy="434975"/>
            <a:chOff x="4656138" y="3525430"/>
            <a:chExt cx="434975" cy="434975"/>
          </a:xfrm>
          <a:effectLst/>
        </p:grpSpPr>
        <p:sp>
          <p:nvSpPr>
            <p:cNvPr id="15" name="Oval 48"/>
            <p:cNvSpPr>
              <a:spLocks noChangeArrowheads="1"/>
            </p:cNvSpPr>
            <p:nvPr/>
          </p:nvSpPr>
          <p:spPr bwMode="auto">
            <a:xfrm>
              <a:off x="4656138" y="3525430"/>
              <a:ext cx="434975" cy="434975"/>
            </a:xfrm>
            <a:prstGeom prst="ellipse">
              <a:avLst/>
            </a:prstGeom>
            <a:solidFill>
              <a:schemeClr val="accent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bg1"/>
                </a:solidFill>
                <a:latin typeface="+mn-ea"/>
                <a:cs typeface="+mn-ea"/>
                <a:sym typeface="宋体" panose="02010600030101010101" pitchFamily="2" charset="-122"/>
              </a:endParaRPr>
            </a:p>
          </p:txBody>
        </p:sp>
        <p:sp>
          <p:nvSpPr>
            <p:cNvPr id="16" name="TextBox 682"/>
            <p:cNvSpPr>
              <a:spLocks noChangeArrowheads="1"/>
            </p:cNvSpPr>
            <p:nvPr/>
          </p:nvSpPr>
          <p:spPr bwMode="auto">
            <a:xfrm>
              <a:off x="4701142" y="3542862"/>
              <a:ext cx="344967" cy="40011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dirty="0" smtClean="0">
                  <a:solidFill>
                    <a:schemeClr val="bg1"/>
                  </a:solidFill>
                  <a:latin typeface="+mn-ea"/>
                  <a:ea typeface="+mn-ea"/>
                  <a:cs typeface="+mn-ea"/>
                </a:rPr>
                <a:t>4</a:t>
              </a:r>
              <a:endParaRPr lang="zh-CN" altLang="en-US" sz="1100" dirty="0">
                <a:solidFill>
                  <a:schemeClr val="bg1"/>
                </a:solidFill>
                <a:latin typeface="+mn-ea"/>
                <a:ea typeface="+mn-ea"/>
                <a:cs typeface="+mn-ea"/>
              </a:endParaRPr>
            </a:p>
          </p:txBody>
        </p:sp>
      </p:grpSp>
      <p:grpSp>
        <p:nvGrpSpPr>
          <p:cNvPr id="17" name="组合 16"/>
          <p:cNvGrpSpPr/>
          <p:nvPr/>
        </p:nvGrpSpPr>
        <p:grpSpPr>
          <a:xfrm>
            <a:off x="6419215" y="3054775"/>
            <a:ext cx="558800" cy="558800"/>
            <a:chOff x="5927725" y="2815817"/>
            <a:chExt cx="558800" cy="558800"/>
          </a:xfrm>
          <a:effectLst/>
        </p:grpSpPr>
        <p:sp>
          <p:nvSpPr>
            <p:cNvPr id="18" name="Oval 46"/>
            <p:cNvSpPr>
              <a:spLocks noChangeArrowheads="1"/>
            </p:cNvSpPr>
            <p:nvPr/>
          </p:nvSpPr>
          <p:spPr bwMode="auto">
            <a:xfrm>
              <a:off x="5927725" y="2815817"/>
              <a:ext cx="558800" cy="558800"/>
            </a:xfrm>
            <a:prstGeom prst="ellipse">
              <a:avLst/>
            </a:prstGeom>
            <a:solidFill>
              <a:schemeClr val="accent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bg1"/>
                </a:solidFill>
                <a:latin typeface="+mn-ea"/>
                <a:cs typeface="+mn-ea"/>
                <a:sym typeface="宋体" panose="02010600030101010101" pitchFamily="2" charset="-122"/>
              </a:endParaRPr>
            </a:p>
          </p:txBody>
        </p:sp>
        <p:sp>
          <p:nvSpPr>
            <p:cNvPr id="19" name="TextBox 682"/>
            <p:cNvSpPr>
              <a:spLocks noChangeArrowheads="1"/>
            </p:cNvSpPr>
            <p:nvPr/>
          </p:nvSpPr>
          <p:spPr bwMode="auto">
            <a:xfrm>
              <a:off x="6023421" y="2879774"/>
              <a:ext cx="367409" cy="430887"/>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200" dirty="0" smtClean="0">
                  <a:solidFill>
                    <a:schemeClr val="bg1"/>
                  </a:solidFill>
                  <a:latin typeface="+mn-ea"/>
                  <a:ea typeface="+mn-ea"/>
                  <a:cs typeface="+mn-ea"/>
                </a:rPr>
                <a:t>6</a:t>
              </a:r>
              <a:endParaRPr lang="zh-CN" altLang="en-US" sz="1100" dirty="0">
                <a:solidFill>
                  <a:schemeClr val="bg1"/>
                </a:solidFill>
                <a:latin typeface="+mn-ea"/>
                <a:ea typeface="+mn-ea"/>
                <a:cs typeface="+mn-ea"/>
              </a:endParaRPr>
            </a:p>
          </p:txBody>
        </p:sp>
      </p:grpSp>
      <p:sp>
        <p:nvSpPr>
          <p:cNvPr id="20" name="Oval 49"/>
          <p:cNvSpPr>
            <a:spLocks noChangeArrowheads="1"/>
          </p:cNvSpPr>
          <p:nvPr/>
        </p:nvSpPr>
        <p:spPr bwMode="auto">
          <a:xfrm>
            <a:off x="7625715" y="2395963"/>
            <a:ext cx="371475" cy="369887"/>
          </a:xfrm>
          <a:prstGeom prst="ellipse">
            <a:avLst/>
          </a:prstGeom>
          <a:solidFill>
            <a:schemeClr val="accent1"/>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smtClean="0">
                <a:solidFill>
                  <a:schemeClr val="bg1"/>
                </a:solidFill>
                <a:latin typeface="+mn-ea"/>
                <a:cs typeface="+mn-ea"/>
                <a:sym typeface="宋体" panose="02010600030101010101" pitchFamily="2" charset="-122"/>
              </a:rPr>
              <a:t>7</a:t>
            </a:r>
            <a:endParaRPr lang="zh-CN" altLang="zh-CN" dirty="0">
              <a:solidFill>
                <a:schemeClr val="bg1"/>
              </a:solidFill>
              <a:latin typeface="+mn-ea"/>
              <a:cs typeface="+mn-ea"/>
              <a:sym typeface="宋体" panose="02010600030101010101" pitchFamily="2" charset="-122"/>
            </a:endParaRPr>
          </a:p>
        </p:txBody>
      </p:sp>
      <p:grpSp>
        <p:nvGrpSpPr>
          <p:cNvPr id="21" name="组合 20"/>
          <p:cNvGrpSpPr/>
          <p:nvPr/>
        </p:nvGrpSpPr>
        <p:grpSpPr>
          <a:xfrm>
            <a:off x="5769576" y="1808246"/>
            <a:ext cx="356818" cy="369332"/>
            <a:chOff x="5380038" y="1723604"/>
            <a:chExt cx="187325" cy="193895"/>
          </a:xfrm>
          <a:gradFill>
            <a:gsLst>
              <a:gs pos="100000">
                <a:srgbClr val="006382"/>
              </a:gs>
              <a:gs pos="0">
                <a:srgbClr val="4EE4D2"/>
              </a:gs>
            </a:gsLst>
            <a:lin ang="0" scaled="1"/>
          </a:gradFill>
          <a:effectLst/>
        </p:grpSpPr>
        <p:sp>
          <p:nvSpPr>
            <p:cNvPr id="22" name="Oval 52"/>
            <p:cNvSpPr>
              <a:spLocks noChangeArrowheads="1"/>
            </p:cNvSpPr>
            <p:nvPr/>
          </p:nvSpPr>
          <p:spPr bwMode="auto">
            <a:xfrm>
              <a:off x="5380038" y="1728476"/>
              <a:ext cx="187325" cy="184150"/>
            </a:xfrm>
            <a:prstGeom prst="ellipse">
              <a:avLst/>
            </a:prstGeom>
            <a:solidFill>
              <a:schemeClr val="accent1"/>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bg1"/>
                </a:solidFill>
                <a:latin typeface="+mn-ea"/>
                <a:cs typeface="+mn-ea"/>
                <a:sym typeface="宋体" panose="02010600030101010101" pitchFamily="2" charset="-122"/>
              </a:endParaRPr>
            </a:p>
          </p:txBody>
        </p:sp>
        <p:sp>
          <p:nvSpPr>
            <p:cNvPr id="23" name="TextBox 682"/>
            <p:cNvSpPr>
              <a:spLocks noChangeArrowheads="1"/>
            </p:cNvSpPr>
            <p:nvPr/>
          </p:nvSpPr>
          <p:spPr bwMode="auto">
            <a:xfrm>
              <a:off x="5387357" y="1723604"/>
              <a:ext cx="172688" cy="193895"/>
            </a:xfrm>
            <a:prstGeom prst="rect">
              <a:avLst/>
            </a:prstGeom>
            <a:noFill/>
            <a:ln w="9525">
              <a:noFill/>
              <a:miter lim="800000"/>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dirty="0" smtClean="0">
                  <a:solidFill>
                    <a:schemeClr val="bg1"/>
                  </a:solidFill>
                  <a:latin typeface="+mn-ea"/>
                  <a:ea typeface="+mn-ea"/>
                  <a:cs typeface="+mn-ea"/>
                </a:rPr>
                <a:t>5</a:t>
              </a:r>
              <a:endParaRPr lang="zh-CN" altLang="en-US" sz="2400" dirty="0">
                <a:solidFill>
                  <a:schemeClr val="bg1"/>
                </a:solidFill>
                <a:latin typeface="+mn-ea"/>
                <a:ea typeface="+mn-ea"/>
                <a:cs typeface="+mn-ea"/>
              </a:endParaRPr>
            </a:p>
          </p:txBody>
        </p:sp>
      </p:grpSp>
      <p:grpSp>
        <p:nvGrpSpPr>
          <p:cNvPr id="24" name="组合 23"/>
          <p:cNvGrpSpPr/>
          <p:nvPr/>
        </p:nvGrpSpPr>
        <p:grpSpPr>
          <a:xfrm>
            <a:off x="2373275" y="3683116"/>
            <a:ext cx="368369" cy="370744"/>
            <a:chOff x="1949450" y="3613540"/>
            <a:chExt cx="246063" cy="247650"/>
          </a:xfrm>
          <a:effectLst/>
        </p:grpSpPr>
        <p:sp>
          <p:nvSpPr>
            <p:cNvPr id="25" name="Oval 51"/>
            <p:cNvSpPr>
              <a:spLocks noChangeArrowheads="1"/>
            </p:cNvSpPr>
            <p:nvPr/>
          </p:nvSpPr>
          <p:spPr bwMode="auto">
            <a:xfrm>
              <a:off x="1949450" y="3613540"/>
              <a:ext cx="246063" cy="247650"/>
            </a:xfrm>
            <a:prstGeom prst="ellipse">
              <a:avLst/>
            </a:prstGeom>
            <a:solidFill>
              <a:schemeClr val="accent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bg1"/>
                </a:solidFill>
                <a:latin typeface="+mn-ea"/>
                <a:cs typeface="+mn-ea"/>
                <a:sym typeface="宋体" panose="02010600030101010101" pitchFamily="2" charset="-122"/>
              </a:endParaRPr>
            </a:p>
          </p:txBody>
        </p:sp>
        <p:sp>
          <p:nvSpPr>
            <p:cNvPr id="26" name="TextBox 682"/>
            <p:cNvSpPr>
              <a:spLocks noChangeArrowheads="1"/>
            </p:cNvSpPr>
            <p:nvPr/>
          </p:nvSpPr>
          <p:spPr bwMode="auto">
            <a:xfrm>
              <a:off x="1964226" y="3614012"/>
              <a:ext cx="216511" cy="246707"/>
            </a:xfrm>
            <a:prstGeom prst="rect">
              <a:avLst/>
            </a:prstGeom>
            <a:noFill/>
            <a:ln w="9525">
              <a:noFill/>
              <a:miter lim="800000"/>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dirty="0" smtClean="0">
                  <a:solidFill>
                    <a:schemeClr val="bg1"/>
                  </a:solidFill>
                  <a:latin typeface="+mn-ea"/>
                  <a:ea typeface="+mn-ea"/>
                  <a:cs typeface="+mn-ea"/>
                </a:rPr>
                <a:t>2</a:t>
              </a:r>
              <a:endParaRPr lang="zh-CN" altLang="en-US" sz="2400" dirty="0">
                <a:solidFill>
                  <a:schemeClr val="bg1"/>
                </a:solidFill>
                <a:latin typeface="+mn-ea"/>
                <a:ea typeface="+mn-ea"/>
                <a:cs typeface="+mn-ea"/>
              </a:endParaRPr>
            </a:p>
          </p:txBody>
        </p:sp>
      </p:grpSp>
      <p:sp>
        <p:nvSpPr>
          <p:cNvPr id="27" name="TextBox 95"/>
          <p:cNvSpPr>
            <a:spLocks noChangeArrowheads="1"/>
          </p:cNvSpPr>
          <p:nvPr/>
        </p:nvSpPr>
        <p:spPr bwMode="auto">
          <a:xfrm>
            <a:off x="1165623" y="2532488"/>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tx1">
                    <a:lumMod val="65000"/>
                    <a:lumOff val="35000"/>
                  </a:schemeClr>
                </a:solidFill>
                <a:latin typeface="+mn-ea"/>
                <a:ea typeface="+mn-ea"/>
                <a:cs typeface="+mn-ea"/>
                <a:sym typeface="Arial" panose="020B0604020202020204" pitchFamily="34" charset="0"/>
              </a:rPr>
              <a:t>添加标题</a:t>
            </a:r>
            <a:endParaRPr lang="zh-CN" altLang="en-US" sz="1400" dirty="0">
              <a:solidFill>
                <a:schemeClr val="tx1">
                  <a:lumMod val="65000"/>
                  <a:lumOff val="35000"/>
                </a:schemeClr>
              </a:solidFill>
              <a:latin typeface="+mn-ea"/>
              <a:ea typeface="+mn-ea"/>
              <a:cs typeface="+mn-ea"/>
            </a:endParaRPr>
          </a:p>
        </p:txBody>
      </p:sp>
      <p:sp>
        <p:nvSpPr>
          <p:cNvPr id="28" name="矩形 1"/>
          <p:cNvSpPr>
            <a:spLocks noChangeArrowheads="1"/>
          </p:cNvSpPr>
          <p:nvPr/>
        </p:nvSpPr>
        <p:spPr bwMode="auto">
          <a:xfrm>
            <a:off x="1042353" y="2144525"/>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0"/>
              </a:spcBef>
            </a:pPr>
            <a:r>
              <a:rPr lang="zh-CN" altLang="en-US" sz="1000" dirty="0">
                <a:solidFill>
                  <a:schemeClr val="tx1">
                    <a:lumMod val="65000"/>
                    <a:lumOff val="35000"/>
                  </a:schemeClr>
                </a:solidFill>
                <a:latin typeface="+mn-ea"/>
                <a:ea typeface="+mn-ea"/>
                <a:cs typeface="+mn-ea"/>
                <a:sym typeface="方正兰亭黑_GBK" panose="02000000000000000000" pitchFamily="2" charset="-122"/>
              </a:rPr>
              <a:t>点击输入图表的描述</a:t>
            </a:r>
            <a:r>
              <a:rPr lang="zh-CN" altLang="en-US" sz="1000" dirty="0" smtClean="0">
                <a:solidFill>
                  <a:schemeClr val="tx1">
                    <a:lumMod val="65000"/>
                    <a:lumOff val="35000"/>
                  </a:schemeClr>
                </a:solidFill>
                <a:latin typeface="+mn-ea"/>
                <a:ea typeface="+mn-ea"/>
                <a:cs typeface="+mn-ea"/>
                <a:sym typeface="方正兰亭黑_GBK" panose="02000000000000000000" pitchFamily="2" charset="-122"/>
              </a:rPr>
              <a:t>说明点击</a:t>
            </a:r>
            <a:endParaRPr lang="zh-CN" altLang="en-US" sz="1000" dirty="0">
              <a:solidFill>
                <a:schemeClr val="tx1">
                  <a:lumMod val="65000"/>
                  <a:lumOff val="35000"/>
                </a:schemeClr>
              </a:solidFill>
              <a:latin typeface="+mn-ea"/>
              <a:ea typeface="+mn-ea"/>
              <a:cs typeface="+mn-ea"/>
              <a:sym typeface="方正兰亭黑_GBK" panose="02000000000000000000" pitchFamily="2" charset="-122"/>
            </a:endParaRPr>
          </a:p>
        </p:txBody>
      </p:sp>
      <p:sp>
        <p:nvSpPr>
          <p:cNvPr id="29" name="TextBox 98"/>
          <p:cNvSpPr>
            <a:spLocks noChangeArrowheads="1"/>
          </p:cNvSpPr>
          <p:nvPr/>
        </p:nvSpPr>
        <p:spPr bwMode="auto">
          <a:xfrm>
            <a:off x="2955529" y="2018138"/>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tx1">
                    <a:lumMod val="65000"/>
                    <a:lumOff val="35000"/>
                  </a:schemeClr>
                </a:solidFill>
                <a:latin typeface="+mn-ea"/>
                <a:ea typeface="+mn-ea"/>
                <a:cs typeface="+mn-ea"/>
                <a:sym typeface="Arial" panose="020B0604020202020204" pitchFamily="34" charset="0"/>
              </a:rPr>
              <a:t>添加标题</a:t>
            </a:r>
            <a:endParaRPr lang="zh-CN" altLang="en-US" sz="1400" dirty="0">
              <a:solidFill>
                <a:schemeClr val="tx1">
                  <a:lumMod val="65000"/>
                  <a:lumOff val="35000"/>
                </a:schemeClr>
              </a:solidFill>
              <a:latin typeface="+mn-ea"/>
              <a:ea typeface="+mn-ea"/>
              <a:cs typeface="+mn-ea"/>
            </a:endParaRPr>
          </a:p>
        </p:txBody>
      </p:sp>
      <p:sp>
        <p:nvSpPr>
          <p:cNvPr id="30" name="矩形 1"/>
          <p:cNvSpPr>
            <a:spLocks noChangeArrowheads="1"/>
          </p:cNvSpPr>
          <p:nvPr/>
        </p:nvSpPr>
        <p:spPr bwMode="auto">
          <a:xfrm>
            <a:off x="2831465" y="1640469"/>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0"/>
              </a:spcBef>
            </a:pPr>
            <a:r>
              <a:rPr lang="zh-CN" altLang="en-US" sz="1000" dirty="0">
                <a:solidFill>
                  <a:schemeClr val="tx1">
                    <a:lumMod val="65000"/>
                    <a:lumOff val="35000"/>
                  </a:schemeClr>
                </a:solidFill>
                <a:latin typeface="+mn-ea"/>
                <a:ea typeface="+mn-ea"/>
                <a:cs typeface="+mn-ea"/>
                <a:sym typeface="方正兰亭黑_GBK" panose="02000000000000000000" pitchFamily="2" charset="-122"/>
              </a:rPr>
              <a:t>点击输入图表的描述说明点击</a:t>
            </a:r>
            <a:endParaRPr lang="zh-CN" altLang="en-US" sz="1000" dirty="0">
              <a:solidFill>
                <a:schemeClr val="tx1">
                  <a:lumMod val="65000"/>
                  <a:lumOff val="35000"/>
                </a:schemeClr>
              </a:solidFill>
              <a:latin typeface="+mn-ea"/>
              <a:ea typeface="+mn-ea"/>
              <a:cs typeface="+mn-ea"/>
              <a:sym typeface="方正兰亭黑_GBK" panose="02000000000000000000" pitchFamily="2" charset="-122"/>
            </a:endParaRPr>
          </a:p>
        </p:txBody>
      </p:sp>
      <p:sp>
        <p:nvSpPr>
          <p:cNvPr id="31" name="TextBox 101"/>
          <p:cNvSpPr>
            <a:spLocks noChangeArrowheads="1"/>
          </p:cNvSpPr>
          <p:nvPr/>
        </p:nvSpPr>
        <p:spPr bwMode="auto">
          <a:xfrm>
            <a:off x="4525269" y="407473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tx1">
                    <a:lumMod val="65000"/>
                    <a:lumOff val="35000"/>
                  </a:schemeClr>
                </a:solidFill>
                <a:latin typeface="+mn-ea"/>
                <a:ea typeface="+mn-ea"/>
                <a:cs typeface="+mn-ea"/>
                <a:sym typeface="Arial" panose="020B0604020202020204" pitchFamily="34" charset="0"/>
              </a:rPr>
              <a:t>添加标题</a:t>
            </a:r>
            <a:endParaRPr lang="zh-CN" altLang="en-US" sz="1400" dirty="0">
              <a:solidFill>
                <a:schemeClr val="tx1">
                  <a:lumMod val="65000"/>
                  <a:lumOff val="35000"/>
                </a:schemeClr>
              </a:solidFill>
              <a:latin typeface="+mn-ea"/>
              <a:ea typeface="+mn-ea"/>
              <a:cs typeface="+mn-ea"/>
            </a:endParaRPr>
          </a:p>
        </p:txBody>
      </p:sp>
      <p:sp>
        <p:nvSpPr>
          <p:cNvPr id="32" name="矩形 1"/>
          <p:cNvSpPr>
            <a:spLocks noChangeArrowheads="1"/>
          </p:cNvSpPr>
          <p:nvPr/>
        </p:nvSpPr>
        <p:spPr bwMode="auto">
          <a:xfrm>
            <a:off x="4401205" y="4351844"/>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0"/>
              </a:spcBef>
            </a:pPr>
            <a:r>
              <a:rPr lang="zh-CN" altLang="en-US" sz="1000" dirty="0">
                <a:solidFill>
                  <a:schemeClr val="tx1">
                    <a:lumMod val="65000"/>
                    <a:lumOff val="35000"/>
                  </a:schemeClr>
                </a:solidFill>
                <a:latin typeface="+mn-ea"/>
                <a:ea typeface="+mn-ea"/>
                <a:cs typeface="+mn-ea"/>
                <a:sym typeface="方正兰亭黑_GBK" panose="02000000000000000000" pitchFamily="2" charset="-122"/>
              </a:rPr>
              <a:t>点击输入图表的描述说明点击</a:t>
            </a:r>
            <a:endParaRPr lang="zh-CN" altLang="en-US" sz="1000" dirty="0">
              <a:solidFill>
                <a:schemeClr val="tx1">
                  <a:lumMod val="65000"/>
                  <a:lumOff val="35000"/>
                </a:schemeClr>
              </a:solidFill>
              <a:latin typeface="+mn-ea"/>
              <a:ea typeface="+mn-ea"/>
              <a:cs typeface="+mn-ea"/>
              <a:sym typeface="方正兰亭黑_GBK" panose="02000000000000000000" pitchFamily="2" charset="-122"/>
            </a:endParaRPr>
          </a:p>
        </p:txBody>
      </p:sp>
      <p:sp>
        <p:nvSpPr>
          <p:cNvPr id="33" name="TextBox 104"/>
          <p:cNvSpPr>
            <a:spLocks noChangeArrowheads="1"/>
          </p:cNvSpPr>
          <p:nvPr/>
        </p:nvSpPr>
        <p:spPr bwMode="auto">
          <a:xfrm>
            <a:off x="6283723" y="3662788"/>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tx1">
                    <a:lumMod val="65000"/>
                    <a:lumOff val="35000"/>
                  </a:schemeClr>
                </a:solidFill>
                <a:latin typeface="+mn-ea"/>
                <a:ea typeface="+mn-ea"/>
                <a:cs typeface="+mn-ea"/>
                <a:sym typeface="Arial" panose="020B0604020202020204" pitchFamily="34" charset="0"/>
              </a:rPr>
              <a:t>添加标题</a:t>
            </a:r>
            <a:endParaRPr lang="zh-CN" altLang="en-US" sz="1400" dirty="0">
              <a:solidFill>
                <a:schemeClr val="tx1">
                  <a:lumMod val="65000"/>
                  <a:lumOff val="35000"/>
                </a:schemeClr>
              </a:solidFill>
              <a:latin typeface="+mn-ea"/>
              <a:ea typeface="+mn-ea"/>
              <a:cs typeface="+mn-ea"/>
            </a:endParaRPr>
          </a:p>
        </p:txBody>
      </p:sp>
      <p:sp>
        <p:nvSpPr>
          <p:cNvPr id="34" name="矩形 1"/>
          <p:cNvSpPr>
            <a:spLocks noChangeArrowheads="1"/>
          </p:cNvSpPr>
          <p:nvPr/>
        </p:nvSpPr>
        <p:spPr bwMode="auto">
          <a:xfrm>
            <a:off x="6160453" y="3939902"/>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0"/>
              </a:spcBef>
            </a:pPr>
            <a:r>
              <a:rPr lang="zh-CN" altLang="en-US" sz="1000" dirty="0">
                <a:solidFill>
                  <a:schemeClr val="tx1">
                    <a:lumMod val="65000"/>
                    <a:lumOff val="35000"/>
                  </a:schemeClr>
                </a:solidFill>
                <a:latin typeface="+mn-ea"/>
                <a:ea typeface="+mn-ea"/>
                <a:cs typeface="+mn-ea"/>
                <a:sym typeface="方正兰亭黑_GBK" panose="02000000000000000000" pitchFamily="2" charset="-122"/>
              </a:rPr>
              <a:t>点击输入图表的描述说明点击</a:t>
            </a:r>
            <a:endParaRPr lang="zh-CN" altLang="en-US" sz="1000" dirty="0">
              <a:solidFill>
                <a:schemeClr val="tx1">
                  <a:lumMod val="65000"/>
                  <a:lumOff val="35000"/>
                </a:schemeClr>
              </a:solidFill>
              <a:latin typeface="+mn-ea"/>
              <a:ea typeface="+mn-ea"/>
              <a:cs typeface="+mn-ea"/>
              <a:sym typeface="方正兰亭黑_GBK" panose="02000000000000000000" pitchFamily="2" charset="-122"/>
            </a:endParaRPr>
          </a:p>
        </p:txBody>
      </p:sp>
      <p:sp>
        <p:nvSpPr>
          <p:cNvPr id="35" name="TextBox 107"/>
          <p:cNvSpPr>
            <a:spLocks noChangeArrowheads="1"/>
          </p:cNvSpPr>
          <p:nvPr/>
        </p:nvSpPr>
        <p:spPr bwMode="auto">
          <a:xfrm>
            <a:off x="7319864" y="20006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1">
                    <a:lumMod val="65000"/>
                    <a:lumOff val="35000"/>
                  </a:schemeClr>
                </a:solidFill>
                <a:latin typeface="+mn-ea"/>
                <a:ea typeface="+mn-ea"/>
                <a:cs typeface="+mn-ea"/>
                <a:sym typeface="Arial" panose="020B0604020202020204" pitchFamily="34" charset="0"/>
              </a:rPr>
              <a:t>添加标题</a:t>
            </a:r>
            <a:endParaRPr lang="zh-CN" altLang="en-US" dirty="0">
              <a:solidFill>
                <a:schemeClr val="tx1">
                  <a:lumMod val="65000"/>
                  <a:lumOff val="35000"/>
                </a:schemeClr>
              </a:solidFill>
              <a:latin typeface="+mn-ea"/>
              <a:ea typeface="+mn-ea"/>
              <a:cs typeface="+mn-ea"/>
            </a:endParaRPr>
          </a:p>
        </p:txBody>
      </p:sp>
      <p:sp>
        <p:nvSpPr>
          <p:cNvPr id="36" name="矩形 1"/>
          <p:cNvSpPr>
            <a:spLocks noChangeArrowheads="1"/>
          </p:cNvSpPr>
          <p:nvPr/>
        </p:nvSpPr>
        <p:spPr bwMode="auto">
          <a:xfrm>
            <a:off x="7247890" y="1640469"/>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0"/>
              </a:spcBef>
            </a:pPr>
            <a:r>
              <a:rPr lang="zh-CN" altLang="en-US" sz="1000" dirty="0">
                <a:solidFill>
                  <a:schemeClr val="tx1">
                    <a:lumMod val="65000"/>
                    <a:lumOff val="35000"/>
                  </a:schemeClr>
                </a:solidFill>
                <a:latin typeface="+mn-ea"/>
                <a:ea typeface="+mn-ea"/>
                <a:cs typeface="+mn-ea"/>
                <a:sym typeface="方正兰亭黑_GBK" panose="02000000000000000000" pitchFamily="2" charset="-122"/>
              </a:rPr>
              <a:t>点击输入图表的描述说明点击</a:t>
            </a:r>
            <a:endParaRPr lang="zh-CN" altLang="en-US" sz="1000" dirty="0">
              <a:solidFill>
                <a:schemeClr val="tx1">
                  <a:lumMod val="65000"/>
                  <a:lumOff val="35000"/>
                </a:schemeClr>
              </a:solidFill>
              <a:latin typeface="+mn-ea"/>
              <a:ea typeface="+mn-ea"/>
              <a:cs typeface="+mn-ea"/>
              <a:sym typeface="方正兰亭黑_GBK" panose="02000000000000000000" pitchFamily="2" charset="-122"/>
            </a:endParaRPr>
          </a:p>
        </p:txBody>
      </p:sp>
      <p:sp>
        <p:nvSpPr>
          <p:cNvPr id="37" name="TextBox 107"/>
          <p:cNvSpPr>
            <a:spLocks noChangeArrowheads="1"/>
          </p:cNvSpPr>
          <p:nvPr/>
        </p:nvSpPr>
        <p:spPr bwMode="auto">
          <a:xfrm>
            <a:off x="5475720" y="148463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1">
                    <a:lumMod val="65000"/>
                    <a:lumOff val="35000"/>
                  </a:schemeClr>
                </a:solidFill>
                <a:latin typeface="+mn-ea"/>
                <a:ea typeface="+mn-ea"/>
                <a:cs typeface="+mn-ea"/>
                <a:sym typeface="Arial" panose="020B0604020202020204" pitchFamily="34" charset="0"/>
              </a:rPr>
              <a:t>添加标题</a:t>
            </a:r>
            <a:endParaRPr lang="zh-CN" altLang="en-US" dirty="0">
              <a:solidFill>
                <a:schemeClr val="tx1">
                  <a:lumMod val="65000"/>
                  <a:lumOff val="35000"/>
                </a:schemeClr>
              </a:solidFill>
              <a:latin typeface="+mn-ea"/>
              <a:ea typeface="+mn-ea"/>
              <a:cs typeface="+mn-ea"/>
            </a:endParaRPr>
          </a:p>
        </p:txBody>
      </p:sp>
      <p:sp>
        <p:nvSpPr>
          <p:cNvPr id="38" name="矩形 1"/>
          <p:cNvSpPr>
            <a:spLocks noChangeArrowheads="1"/>
          </p:cNvSpPr>
          <p:nvPr/>
        </p:nvSpPr>
        <p:spPr bwMode="auto">
          <a:xfrm>
            <a:off x="5403746" y="1124424"/>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0"/>
              </a:spcBef>
            </a:pPr>
            <a:r>
              <a:rPr lang="zh-CN" altLang="en-US" sz="1000" dirty="0">
                <a:solidFill>
                  <a:schemeClr val="tx1">
                    <a:lumMod val="65000"/>
                    <a:lumOff val="35000"/>
                  </a:schemeClr>
                </a:solidFill>
                <a:latin typeface="+mn-ea"/>
                <a:ea typeface="+mn-ea"/>
                <a:cs typeface="+mn-ea"/>
                <a:sym typeface="方正兰亭黑_GBK" panose="02000000000000000000" pitchFamily="2" charset="-122"/>
              </a:rPr>
              <a:t>点击输入图表的描述说明点击</a:t>
            </a:r>
            <a:endParaRPr lang="zh-CN" altLang="en-US" sz="1000" dirty="0">
              <a:solidFill>
                <a:schemeClr val="tx1">
                  <a:lumMod val="65000"/>
                  <a:lumOff val="35000"/>
                </a:schemeClr>
              </a:solidFill>
              <a:latin typeface="+mn-ea"/>
              <a:ea typeface="+mn-ea"/>
              <a:cs typeface="+mn-ea"/>
              <a:sym typeface="方正兰亭黑_GBK" panose="02000000000000000000" pitchFamily="2" charset="-122"/>
            </a:endParaRPr>
          </a:p>
        </p:txBody>
      </p:sp>
      <p:sp>
        <p:nvSpPr>
          <p:cNvPr id="39" name="TextBox 101"/>
          <p:cNvSpPr>
            <a:spLocks noChangeArrowheads="1"/>
          </p:cNvSpPr>
          <p:nvPr/>
        </p:nvSpPr>
        <p:spPr bwMode="auto">
          <a:xfrm>
            <a:off x="2106054" y="410442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tx1">
                    <a:lumMod val="65000"/>
                    <a:lumOff val="35000"/>
                  </a:schemeClr>
                </a:solidFill>
                <a:latin typeface="+mn-ea"/>
                <a:ea typeface="+mn-ea"/>
                <a:cs typeface="+mn-ea"/>
                <a:sym typeface="Arial" panose="020B0604020202020204" pitchFamily="34" charset="0"/>
              </a:rPr>
              <a:t>添加标题</a:t>
            </a:r>
            <a:endParaRPr lang="zh-CN" altLang="en-US" sz="1400" dirty="0">
              <a:solidFill>
                <a:schemeClr val="tx1">
                  <a:lumMod val="65000"/>
                  <a:lumOff val="35000"/>
                </a:schemeClr>
              </a:solidFill>
              <a:latin typeface="+mn-ea"/>
              <a:ea typeface="+mn-ea"/>
              <a:cs typeface="+mn-ea"/>
            </a:endParaRPr>
          </a:p>
        </p:txBody>
      </p:sp>
      <p:sp>
        <p:nvSpPr>
          <p:cNvPr id="40" name="矩形 1"/>
          <p:cNvSpPr>
            <a:spLocks noChangeArrowheads="1"/>
          </p:cNvSpPr>
          <p:nvPr/>
        </p:nvSpPr>
        <p:spPr bwMode="auto">
          <a:xfrm>
            <a:off x="1981990" y="4381535"/>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0"/>
              </a:spcBef>
            </a:pPr>
            <a:r>
              <a:rPr lang="zh-CN" altLang="en-US" sz="1000" dirty="0">
                <a:solidFill>
                  <a:schemeClr val="tx1">
                    <a:lumMod val="65000"/>
                    <a:lumOff val="35000"/>
                  </a:schemeClr>
                </a:solidFill>
                <a:latin typeface="+mn-ea"/>
                <a:ea typeface="+mn-ea"/>
                <a:cs typeface="+mn-ea"/>
                <a:sym typeface="方正兰亭黑_GBK" panose="02000000000000000000" pitchFamily="2" charset="-122"/>
              </a:rPr>
              <a:t>点击输入图表的描述说明点击</a:t>
            </a:r>
            <a:endParaRPr lang="zh-CN" altLang="en-US" sz="1000" dirty="0">
              <a:solidFill>
                <a:schemeClr val="tx1">
                  <a:lumMod val="65000"/>
                  <a:lumOff val="35000"/>
                </a:schemeClr>
              </a:solidFill>
              <a:latin typeface="+mn-ea"/>
              <a:ea typeface="+mn-ea"/>
              <a:cs typeface="+mn-ea"/>
              <a:sym typeface="方正兰亭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childTnLst>
                          </p:cTn>
                        </p:par>
                        <p:par>
                          <p:cTn id="11" fill="hold">
                            <p:stCondLst>
                              <p:cond delay="1350"/>
                            </p:stCondLst>
                            <p:childTnLst>
                              <p:par>
                                <p:cTn id="12" presetID="53" presetClass="entr" presetSubtype="16"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850"/>
                            </p:stCondLst>
                            <p:childTnLst>
                              <p:par>
                                <p:cTn id="23" presetID="22" presetClass="entr" presetSubtype="1"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up)">
                                      <p:cBhvr>
                                        <p:cTn id="25" dur="500"/>
                                        <p:tgtEl>
                                          <p:spTgt spid="8"/>
                                        </p:tgtEl>
                                      </p:cBhvr>
                                    </p:animEffect>
                                  </p:childTnLst>
                                </p:cTn>
                              </p:par>
                            </p:childTnLst>
                          </p:cTn>
                        </p:par>
                        <p:par>
                          <p:cTn id="26" fill="hold">
                            <p:stCondLst>
                              <p:cond delay="2350"/>
                            </p:stCondLst>
                            <p:childTnLst>
                              <p:par>
                                <p:cTn id="27" presetID="53" presetClass="entr" presetSubtype="16"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childTnLst>
                          </p:cTn>
                        </p:par>
                        <p:par>
                          <p:cTn id="32" fill="hold">
                            <p:stCondLst>
                              <p:cond delay="2850"/>
                            </p:stCondLst>
                            <p:childTnLst>
                              <p:par>
                                <p:cTn id="33" presetID="22" presetClass="entr" presetSubtype="4"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childTnLst>
                          </p:cTn>
                        </p:par>
                        <p:par>
                          <p:cTn id="36" fill="hold">
                            <p:stCondLst>
                              <p:cond delay="3350"/>
                            </p:stCondLst>
                            <p:childTnLst>
                              <p:par>
                                <p:cTn id="37" presetID="53" presetClass="entr" presetSubtype="16"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childTnLst>
                          </p:cTn>
                        </p:par>
                        <p:par>
                          <p:cTn id="42" fill="hold">
                            <p:stCondLst>
                              <p:cond delay="3850"/>
                            </p:stCondLst>
                            <p:childTnLst>
                              <p:par>
                                <p:cTn id="43" presetID="22" presetClass="entr" presetSubtype="1"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up)">
                                      <p:cBhvr>
                                        <p:cTn id="45" dur="500"/>
                                        <p:tgtEl>
                                          <p:spTgt spid="6"/>
                                        </p:tgtEl>
                                      </p:cBhvr>
                                    </p:animEffect>
                                  </p:childTnLst>
                                </p:cTn>
                              </p:par>
                            </p:childTnLst>
                          </p:cTn>
                        </p:par>
                        <p:par>
                          <p:cTn id="46" fill="hold">
                            <p:stCondLst>
                              <p:cond delay="4350"/>
                            </p:stCondLst>
                            <p:childTnLst>
                              <p:par>
                                <p:cTn id="47" presetID="53" presetClass="entr" presetSubtype="16"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childTnLst>
                          </p:cTn>
                        </p:par>
                        <p:par>
                          <p:cTn id="52" fill="hold">
                            <p:stCondLst>
                              <p:cond delay="4850"/>
                            </p:stCondLst>
                            <p:childTnLst>
                              <p:par>
                                <p:cTn id="53" presetID="22" presetClass="entr" presetSubtype="4"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00"/>
                                        <p:tgtEl>
                                          <p:spTgt spid="5"/>
                                        </p:tgtEl>
                                      </p:cBhvr>
                                    </p:animEffect>
                                  </p:childTnLst>
                                </p:cTn>
                              </p:par>
                            </p:childTnLst>
                          </p:cTn>
                        </p:par>
                        <p:par>
                          <p:cTn id="56" fill="hold">
                            <p:stCondLst>
                              <p:cond delay="5350"/>
                            </p:stCondLst>
                            <p:childTnLst>
                              <p:par>
                                <p:cTn id="57" presetID="53" presetClass="entr" presetSubtype="16"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childTnLst>
                          </p:cTn>
                        </p:par>
                        <p:par>
                          <p:cTn id="62" fill="hold">
                            <p:stCondLst>
                              <p:cond delay="5850"/>
                            </p:stCondLst>
                            <p:childTnLst>
                              <p:par>
                                <p:cTn id="63" presetID="22" presetClass="entr" presetSubtype="1" fill="hold" grpId="0" nodeType="after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wipe(up)">
                                      <p:cBhvr>
                                        <p:cTn id="65" dur="500"/>
                                        <p:tgtEl>
                                          <p:spTgt spid="4"/>
                                        </p:tgtEl>
                                      </p:cBhvr>
                                    </p:animEffect>
                                  </p:childTnLst>
                                </p:cTn>
                              </p:par>
                            </p:childTnLst>
                          </p:cTn>
                        </p:par>
                        <p:par>
                          <p:cTn id="66" fill="hold">
                            <p:stCondLst>
                              <p:cond delay="6350"/>
                            </p:stCondLst>
                            <p:childTnLst>
                              <p:par>
                                <p:cTn id="67" presetID="53" presetClass="entr" presetSubtype="16" fill="hold" nodeType="after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p:cTn id="69" dur="500" fill="hold"/>
                                        <p:tgtEl>
                                          <p:spTgt spid="17"/>
                                        </p:tgtEl>
                                        <p:attrNameLst>
                                          <p:attrName>ppt_w</p:attrName>
                                        </p:attrNameLst>
                                      </p:cBhvr>
                                      <p:tavLst>
                                        <p:tav tm="0">
                                          <p:val>
                                            <p:fltVal val="0"/>
                                          </p:val>
                                        </p:tav>
                                        <p:tav tm="100000">
                                          <p:val>
                                            <p:strVal val="#ppt_w"/>
                                          </p:val>
                                        </p:tav>
                                      </p:tavLst>
                                    </p:anim>
                                    <p:anim calcmode="lin" valueType="num">
                                      <p:cBhvr>
                                        <p:cTn id="70" dur="500" fill="hold"/>
                                        <p:tgtEl>
                                          <p:spTgt spid="17"/>
                                        </p:tgtEl>
                                        <p:attrNameLst>
                                          <p:attrName>ppt_h</p:attrName>
                                        </p:attrNameLst>
                                      </p:cBhvr>
                                      <p:tavLst>
                                        <p:tav tm="0">
                                          <p:val>
                                            <p:fltVal val="0"/>
                                          </p:val>
                                        </p:tav>
                                        <p:tav tm="100000">
                                          <p:val>
                                            <p:strVal val="#ppt_h"/>
                                          </p:val>
                                        </p:tav>
                                      </p:tavLst>
                                    </p:anim>
                                    <p:animEffect transition="in" filter="fade">
                                      <p:cBhvr>
                                        <p:cTn id="71" dur="500"/>
                                        <p:tgtEl>
                                          <p:spTgt spid="17"/>
                                        </p:tgtEl>
                                      </p:cBhvr>
                                    </p:animEffect>
                                  </p:childTnLst>
                                </p:cTn>
                              </p:par>
                            </p:childTnLst>
                          </p:cTn>
                        </p:par>
                        <p:par>
                          <p:cTn id="72" fill="hold">
                            <p:stCondLst>
                              <p:cond delay="6850"/>
                            </p:stCondLst>
                            <p:childTnLst>
                              <p:par>
                                <p:cTn id="73" presetID="22" presetClass="entr" presetSubtype="1" fill="hold" grpId="0" nodeType="after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wipe(up)">
                                      <p:cBhvr>
                                        <p:cTn id="75" dur="500"/>
                                        <p:tgtEl>
                                          <p:spTgt spid="3"/>
                                        </p:tgtEl>
                                      </p:cBhvr>
                                    </p:animEffect>
                                  </p:childTnLst>
                                </p:cTn>
                              </p:par>
                            </p:childTnLst>
                          </p:cTn>
                        </p:par>
                        <p:par>
                          <p:cTn id="76" fill="hold">
                            <p:stCondLst>
                              <p:cond delay="7350"/>
                            </p:stCondLst>
                            <p:childTnLst>
                              <p:par>
                                <p:cTn id="77" presetID="53" presetClass="entr" presetSubtype="16"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500" fill="hold"/>
                                        <p:tgtEl>
                                          <p:spTgt spid="20"/>
                                        </p:tgtEl>
                                        <p:attrNameLst>
                                          <p:attrName>ppt_w</p:attrName>
                                        </p:attrNameLst>
                                      </p:cBhvr>
                                      <p:tavLst>
                                        <p:tav tm="0">
                                          <p:val>
                                            <p:fltVal val="0"/>
                                          </p:val>
                                        </p:tav>
                                        <p:tav tm="100000">
                                          <p:val>
                                            <p:strVal val="#ppt_w"/>
                                          </p:val>
                                        </p:tav>
                                      </p:tavLst>
                                    </p:anim>
                                    <p:anim calcmode="lin" valueType="num">
                                      <p:cBhvr>
                                        <p:cTn id="80" dur="500" fill="hold"/>
                                        <p:tgtEl>
                                          <p:spTgt spid="20"/>
                                        </p:tgtEl>
                                        <p:attrNameLst>
                                          <p:attrName>ppt_h</p:attrName>
                                        </p:attrNameLst>
                                      </p:cBhvr>
                                      <p:tavLst>
                                        <p:tav tm="0">
                                          <p:val>
                                            <p:fltVal val="0"/>
                                          </p:val>
                                        </p:tav>
                                        <p:tav tm="100000">
                                          <p:val>
                                            <p:strVal val="#ppt_h"/>
                                          </p:val>
                                        </p:tav>
                                      </p:tavLst>
                                    </p:anim>
                                    <p:animEffect transition="in" filter="fade">
                                      <p:cBhvr>
                                        <p:cTn id="81" dur="500"/>
                                        <p:tgtEl>
                                          <p:spTgt spid="20"/>
                                        </p:tgtEl>
                                      </p:cBhvr>
                                    </p:animEffect>
                                  </p:childTnLst>
                                </p:cTn>
                              </p:par>
                            </p:childTnLst>
                          </p:cTn>
                        </p:par>
                        <p:par>
                          <p:cTn id="82" fill="hold">
                            <p:stCondLst>
                              <p:cond delay="7850"/>
                            </p:stCondLst>
                            <p:childTnLst>
                              <p:par>
                                <p:cTn id="83" presetID="42" presetClass="entr" presetSubtype="0" fill="hold" grpId="0" nodeType="after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fade">
                                      <p:cBhvr>
                                        <p:cTn id="85" dur="500"/>
                                        <p:tgtEl>
                                          <p:spTgt spid="29"/>
                                        </p:tgtEl>
                                      </p:cBhvr>
                                    </p:animEffect>
                                    <p:anim calcmode="lin" valueType="num">
                                      <p:cBhvr>
                                        <p:cTn id="86" dur="500" fill="hold"/>
                                        <p:tgtEl>
                                          <p:spTgt spid="29"/>
                                        </p:tgtEl>
                                        <p:attrNameLst>
                                          <p:attrName>ppt_x</p:attrName>
                                        </p:attrNameLst>
                                      </p:cBhvr>
                                      <p:tavLst>
                                        <p:tav tm="0">
                                          <p:val>
                                            <p:strVal val="#ppt_x"/>
                                          </p:val>
                                        </p:tav>
                                        <p:tav tm="100000">
                                          <p:val>
                                            <p:strVal val="#ppt_x"/>
                                          </p:val>
                                        </p:tav>
                                      </p:tavLst>
                                    </p:anim>
                                    <p:anim calcmode="lin" valueType="num">
                                      <p:cBhvr>
                                        <p:cTn id="87" dur="500" fill="hold"/>
                                        <p:tgtEl>
                                          <p:spTgt spid="29"/>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fade">
                                      <p:cBhvr>
                                        <p:cTn id="90" dur="500"/>
                                        <p:tgtEl>
                                          <p:spTgt spid="30"/>
                                        </p:tgtEl>
                                      </p:cBhvr>
                                    </p:animEffect>
                                    <p:anim calcmode="lin" valueType="num">
                                      <p:cBhvr>
                                        <p:cTn id="91" dur="500" fill="hold"/>
                                        <p:tgtEl>
                                          <p:spTgt spid="30"/>
                                        </p:tgtEl>
                                        <p:attrNameLst>
                                          <p:attrName>ppt_x</p:attrName>
                                        </p:attrNameLst>
                                      </p:cBhvr>
                                      <p:tavLst>
                                        <p:tav tm="0">
                                          <p:val>
                                            <p:strVal val="#ppt_x"/>
                                          </p:val>
                                        </p:tav>
                                        <p:tav tm="100000">
                                          <p:val>
                                            <p:strVal val="#ppt_x"/>
                                          </p:val>
                                        </p:tav>
                                      </p:tavLst>
                                    </p:anim>
                                    <p:anim calcmode="lin" valueType="num">
                                      <p:cBhvr>
                                        <p:cTn id="92" dur="500" fill="hold"/>
                                        <p:tgtEl>
                                          <p:spTgt spid="30"/>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fade">
                                      <p:cBhvr>
                                        <p:cTn id="95" dur="500"/>
                                        <p:tgtEl>
                                          <p:spTgt spid="35"/>
                                        </p:tgtEl>
                                      </p:cBhvr>
                                    </p:animEffect>
                                    <p:anim calcmode="lin" valueType="num">
                                      <p:cBhvr>
                                        <p:cTn id="96" dur="500" fill="hold"/>
                                        <p:tgtEl>
                                          <p:spTgt spid="35"/>
                                        </p:tgtEl>
                                        <p:attrNameLst>
                                          <p:attrName>ppt_x</p:attrName>
                                        </p:attrNameLst>
                                      </p:cBhvr>
                                      <p:tavLst>
                                        <p:tav tm="0">
                                          <p:val>
                                            <p:strVal val="#ppt_x"/>
                                          </p:val>
                                        </p:tav>
                                        <p:tav tm="100000">
                                          <p:val>
                                            <p:strVal val="#ppt_x"/>
                                          </p:val>
                                        </p:tav>
                                      </p:tavLst>
                                    </p:anim>
                                    <p:anim calcmode="lin" valueType="num">
                                      <p:cBhvr>
                                        <p:cTn id="97" dur="500" fill="hold"/>
                                        <p:tgtEl>
                                          <p:spTgt spid="35"/>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fade">
                                      <p:cBhvr>
                                        <p:cTn id="100" dur="500"/>
                                        <p:tgtEl>
                                          <p:spTgt spid="36"/>
                                        </p:tgtEl>
                                      </p:cBhvr>
                                    </p:animEffect>
                                    <p:anim calcmode="lin" valueType="num">
                                      <p:cBhvr>
                                        <p:cTn id="101" dur="500" fill="hold"/>
                                        <p:tgtEl>
                                          <p:spTgt spid="36"/>
                                        </p:tgtEl>
                                        <p:attrNameLst>
                                          <p:attrName>ppt_x</p:attrName>
                                        </p:attrNameLst>
                                      </p:cBhvr>
                                      <p:tavLst>
                                        <p:tav tm="0">
                                          <p:val>
                                            <p:strVal val="#ppt_x"/>
                                          </p:val>
                                        </p:tav>
                                        <p:tav tm="100000">
                                          <p:val>
                                            <p:strVal val="#ppt_x"/>
                                          </p:val>
                                        </p:tav>
                                      </p:tavLst>
                                    </p:anim>
                                    <p:anim calcmode="lin" valueType="num">
                                      <p:cBhvr>
                                        <p:cTn id="102" dur="500" fill="hold"/>
                                        <p:tgtEl>
                                          <p:spTgt spid="36"/>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fade">
                                      <p:cBhvr>
                                        <p:cTn id="105" dur="500"/>
                                        <p:tgtEl>
                                          <p:spTgt spid="27"/>
                                        </p:tgtEl>
                                      </p:cBhvr>
                                    </p:animEffect>
                                    <p:anim calcmode="lin" valueType="num">
                                      <p:cBhvr>
                                        <p:cTn id="106" dur="500" fill="hold"/>
                                        <p:tgtEl>
                                          <p:spTgt spid="27"/>
                                        </p:tgtEl>
                                        <p:attrNameLst>
                                          <p:attrName>ppt_x</p:attrName>
                                        </p:attrNameLst>
                                      </p:cBhvr>
                                      <p:tavLst>
                                        <p:tav tm="0">
                                          <p:val>
                                            <p:strVal val="#ppt_x"/>
                                          </p:val>
                                        </p:tav>
                                        <p:tav tm="100000">
                                          <p:val>
                                            <p:strVal val="#ppt_x"/>
                                          </p:val>
                                        </p:tav>
                                      </p:tavLst>
                                    </p:anim>
                                    <p:anim calcmode="lin" valueType="num">
                                      <p:cBhvr>
                                        <p:cTn id="107" dur="500" fill="hold"/>
                                        <p:tgtEl>
                                          <p:spTgt spid="27"/>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28"/>
                                        </p:tgtEl>
                                        <p:attrNameLst>
                                          <p:attrName>style.visibility</p:attrName>
                                        </p:attrNameLst>
                                      </p:cBhvr>
                                      <p:to>
                                        <p:strVal val="visible"/>
                                      </p:to>
                                    </p:set>
                                    <p:animEffect transition="in" filter="fade">
                                      <p:cBhvr>
                                        <p:cTn id="110" dur="500"/>
                                        <p:tgtEl>
                                          <p:spTgt spid="28"/>
                                        </p:tgtEl>
                                      </p:cBhvr>
                                    </p:animEffect>
                                    <p:anim calcmode="lin" valueType="num">
                                      <p:cBhvr>
                                        <p:cTn id="111" dur="500" fill="hold"/>
                                        <p:tgtEl>
                                          <p:spTgt spid="28"/>
                                        </p:tgtEl>
                                        <p:attrNameLst>
                                          <p:attrName>ppt_x</p:attrName>
                                        </p:attrNameLst>
                                      </p:cBhvr>
                                      <p:tavLst>
                                        <p:tav tm="0">
                                          <p:val>
                                            <p:strVal val="#ppt_x"/>
                                          </p:val>
                                        </p:tav>
                                        <p:tav tm="100000">
                                          <p:val>
                                            <p:strVal val="#ppt_x"/>
                                          </p:val>
                                        </p:tav>
                                      </p:tavLst>
                                    </p:anim>
                                    <p:anim calcmode="lin" valueType="num">
                                      <p:cBhvr>
                                        <p:cTn id="112" dur="500" fill="hold"/>
                                        <p:tgtEl>
                                          <p:spTgt spid="28"/>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0"/>
                                  </p:stCondLst>
                                  <p:childTnLst>
                                    <p:set>
                                      <p:cBhvr>
                                        <p:cTn id="114" dur="1" fill="hold">
                                          <p:stCondLst>
                                            <p:cond delay="0"/>
                                          </p:stCondLst>
                                        </p:cTn>
                                        <p:tgtEl>
                                          <p:spTgt spid="33"/>
                                        </p:tgtEl>
                                        <p:attrNameLst>
                                          <p:attrName>style.visibility</p:attrName>
                                        </p:attrNameLst>
                                      </p:cBhvr>
                                      <p:to>
                                        <p:strVal val="visible"/>
                                      </p:to>
                                    </p:set>
                                    <p:animEffect transition="in" filter="fade">
                                      <p:cBhvr>
                                        <p:cTn id="115" dur="500"/>
                                        <p:tgtEl>
                                          <p:spTgt spid="33"/>
                                        </p:tgtEl>
                                      </p:cBhvr>
                                    </p:animEffect>
                                    <p:anim calcmode="lin" valueType="num">
                                      <p:cBhvr>
                                        <p:cTn id="116" dur="500" fill="hold"/>
                                        <p:tgtEl>
                                          <p:spTgt spid="33"/>
                                        </p:tgtEl>
                                        <p:attrNameLst>
                                          <p:attrName>ppt_x</p:attrName>
                                        </p:attrNameLst>
                                      </p:cBhvr>
                                      <p:tavLst>
                                        <p:tav tm="0">
                                          <p:val>
                                            <p:strVal val="#ppt_x"/>
                                          </p:val>
                                        </p:tav>
                                        <p:tav tm="100000">
                                          <p:val>
                                            <p:strVal val="#ppt_x"/>
                                          </p:val>
                                        </p:tav>
                                      </p:tavLst>
                                    </p:anim>
                                    <p:anim calcmode="lin" valueType="num">
                                      <p:cBhvr>
                                        <p:cTn id="117" dur="500" fill="hold"/>
                                        <p:tgtEl>
                                          <p:spTgt spid="33"/>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0"/>
                                  </p:stCondLst>
                                  <p:childTnLst>
                                    <p:set>
                                      <p:cBhvr>
                                        <p:cTn id="119" dur="1" fill="hold">
                                          <p:stCondLst>
                                            <p:cond delay="0"/>
                                          </p:stCondLst>
                                        </p:cTn>
                                        <p:tgtEl>
                                          <p:spTgt spid="34"/>
                                        </p:tgtEl>
                                        <p:attrNameLst>
                                          <p:attrName>style.visibility</p:attrName>
                                        </p:attrNameLst>
                                      </p:cBhvr>
                                      <p:to>
                                        <p:strVal val="visible"/>
                                      </p:to>
                                    </p:set>
                                    <p:animEffect transition="in" filter="fade">
                                      <p:cBhvr>
                                        <p:cTn id="120" dur="500"/>
                                        <p:tgtEl>
                                          <p:spTgt spid="34"/>
                                        </p:tgtEl>
                                      </p:cBhvr>
                                    </p:animEffect>
                                    <p:anim calcmode="lin" valueType="num">
                                      <p:cBhvr>
                                        <p:cTn id="121" dur="500" fill="hold"/>
                                        <p:tgtEl>
                                          <p:spTgt spid="34"/>
                                        </p:tgtEl>
                                        <p:attrNameLst>
                                          <p:attrName>ppt_x</p:attrName>
                                        </p:attrNameLst>
                                      </p:cBhvr>
                                      <p:tavLst>
                                        <p:tav tm="0">
                                          <p:val>
                                            <p:strVal val="#ppt_x"/>
                                          </p:val>
                                        </p:tav>
                                        <p:tav tm="100000">
                                          <p:val>
                                            <p:strVal val="#ppt_x"/>
                                          </p:val>
                                        </p:tav>
                                      </p:tavLst>
                                    </p:anim>
                                    <p:anim calcmode="lin" valueType="num">
                                      <p:cBhvr>
                                        <p:cTn id="122" dur="500" fill="hold"/>
                                        <p:tgtEl>
                                          <p:spTgt spid="34"/>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0"/>
                                  </p:stCondLst>
                                  <p:childTnLst>
                                    <p:set>
                                      <p:cBhvr>
                                        <p:cTn id="124" dur="1" fill="hold">
                                          <p:stCondLst>
                                            <p:cond delay="0"/>
                                          </p:stCondLst>
                                        </p:cTn>
                                        <p:tgtEl>
                                          <p:spTgt spid="31"/>
                                        </p:tgtEl>
                                        <p:attrNameLst>
                                          <p:attrName>style.visibility</p:attrName>
                                        </p:attrNameLst>
                                      </p:cBhvr>
                                      <p:to>
                                        <p:strVal val="visible"/>
                                      </p:to>
                                    </p:set>
                                    <p:animEffect transition="in" filter="fade">
                                      <p:cBhvr>
                                        <p:cTn id="125" dur="500"/>
                                        <p:tgtEl>
                                          <p:spTgt spid="31"/>
                                        </p:tgtEl>
                                      </p:cBhvr>
                                    </p:animEffect>
                                    <p:anim calcmode="lin" valueType="num">
                                      <p:cBhvr>
                                        <p:cTn id="126" dur="500" fill="hold"/>
                                        <p:tgtEl>
                                          <p:spTgt spid="31"/>
                                        </p:tgtEl>
                                        <p:attrNameLst>
                                          <p:attrName>ppt_x</p:attrName>
                                        </p:attrNameLst>
                                      </p:cBhvr>
                                      <p:tavLst>
                                        <p:tav tm="0">
                                          <p:val>
                                            <p:strVal val="#ppt_x"/>
                                          </p:val>
                                        </p:tav>
                                        <p:tav tm="100000">
                                          <p:val>
                                            <p:strVal val="#ppt_x"/>
                                          </p:val>
                                        </p:tav>
                                      </p:tavLst>
                                    </p:anim>
                                    <p:anim calcmode="lin" valueType="num">
                                      <p:cBhvr>
                                        <p:cTn id="127" dur="500" fill="hold"/>
                                        <p:tgtEl>
                                          <p:spTgt spid="31"/>
                                        </p:tgtEl>
                                        <p:attrNameLst>
                                          <p:attrName>ppt_y</p:attrName>
                                        </p:attrNameLst>
                                      </p:cBhvr>
                                      <p:tavLst>
                                        <p:tav tm="0">
                                          <p:val>
                                            <p:strVal val="#ppt_y-.1"/>
                                          </p:val>
                                        </p:tav>
                                        <p:tav tm="100000">
                                          <p:val>
                                            <p:strVal val="#ppt_y"/>
                                          </p:val>
                                        </p:tav>
                                      </p:tavLst>
                                    </p:anim>
                                  </p:childTnLst>
                                </p:cTn>
                              </p:par>
                              <p:par>
                                <p:cTn id="128" presetID="47" presetClass="entr" presetSubtype="0" fill="hold" grpId="0" nodeType="withEffect">
                                  <p:stCondLst>
                                    <p:cond delay="0"/>
                                  </p:stCondLst>
                                  <p:childTnLst>
                                    <p:set>
                                      <p:cBhvr>
                                        <p:cTn id="129" dur="1" fill="hold">
                                          <p:stCondLst>
                                            <p:cond delay="0"/>
                                          </p:stCondLst>
                                        </p:cTn>
                                        <p:tgtEl>
                                          <p:spTgt spid="32"/>
                                        </p:tgtEl>
                                        <p:attrNameLst>
                                          <p:attrName>style.visibility</p:attrName>
                                        </p:attrNameLst>
                                      </p:cBhvr>
                                      <p:to>
                                        <p:strVal val="visible"/>
                                      </p:to>
                                    </p:set>
                                    <p:animEffect transition="in" filter="fade">
                                      <p:cBhvr>
                                        <p:cTn id="130" dur="500"/>
                                        <p:tgtEl>
                                          <p:spTgt spid="32"/>
                                        </p:tgtEl>
                                      </p:cBhvr>
                                    </p:animEffect>
                                    <p:anim calcmode="lin" valueType="num">
                                      <p:cBhvr>
                                        <p:cTn id="131" dur="500" fill="hold"/>
                                        <p:tgtEl>
                                          <p:spTgt spid="32"/>
                                        </p:tgtEl>
                                        <p:attrNameLst>
                                          <p:attrName>ppt_x</p:attrName>
                                        </p:attrNameLst>
                                      </p:cBhvr>
                                      <p:tavLst>
                                        <p:tav tm="0">
                                          <p:val>
                                            <p:strVal val="#ppt_x"/>
                                          </p:val>
                                        </p:tav>
                                        <p:tav tm="100000">
                                          <p:val>
                                            <p:strVal val="#ppt_x"/>
                                          </p:val>
                                        </p:tav>
                                      </p:tavLst>
                                    </p:anim>
                                    <p:anim calcmode="lin" valueType="num">
                                      <p:cBhvr>
                                        <p:cTn id="132" dur="500" fill="hold"/>
                                        <p:tgtEl>
                                          <p:spTgt spid="32"/>
                                        </p:tgtEl>
                                        <p:attrNameLst>
                                          <p:attrName>ppt_y</p:attrName>
                                        </p:attrNameLst>
                                      </p:cBhvr>
                                      <p:tavLst>
                                        <p:tav tm="0">
                                          <p:val>
                                            <p:strVal val="#ppt_y-.1"/>
                                          </p:val>
                                        </p:tav>
                                        <p:tav tm="100000">
                                          <p:val>
                                            <p:strVal val="#ppt_y"/>
                                          </p:val>
                                        </p:tav>
                                      </p:tavLst>
                                    </p:anim>
                                  </p:childTnLst>
                                </p:cTn>
                              </p:par>
                              <p:par>
                                <p:cTn id="133" presetID="42" presetClass="entr" presetSubtype="0" fill="hold" grpId="0" nodeType="withEffect">
                                  <p:stCondLst>
                                    <p:cond delay="0"/>
                                  </p:stCondLst>
                                  <p:childTnLst>
                                    <p:set>
                                      <p:cBhvr>
                                        <p:cTn id="134" dur="1" fill="hold">
                                          <p:stCondLst>
                                            <p:cond delay="0"/>
                                          </p:stCondLst>
                                        </p:cTn>
                                        <p:tgtEl>
                                          <p:spTgt spid="37"/>
                                        </p:tgtEl>
                                        <p:attrNameLst>
                                          <p:attrName>style.visibility</p:attrName>
                                        </p:attrNameLst>
                                      </p:cBhvr>
                                      <p:to>
                                        <p:strVal val="visible"/>
                                      </p:to>
                                    </p:set>
                                    <p:animEffect transition="in" filter="fade">
                                      <p:cBhvr>
                                        <p:cTn id="135" dur="500"/>
                                        <p:tgtEl>
                                          <p:spTgt spid="37"/>
                                        </p:tgtEl>
                                      </p:cBhvr>
                                    </p:animEffect>
                                    <p:anim calcmode="lin" valueType="num">
                                      <p:cBhvr>
                                        <p:cTn id="136" dur="500" fill="hold"/>
                                        <p:tgtEl>
                                          <p:spTgt spid="37"/>
                                        </p:tgtEl>
                                        <p:attrNameLst>
                                          <p:attrName>ppt_x</p:attrName>
                                        </p:attrNameLst>
                                      </p:cBhvr>
                                      <p:tavLst>
                                        <p:tav tm="0">
                                          <p:val>
                                            <p:strVal val="#ppt_x"/>
                                          </p:val>
                                        </p:tav>
                                        <p:tav tm="100000">
                                          <p:val>
                                            <p:strVal val="#ppt_x"/>
                                          </p:val>
                                        </p:tav>
                                      </p:tavLst>
                                    </p:anim>
                                    <p:anim calcmode="lin" valueType="num">
                                      <p:cBhvr>
                                        <p:cTn id="137" dur="500" fill="hold"/>
                                        <p:tgtEl>
                                          <p:spTgt spid="37"/>
                                        </p:tgtEl>
                                        <p:attrNameLst>
                                          <p:attrName>ppt_y</p:attrName>
                                        </p:attrNameLst>
                                      </p:cBhvr>
                                      <p:tavLst>
                                        <p:tav tm="0">
                                          <p:val>
                                            <p:strVal val="#ppt_y+.1"/>
                                          </p:val>
                                        </p:tav>
                                        <p:tav tm="100000">
                                          <p:val>
                                            <p:strVal val="#ppt_y"/>
                                          </p:val>
                                        </p:tav>
                                      </p:tavLst>
                                    </p:anim>
                                  </p:childTnLst>
                                </p:cTn>
                              </p:par>
                              <p:par>
                                <p:cTn id="138" presetID="42" presetClass="entr" presetSubtype="0" fill="hold" grpId="0" nodeType="withEffect">
                                  <p:stCondLst>
                                    <p:cond delay="0"/>
                                  </p:stCondLst>
                                  <p:childTnLst>
                                    <p:set>
                                      <p:cBhvr>
                                        <p:cTn id="139" dur="1" fill="hold">
                                          <p:stCondLst>
                                            <p:cond delay="0"/>
                                          </p:stCondLst>
                                        </p:cTn>
                                        <p:tgtEl>
                                          <p:spTgt spid="38"/>
                                        </p:tgtEl>
                                        <p:attrNameLst>
                                          <p:attrName>style.visibility</p:attrName>
                                        </p:attrNameLst>
                                      </p:cBhvr>
                                      <p:to>
                                        <p:strVal val="visible"/>
                                      </p:to>
                                    </p:set>
                                    <p:animEffect transition="in" filter="fade">
                                      <p:cBhvr>
                                        <p:cTn id="140" dur="500"/>
                                        <p:tgtEl>
                                          <p:spTgt spid="38"/>
                                        </p:tgtEl>
                                      </p:cBhvr>
                                    </p:animEffect>
                                    <p:anim calcmode="lin" valueType="num">
                                      <p:cBhvr>
                                        <p:cTn id="141" dur="500" fill="hold"/>
                                        <p:tgtEl>
                                          <p:spTgt spid="38"/>
                                        </p:tgtEl>
                                        <p:attrNameLst>
                                          <p:attrName>ppt_x</p:attrName>
                                        </p:attrNameLst>
                                      </p:cBhvr>
                                      <p:tavLst>
                                        <p:tav tm="0">
                                          <p:val>
                                            <p:strVal val="#ppt_x"/>
                                          </p:val>
                                        </p:tav>
                                        <p:tav tm="100000">
                                          <p:val>
                                            <p:strVal val="#ppt_x"/>
                                          </p:val>
                                        </p:tav>
                                      </p:tavLst>
                                    </p:anim>
                                    <p:anim calcmode="lin" valueType="num">
                                      <p:cBhvr>
                                        <p:cTn id="142" dur="500" fill="hold"/>
                                        <p:tgtEl>
                                          <p:spTgt spid="38"/>
                                        </p:tgtEl>
                                        <p:attrNameLst>
                                          <p:attrName>ppt_y</p:attrName>
                                        </p:attrNameLst>
                                      </p:cBhvr>
                                      <p:tavLst>
                                        <p:tav tm="0">
                                          <p:val>
                                            <p:strVal val="#ppt_y+.1"/>
                                          </p:val>
                                        </p:tav>
                                        <p:tav tm="100000">
                                          <p:val>
                                            <p:strVal val="#ppt_y"/>
                                          </p:val>
                                        </p:tav>
                                      </p:tavLst>
                                    </p:anim>
                                  </p:childTnLst>
                                </p:cTn>
                              </p:par>
                              <p:par>
                                <p:cTn id="143" presetID="47" presetClass="entr" presetSubtype="0" fill="hold" grpId="0" nodeType="withEffect">
                                  <p:stCondLst>
                                    <p:cond delay="0"/>
                                  </p:stCondLst>
                                  <p:childTnLst>
                                    <p:set>
                                      <p:cBhvr>
                                        <p:cTn id="144" dur="1" fill="hold">
                                          <p:stCondLst>
                                            <p:cond delay="0"/>
                                          </p:stCondLst>
                                        </p:cTn>
                                        <p:tgtEl>
                                          <p:spTgt spid="39"/>
                                        </p:tgtEl>
                                        <p:attrNameLst>
                                          <p:attrName>style.visibility</p:attrName>
                                        </p:attrNameLst>
                                      </p:cBhvr>
                                      <p:to>
                                        <p:strVal val="visible"/>
                                      </p:to>
                                    </p:set>
                                    <p:animEffect transition="in" filter="fade">
                                      <p:cBhvr>
                                        <p:cTn id="145" dur="500"/>
                                        <p:tgtEl>
                                          <p:spTgt spid="39"/>
                                        </p:tgtEl>
                                      </p:cBhvr>
                                    </p:animEffect>
                                    <p:anim calcmode="lin" valueType="num">
                                      <p:cBhvr>
                                        <p:cTn id="146" dur="500" fill="hold"/>
                                        <p:tgtEl>
                                          <p:spTgt spid="39"/>
                                        </p:tgtEl>
                                        <p:attrNameLst>
                                          <p:attrName>ppt_x</p:attrName>
                                        </p:attrNameLst>
                                      </p:cBhvr>
                                      <p:tavLst>
                                        <p:tav tm="0">
                                          <p:val>
                                            <p:strVal val="#ppt_x"/>
                                          </p:val>
                                        </p:tav>
                                        <p:tav tm="100000">
                                          <p:val>
                                            <p:strVal val="#ppt_x"/>
                                          </p:val>
                                        </p:tav>
                                      </p:tavLst>
                                    </p:anim>
                                    <p:anim calcmode="lin" valueType="num">
                                      <p:cBhvr>
                                        <p:cTn id="147" dur="500" fill="hold"/>
                                        <p:tgtEl>
                                          <p:spTgt spid="39"/>
                                        </p:tgtEl>
                                        <p:attrNameLst>
                                          <p:attrName>ppt_y</p:attrName>
                                        </p:attrNameLst>
                                      </p:cBhvr>
                                      <p:tavLst>
                                        <p:tav tm="0">
                                          <p:val>
                                            <p:strVal val="#ppt_y-.1"/>
                                          </p:val>
                                        </p:tav>
                                        <p:tav tm="100000">
                                          <p:val>
                                            <p:strVal val="#ppt_y"/>
                                          </p:val>
                                        </p:tav>
                                      </p:tavLst>
                                    </p:anim>
                                  </p:childTnLst>
                                </p:cTn>
                              </p:par>
                              <p:par>
                                <p:cTn id="148" presetID="47" presetClass="entr" presetSubtype="0" fill="hold" grpId="0" nodeType="withEffect">
                                  <p:stCondLst>
                                    <p:cond delay="0"/>
                                  </p:stCondLst>
                                  <p:childTnLst>
                                    <p:set>
                                      <p:cBhvr>
                                        <p:cTn id="149" dur="1" fill="hold">
                                          <p:stCondLst>
                                            <p:cond delay="0"/>
                                          </p:stCondLst>
                                        </p:cTn>
                                        <p:tgtEl>
                                          <p:spTgt spid="40"/>
                                        </p:tgtEl>
                                        <p:attrNameLst>
                                          <p:attrName>style.visibility</p:attrName>
                                        </p:attrNameLst>
                                      </p:cBhvr>
                                      <p:to>
                                        <p:strVal val="visible"/>
                                      </p:to>
                                    </p:set>
                                    <p:animEffect transition="in" filter="fade">
                                      <p:cBhvr>
                                        <p:cTn id="150" dur="500"/>
                                        <p:tgtEl>
                                          <p:spTgt spid="40"/>
                                        </p:tgtEl>
                                      </p:cBhvr>
                                    </p:animEffect>
                                    <p:anim calcmode="lin" valueType="num">
                                      <p:cBhvr>
                                        <p:cTn id="151" dur="500" fill="hold"/>
                                        <p:tgtEl>
                                          <p:spTgt spid="40"/>
                                        </p:tgtEl>
                                        <p:attrNameLst>
                                          <p:attrName>ppt_x</p:attrName>
                                        </p:attrNameLst>
                                      </p:cBhvr>
                                      <p:tavLst>
                                        <p:tav tm="0">
                                          <p:val>
                                            <p:strVal val="#ppt_x"/>
                                          </p:val>
                                        </p:tav>
                                        <p:tav tm="100000">
                                          <p:val>
                                            <p:strVal val="#ppt_x"/>
                                          </p:val>
                                        </p:tav>
                                      </p:tavLst>
                                    </p:anim>
                                    <p:anim calcmode="lin" valueType="num">
                                      <p:cBhvr>
                                        <p:cTn id="152"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 grpId="0" animBg="1"/>
      <p:bldP spid="4" grpId="0" animBg="1"/>
      <p:bldP spid="5" grpId="0" animBg="1"/>
      <p:bldP spid="6" grpId="0" animBg="1"/>
      <p:bldP spid="7" grpId="0" animBg="1"/>
      <p:bldP spid="8" grpId="0" animBg="1"/>
      <p:bldP spid="9" grpId="0" animBg="1"/>
      <p:bldP spid="10" grpId="0"/>
      <p:bldP spid="20" grpId="0" animBg="1"/>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2681790" y="267494"/>
            <a:ext cx="3780420" cy="346249"/>
          </a:xfrm>
          <a:prstGeom prst="rect">
            <a:avLst/>
          </a:prstGeom>
          <a:noFill/>
        </p:spPr>
        <p:txBody>
          <a:bodyPr wrap="square" lIns="68580" tIns="34290" rIns="68580" bIns="34290" rtlCol="0">
            <a:spAutoFit/>
          </a:bodyPr>
          <a:lstStyle/>
          <a:p>
            <a:pPr algn="ctr"/>
            <a:r>
              <a:rPr lang="zh-CN" altLang="en-US" dirty="0" smtClean="0">
                <a:latin typeface="+mn-ea"/>
                <a:cs typeface="+mn-ea"/>
              </a:rPr>
              <a:t>标题文字内容 </a:t>
            </a:r>
            <a:r>
              <a:rPr lang="en-US" altLang="zh-CN" sz="1400" dirty="0" smtClean="0">
                <a:latin typeface="+mn-ea"/>
                <a:cs typeface="+mn-ea"/>
              </a:rPr>
              <a:t>Add content</a:t>
            </a:r>
            <a:endParaRPr lang="zh-CN" altLang="en-US" sz="1400" dirty="0">
              <a:latin typeface="+mn-ea"/>
              <a:cs typeface="+mn-ea"/>
            </a:endParaRPr>
          </a:p>
        </p:txBody>
      </p:sp>
      <p:sp>
        <p:nvSpPr>
          <p:cNvPr id="3" name="Freeform 5"/>
          <p:cNvSpPr/>
          <p:nvPr/>
        </p:nvSpPr>
        <p:spPr bwMode="auto">
          <a:xfrm>
            <a:off x="3439391" y="3195206"/>
            <a:ext cx="2772914" cy="481769"/>
          </a:xfrm>
          <a:custGeom>
            <a:avLst/>
            <a:gdLst>
              <a:gd name="T0" fmla="*/ 1623 w 1623"/>
              <a:gd name="T1" fmla="*/ 281 h 281"/>
              <a:gd name="T2" fmla="*/ 0 w 1623"/>
              <a:gd name="T3" fmla="*/ 277 h 281"/>
              <a:gd name="T4" fmla="*/ 174 w 1623"/>
              <a:gd name="T5" fmla="*/ 0 h 281"/>
            </a:gdLst>
            <a:ahLst/>
            <a:cxnLst>
              <a:cxn ang="0">
                <a:pos x="T0" y="T1"/>
              </a:cxn>
              <a:cxn ang="0">
                <a:pos x="T2" y="T3"/>
              </a:cxn>
              <a:cxn ang="0">
                <a:pos x="T4" y="T5"/>
              </a:cxn>
            </a:cxnLst>
            <a:rect l="0" t="0" r="r" b="b"/>
            <a:pathLst>
              <a:path w="1623" h="281">
                <a:moveTo>
                  <a:pt x="1623" y="281"/>
                </a:moveTo>
                <a:lnTo>
                  <a:pt x="0" y="277"/>
                </a:lnTo>
                <a:lnTo>
                  <a:pt x="174" y="0"/>
                </a:lnTo>
              </a:path>
            </a:pathLst>
          </a:custGeom>
          <a:noFill/>
          <a:ln w="22225" cap="flat" cmpd="sng">
            <a:solidFill>
              <a:schemeClr val="accent2"/>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defTabSz="793750">
              <a:lnSpc>
                <a:spcPct val="120000"/>
              </a:lnSpc>
              <a:defRPr/>
            </a:pPr>
            <a:endParaRPr lang="en-US" sz="570" kern="0" dirty="0">
              <a:solidFill>
                <a:schemeClr val="bg1">
                  <a:lumMod val="65000"/>
                </a:schemeClr>
              </a:solidFill>
              <a:latin typeface="Arial" panose="020B0604020202020204" pitchFamily="34" charset="0"/>
              <a:cs typeface="+mn-ea"/>
              <a:sym typeface="Arial" panose="020B0604020202020204" pitchFamily="34" charset="0"/>
            </a:endParaRPr>
          </a:p>
        </p:txBody>
      </p:sp>
      <p:sp>
        <p:nvSpPr>
          <p:cNvPr id="4" name="Freeform 6"/>
          <p:cNvSpPr/>
          <p:nvPr/>
        </p:nvSpPr>
        <p:spPr bwMode="auto">
          <a:xfrm>
            <a:off x="4532779" y="1038772"/>
            <a:ext cx="1380996" cy="2406428"/>
          </a:xfrm>
          <a:custGeom>
            <a:avLst/>
            <a:gdLst>
              <a:gd name="T0" fmla="*/ 0 w 808"/>
              <a:gd name="T1" fmla="*/ 0 h 1408"/>
              <a:gd name="T2" fmla="*/ 808 w 808"/>
              <a:gd name="T3" fmla="*/ 1408 h 1408"/>
              <a:gd name="T4" fmla="*/ 430 w 808"/>
              <a:gd name="T5" fmla="*/ 1407 h 1408"/>
            </a:gdLst>
            <a:ahLst/>
            <a:cxnLst>
              <a:cxn ang="0">
                <a:pos x="T0" y="T1"/>
              </a:cxn>
              <a:cxn ang="0">
                <a:pos x="T2" y="T3"/>
              </a:cxn>
              <a:cxn ang="0">
                <a:pos x="T4" y="T5"/>
              </a:cxn>
            </a:cxnLst>
            <a:rect l="0" t="0" r="r" b="b"/>
            <a:pathLst>
              <a:path w="808" h="1408">
                <a:moveTo>
                  <a:pt x="0" y="0"/>
                </a:moveTo>
                <a:lnTo>
                  <a:pt x="808" y="1408"/>
                </a:lnTo>
                <a:lnTo>
                  <a:pt x="430" y="1407"/>
                </a:lnTo>
              </a:path>
            </a:pathLst>
          </a:custGeom>
          <a:noFill/>
          <a:ln w="22225" cap="flat" cmpd="sng">
            <a:solidFill>
              <a:schemeClr val="accent2"/>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defTabSz="793750">
              <a:lnSpc>
                <a:spcPct val="120000"/>
              </a:lnSpc>
              <a:defRPr/>
            </a:pPr>
            <a:endParaRPr lang="en-US" sz="570" kern="0" dirty="0">
              <a:solidFill>
                <a:schemeClr val="bg1">
                  <a:lumMod val="65000"/>
                </a:schemeClr>
              </a:solidFill>
              <a:latin typeface="Arial" panose="020B0604020202020204" pitchFamily="34" charset="0"/>
              <a:cs typeface="+mn-ea"/>
              <a:sym typeface="Arial" panose="020B0604020202020204" pitchFamily="34" charset="0"/>
            </a:endParaRPr>
          </a:p>
        </p:txBody>
      </p:sp>
      <p:sp>
        <p:nvSpPr>
          <p:cNvPr id="5" name="Freeform 4"/>
          <p:cNvSpPr/>
          <p:nvPr/>
        </p:nvSpPr>
        <p:spPr bwMode="auto">
          <a:xfrm>
            <a:off x="3105671" y="1407684"/>
            <a:ext cx="1684379" cy="2399146"/>
          </a:xfrm>
          <a:custGeom>
            <a:avLst/>
            <a:gdLst>
              <a:gd name="T0" fmla="*/ 0 w 986"/>
              <a:gd name="T1" fmla="*/ 1404 h 1404"/>
              <a:gd name="T2" fmla="*/ 814 w 986"/>
              <a:gd name="T3" fmla="*/ 0 h 1404"/>
              <a:gd name="T4" fmla="*/ 986 w 986"/>
              <a:gd name="T5" fmla="*/ 329 h 1404"/>
            </a:gdLst>
            <a:ahLst/>
            <a:cxnLst>
              <a:cxn ang="0">
                <a:pos x="T0" y="T1"/>
              </a:cxn>
              <a:cxn ang="0">
                <a:pos x="T2" y="T3"/>
              </a:cxn>
              <a:cxn ang="0">
                <a:pos x="T4" y="T5"/>
              </a:cxn>
            </a:cxnLst>
            <a:rect l="0" t="0" r="r" b="b"/>
            <a:pathLst>
              <a:path w="986" h="1404">
                <a:moveTo>
                  <a:pt x="0" y="1404"/>
                </a:moveTo>
                <a:lnTo>
                  <a:pt x="814" y="0"/>
                </a:lnTo>
                <a:lnTo>
                  <a:pt x="986" y="329"/>
                </a:lnTo>
              </a:path>
            </a:pathLst>
          </a:custGeom>
          <a:noFill/>
          <a:ln w="22225" cap="flat" cmpd="sng">
            <a:solidFill>
              <a:schemeClr val="accent2"/>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defTabSz="793750">
              <a:lnSpc>
                <a:spcPct val="120000"/>
              </a:lnSpc>
              <a:defRPr/>
            </a:pPr>
            <a:endParaRPr lang="en-US" sz="570" kern="0" dirty="0">
              <a:solidFill>
                <a:schemeClr val="bg1">
                  <a:lumMod val="65000"/>
                </a:schemeClr>
              </a:solidFill>
              <a:latin typeface="Arial" panose="020B0604020202020204" pitchFamily="34" charset="0"/>
              <a:cs typeface="+mn-ea"/>
              <a:sym typeface="Arial" panose="020B0604020202020204" pitchFamily="34" charset="0"/>
            </a:endParaRPr>
          </a:p>
        </p:txBody>
      </p:sp>
      <p:grpSp>
        <p:nvGrpSpPr>
          <p:cNvPr id="6" name="组合 5"/>
          <p:cNvGrpSpPr/>
          <p:nvPr/>
        </p:nvGrpSpPr>
        <p:grpSpPr>
          <a:xfrm>
            <a:off x="3922374" y="2032653"/>
            <a:ext cx="1373714" cy="1189258"/>
            <a:chOff x="5184784" y="3000488"/>
            <a:chExt cx="1831619" cy="1585677"/>
          </a:xfrm>
        </p:grpSpPr>
        <p:sp>
          <p:nvSpPr>
            <p:cNvPr id="7" name="AutoShape 3"/>
            <p:cNvSpPr>
              <a:spLocks noChangeArrowheads="1"/>
            </p:cNvSpPr>
            <p:nvPr/>
          </p:nvSpPr>
          <p:spPr bwMode="auto">
            <a:xfrm>
              <a:off x="5184784" y="3000488"/>
              <a:ext cx="1831619" cy="1585677"/>
            </a:xfrm>
            <a:prstGeom prst="triangle">
              <a:avLst>
                <a:gd name="adj" fmla="val 50000"/>
              </a:avLst>
            </a:prstGeom>
            <a:solidFill>
              <a:schemeClr val="accent1"/>
            </a:solidFill>
            <a:ln>
              <a:noFill/>
            </a:ln>
            <a:effectLst/>
          </p:spPr>
          <p:txBody>
            <a:bodyPr vert="horz" wrap="square" lIns="91440" tIns="45720" rIns="91440" bIns="45720" numCol="1" anchor="t" anchorCtr="0" compatLnSpc="1"/>
            <a:lstStyle/>
            <a:p>
              <a:endParaRPr lang="en-US" sz="1900">
                <a:solidFill>
                  <a:schemeClr val="bg1"/>
                </a:solidFill>
                <a:latin typeface="+mn-ea"/>
                <a:cs typeface="+mn-ea"/>
                <a:sym typeface="Arial" panose="020B0604020202020204" pitchFamily="34" charset="0"/>
              </a:endParaRPr>
            </a:p>
          </p:txBody>
        </p:sp>
        <p:grpSp>
          <p:nvGrpSpPr>
            <p:cNvPr id="8" name="组合 7"/>
            <p:cNvGrpSpPr>
              <a:grpSpLocks noChangeAspect="1"/>
            </p:cNvGrpSpPr>
            <p:nvPr/>
          </p:nvGrpSpPr>
          <p:grpSpPr>
            <a:xfrm>
              <a:off x="5849417" y="3773712"/>
              <a:ext cx="540000" cy="538042"/>
              <a:chOff x="3618897" y="2279040"/>
              <a:chExt cx="706229" cy="703668"/>
            </a:xfrm>
            <a:solidFill>
              <a:schemeClr val="bg1"/>
            </a:solidFill>
          </p:grpSpPr>
          <p:sp>
            <p:nvSpPr>
              <p:cNvPr id="9"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endParaRPr>
              </a:p>
            </p:txBody>
          </p:sp>
          <p:sp>
            <p:nvSpPr>
              <p:cNvPr id="10"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endParaRPr>
              </a:p>
            </p:txBody>
          </p:sp>
          <p:sp>
            <p:nvSpPr>
              <p:cNvPr id="11"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endParaRPr>
              </a:p>
            </p:txBody>
          </p:sp>
        </p:grpSp>
      </p:grpSp>
      <p:grpSp>
        <p:nvGrpSpPr>
          <p:cNvPr id="12" name="Group 65"/>
          <p:cNvGrpSpPr/>
          <p:nvPr/>
        </p:nvGrpSpPr>
        <p:grpSpPr>
          <a:xfrm>
            <a:off x="6005311" y="1887706"/>
            <a:ext cx="2671145" cy="1001306"/>
            <a:chOff x="8797070" y="2489949"/>
            <a:chExt cx="3787115" cy="1266004"/>
          </a:xfrm>
        </p:grpSpPr>
        <p:sp>
          <p:nvSpPr>
            <p:cNvPr id="13" name="TextBox 66"/>
            <p:cNvSpPr txBox="1"/>
            <p:nvPr/>
          </p:nvSpPr>
          <p:spPr>
            <a:xfrm>
              <a:off x="8807298" y="2489949"/>
              <a:ext cx="1898173" cy="460318"/>
            </a:xfrm>
            <a:prstGeom prst="rect">
              <a:avLst/>
            </a:prstGeom>
            <a:noFill/>
          </p:spPr>
          <p:txBody>
            <a:bodyPr wrap="none" rtlCol="0">
              <a:spAutoFit/>
            </a:bodyPr>
            <a:lstStyle/>
            <a:p>
              <a:pPr>
                <a:lnSpc>
                  <a:spcPct val="130000"/>
                </a:lnSpc>
              </a:pPr>
              <a:r>
                <a:rPr lang="zh-CN" altLang="en-US" sz="1500" dirty="0">
                  <a:solidFill>
                    <a:schemeClr val="tx1">
                      <a:lumMod val="65000"/>
                      <a:lumOff val="35000"/>
                    </a:schemeClr>
                  </a:solidFill>
                  <a:latin typeface="+mn-ea"/>
                  <a:cs typeface="+mn-ea"/>
                  <a:sym typeface="Arial" panose="020B0604020202020204" pitchFamily="34" charset="0"/>
                </a:rPr>
                <a:t>添加标题内容</a:t>
              </a:r>
              <a:endParaRPr lang="zh-CN" altLang="en-US" sz="1500" dirty="0">
                <a:solidFill>
                  <a:schemeClr val="tx1">
                    <a:lumMod val="65000"/>
                    <a:lumOff val="35000"/>
                  </a:schemeClr>
                </a:solidFill>
                <a:latin typeface="+mn-ea"/>
                <a:cs typeface="+mn-ea"/>
                <a:sym typeface="Arial" panose="020B0604020202020204" pitchFamily="34" charset="0"/>
              </a:endParaRPr>
            </a:p>
          </p:txBody>
        </p:sp>
        <p:sp>
          <p:nvSpPr>
            <p:cNvPr id="14" name="Rectangle 67"/>
            <p:cNvSpPr/>
            <p:nvPr/>
          </p:nvSpPr>
          <p:spPr>
            <a:xfrm>
              <a:off x="8797070" y="2842452"/>
              <a:ext cx="3787115" cy="913501"/>
            </a:xfrm>
            <a:prstGeom prst="rect">
              <a:avLst/>
            </a:prstGeom>
          </p:spPr>
          <p:txBody>
            <a:bodyPr wrap="square">
              <a:spAutoFit/>
            </a:bodyPr>
            <a:lstStyle/>
            <a:p>
              <a:pPr>
                <a:lnSpc>
                  <a:spcPct val="130000"/>
                </a:lnSpc>
              </a:pPr>
              <a:r>
                <a:rPr lang="zh-CN" altLang="en-US" sz="1050" dirty="0">
                  <a:solidFill>
                    <a:schemeClr val="tx1">
                      <a:lumMod val="65000"/>
                      <a:lumOff val="35000"/>
                    </a:schemeClr>
                  </a:solidFill>
                  <a:latin typeface="+mn-ea"/>
                  <a:cs typeface="+mn-ea"/>
                  <a:sym typeface="Arial" panose="020B0604020202020204" pitchFamily="34" charset="0"/>
                </a:rPr>
                <a:t>点击添加相关标题文字，点击添加相关标题文字，点击添加相关标题文字，点击添加相关标题文字。</a:t>
              </a:r>
              <a:endParaRPr lang="en-GB" sz="1050" dirty="0">
                <a:solidFill>
                  <a:schemeClr val="tx1">
                    <a:lumMod val="65000"/>
                    <a:lumOff val="35000"/>
                  </a:schemeClr>
                </a:solidFill>
                <a:latin typeface="+mn-ea"/>
                <a:cs typeface="+mn-ea"/>
                <a:sym typeface="Arial" panose="020B0604020202020204" pitchFamily="34" charset="0"/>
              </a:endParaRPr>
            </a:p>
          </p:txBody>
        </p:sp>
      </p:grpSp>
      <p:grpSp>
        <p:nvGrpSpPr>
          <p:cNvPr id="15" name="Group 65"/>
          <p:cNvGrpSpPr/>
          <p:nvPr/>
        </p:nvGrpSpPr>
        <p:grpSpPr>
          <a:xfrm>
            <a:off x="620254" y="1887706"/>
            <a:ext cx="2713103" cy="1001306"/>
            <a:chOff x="7750816" y="2489949"/>
            <a:chExt cx="3846602" cy="1266004"/>
          </a:xfrm>
        </p:grpSpPr>
        <p:sp>
          <p:nvSpPr>
            <p:cNvPr id="16" name="TextBox 66"/>
            <p:cNvSpPr txBox="1"/>
            <p:nvPr/>
          </p:nvSpPr>
          <p:spPr>
            <a:xfrm>
              <a:off x="9699245" y="2489949"/>
              <a:ext cx="1898173" cy="460318"/>
            </a:xfrm>
            <a:prstGeom prst="rect">
              <a:avLst/>
            </a:prstGeom>
            <a:noFill/>
          </p:spPr>
          <p:txBody>
            <a:bodyPr wrap="none" rtlCol="0">
              <a:spAutoFit/>
            </a:bodyPr>
            <a:lstStyle/>
            <a:p>
              <a:pPr algn="r">
                <a:lnSpc>
                  <a:spcPct val="130000"/>
                </a:lnSpc>
              </a:pPr>
              <a:r>
                <a:rPr lang="zh-CN" altLang="en-US" sz="1500" dirty="0">
                  <a:solidFill>
                    <a:schemeClr val="tx1">
                      <a:lumMod val="65000"/>
                      <a:lumOff val="35000"/>
                    </a:schemeClr>
                  </a:solidFill>
                  <a:latin typeface="+mn-ea"/>
                  <a:cs typeface="+mn-ea"/>
                  <a:sym typeface="Arial" panose="020B0604020202020204" pitchFamily="34" charset="0"/>
                </a:rPr>
                <a:t>添加标题内容</a:t>
              </a:r>
              <a:endParaRPr lang="zh-CN" altLang="en-US" sz="1500" dirty="0">
                <a:solidFill>
                  <a:schemeClr val="tx1">
                    <a:lumMod val="65000"/>
                    <a:lumOff val="35000"/>
                  </a:schemeClr>
                </a:solidFill>
                <a:latin typeface="+mn-ea"/>
                <a:cs typeface="+mn-ea"/>
                <a:sym typeface="Arial" panose="020B0604020202020204" pitchFamily="34" charset="0"/>
              </a:endParaRPr>
            </a:p>
          </p:txBody>
        </p:sp>
        <p:sp>
          <p:nvSpPr>
            <p:cNvPr id="17" name="Rectangle 67"/>
            <p:cNvSpPr/>
            <p:nvPr/>
          </p:nvSpPr>
          <p:spPr>
            <a:xfrm>
              <a:off x="7750816" y="2842452"/>
              <a:ext cx="3846602" cy="913501"/>
            </a:xfrm>
            <a:prstGeom prst="rect">
              <a:avLst/>
            </a:prstGeom>
          </p:spPr>
          <p:txBody>
            <a:bodyPr wrap="square">
              <a:spAutoFit/>
            </a:bodyPr>
            <a:lstStyle/>
            <a:p>
              <a:pPr algn="r">
                <a:lnSpc>
                  <a:spcPct val="130000"/>
                </a:lnSpc>
              </a:pPr>
              <a:r>
                <a:rPr lang="zh-CN" altLang="en-US" sz="1050" dirty="0">
                  <a:solidFill>
                    <a:schemeClr val="tx1">
                      <a:lumMod val="65000"/>
                      <a:lumOff val="35000"/>
                    </a:schemeClr>
                  </a:solidFill>
                  <a:latin typeface="+mn-ea"/>
                  <a:cs typeface="+mn-ea"/>
                  <a:sym typeface="Arial" panose="020B0604020202020204" pitchFamily="34" charset="0"/>
                </a:rPr>
                <a:t>点击添加相关标题文字，点击添加相关标题文字，点击添加相关标题文字，点击添加相关标题文字。</a:t>
              </a:r>
              <a:endParaRPr lang="en-GB" sz="1050" dirty="0">
                <a:solidFill>
                  <a:schemeClr val="tx1">
                    <a:lumMod val="65000"/>
                    <a:lumOff val="35000"/>
                  </a:schemeClr>
                </a:solidFill>
                <a:latin typeface="+mn-ea"/>
                <a:cs typeface="+mn-ea"/>
                <a:sym typeface="Arial" panose="020B0604020202020204" pitchFamily="34" charset="0"/>
              </a:endParaRPr>
            </a:p>
          </p:txBody>
        </p:sp>
      </p:grpSp>
      <p:grpSp>
        <p:nvGrpSpPr>
          <p:cNvPr id="18" name="Group 65"/>
          <p:cNvGrpSpPr/>
          <p:nvPr/>
        </p:nvGrpSpPr>
        <p:grpSpPr>
          <a:xfrm>
            <a:off x="3352732" y="3925222"/>
            <a:ext cx="2506107" cy="1001306"/>
            <a:chOff x="8914065" y="2489949"/>
            <a:chExt cx="3553126" cy="1266004"/>
          </a:xfrm>
        </p:grpSpPr>
        <p:sp>
          <p:nvSpPr>
            <p:cNvPr id="19" name="TextBox 66"/>
            <p:cNvSpPr txBox="1"/>
            <p:nvPr/>
          </p:nvSpPr>
          <p:spPr>
            <a:xfrm>
              <a:off x="9746653" y="2489949"/>
              <a:ext cx="1898173" cy="460318"/>
            </a:xfrm>
            <a:prstGeom prst="rect">
              <a:avLst/>
            </a:prstGeom>
            <a:noFill/>
          </p:spPr>
          <p:txBody>
            <a:bodyPr wrap="none" rtlCol="0">
              <a:spAutoFit/>
            </a:bodyPr>
            <a:lstStyle/>
            <a:p>
              <a:pPr algn="ctr">
                <a:lnSpc>
                  <a:spcPct val="130000"/>
                </a:lnSpc>
              </a:pPr>
              <a:r>
                <a:rPr lang="zh-CN" altLang="en-US" sz="1500" dirty="0">
                  <a:solidFill>
                    <a:schemeClr val="tx1">
                      <a:lumMod val="65000"/>
                      <a:lumOff val="35000"/>
                    </a:schemeClr>
                  </a:solidFill>
                  <a:latin typeface="+mn-ea"/>
                  <a:cs typeface="+mn-ea"/>
                  <a:sym typeface="Arial" panose="020B0604020202020204" pitchFamily="34" charset="0"/>
                </a:rPr>
                <a:t>添加标题内容</a:t>
              </a:r>
              <a:endParaRPr lang="zh-CN" altLang="en-US" sz="1500" dirty="0">
                <a:solidFill>
                  <a:schemeClr val="tx1">
                    <a:lumMod val="65000"/>
                    <a:lumOff val="35000"/>
                  </a:schemeClr>
                </a:solidFill>
                <a:latin typeface="+mn-ea"/>
                <a:cs typeface="+mn-ea"/>
                <a:sym typeface="Arial" panose="020B0604020202020204" pitchFamily="34" charset="0"/>
              </a:endParaRPr>
            </a:p>
          </p:txBody>
        </p:sp>
        <p:sp>
          <p:nvSpPr>
            <p:cNvPr id="20" name="Rectangle 67"/>
            <p:cNvSpPr/>
            <p:nvPr/>
          </p:nvSpPr>
          <p:spPr>
            <a:xfrm>
              <a:off x="8914065" y="2842452"/>
              <a:ext cx="3553126" cy="913501"/>
            </a:xfrm>
            <a:prstGeom prst="rect">
              <a:avLst/>
            </a:prstGeom>
          </p:spPr>
          <p:txBody>
            <a:bodyPr wrap="square">
              <a:spAutoFit/>
            </a:bodyPr>
            <a:lstStyle/>
            <a:p>
              <a:pPr algn="ctr">
                <a:lnSpc>
                  <a:spcPct val="130000"/>
                </a:lnSpc>
              </a:pPr>
              <a:r>
                <a:rPr lang="zh-CN" altLang="en-US" sz="1050" dirty="0">
                  <a:solidFill>
                    <a:schemeClr val="tx1">
                      <a:lumMod val="65000"/>
                      <a:lumOff val="35000"/>
                    </a:schemeClr>
                  </a:solidFill>
                  <a:latin typeface="+mn-ea"/>
                  <a:cs typeface="+mn-ea"/>
                  <a:sym typeface="Arial" panose="020B0604020202020204" pitchFamily="34" charset="0"/>
                </a:rPr>
                <a:t>点击添加相关标题文字，点击添加相关标题文字，点击添加相关标题文字，点击添加相关标题文字。</a:t>
              </a:r>
              <a:endParaRPr lang="en-GB" sz="1050" dirty="0">
                <a:solidFill>
                  <a:schemeClr val="tx1">
                    <a:lumMod val="65000"/>
                    <a:lumOff val="35000"/>
                  </a:schemeClr>
                </a:solidFill>
                <a:latin typeface="+mn-ea"/>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childTnLst>
                          </p:cTn>
                        </p:par>
                        <p:par>
                          <p:cTn id="11" fill="hold">
                            <p:stCondLst>
                              <p:cond delay="1350"/>
                            </p:stCondLst>
                            <p:childTnLst>
                              <p:par>
                                <p:cTn id="12" presetID="53" presetClass="entr" presetSubtype="16"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par>
                          <p:cTn id="17" fill="hold">
                            <p:stCondLst>
                              <p:cond delay="1850"/>
                            </p:stCondLst>
                            <p:childTnLst>
                              <p:par>
                                <p:cTn id="18" presetID="21" presetClass="entr" presetSubtype="3"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3)">
                                      <p:cBhvr>
                                        <p:cTn id="20" dur="750"/>
                                        <p:tgtEl>
                                          <p:spTgt spid="5"/>
                                        </p:tgtEl>
                                      </p:cBhvr>
                                    </p:animEffect>
                                  </p:childTnLst>
                                </p:cTn>
                              </p:par>
                              <p:par>
                                <p:cTn id="21" presetID="21" presetClass="entr" presetSubtype="3"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heel(3)">
                                      <p:cBhvr>
                                        <p:cTn id="23" dur="750"/>
                                        <p:tgtEl>
                                          <p:spTgt spid="4"/>
                                        </p:tgtEl>
                                      </p:cBhvr>
                                    </p:animEffect>
                                  </p:childTnLst>
                                </p:cTn>
                              </p:par>
                              <p:par>
                                <p:cTn id="24" presetID="21" presetClass="entr" presetSubtype="3"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heel(3)">
                                      <p:cBhvr>
                                        <p:cTn id="26" dur="750"/>
                                        <p:tgtEl>
                                          <p:spTgt spid="3"/>
                                        </p:tgtEl>
                                      </p:cBhvr>
                                    </p:animEffect>
                                  </p:childTnLst>
                                </p:cTn>
                              </p:par>
                            </p:childTnLst>
                          </p:cTn>
                        </p:par>
                        <p:par>
                          <p:cTn id="27" fill="hold">
                            <p:stCondLst>
                              <p:cond delay="2850"/>
                            </p:stCondLst>
                            <p:childTnLst>
                              <p:par>
                                <p:cTn id="28" presetID="2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par>
                                <p:cTn id="31" presetID="22" presetClass="entr" presetSubtype="2"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right)">
                                      <p:cBhvr>
                                        <p:cTn id="33" dur="500"/>
                                        <p:tgtEl>
                                          <p:spTgt spid="15"/>
                                        </p:tgtEl>
                                      </p:cBhvr>
                                    </p:animEffect>
                                  </p:childTnLst>
                                </p:cTn>
                              </p:par>
                              <p:par>
                                <p:cTn id="34" presetID="22" presetClass="entr" presetSubtype="1"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up)">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 grpId="0" animBg="1"/>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7" name="文本框 26"/>
          <p:cNvSpPr txBox="1"/>
          <p:nvPr/>
        </p:nvSpPr>
        <p:spPr>
          <a:xfrm>
            <a:off x="3218910" y="2211710"/>
            <a:ext cx="2706189" cy="584775"/>
          </a:xfrm>
          <a:prstGeom prst="rect">
            <a:avLst/>
          </a:prstGeom>
          <a:noFill/>
        </p:spPr>
        <p:txBody>
          <a:bodyPr wrap="none" rtlCol="0">
            <a:spAutoFit/>
          </a:bodyPr>
          <a:lstStyle/>
          <a:p>
            <a:pPr algn="ctr">
              <a:tabLst>
                <a:tab pos="3136900" algn="l"/>
              </a:tabLst>
            </a:pPr>
            <a:r>
              <a:rPr lang="zh-CN" altLang="en-US" sz="3200" dirty="0" smtClean="0">
                <a:solidFill>
                  <a:schemeClr val="bg1"/>
                </a:solidFill>
                <a:latin typeface="+mn-ea"/>
                <a:cs typeface="+mn-ea"/>
              </a:rPr>
              <a:t>过渡页标题</a:t>
            </a:r>
            <a:r>
              <a:rPr lang="en-US" altLang="zh-CN" sz="3200" dirty="0" smtClean="0">
                <a:solidFill>
                  <a:schemeClr val="bg1"/>
                </a:solidFill>
                <a:latin typeface="+mn-ea"/>
                <a:cs typeface="+mn-ea"/>
              </a:rPr>
              <a:t>01</a:t>
            </a:r>
            <a:endParaRPr lang="zh-CN" altLang="en-US" sz="3200" dirty="0">
              <a:solidFill>
                <a:schemeClr val="bg1"/>
              </a:solidFill>
              <a:latin typeface="+mn-ea"/>
              <a:cs typeface="+mn-ea"/>
            </a:endParaRPr>
          </a:p>
        </p:txBody>
      </p:sp>
      <p:sp>
        <p:nvSpPr>
          <p:cNvPr id="4" name="矩形 3"/>
          <p:cNvSpPr/>
          <p:nvPr/>
        </p:nvSpPr>
        <p:spPr>
          <a:xfrm>
            <a:off x="3332717" y="2700958"/>
            <a:ext cx="2478564" cy="230832"/>
          </a:xfrm>
          <a:prstGeom prst="rect">
            <a:avLst/>
          </a:prstGeom>
        </p:spPr>
        <p:txBody>
          <a:bodyPr wrap="none">
            <a:spAutoFit/>
          </a:bodyPr>
          <a:lstStyle/>
          <a:p>
            <a:pPr algn="ctr"/>
            <a:r>
              <a:rPr lang="zh-CN" altLang="en-US" sz="900" dirty="0">
                <a:solidFill>
                  <a:schemeClr val="bg1"/>
                </a:solidFill>
                <a:latin typeface="+mn-ea"/>
                <a:cs typeface="+mn-ea"/>
              </a:rPr>
              <a:t>ONLY BEAUTIFUL LOVE POWERPOINT</a:t>
            </a:r>
            <a:endParaRPr lang="zh-CN" altLang="en-US" sz="900" dirty="0">
              <a:solidFill>
                <a:schemeClr val="bg1"/>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Scale>
                                      <p:cBhvr>
                                        <p:cTn id="7"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7"/>
                                        </p:tgtEl>
                                        <p:attrNameLst>
                                          <p:attrName>ppt_x</p:attrName>
                                          <p:attrName>ppt_y</p:attrName>
                                        </p:attrNameLst>
                                      </p:cBhvr>
                                    </p:animMotion>
                                    <p:animEffect transition="in" filter="fade">
                                      <p:cBhvr>
                                        <p:cTn id="9" dur="1000"/>
                                        <p:tgtEl>
                                          <p:spTgt spid="27"/>
                                        </p:tgtEl>
                                      </p:cBhvr>
                                    </p:animEffect>
                                  </p:childTnLst>
                                </p:cTn>
                              </p:par>
                            </p:childTnLst>
                          </p:cTn>
                        </p:par>
                        <p:par>
                          <p:cTn id="10" fill="hold">
                            <p:stCondLst>
                              <p:cond delay="0"/>
                            </p:stCondLst>
                            <p:childTnLst>
                              <p:par>
                                <p:cTn id="11" presetID="49" presetClass="entr" presetSubtype="0" decel="10000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2681790" y="267494"/>
            <a:ext cx="3780420" cy="346249"/>
          </a:xfrm>
          <a:prstGeom prst="rect">
            <a:avLst/>
          </a:prstGeom>
          <a:noFill/>
        </p:spPr>
        <p:txBody>
          <a:bodyPr wrap="square" lIns="68580" tIns="34290" rIns="68580" bIns="34290" rtlCol="0">
            <a:spAutoFit/>
          </a:bodyPr>
          <a:lstStyle/>
          <a:p>
            <a:pPr algn="ctr"/>
            <a:r>
              <a:rPr lang="zh-CN" altLang="en-US" dirty="0" smtClean="0">
                <a:latin typeface="+mn-ea"/>
                <a:cs typeface="+mn-ea"/>
              </a:rPr>
              <a:t>标题文字内容 </a:t>
            </a:r>
            <a:r>
              <a:rPr lang="en-US" altLang="zh-CN" sz="1400" dirty="0" smtClean="0">
                <a:latin typeface="+mn-ea"/>
                <a:cs typeface="+mn-ea"/>
              </a:rPr>
              <a:t>Add content</a:t>
            </a:r>
            <a:endParaRPr lang="zh-CN" altLang="en-US" sz="1400" dirty="0">
              <a:latin typeface="+mn-ea"/>
              <a:cs typeface="+mn-ea"/>
            </a:endParaRPr>
          </a:p>
        </p:txBody>
      </p:sp>
      <p:grpSp>
        <p:nvGrpSpPr>
          <p:cNvPr id="3" name="组合 2"/>
          <p:cNvGrpSpPr/>
          <p:nvPr/>
        </p:nvGrpSpPr>
        <p:grpSpPr>
          <a:xfrm>
            <a:off x="5006028" y="1275606"/>
            <a:ext cx="3310388" cy="666307"/>
            <a:chOff x="6327173" y="1681099"/>
            <a:chExt cx="4413851" cy="888410"/>
          </a:xfrm>
        </p:grpSpPr>
        <p:sp>
          <p:nvSpPr>
            <p:cNvPr id="4" name="文本框 20"/>
            <p:cNvSpPr txBox="1"/>
            <p:nvPr/>
          </p:nvSpPr>
          <p:spPr>
            <a:xfrm>
              <a:off x="6327174" y="1681099"/>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tx1">
                      <a:lumMod val="65000"/>
                      <a:lumOff val="35000"/>
                    </a:schemeClr>
                  </a:solidFill>
                  <a:latin typeface="+mn-ea"/>
                  <a:cs typeface="+mn-ea"/>
                </a:rPr>
                <a:t>添加标题</a:t>
              </a:r>
              <a:endParaRPr lang="zh-CN" altLang="en-US" sz="1600" dirty="0">
                <a:solidFill>
                  <a:schemeClr val="tx1">
                    <a:lumMod val="65000"/>
                    <a:lumOff val="35000"/>
                  </a:schemeClr>
                </a:solidFill>
                <a:latin typeface="+mn-ea"/>
                <a:cs typeface="+mn-ea"/>
              </a:endParaRPr>
            </a:p>
          </p:txBody>
        </p:sp>
        <p:sp>
          <p:nvSpPr>
            <p:cNvPr id="5" name="文本框 21"/>
            <p:cNvSpPr txBox="1"/>
            <p:nvPr/>
          </p:nvSpPr>
          <p:spPr>
            <a:xfrm>
              <a:off x="6327173" y="1938138"/>
              <a:ext cx="4413851" cy="631371"/>
            </a:xfrm>
            <a:prstGeom prst="rect">
              <a:avLst/>
            </a:prstGeom>
            <a:noFill/>
          </p:spPr>
          <p:txBody>
            <a:bodyPr wrap="square" rtlCol="0">
              <a:spAutoFit/>
            </a:bodyPr>
            <a:lstStyle/>
            <a:p>
              <a:pPr algn="just">
                <a:lnSpc>
                  <a:spcPct val="130000"/>
                </a:lnSpc>
              </a:pPr>
              <a:r>
                <a:rPr lang="zh-CN" altLang="en-US" sz="1000" dirty="0">
                  <a:solidFill>
                    <a:schemeClr val="tx1">
                      <a:lumMod val="65000"/>
                      <a:lumOff val="35000"/>
                    </a:schemeClr>
                  </a:solidFill>
                  <a:latin typeface="+mn-ea"/>
                  <a:cs typeface="+mn-ea"/>
                </a:rPr>
                <a:t>单击添加文本单击添加文本单击添加文本单击添加文本单击添加文本单击添加文本单击添加文本</a:t>
              </a:r>
              <a:endParaRPr lang="en-US" altLang="zh-CN" sz="1000" dirty="0">
                <a:solidFill>
                  <a:schemeClr val="tx1">
                    <a:lumMod val="65000"/>
                    <a:lumOff val="35000"/>
                  </a:schemeClr>
                </a:solidFill>
                <a:latin typeface="+mn-ea"/>
                <a:cs typeface="+mn-ea"/>
              </a:endParaRPr>
            </a:p>
          </p:txBody>
        </p:sp>
      </p:grpSp>
      <p:grpSp>
        <p:nvGrpSpPr>
          <p:cNvPr id="6" name="组合 5"/>
          <p:cNvGrpSpPr/>
          <p:nvPr/>
        </p:nvGrpSpPr>
        <p:grpSpPr>
          <a:xfrm>
            <a:off x="1171167" y="2731166"/>
            <a:ext cx="667212" cy="548855"/>
            <a:chOff x="1465545" y="3524250"/>
            <a:chExt cx="889616" cy="731806"/>
          </a:xfrm>
        </p:grpSpPr>
        <p:sp>
          <p:nvSpPr>
            <p:cNvPr id="7" name="六边形 6"/>
            <p:cNvSpPr/>
            <p:nvPr/>
          </p:nvSpPr>
          <p:spPr>
            <a:xfrm>
              <a:off x="1480540" y="3524250"/>
              <a:ext cx="848894" cy="73180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cs typeface="+mn-ea"/>
              </a:endParaRPr>
            </a:p>
          </p:txBody>
        </p:sp>
        <p:sp>
          <p:nvSpPr>
            <p:cNvPr id="8" name="文本框 24"/>
            <p:cNvSpPr txBox="1"/>
            <p:nvPr/>
          </p:nvSpPr>
          <p:spPr>
            <a:xfrm>
              <a:off x="1465545" y="3719336"/>
              <a:ext cx="889616" cy="418576"/>
            </a:xfrm>
            <a:prstGeom prst="rect">
              <a:avLst/>
            </a:prstGeom>
            <a:noFill/>
          </p:spPr>
          <p:txBody>
            <a:bodyPr wrap="square" rtlCol="0">
              <a:spAutoFit/>
            </a:bodyPr>
            <a:lstStyle/>
            <a:p>
              <a:pPr algn="ctr">
                <a:lnSpc>
                  <a:spcPct val="90000"/>
                </a:lnSpc>
                <a:spcBef>
                  <a:spcPts val="750"/>
                </a:spcBef>
              </a:pPr>
              <a:r>
                <a:rPr lang="en-US" altLang="zh-CN" sz="1600" dirty="0">
                  <a:solidFill>
                    <a:schemeClr val="bg1"/>
                  </a:solidFill>
                  <a:latin typeface="+mn-ea"/>
                  <a:cs typeface="+mn-ea"/>
                </a:rPr>
                <a:t>30%</a:t>
              </a:r>
              <a:endParaRPr lang="zh-CN" altLang="en-US" sz="1600" dirty="0">
                <a:solidFill>
                  <a:schemeClr val="bg1"/>
                </a:solidFill>
                <a:latin typeface="+mn-ea"/>
                <a:cs typeface="+mn-ea"/>
              </a:endParaRPr>
            </a:p>
          </p:txBody>
        </p:sp>
      </p:grpSp>
      <p:grpSp>
        <p:nvGrpSpPr>
          <p:cNvPr id="9" name="组合 8"/>
          <p:cNvGrpSpPr/>
          <p:nvPr/>
        </p:nvGrpSpPr>
        <p:grpSpPr>
          <a:xfrm>
            <a:off x="1819083" y="3149240"/>
            <a:ext cx="1000697" cy="862670"/>
            <a:chOff x="2329434" y="4081682"/>
            <a:chExt cx="1334262" cy="1150226"/>
          </a:xfrm>
        </p:grpSpPr>
        <p:sp>
          <p:nvSpPr>
            <p:cNvPr id="10" name="六边形 9"/>
            <p:cNvSpPr/>
            <p:nvPr/>
          </p:nvSpPr>
          <p:spPr>
            <a:xfrm>
              <a:off x="2329434" y="4081682"/>
              <a:ext cx="1334262" cy="115022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cs typeface="+mn-ea"/>
              </a:endParaRPr>
            </a:p>
          </p:txBody>
        </p:sp>
        <p:sp>
          <p:nvSpPr>
            <p:cNvPr id="11" name="文本框 25"/>
            <p:cNvSpPr txBox="1"/>
            <p:nvPr/>
          </p:nvSpPr>
          <p:spPr>
            <a:xfrm>
              <a:off x="2426710" y="4416728"/>
              <a:ext cx="1134779" cy="510909"/>
            </a:xfrm>
            <a:prstGeom prst="rect">
              <a:avLst/>
            </a:prstGeom>
            <a:noFill/>
          </p:spPr>
          <p:txBody>
            <a:bodyPr wrap="square" rtlCol="0">
              <a:spAutoFit/>
            </a:bodyPr>
            <a:lstStyle/>
            <a:p>
              <a:pPr algn="ctr">
                <a:lnSpc>
                  <a:spcPct val="90000"/>
                </a:lnSpc>
                <a:spcBef>
                  <a:spcPts val="750"/>
                </a:spcBef>
              </a:pPr>
              <a:r>
                <a:rPr lang="en-US" altLang="zh-CN" sz="2100" dirty="0">
                  <a:solidFill>
                    <a:schemeClr val="bg1"/>
                  </a:solidFill>
                  <a:latin typeface="+mn-ea"/>
                  <a:cs typeface="+mn-ea"/>
                </a:rPr>
                <a:t>40%</a:t>
              </a:r>
              <a:endParaRPr lang="zh-CN" altLang="en-US" sz="2100" dirty="0">
                <a:solidFill>
                  <a:schemeClr val="bg1"/>
                </a:solidFill>
                <a:latin typeface="+mn-ea"/>
                <a:cs typeface="+mn-ea"/>
              </a:endParaRPr>
            </a:p>
          </p:txBody>
        </p:sp>
      </p:grpSp>
      <p:grpSp>
        <p:nvGrpSpPr>
          <p:cNvPr id="12" name="组合 11"/>
          <p:cNvGrpSpPr/>
          <p:nvPr/>
        </p:nvGrpSpPr>
        <p:grpSpPr>
          <a:xfrm>
            <a:off x="2819780" y="2007965"/>
            <a:ext cx="1824228" cy="1572611"/>
            <a:chOff x="3663696" y="2559981"/>
            <a:chExt cx="2432304" cy="2096814"/>
          </a:xfrm>
        </p:grpSpPr>
        <p:sp>
          <p:nvSpPr>
            <p:cNvPr id="13" name="六边形 12"/>
            <p:cNvSpPr/>
            <p:nvPr/>
          </p:nvSpPr>
          <p:spPr>
            <a:xfrm>
              <a:off x="3663696" y="2559981"/>
              <a:ext cx="2432304" cy="2096814"/>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cs typeface="+mn-ea"/>
              </a:endParaRPr>
            </a:p>
          </p:txBody>
        </p:sp>
        <p:sp>
          <p:nvSpPr>
            <p:cNvPr id="14" name="文本框 26"/>
            <p:cNvSpPr txBox="1"/>
            <p:nvPr/>
          </p:nvSpPr>
          <p:spPr>
            <a:xfrm>
              <a:off x="4040565" y="3229823"/>
              <a:ext cx="1678565" cy="787908"/>
            </a:xfrm>
            <a:prstGeom prst="rect">
              <a:avLst/>
            </a:prstGeom>
            <a:noFill/>
          </p:spPr>
          <p:txBody>
            <a:bodyPr wrap="square" rtlCol="0">
              <a:spAutoFit/>
            </a:bodyPr>
            <a:lstStyle/>
            <a:p>
              <a:pPr algn="ctr">
                <a:lnSpc>
                  <a:spcPct val="90000"/>
                </a:lnSpc>
                <a:spcBef>
                  <a:spcPts val="750"/>
                </a:spcBef>
              </a:pPr>
              <a:r>
                <a:rPr lang="en-US" altLang="zh-CN" sz="3600" dirty="0">
                  <a:solidFill>
                    <a:schemeClr val="bg1"/>
                  </a:solidFill>
                  <a:latin typeface="+mn-ea"/>
                  <a:cs typeface="+mn-ea"/>
                </a:rPr>
                <a:t>80%</a:t>
              </a:r>
              <a:endParaRPr lang="zh-CN" altLang="en-US" sz="3600" dirty="0">
                <a:solidFill>
                  <a:schemeClr val="bg1"/>
                </a:solidFill>
                <a:latin typeface="+mn-ea"/>
                <a:cs typeface="+mn-ea"/>
              </a:endParaRPr>
            </a:p>
          </p:txBody>
        </p:sp>
      </p:grpSp>
      <p:grpSp>
        <p:nvGrpSpPr>
          <p:cNvPr id="15" name="组合 14"/>
          <p:cNvGrpSpPr/>
          <p:nvPr/>
        </p:nvGrpSpPr>
        <p:grpSpPr>
          <a:xfrm>
            <a:off x="1524189" y="1353031"/>
            <a:ext cx="1295591" cy="1116888"/>
            <a:chOff x="1936242" y="1686736"/>
            <a:chExt cx="1727454" cy="1489184"/>
          </a:xfrm>
        </p:grpSpPr>
        <p:sp>
          <p:nvSpPr>
            <p:cNvPr id="16" name="六边形 15"/>
            <p:cNvSpPr/>
            <p:nvPr/>
          </p:nvSpPr>
          <p:spPr>
            <a:xfrm>
              <a:off x="1936242" y="1686736"/>
              <a:ext cx="1727454" cy="1489184"/>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cs typeface="+mn-ea"/>
              </a:endParaRPr>
            </a:p>
          </p:txBody>
        </p:sp>
        <p:sp>
          <p:nvSpPr>
            <p:cNvPr id="17" name="文本框 27"/>
            <p:cNvSpPr txBox="1"/>
            <p:nvPr/>
          </p:nvSpPr>
          <p:spPr>
            <a:xfrm>
              <a:off x="1957362" y="2135861"/>
              <a:ext cx="1678565" cy="621708"/>
            </a:xfrm>
            <a:prstGeom prst="rect">
              <a:avLst/>
            </a:prstGeom>
            <a:noFill/>
          </p:spPr>
          <p:txBody>
            <a:bodyPr wrap="square" rtlCol="0">
              <a:spAutoFit/>
            </a:bodyPr>
            <a:lstStyle/>
            <a:p>
              <a:pPr algn="ctr">
                <a:lnSpc>
                  <a:spcPct val="90000"/>
                </a:lnSpc>
                <a:spcBef>
                  <a:spcPts val="750"/>
                </a:spcBef>
              </a:pPr>
              <a:r>
                <a:rPr lang="en-US" altLang="zh-CN" sz="2700" dirty="0">
                  <a:solidFill>
                    <a:schemeClr val="bg1"/>
                  </a:solidFill>
                  <a:latin typeface="+mn-ea"/>
                  <a:cs typeface="+mn-ea"/>
                </a:rPr>
                <a:t>50%</a:t>
              </a:r>
              <a:endParaRPr lang="zh-CN" altLang="en-US" sz="2700" dirty="0">
                <a:solidFill>
                  <a:schemeClr val="bg1"/>
                </a:solidFill>
                <a:latin typeface="+mn-ea"/>
                <a:cs typeface="+mn-ea"/>
              </a:endParaRPr>
            </a:p>
          </p:txBody>
        </p:sp>
      </p:grpSp>
      <p:grpSp>
        <p:nvGrpSpPr>
          <p:cNvPr id="18" name="组合 17"/>
          <p:cNvGrpSpPr/>
          <p:nvPr/>
        </p:nvGrpSpPr>
        <p:grpSpPr>
          <a:xfrm>
            <a:off x="5006028" y="3576990"/>
            <a:ext cx="3310388" cy="666307"/>
            <a:chOff x="6327173" y="4322384"/>
            <a:chExt cx="4413851" cy="888407"/>
          </a:xfrm>
        </p:grpSpPr>
        <p:sp>
          <p:nvSpPr>
            <p:cNvPr id="19" name="文本框 29"/>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tx1">
                      <a:lumMod val="65000"/>
                      <a:lumOff val="35000"/>
                    </a:schemeClr>
                  </a:solidFill>
                  <a:latin typeface="+mn-ea"/>
                  <a:cs typeface="+mn-ea"/>
                </a:rPr>
                <a:t>添加标题</a:t>
              </a:r>
              <a:endParaRPr lang="zh-CN" altLang="en-US" sz="1600" dirty="0">
                <a:solidFill>
                  <a:schemeClr val="tx1">
                    <a:lumMod val="65000"/>
                    <a:lumOff val="35000"/>
                  </a:schemeClr>
                </a:solidFill>
                <a:latin typeface="+mn-ea"/>
                <a:cs typeface="+mn-ea"/>
              </a:endParaRPr>
            </a:p>
          </p:txBody>
        </p:sp>
        <p:sp>
          <p:nvSpPr>
            <p:cNvPr id="20" name="文本框 30"/>
            <p:cNvSpPr txBox="1"/>
            <p:nvPr/>
          </p:nvSpPr>
          <p:spPr>
            <a:xfrm>
              <a:off x="6327173" y="4579422"/>
              <a:ext cx="4413851" cy="631369"/>
            </a:xfrm>
            <a:prstGeom prst="rect">
              <a:avLst/>
            </a:prstGeom>
            <a:noFill/>
          </p:spPr>
          <p:txBody>
            <a:bodyPr wrap="square" rtlCol="0">
              <a:spAutoFit/>
            </a:bodyPr>
            <a:lstStyle/>
            <a:p>
              <a:pPr algn="just">
                <a:lnSpc>
                  <a:spcPct val="130000"/>
                </a:lnSpc>
              </a:pPr>
              <a:r>
                <a:rPr lang="zh-CN" altLang="en-US" sz="1000" dirty="0">
                  <a:solidFill>
                    <a:schemeClr val="tx1">
                      <a:lumMod val="65000"/>
                      <a:lumOff val="35000"/>
                    </a:schemeClr>
                  </a:solidFill>
                  <a:latin typeface="+mn-ea"/>
                  <a:cs typeface="+mn-ea"/>
                </a:rPr>
                <a:t>单击添加文本单击添加文本单击添加文本单击添加文本单击添加文本单击添加文本单击添加文本</a:t>
              </a:r>
              <a:endParaRPr lang="en-US" altLang="zh-CN" sz="1000" dirty="0">
                <a:solidFill>
                  <a:schemeClr val="tx1">
                    <a:lumMod val="65000"/>
                    <a:lumOff val="35000"/>
                  </a:schemeClr>
                </a:solidFill>
                <a:latin typeface="+mn-ea"/>
                <a:cs typeface="+mn-ea"/>
              </a:endParaRPr>
            </a:p>
          </p:txBody>
        </p:sp>
      </p:grpSp>
      <p:grpSp>
        <p:nvGrpSpPr>
          <p:cNvPr id="21" name="组合 20"/>
          <p:cNvGrpSpPr/>
          <p:nvPr/>
        </p:nvGrpSpPr>
        <p:grpSpPr>
          <a:xfrm>
            <a:off x="5006028" y="2026666"/>
            <a:ext cx="3310388" cy="666307"/>
            <a:chOff x="6327173" y="3001742"/>
            <a:chExt cx="4413851" cy="888407"/>
          </a:xfrm>
        </p:grpSpPr>
        <p:sp>
          <p:nvSpPr>
            <p:cNvPr id="22" name="文本框 31"/>
            <p:cNvSpPr txBox="1"/>
            <p:nvPr/>
          </p:nvSpPr>
          <p:spPr>
            <a:xfrm>
              <a:off x="6327174" y="3001742"/>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tx1">
                      <a:lumMod val="65000"/>
                      <a:lumOff val="35000"/>
                    </a:schemeClr>
                  </a:solidFill>
                  <a:latin typeface="+mn-ea"/>
                  <a:cs typeface="+mn-ea"/>
                </a:rPr>
                <a:t>添加标题</a:t>
              </a:r>
              <a:endParaRPr lang="zh-CN" altLang="en-US" sz="1600" dirty="0">
                <a:solidFill>
                  <a:schemeClr val="tx1">
                    <a:lumMod val="65000"/>
                    <a:lumOff val="35000"/>
                  </a:schemeClr>
                </a:solidFill>
                <a:latin typeface="+mn-ea"/>
                <a:cs typeface="+mn-ea"/>
              </a:endParaRPr>
            </a:p>
          </p:txBody>
        </p:sp>
        <p:sp>
          <p:nvSpPr>
            <p:cNvPr id="23" name="文本框 32"/>
            <p:cNvSpPr txBox="1"/>
            <p:nvPr/>
          </p:nvSpPr>
          <p:spPr>
            <a:xfrm>
              <a:off x="6327173" y="3258780"/>
              <a:ext cx="4413851" cy="631369"/>
            </a:xfrm>
            <a:prstGeom prst="rect">
              <a:avLst/>
            </a:prstGeom>
            <a:noFill/>
          </p:spPr>
          <p:txBody>
            <a:bodyPr wrap="square" rtlCol="0">
              <a:spAutoFit/>
            </a:bodyPr>
            <a:lstStyle/>
            <a:p>
              <a:pPr algn="just">
                <a:lnSpc>
                  <a:spcPct val="130000"/>
                </a:lnSpc>
              </a:pPr>
              <a:r>
                <a:rPr lang="zh-CN" altLang="en-US" sz="1000" dirty="0">
                  <a:solidFill>
                    <a:schemeClr val="tx1">
                      <a:lumMod val="65000"/>
                      <a:lumOff val="35000"/>
                    </a:schemeClr>
                  </a:solidFill>
                  <a:latin typeface="+mn-ea"/>
                  <a:cs typeface="+mn-ea"/>
                </a:rPr>
                <a:t>单击添加文本单击添加文本单击添加文本单击添加文本单击添加文本单击添加文本单击添加文本</a:t>
              </a:r>
              <a:endParaRPr lang="en-US" altLang="zh-CN" sz="1000" dirty="0">
                <a:solidFill>
                  <a:schemeClr val="tx1">
                    <a:lumMod val="65000"/>
                    <a:lumOff val="35000"/>
                  </a:schemeClr>
                </a:solidFill>
                <a:latin typeface="+mn-ea"/>
                <a:cs typeface="+mn-ea"/>
              </a:endParaRPr>
            </a:p>
          </p:txBody>
        </p:sp>
      </p:grpSp>
      <p:grpSp>
        <p:nvGrpSpPr>
          <p:cNvPr id="24" name="组合 23"/>
          <p:cNvGrpSpPr/>
          <p:nvPr/>
        </p:nvGrpSpPr>
        <p:grpSpPr>
          <a:xfrm>
            <a:off x="5006028" y="2837832"/>
            <a:ext cx="3310388" cy="666307"/>
            <a:chOff x="6327173" y="4322384"/>
            <a:chExt cx="4413851" cy="888407"/>
          </a:xfrm>
        </p:grpSpPr>
        <p:sp>
          <p:nvSpPr>
            <p:cNvPr id="25" name="文本框 24"/>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tx1">
                      <a:lumMod val="65000"/>
                      <a:lumOff val="35000"/>
                    </a:schemeClr>
                  </a:solidFill>
                  <a:latin typeface="+mn-ea"/>
                  <a:cs typeface="+mn-ea"/>
                </a:rPr>
                <a:t>添加标题</a:t>
              </a:r>
              <a:endParaRPr lang="zh-CN" altLang="en-US" sz="1600" dirty="0">
                <a:solidFill>
                  <a:schemeClr val="tx1">
                    <a:lumMod val="65000"/>
                    <a:lumOff val="35000"/>
                  </a:schemeClr>
                </a:solidFill>
                <a:latin typeface="+mn-ea"/>
                <a:cs typeface="+mn-ea"/>
              </a:endParaRPr>
            </a:p>
          </p:txBody>
        </p:sp>
        <p:sp>
          <p:nvSpPr>
            <p:cNvPr id="26" name="文本框 25"/>
            <p:cNvSpPr txBox="1"/>
            <p:nvPr/>
          </p:nvSpPr>
          <p:spPr>
            <a:xfrm>
              <a:off x="6327173" y="4579422"/>
              <a:ext cx="4413851" cy="631369"/>
            </a:xfrm>
            <a:prstGeom prst="rect">
              <a:avLst/>
            </a:prstGeom>
            <a:noFill/>
          </p:spPr>
          <p:txBody>
            <a:bodyPr wrap="square" rtlCol="0">
              <a:spAutoFit/>
            </a:bodyPr>
            <a:lstStyle/>
            <a:p>
              <a:pPr algn="just">
                <a:lnSpc>
                  <a:spcPct val="130000"/>
                </a:lnSpc>
              </a:pPr>
              <a:r>
                <a:rPr lang="zh-CN" altLang="en-US" sz="1000" dirty="0">
                  <a:solidFill>
                    <a:schemeClr val="tx1">
                      <a:lumMod val="65000"/>
                      <a:lumOff val="35000"/>
                    </a:schemeClr>
                  </a:solidFill>
                  <a:latin typeface="+mn-ea"/>
                  <a:cs typeface="+mn-ea"/>
                </a:rPr>
                <a:t>单击添加文本单击添加文本单击添加文本单击添加文本单击添加文本单击添加文本单击添加文本</a:t>
              </a:r>
              <a:endParaRPr lang="en-US" altLang="zh-CN" sz="1000" dirty="0">
                <a:solidFill>
                  <a:schemeClr val="tx1">
                    <a:lumMod val="65000"/>
                    <a:lumOff val="35000"/>
                  </a:schemeClr>
                </a:solidFill>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childTnLst>
                          </p:cTn>
                        </p:par>
                        <p:par>
                          <p:cTn id="11" fill="hold">
                            <p:stCondLst>
                              <p:cond delay="1350"/>
                            </p:stCondLst>
                            <p:childTnLst>
                              <p:par>
                                <p:cTn id="12" presetID="53" presetClass="entr" presetSubtype="52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5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anim calcmode="lin" valueType="num">
                                      <p:cBhvr>
                                        <p:cTn id="24" dur="500" fill="hold"/>
                                        <p:tgtEl>
                                          <p:spTgt spid="9"/>
                                        </p:tgtEl>
                                        <p:attrNameLst>
                                          <p:attrName>ppt_x</p:attrName>
                                        </p:attrNameLst>
                                      </p:cBhvr>
                                      <p:tavLst>
                                        <p:tav tm="0">
                                          <p:val>
                                            <p:fltVal val="0.5"/>
                                          </p:val>
                                        </p:tav>
                                        <p:tav tm="100000">
                                          <p:val>
                                            <p:strVal val="#ppt_x"/>
                                          </p:val>
                                        </p:tav>
                                      </p:tavLst>
                                    </p:anim>
                                    <p:anim calcmode="lin" valueType="num">
                                      <p:cBhvr>
                                        <p:cTn id="25" dur="500" fill="hold"/>
                                        <p:tgtEl>
                                          <p:spTgt spid="9"/>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50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fltVal val="0.5"/>
                                          </p:val>
                                        </p:tav>
                                        <p:tav tm="100000">
                                          <p:val>
                                            <p:strVal val="#ppt_x"/>
                                          </p:val>
                                        </p:tav>
                                      </p:tavLst>
                                    </p:anim>
                                    <p:anim calcmode="lin" valueType="num">
                                      <p:cBhvr>
                                        <p:cTn id="32" dur="500" fill="hold"/>
                                        <p:tgtEl>
                                          <p:spTgt spid="15"/>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75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anim calcmode="lin" valueType="num">
                                      <p:cBhvr>
                                        <p:cTn id="38" dur="500" fill="hold"/>
                                        <p:tgtEl>
                                          <p:spTgt spid="12"/>
                                        </p:tgtEl>
                                        <p:attrNameLst>
                                          <p:attrName>ppt_x</p:attrName>
                                        </p:attrNameLst>
                                      </p:cBhvr>
                                      <p:tavLst>
                                        <p:tav tm="0">
                                          <p:val>
                                            <p:fltVal val="0.5"/>
                                          </p:val>
                                        </p:tav>
                                        <p:tav tm="100000">
                                          <p:val>
                                            <p:strVal val="#ppt_x"/>
                                          </p:val>
                                        </p:tav>
                                      </p:tavLst>
                                    </p:anim>
                                    <p:anim calcmode="lin" valueType="num">
                                      <p:cBhvr>
                                        <p:cTn id="39" dur="500" fill="hold"/>
                                        <p:tgtEl>
                                          <p:spTgt spid="12"/>
                                        </p:tgtEl>
                                        <p:attrNameLst>
                                          <p:attrName>ppt_y</p:attrName>
                                        </p:attrNameLst>
                                      </p:cBhvr>
                                      <p:tavLst>
                                        <p:tav tm="0">
                                          <p:val>
                                            <p:fltVal val="0.5"/>
                                          </p:val>
                                        </p:tav>
                                        <p:tav tm="100000">
                                          <p:val>
                                            <p:strVal val="#ppt_y"/>
                                          </p:val>
                                        </p:tav>
                                      </p:tavLst>
                                    </p:anim>
                                  </p:childTnLst>
                                </p:cTn>
                              </p:par>
                            </p:childTnLst>
                          </p:cTn>
                        </p:par>
                        <p:par>
                          <p:cTn id="40" fill="hold">
                            <p:stCondLst>
                              <p:cond delay="1850"/>
                            </p:stCondLst>
                            <p:childTnLst>
                              <p:par>
                                <p:cTn id="41" presetID="37"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anim calcmode="lin" valueType="num">
                                      <p:cBhvr>
                                        <p:cTn id="44" dur="500" fill="hold"/>
                                        <p:tgtEl>
                                          <p:spTgt spid="3"/>
                                        </p:tgtEl>
                                        <p:attrNameLst>
                                          <p:attrName>ppt_x</p:attrName>
                                        </p:attrNameLst>
                                      </p:cBhvr>
                                      <p:tavLst>
                                        <p:tav tm="0">
                                          <p:val>
                                            <p:strVal val="#ppt_x"/>
                                          </p:val>
                                        </p:tav>
                                        <p:tav tm="100000">
                                          <p:val>
                                            <p:strVal val="#ppt_x"/>
                                          </p:val>
                                        </p:tav>
                                      </p:tavLst>
                                    </p:anim>
                                    <p:anim calcmode="lin" valueType="num">
                                      <p:cBhvr>
                                        <p:cTn id="45" dur="450" decel="100000" fill="hold"/>
                                        <p:tgtEl>
                                          <p:spTgt spid="3"/>
                                        </p:tgtEl>
                                        <p:attrNameLst>
                                          <p:attrName>ppt_y</p:attrName>
                                        </p:attrNameLst>
                                      </p:cBhvr>
                                      <p:tavLst>
                                        <p:tav tm="0">
                                          <p:val>
                                            <p:strVal val="#ppt_y+1"/>
                                          </p:val>
                                        </p:tav>
                                        <p:tav tm="100000">
                                          <p:val>
                                            <p:strVal val="#ppt_y-.03"/>
                                          </p:val>
                                        </p:tav>
                                      </p:tavLst>
                                    </p:anim>
                                    <p:anim calcmode="lin" valueType="num">
                                      <p:cBhvr>
                                        <p:cTn id="46" dur="50" accel="100000" fill="hold">
                                          <p:stCondLst>
                                            <p:cond delay="450"/>
                                          </p:stCondLst>
                                        </p:cTn>
                                        <p:tgtEl>
                                          <p:spTgt spid="3"/>
                                        </p:tgtEl>
                                        <p:attrNameLst>
                                          <p:attrName>ppt_y</p:attrName>
                                        </p:attrNameLst>
                                      </p:cBhvr>
                                      <p:tavLst>
                                        <p:tav tm="0">
                                          <p:val>
                                            <p:strVal val="#ppt_y-.03"/>
                                          </p:val>
                                        </p:tav>
                                        <p:tav tm="100000">
                                          <p:val>
                                            <p:strVal val="#ppt_y"/>
                                          </p:val>
                                        </p:tav>
                                      </p:tavLst>
                                    </p:anim>
                                  </p:childTnLst>
                                </p:cTn>
                              </p:par>
                              <p:par>
                                <p:cTn id="47" presetID="37" presetClass="entr" presetSubtype="0" fill="hold" nodeType="withEffect">
                                  <p:stCondLst>
                                    <p:cond delay="25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anim calcmode="lin" valueType="num">
                                      <p:cBhvr>
                                        <p:cTn id="50" dur="500" fill="hold"/>
                                        <p:tgtEl>
                                          <p:spTgt spid="21"/>
                                        </p:tgtEl>
                                        <p:attrNameLst>
                                          <p:attrName>ppt_x</p:attrName>
                                        </p:attrNameLst>
                                      </p:cBhvr>
                                      <p:tavLst>
                                        <p:tav tm="0">
                                          <p:val>
                                            <p:strVal val="#ppt_x"/>
                                          </p:val>
                                        </p:tav>
                                        <p:tav tm="100000">
                                          <p:val>
                                            <p:strVal val="#ppt_x"/>
                                          </p:val>
                                        </p:tav>
                                      </p:tavLst>
                                    </p:anim>
                                    <p:anim calcmode="lin" valueType="num">
                                      <p:cBhvr>
                                        <p:cTn id="51" dur="450" decel="100000" fill="hold"/>
                                        <p:tgtEl>
                                          <p:spTgt spid="21"/>
                                        </p:tgtEl>
                                        <p:attrNameLst>
                                          <p:attrName>ppt_y</p:attrName>
                                        </p:attrNameLst>
                                      </p:cBhvr>
                                      <p:tavLst>
                                        <p:tav tm="0">
                                          <p:val>
                                            <p:strVal val="#ppt_y+1"/>
                                          </p:val>
                                        </p:tav>
                                        <p:tav tm="100000">
                                          <p:val>
                                            <p:strVal val="#ppt_y-.03"/>
                                          </p:val>
                                        </p:tav>
                                      </p:tavLst>
                                    </p:anim>
                                    <p:anim calcmode="lin" valueType="num">
                                      <p:cBhvr>
                                        <p:cTn id="52" dur="50" accel="100000" fill="hold">
                                          <p:stCondLst>
                                            <p:cond delay="450"/>
                                          </p:stCondLst>
                                        </p:cTn>
                                        <p:tgtEl>
                                          <p:spTgt spid="21"/>
                                        </p:tgtEl>
                                        <p:attrNameLst>
                                          <p:attrName>ppt_y</p:attrName>
                                        </p:attrNameLst>
                                      </p:cBhvr>
                                      <p:tavLst>
                                        <p:tav tm="0">
                                          <p:val>
                                            <p:strVal val="#ppt_y-.03"/>
                                          </p:val>
                                        </p:tav>
                                        <p:tav tm="100000">
                                          <p:val>
                                            <p:strVal val="#ppt_y"/>
                                          </p:val>
                                        </p:tav>
                                      </p:tavLst>
                                    </p:anim>
                                  </p:childTnLst>
                                </p:cTn>
                              </p:par>
                              <p:par>
                                <p:cTn id="53" presetID="37" presetClass="entr" presetSubtype="0" fill="hold" nodeType="withEffect">
                                  <p:stCondLst>
                                    <p:cond delay="50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anim calcmode="lin" valueType="num">
                                      <p:cBhvr>
                                        <p:cTn id="56" dur="500" fill="hold"/>
                                        <p:tgtEl>
                                          <p:spTgt spid="24"/>
                                        </p:tgtEl>
                                        <p:attrNameLst>
                                          <p:attrName>ppt_x</p:attrName>
                                        </p:attrNameLst>
                                      </p:cBhvr>
                                      <p:tavLst>
                                        <p:tav tm="0">
                                          <p:val>
                                            <p:strVal val="#ppt_x"/>
                                          </p:val>
                                        </p:tav>
                                        <p:tav tm="100000">
                                          <p:val>
                                            <p:strVal val="#ppt_x"/>
                                          </p:val>
                                        </p:tav>
                                      </p:tavLst>
                                    </p:anim>
                                    <p:anim calcmode="lin" valueType="num">
                                      <p:cBhvr>
                                        <p:cTn id="57" dur="450" decel="100000" fill="hold"/>
                                        <p:tgtEl>
                                          <p:spTgt spid="24"/>
                                        </p:tgtEl>
                                        <p:attrNameLst>
                                          <p:attrName>ppt_y</p:attrName>
                                        </p:attrNameLst>
                                      </p:cBhvr>
                                      <p:tavLst>
                                        <p:tav tm="0">
                                          <p:val>
                                            <p:strVal val="#ppt_y+1"/>
                                          </p:val>
                                        </p:tav>
                                        <p:tav tm="100000">
                                          <p:val>
                                            <p:strVal val="#ppt_y-.03"/>
                                          </p:val>
                                        </p:tav>
                                      </p:tavLst>
                                    </p:anim>
                                    <p:anim calcmode="lin" valueType="num">
                                      <p:cBhvr>
                                        <p:cTn id="58" dur="50" accel="100000" fill="hold">
                                          <p:stCondLst>
                                            <p:cond delay="450"/>
                                          </p:stCondLst>
                                        </p:cTn>
                                        <p:tgtEl>
                                          <p:spTgt spid="24"/>
                                        </p:tgtEl>
                                        <p:attrNameLst>
                                          <p:attrName>ppt_y</p:attrName>
                                        </p:attrNameLst>
                                      </p:cBhvr>
                                      <p:tavLst>
                                        <p:tav tm="0">
                                          <p:val>
                                            <p:strVal val="#ppt_y-.03"/>
                                          </p:val>
                                        </p:tav>
                                        <p:tav tm="100000">
                                          <p:val>
                                            <p:strVal val="#ppt_y"/>
                                          </p:val>
                                        </p:tav>
                                      </p:tavLst>
                                    </p:anim>
                                  </p:childTnLst>
                                </p:cTn>
                              </p:par>
                              <p:par>
                                <p:cTn id="59" presetID="37" presetClass="entr" presetSubtype="0" fill="hold" nodeType="withEffect">
                                  <p:stCondLst>
                                    <p:cond delay="75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anim calcmode="lin" valueType="num">
                                      <p:cBhvr>
                                        <p:cTn id="62" dur="500" fill="hold"/>
                                        <p:tgtEl>
                                          <p:spTgt spid="18"/>
                                        </p:tgtEl>
                                        <p:attrNameLst>
                                          <p:attrName>ppt_x</p:attrName>
                                        </p:attrNameLst>
                                      </p:cBhvr>
                                      <p:tavLst>
                                        <p:tav tm="0">
                                          <p:val>
                                            <p:strVal val="#ppt_x"/>
                                          </p:val>
                                        </p:tav>
                                        <p:tav tm="100000">
                                          <p:val>
                                            <p:strVal val="#ppt_x"/>
                                          </p:val>
                                        </p:tav>
                                      </p:tavLst>
                                    </p:anim>
                                    <p:anim calcmode="lin" valueType="num">
                                      <p:cBhvr>
                                        <p:cTn id="63" dur="450" decel="100000" fill="hold"/>
                                        <p:tgtEl>
                                          <p:spTgt spid="18"/>
                                        </p:tgtEl>
                                        <p:attrNameLst>
                                          <p:attrName>ppt_y</p:attrName>
                                        </p:attrNameLst>
                                      </p:cBhvr>
                                      <p:tavLst>
                                        <p:tav tm="0">
                                          <p:val>
                                            <p:strVal val="#ppt_y+1"/>
                                          </p:val>
                                        </p:tav>
                                        <p:tav tm="100000">
                                          <p:val>
                                            <p:strVal val="#ppt_y-.03"/>
                                          </p:val>
                                        </p:tav>
                                      </p:tavLst>
                                    </p:anim>
                                    <p:anim calcmode="lin" valueType="num">
                                      <p:cBhvr>
                                        <p:cTn id="64" dur="50" accel="100000" fill="hold">
                                          <p:stCondLst>
                                            <p:cond delay="45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2681790" y="267494"/>
            <a:ext cx="3780420" cy="346249"/>
          </a:xfrm>
          <a:prstGeom prst="rect">
            <a:avLst/>
          </a:prstGeom>
          <a:noFill/>
        </p:spPr>
        <p:txBody>
          <a:bodyPr wrap="square" lIns="68580" tIns="34290" rIns="68580" bIns="34290" rtlCol="0">
            <a:spAutoFit/>
          </a:bodyPr>
          <a:lstStyle/>
          <a:p>
            <a:pPr algn="ctr"/>
            <a:r>
              <a:rPr lang="zh-CN" altLang="en-US" dirty="0" smtClean="0">
                <a:latin typeface="+mn-ea"/>
                <a:cs typeface="+mn-ea"/>
              </a:rPr>
              <a:t>标题文字内容 </a:t>
            </a:r>
            <a:r>
              <a:rPr lang="en-US" altLang="zh-CN" sz="1400" dirty="0" smtClean="0">
                <a:latin typeface="+mn-ea"/>
                <a:cs typeface="+mn-ea"/>
              </a:rPr>
              <a:t>Add content</a:t>
            </a:r>
            <a:endParaRPr lang="zh-CN" altLang="en-US" sz="1400" dirty="0">
              <a:latin typeface="+mn-ea"/>
              <a:cs typeface="+mn-ea"/>
            </a:endParaRPr>
          </a:p>
        </p:txBody>
      </p:sp>
      <p:sp>
        <p:nvSpPr>
          <p:cNvPr id="3" name="文本框 15"/>
          <p:cNvSpPr txBox="1"/>
          <p:nvPr/>
        </p:nvSpPr>
        <p:spPr>
          <a:xfrm>
            <a:off x="2780149" y="1165562"/>
            <a:ext cx="4450718" cy="761745"/>
          </a:xfrm>
          <a:prstGeom prst="rect">
            <a:avLst/>
          </a:prstGeom>
          <a:noFill/>
        </p:spPr>
        <p:txBody>
          <a:bodyPr wrap="square" lIns="68579" tIns="34289" rIns="68579" bIns="34289" rtlCol="0">
            <a:spAutoFit/>
          </a:bodyPr>
          <a:lstStyle/>
          <a:p>
            <a:pPr>
              <a:lnSpc>
                <a:spcPct val="125000"/>
              </a:lnSpc>
            </a:pPr>
            <a:r>
              <a:rPr lang="zh-CN" altLang="en-US" sz="1200" dirty="0">
                <a:solidFill>
                  <a:schemeClr val="tx1">
                    <a:lumMod val="65000"/>
                    <a:lumOff val="35000"/>
                  </a:schemeClr>
                </a:solidFill>
                <a:latin typeface="微软雅黑" panose="020B0503020204020204" pitchFamily="34" charset="-122"/>
                <a:cs typeface="+mn-ea"/>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tx1">
                  <a:lumMod val="65000"/>
                  <a:lumOff val="35000"/>
                </a:schemeClr>
              </a:solidFill>
              <a:latin typeface="微软雅黑" panose="020B0503020204020204" pitchFamily="34" charset="-122"/>
              <a:cs typeface="+mn-ea"/>
            </a:endParaRPr>
          </a:p>
        </p:txBody>
      </p:sp>
      <p:sp>
        <p:nvSpPr>
          <p:cNvPr id="4" name="文本框 18"/>
          <p:cNvSpPr txBox="1"/>
          <p:nvPr/>
        </p:nvSpPr>
        <p:spPr>
          <a:xfrm>
            <a:off x="1874696" y="3226809"/>
            <a:ext cx="4538656" cy="623246"/>
          </a:xfrm>
          <a:prstGeom prst="rect">
            <a:avLst/>
          </a:prstGeom>
          <a:noFill/>
        </p:spPr>
        <p:txBody>
          <a:bodyPr wrap="square" lIns="68579" tIns="34289" rIns="68579" bIns="34289" rtlCol="0">
            <a:spAutoFit/>
          </a:bodyPr>
          <a:lstStyle/>
          <a:p>
            <a:r>
              <a:rPr lang="zh-CN" altLang="en-US" sz="1200" dirty="0">
                <a:solidFill>
                  <a:schemeClr val="tx1">
                    <a:lumMod val="65000"/>
                    <a:lumOff val="35000"/>
                  </a:schemeClr>
                </a:solidFill>
                <a:latin typeface="微软雅黑" panose="020B0503020204020204" pitchFamily="34" charset="-122"/>
                <a:cs typeface="+mn-ea"/>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tx1">
                  <a:lumMod val="65000"/>
                  <a:lumOff val="35000"/>
                </a:schemeClr>
              </a:solidFill>
              <a:latin typeface="微软雅黑" panose="020B0503020204020204" pitchFamily="34" charset="-122"/>
              <a:cs typeface="+mn-ea"/>
            </a:endParaRPr>
          </a:p>
        </p:txBody>
      </p:sp>
      <p:sp>
        <p:nvSpPr>
          <p:cNvPr id="5" name="矩形 4"/>
          <p:cNvSpPr/>
          <p:nvPr/>
        </p:nvSpPr>
        <p:spPr>
          <a:xfrm rot="20926619">
            <a:off x="1462976" y="2273984"/>
            <a:ext cx="6182916" cy="2939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b="1">
              <a:solidFill>
                <a:schemeClr val="tx1">
                  <a:lumMod val="65000"/>
                  <a:lumOff val="35000"/>
                </a:schemeClr>
              </a:solidFill>
              <a:latin typeface="Arial" panose="020B0604020202020204" pitchFamily="34" charset="0"/>
              <a:cs typeface="+mn-ea"/>
            </a:endParaRPr>
          </a:p>
        </p:txBody>
      </p:sp>
      <p:grpSp>
        <p:nvGrpSpPr>
          <p:cNvPr id="6" name="组合 5"/>
          <p:cNvGrpSpPr/>
          <p:nvPr/>
        </p:nvGrpSpPr>
        <p:grpSpPr>
          <a:xfrm>
            <a:off x="1447699" y="1100979"/>
            <a:ext cx="1230086" cy="1091735"/>
            <a:chOff x="411429" y="2379138"/>
            <a:chExt cx="1640114" cy="1455646"/>
          </a:xfrm>
          <a:solidFill>
            <a:schemeClr val="tx1"/>
          </a:solidFill>
        </p:grpSpPr>
        <p:sp>
          <p:nvSpPr>
            <p:cNvPr id="7" name="下箭头 6"/>
            <p:cNvSpPr/>
            <p:nvPr/>
          </p:nvSpPr>
          <p:spPr>
            <a:xfrm>
              <a:off x="411429" y="2379138"/>
              <a:ext cx="1640114" cy="1455646"/>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lang="zh-CN" altLang="en-US" sz="1500" dirty="0">
                <a:solidFill>
                  <a:schemeClr val="bg2"/>
                </a:solidFill>
                <a:latin typeface="+mn-ea"/>
                <a:cs typeface="+mn-ea"/>
              </a:endParaRPr>
            </a:p>
          </p:txBody>
        </p:sp>
        <p:sp>
          <p:nvSpPr>
            <p:cNvPr id="8" name="文本框 4"/>
            <p:cNvSpPr txBox="1"/>
            <p:nvPr/>
          </p:nvSpPr>
          <p:spPr>
            <a:xfrm>
              <a:off x="923817" y="2392494"/>
              <a:ext cx="553997" cy="1254762"/>
            </a:xfrm>
            <a:prstGeom prst="rect">
              <a:avLst/>
            </a:prstGeom>
            <a:noFill/>
          </p:spPr>
          <p:txBody>
            <a:bodyPr vert="eaVert" wrap="square" rtlCol="0">
              <a:spAutoFit/>
            </a:bodyPr>
            <a:lstStyle/>
            <a:p>
              <a:pPr algn="ctr"/>
              <a:r>
                <a:rPr lang="zh-CN" altLang="en-US" sz="1500" dirty="0">
                  <a:solidFill>
                    <a:schemeClr val="bg2"/>
                  </a:solidFill>
                  <a:latin typeface="+mn-ea"/>
                  <a:cs typeface="+mn-ea"/>
                </a:rPr>
                <a:t>添加标题</a:t>
              </a:r>
              <a:endParaRPr lang="zh-CN" altLang="en-US" sz="1500" dirty="0">
                <a:solidFill>
                  <a:schemeClr val="bg2"/>
                </a:solidFill>
                <a:latin typeface="+mn-ea"/>
                <a:cs typeface="+mn-ea"/>
              </a:endParaRPr>
            </a:p>
          </p:txBody>
        </p:sp>
      </p:grpSp>
      <p:grpSp>
        <p:nvGrpSpPr>
          <p:cNvPr id="9" name="组合 8"/>
          <p:cNvGrpSpPr/>
          <p:nvPr/>
        </p:nvGrpSpPr>
        <p:grpSpPr>
          <a:xfrm>
            <a:off x="6431086" y="2685507"/>
            <a:ext cx="1230086" cy="1091736"/>
            <a:chOff x="7055945" y="4194060"/>
            <a:chExt cx="1640114" cy="1455648"/>
          </a:xfrm>
        </p:grpSpPr>
        <p:sp>
          <p:nvSpPr>
            <p:cNvPr id="10" name="下箭头 9"/>
            <p:cNvSpPr/>
            <p:nvPr/>
          </p:nvSpPr>
          <p:spPr>
            <a:xfrm flipV="1">
              <a:off x="7055945" y="4194060"/>
              <a:ext cx="1640114" cy="1455648"/>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zh-CN" altLang="en-US" sz="1500" dirty="0">
                <a:solidFill>
                  <a:schemeClr val="bg2"/>
                </a:solidFill>
                <a:latin typeface="+mn-ea"/>
                <a:cs typeface="+mn-ea"/>
              </a:endParaRPr>
            </a:p>
          </p:txBody>
        </p:sp>
        <p:sp>
          <p:nvSpPr>
            <p:cNvPr id="11" name="文本框 22"/>
            <p:cNvSpPr txBox="1"/>
            <p:nvPr/>
          </p:nvSpPr>
          <p:spPr>
            <a:xfrm>
              <a:off x="7568325" y="4371789"/>
              <a:ext cx="553997" cy="1254763"/>
            </a:xfrm>
            <a:prstGeom prst="rect">
              <a:avLst/>
            </a:prstGeom>
            <a:noFill/>
          </p:spPr>
          <p:txBody>
            <a:bodyPr vert="eaVert" wrap="square" rtlCol="0">
              <a:spAutoFit/>
            </a:bodyPr>
            <a:lstStyle/>
            <a:p>
              <a:pPr algn="ctr"/>
              <a:r>
                <a:rPr lang="zh-CN" altLang="en-US" sz="1500" dirty="0">
                  <a:solidFill>
                    <a:schemeClr val="bg2"/>
                  </a:solidFill>
                  <a:latin typeface="+mn-ea"/>
                  <a:cs typeface="+mn-ea"/>
                </a:rPr>
                <a:t>添加标题</a:t>
              </a:r>
              <a:endParaRPr lang="zh-CN" altLang="en-US" sz="1500" dirty="0">
                <a:solidFill>
                  <a:schemeClr val="bg2"/>
                </a:solidFill>
                <a:latin typeface="+mn-ea"/>
                <a:cs typeface="+mn-ea"/>
              </a:endParaRPr>
            </a:p>
          </p:txBody>
        </p:sp>
      </p:grpSp>
      <p:sp>
        <p:nvSpPr>
          <p:cNvPr id="12" name="等腰三角形 11"/>
          <p:cNvSpPr/>
          <p:nvPr/>
        </p:nvSpPr>
        <p:spPr>
          <a:xfrm>
            <a:off x="4241554" y="2557135"/>
            <a:ext cx="653144" cy="56305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b="1">
              <a:solidFill>
                <a:schemeClr val="tx1">
                  <a:lumMod val="65000"/>
                  <a:lumOff val="35000"/>
                </a:schemeClr>
              </a:solidFill>
              <a:latin typeface="Arial" panose="020B0604020202020204" pitchFamily="34" charset="0"/>
              <a:cs typeface="+mn-ea"/>
            </a:endParaRPr>
          </a:p>
        </p:txBody>
      </p:sp>
      <p:sp>
        <p:nvSpPr>
          <p:cNvPr id="13" name="文本框 19"/>
          <p:cNvSpPr txBox="1"/>
          <p:nvPr/>
        </p:nvSpPr>
        <p:spPr>
          <a:xfrm>
            <a:off x="798841" y="4171996"/>
            <a:ext cx="7536264" cy="510394"/>
          </a:xfrm>
          <a:prstGeom prst="rect">
            <a:avLst/>
          </a:prstGeom>
          <a:noFill/>
        </p:spPr>
        <p:txBody>
          <a:bodyPr wrap="square" lIns="68579" tIns="34289" rIns="68579" bIns="34289" rtlCol="0">
            <a:spAutoFit/>
          </a:bodyPr>
          <a:lstStyle/>
          <a:p>
            <a:pPr algn="ctr">
              <a:lnSpc>
                <a:spcPct val="125000"/>
              </a:lnSpc>
            </a:pPr>
            <a:r>
              <a:rPr lang="zh-CN" altLang="en-US" sz="1200" dirty="0">
                <a:solidFill>
                  <a:schemeClr val="tx1">
                    <a:lumMod val="65000"/>
                    <a:lumOff val="35000"/>
                  </a:schemeClr>
                </a:solidFill>
                <a:latin typeface="微软雅黑" panose="020B0503020204020204" pitchFamily="34" charset="-122"/>
                <a:cs typeface="+mn-ea"/>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tx1">
                  <a:lumMod val="65000"/>
                  <a:lumOff val="35000"/>
                </a:schemeClr>
              </a:solidFill>
              <a:latin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childTnLst>
                          </p:cTn>
                        </p:par>
                        <p:par>
                          <p:cTn id="11" fill="hold">
                            <p:stCondLst>
                              <p:cond delay="1350"/>
                            </p:stCondLst>
                            <p:childTnLst>
                              <p:par>
                                <p:cTn id="12" presetID="42" presetClass="entr" presetSubtype="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anim calcmode="lin" valueType="num">
                                      <p:cBhvr>
                                        <p:cTn id="15" dur="500" fill="hold"/>
                                        <p:tgtEl>
                                          <p:spTgt spid="12"/>
                                        </p:tgtEl>
                                        <p:attrNameLst>
                                          <p:attrName>ppt_x</p:attrName>
                                        </p:attrNameLst>
                                      </p:cBhvr>
                                      <p:tavLst>
                                        <p:tav tm="0">
                                          <p:val>
                                            <p:strVal val="#ppt_x"/>
                                          </p:val>
                                        </p:tav>
                                        <p:tav tm="100000">
                                          <p:val>
                                            <p:strVal val="#ppt_x"/>
                                          </p:val>
                                        </p:tav>
                                      </p:tavLst>
                                    </p:anim>
                                    <p:anim calcmode="lin" valueType="num">
                                      <p:cBhvr>
                                        <p:cTn id="16" dur="500" fill="hold"/>
                                        <p:tgtEl>
                                          <p:spTgt spid="12"/>
                                        </p:tgtEl>
                                        <p:attrNameLst>
                                          <p:attrName>ppt_y</p:attrName>
                                        </p:attrNameLst>
                                      </p:cBhvr>
                                      <p:tavLst>
                                        <p:tav tm="0">
                                          <p:val>
                                            <p:strVal val="#ppt_y+.1"/>
                                          </p:val>
                                        </p:tav>
                                        <p:tav tm="100000">
                                          <p:val>
                                            <p:strVal val="#ppt_y"/>
                                          </p:val>
                                        </p:tav>
                                      </p:tavLst>
                                    </p:anim>
                                  </p:childTnLst>
                                </p:cTn>
                              </p:par>
                              <p:par>
                                <p:cTn id="17" presetID="49" presetClass="entr" presetSubtype="0" decel="10000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 calcmode="lin" valueType="num">
                                      <p:cBhvr>
                                        <p:cTn id="21" dur="500" fill="hold"/>
                                        <p:tgtEl>
                                          <p:spTgt spid="5"/>
                                        </p:tgtEl>
                                        <p:attrNameLst>
                                          <p:attrName>style.rotation</p:attrName>
                                        </p:attrNameLst>
                                      </p:cBhvr>
                                      <p:tavLst>
                                        <p:tav tm="0">
                                          <p:val>
                                            <p:fltVal val="360"/>
                                          </p:val>
                                        </p:tav>
                                        <p:tav tm="100000">
                                          <p:val>
                                            <p:fltVal val="0"/>
                                          </p:val>
                                        </p:tav>
                                      </p:tavLst>
                                    </p:anim>
                                    <p:animEffect transition="in" filter="fade">
                                      <p:cBhvr>
                                        <p:cTn id="22" dur="500"/>
                                        <p:tgtEl>
                                          <p:spTgt spid="5"/>
                                        </p:tgtEl>
                                      </p:cBhvr>
                                    </p:animEffect>
                                  </p:childTnLst>
                                </p:cTn>
                              </p:par>
                            </p:childTnLst>
                          </p:cTn>
                        </p:par>
                        <p:par>
                          <p:cTn id="23" fill="hold">
                            <p:stCondLst>
                              <p:cond delay="1850"/>
                            </p:stCondLst>
                            <p:childTnLst>
                              <p:par>
                                <p:cTn id="24" presetID="12" presetClass="entr" presetSubtype="1"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p:tgtEl>
                                          <p:spTgt spid="6"/>
                                        </p:tgtEl>
                                        <p:attrNameLst>
                                          <p:attrName>ppt_y</p:attrName>
                                        </p:attrNameLst>
                                      </p:cBhvr>
                                      <p:tavLst>
                                        <p:tav tm="0">
                                          <p:val>
                                            <p:strVal val="#ppt_y-#ppt_h*1.125000"/>
                                          </p:val>
                                        </p:tav>
                                        <p:tav tm="100000">
                                          <p:val>
                                            <p:strVal val="#ppt_y"/>
                                          </p:val>
                                        </p:tav>
                                      </p:tavLst>
                                    </p:anim>
                                    <p:animEffect transition="in" filter="wipe(down)">
                                      <p:cBhvr>
                                        <p:cTn id="27" dur="500"/>
                                        <p:tgtEl>
                                          <p:spTgt spid="6"/>
                                        </p:tgtEl>
                                      </p:cBhvr>
                                    </p:animEffect>
                                  </p:childTnLst>
                                </p:cTn>
                              </p:par>
                              <p:par>
                                <p:cTn id="28" presetID="12" presetClass="entr" presetSubtype="4"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p:tgtEl>
                                          <p:spTgt spid="9"/>
                                        </p:tgtEl>
                                        <p:attrNameLst>
                                          <p:attrName>ppt_y</p:attrName>
                                        </p:attrNameLst>
                                      </p:cBhvr>
                                      <p:tavLst>
                                        <p:tav tm="0">
                                          <p:val>
                                            <p:strVal val="#ppt_y+#ppt_h*1.125000"/>
                                          </p:val>
                                        </p:tav>
                                        <p:tav tm="100000">
                                          <p:val>
                                            <p:strVal val="#ppt_y"/>
                                          </p:val>
                                        </p:tav>
                                      </p:tavLst>
                                    </p:anim>
                                    <p:animEffect transition="in" filter="wipe(up)">
                                      <p:cBhvr>
                                        <p:cTn id="31" dur="500"/>
                                        <p:tgtEl>
                                          <p:spTgt spid="9"/>
                                        </p:tgtEl>
                                      </p:cBhvr>
                                    </p:animEffect>
                                  </p:childTnLst>
                                </p:cTn>
                              </p:par>
                            </p:childTnLst>
                          </p:cTn>
                        </p:par>
                        <p:par>
                          <p:cTn id="32" fill="hold">
                            <p:stCondLst>
                              <p:cond delay="2350"/>
                            </p:stCondLst>
                            <p:childTnLst>
                              <p:par>
                                <p:cTn id="33" presetID="22" presetClass="entr" presetSubtype="8"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par>
                          <p:cTn id="36" fill="hold">
                            <p:stCondLst>
                              <p:cond delay="2850"/>
                            </p:stCondLst>
                            <p:childTnLst>
                              <p:par>
                                <p:cTn id="37" presetID="22" presetClass="entr" presetSubtype="2"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right)">
                                      <p:cBhvr>
                                        <p:cTn id="39" dur="500"/>
                                        <p:tgtEl>
                                          <p:spTgt spid="4"/>
                                        </p:tgtEl>
                                      </p:cBhvr>
                                    </p:animEffect>
                                  </p:childTnLst>
                                </p:cTn>
                              </p:par>
                            </p:childTnLst>
                          </p:cTn>
                        </p:par>
                        <p:par>
                          <p:cTn id="40" fill="hold">
                            <p:stCondLst>
                              <p:cond delay="3350"/>
                            </p:stCondLst>
                            <p:childTnLst>
                              <p:par>
                                <p:cTn id="41" presetID="42"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anim calcmode="lin" valueType="num">
                                      <p:cBhvr>
                                        <p:cTn id="44" dur="500" fill="hold"/>
                                        <p:tgtEl>
                                          <p:spTgt spid="13"/>
                                        </p:tgtEl>
                                        <p:attrNameLst>
                                          <p:attrName>ppt_x</p:attrName>
                                        </p:attrNameLst>
                                      </p:cBhvr>
                                      <p:tavLst>
                                        <p:tav tm="0">
                                          <p:val>
                                            <p:strVal val="#ppt_x"/>
                                          </p:val>
                                        </p:tav>
                                        <p:tav tm="100000">
                                          <p:val>
                                            <p:strVal val="#ppt_x"/>
                                          </p:val>
                                        </p:tav>
                                      </p:tavLst>
                                    </p:anim>
                                    <p:anim calcmode="lin" valueType="num">
                                      <p:cBhvr>
                                        <p:cTn id="45"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 grpId="0"/>
      <p:bldP spid="4" grpId="0"/>
      <p:bldP spid="5" grpId="0" animBg="1"/>
      <p:bldP spid="12" grpId="0" animBg="1"/>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2681790" y="267494"/>
            <a:ext cx="3780420" cy="346249"/>
          </a:xfrm>
          <a:prstGeom prst="rect">
            <a:avLst/>
          </a:prstGeom>
          <a:noFill/>
        </p:spPr>
        <p:txBody>
          <a:bodyPr wrap="square" lIns="68580" tIns="34290" rIns="68580" bIns="34290" rtlCol="0">
            <a:spAutoFit/>
          </a:bodyPr>
          <a:lstStyle/>
          <a:p>
            <a:pPr algn="ctr"/>
            <a:r>
              <a:rPr lang="zh-CN" altLang="en-US" dirty="0" smtClean="0">
                <a:latin typeface="+mn-ea"/>
                <a:cs typeface="+mn-ea"/>
              </a:rPr>
              <a:t>标题文字内容 </a:t>
            </a:r>
            <a:r>
              <a:rPr lang="en-US" altLang="zh-CN" sz="1400" dirty="0" smtClean="0">
                <a:latin typeface="+mn-ea"/>
                <a:cs typeface="+mn-ea"/>
              </a:rPr>
              <a:t>Add content</a:t>
            </a:r>
            <a:endParaRPr lang="zh-CN" altLang="en-US" sz="1400" dirty="0">
              <a:latin typeface="+mn-ea"/>
              <a:cs typeface="+mn-ea"/>
            </a:endParaRPr>
          </a:p>
        </p:txBody>
      </p:sp>
      <p:sp>
        <p:nvSpPr>
          <p:cNvPr id="3" name="矩形 2"/>
          <p:cNvSpPr/>
          <p:nvPr/>
        </p:nvSpPr>
        <p:spPr>
          <a:xfrm>
            <a:off x="629246" y="1564427"/>
            <a:ext cx="2534840" cy="1425179"/>
          </a:xfrm>
          <a:prstGeom prst="rect">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500" dirty="0">
              <a:solidFill>
                <a:schemeClr val="tx1"/>
              </a:solidFill>
              <a:cs typeface="+mn-ea"/>
            </a:endParaRPr>
          </a:p>
        </p:txBody>
      </p:sp>
      <p:sp>
        <p:nvSpPr>
          <p:cNvPr id="4" name="矩形 3"/>
          <p:cNvSpPr/>
          <p:nvPr/>
        </p:nvSpPr>
        <p:spPr>
          <a:xfrm>
            <a:off x="3304581" y="1564427"/>
            <a:ext cx="2534840" cy="1425179"/>
          </a:xfrm>
          <a:prstGeom prst="rect">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cs typeface="+mn-ea"/>
            </a:endParaRPr>
          </a:p>
        </p:txBody>
      </p:sp>
      <p:sp>
        <p:nvSpPr>
          <p:cNvPr id="5" name="矩形 4"/>
          <p:cNvSpPr/>
          <p:nvPr/>
        </p:nvSpPr>
        <p:spPr>
          <a:xfrm>
            <a:off x="5979916" y="1564427"/>
            <a:ext cx="2534840" cy="1425179"/>
          </a:xfrm>
          <a:prstGeom prst="rect">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cs typeface="+mn-ea"/>
            </a:endParaRPr>
          </a:p>
        </p:txBody>
      </p:sp>
      <p:sp>
        <p:nvSpPr>
          <p:cNvPr id="6" name="矩形 5"/>
          <p:cNvSpPr/>
          <p:nvPr/>
        </p:nvSpPr>
        <p:spPr>
          <a:xfrm>
            <a:off x="629246" y="3204195"/>
            <a:ext cx="2534840" cy="1425179"/>
          </a:xfrm>
          <a:prstGeom prst="rect">
            <a:avLst/>
          </a:prstGeom>
          <a:no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cs typeface="+mn-ea"/>
            </a:endParaRPr>
          </a:p>
        </p:txBody>
      </p:sp>
      <p:sp>
        <p:nvSpPr>
          <p:cNvPr id="7" name="矩形 6"/>
          <p:cNvSpPr/>
          <p:nvPr/>
        </p:nvSpPr>
        <p:spPr>
          <a:xfrm>
            <a:off x="3304581" y="3204195"/>
            <a:ext cx="2534840" cy="1425179"/>
          </a:xfrm>
          <a:prstGeom prst="rect">
            <a:avLst/>
          </a:prstGeom>
          <a:no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cs typeface="+mn-ea"/>
            </a:endParaRPr>
          </a:p>
        </p:txBody>
      </p:sp>
      <p:sp>
        <p:nvSpPr>
          <p:cNvPr id="8" name="矩形 7"/>
          <p:cNvSpPr/>
          <p:nvPr/>
        </p:nvSpPr>
        <p:spPr>
          <a:xfrm>
            <a:off x="5979916" y="3204195"/>
            <a:ext cx="2534840" cy="1425179"/>
          </a:xfrm>
          <a:prstGeom prst="rect">
            <a:avLst/>
          </a:prstGeom>
          <a:no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cs typeface="+mn-ea"/>
            </a:endParaRPr>
          </a:p>
        </p:txBody>
      </p:sp>
      <p:sp>
        <p:nvSpPr>
          <p:cNvPr id="9" name="Freeform 35"/>
          <p:cNvSpPr>
            <a:spLocks noEditPoints="1"/>
          </p:cNvSpPr>
          <p:nvPr/>
        </p:nvSpPr>
        <p:spPr bwMode="auto">
          <a:xfrm>
            <a:off x="3381178" y="1788788"/>
            <a:ext cx="256989" cy="255626"/>
          </a:xfrm>
          <a:custGeom>
            <a:avLst/>
            <a:gdLst>
              <a:gd name="T0" fmla="*/ 112 w 128"/>
              <a:gd name="T1" fmla="*/ 0 h 128"/>
              <a:gd name="T2" fmla="*/ 16 w 128"/>
              <a:gd name="T3" fmla="*/ 0 h 128"/>
              <a:gd name="T4" fmla="*/ 0 w 128"/>
              <a:gd name="T5" fmla="*/ 16 h 128"/>
              <a:gd name="T6" fmla="*/ 0 w 128"/>
              <a:gd name="T7" fmla="*/ 112 h 128"/>
              <a:gd name="T8" fmla="*/ 16 w 128"/>
              <a:gd name="T9" fmla="*/ 128 h 128"/>
              <a:gd name="T10" fmla="*/ 112 w 128"/>
              <a:gd name="T11" fmla="*/ 128 h 128"/>
              <a:gd name="T12" fmla="*/ 128 w 128"/>
              <a:gd name="T13" fmla="*/ 112 h 128"/>
              <a:gd name="T14" fmla="*/ 128 w 128"/>
              <a:gd name="T15" fmla="*/ 16 h 128"/>
              <a:gd name="T16" fmla="*/ 112 w 128"/>
              <a:gd name="T17" fmla="*/ 0 h 128"/>
              <a:gd name="T18" fmla="*/ 16 w 128"/>
              <a:gd name="T19" fmla="*/ 120 h 128"/>
              <a:gd name="T20" fmla="*/ 8 w 128"/>
              <a:gd name="T21" fmla="*/ 112 h 128"/>
              <a:gd name="T22" fmla="*/ 8 w 128"/>
              <a:gd name="T23" fmla="*/ 108 h 128"/>
              <a:gd name="T24" fmla="*/ 40 w 128"/>
              <a:gd name="T25" fmla="*/ 80 h 128"/>
              <a:gd name="T26" fmla="*/ 80 w 128"/>
              <a:gd name="T27" fmla="*/ 120 h 128"/>
              <a:gd name="T28" fmla="*/ 16 w 128"/>
              <a:gd name="T29" fmla="*/ 120 h 128"/>
              <a:gd name="T30" fmla="*/ 120 w 128"/>
              <a:gd name="T31" fmla="*/ 112 h 128"/>
              <a:gd name="T32" fmla="*/ 112 w 128"/>
              <a:gd name="T33" fmla="*/ 120 h 128"/>
              <a:gd name="T34" fmla="*/ 91 w 128"/>
              <a:gd name="T35" fmla="*/ 120 h 128"/>
              <a:gd name="T36" fmla="*/ 62 w 128"/>
              <a:gd name="T37" fmla="*/ 90 h 128"/>
              <a:gd name="T38" fmla="*/ 96 w 128"/>
              <a:gd name="T39" fmla="*/ 56 h 128"/>
              <a:gd name="T40" fmla="*/ 120 w 128"/>
              <a:gd name="T41" fmla="*/ 80 h 128"/>
              <a:gd name="T42" fmla="*/ 120 w 128"/>
              <a:gd name="T43" fmla="*/ 112 h 128"/>
              <a:gd name="T44" fmla="*/ 120 w 128"/>
              <a:gd name="T45" fmla="*/ 69 h 128"/>
              <a:gd name="T46" fmla="*/ 96 w 128"/>
              <a:gd name="T47" fmla="*/ 44 h 128"/>
              <a:gd name="T48" fmla="*/ 56 w 128"/>
              <a:gd name="T49" fmla="*/ 84 h 128"/>
              <a:gd name="T50" fmla="*/ 40 w 128"/>
              <a:gd name="T51" fmla="*/ 68 h 128"/>
              <a:gd name="T52" fmla="*/ 8 w 128"/>
              <a:gd name="T53" fmla="*/ 97 h 128"/>
              <a:gd name="T54" fmla="*/ 8 w 128"/>
              <a:gd name="T55" fmla="*/ 16 h 128"/>
              <a:gd name="T56" fmla="*/ 16 w 128"/>
              <a:gd name="T57" fmla="*/ 8 h 128"/>
              <a:gd name="T58" fmla="*/ 112 w 128"/>
              <a:gd name="T59" fmla="*/ 8 h 128"/>
              <a:gd name="T60" fmla="*/ 120 w 128"/>
              <a:gd name="T61" fmla="*/ 16 h 128"/>
              <a:gd name="T62" fmla="*/ 120 w 128"/>
              <a:gd name="T63" fmla="*/ 69 h 128"/>
              <a:gd name="T64" fmla="*/ 32 w 128"/>
              <a:gd name="T65" fmla="*/ 16 h 128"/>
              <a:gd name="T66" fmla="*/ 16 w 128"/>
              <a:gd name="T67" fmla="*/ 32 h 128"/>
              <a:gd name="T68" fmla="*/ 32 w 128"/>
              <a:gd name="T69" fmla="*/ 48 h 128"/>
              <a:gd name="T70" fmla="*/ 48 w 128"/>
              <a:gd name="T71" fmla="*/ 32 h 128"/>
              <a:gd name="T72" fmla="*/ 32 w 128"/>
              <a:gd name="T73" fmla="*/ 16 h 128"/>
              <a:gd name="T74" fmla="*/ 32 w 128"/>
              <a:gd name="T75" fmla="*/ 40 h 128"/>
              <a:gd name="T76" fmla="*/ 24 w 128"/>
              <a:gd name="T77" fmla="*/ 32 h 128"/>
              <a:gd name="T78" fmla="*/ 32 w 128"/>
              <a:gd name="T79" fmla="*/ 24 h 128"/>
              <a:gd name="T80" fmla="*/ 40 w 128"/>
              <a:gd name="T81" fmla="*/ 32 h 128"/>
              <a:gd name="T82" fmla="*/ 32 w 128"/>
              <a:gd name="T83" fmla="*/ 4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12" y="0"/>
                </a:move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6"/>
                  <a:pt x="128" y="16"/>
                  <a:pt x="128" y="16"/>
                </a:cubicBezTo>
                <a:cubicBezTo>
                  <a:pt x="128" y="7"/>
                  <a:pt x="121" y="0"/>
                  <a:pt x="112" y="0"/>
                </a:cubicBezTo>
                <a:close/>
                <a:moveTo>
                  <a:pt x="16" y="120"/>
                </a:moveTo>
                <a:cubicBezTo>
                  <a:pt x="12" y="120"/>
                  <a:pt x="8" y="116"/>
                  <a:pt x="8" y="112"/>
                </a:cubicBezTo>
                <a:cubicBezTo>
                  <a:pt x="8" y="108"/>
                  <a:pt x="8" y="108"/>
                  <a:pt x="8" y="108"/>
                </a:cubicBezTo>
                <a:cubicBezTo>
                  <a:pt x="40" y="80"/>
                  <a:pt x="40" y="80"/>
                  <a:pt x="40" y="80"/>
                </a:cubicBezTo>
                <a:cubicBezTo>
                  <a:pt x="80" y="120"/>
                  <a:pt x="80" y="120"/>
                  <a:pt x="80" y="120"/>
                </a:cubicBezTo>
                <a:lnTo>
                  <a:pt x="16" y="120"/>
                </a:lnTo>
                <a:close/>
                <a:moveTo>
                  <a:pt x="120" y="112"/>
                </a:moveTo>
                <a:cubicBezTo>
                  <a:pt x="120" y="116"/>
                  <a:pt x="116" y="120"/>
                  <a:pt x="112" y="120"/>
                </a:cubicBezTo>
                <a:cubicBezTo>
                  <a:pt x="91" y="120"/>
                  <a:pt x="91" y="120"/>
                  <a:pt x="91" y="120"/>
                </a:cubicBezTo>
                <a:cubicBezTo>
                  <a:pt x="62" y="90"/>
                  <a:pt x="62" y="90"/>
                  <a:pt x="62" y="90"/>
                </a:cubicBezTo>
                <a:cubicBezTo>
                  <a:pt x="96" y="56"/>
                  <a:pt x="96" y="56"/>
                  <a:pt x="96" y="56"/>
                </a:cubicBezTo>
                <a:cubicBezTo>
                  <a:pt x="120" y="80"/>
                  <a:pt x="120" y="80"/>
                  <a:pt x="120" y="80"/>
                </a:cubicBezTo>
                <a:lnTo>
                  <a:pt x="120" y="112"/>
                </a:lnTo>
                <a:close/>
                <a:moveTo>
                  <a:pt x="120" y="69"/>
                </a:moveTo>
                <a:cubicBezTo>
                  <a:pt x="96" y="44"/>
                  <a:pt x="96" y="44"/>
                  <a:pt x="96" y="44"/>
                </a:cubicBezTo>
                <a:cubicBezTo>
                  <a:pt x="56" y="84"/>
                  <a:pt x="56" y="84"/>
                  <a:pt x="56" y="84"/>
                </a:cubicBezTo>
                <a:cubicBezTo>
                  <a:pt x="40" y="68"/>
                  <a:pt x="40" y="68"/>
                  <a:pt x="40" y="68"/>
                </a:cubicBezTo>
                <a:cubicBezTo>
                  <a:pt x="8" y="97"/>
                  <a:pt x="8" y="97"/>
                  <a:pt x="8" y="97"/>
                </a:cubicBezTo>
                <a:cubicBezTo>
                  <a:pt x="8" y="16"/>
                  <a:pt x="8" y="16"/>
                  <a:pt x="8" y="16"/>
                </a:cubicBezTo>
                <a:cubicBezTo>
                  <a:pt x="8" y="12"/>
                  <a:pt x="12" y="8"/>
                  <a:pt x="16" y="8"/>
                </a:cubicBezTo>
                <a:cubicBezTo>
                  <a:pt x="112" y="8"/>
                  <a:pt x="112" y="8"/>
                  <a:pt x="112" y="8"/>
                </a:cubicBezTo>
                <a:cubicBezTo>
                  <a:pt x="116" y="8"/>
                  <a:pt x="120" y="12"/>
                  <a:pt x="120" y="16"/>
                </a:cubicBezTo>
                <a:lnTo>
                  <a:pt x="120" y="69"/>
                </a:lnTo>
                <a:close/>
                <a:moveTo>
                  <a:pt x="32" y="16"/>
                </a:moveTo>
                <a:cubicBezTo>
                  <a:pt x="23" y="16"/>
                  <a:pt x="16" y="23"/>
                  <a:pt x="16" y="32"/>
                </a:cubicBezTo>
                <a:cubicBezTo>
                  <a:pt x="16" y="41"/>
                  <a:pt x="23" y="48"/>
                  <a:pt x="32" y="48"/>
                </a:cubicBezTo>
                <a:cubicBezTo>
                  <a:pt x="41" y="48"/>
                  <a:pt x="48" y="41"/>
                  <a:pt x="48" y="32"/>
                </a:cubicBezTo>
                <a:cubicBezTo>
                  <a:pt x="48" y="23"/>
                  <a:pt x="41" y="16"/>
                  <a:pt x="32" y="16"/>
                </a:cubicBezTo>
                <a:close/>
                <a:moveTo>
                  <a:pt x="32" y="40"/>
                </a:moveTo>
                <a:cubicBezTo>
                  <a:pt x="28" y="40"/>
                  <a:pt x="24" y="36"/>
                  <a:pt x="24" y="32"/>
                </a:cubicBezTo>
                <a:cubicBezTo>
                  <a:pt x="24" y="28"/>
                  <a:pt x="28" y="24"/>
                  <a:pt x="32" y="24"/>
                </a:cubicBezTo>
                <a:cubicBezTo>
                  <a:pt x="36" y="24"/>
                  <a:pt x="40" y="28"/>
                  <a:pt x="40" y="32"/>
                </a:cubicBezTo>
                <a:cubicBezTo>
                  <a:pt x="40" y="36"/>
                  <a:pt x="36" y="40"/>
                  <a:pt x="32" y="40"/>
                </a:cubicBezTo>
                <a:close/>
              </a:path>
            </a:pathLst>
          </a:custGeom>
          <a:solidFill>
            <a:schemeClr val="accent1"/>
          </a:solidFill>
          <a:ln>
            <a:noFill/>
          </a:ln>
        </p:spPr>
        <p:txBody>
          <a:bodyPr vert="horz" wrap="square" lIns="68580" tIns="34290" rIns="68580" bIns="34290" numCol="1" anchor="t" anchorCtr="0" compatLnSpc="1"/>
          <a:lstStyle/>
          <a:p>
            <a:endParaRPr lang="zh-CN" altLang="en-US" sz="1500">
              <a:cs typeface="+mn-ea"/>
            </a:endParaRPr>
          </a:p>
        </p:txBody>
      </p:sp>
      <p:sp>
        <p:nvSpPr>
          <p:cNvPr id="10" name="Freeform 43"/>
          <p:cNvSpPr>
            <a:spLocks noEditPoints="1"/>
          </p:cNvSpPr>
          <p:nvPr/>
        </p:nvSpPr>
        <p:spPr bwMode="auto">
          <a:xfrm>
            <a:off x="6055039" y="1746842"/>
            <a:ext cx="259523" cy="294357"/>
          </a:xfrm>
          <a:custGeom>
            <a:avLst/>
            <a:gdLst>
              <a:gd name="T0" fmla="*/ 84 w 112"/>
              <a:gd name="T1" fmla="*/ 76 h 128"/>
              <a:gd name="T2" fmla="*/ 28 w 112"/>
              <a:gd name="T3" fmla="*/ 76 h 128"/>
              <a:gd name="T4" fmla="*/ 24 w 112"/>
              <a:gd name="T5" fmla="*/ 80 h 128"/>
              <a:gd name="T6" fmla="*/ 28 w 112"/>
              <a:gd name="T7" fmla="*/ 84 h 128"/>
              <a:gd name="T8" fmla="*/ 84 w 112"/>
              <a:gd name="T9" fmla="*/ 84 h 128"/>
              <a:gd name="T10" fmla="*/ 88 w 112"/>
              <a:gd name="T11" fmla="*/ 80 h 128"/>
              <a:gd name="T12" fmla="*/ 84 w 112"/>
              <a:gd name="T13" fmla="*/ 76 h 128"/>
              <a:gd name="T14" fmla="*/ 84 w 112"/>
              <a:gd name="T15" fmla="*/ 96 h 128"/>
              <a:gd name="T16" fmla="*/ 28 w 112"/>
              <a:gd name="T17" fmla="*/ 96 h 128"/>
              <a:gd name="T18" fmla="*/ 24 w 112"/>
              <a:gd name="T19" fmla="*/ 100 h 128"/>
              <a:gd name="T20" fmla="*/ 28 w 112"/>
              <a:gd name="T21" fmla="*/ 104 h 128"/>
              <a:gd name="T22" fmla="*/ 84 w 112"/>
              <a:gd name="T23" fmla="*/ 104 h 128"/>
              <a:gd name="T24" fmla="*/ 88 w 112"/>
              <a:gd name="T25" fmla="*/ 100 h 128"/>
              <a:gd name="T26" fmla="*/ 84 w 112"/>
              <a:gd name="T27" fmla="*/ 96 h 128"/>
              <a:gd name="T28" fmla="*/ 96 w 112"/>
              <a:gd name="T29" fmla="*/ 16 h 128"/>
              <a:gd name="T30" fmla="*/ 84 w 112"/>
              <a:gd name="T31" fmla="*/ 16 h 128"/>
              <a:gd name="T32" fmla="*/ 84 w 112"/>
              <a:gd name="T33" fmla="*/ 8 h 128"/>
              <a:gd name="T34" fmla="*/ 73 w 112"/>
              <a:gd name="T35" fmla="*/ 8 h 128"/>
              <a:gd name="T36" fmla="*/ 56 w 112"/>
              <a:gd name="T37" fmla="*/ 0 h 128"/>
              <a:gd name="T38" fmla="*/ 39 w 112"/>
              <a:gd name="T39" fmla="*/ 8 h 128"/>
              <a:gd name="T40" fmla="*/ 28 w 112"/>
              <a:gd name="T41" fmla="*/ 8 h 128"/>
              <a:gd name="T42" fmla="*/ 28 w 112"/>
              <a:gd name="T43" fmla="*/ 16 h 128"/>
              <a:gd name="T44" fmla="*/ 16 w 112"/>
              <a:gd name="T45" fmla="*/ 16 h 128"/>
              <a:gd name="T46" fmla="*/ 0 w 112"/>
              <a:gd name="T47" fmla="*/ 32 h 128"/>
              <a:gd name="T48" fmla="*/ 0 w 112"/>
              <a:gd name="T49" fmla="*/ 112 h 128"/>
              <a:gd name="T50" fmla="*/ 16 w 112"/>
              <a:gd name="T51" fmla="*/ 128 h 128"/>
              <a:gd name="T52" fmla="*/ 96 w 112"/>
              <a:gd name="T53" fmla="*/ 128 h 128"/>
              <a:gd name="T54" fmla="*/ 112 w 112"/>
              <a:gd name="T55" fmla="*/ 112 h 128"/>
              <a:gd name="T56" fmla="*/ 112 w 112"/>
              <a:gd name="T57" fmla="*/ 32 h 128"/>
              <a:gd name="T58" fmla="*/ 96 w 112"/>
              <a:gd name="T59" fmla="*/ 16 h 128"/>
              <a:gd name="T60" fmla="*/ 36 w 112"/>
              <a:gd name="T61" fmla="*/ 16 h 128"/>
              <a:gd name="T62" fmla="*/ 45 w 112"/>
              <a:gd name="T63" fmla="*/ 16 h 128"/>
              <a:gd name="T64" fmla="*/ 56 w 112"/>
              <a:gd name="T65" fmla="*/ 8 h 128"/>
              <a:gd name="T66" fmla="*/ 67 w 112"/>
              <a:gd name="T67" fmla="*/ 16 h 128"/>
              <a:gd name="T68" fmla="*/ 76 w 112"/>
              <a:gd name="T69" fmla="*/ 16 h 128"/>
              <a:gd name="T70" fmla="*/ 76 w 112"/>
              <a:gd name="T71" fmla="*/ 32 h 128"/>
              <a:gd name="T72" fmla="*/ 36 w 112"/>
              <a:gd name="T73" fmla="*/ 32 h 128"/>
              <a:gd name="T74" fmla="*/ 36 w 112"/>
              <a:gd name="T75" fmla="*/ 16 h 128"/>
              <a:gd name="T76" fmla="*/ 104 w 112"/>
              <a:gd name="T77" fmla="*/ 112 h 128"/>
              <a:gd name="T78" fmla="*/ 96 w 112"/>
              <a:gd name="T79" fmla="*/ 120 h 128"/>
              <a:gd name="T80" fmla="*/ 16 w 112"/>
              <a:gd name="T81" fmla="*/ 120 h 128"/>
              <a:gd name="T82" fmla="*/ 8 w 112"/>
              <a:gd name="T83" fmla="*/ 112 h 128"/>
              <a:gd name="T84" fmla="*/ 8 w 112"/>
              <a:gd name="T85" fmla="*/ 32 h 128"/>
              <a:gd name="T86" fmla="*/ 16 w 112"/>
              <a:gd name="T87" fmla="*/ 24 h 128"/>
              <a:gd name="T88" fmla="*/ 28 w 112"/>
              <a:gd name="T89" fmla="*/ 24 h 128"/>
              <a:gd name="T90" fmla="*/ 28 w 112"/>
              <a:gd name="T91" fmla="*/ 40 h 128"/>
              <a:gd name="T92" fmla="*/ 84 w 112"/>
              <a:gd name="T93" fmla="*/ 40 h 128"/>
              <a:gd name="T94" fmla="*/ 84 w 112"/>
              <a:gd name="T95" fmla="*/ 24 h 128"/>
              <a:gd name="T96" fmla="*/ 96 w 112"/>
              <a:gd name="T97" fmla="*/ 24 h 128"/>
              <a:gd name="T98" fmla="*/ 104 w 112"/>
              <a:gd name="T99" fmla="*/ 32 h 128"/>
              <a:gd name="T100" fmla="*/ 104 w 112"/>
              <a:gd name="T101" fmla="*/ 112 h 128"/>
              <a:gd name="T102" fmla="*/ 84 w 112"/>
              <a:gd name="T103" fmla="*/ 56 h 128"/>
              <a:gd name="T104" fmla="*/ 28 w 112"/>
              <a:gd name="T105" fmla="*/ 56 h 128"/>
              <a:gd name="T106" fmla="*/ 24 w 112"/>
              <a:gd name="T107" fmla="*/ 60 h 128"/>
              <a:gd name="T108" fmla="*/ 28 w 112"/>
              <a:gd name="T109" fmla="*/ 64 h 128"/>
              <a:gd name="T110" fmla="*/ 84 w 112"/>
              <a:gd name="T111" fmla="*/ 64 h 128"/>
              <a:gd name="T112" fmla="*/ 88 w 112"/>
              <a:gd name="T113" fmla="*/ 60 h 128"/>
              <a:gd name="T114" fmla="*/ 84 w 112"/>
              <a:gd name="T115"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28">
                <a:moveTo>
                  <a:pt x="84" y="76"/>
                </a:moveTo>
                <a:cubicBezTo>
                  <a:pt x="28" y="76"/>
                  <a:pt x="28" y="76"/>
                  <a:pt x="28" y="76"/>
                </a:cubicBezTo>
                <a:cubicBezTo>
                  <a:pt x="26" y="76"/>
                  <a:pt x="24" y="78"/>
                  <a:pt x="24" y="80"/>
                </a:cubicBezTo>
                <a:cubicBezTo>
                  <a:pt x="24" y="82"/>
                  <a:pt x="26" y="84"/>
                  <a:pt x="28" y="84"/>
                </a:cubicBezTo>
                <a:cubicBezTo>
                  <a:pt x="84" y="84"/>
                  <a:pt x="84" y="84"/>
                  <a:pt x="84" y="84"/>
                </a:cubicBezTo>
                <a:cubicBezTo>
                  <a:pt x="86" y="84"/>
                  <a:pt x="88" y="82"/>
                  <a:pt x="88" y="80"/>
                </a:cubicBezTo>
                <a:cubicBezTo>
                  <a:pt x="88" y="78"/>
                  <a:pt x="86" y="76"/>
                  <a:pt x="84" y="76"/>
                </a:cubicBezTo>
                <a:close/>
                <a:moveTo>
                  <a:pt x="84" y="96"/>
                </a:moveTo>
                <a:cubicBezTo>
                  <a:pt x="28" y="96"/>
                  <a:pt x="28" y="96"/>
                  <a:pt x="28" y="96"/>
                </a:cubicBezTo>
                <a:cubicBezTo>
                  <a:pt x="26" y="96"/>
                  <a:pt x="24" y="98"/>
                  <a:pt x="24" y="100"/>
                </a:cubicBezTo>
                <a:cubicBezTo>
                  <a:pt x="24" y="102"/>
                  <a:pt x="26" y="104"/>
                  <a:pt x="28" y="104"/>
                </a:cubicBezTo>
                <a:cubicBezTo>
                  <a:pt x="84" y="104"/>
                  <a:pt x="84" y="104"/>
                  <a:pt x="84" y="104"/>
                </a:cubicBezTo>
                <a:cubicBezTo>
                  <a:pt x="86" y="104"/>
                  <a:pt x="88" y="102"/>
                  <a:pt x="88" y="100"/>
                </a:cubicBezTo>
                <a:cubicBezTo>
                  <a:pt x="88" y="98"/>
                  <a:pt x="86" y="96"/>
                  <a:pt x="84" y="96"/>
                </a:cubicBezTo>
                <a:close/>
                <a:moveTo>
                  <a:pt x="96" y="16"/>
                </a:moveTo>
                <a:cubicBezTo>
                  <a:pt x="84" y="16"/>
                  <a:pt x="84" y="16"/>
                  <a:pt x="84" y="16"/>
                </a:cubicBezTo>
                <a:cubicBezTo>
                  <a:pt x="84" y="8"/>
                  <a:pt x="84" y="8"/>
                  <a:pt x="84" y="8"/>
                </a:cubicBezTo>
                <a:cubicBezTo>
                  <a:pt x="73" y="8"/>
                  <a:pt x="73" y="8"/>
                  <a:pt x="73" y="8"/>
                </a:cubicBezTo>
                <a:cubicBezTo>
                  <a:pt x="70" y="3"/>
                  <a:pt x="63" y="0"/>
                  <a:pt x="56" y="0"/>
                </a:cubicBezTo>
                <a:cubicBezTo>
                  <a:pt x="49" y="0"/>
                  <a:pt x="42" y="3"/>
                  <a:pt x="39" y="8"/>
                </a:cubicBezTo>
                <a:cubicBezTo>
                  <a:pt x="28" y="8"/>
                  <a:pt x="28" y="8"/>
                  <a:pt x="28" y="8"/>
                </a:cubicBezTo>
                <a:cubicBezTo>
                  <a:pt x="28" y="16"/>
                  <a:pt x="28" y="16"/>
                  <a:pt x="28" y="16"/>
                </a:cubicBezTo>
                <a:cubicBezTo>
                  <a:pt x="16" y="16"/>
                  <a:pt x="16" y="16"/>
                  <a:pt x="16" y="16"/>
                </a:cubicBezTo>
                <a:cubicBezTo>
                  <a:pt x="7" y="16"/>
                  <a:pt x="0" y="23"/>
                  <a:pt x="0" y="32"/>
                </a:cubicBezTo>
                <a:cubicBezTo>
                  <a:pt x="0" y="112"/>
                  <a:pt x="0" y="112"/>
                  <a:pt x="0" y="112"/>
                </a:cubicBezTo>
                <a:cubicBezTo>
                  <a:pt x="0" y="121"/>
                  <a:pt x="7" y="128"/>
                  <a:pt x="16" y="128"/>
                </a:cubicBezTo>
                <a:cubicBezTo>
                  <a:pt x="96" y="128"/>
                  <a:pt x="96" y="128"/>
                  <a:pt x="96" y="128"/>
                </a:cubicBezTo>
                <a:cubicBezTo>
                  <a:pt x="105" y="128"/>
                  <a:pt x="112" y="121"/>
                  <a:pt x="112" y="112"/>
                </a:cubicBezTo>
                <a:cubicBezTo>
                  <a:pt x="112" y="32"/>
                  <a:pt x="112" y="32"/>
                  <a:pt x="112" y="32"/>
                </a:cubicBezTo>
                <a:cubicBezTo>
                  <a:pt x="112" y="23"/>
                  <a:pt x="105" y="16"/>
                  <a:pt x="96" y="16"/>
                </a:cubicBezTo>
                <a:close/>
                <a:moveTo>
                  <a:pt x="36" y="16"/>
                </a:moveTo>
                <a:cubicBezTo>
                  <a:pt x="45" y="16"/>
                  <a:pt x="45" y="16"/>
                  <a:pt x="45" y="16"/>
                </a:cubicBezTo>
                <a:cubicBezTo>
                  <a:pt x="45" y="12"/>
                  <a:pt x="50" y="8"/>
                  <a:pt x="56" y="8"/>
                </a:cubicBezTo>
                <a:cubicBezTo>
                  <a:pt x="62" y="8"/>
                  <a:pt x="67" y="12"/>
                  <a:pt x="67" y="16"/>
                </a:cubicBezTo>
                <a:cubicBezTo>
                  <a:pt x="76" y="16"/>
                  <a:pt x="76" y="16"/>
                  <a:pt x="76" y="16"/>
                </a:cubicBezTo>
                <a:cubicBezTo>
                  <a:pt x="76" y="32"/>
                  <a:pt x="76" y="32"/>
                  <a:pt x="76" y="32"/>
                </a:cubicBezTo>
                <a:cubicBezTo>
                  <a:pt x="36" y="32"/>
                  <a:pt x="36" y="32"/>
                  <a:pt x="36" y="32"/>
                </a:cubicBezTo>
                <a:lnTo>
                  <a:pt x="36" y="16"/>
                </a:lnTo>
                <a:close/>
                <a:moveTo>
                  <a:pt x="104" y="112"/>
                </a:moveTo>
                <a:cubicBezTo>
                  <a:pt x="104" y="116"/>
                  <a:pt x="100" y="120"/>
                  <a:pt x="96" y="120"/>
                </a:cubicBezTo>
                <a:cubicBezTo>
                  <a:pt x="16" y="120"/>
                  <a:pt x="16" y="120"/>
                  <a:pt x="16" y="120"/>
                </a:cubicBezTo>
                <a:cubicBezTo>
                  <a:pt x="12" y="120"/>
                  <a:pt x="8" y="116"/>
                  <a:pt x="8" y="112"/>
                </a:cubicBezTo>
                <a:cubicBezTo>
                  <a:pt x="8" y="32"/>
                  <a:pt x="8" y="32"/>
                  <a:pt x="8" y="32"/>
                </a:cubicBezTo>
                <a:cubicBezTo>
                  <a:pt x="8" y="28"/>
                  <a:pt x="12" y="24"/>
                  <a:pt x="16" y="24"/>
                </a:cubicBezTo>
                <a:cubicBezTo>
                  <a:pt x="28" y="24"/>
                  <a:pt x="28" y="24"/>
                  <a:pt x="28" y="24"/>
                </a:cubicBezTo>
                <a:cubicBezTo>
                  <a:pt x="28" y="40"/>
                  <a:pt x="28" y="40"/>
                  <a:pt x="28" y="40"/>
                </a:cubicBezTo>
                <a:cubicBezTo>
                  <a:pt x="84" y="40"/>
                  <a:pt x="84" y="40"/>
                  <a:pt x="84" y="40"/>
                </a:cubicBezTo>
                <a:cubicBezTo>
                  <a:pt x="84" y="24"/>
                  <a:pt x="84" y="24"/>
                  <a:pt x="84" y="24"/>
                </a:cubicBezTo>
                <a:cubicBezTo>
                  <a:pt x="96" y="24"/>
                  <a:pt x="96" y="24"/>
                  <a:pt x="96" y="24"/>
                </a:cubicBezTo>
                <a:cubicBezTo>
                  <a:pt x="100" y="24"/>
                  <a:pt x="104" y="28"/>
                  <a:pt x="104" y="32"/>
                </a:cubicBezTo>
                <a:lnTo>
                  <a:pt x="104" y="112"/>
                </a:lnTo>
                <a:close/>
                <a:moveTo>
                  <a:pt x="84" y="56"/>
                </a:moveTo>
                <a:cubicBezTo>
                  <a:pt x="28" y="56"/>
                  <a:pt x="28" y="56"/>
                  <a:pt x="28" y="56"/>
                </a:cubicBezTo>
                <a:cubicBezTo>
                  <a:pt x="26" y="56"/>
                  <a:pt x="24" y="58"/>
                  <a:pt x="24" y="60"/>
                </a:cubicBezTo>
                <a:cubicBezTo>
                  <a:pt x="24" y="62"/>
                  <a:pt x="26" y="64"/>
                  <a:pt x="28" y="64"/>
                </a:cubicBezTo>
                <a:cubicBezTo>
                  <a:pt x="84" y="64"/>
                  <a:pt x="84" y="64"/>
                  <a:pt x="84" y="64"/>
                </a:cubicBezTo>
                <a:cubicBezTo>
                  <a:pt x="86" y="64"/>
                  <a:pt x="88" y="62"/>
                  <a:pt x="88" y="60"/>
                </a:cubicBezTo>
                <a:cubicBezTo>
                  <a:pt x="88" y="58"/>
                  <a:pt x="86" y="56"/>
                  <a:pt x="84" y="56"/>
                </a:cubicBezTo>
                <a:close/>
              </a:path>
            </a:pathLst>
          </a:custGeom>
          <a:solidFill>
            <a:schemeClr val="accent1"/>
          </a:solidFill>
          <a:ln>
            <a:noFill/>
          </a:ln>
        </p:spPr>
        <p:txBody>
          <a:bodyPr vert="horz" wrap="square" lIns="68580" tIns="34290" rIns="68580" bIns="34290" numCol="1" anchor="t" anchorCtr="0" compatLnSpc="1"/>
          <a:lstStyle/>
          <a:p>
            <a:endParaRPr lang="zh-CN" altLang="en-US" sz="1500">
              <a:cs typeface="+mn-ea"/>
            </a:endParaRPr>
          </a:p>
        </p:txBody>
      </p:sp>
      <p:sp>
        <p:nvSpPr>
          <p:cNvPr id="11" name="Freeform 47"/>
          <p:cNvSpPr>
            <a:spLocks noEditPoints="1"/>
          </p:cNvSpPr>
          <p:nvPr/>
        </p:nvSpPr>
        <p:spPr bwMode="auto">
          <a:xfrm>
            <a:off x="3396157" y="3446247"/>
            <a:ext cx="275135" cy="274244"/>
          </a:xfrm>
          <a:custGeom>
            <a:avLst/>
            <a:gdLst>
              <a:gd name="T0" fmla="*/ 120 w 128"/>
              <a:gd name="T1" fmla="*/ 48 h 128"/>
              <a:gd name="T2" fmla="*/ 120 w 128"/>
              <a:gd name="T3" fmla="*/ 112 h 128"/>
              <a:gd name="T4" fmla="*/ 111 w 128"/>
              <a:gd name="T5" fmla="*/ 120 h 128"/>
              <a:gd name="T6" fmla="*/ 16 w 128"/>
              <a:gd name="T7" fmla="*/ 120 h 128"/>
              <a:gd name="T8" fmla="*/ 8 w 128"/>
              <a:gd name="T9" fmla="*/ 112 h 128"/>
              <a:gd name="T10" fmla="*/ 8 w 128"/>
              <a:gd name="T11" fmla="*/ 17 h 128"/>
              <a:gd name="T12" fmla="*/ 16 w 128"/>
              <a:gd name="T13" fmla="*/ 8 h 128"/>
              <a:gd name="T14" fmla="*/ 80 w 128"/>
              <a:gd name="T15" fmla="*/ 8 h 128"/>
              <a:gd name="T16" fmla="*/ 80 w 128"/>
              <a:gd name="T17" fmla="*/ 0 h 128"/>
              <a:gd name="T18" fmla="*/ 16 w 128"/>
              <a:gd name="T19" fmla="*/ 0 h 128"/>
              <a:gd name="T20" fmla="*/ 0 w 128"/>
              <a:gd name="T21" fmla="*/ 17 h 128"/>
              <a:gd name="T22" fmla="*/ 0 w 128"/>
              <a:gd name="T23" fmla="*/ 112 h 128"/>
              <a:gd name="T24" fmla="*/ 16 w 128"/>
              <a:gd name="T25" fmla="*/ 128 h 128"/>
              <a:gd name="T26" fmla="*/ 111 w 128"/>
              <a:gd name="T27" fmla="*/ 128 h 128"/>
              <a:gd name="T28" fmla="*/ 128 w 128"/>
              <a:gd name="T29" fmla="*/ 112 h 128"/>
              <a:gd name="T30" fmla="*/ 128 w 128"/>
              <a:gd name="T31" fmla="*/ 48 h 128"/>
              <a:gd name="T32" fmla="*/ 120 w 128"/>
              <a:gd name="T33" fmla="*/ 48 h 128"/>
              <a:gd name="T34" fmla="*/ 32 w 128"/>
              <a:gd name="T35" fmla="*/ 72 h 128"/>
              <a:gd name="T36" fmla="*/ 15 w 128"/>
              <a:gd name="T37" fmla="*/ 107 h 128"/>
              <a:gd name="T38" fmla="*/ 21 w 128"/>
              <a:gd name="T39" fmla="*/ 113 h 128"/>
              <a:gd name="T40" fmla="*/ 56 w 128"/>
              <a:gd name="T41" fmla="*/ 95 h 128"/>
              <a:gd name="T42" fmla="*/ 60 w 128"/>
              <a:gd name="T43" fmla="*/ 93 h 128"/>
              <a:gd name="T44" fmla="*/ 122 w 128"/>
              <a:gd name="T45" fmla="*/ 32 h 128"/>
              <a:gd name="T46" fmla="*/ 122 w 128"/>
              <a:gd name="T47" fmla="*/ 20 h 128"/>
              <a:gd name="T48" fmla="*/ 108 w 128"/>
              <a:gd name="T49" fmla="*/ 6 h 128"/>
              <a:gd name="T50" fmla="*/ 96 w 128"/>
              <a:gd name="T51" fmla="*/ 6 h 128"/>
              <a:gd name="T52" fmla="*/ 34 w 128"/>
              <a:gd name="T53" fmla="*/ 68 h 128"/>
              <a:gd name="T54" fmla="*/ 32 w 128"/>
              <a:gd name="T55" fmla="*/ 72 h 128"/>
              <a:gd name="T56" fmla="*/ 99 w 128"/>
              <a:gd name="T57" fmla="*/ 15 h 128"/>
              <a:gd name="T58" fmla="*/ 105 w 128"/>
              <a:gd name="T59" fmla="*/ 15 h 128"/>
              <a:gd name="T60" fmla="*/ 113 w 128"/>
              <a:gd name="T61" fmla="*/ 23 h 128"/>
              <a:gd name="T62" fmla="*/ 113 w 128"/>
              <a:gd name="T63" fmla="*/ 29 h 128"/>
              <a:gd name="T64" fmla="*/ 105 w 128"/>
              <a:gd name="T65" fmla="*/ 37 h 128"/>
              <a:gd name="T66" fmla="*/ 91 w 128"/>
              <a:gd name="T67" fmla="*/ 23 h 128"/>
              <a:gd name="T68" fmla="*/ 99 w 128"/>
              <a:gd name="T69" fmla="*/ 15 h 128"/>
              <a:gd name="T70" fmla="*/ 85 w 128"/>
              <a:gd name="T71" fmla="*/ 29 h 128"/>
              <a:gd name="T72" fmla="*/ 99 w 128"/>
              <a:gd name="T73" fmla="*/ 43 h 128"/>
              <a:gd name="T74" fmla="*/ 54 w 128"/>
              <a:gd name="T75" fmla="*/ 88 h 128"/>
              <a:gd name="T76" fmla="*/ 40 w 128"/>
              <a:gd name="T77" fmla="*/ 74 h 128"/>
              <a:gd name="T78" fmla="*/ 85 w 128"/>
              <a:gd name="T79" fmla="*/ 29 h 128"/>
              <a:gd name="T80" fmla="*/ 47 w 128"/>
              <a:gd name="T81" fmla="*/ 92 h 128"/>
              <a:gd name="T82" fmla="*/ 26 w 128"/>
              <a:gd name="T83" fmla="*/ 105 h 128"/>
              <a:gd name="T84" fmla="*/ 23 w 128"/>
              <a:gd name="T85" fmla="*/ 102 h 128"/>
              <a:gd name="T86" fmla="*/ 36 w 128"/>
              <a:gd name="T87" fmla="*/ 81 h 128"/>
              <a:gd name="T88" fmla="*/ 47 w 128"/>
              <a:gd name="T89"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28">
                <a:moveTo>
                  <a:pt x="120" y="48"/>
                </a:moveTo>
                <a:cubicBezTo>
                  <a:pt x="120" y="112"/>
                  <a:pt x="120" y="112"/>
                  <a:pt x="120" y="112"/>
                </a:cubicBezTo>
                <a:cubicBezTo>
                  <a:pt x="120" y="116"/>
                  <a:pt x="116" y="120"/>
                  <a:pt x="111" y="120"/>
                </a:cubicBezTo>
                <a:cubicBezTo>
                  <a:pt x="16" y="120"/>
                  <a:pt x="16" y="120"/>
                  <a:pt x="16" y="120"/>
                </a:cubicBezTo>
                <a:cubicBezTo>
                  <a:pt x="12" y="120"/>
                  <a:pt x="8" y="116"/>
                  <a:pt x="8" y="112"/>
                </a:cubicBezTo>
                <a:cubicBezTo>
                  <a:pt x="8" y="17"/>
                  <a:pt x="8" y="17"/>
                  <a:pt x="8" y="17"/>
                </a:cubicBezTo>
                <a:cubicBezTo>
                  <a:pt x="8" y="12"/>
                  <a:pt x="12" y="8"/>
                  <a:pt x="16" y="8"/>
                </a:cubicBezTo>
                <a:cubicBezTo>
                  <a:pt x="80" y="8"/>
                  <a:pt x="80" y="8"/>
                  <a:pt x="80" y="8"/>
                </a:cubicBezTo>
                <a:cubicBezTo>
                  <a:pt x="80" y="0"/>
                  <a:pt x="80" y="0"/>
                  <a:pt x="80" y="0"/>
                </a:cubicBezTo>
                <a:cubicBezTo>
                  <a:pt x="16" y="0"/>
                  <a:pt x="16" y="0"/>
                  <a:pt x="16" y="0"/>
                </a:cubicBezTo>
                <a:cubicBezTo>
                  <a:pt x="7" y="0"/>
                  <a:pt x="0" y="8"/>
                  <a:pt x="0" y="17"/>
                </a:cubicBezTo>
                <a:cubicBezTo>
                  <a:pt x="0" y="112"/>
                  <a:pt x="0" y="112"/>
                  <a:pt x="0" y="112"/>
                </a:cubicBezTo>
                <a:cubicBezTo>
                  <a:pt x="0" y="121"/>
                  <a:pt x="7" y="128"/>
                  <a:pt x="16" y="128"/>
                </a:cubicBezTo>
                <a:cubicBezTo>
                  <a:pt x="111" y="128"/>
                  <a:pt x="111" y="128"/>
                  <a:pt x="111" y="128"/>
                </a:cubicBezTo>
                <a:cubicBezTo>
                  <a:pt x="120" y="128"/>
                  <a:pt x="128" y="121"/>
                  <a:pt x="128" y="112"/>
                </a:cubicBezTo>
                <a:cubicBezTo>
                  <a:pt x="128" y="48"/>
                  <a:pt x="128" y="48"/>
                  <a:pt x="128" y="48"/>
                </a:cubicBezTo>
                <a:lnTo>
                  <a:pt x="120" y="48"/>
                </a:lnTo>
                <a:close/>
                <a:moveTo>
                  <a:pt x="32" y="72"/>
                </a:moveTo>
                <a:cubicBezTo>
                  <a:pt x="15" y="107"/>
                  <a:pt x="15" y="107"/>
                  <a:pt x="15" y="107"/>
                </a:cubicBezTo>
                <a:cubicBezTo>
                  <a:pt x="14" y="111"/>
                  <a:pt x="17" y="115"/>
                  <a:pt x="21" y="113"/>
                </a:cubicBezTo>
                <a:cubicBezTo>
                  <a:pt x="56" y="95"/>
                  <a:pt x="56" y="95"/>
                  <a:pt x="56" y="95"/>
                </a:cubicBezTo>
                <a:cubicBezTo>
                  <a:pt x="57" y="95"/>
                  <a:pt x="59" y="95"/>
                  <a:pt x="60" y="93"/>
                </a:cubicBezTo>
                <a:cubicBezTo>
                  <a:pt x="122" y="32"/>
                  <a:pt x="122" y="32"/>
                  <a:pt x="122" y="32"/>
                </a:cubicBezTo>
                <a:cubicBezTo>
                  <a:pt x="125" y="28"/>
                  <a:pt x="125" y="23"/>
                  <a:pt x="122" y="20"/>
                </a:cubicBezTo>
                <a:cubicBezTo>
                  <a:pt x="108" y="6"/>
                  <a:pt x="108" y="6"/>
                  <a:pt x="108" y="6"/>
                </a:cubicBezTo>
                <a:cubicBezTo>
                  <a:pt x="104" y="3"/>
                  <a:pt x="99" y="3"/>
                  <a:pt x="96" y="6"/>
                </a:cubicBezTo>
                <a:cubicBezTo>
                  <a:pt x="34" y="68"/>
                  <a:pt x="34" y="68"/>
                  <a:pt x="34" y="68"/>
                </a:cubicBezTo>
                <a:cubicBezTo>
                  <a:pt x="33" y="69"/>
                  <a:pt x="33" y="71"/>
                  <a:pt x="32" y="72"/>
                </a:cubicBezTo>
                <a:close/>
                <a:moveTo>
                  <a:pt x="99" y="15"/>
                </a:moveTo>
                <a:cubicBezTo>
                  <a:pt x="101" y="13"/>
                  <a:pt x="103" y="13"/>
                  <a:pt x="105" y="15"/>
                </a:cubicBezTo>
                <a:cubicBezTo>
                  <a:pt x="113" y="23"/>
                  <a:pt x="113" y="23"/>
                  <a:pt x="113" y="23"/>
                </a:cubicBezTo>
                <a:cubicBezTo>
                  <a:pt x="115" y="25"/>
                  <a:pt x="115" y="27"/>
                  <a:pt x="113" y="29"/>
                </a:cubicBezTo>
                <a:cubicBezTo>
                  <a:pt x="105" y="37"/>
                  <a:pt x="105" y="37"/>
                  <a:pt x="105" y="37"/>
                </a:cubicBezTo>
                <a:cubicBezTo>
                  <a:pt x="91" y="23"/>
                  <a:pt x="91" y="23"/>
                  <a:pt x="91" y="23"/>
                </a:cubicBezTo>
                <a:lnTo>
                  <a:pt x="99" y="15"/>
                </a:lnTo>
                <a:close/>
                <a:moveTo>
                  <a:pt x="85" y="29"/>
                </a:moveTo>
                <a:cubicBezTo>
                  <a:pt x="99" y="43"/>
                  <a:pt x="99" y="43"/>
                  <a:pt x="99" y="43"/>
                </a:cubicBezTo>
                <a:cubicBezTo>
                  <a:pt x="54" y="88"/>
                  <a:pt x="54" y="88"/>
                  <a:pt x="54" y="88"/>
                </a:cubicBezTo>
                <a:cubicBezTo>
                  <a:pt x="49" y="83"/>
                  <a:pt x="42" y="75"/>
                  <a:pt x="40" y="74"/>
                </a:cubicBezTo>
                <a:lnTo>
                  <a:pt x="85" y="29"/>
                </a:lnTo>
                <a:close/>
                <a:moveTo>
                  <a:pt x="47" y="92"/>
                </a:moveTo>
                <a:cubicBezTo>
                  <a:pt x="26" y="105"/>
                  <a:pt x="26" y="105"/>
                  <a:pt x="26" y="105"/>
                </a:cubicBezTo>
                <a:cubicBezTo>
                  <a:pt x="24" y="106"/>
                  <a:pt x="22" y="104"/>
                  <a:pt x="23" y="102"/>
                </a:cubicBezTo>
                <a:cubicBezTo>
                  <a:pt x="36" y="81"/>
                  <a:pt x="36" y="81"/>
                  <a:pt x="36" y="81"/>
                </a:cubicBezTo>
                <a:lnTo>
                  <a:pt x="47" y="92"/>
                </a:lnTo>
                <a:close/>
              </a:path>
            </a:pathLst>
          </a:custGeom>
          <a:solidFill>
            <a:schemeClr val="accent2"/>
          </a:solidFill>
          <a:ln>
            <a:noFill/>
          </a:ln>
        </p:spPr>
        <p:txBody>
          <a:bodyPr vert="horz" wrap="square" lIns="68580" tIns="34290" rIns="68580" bIns="34290" numCol="1" anchor="t" anchorCtr="0" compatLnSpc="1"/>
          <a:lstStyle/>
          <a:p>
            <a:endParaRPr lang="zh-CN" altLang="en-US" sz="1500">
              <a:cs typeface="+mn-ea"/>
            </a:endParaRPr>
          </a:p>
        </p:txBody>
      </p:sp>
      <p:grpSp>
        <p:nvGrpSpPr>
          <p:cNvPr id="12" name="组合 11"/>
          <p:cNvGrpSpPr/>
          <p:nvPr/>
        </p:nvGrpSpPr>
        <p:grpSpPr>
          <a:xfrm>
            <a:off x="756061" y="1779995"/>
            <a:ext cx="213914" cy="273213"/>
            <a:chOff x="5389563" y="2438400"/>
            <a:chExt cx="1385887" cy="1770063"/>
          </a:xfrm>
          <a:solidFill>
            <a:schemeClr val="accent1"/>
          </a:solidFill>
        </p:grpSpPr>
        <p:sp>
          <p:nvSpPr>
            <p:cNvPr id="13" name="Freeform 29"/>
            <p:cNvSpPr>
              <a:spLocks noEditPoints="1"/>
            </p:cNvSpPr>
            <p:nvPr/>
          </p:nvSpPr>
          <p:spPr bwMode="auto">
            <a:xfrm>
              <a:off x="5389563" y="2438400"/>
              <a:ext cx="1385887" cy="1770063"/>
            </a:xfrm>
            <a:custGeom>
              <a:avLst/>
              <a:gdLst>
                <a:gd name="T0" fmla="*/ 142 w 4336"/>
                <a:gd name="T1" fmla="*/ 61 h 5559"/>
                <a:gd name="T2" fmla="*/ 336 w 4336"/>
                <a:gd name="T3" fmla="*/ 1 h 5559"/>
                <a:gd name="T4" fmla="*/ 2912 w 4336"/>
                <a:gd name="T5" fmla="*/ 1 h 5559"/>
                <a:gd name="T6" fmla="*/ 3161 w 4336"/>
                <a:gd name="T7" fmla="*/ 106 h 5559"/>
                <a:gd name="T8" fmla="*/ 4221 w 4336"/>
                <a:gd name="T9" fmla="*/ 1186 h 5559"/>
                <a:gd name="T10" fmla="*/ 4330 w 4336"/>
                <a:gd name="T11" fmla="*/ 1443 h 5559"/>
                <a:gd name="T12" fmla="*/ 4333 w 4336"/>
                <a:gd name="T13" fmla="*/ 4091 h 5559"/>
                <a:gd name="T14" fmla="*/ 4336 w 4336"/>
                <a:gd name="T15" fmla="*/ 4180 h 5559"/>
                <a:gd name="T16" fmla="*/ 4336 w 4336"/>
                <a:gd name="T17" fmla="*/ 5238 h 5559"/>
                <a:gd name="T18" fmla="*/ 4318 w 4336"/>
                <a:gd name="T19" fmla="*/ 5329 h 5559"/>
                <a:gd name="T20" fmla="*/ 4187 w 4336"/>
                <a:gd name="T21" fmla="*/ 5502 h 5559"/>
                <a:gd name="T22" fmla="*/ 4004 w 4336"/>
                <a:gd name="T23" fmla="*/ 5556 h 5559"/>
                <a:gd name="T24" fmla="*/ 400 w 4336"/>
                <a:gd name="T25" fmla="*/ 5556 h 5559"/>
                <a:gd name="T26" fmla="*/ 284 w 4336"/>
                <a:gd name="T27" fmla="*/ 5552 h 5559"/>
                <a:gd name="T28" fmla="*/ 110 w 4336"/>
                <a:gd name="T29" fmla="*/ 5461 h 5559"/>
                <a:gd name="T30" fmla="*/ 11 w 4336"/>
                <a:gd name="T31" fmla="*/ 5272 h 5559"/>
                <a:gd name="T32" fmla="*/ 6 w 4336"/>
                <a:gd name="T33" fmla="*/ 5151 h 5559"/>
                <a:gd name="T34" fmla="*/ 3 w 4336"/>
                <a:gd name="T35" fmla="*/ 1923 h 5559"/>
                <a:gd name="T36" fmla="*/ 0 w 4336"/>
                <a:gd name="T37" fmla="*/ 1874 h 5559"/>
                <a:gd name="T38" fmla="*/ 0 w 4336"/>
                <a:gd name="T39" fmla="*/ 316 h 5559"/>
                <a:gd name="T40" fmla="*/ 13 w 4336"/>
                <a:gd name="T41" fmla="*/ 244 h 5559"/>
                <a:gd name="T42" fmla="*/ 142 w 4336"/>
                <a:gd name="T43" fmla="*/ 61 h 5559"/>
                <a:gd name="T44" fmla="*/ 276 w 4336"/>
                <a:gd name="T45" fmla="*/ 239 h 5559"/>
                <a:gd name="T46" fmla="*/ 218 w 4336"/>
                <a:gd name="T47" fmla="*/ 343 h 5559"/>
                <a:gd name="T48" fmla="*/ 223 w 4336"/>
                <a:gd name="T49" fmla="*/ 5203 h 5559"/>
                <a:gd name="T50" fmla="*/ 235 w 4336"/>
                <a:gd name="T51" fmla="*/ 5268 h 5559"/>
                <a:gd name="T52" fmla="*/ 340 w 4336"/>
                <a:gd name="T53" fmla="*/ 5334 h 5559"/>
                <a:gd name="T54" fmla="*/ 4004 w 4336"/>
                <a:gd name="T55" fmla="*/ 5334 h 5559"/>
                <a:gd name="T56" fmla="*/ 4118 w 4336"/>
                <a:gd name="T57" fmla="*/ 5215 h 5559"/>
                <a:gd name="T58" fmla="*/ 4113 w 4336"/>
                <a:gd name="T59" fmla="*/ 1481 h 5559"/>
                <a:gd name="T60" fmla="*/ 2890 w 4336"/>
                <a:gd name="T61" fmla="*/ 1481 h 5559"/>
                <a:gd name="T62" fmla="*/ 2890 w 4336"/>
                <a:gd name="T63" fmla="*/ 223 h 5559"/>
                <a:gd name="T64" fmla="*/ 340 w 4336"/>
                <a:gd name="T65" fmla="*/ 223 h 5559"/>
                <a:gd name="T66" fmla="*/ 276 w 4336"/>
                <a:gd name="T67" fmla="*/ 239 h 5559"/>
                <a:gd name="T68" fmla="*/ 3113 w 4336"/>
                <a:gd name="T69" fmla="*/ 373 h 5559"/>
                <a:gd name="T70" fmla="*/ 3112 w 4336"/>
                <a:gd name="T71" fmla="*/ 1259 h 5559"/>
                <a:gd name="T72" fmla="*/ 3981 w 4336"/>
                <a:gd name="T73" fmla="*/ 1259 h 5559"/>
                <a:gd name="T74" fmla="*/ 3113 w 4336"/>
                <a:gd name="T75" fmla="*/ 373 h 5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36" h="5559">
                  <a:moveTo>
                    <a:pt x="142" y="61"/>
                  </a:moveTo>
                  <a:cubicBezTo>
                    <a:pt x="198" y="21"/>
                    <a:pt x="267" y="1"/>
                    <a:pt x="336" y="1"/>
                  </a:cubicBezTo>
                  <a:cubicBezTo>
                    <a:pt x="1195" y="1"/>
                    <a:pt x="2053" y="1"/>
                    <a:pt x="2912" y="1"/>
                  </a:cubicBezTo>
                  <a:cubicBezTo>
                    <a:pt x="3004" y="0"/>
                    <a:pt x="3099" y="37"/>
                    <a:pt x="3161" y="106"/>
                  </a:cubicBezTo>
                  <a:cubicBezTo>
                    <a:pt x="3514" y="466"/>
                    <a:pt x="3867" y="826"/>
                    <a:pt x="4221" y="1186"/>
                  </a:cubicBezTo>
                  <a:cubicBezTo>
                    <a:pt x="4294" y="1249"/>
                    <a:pt x="4329" y="1348"/>
                    <a:pt x="4330" y="1443"/>
                  </a:cubicBezTo>
                  <a:cubicBezTo>
                    <a:pt x="4331" y="2326"/>
                    <a:pt x="4332" y="3208"/>
                    <a:pt x="4333" y="4091"/>
                  </a:cubicBezTo>
                  <a:cubicBezTo>
                    <a:pt x="4334" y="4121"/>
                    <a:pt x="4331" y="4150"/>
                    <a:pt x="4336" y="4180"/>
                  </a:cubicBezTo>
                  <a:cubicBezTo>
                    <a:pt x="4336" y="5238"/>
                    <a:pt x="4336" y="5238"/>
                    <a:pt x="4336" y="5238"/>
                  </a:cubicBezTo>
                  <a:cubicBezTo>
                    <a:pt x="4332" y="5268"/>
                    <a:pt x="4329" y="5299"/>
                    <a:pt x="4318" y="5329"/>
                  </a:cubicBezTo>
                  <a:cubicBezTo>
                    <a:pt x="4296" y="5399"/>
                    <a:pt x="4249" y="5461"/>
                    <a:pt x="4187" y="5502"/>
                  </a:cubicBezTo>
                  <a:cubicBezTo>
                    <a:pt x="4133" y="5537"/>
                    <a:pt x="4068" y="5556"/>
                    <a:pt x="4004" y="5556"/>
                  </a:cubicBezTo>
                  <a:cubicBezTo>
                    <a:pt x="2803" y="5556"/>
                    <a:pt x="1601" y="5556"/>
                    <a:pt x="400" y="5556"/>
                  </a:cubicBezTo>
                  <a:cubicBezTo>
                    <a:pt x="361" y="5556"/>
                    <a:pt x="322" y="5559"/>
                    <a:pt x="284" y="5552"/>
                  </a:cubicBezTo>
                  <a:cubicBezTo>
                    <a:pt x="218" y="5541"/>
                    <a:pt x="157" y="5508"/>
                    <a:pt x="110" y="5461"/>
                  </a:cubicBezTo>
                  <a:cubicBezTo>
                    <a:pt x="58" y="5411"/>
                    <a:pt x="23" y="5343"/>
                    <a:pt x="11" y="5272"/>
                  </a:cubicBezTo>
                  <a:cubicBezTo>
                    <a:pt x="4" y="5232"/>
                    <a:pt x="6" y="5191"/>
                    <a:pt x="6" y="5151"/>
                  </a:cubicBezTo>
                  <a:cubicBezTo>
                    <a:pt x="5" y="4075"/>
                    <a:pt x="4" y="2999"/>
                    <a:pt x="3" y="1923"/>
                  </a:cubicBezTo>
                  <a:cubicBezTo>
                    <a:pt x="3" y="1907"/>
                    <a:pt x="4" y="1890"/>
                    <a:pt x="0" y="1874"/>
                  </a:cubicBezTo>
                  <a:cubicBezTo>
                    <a:pt x="0" y="316"/>
                    <a:pt x="0" y="316"/>
                    <a:pt x="0" y="316"/>
                  </a:cubicBezTo>
                  <a:cubicBezTo>
                    <a:pt x="4" y="292"/>
                    <a:pt x="6" y="268"/>
                    <a:pt x="13" y="244"/>
                  </a:cubicBezTo>
                  <a:cubicBezTo>
                    <a:pt x="33" y="170"/>
                    <a:pt x="79" y="104"/>
                    <a:pt x="142" y="61"/>
                  </a:cubicBezTo>
                  <a:close/>
                  <a:moveTo>
                    <a:pt x="276" y="239"/>
                  </a:moveTo>
                  <a:cubicBezTo>
                    <a:pt x="240" y="260"/>
                    <a:pt x="217" y="301"/>
                    <a:pt x="218" y="343"/>
                  </a:cubicBezTo>
                  <a:cubicBezTo>
                    <a:pt x="220" y="1963"/>
                    <a:pt x="221" y="3583"/>
                    <a:pt x="223" y="5203"/>
                  </a:cubicBezTo>
                  <a:cubicBezTo>
                    <a:pt x="222" y="5225"/>
                    <a:pt x="224" y="5248"/>
                    <a:pt x="235" y="5268"/>
                  </a:cubicBezTo>
                  <a:cubicBezTo>
                    <a:pt x="253" y="5308"/>
                    <a:pt x="296" y="5335"/>
                    <a:pt x="340" y="5334"/>
                  </a:cubicBezTo>
                  <a:cubicBezTo>
                    <a:pt x="1561" y="5334"/>
                    <a:pt x="2783" y="5334"/>
                    <a:pt x="4004" y="5334"/>
                  </a:cubicBezTo>
                  <a:cubicBezTo>
                    <a:pt x="4066" y="5334"/>
                    <a:pt x="4121" y="5277"/>
                    <a:pt x="4118" y="5215"/>
                  </a:cubicBezTo>
                  <a:cubicBezTo>
                    <a:pt x="4116" y="3970"/>
                    <a:pt x="4115" y="2726"/>
                    <a:pt x="4113" y="1481"/>
                  </a:cubicBezTo>
                  <a:cubicBezTo>
                    <a:pt x="3705" y="1481"/>
                    <a:pt x="3298" y="1481"/>
                    <a:pt x="2890" y="1481"/>
                  </a:cubicBezTo>
                  <a:cubicBezTo>
                    <a:pt x="2890" y="1062"/>
                    <a:pt x="2890" y="643"/>
                    <a:pt x="2890" y="223"/>
                  </a:cubicBezTo>
                  <a:cubicBezTo>
                    <a:pt x="2040" y="223"/>
                    <a:pt x="1190" y="223"/>
                    <a:pt x="340" y="223"/>
                  </a:cubicBezTo>
                  <a:cubicBezTo>
                    <a:pt x="318" y="223"/>
                    <a:pt x="295" y="228"/>
                    <a:pt x="276" y="239"/>
                  </a:cubicBezTo>
                  <a:close/>
                  <a:moveTo>
                    <a:pt x="3113" y="373"/>
                  </a:moveTo>
                  <a:cubicBezTo>
                    <a:pt x="3112" y="669"/>
                    <a:pt x="3113" y="964"/>
                    <a:pt x="3112" y="1259"/>
                  </a:cubicBezTo>
                  <a:cubicBezTo>
                    <a:pt x="3402" y="1259"/>
                    <a:pt x="3692" y="1259"/>
                    <a:pt x="3981" y="1259"/>
                  </a:cubicBezTo>
                  <a:cubicBezTo>
                    <a:pt x="3692" y="964"/>
                    <a:pt x="3402" y="668"/>
                    <a:pt x="3113" y="3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500">
                <a:cs typeface="+mn-ea"/>
              </a:endParaRPr>
            </a:p>
          </p:txBody>
        </p:sp>
        <p:sp>
          <p:nvSpPr>
            <p:cNvPr id="14" name="Freeform 30"/>
            <p:cNvSpPr/>
            <p:nvPr/>
          </p:nvSpPr>
          <p:spPr bwMode="auto">
            <a:xfrm>
              <a:off x="5816600" y="3157538"/>
              <a:ext cx="496887" cy="71438"/>
            </a:xfrm>
            <a:custGeom>
              <a:avLst/>
              <a:gdLst>
                <a:gd name="T0" fmla="*/ 0 w 1556"/>
                <a:gd name="T1" fmla="*/ 0 h 222"/>
                <a:gd name="T2" fmla="*/ 1556 w 1556"/>
                <a:gd name="T3" fmla="*/ 0 h 222"/>
                <a:gd name="T4" fmla="*/ 1556 w 1556"/>
                <a:gd name="T5" fmla="*/ 222 h 222"/>
                <a:gd name="T6" fmla="*/ 0 w 1556"/>
                <a:gd name="T7" fmla="*/ 222 h 222"/>
                <a:gd name="T8" fmla="*/ 0 w 1556"/>
                <a:gd name="T9" fmla="*/ 0 h 222"/>
              </a:gdLst>
              <a:ahLst/>
              <a:cxnLst>
                <a:cxn ang="0">
                  <a:pos x="T0" y="T1"/>
                </a:cxn>
                <a:cxn ang="0">
                  <a:pos x="T2" y="T3"/>
                </a:cxn>
                <a:cxn ang="0">
                  <a:pos x="T4" y="T5"/>
                </a:cxn>
                <a:cxn ang="0">
                  <a:pos x="T6" y="T7"/>
                </a:cxn>
                <a:cxn ang="0">
                  <a:pos x="T8" y="T9"/>
                </a:cxn>
              </a:cxnLst>
              <a:rect l="0" t="0" r="r" b="b"/>
              <a:pathLst>
                <a:path w="1556" h="222">
                  <a:moveTo>
                    <a:pt x="0" y="0"/>
                  </a:moveTo>
                  <a:cubicBezTo>
                    <a:pt x="519" y="0"/>
                    <a:pt x="1038" y="0"/>
                    <a:pt x="1556" y="0"/>
                  </a:cubicBezTo>
                  <a:cubicBezTo>
                    <a:pt x="1556" y="74"/>
                    <a:pt x="1556" y="148"/>
                    <a:pt x="1556" y="222"/>
                  </a:cubicBezTo>
                  <a:cubicBezTo>
                    <a:pt x="1038" y="222"/>
                    <a:pt x="519" y="222"/>
                    <a:pt x="0" y="222"/>
                  </a:cubicBezTo>
                  <a:cubicBezTo>
                    <a:pt x="0" y="148"/>
                    <a:pt x="0" y="7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500">
                <a:cs typeface="+mn-ea"/>
              </a:endParaRPr>
            </a:p>
          </p:txBody>
        </p:sp>
        <p:sp>
          <p:nvSpPr>
            <p:cNvPr id="15" name="Freeform 31"/>
            <p:cNvSpPr/>
            <p:nvPr/>
          </p:nvSpPr>
          <p:spPr bwMode="auto">
            <a:xfrm>
              <a:off x="5816600" y="3405188"/>
              <a:ext cx="355600" cy="71438"/>
            </a:xfrm>
            <a:custGeom>
              <a:avLst/>
              <a:gdLst>
                <a:gd name="T0" fmla="*/ 0 w 1112"/>
                <a:gd name="T1" fmla="*/ 0 h 222"/>
                <a:gd name="T2" fmla="*/ 1112 w 1112"/>
                <a:gd name="T3" fmla="*/ 0 h 222"/>
                <a:gd name="T4" fmla="*/ 1112 w 1112"/>
                <a:gd name="T5" fmla="*/ 222 h 222"/>
                <a:gd name="T6" fmla="*/ 0 w 1112"/>
                <a:gd name="T7" fmla="*/ 222 h 222"/>
                <a:gd name="T8" fmla="*/ 0 w 1112"/>
                <a:gd name="T9" fmla="*/ 0 h 222"/>
              </a:gdLst>
              <a:ahLst/>
              <a:cxnLst>
                <a:cxn ang="0">
                  <a:pos x="T0" y="T1"/>
                </a:cxn>
                <a:cxn ang="0">
                  <a:pos x="T2" y="T3"/>
                </a:cxn>
                <a:cxn ang="0">
                  <a:pos x="T4" y="T5"/>
                </a:cxn>
                <a:cxn ang="0">
                  <a:pos x="T6" y="T7"/>
                </a:cxn>
                <a:cxn ang="0">
                  <a:pos x="T8" y="T9"/>
                </a:cxn>
              </a:cxnLst>
              <a:rect l="0" t="0" r="r" b="b"/>
              <a:pathLst>
                <a:path w="1112" h="222">
                  <a:moveTo>
                    <a:pt x="0" y="0"/>
                  </a:moveTo>
                  <a:cubicBezTo>
                    <a:pt x="371" y="0"/>
                    <a:pt x="741" y="0"/>
                    <a:pt x="1112" y="0"/>
                  </a:cubicBezTo>
                  <a:cubicBezTo>
                    <a:pt x="1112" y="74"/>
                    <a:pt x="1112" y="148"/>
                    <a:pt x="1112" y="222"/>
                  </a:cubicBezTo>
                  <a:cubicBezTo>
                    <a:pt x="741" y="222"/>
                    <a:pt x="371" y="222"/>
                    <a:pt x="0" y="222"/>
                  </a:cubicBezTo>
                  <a:cubicBezTo>
                    <a:pt x="0" y="148"/>
                    <a:pt x="0" y="7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500">
                <a:cs typeface="+mn-ea"/>
              </a:endParaRPr>
            </a:p>
          </p:txBody>
        </p:sp>
        <p:sp>
          <p:nvSpPr>
            <p:cNvPr id="16" name="Freeform 32"/>
            <p:cNvSpPr/>
            <p:nvPr/>
          </p:nvSpPr>
          <p:spPr bwMode="auto">
            <a:xfrm>
              <a:off x="5816600" y="3652838"/>
              <a:ext cx="496887" cy="71438"/>
            </a:xfrm>
            <a:custGeom>
              <a:avLst/>
              <a:gdLst>
                <a:gd name="T0" fmla="*/ 0 w 1557"/>
                <a:gd name="T1" fmla="*/ 0 h 223"/>
                <a:gd name="T2" fmla="*/ 1556 w 1557"/>
                <a:gd name="T3" fmla="*/ 0 h 223"/>
                <a:gd name="T4" fmla="*/ 1556 w 1557"/>
                <a:gd name="T5" fmla="*/ 223 h 223"/>
                <a:gd name="T6" fmla="*/ 0 w 1557"/>
                <a:gd name="T7" fmla="*/ 223 h 223"/>
                <a:gd name="T8" fmla="*/ 0 w 1557"/>
                <a:gd name="T9" fmla="*/ 0 h 223"/>
              </a:gdLst>
              <a:ahLst/>
              <a:cxnLst>
                <a:cxn ang="0">
                  <a:pos x="T0" y="T1"/>
                </a:cxn>
                <a:cxn ang="0">
                  <a:pos x="T2" y="T3"/>
                </a:cxn>
                <a:cxn ang="0">
                  <a:pos x="T4" y="T5"/>
                </a:cxn>
                <a:cxn ang="0">
                  <a:pos x="T6" y="T7"/>
                </a:cxn>
                <a:cxn ang="0">
                  <a:pos x="T8" y="T9"/>
                </a:cxn>
              </a:cxnLst>
              <a:rect l="0" t="0" r="r" b="b"/>
              <a:pathLst>
                <a:path w="1557" h="223">
                  <a:moveTo>
                    <a:pt x="0" y="0"/>
                  </a:moveTo>
                  <a:cubicBezTo>
                    <a:pt x="519" y="0"/>
                    <a:pt x="1037" y="0"/>
                    <a:pt x="1556" y="0"/>
                  </a:cubicBezTo>
                  <a:cubicBezTo>
                    <a:pt x="1557" y="74"/>
                    <a:pt x="1556" y="148"/>
                    <a:pt x="1556" y="223"/>
                  </a:cubicBezTo>
                  <a:cubicBezTo>
                    <a:pt x="1038" y="223"/>
                    <a:pt x="519" y="223"/>
                    <a:pt x="0" y="223"/>
                  </a:cubicBezTo>
                  <a:cubicBezTo>
                    <a:pt x="0" y="148"/>
                    <a:pt x="0" y="7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500">
                <a:cs typeface="+mn-ea"/>
              </a:endParaRPr>
            </a:p>
          </p:txBody>
        </p:sp>
      </p:grpSp>
      <p:sp>
        <p:nvSpPr>
          <p:cNvPr id="17" name="Freeform 117"/>
          <p:cNvSpPr>
            <a:spLocks noEditPoints="1"/>
          </p:cNvSpPr>
          <p:nvPr/>
        </p:nvSpPr>
        <p:spPr bwMode="auto">
          <a:xfrm>
            <a:off x="6055039" y="3464892"/>
            <a:ext cx="242994" cy="236954"/>
          </a:xfrm>
          <a:custGeom>
            <a:avLst/>
            <a:gdLst>
              <a:gd name="T0" fmla="*/ 2147483646 w 2887"/>
              <a:gd name="T1" fmla="*/ 54230203 h 2832"/>
              <a:gd name="T2" fmla="*/ 2147483646 w 2887"/>
              <a:gd name="T3" fmla="*/ 23219099 h 2832"/>
              <a:gd name="T4" fmla="*/ 2147483646 w 2887"/>
              <a:gd name="T5" fmla="*/ 15505453 h 2832"/>
              <a:gd name="T6" fmla="*/ 2147483646 w 2887"/>
              <a:gd name="T7" fmla="*/ 1169531339 h 2832"/>
              <a:gd name="T8" fmla="*/ 2147483646 w 2887"/>
              <a:gd name="T9" fmla="*/ 2147483646 h 2832"/>
              <a:gd name="T10" fmla="*/ 2147483646 w 2887"/>
              <a:gd name="T11" fmla="*/ 2147483646 h 2832"/>
              <a:gd name="T12" fmla="*/ 2147483646 w 2887"/>
              <a:gd name="T13" fmla="*/ 2147483646 h 2832"/>
              <a:gd name="T14" fmla="*/ 2147483646 w 2887"/>
              <a:gd name="T15" fmla="*/ 2147483646 h 2832"/>
              <a:gd name="T16" fmla="*/ 2147483646 w 2887"/>
              <a:gd name="T17" fmla="*/ 2147483646 h 2832"/>
              <a:gd name="T18" fmla="*/ 2147483646 w 2887"/>
              <a:gd name="T19" fmla="*/ 2147483646 h 2832"/>
              <a:gd name="T20" fmla="*/ 2147483646 w 2887"/>
              <a:gd name="T21" fmla="*/ 2147483646 h 2832"/>
              <a:gd name="T22" fmla="*/ 2147483646 w 2887"/>
              <a:gd name="T23" fmla="*/ 2147483646 h 2832"/>
              <a:gd name="T24" fmla="*/ 2147483646 w 2887"/>
              <a:gd name="T25" fmla="*/ 2147483646 h 2832"/>
              <a:gd name="T26" fmla="*/ 2147483646 w 2887"/>
              <a:gd name="T27" fmla="*/ 2147483646 h 2832"/>
              <a:gd name="T28" fmla="*/ 2147483646 w 2887"/>
              <a:gd name="T29" fmla="*/ 2147483646 h 2832"/>
              <a:gd name="T30" fmla="*/ 2147483646 w 2887"/>
              <a:gd name="T31" fmla="*/ 2147483646 h 2832"/>
              <a:gd name="T32" fmla="*/ 2147483646 w 2887"/>
              <a:gd name="T33" fmla="*/ 2147483646 h 2832"/>
              <a:gd name="T34" fmla="*/ 2110457809 w 2887"/>
              <a:gd name="T35" fmla="*/ 2147483646 h 2832"/>
              <a:gd name="T36" fmla="*/ 149617741 w 2887"/>
              <a:gd name="T37" fmla="*/ 2147483646 h 2832"/>
              <a:gd name="T38" fmla="*/ 15730409 w 2887"/>
              <a:gd name="T39" fmla="*/ 2147483646 h 2832"/>
              <a:gd name="T40" fmla="*/ 15730409 w 2887"/>
              <a:gd name="T41" fmla="*/ 2147483646 h 2832"/>
              <a:gd name="T42" fmla="*/ 976477529 w 2887"/>
              <a:gd name="T43" fmla="*/ 2147483646 h 2832"/>
              <a:gd name="T44" fmla="*/ 2147483646 w 2887"/>
              <a:gd name="T45" fmla="*/ 1394165600 h 2832"/>
              <a:gd name="T46" fmla="*/ 2147483646 w 2887"/>
              <a:gd name="T47" fmla="*/ 54230203 h 2832"/>
              <a:gd name="T48" fmla="*/ 2147483646 w 2887"/>
              <a:gd name="T49" fmla="*/ 867486956 h 2832"/>
              <a:gd name="T50" fmla="*/ 2147483646 w 2887"/>
              <a:gd name="T51" fmla="*/ 1448356623 h 2832"/>
              <a:gd name="T52" fmla="*/ 2147483646 w 2887"/>
              <a:gd name="T53" fmla="*/ 2147483646 h 2832"/>
              <a:gd name="T54" fmla="*/ 1165480910 w 2887"/>
              <a:gd name="T55" fmla="*/ 2147483646 h 2832"/>
              <a:gd name="T56" fmla="*/ 1480446802 w 2887"/>
              <a:gd name="T57" fmla="*/ 2147483646 h 2832"/>
              <a:gd name="T58" fmla="*/ 2147483646 w 2887"/>
              <a:gd name="T59" fmla="*/ 2147483646 h 2832"/>
              <a:gd name="T60" fmla="*/ 2147483646 w 2887"/>
              <a:gd name="T61" fmla="*/ 2147483646 h 2832"/>
              <a:gd name="T62" fmla="*/ 2147483646 w 2887"/>
              <a:gd name="T63" fmla="*/ 2147483646 h 2832"/>
              <a:gd name="T64" fmla="*/ 2147483646 w 2887"/>
              <a:gd name="T65" fmla="*/ 2147483646 h 2832"/>
              <a:gd name="T66" fmla="*/ 2147483646 w 2887"/>
              <a:gd name="T67" fmla="*/ 2147483646 h 2832"/>
              <a:gd name="T68" fmla="*/ 2147483646 w 2887"/>
              <a:gd name="T69" fmla="*/ 2147483646 h 2832"/>
              <a:gd name="T70" fmla="*/ 2147483646 w 2887"/>
              <a:gd name="T71" fmla="*/ 2147483646 h 2832"/>
              <a:gd name="T72" fmla="*/ 2147483646 w 2887"/>
              <a:gd name="T73" fmla="*/ 2147483646 h 2832"/>
              <a:gd name="T74" fmla="*/ 2147483646 w 2887"/>
              <a:gd name="T75" fmla="*/ 867486956 h 283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87" h="2832">
                <a:moveTo>
                  <a:pt x="1155" y="7"/>
                </a:moveTo>
                <a:cubicBezTo>
                  <a:pt x="1186" y="4"/>
                  <a:pt x="1216" y="0"/>
                  <a:pt x="1247" y="3"/>
                </a:cubicBezTo>
                <a:cubicBezTo>
                  <a:pt x="1283" y="4"/>
                  <a:pt x="1319" y="2"/>
                  <a:pt x="1355" y="2"/>
                </a:cubicBezTo>
                <a:cubicBezTo>
                  <a:pt x="1541" y="12"/>
                  <a:pt x="1726" y="62"/>
                  <a:pt x="1891" y="151"/>
                </a:cubicBezTo>
                <a:cubicBezTo>
                  <a:pt x="2168" y="297"/>
                  <a:pt x="2388" y="549"/>
                  <a:pt x="2495" y="843"/>
                </a:cubicBezTo>
                <a:cubicBezTo>
                  <a:pt x="2556" y="1009"/>
                  <a:pt x="2582" y="1187"/>
                  <a:pt x="2571" y="1363"/>
                </a:cubicBezTo>
                <a:cubicBezTo>
                  <a:pt x="2561" y="1538"/>
                  <a:pt x="2513" y="1710"/>
                  <a:pt x="2433" y="1865"/>
                </a:cubicBezTo>
                <a:cubicBezTo>
                  <a:pt x="2376" y="1979"/>
                  <a:pt x="2300" y="2083"/>
                  <a:pt x="2212" y="2175"/>
                </a:cubicBezTo>
                <a:cubicBezTo>
                  <a:pt x="2429" y="2360"/>
                  <a:pt x="2648" y="2544"/>
                  <a:pt x="2866" y="2728"/>
                </a:cubicBezTo>
                <a:cubicBezTo>
                  <a:pt x="2873" y="2734"/>
                  <a:pt x="2882" y="2739"/>
                  <a:pt x="2887" y="2747"/>
                </a:cubicBezTo>
                <a:cubicBezTo>
                  <a:pt x="2887" y="2752"/>
                  <a:pt x="2882" y="2755"/>
                  <a:pt x="2880" y="2759"/>
                </a:cubicBezTo>
                <a:cubicBezTo>
                  <a:pt x="2859" y="2783"/>
                  <a:pt x="2838" y="2808"/>
                  <a:pt x="2818" y="2832"/>
                </a:cubicBezTo>
                <a:cubicBezTo>
                  <a:pt x="2811" y="2828"/>
                  <a:pt x="2805" y="2823"/>
                  <a:pt x="2800" y="2818"/>
                </a:cubicBezTo>
                <a:cubicBezTo>
                  <a:pt x="2577" y="2630"/>
                  <a:pt x="2353" y="2441"/>
                  <a:pt x="2130" y="2253"/>
                </a:cubicBezTo>
                <a:cubicBezTo>
                  <a:pt x="2097" y="2280"/>
                  <a:pt x="2064" y="2307"/>
                  <a:pt x="2028" y="2332"/>
                </a:cubicBezTo>
                <a:cubicBezTo>
                  <a:pt x="1898" y="2424"/>
                  <a:pt x="1750" y="2492"/>
                  <a:pt x="1594" y="2530"/>
                </a:cubicBezTo>
                <a:cubicBezTo>
                  <a:pt x="1406" y="2576"/>
                  <a:pt x="1208" y="2579"/>
                  <a:pt x="1019" y="2539"/>
                </a:cubicBezTo>
                <a:cubicBezTo>
                  <a:pt x="723" y="2477"/>
                  <a:pt x="452" y="2306"/>
                  <a:pt x="268" y="2066"/>
                </a:cubicBezTo>
                <a:cubicBezTo>
                  <a:pt x="140" y="1901"/>
                  <a:pt x="53" y="1705"/>
                  <a:pt x="19" y="1499"/>
                </a:cubicBezTo>
                <a:cubicBezTo>
                  <a:pt x="8" y="1434"/>
                  <a:pt x="0" y="1369"/>
                  <a:pt x="2" y="1303"/>
                </a:cubicBezTo>
                <a:cubicBezTo>
                  <a:pt x="2" y="1279"/>
                  <a:pt x="3" y="1255"/>
                  <a:pt x="2" y="1231"/>
                </a:cubicBezTo>
                <a:cubicBezTo>
                  <a:pt x="9" y="1060"/>
                  <a:pt x="50" y="891"/>
                  <a:pt x="124" y="736"/>
                </a:cubicBezTo>
                <a:cubicBezTo>
                  <a:pt x="233" y="506"/>
                  <a:pt x="412" y="309"/>
                  <a:pt x="632" y="180"/>
                </a:cubicBezTo>
                <a:cubicBezTo>
                  <a:pt x="791" y="85"/>
                  <a:pt x="971" y="26"/>
                  <a:pt x="1155" y="7"/>
                </a:cubicBezTo>
                <a:close/>
                <a:moveTo>
                  <a:pt x="1248" y="112"/>
                </a:moveTo>
                <a:cubicBezTo>
                  <a:pt x="1120" y="116"/>
                  <a:pt x="992" y="142"/>
                  <a:pt x="872" y="187"/>
                </a:cubicBezTo>
                <a:cubicBezTo>
                  <a:pt x="689" y="256"/>
                  <a:pt x="524" y="372"/>
                  <a:pt x="396" y="521"/>
                </a:cubicBezTo>
                <a:cubicBezTo>
                  <a:pt x="278" y="658"/>
                  <a:pt x="191" y="823"/>
                  <a:pt x="148" y="999"/>
                </a:cubicBezTo>
                <a:cubicBezTo>
                  <a:pt x="89" y="1229"/>
                  <a:pt x="104" y="1476"/>
                  <a:pt x="188" y="1698"/>
                </a:cubicBezTo>
                <a:cubicBezTo>
                  <a:pt x="254" y="1872"/>
                  <a:pt x="363" y="2029"/>
                  <a:pt x="501" y="2153"/>
                </a:cubicBezTo>
                <a:cubicBezTo>
                  <a:pt x="614" y="2255"/>
                  <a:pt x="747" y="2335"/>
                  <a:pt x="891" y="2387"/>
                </a:cubicBezTo>
                <a:cubicBezTo>
                  <a:pt x="1053" y="2445"/>
                  <a:pt x="1228" y="2467"/>
                  <a:pt x="1399" y="2450"/>
                </a:cubicBezTo>
                <a:cubicBezTo>
                  <a:pt x="1568" y="2434"/>
                  <a:pt x="1733" y="2381"/>
                  <a:pt x="1879" y="2295"/>
                </a:cubicBezTo>
                <a:cubicBezTo>
                  <a:pt x="2130" y="2150"/>
                  <a:pt x="2323" y="1908"/>
                  <a:pt x="2409" y="1631"/>
                </a:cubicBezTo>
                <a:cubicBezTo>
                  <a:pt x="2467" y="1447"/>
                  <a:pt x="2477" y="1248"/>
                  <a:pt x="2440" y="1059"/>
                </a:cubicBezTo>
                <a:cubicBezTo>
                  <a:pt x="2411" y="909"/>
                  <a:pt x="2352" y="766"/>
                  <a:pt x="2268" y="639"/>
                </a:cubicBezTo>
                <a:cubicBezTo>
                  <a:pt x="2187" y="518"/>
                  <a:pt x="2085" y="412"/>
                  <a:pt x="1966" y="328"/>
                </a:cubicBezTo>
                <a:cubicBezTo>
                  <a:pt x="1759" y="180"/>
                  <a:pt x="1502" y="103"/>
                  <a:pt x="1248" y="112"/>
                </a:cubicBezTo>
                <a:close/>
              </a:path>
            </a:pathLst>
          </a:custGeom>
          <a:solidFill>
            <a:schemeClr val="accent2"/>
          </a:solidFill>
          <a:ln>
            <a:noFill/>
          </a:ln>
        </p:spPr>
        <p:txBody>
          <a:bodyPr/>
          <a:lstStyle/>
          <a:p>
            <a:endParaRPr lang="zh-CN" altLang="en-US" sz="1500">
              <a:cs typeface="+mn-ea"/>
            </a:endParaRPr>
          </a:p>
        </p:txBody>
      </p:sp>
      <p:sp>
        <p:nvSpPr>
          <p:cNvPr id="18" name="Freeform 5"/>
          <p:cNvSpPr>
            <a:spLocks noEditPoints="1"/>
          </p:cNvSpPr>
          <p:nvPr/>
        </p:nvSpPr>
        <p:spPr bwMode="auto">
          <a:xfrm>
            <a:off x="723118" y="3420860"/>
            <a:ext cx="252599" cy="250950"/>
          </a:xfrm>
          <a:custGeom>
            <a:avLst/>
            <a:gdLst>
              <a:gd name="T0" fmla="*/ 112 w 128"/>
              <a:gd name="T1" fmla="*/ 0 h 128"/>
              <a:gd name="T2" fmla="*/ 16 w 128"/>
              <a:gd name="T3" fmla="*/ 0 h 128"/>
              <a:gd name="T4" fmla="*/ 0 w 128"/>
              <a:gd name="T5" fmla="*/ 16 h 128"/>
              <a:gd name="T6" fmla="*/ 0 w 128"/>
              <a:gd name="T7" fmla="*/ 112 h 128"/>
              <a:gd name="T8" fmla="*/ 16 w 128"/>
              <a:gd name="T9" fmla="*/ 128 h 128"/>
              <a:gd name="T10" fmla="*/ 112 w 128"/>
              <a:gd name="T11" fmla="*/ 128 h 128"/>
              <a:gd name="T12" fmla="*/ 128 w 128"/>
              <a:gd name="T13" fmla="*/ 112 h 128"/>
              <a:gd name="T14" fmla="*/ 128 w 128"/>
              <a:gd name="T15" fmla="*/ 16 h 128"/>
              <a:gd name="T16" fmla="*/ 112 w 128"/>
              <a:gd name="T17" fmla="*/ 0 h 128"/>
              <a:gd name="T18" fmla="*/ 32 w 128"/>
              <a:gd name="T19" fmla="*/ 8 h 128"/>
              <a:gd name="T20" fmla="*/ 96 w 128"/>
              <a:gd name="T21" fmla="*/ 8 h 128"/>
              <a:gd name="T22" fmla="*/ 96 w 128"/>
              <a:gd name="T23" fmla="*/ 44 h 128"/>
              <a:gd name="T24" fmla="*/ 92 w 128"/>
              <a:gd name="T25" fmla="*/ 48 h 128"/>
              <a:gd name="T26" fmla="*/ 36 w 128"/>
              <a:gd name="T27" fmla="*/ 48 h 128"/>
              <a:gd name="T28" fmla="*/ 32 w 128"/>
              <a:gd name="T29" fmla="*/ 44 h 128"/>
              <a:gd name="T30" fmla="*/ 32 w 128"/>
              <a:gd name="T31" fmla="*/ 8 h 128"/>
              <a:gd name="T32" fmla="*/ 120 w 128"/>
              <a:gd name="T33" fmla="*/ 112 h 128"/>
              <a:gd name="T34" fmla="*/ 112 w 128"/>
              <a:gd name="T35" fmla="*/ 120 h 128"/>
              <a:gd name="T36" fmla="*/ 16 w 128"/>
              <a:gd name="T37" fmla="*/ 120 h 128"/>
              <a:gd name="T38" fmla="*/ 8 w 128"/>
              <a:gd name="T39" fmla="*/ 112 h 128"/>
              <a:gd name="T40" fmla="*/ 8 w 128"/>
              <a:gd name="T41" fmla="*/ 16 h 128"/>
              <a:gd name="T42" fmla="*/ 16 w 128"/>
              <a:gd name="T43" fmla="*/ 8 h 128"/>
              <a:gd name="T44" fmla="*/ 24 w 128"/>
              <a:gd name="T45" fmla="*/ 8 h 128"/>
              <a:gd name="T46" fmla="*/ 24 w 128"/>
              <a:gd name="T47" fmla="*/ 48 h 128"/>
              <a:gd name="T48" fmla="*/ 32 w 128"/>
              <a:gd name="T49" fmla="*/ 56 h 128"/>
              <a:gd name="T50" fmla="*/ 96 w 128"/>
              <a:gd name="T51" fmla="*/ 56 h 128"/>
              <a:gd name="T52" fmla="*/ 104 w 128"/>
              <a:gd name="T53" fmla="*/ 48 h 128"/>
              <a:gd name="T54" fmla="*/ 104 w 128"/>
              <a:gd name="T55" fmla="*/ 8 h 128"/>
              <a:gd name="T56" fmla="*/ 112 w 128"/>
              <a:gd name="T57" fmla="*/ 8 h 128"/>
              <a:gd name="T58" fmla="*/ 120 w 128"/>
              <a:gd name="T59" fmla="*/ 16 h 128"/>
              <a:gd name="T60" fmla="*/ 120 w 128"/>
              <a:gd name="T61" fmla="*/ 112 h 128"/>
              <a:gd name="T62" fmla="*/ 76 w 128"/>
              <a:gd name="T63" fmla="*/ 40 h 128"/>
              <a:gd name="T64" fmla="*/ 80 w 128"/>
              <a:gd name="T65" fmla="*/ 36 h 128"/>
              <a:gd name="T66" fmla="*/ 80 w 128"/>
              <a:gd name="T67" fmla="*/ 20 h 128"/>
              <a:gd name="T68" fmla="*/ 76 w 128"/>
              <a:gd name="T69" fmla="*/ 16 h 128"/>
              <a:gd name="T70" fmla="*/ 72 w 128"/>
              <a:gd name="T71" fmla="*/ 20 h 128"/>
              <a:gd name="T72" fmla="*/ 72 w 128"/>
              <a:gd name="T73" fmla="*/ 36 h 128"/>
              <a:gd name="T74" fmla="*/ 76 w 128"/>
              <a:gd name="T75" fmla="*/ 4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2" y="0"/>
                </a:move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6"/>
                  <a:pt x="128" y="16"/>
                  <a:pt x="128" y="16"/>
                </a:cubicBezTo>
                <a:cubicBezTo>
                  <a:pt x="128" y="7"/>
                  <a:pt x="121" y="0"/>
                  <a:pt x="112" y="0"/>
                </a:cubicBezTo>
                <a:close/>
                <a:moveTo>
                  <a:pt x="32" y="8"/>
                </a:moveTo>
                <a:cubicBezTo>
                  <a:pt x="34" y="8"/>
                  <a:pt x="94" y="8"/>
                  <a:pt x="96" y="8"/>
                </a:cubicBezTo>
                <a:cubicBezTo>
                  <a:pt x="96" y="44"/>
                  <a:pt x="96" y="44"/>
                  <a:pt x="96" y="44"/>
                </a:cubicBezTo>
                <a:cubicBezTo>
                  <a:pt x="96" y="46"/>
                  <a:pt x="94" y="48"/>
                  <a:pt x="92" y="48"/>
                </a:cubicBezTo>
                <a:cubicBezTo>
                  <a:pt x="36" y="48"/>
                  <a:pt x="36" y="48"/>
                  <a:pt x="36" y="48"/>
                </a:cubicBezTo>
                <a:cubicBezTo>
                  <a:pt x="34" y="48"/>
                  <a:pt x="32" y="46"/>
                  <a:pt x="32" y="44"/>
                </a:cubicBezTo>
                <a:lnTo>
                  <a:pt x="32" y="8"/>
                </a:lnTo>
                <a:close/>
                <a:moveTo>
                  <a:pt x="120" y="112"/>
                </a:moveTo>
                <a:cubicBezTo>
                  <a:pt x="120" y="116"/>
                  <a:pt x="116" y="120"/>
                  <a:pt x="112" y="120"/>
                </a:cubicBezTo>
                <a:cubicBezTo>
                  <a:pt x="16" y="120"/>
                  <a:pt x="16" y="120"/>
                  <a:pt x="16" y="120"/>
                </a:cubicBezTo>
                <a:cubicBezTo>
                  <a:pt x="12" y="120"/>
                  <a:pt x="8" y="116"/>
                  <a:pt x="8" y="112"/>
                </a:cubicBezTo>
                <a:cubicBezTo>
                  <a:pt x="8" y="16"/>
                  <a:pt x="8" y="16"/>
                  <a:pt x="8" y="16"/>
                </a:cubicBezTo>
                <a:cubicBezTo>
                  <a:pt x="8" y="12"/>
                  <a:pt x="12" y="8"/>
                  <a:pt x="16" y="8"/>
                </a:cubicBezTo>
                <a:cubicBezTo>
                  <a:pt x="24" y="8"/>
                  <a:pt x="24" y="8"/>
                  <a:pt x="24" y="8"/>
                </a:cubicBezTo>
                <a:cubicBezTo>
                  <a:pt x="24" y="48"/>
                  <a:pt x="24" y="48"/>
                  <a:pt x="24" y="48"/>
                </a:cubicBezTo>
                <a:cubicBezTo>
                  <a:pt x="24" y="52"/>
                  <a:pt x="28" y="56"/>
                  <a:pt x="32" y="56"/>
                </a:cubicBezTo>
                <a:cubicBezTo>
                  <a:pt x="96" y="56"/>
                  <a:pt x="96" y="56"/>
                  <a:pt x="96" y="56"/>
                </a:cubicBezTo>
                <a:cubicBezTo>
                  <a:pt x="100" y="56"/>
                  <a:pt x="104" y="52"/>
                  <a:pt x="104" y="48"/>
                </a:cubicBezTo>
                <a:cubicBezTo>
                  <a:pt x="104" y="8"/>
                  <a:pt x="104" y="8"/>
                  <a:pt x="104" y="8"/>
                </a:cubicBezTo>
                <a:cubicBezTo>
                  <a:pt x="112" y="8"/>
                  <a:pt x="112" y="8"/>
                  <a:pt x="112" y="8"/>
                </a:cubicBezTo>
                <a:cubicBezTo>
                  <a:pt x="116" y="8"/>
                  <a:pt x="120" y="12"/>
                  <a:pt x="120" y="16"/>
                </a:cubicBezTo>
                <a:lnTo>
                  <a:pt x="120" y="112"/>
                </a:lnTo>
                <a:close/>
                <a:moveTo>
                  <a:pt x="76" y="40"/>
                </a:moveTo>
                <a:cubicBezTo>
                  <a:pt x="78" y="40"/>
                  <a:pt x="80" y="38"/>
                  <a:pt x="80" y="36"/>
                </a:cubicBezTo>
                <a:cubicBezTo>
                  <a:pt x="80" y="20"/>
                  <a:pt x="80" y="20"/>
                  <a:pt x="80" y="20"/>
                </a:cubicBezTo>
                <a:cubicBezTo>
                  <a:pt x="80" y="18"/>
                  <a:pt x="78" y="16"/>
                  <a:pt x="76" y="16"/>
                </a:cubicBezTo>
                <a:cubicBezTo>
                  <a:pt x="74" y="16"/>
                  <a:pt x="72" y="18"/>
                  <a:pt x="72" y="20"/>
                </a:cubicBezTo>
                <a:cubicBezTo>
                  <a:pt x="72" y="36"/>
                  <a:pt x="72" y="36"/>
                  <a:pt x="72" y="36"/>
                </a:cubicBezTo>
                <a:cubicBezTo>
                  <a:pt x="72" y="38"/>
                  <a:pt x="74" y="40"/>
                  <a:pt x="76" y="40"/>
                </a:cubicBezTo>
                <a:close/>
              </a:path>
            </a:pathLst>
          </a:custGeom>
          <a:solidFill>
            <a:schemeClr val="accent2"/>
          </a:solidFill>
          <a:ln>
            <a:noFill/>
          </a:ln>
        </p:spPr>
        <p:txBody>
          <a:bodyPr vert="horz" wrap="square" lIns="68580" tIns="34290" rIns="68580" bIns="34290" numCol="1" anchor="t" anchorCtr="0" compatLnSpc="1"/>
          <a:lstStyle/>
          <a:p>
            <a:endParaRPr lang="zh-CN" altLang="en-US" sz="1500">
              <a:cs typeface="+mn-ea"/>
            </a:endParaRPr>
          </a:p>
        </p:txBody>
      </p:sp>
      <p:sp>
        <p:nvSpPr>
          <p:cNvPr id="19" name="文本框 18"/>
          <p:cNvSpPr txBox="1"/>
          <p:nvPr/>
        </p:nvSpPr>
        <p:spPr>
          <a:xfrm>
            <a:off x="643793" y="2180697"/>
            <a:ext cx="1768078" cy="323165"/>
          </a:xfrm>
          <a:prstGeom prst="rect">
            <a:avLst/>
          </a:prstGeom>
          <a:noFill/>
        </p:spPr>
        <p:txBody>
          <a:bodyPr wrap="square" rtlCol="0">
            <a:spAutoFit/>
          </a:bodyPr>
          <a:lstStyle/>
          <a:p>
            <a:r>
              <a:rPr lang="zh-CN" altLang="en-US" sz="1500" dirty="0">
                <a:solidFill>
                  <a:schemeClr val="tx1">
                    <a:lumMod val="65000"/>
                    <a:lumOff val="35000"/>
                  </a:schemeClr>
                </a:solidFill>
                <a:latin typeface="+mn-ea"/>
                <a:cs typeface="+mn-ea"/>
              </a:rPr>
              <a:t>此处添加标题</a:t>
            </a:r>
            <a:endParaRPr lang="zh-CN" altLang="en-US" sz="1500" dirty="0">
              <a:solidFill>
                <a:schemeClr val="tx1">
                  <a:lumMod val="65000"/>
                  <a:lumOff val="35000"/>
                </a:schemeClr>
              </a:solidFill>
              <a:latin typeface="+mn-ea"/>
              <a:cs typeface="+mn-ea"/>
            </a:endParaRPr>
          </a:p>
        </p:txBody>
      </p:sp>
      <p:sp>
        <p:nvSpPr>
          <p:cNvPr id="20" name="文本框 19"/>
          <p:cNvSpPr txBox="1"/>
          <p:nvPr/>
        </p:nvSpPr>
        <p:spPr>
          <a:xfrm>
            <a:off x="631990" y="2475295"/>
            <a:ext cx="2480720" cy="461665"/>
          </a:xfrm>
          <a:prstGeom prst="rect">
            <a:avLst/>
          </a:prstGeom>
          <a:noFill/>
        </p:spPr>
        <p:txBody>
          <a:bodyPr wrap="square" rtlCol="0">
            <a:spAutoFit/>
          </a:bodyPr>
          <a:lstStyle/>
          <a:p>
            <a:r>
              <a:rPr lang="zh-CN" altLang="en-US" sz="1200" dirty="0">
                <a:solidFill>
                  <a:schemeClr val="tx1">
                    <a:lumMod val="65000"/>
                    <a:lumOff val="35000"/>
                  </a:schemeClr>
                </a:solidFill>
                <a:latin typeface="+mn-ea"/>
                <a:cs typeface="+mn-ea"/>
              </a:rPr>
              <a:t>点击此处输入与此小标题相关的文字描述内容。</a:t>
            </a:r>
            <a:endParaRPr lang="zh-CN" altLang="en-US" sz="1200" dirty="0">
              <a:solidFill>
                <a:schemeClr val="tx1">
                  <a:lumMod val="65000"/>
                  <a:lumOff val="35000"/>
                </a:schemeClr>
              </a:solidFill>
              <a:latin typeface="+mn-ea"/>
              <a:cs typeface="+mn-ea"/>
            </a:endParaRPr>
          </a:p>
        </p:txBody>
      </p:sp>
      <p:sp>
        <p:nvSpPr>
          <p:cNvPr id="21" name="文本框 20"/>
          <p:cNvSpPr txBox="1"/>
          <p:nvPr/>
        </p:nvSpPr>
        <p:spPr>
          <a:xfrm>
            <a:off x="5983557" y="2180697"/>
            <a:ext cx="1768078" cy="323165"/>
          </a:xfrm>
          <a:prstGeom prst="rect">
            <a:avLst/>
          </a:prstGeom>
          <a:noFill/>
        </p:spPr>
        <p:txBody>
          <a:bodyPr wrap="square" rtlCol="0">
            <a:spAutoFit/>
          </a:bodyPr>
          <a:lstStyle/>
          <a:p>
            <a:r>
              <a:rPr lang="zh-CN" altLang="en-US" sz="1500" dirty="0">
                <a:solidFill>
                  <a:schemeClr val="tx1">
                    <a:lumMod val="65000"/>
                    <a:lumOff val="35000"/>
                  </a:schemeClr>
                </a:solidFill>
                <a:latin typeface="+mn-ea"/>
                <a:cs typeface="+mn-ea"/>
              </a:rPr>
              <a:t>此处添加标题</a:t>
            </a:r>
            <a:endParaRPr lang="zh-CN" altLang="en-US" sz="1500" dirty="0">
              <a:solidFill>
                <a:schemeClr val="tx1">
                  <a:lumMod val="65000"/>
                  <a:lumOff val="35000"/>
                </a:schemeClr>
              </a:solidFill>
              <a:latin typeface="+mn-ea"/>
              <a:cs typeface="+mn-ea"/>
            </a:endParaRPr>
          </a:p>
        </p:txBody>
      </p:sp>
      <p:sp>
        <p:nvSpPr>
          <p:cNvPr id="22" name="文本框 21"/>
          <p:cNvSpPr txBox="1"/>
          <p:nvPr/>
        </p:nvSpPr>
        <p:spPr>
          <a:xfrm>
            <a:off x="3310543" y="2476864"/>
            <a:ext cx="2480720" cy="461665"/>
          </a:xfrm>
          <a:prstGeom prst="rect">
            <a:avLst/>
          </a:prstGeom>
          <a:noFill/>
        </p:spPr>
        <p:txBody>
          <a:bodyPr wrap="square" rtlCol="0">
            <a:spAutoFit/>
          </a:bodyPr>
          <a:lstStyle/>
          <a:p>
            <a:r>
              <a:rPr lang="zh-CN" altLang="en-US" sz="1200" dirty="0">
                <a:solidFill>
                  <a:schemeClr val="tx1">
                    <a:lumMod val="65000"/>
                    <a:lumOff val="35000"/>
                  </a:schemeClr>
                </a:solidFill>
                <a:latin typeface="+mn-ea"/>
                <a:cs typeface="+mn-ea"/>
              </a:rPr>
              <a:t>点击此处输入与此小标题相关的文字描述内容。</a:t>
            </a:r>
            <a:endParaRPr lang="zh-CN" altLang="en-US" sz="1200" dirty="0">
              <a:solidFill>
                <a:schemeClr val="tx1">
                  <a:lumMod val="65000"/>
                  <a:lumOff val="35000"/>
                </a:schemeClr>
              </a:solidFill>
              <a:latin typeface="+mn-ea"/>
              <a:cs typeface="+mn-ea"/>
            </a:endParaRPr>
          </a:p>
        </p:txBody>
      </p:sp>
      <p:sp>
        <p:nvSpPr>
          <p:cNvPr id="23" name="文本框 22"/>
          <p:cNvSpPr txBox="1"/>
          <p:nvPr/>
        </p:nvSpPr>
        <p:spPr>
          <a:xfrm>
            <a:off x="5985869" y="2474596"/>
            <a:ext cx="2480720" cy="461665"/>
          </a:xfrm>
          <a:prstGeom prst="rect">
            <a:avLst/>
          </a:prstGeom>
          <a:noFill/>
        </p:spPr>
        <p:txBody>
          <a:bodyPr wrap="square" rtlCol="0">
            <a:spAutoFit/>
          </a:bodyPr>
          <a:lstStyle/>
          <a:p>
            <a:r>
              <a:rPr lang="zh-CN" altLang="en-US" sz="1200" dirty="0">
                <a:solidFill>
                  <a:schemeClr val="tx1">
                    <a:lumMod val="65000"/>
                    <a:lumOff val="35000"/>
                  </a:schemeClr>
                </a:solidFill>
                <a:latin typeface="+mn-ea"/>
                <a:cs typeface="+mn-ea"/>
              </a:rPr>
              <a:t>点击此处输入与此小标题相关的文字描述内容。</a:t>
            </a:r>
            <a:endParaRPr lang="zh-CN" altLang="en-US" sz="1200" dirty="0">
              <a:solidFill>
                <a:schemeClr val="tx1">
                  <a:lumMod val="65000"/>
                  <a:lumOff val="35000"/>
                </a:schemeClr>
              </a:solidFill>
              <a:latin typeface="+mn-ea"/>
              <a:cs typeface="+mn-ea"/>
            </a:endParaRPr>
          </a:p>
        </p:txBody>
      </p:sp>
      <p:sp>
        <p:nvSpPr>
          <p:cNvPr id="24" name="文本框 23"/>
          <p:cNvSpPr txBox="1"/>
          <p:nvPr/>
        </p:nvSpPr>
        <p:spPr>
          <a:xfrm>
            <a:off x="3317500" y="2180697"/>
            <a:ext cx="1768078" cy="323165"/>
          </a:xfrm>
          <a:prstGeom prst="rect">
            <a:avLst/>
          </a:prstGeom>
          <a:noFill/>
        </p:spPr>
        <p:txBody>
          <a:bodyPr wrap="square" rtlCol="0">
            <a:spAutoFit/>
          </a:bodyPr>
          <a:lstStyle/>
          <a:p>
            <a:r>
              <a:rPr lang="zh-CN" altLang="en-US" sz="1500" dirty="0">
                <a:solidFill>
                  <a:schemeClr val="tx1">
                    <a:lumMod val="65000"/>
                    <a:lumOff val="35000"/>
                  </a:schemeClr>
                </a:solidFill>
                <a:latin typeface="+mn-ea"/>
                <a:cs typeface="+mn-ea"/>
              </a:rPr>
              <a:t>此处添加标题</a:t>
            </a:r>
            <a:endParaRPr lang="zh-CN" altLang="en-US" sz="1500" dirty="0">
              <a:solidFill>
                <a:schemeClr val="tx1">
                  <a:lumMod val="65000"/>
                  <a:lumOff val="35000"/>
                </a:schemeClr>
              </a:solidFill>
              <a:latin typeface="+mn-ea"/>
              <a:cs typeface="+mn-ea"/>
            </a:endParaRPr>
          </a:p>
        </p:txBody>
      </p:sp>
      <p:sp>
        <p:nvSpPr>
          <p:cNvPr id="25" name="文本框 24"/>
          <p:cNvSpPr txBox="1"/>
          <p:nvPr/>
        </p:nvSpPr>
        <p:spPr>
          <a:xfrm>
            <a:off x="5984202" y="3816191"/>
            <a:ext cx="1768078" cy="323165"/>
          </a:xfrm>
          <a:prstGeom prst="rect">
            <a:avLst/>
          </a:prstGeom>
          <a:noFill/>
        </p:spPr>
        <p:txBody>
          <a:bodyPr wrap="square" rtlCol="0">
            <a:spAutoFit/>
          </a:bodyPr>
          <a:lstStyle/>
          <a:p>
            <a:r>
              <a:rPr lang="zh-CN" altLang="en-US" sz="1500" dirty="0">
                <a:solidFill>
                  <a:schemeClr val="tx1">
                    <a:lumMod val="65000"/>
                    <a:lumOff val="35000"/>
                  </a:schemeClr>
                </a:solidFill>
                <a:latin typeface="+mn-ea"/>
                <a:cs typeface="+mn-ea"/>
              </a:rPr>
              <a:t>此处添加标题</a:t>
            </a:r>
            <a:endParaRPr lang="zh-CN" altLang="en-US" sz="1500" dirty="0">
              <a:solidFill>
                <a:schemeClr val="tx1">
                  <a:lumMod val="65000"/>
                  <a:lumOff val="35000"/>
                </a:schemeClr>
              </a:solidFill>
              <a:latin typeface="+mn-ea"/>
              <a:cs typeface="+mn-ea"/>
            </a:endParaRPr>
          </a:p>
        </p:txBody>
      </p:sp>
      <p:sp>
        <p:nvSpPr>
          <p:cNvPr id="26" name="文本框 25"/>
          <p:cNvSpPr txBox="1"/>
          <p:nvPr/>
        </p:nvSpPr>
        <p:spPr>
          <a:xfrm>
            <a:off x="5982704" y="4110090"/>
            <a:ext cx="2480720" cy="461665"/>
          </a:xfrm>
          <a:prstGeom prst="rect">
            <a:avLst/>
          </a:prstGeom>
          <a:noFill/>
        </p:spPr>
        <p:txBody>
          <a:bodyPr wrap="square" rtlCol="0">
            <a:spAutoFit/>
          </a:bodyPr>
          <a:lstStyle/>
          <a:p>
            <a:r>
              <a:rPr lang="zh-CN" altLang="en-US" sz="1200" dirty="0">
                <a:solidFill>
                  <a:schemeClr val="tx1">
                    <a:lumMod val="65000"/>
                    <a:lumOff val="35000"/>
                  </a:schemeClr>
                </a:solidFill>
                <a:latin typeface="+mn-ea"/>
                <a:cs typeface="+mn-ea"/>
              </a:rPr>
              <a:t>点击此处输入与此小标题相关的文字描述内容。</a:t>
            </a:r>
            <a:endParaRPr lang="zh-CN" altLang="en-US" sz="1200" dirty="0">
              <a:solidFill>
                <a:schemeClr val="tx1">
                  <a:lumMod val="65000"/>
                  <a:lumOff val="35000"/>
                </a:schemeClr>
              </a:solidFill>
              <a:latin typeface="+mn-ea"/>
              <a:cs typeface="+mn-ea"/>
            </a:endParaRPr>
          </a:p>
        </p:txBody>
      </p:sp>
      <p:sp>
        <p:nvSpPr>
          <p:cNvPr id="27" name="文本框 26"/>
          <p:cNvSpPr txBox="1"/>
          <p:nvPr/>
        </p:nvSpPr>
        <p:spPr>
          <a:xfrm>
            <a:off x="3320068" y="3822447"/>
            <a:ext cx="1768078" cy="323165"/>
          </a:xfrm>
          <a:prstGeom prst="rect">
            <a:avLst/>
          </a:prstGeom>
          <a:noFill/>
        </p:spPr>
        <p:txBody>
          <a:bodyPr wrap="square" rtlCol="0">
            <a:spAutoFit/>
          </a:bodyPr>
          <a:lstStyle/>
          <a:p>
            <a:r>
              <a:rPr lang="zh-CN" altLang="en-US" sz="1500" dirty="0">
                <a:solidFill>
                  <a:schemeClr val="tx1">
                    <a:lumMod val="65000"/>
                    <a:lumOff val="35000"/>
                  </a:schemeClr>
                </a:solidFill>
                <a:latin typeface="+mn-ea"/>
                <a:cs typeface="+mn-ea"/>
              </a:rPr>
              <a:t>此处添加标题</a:t>
            </a:r>
            <a:endParaRPr lang="zh-CN" altLang="en-US" sz="1500" dirty="0">
              <a:solidFill>
                <a:schemeClr val="tx1">
                  <a:lumMod val="65000"/>
                  <a:lumOff val="35000"/>
                </a:schemeClr>
              </a:solidFill>
              <a:latin typeface="+mn-ea"/>
              <a:cs typeface="+mn-ea"/>
            </a:endParaRPr>
          </a:p>
        </p:txBody>
      </p:sp>
      <p:sp>
        <p:nvSpPr>
          <p:cNvPr id="28" name="文本框 27"/>
          <p:cNvSpPr txBox="1"/>
          <p:nvPr/>
        </p:nvSpPr>
        <p:spPr>
          <a:xfrm>
            <a:off x="3318570" y="4116346"/>
            <a:ext cx="2480720" cy="461665"/>
          </a:xfrm>
          <a:prstGeom prst="rect">
            <a:avLst/>
          </a:prstGeom>
          <a:noFill/>
        </p:spPr>
        <p:txBody>
          <a:bodyPr wrap="square" rtlCol="0">
            <a:spAutoFit/>
          </a:bodyPr>
          <a:lstStyle/>
          <a:p>
            <a:r>
              <a:rPr lang="zh-CN" altLang="en-US" sz="1200" dirty="0">
                <a:solidFill>
                  <a:schemeClr val="tx1">
                    <a:lumMod val="65000"/>
                    <a:lumOff val="35000"/>
                  </a:schemeClr>
                </a:solidFill>
                <a:latin typeface="+mn-ea"/>
                <a:cs typeface="+mn-ea"/>
              </a:rPr>
              <a:t>点击此处输入与此小标题相关的文字描述内容。</a:t>
            </a:r>
            <a:endParaRPr lang="zh-CN" altLang="en-US" sz="1200" dirty="0">
              <a:solidFill>
                <a:schemeClr val="tx1">
                  <a:lumMod val="65000"/>
                  <a:lumOff val="35000"/>
                </a:schemeClr>
              </a:solidFill>
              <a:latin typeface="+mn-ea"/>
              <a:cs typeface="+mn-ea"/>
            </a:endParaRPr>
          </a:p>
        </p:txBody>
      </p:sp>
      <p:sp>
        <p:nvSpPr>
          <p:cNvPr id="29" name="文本框 28"/>
          <p:cNvSpPr txBox="1"/>
          <p:nvPr/>
        </p:nvSpPr>
        <p:spPr>
          <a:xfrm>
            <a:off x="646409" y="3819179"/>
            <a:ext cx="1768078" cy="323165"/>
          </a:xfrm>
          <a:prstGeom prst="rect">
            <a:avLst/>
          </a:prstGeom>
          <a:noFill/>
        </p:spPr>
        <p:txBody>
          <a:bodyPr wrap="square" rtlCol="0">
            <a:spAutoFit/>
          </a:bodyPr>
          <a:lstStyle/>
          <a:p>
            <a:r>
              <a:rPr lang="zh-CN" altLang="en-US" sz="1500" dirty="0">
                <a:solidFill>
                  <a:schemeClr val="tx1">
                    <a:lumMod val="65000"/>
                    <a:lumOff val="35000"/>
                  </a:schemeClr>
                </a:solidFill>
                <a:latin typeface="+mn-ea"/>
                <a:cs typeface="+mn-ea"/>
              </a:rPr>
              <a:t>此处添加标题</a:t>
            </a:r>
            <a:endParaRPr lang="zh-CN" altLang="en-US" sz="1500" dirty="0">
              <a:solidFill>
                <a:schemeClr val="tx1">
                  <a:lumMod val="65000"/>
                  <a:lumOff val="35000"/>
                </a:schemeClr>
              </a:solidFill>
              <a:latin typeface="+mn-ea"/>
              <a:cs typeface="+mn-ea"/>
            </a:endParaRPr>
          </a:p>
        </p:txBody>
      </p:sp>
      <p:sp>
        <p:nvSpPr>
          <p:cNvPr id="30" name="文本框 29"/>
          <p:cNvSpPr txBox="1"/>
          <p:nvPr/>
        </p:nvSpPr>
        <p:spPr>
          <a:xfrm>
            <a:off x="644911" y="4113078"/>
            <a:ext cx="2480720" cy="461665"/>
          </a:xfrm>
          <a:prstGeom prst="rect">
            <a:avLst/>
          </a:prstGeom>
          <a:noFill/>
        </p:spPr>
        <p:txBody>
          <a:bodyPr wrap="square" rtlCol="0">
            <a:spAutoFit/>
          </a:bodyPr>
          <a:lstStyle/>
          <a:p>
            <a:r>
              <a:rPr lang="zh-CN" altLang="en-US" sz="1200" dirty="0">
                <a:solidFill>
                  <a:schemeClr val="tx1">
                    <a:lumMod val="65000"/>
                    <a:lumOff val="35000"/>
                  </a:schemeClr>
                </a:solidFill>
                <a:latin typeface="+mn-ea"/>
                <a:cs typeface="+mn-ea"/>
              </a:rPr>
              <a:t>点击此处输入与此小标题相关的文字描述内容。</a:t>
            </a:r>
            <a:endParaRPr lang="zh-CN" altLang="en-US" sz="1200" dirty="0">
              <a:solidFill>
                <a:schemeClr val="tx1">
                  <a:lumMod val="65000"/>
                  <a:lumOff val="35000"/>
                </a:schemeClr>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childTnLst>
                          </p:cTn>
                        </p:par>
                        <p:par>
                          <p:cTn id="11" fill="hold">
                            <p:stCondLst>
                              <p:cond delay="1350"/>
                            </p:stCondLst>
                            <p:childTnLst>
                              <p:par>
                                <p:cTn id="12" presetID="21" presetClass="entr" presetSubtype="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500"/>
                                        <p:tgtEl>
                                          <p:spTgt spid="3"/>
                                        </p:tgtEl>
                                      </p:cBhvr>
                                    </p:animEffect>
                                  </p:childTnLst>
                                </p:cTn>
                              </p:par>
                            </p:childTnLst>
                          </p:cTn>
                        </p:par>
                        <p:par>
                          <p:cTn id="15" fill="hold">
                            <p:stCondLst>
                              <p:cond delay="1850"/>
                            </p:stCondLst>
                            <p:childTnLst>
                              <p:par>
                                <p:cTn id="16" presetID="53" presetClass="entr" presetSubtype="16"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250" fill="hold"/>
                                        <p:tgtEl>
                                          <p:spTgt spid="12"/>
                                        </p:tgtEl>
                                        <p:attrNameLst>
                                          <p:attrName>ppt_w</p:attrName>
                                        </p:attrNameLst>
                                      </p:cBhvr>
                                      <p:tavLst>
                                        <p:tav tm="0">
                                          <p:val>
                                            <p:fltVal val="0"/>
                                          </p:val>
                                        </p:tav>
                                        <p:tav tm="100000">
                                          <p:val>
                                            <p:strVal val="#ppt_w"/>
                                          </p:val>
                                        </p:tav>
                                      </p:tavLst>
                                    </p:anim>
                                    <p:anim calcmode="lin" valueType="num">
                                      <p:cBhvr>
                                        <p:cTn id="19" dur="250" fill="hold"/>
                                        <p:tgtEl>
                                          <p:spTgt spid="12"/>
                                        </p:tgtEl>
                                        <p:attrNameLst>
                                          <p:attrName>ppt_h</p:attrName>
                                        </p:attrNameLst>
                                      </p:cBhvr>
                                      <p:tavLst>
                                        <p:tav tm="0">
                                          <p:val>
                                            <p:fltVal val="0"/>
                                          </p:val>
                                        </p:tav>
                                        <p:tav tm="100000">
                                          <p:val>
                                            <p:strVal val="#ppt_h"/>
                                          </p:val>
                                        </p:tav>
                                      </p:tavLst>
                                    </p:anim>
                                    <p:animEffect transition="in" filter="fade">
                                      <p:cBhvr>
                                        <p:cTn id="20" dur="250"/>
                                        <p:tgtEl>
                                          <p:spTgt spid="12"/>
                                        </p:tgtEl>
                                      </p:cBhvr>
                                    </p:animEffect>
                                  </p:childTnLst>
                                </p:cTn>
                              </p:par>
                            </p:childTnLst>
                          </p:cTn>
                        </p:par>
                        <p:par>
                          <p:cTn id="21" fill="hold">
                            <p:stCondLst>
                              <p:cond delay="2350"/>
                            </p:stCondLst>
                            <p:childTnLst>
                              <p:par>
                                <p:cTn id="22" presetID="42"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250"/>
                                        <p:tgtEl>
                                          <p:spTgt spid="19"/>
                                        </p:tgtEl>
                                      </p:cBhvr>
                                    </p:animEffect>
                                    <p:anim calcmode="lin" valueType="num">
                                      <p:cBhvr>
                                        <p:cTn id="25" dur="250" fill="hold"/>
                                        <p:tgtEl>
                                          <p:spTgt spid="19"/>
                                        </p:tgtEl>
                                        <p:attrNameLst>
                                          <p:attrName>ppt_x</p:attrName>
                                        </p:attrNameLst>
                                      </p:cBhvr>
                                      <p:tavLst>
                                        <p:tav tm="0">
                                          <p:val>
                                            <p:strVal val="#ppt_x"/>
                                          </p:val>
                                        </p:tav>
                                        <p:tav tm="100000">
                                          <p:val>
                                            <p:strVal val="#ppt_x"/>
                                          </p:val>
                                        </p:tav>
                                      </p:tavLst>
                                    </p:anim>
                                    <p:anim calcmode="lin" valueType="num">
                                      <p:cBhvr>
                                        <p:cTn id="26" dur="250" fill="hold"/>
                                        <p:tgtEl>
                                          <p:spTgt spid="19"/>
                                        </p:tgtEl>
                                        <p:attrNameLst>
                                          <p:attrName>ppt_y</p:attrName>
                                        </p:attrNameLst>
                                      </p:cBhvr>
                                      <p:tavLst>
                                        <p:tav tm="0">
                                          <p:val>
                                            <p:strVal val="#ppt_y+.1"/>
                                          </p:val>
                                        </p:tav>
                                        <p:tav tm="100000">
                                          <p:val>
                                            <p:strVal val="#ppt_y"/>
                                          </p:val>
                                        </p:tav>
                                      </p:tavLst>
                                    </p:anim>
                                  </p:childTnLst>
                                </p:cTn>
                              </p:par>
                            </p:childTnLst>
                          </p:cTn>
                        </p:par>
                        <p:par>
                          <p:cTn id="27" fill="hold">
                            <p:stCondLst>
                              <p:cond delay="2850"/>
                            </p:stCondLst>
                            <p:childTnLst>
                              <p:par>
                                <p:cTn id="28" presetID="10" presetClass="entr" presetSubtype="0" fill="hold" grpId="0" nodeType="afterEffect">
                                  <p:stCondLst>
                                    <p:cond delay="0"/>
                                  </p:stCondLst>
                                  <p:iterate type="wd">
                                    <p:tmPct val="10000"/>
                                  </p:iterate>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par>
                          <p:cTn id="31" fill="hold">
                            <p:stCondLst>
                              <p:cond delay="3849"/>
                            </p:stCondLst>
                            <p:childTnLst>
                              <p:par>
                                <p:cTn id="32" presetID="21" presetClass="entr" presetSubtype="1"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heel(1)">
                                      <p:cBhvr>
                                        <p:cTn id="34" dur="500"/>
                                        <p:tgtEl>
                                          <p:spTgt spid="4"/>
                                        </p:tgtEl>
                                      </p:cBhvr>
                                    </p:animEffect>
                                  </p:childTnLst>
                                </p:cTn>
                              </p:par>
                            </p:childTnLst>
                          </p:cTn>
                        </p:par>
                        <p:par>
                          <p:cTn id="35" fill="hold">
                            <p:stCondLst>
                              <p:cond delay="4349"/>
                            </p:stCondLst>
                            <p:childTnLst>
                              <p:par>
                                <p:cTn id="36" presetID="53" presetClass="entr" presetSubtype="16"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250" fill="hold"/>
                                        <p:tgtEl>
                                          <p:spTgt spid="9"/>
                                        </p:tgtEl>
                                        <p:attrNameLst>
                                          <p:attrName>ppt_w</p:attrName>
                                        </p:attrNameLst>
                                      </p:cBhvr>
                                      <p:tavLst>
                                        <p:tav tm="0">
                                          <p:val>
                                            <p:fltVal val="0"/>
                                          </p:val>
                                        </p:tav>
                                        <p:tav tm="100000">
                                          <p:val>
                                            <p:strVal val="#ppt_w"/>
                                          </p:val>
                                        </p:tav>
                                      </p:tavLst>
                                    </p:anim>
                                    <p:anim calcmode="lin" valueType="num">
                                      <p:cBhvr>
                                        <p:cTn id="39" dur="250" fill="hold"/>
                                        <p:tgtEl>
                                          <p:spTgt spid="9"/>
                                        </p:tgtEl>
                                        <p:attrNameLst>
                                          <p:attrName>ppt_h</p:attrName>
                                        </p:attrNameLst>
                                      </p:cBhvr>
                                      <p:tavLst>
                                        <p:tav tm="0">
                                          <p:val>
                                            <p:fltVal val="0"/>
                                          </p:val>
                                        </p:tav>
                                        <p:tav tm="100000">
                                          <p:val>
                                            <p:strVal val="#ppt_h"/>
                                          </p:val>
                                        </p:tav>
                                      </p:tavLst>
                                    </p:anim>
                                    <p:animEffect transition="in" filter="fade">
                                      <p:cBhvr>
                                        <p:cTn id="40" dur="250"/>
                                        <p:tgtEl>
                                          <p:spTgt spid="9"/>
                                        </p:tgtEl>
                                      </p:cBhvr>
                                    </p:animEffect>
                                  </p:childTnLst>
                                </p:cTn>
                              </p:par>
                            </p:childTnLst>
                          </p:cTn>
                        </p:par>
                        <p:par>
                          <p:cTn id="41" fill="hold">
                            <p:stCondLst>
                              <p:cond delay="4849"/>
                            </p:stCondLst>
                            <p:childTnLst>
                              <p:par>
                                <p:cTn id="42" presetID="42" presetClass="entr" presetSubtype="0"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250"/>
                                        <p:tgtEl>
                                          <p:spTgt spid="24"/>
                                        </p:tgtEl>
                                      </p:cBhvr>
                                    </p:animEffect>
                                    <p:anim calcmode="lin" valueType="num">
                                      <p:cBhvr>
                                        <p:cTn id="45" dur="250" fill="hold"/>
                                        <p:tgtEl>
                                          <p:spTgt spid="24"/>
                                        </p:tgtEl>
                                        <p:attrNameLst>
                                          <p:attrName>ppt_x</p:attrName>
                                        </p:attrNameLst>
                                      </p:cBhvr>
                                      <p:tavLst>
                                        <p:tav tm="0">
                                          <p:val>
                                            <p:strVal val="#ppt_x"/>
                                          </p:val>
                                        </p:tav>
                                        <p:tav tm="100000">
                                          <p:val>
                                            <p:strVal val="#ppt_x"/>
                                          </p:val>
                                        </p:tav>
                                      </p:tavLst>
                                    </p:anim>
                                    <p:anim calcmode="lin" valueType="num">
                                      <p:cBhvr>
                                        <p:cTn id="46" dur="250" fill="hold"/>
                                        <p:tgtEl>
                                          <p:spTgt spid="24"/>
                                        </p:tgtEl>
                                        <p:attrNameLst>
                                          <p:attrName>ppt_y</p:attrName>
                                        </p:attrNameLst>
                                      </p:cBhvr>
                                      <p:tavLst>
                                        <p:tav tm="0">
                                          <p:val>
                                            <p:strVal val="#ppt_y+.1"/>
                                          </p:val>
                                        </p:tav>
                                        <p:tav tm="100000">
                                          <p:val>
                                            <p:strVal val="#ppt_y"/>
                                          </p:val>
                                        </p:tav>
                                      </p:tavLst>
                                    </p:anim>
                                  </p:childTnLst>
                                </p:cTn>
                              </p:par>
                            </p:childTnLst>
                          </p:cTn>
                        </p:par>
                        <p:par>
                          <p:cTn id="47" fill="hold">
                            <p:stCondLst>
                              <p:cond delay="5349"/>
                            </p:stCondLst>
                            <p:childTnLst>
                              <p:par>
                                <p:cTn id="48" presetID="10" presetClass="entr" presetSubtype="0" fill="hold" grpId="0" nodeType="afterEffect">
                                  <p:stCondLst>
                                    <p:cond delay="0"/>
                                  </p:stCondLst>
                                  <p:iterate type="wd">
                                    <p:tmPct val="10000"/>
                                  </p:iterate>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childTnLst>
                          </p:cTn>
                        </p:par>
                        <p:par>
                          <p:cTn id="51" fill="hold">
                            <p:stCondLst>
                              <p:cond delay="6349"/>
                            </p:stCondLst>
                            <p:childTnLst>
                              <p:par>
                                <p:cTn id="52" presetID="21" presetClass="entr" presetSubtype="1" fill="hold" grpId="0" nodeType="after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wheel(1)">
                                      <p:cBhvr>
                                        <p:cTn id="54" dur="500"/>
                                        <p:tgtEl>
                                          <p:spTgt spid="5"/>
                                        </p:tgtEl>
                                      </p:cBhvr>
                                    </p:animEffect>
                                  </p:childTnLst>
                                </p:cTn>
                              </p:par>
                            </p:childTnLst>
                          </p:cTn>
                        </p:par>
                        <p:par>
                          <p:cTn id="55" fill="hold">
                            <p:stCondLst>
                              <p:cond delay="6849"/>
                            </p:stCondLst>
                            <p:childTnLst>
                              <p:par>
                                <p:cTn id="56" presetID="53" presetClass="entr" presetSubtype="16"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250" fill="hold"/>
                                        <p:tgtEl>
                                          <p:spTgt spid="10"/>
                                        </p:tgtEl>
                                        <p:attrNameLst>
                                          <p:attrName>ppt_w</p:attrName>
                                        </p:attrNameLst>
                                      </p:cBhvr>
                                      <p:tavLst>
                                        <p:tav tm="0">
                                          <p:val>
                                            <p:fltVal val="0"/>
                                          </p:val>
                                        </p:tav>
                                        <p:tav tm="100000">
                                          <p:val>
                                            <p:strVal val="#ppt_w"/>
                                          </p:val>
                                        </p:tav>
                                      </p:tavLst>
                                    </p:anim>
                                    <p:anim calcmode="lin" valueType="num">
                                      <p:cBhvr>
                                        <p:cTn id="59" dur="250" fill="hold"/>
                                        <p:tgtEl>
                                          <p:spTgt spid="10"/>
                                        </p:tgtEl>
                                        <p:attrNameLst>
                                          <p:attrName>ppt_h</p:attrName>
                                        </p:attrNameLst>
                                      </p:cBhvr>
                                      <p:tavLst>
                                        <p:tav tm="0">
                                          <p:val>
                                            <p:fltVal val="0"/>
                                          </p:val>
                                        </p:tav>
                                        <p:tav tm="100000">
                                          <p:val>
                                            <p:strVal val="#ppt_h"/>
                                          </p:val>
                                        </p:tav>
                                      </p:tavLst>
                                    </p:anim>
                                    <p:animEffect transition="in" filter="fade">
                                      <p:cBhvr>
                                        <p:cTn id="60" dur="250"/>
                                        <p:tgtEl>
                                          <p:spTgt spid="10"/>
                                        </p:tgtEl>
                                      </p:cBhvr>
                                    </p:animEffect>
                                  </p:childTnLst>
                                </p:cTn>
                              </p:par>
                            </p:childTnLst>
                          </p:cTn>
                        </p:par>
                        <p:par>
                          <p:cTn id="61" fill="hold">
                            <p:stCondLst>
                              <p:cond delay="7349"/>
                            </p:stCondLst>
                            <p:childTnLst>
                              <p:par>
                                <p:cTn id="62" presetID="42" presetClass="entr" presetSubtype="0"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250"/>
                                        <p:tgtEl>
                                          <p:spTgt spid="21"/>
                                        </p:tgtEl>
                                      </p:cBhvr>
                                    </p:animEffect>
                                    <p:anim calcmode="lin" valueType="num">
                                      <p:cBhvr>
                                        <p:cTn id="65" dur="250" fill="hold"/>
                                        <p:tgtEl>
                                          <p:spTgt spid="21"/>
                                        </p:tgtEl>
                                        <p:attrNameLst>
                                          <p:attrName>ppt_x</p:attrName>
                                        </p:attrNameLst>
                                      </p:cBhvr>
                                      <p:tavLst>
                                        <p:tav tm="0">
                                          <p:val>
                                            <p:strVal val="#ppt_x"/>
                                          </p:val>
                                        </p:tav>
                                        <p:tav tm="100000">
                                          <p:val>
                                            <p:strVal val="#ppt_x"/>
                                          </p:val>
                                        </p:tav>
                                      </p:tavLst>
                                    </p:anim>
                                    <p:anim calcmode="lin" valueType="num">
                                      <p:cBhvr>
                                        <p:cTn id="66" dur="250" fill="hold"/>
                                        <p:tgtEl>
                                          <p:spTgt spid="21"/>
                                        </p:tgtEl>
                                        <p:attrNameLst>
                                          <p:attrName>ppt_y</p:attrName>
                                        </p:attrNameLst>
                                      </p:cBhvr>
                                      <p:tavLst>
                                        <p:tav tm="0">
                                          <p:val>
                                            <p:strVal val="#ppt_y+.1"/>
                                          </p:val>
                                        </p:tav>
                                        <p:tav tm="100000">
                                          <p:val>
                                            <p:strVal val="#ppt_y"/>
                                          </p:val>
                                        </p:tav>
                                      </p:tavLst>
                                    </p:anim>
                                  </p:childTnLst>
                                </p:cTn>
                              </p:par>
                            </p:childTnLst>
                          </p:cTn>
                        </p:par>
                        <p:par>
                          <p:cTn id="67" fill="hold">
                            <p:stCondLst>
                              <p:cond delay="7849"/>
                            </p:stCondLst>
                            <p:childTnLst>
                              <p:par>
                                <p:cTn id="68" presetID="10" presetClass="entr" presetSubtype="0" fill="hold" grpId="0" nodeType="afterEffect">
                                  <p:stCondLst>
                                    <p:cond delay="0"/>
                                  </p:stCondLst>
                                  <p:iterate type="wd">
                                    <p:tmPct val="10000"/>
                                  </p:iterate>
                                  <p:childTnLst>
                                    <p:set>
                                      <p:cBhvr>
                                        <p:cTn id="69" dur="1" fill="hold">
                                          <p:stCondLst>
                                            <p:cond delay="0"/>
                                          </p:stCondLst>
                                        </p:cTn>
                                        <p:tgtEl>
                                          <p:spTgt spid="23"/>
                                        </p:tgtEl>
                                        <p:attrNameLst>
                                          <p:attrName>style.visibility</p:attrName>
                                        </p:attrNameLst>
                                      </p:cBhvr>
                                      <p:to>
                                        <p:strVal val="visible"/>
                                      </p:to>
                                    </p:set>
                                    <p:animEffect transition="in" filter="fade">
                                      <p:cBhvr>
                                        <p:cTn id="70" dur="500"/>
                                        <p:tgtEl>
                                          <p:spTgt spid="23"/>
                                        </p:tgtEl>
                                      </p:cBhvr>
                                    </p:animEffect>
                                  </p:childTnLst>
                                </p:cTn>
                              </p:par>
                            </p:childTnLst>
                          </p:cTn>
                        </p:par>
                        <p:par>
                          <p:cTn id="71" fill="hold">
                            <p:stCondLst>
                              <p:cond delay="8850"/>
                            </p:stCondLst>
                            <p:childTnLst>
                              <p:par>
                                <p:cTn id="72" presetID="21" presetClass="entr" presetSubtype="1" fill="hold" grpId="0" nodeType="after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wheel(1)">
                                      <p:cBhvr>
                                        <p:cTn id="74" dur="500"/>
                                        <p:tgtEl>
                                          <p:spTgt spid="6"/>
                                        </p:tgtEl>
                                      </p:cBhvr>
                                    </p:animEffect>
                                  </p:childTnLst>
                                </p:cTn>
                              </p:par>
                            </p:childTnLst>
                          </p:cTn>
                        </p:par>
                        <p:par>
                          <p:cTn id="75" fill="hold">
                            <p:stCondLst>
                              <p:cond delay="9350"/>
                            </p:stCondLst>
                            <p:childTnLst>
                              <p:par>
                                <p:cTn id="76" presetID="53" presetClass="entr" presetSubtype="16"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p:cTn id="78" dur="250" fill="hold"/>
                                        <p:tgtEl>
                                          <p:spTgt spid="18"/>
                                        </p:tgtEl>
                                        <p:attrNameLst>
                                          <p:attrName>ppt_w</p:attrName>
                                        </p:attrNameLst>
                                      </p:cBhvr>
                                      <p:tavLst>
                                        <p:tav tm="0">
                                          <p:val>
                                            <p:fltVal val="0"/>
                                          </p:val>
                                        </p:tav>
                                        <p:tav tm="100000">
                                          <p:val>
                                            <p:strVal val="#ppt_w"/>
                                          </p:val>
                                        </p:tav>
                                      </p:tavLst>
                                    </p:anim>
                                    <p:anim calcmode="lin" valueType="num">
                                      <p:cBhvr>
                                        <p:cTn id="79" dur="250" fill="hold"/>
                                        <p:tgtEl>
                                          <p:spTgt spid="18"/>
                                        </p:tgtEl>
                                        <p:attrNameLst>
                                          <p:attrName>ppt_h</p:attrName>
                                        </p:attrNameLst>
                                      </p:cBhvr>
                                      <p:tavLst>
                                        <p:tav tm="0">
                                          <p:val>
                                            <p:fltVal val="0"/>
                                          </p:val>
                                        </p:tav>
                                        <p:tav tm="100000">
                                          <p:val>
                                            <p:strVal val="#ppt_h"/>
                                          </p:val>
                                        </p:tav>
                                      </p:tavLst>
                                    </p:anim>
                                    <p:animEffect transition="in" filter="fade">
                                      <p:cBhvr>
                                        <p:cTn id="80" dur="250"/>
                                        <p:tgtEl>
                                          <p:spTgt spid="18"/>
                                        </p:tgtEl>
                                      </p:cBhvr>
                                    </p:animEffect>
                                  </p:childTnLst>
                                </p:cTn>
                              </p:par>
                            </p:childTnLst>
                          </p:cTn>
                        </p:par>
                        <p:par>
                          <p:cTn id="81" fill="hold">
                            <p:stCondLst>
                              <p:cond delay="9850"/>
                            </p:stCondLst>
                            <p:childTnLst>
                              <p:par>
                                <p:cTn id="82" presetID="42" presetClass="entr" presetSubtype="0" fill="hold" grpId="0" nodeType="after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250"/>
                                        <p:tgtEl>
                                          <p:spTgt spid="29"/>
                                        </p:tgtEl>
                                      </p:cBhvr>
                                    </p:animEffect>
                                    <p:anim calcmode="lin" valueType="num">
                                      <p:cBhvr>
                                        <p:cTn id="85" dur="250" fill="hold"/>
                                        <p:tgtEl>
                                          <p:spTgt spid="29"/>
                                        </p:tgtEl>
                                        <p:attrNameLst>
                                          <p:attrName>ppt_x</p:attrName>
                                        </p:attrNameLst>
                                      </p:cBhvr>
                                      <p:tavLst>
                                        <p:tav tm="0">
                                          <p:val>
                                            <p:strVal val="#ppt_x"/>
                                          </p:val>
                                        </p:tav>
                                        <p:tav tm="100000">
                                          <p:val>
                                            <p:strVal val="#ppt_x"/>
                                          </p:val>
                                        </p:tav>
                                      </p:tavLst>
                                    </p:anim>
                                    <p:anim calcmode="lin" valueType="num">
                                      <p:cBhvr>
                                        <p:cTn id="86" dur="250" fill="hold"/>
                                        <p:tgtEl>
                                          <p:spTgt spid="29"/>
                                        </p:tgtEl>
                                        <p:attrNameLst>
                                          <p:attrName>ppt_y</p:attrName>
                                        </p:attrNameLst>
                                      </p:cBhvr>
                                      <p:tavLst>
                                        <p:tav tm="0">
                                          <p:val>
                                            <p:strVal val="#ppt_y+.1"/>
                                          </p:val>
                                        </p:tav>
                                        <p:tav tm="100000">
                                          <p:val>
                                            <p:strVal val="#ppt_y"/>
                                          </p:val>
                                        </p:tav>
                                      </p:tavLst>
                                    </p:anim>
                                  </p:childTnLst>
                                </p:cTn>
                              </p:par>
                            </p:childTnLst>
                          </p:cTn>
                        </p:par>
                        <p:par>
                          <p:cTn id="87" fill="hold">
                            <p:stCondLst>
                              <p:cond delay="10350"/>
                            </p:stCondLst>
                            <p:childTnLst>
                              <p:par>
                                <p:cTn id="88" presetID="10" presetClass="entr" presetSubtype="0" fill="hold" grpId="0" nodeType="afterEffect">
                                  <p:stCondLst>
                                    <p:cond delay="0"/>
                                  </p:stCondLst>
                                  <p:iterate type="wd">
                                    <p:tmPct val="10000"/>
                                  </p:iterate>
                                  <p:childTnLst>
                                    <p:set>
                                      <p:cBhvr>
                                        <p:cTn id="89" dur="1" fill="hold">
                                          <p:stCondLst>
                                            <p:cond delay="0"/>
                                          </p:stCondLst>
                                        </p:cTn>
                                        <p:tgtEl>
                                          <p:spTgt spid="30"/>
                                        </p:tgtEl>
                                        <p:attrNameLst>
                                          <p:attrName>style.visibility</p:attrName>
                                        </p:attrNameLst>
                                      </p:cBhvr>
                                      <p:to>
                                        <p:strVal val="visible"/>
                                      </p:to>
                                    </p:set>
                                    <p:animEffect transition="in" filter="fade">
                                      <p:cBhvr>
                                        <p:cTn id="90" dur="500"/>
                                        <p:tgtEl>
                                          <p:spTgt spid="30"/>
                                        </p:tgtEl>
                                      </p:cBhvr>
                                    </p:animEffect>
                                  </p:childTnLst>
                                </p:cTn>
                              </p:par>
                            </p:childTnLst>
                          </p:cTn>
                        </p:par>
                        <p:par>
                          <p:cTn id="91" fill="hold">
                            <p:stCondLst>
                              <p:cond delay="11350"/>
                            </p:stCondLst>
                            <p:childTnLst>
                              <p:par>
                                <p:cTn id="92" presetID="21" presetClass="entr" presetSubtype="1" fill="hold" grpId="0" nodeType="afterEffect">
                                  <p:stCondLst>
                                    <p:cond delay="0"/>
                                  </p:stCondLst>
                                  <p:childTnLst>
                                    <p:set>
                                      <p:cBhvr>
                                        <p:cTn id="93" dur="1" fill="hold">
                                          <p:stCondLst>
                                            <p:cond delay="0"/>
                                          </p:stCondLst>
                                        </p:cTn>
                                        <p:tgtEl>
                                          <p:spTgt spid="7"/>
                                        </p:tgtEl>
                                        <p:attrNameLst>
                                          <p:attrName>style.visibility</p:attrName>
                                        </p:attrNameLst>
                                      </p:cBhvr>
                                      <p:to>
                                        <p:strVal val="visible"/>
                                      </p:to>
                                    </p:set>
                                    <p:animEffect transition="in" filter="wheel(1)">
                                      <p:cBhvr>
                                        <p:cTn id="94" dur="500"/>
                                        <p:tgtEl>
                                          <p:spTgt spid="7"/>
                                        </p:tgtEl>
                                      </p:cBhvr>
                                    </p:animEffect>
                                  </p:childTnLst>
                                </p:cTn>
                              </p:par>
                            </p:childTnLst>
                          </p:cTn>
                        </p:par>
                        <p:par>
                          <p:cTn id="95" fill="hold">
                            <p:stCondLst>
                              <p:cond delay="11850"/>
                            </p:stCondLst>
                            <p:childTnLst>
                              <p:par>
                                <p:cTn id="96" presetID="53" presetClass="entr" presetSubtype="16" fill="hold" grpId="0" nodeType="afterEffect">
                                  <p:stCondLst>
                                    <p:cond delay="0"/>
                                  </p:stCondLst>
                                  <p:childTnLst>
                                    <p:set>
                                      <p:cBhvr>
                                        <p:cTn id="97" dur="1" fill="hold">
                                          <p:stCondLst>
                                            <p:cond delay="0"/>
                                          </p:stCondLst>
                                        </p:cTn>
                                        <p:tgtEl>
                                          <p:spTgt spid="11"/>
                                        </p:tgtEl>
                                        <p:attrNameLst>
                                          <p:attrName>style.visibility</p:attrName>
                                        </p:attrNameLst>
                                      </p:cBhvr>
                                      <p:to>
                                        <p:strVal val="visible"/>
                                      </p:to>
                                    </p:set>
                                    <p:anim calcmode="lin" valueType="num">
                                      <p:cBhvr>
                                        <p:cTn id="98" dur="250" fill="hold"/>
                                        <p:tgtEl>
                                          <p:spTgt spid="11"/>
                                        </p:tgtEl>
                                        <p:attrNameLst>
                                          <p:attrName>ppt_w</p:attrName>
                                        </p:attrNameLst>
                                      </p:cBhvr>
                                      <p:tavLst>
                                        <p:tav tm="0">
                                          <p:val>
                                            <p:fltVal val="0"/>
                                          </p:val>
                                        </p:tav>
                                        <p:tav tm="100000">
                                          <p:val>
                                            <p:strVal val="#ppt_w"/>
                                          </p:val>
                                        </p:tav>
                                      </p:tavLst>
                                    </p:anim>
                                    <p:anim calcmode="lin" valueType="num">
                                      <p:cBhvr>
                                        <p:cTn id="99" dur="250" fill="hold"/>
                                        <p:tgtEl>
                                          <p:spTgt spid="11"/>
                                        </p:tgtEl>
                                        <p:attrNameLst>
                                          <p:attrName>ppt_h</p:attrName>
                                        </p:attrNameLst>
                                      </p:cBhvr>
                                      <p:tavLst>
                                        <p:tav tm="0">
                                          <p:val>
                                            <p:fltVal val="0"/>
                                          </p:val>
                                        </p:tav>
                                        <p:tav tm="100000">
                                          <p:val>
                                            <p:strVal val="#ppt_h"/>
                                          </p:val>
                                        </p:tav>
                                      </p:tavLst>
                                    </p:anim>
                                    <p:animEffect transition="in" filter="fade">
                                      <p:cBhvr>
                                        <p:cTn id="100" dur="250"/>
                                        <p:tgtEl>
                                          <p:spTgt spid="11"/>
                                        </p:tgtEl>
                                      </p:cBhvr>
                                    </p:animEffect>
                                  </p:childTnLst>
                                </p:cTn>
                              </p:par>
                            </p:childTnLst>
                          </p:cTn>
                        </p:par>
                        <p:par>
                          <p:cTn id="101" fill="hold">
                            <p:stCondLst>
                              <p:cond delay="12350"/>
                            </p:stCondLst>
                            <p:childTnLst>
                              <p:par>
                                <p:cTn id="102" presetID="42" presetClass="entr" presetSubtype="0" fill="hold" grpId="0" nodeType="afterEffect">
                                  <p:stCondLst>
                                    <p:cond delay="0"/>
                                  </p:stCondLst>
                                  <p:childTnLst>
                                    <p:set>
                                      <p:cBhvr>
                                        <p:cTn id="103" dur="1" fill="hold">
                                          <p:stCondLst>
                                            <p:cond delay="0"/>
                                          </p:stCondLst>
                                        </p:cTn>
                                        <p:tgtEl>
                                          <p:spTgt spid="27"/>
                                        </p:tgtEl>
                                        <p:attrNameLst>
                                          <p:attrName>style.visibility</p:attrName>
                                        </p:attrNameLst>
                                      </p:cBhvr>
                                      <p:to>
                                        <p:strVal val="visible"/>
                                      </p:to>
                                    </p:set>
                                    <p:animEffect transition="in" filter="fade">
                                      <p:cBhvr>
                                        <p:cTn id="104" dur="250"/>
                                        <p:tgtEl>
                                          <p:spTgt spid="27"/>
                                        </p:tgtEl>
                                      </p:cBhvr>
                                    </p:animEffect>
                                    <p:anim calcmode="lin" valueType="num">
                                      <p:cBhvr>
                                        <p:cTn id="105" dur="250" fill="hold"/>
                                        <p:tgtEl>
                                          <p:spTgt spid="27"/>
                                        </p:tgtEl>
                                        <p:attrNameLst>
                                          <p:attrName>ppt_x</p:attrName>
                                        </p:attrNameLst>
                                      </p:cBhvr>
                                      <p:tavLst>
                                        <p:tav tm="0">
                                          <p:val>
                                            <p:strVal val="#ppt_x"/>
                                          </p:val>
                                        </p:tav>
                                        <p:tav tm="100000">
                                          <p:val>
                                            <p:strVal val="#ppt_x"/>
                                          </p:val>
                                        </p:tav>
                                      </p:tavLst>
                                    </p:anim>
                                    <p:anim calcmode="lin" valueType="num">
                                      <p:cBhvr>
                                        <p:cTn id="106" dur="250" fill="hold"/>
                                        <p:tgtEl>
                                          <p:spTgt spid="27"/>
                                        </p:tgtEl>
                                        <p:attrNameLst>
                                          <p:attrName>ppt_y</p:attrName>
                                        </p:attrNameLst>
                                      </p:cBhvr>
                                      <p:tavLst>
                                        <p:tav tm="0">
                                          <p:val>
                                            <p:strVal val="#ppt_y+.1"/>
                                          </p:val>
                                        </p:tav>
                                        <p:tav tm="100000">
                                          <p:val>
                                            <p:strVal val="#ppt_y"/>
                                          </p:val>
                                        </p:tav>
                                      </p:tavLst>
                                    </p:anim>
                                  </p:childTnLst>
                                </p:cTn>
                              </p:par>
                            </p:childTnLst>
                          </p:cTn>
                        </p:par>
                        <p:par>
                          <p:cTn id="107" fill="hold">
                            <p:stCondLst>
                              <p:cond delay="12850"/>
                            </p:stCondLst>
                            <p:childTnLst>
                              <p:par>
                                <p:cTn id="108" presetID="10" presetClass="entr" presetSubtype="0" fill="hold" grpId="0" nodeType="afterEffect">
                                  <p:stCondLst>
                                    <p:cond delay="0"/>
                                  </p:stCondLst>
                                  <p:iterate type="wd">
                                    <p:tmPct val="10000"/>
                                  </p:iterate>
                                  <p:childTnLst>
                                    <p:set>
                                      <p:cBhvr>
                                        <p:cTn id="109" dur="1" fill="hold">
                                          <p:stCondLst>
                                            <p:cond delay="0"/>
                                          </p:stCondLst>
                                        </p:cTn>
                                        <p:tgtEl>
                                          <p:spTgt spid="28"/>
                                        </p:tgtEl>
                                        <p:attrNameLst>
                                          <p:attrName>style.visibility</p:attrName>
                                        </p:attrNameLst>
                                      </p:cBhvr>
                                      <p:to>
                                        <p:strVal val="visible"/>
                                      </p:to>
                                    </p:set>
                                    <p:animEffect transition="in" filter="fade">
                                      <p:cBhvr>
                                        <p:cTn id="110" dur="500"/>
                                        <p:tgtEl>
                                          <p:spTgt spid="28"/>
                                        </p:tgtEl>
                                      </p:cBhvr>
                                    </p:animEffect>
                                  </p:childTnLst>
                                </p:cTn>
                              </p:par>
                            </p:childTnLst>
                          </p:cTn>
                        </p:par>
                        <p:par>
                          <p:cTn id="111" fill="hold">
                            <p:stCondLst>
                              <p:cond delay="13850"/>
                            </p:stCondLst>
                            <p:childTnLst>
                              <p:par>
                                <p:cTn id="112" presetID="21" presetClass="entr" presetSubtype="1" fill="hold" grpId="0" nodeType="afterEffect">
                                  <p:stCondLst>
                                    <p:cond delay="0"/>
                                  </p:stCondLst>
                                  <p:childTnLst>
                                    <p:set>
                                      <p:cBhvr>
                                        <p:cTn id="113" dur="1" fill="hold">
                                          <p:stCondLst>
                                            <p:cond delay="0"/>
                                          </p:stCondLst>
                                        </p:cTn>
                                        <p:tgtEl>
                                          <p:spTgt spid="8"/>
                                        </p:tgtEl>
                                        <p:attrNameLst>
                                          <p:attrName>style.visibility</p:attrName>
                                        </p:attrNameLst>
                                      </p:cBhvr>
                                      <p:to>
                                        <p:strVal val="visible"/>
                                      </p:to>
                                    </p:set>
                                    <p:animEffect transition="in" filter="wheel(1)">
                                      <p:cBhvr>
                                        <p:cTn id="114" dur="500"/>
                                        <p:tgtEl>
                                          <p:spTgt spid="8"/>
                                        </p:tgtEl>
                                      </p:cBhvr>
                                    </p:animEffect>
                                  </p:childTnLst>
                                </p:cTn>
                              </p:par>
                            </p:childTnLst>
                          </p:cTn>
                        </p:par>
                        <p:par>
                          <p:cTn id="115" fill="hold">
                            <p:stCondLst>
                              <p:cond delay="14350"/>
                            </p:stCondLst>
                            <p:childTnLst>
                              <p:par>
                                <p:cTn id="116" presetID="53" presetClass="entr" presetSubtype="16" fill="hold" grpId="0" nodeType="afterEffect">
                                  <p:stCondLst>
                                    <p:cond delay="0"/>
                                  </p:stCondLst>
                                  <p:childTnLst>
                                    <p:set>
                                      <p:cBhvr>
                                        <p:cTn id="117" dur="1" fill="hold">
                                          <p:stCondLst>
                                            <p:cond delay="0"/>
                                          </p:stCondLst>
                                        </p:cTn>
                                        <p:tgtEl>
                                          <p:spTgt spid="17"/>
                                        </p:tgtEl>
                                        <p:attrNameLst>
                                          <p:attrName>style.visibility</p:attrName>
                                        </p:attrNameLst>
                                      </p:cBhvr>
                                      <p:to>
                                        <p:strVal val="visible"/>
                                      </p:to>
                                    </p:set>
                                    <p:anim calcmode="lin" valueType="num">
                                      <p:cBhvr>
                                        <p:cTn id="118" dur="250" fill="hold"/>
                                        <p:tgtEl>
                                          <p:spTgt spid="17"/>
                                        </p:tgtEl>
                                        <p:attrNameLst>
                                          <p:attrName>ppt_w</p:attrName>
                                        </p:attrNameLst>
                                      </p:cBhvr>
                                      <p:tavLst>
                                        <p:tav tm="0">
                                          <p:val>
                                            <p:fltVal val="0"/>
                                          </p:val>
                                        </p:tav>
                                        <p:tav tm="100000">
                                          <p:val>
                                            <p:strVal val="#ppt_w"/>
                                          </p:val>
                                        </p:tav>
                                      </p:tavLst>
                                    </p:anim>
                                    <p:anim calcmode="lin" valueType="num">
                                      <p:cBhvr>
                                        <p:cTn id="119" dur="250" fill="hold"/>
                                        <p:tgtEl>
                                          <p:spTgt spid="17"/>
                                        </p:tgtEl>
                                        <p:attrNameLst>
                                          <p:attrName>ppt_h</p:attrName>
                                        </p:attrNameLst>
                                      </p:cBhvr>
                                      <p:tavLst>
                                        <p:tav tm="0">
                                          <p:val>
                                            <p:fltVal val="0"/>
                                          </p:val>
                                        </p:tav>
                                        <p:tav tm="100000">
                                          <p:val>
                                            <p:strVal val="#ppt_h"/>
                                          </p:val>
                                        </p:tav>
                                      </p:tavLst>
                                    </p:anim>
                                    <p:animEffect transition="in" filter="fade">
                                      <p:cBhvr>
                                        <p:cTn id="120" dur="250"/>
                                        <p:tgtEl>
                                          <p:spTgt spid="17"/>
                                        </p:tgtEl>
                                      </p:cBhvr>
                                    </p:animEffect>
                                  </p:childTnLst>
                                </p:cTn>
                              </p:par>
                            </p:childTnLst>
                          </p:cTn>
                        </p:par>
                        <p:par>
                          <p:cTn id="121" fill="hold">
                            <p:stCondLst>
                              <p:cond delay="14850"/>
                            </p:stCondLst>
                            <p:childTnLst>
                              <p:par>
                                <p:cTn id="122" presetID="42" presetClass="entr" presetSubtype="0" fill="hold" grpId="0" nodeType="afterEffect">
                                  <p:stCondLst>
                                    <p:cond delay="0"/>
                                  </p:stCondLst>
                                  <p:childTnLst>
                                    <p:set>
                                      <p:cBhvr>
                                        <p:cTn id="123" dur="1" fill="hold">
                                          <p:stCondLst>
                                            <p:cond delay="0"/>
                                          </p:stCondLst>
                                        </p:cTn>
                                        <p:tgtEl>
                                          <p:spTgt spid="25"/>
                                        </p:tgtEl>
                                        <p:attrNameLst>
                                          <p:attrName>style.visibility</p:attrName>
                                        </p:attrNameLst>
                                      </p:cBhvr>
                                      <p:to>
                                        <p:strVal val="visible"/>
                                      </p:to>
                                    </p:set>
                                    <p:animEffect transition="in" filter="fade">
                                      <p:cBhvr>
                                        <p:cTn id="124" dur="250"/>
                                        <p:tgtEl>
                                          <p:spTgt spid="25"/>
                                        </p:tgtEl>
                                      </p:cBhvr>
                                    </p:animEffect>
                                    <p:anim calcmode="lin" valueType="num">
                                      <p:cBhvr>
                                        <p:cTn id="125" dur="250" fill="hold"/>
                                        <p:tgtEl>
                                          <p:spTgt spid="25"/>
                                        </p:tgtEl>
                                        <p:attrNameLst>
                                          <p:attrName>ppt_x</p:attrName>
                                        </p:attrNameLst>
                                      </p:cBhvr>
                                      <p:tavLst>
                                        <p:tav tm="0">
                                          <p:val>
                                            <p:strVal val="#ppt_x"/>
                                          </p:val>
                                        </p:tav>
                                        <p:tav tm="100000">
                                          <p:val>
                                            <p:strVal val="#ppt_x"/>
                                          </p:val>
                                        </p:tav>
                                      </p:tavLst>
                                    </p:anim>
                                    <p:anim calcmode="lin" valueType="num">
                                      <p:cBhvr>
                                        <p:cTn id="126" dur="250" fill="hold"/>
                                        <p:tgtEl>
                                          <p:spTgt spid="25"/>
                                        </p:tgtEl>
                                        <p:attrNameLst>
                                          <p:attrName>ppt_y</p:attrName>
                                        </p:attrNameLst>
                                      </p:cBhvr>
                                      <p:tavLst>
                                        <p:tav tm="0">
                                          <p:val>
                                            <p:strVal val="#ppt_y+.1"/>
                                          </p:val>
                                        </p:tav>
                                        <p:tav tm="100000">
                                          <p:val>
                                            <p:strVal val="#ppt_y"/>
                                          </p:val>
                                        </p:tav>
                                      </p:tavLst>
                                    </p:anim>
                                  </p:childTnLst>
                                </p:cTn>
                              </p:par>
                            </p:childTnLst>
                          </p:cTn>
                        </p:par>
                        <p:par>
                          <p:cTn id="127" fill="hold">
                            <p:stCondLst>
                              <p:cond delay="15350"/>
                            </p:stCondLst>
                            <p:childTnLst>
                              <p:par>
                                <p:cTn id="128" presetID="10" presetClass="entr" presetSubtype="0" fill="hold" grpId="0" nodeType="afterEffect">
                                  <p:stCondLst>
                                    <p:cond delay="0"/>
                                  </p:stCondLst>
                                  <p:iterate type="wd">
                                    <p:tmPct val="10000"/>
                                  </p:iterate>
                                  <p:childTnLst>
                                    <p:set>
                                      <p:cBhvr>
                                        <p:cTn id="129" dur="1" fill="hold">
                                          <p:stCondLst>
                                            <p:cond delay="0"/>
                                          </p:stCondLst>
                                        </p:cTn>
                                        <p:tgtEl>
                                          <p:spTgt spid="26"/>
                                        </p:tgtEl>
                                        <p:attrNameLst>
                                          <p:attrName>style.visibility</p:attrName>
                                        </p:attrNameLst>
                                      </p:cBhvr>
                                      <p:to>
                                        <p:strVal val="visible"/>
                                      </p:to>
                                    </p:set>
                                    <p:animEffect transition="in" filter="fade">
                                      <p:cBhvr>
                                        <p:cTn id="13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 grpId="0" animBg="1"/>
      <p:bldP spid="4" grpId="0" animBg="1"/>
      <p:bldP spid="5" grpId="0" animBg="1"/>
      <p:bldP spid="6" grpId="0" animBg="1"/>
      <p:bldP spid="7" grpId="0" animBg="1"/>
      <p:bldP spid="8" grpId="0" animBg="1"/>
      <p:bldP spid="9" grpId="0" animBg="1"/>
      <p:bldP spid="10" grpId="0" animBg="1"/>
      <p:bldP spid="11" grpId="0" animBg="1"/>
      <p:bldP spid="17" grpId="0" animBg="1"/>
      <p:bldP spid="18" grpId="0" animBg="1"/>
      <p:bldP spid="19" grpId="0"/>
      <p:bldP spid="20" grpId="0"/>
      <p:bldP spid="21" grpId="0"/>
      <p:bldP spid="22" grpId="0"/>
      <p:bldP spid="23" grpId="0"/>
      <p:bldP spid="24" grpId="0"/>
      <p:bldP spid="25" grpId="0"/>
      <p:bldP spid="26" grpId="0"/>
      <p:bldP spid="27" grpId="0"/>
      <p:bldP spid="28"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7" name="文本框 26"/>
          <p:cNvSpPr txBox="1"/>
          <p:nvPr/>
        </p:nvSpPr>
        <p:spPr>
          <a:xfrm>
            <a:off x="3218910" y="2211710"/>
            <a:ext cx="2706189" cy="584775"/>
          </a:xfrm>
          <a:prstGeom prst="rect">
            <a:avLst/>
          </a:prstGeom>
          <a:noFill/>
        </p:spPr>
        <p:txBody>
          <a:bodyPr wrap="none" rtlCol="0">
            <a:spAutoFit/>
          </a:bodyPr>
          <a:lstStyle/>
          <a:p>
            <a:pPr algn="ctr">
              <a:tabLst>
                <a:tab pos="3136900" algn="l"/>
              </a:tabLst>
            </a:pPr>
            <a:r>
              <a:rPr lang="zh-CN" altLang="en-US" sz="3200" dirty="0" smtClean="0">
                <a:solidFill>
                  <a:schemeClr val="bg1"/>
                </a:solidFill>
                <a:latin typeface="+mn-ea"/>
                <a:cs typeface="+mn-ea"/>
              </a:rPr>
              <a:t>过渡页标题</a:t>
            </a:r>
            <a:r>
              <a:rPr lang="en-US" altLang="zh-CN" sz="3200" dirty="0" smtClean="0">
                <a:solidFill>
                  <a:schemeClr val="bg1"/>
                </a:solidFill>
                <a:latin typeface="+mn-ea"/>
                <a:cs typeface="+mn-ea"/>
              </a:rPr>
              <a:t>01</a:t>
            </a:r>
            <a:endParaRPr lang="zh-CN" altLang="en-US" sz="3200" dirty="0">
              <a:solidFill>
                <a:schemeClr val="bg1"/>
              </a:solidFill>
              <a:latin typeface="+mn-ea"/>
              <a:cs typeface="+mn-ea"/>
            </a:endParaRPr>
          </a:p>
        </p:txBody>
      </p:sp>
      <p:sp>
        <p:nvSpPr>
          <p:cNvPr id="4" name="矩形 3"/>
          <p:cNvSpPr/>
          <p:nvPr/>
        </p:nvSpPr>
        <p:spPr>
          <a:xfrm>
            <a:off x="3332717" y="2700958"/>
            <a:ext cx="2478564" cy="230832"/>
          </a:xfrm>
          <a:prstGeom prst="rect">
            <a:avLst/>
          </a:prstGeom>
        </p:spPr>
        <p:txBody>
          <a:bodyPr wrap="none">
            <a:spAutoFit/>
          </a:bodyPr>
          <a:lstStyle/>
          <a:p>
            <a:pPr algn="ctr"/>
            <a:r>
              <a:rPr lang="zh-CN" altLang="en-US" sz="900" dirty="0">
                <a:solidFill>
                  <a:schemeClr val="bg1"/>
                </a:solidFill>
                <a:latin typeface="+mn-ea"/>
                <a:cs typeface="+mn-ea"/>
              </a:rPr>
              <a:t>ONLY BEAUTIFUL LOVE POWERPOINT</a:t>
            </a:r>
            <a:endParaRPr lang="zh-CN" altLang="en-US" sz="900" dirty="0">
              <a:solidFill>
                <a:schemeClr val="bg1"/>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Scale>
                                      <p:cBhvr>
                                        <p:cTn id="7"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7"/>
                                        </p:tgtEl>
                                        <p:attrNameLst>
                                          <p:attrName>ppt_x</p:attrName>
                                          <p:attrName>ppt_y</p:attrName>
                                        </p:attrNameLst>
                                      </p:cBhvr>
                                    </p:animMotion>
                                    <p:animEffect transition="in" filter="fade">
                                      <p:cBhvr>
                                        <p:cTn id="9" dur="1000"/>
                                        <p:tgtEl>
                                          <p:spTgt spid="27"/>
                                        </p:tgtEl>
                                      </p:cBhvr>
                                    </p:animEffect>
                                  </p:childTnLst>
                                </p:cTn>
                              </p:par>
                            </p:childTnLst>
                          </p:cTn>
                        </p:par>
                        <p:par>
                          <p:cTn id="10" fill="hold">
                            <p:stCondLst>
                              <p:cond delay="0"/>
                            </p:stCondLst>
                            <p:childTnLst>
                              <p:par>
                                <p:cTn id="11" presetID="49" presetClass="entr" presetSubtype="0" decel="10000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2681790" y="267494"/>
            <a:ext cx="3780420" cy="346249"/>
          </a:xfrm>
          <a:prstGeom prst="rect">
            <a:avLst/>
          </a:prstGeom>
          <a:noFill/>
        </p:spPr>
        <p:txBody>
          <a:bodyPr wrap="square" lIns="68580" tIns="34290" rIns="68580" bIns="34290" rtlCol="0">
            <a:spAutoFit/>
          </a:bodyPr>
          <a:lstStyle/>
          <a:p>
            <a:pPr algn="ctr"/>
            <a:r>
              <a:rPr lang="zh-CN" altLang="en-US" dirty="0" smtClean="0">
                <a:latin typeface="+mn-ea"/>
                <a:cs typeface="+mn-ea"/>
              </a:rPr>
              <a:t>标题文字内容 </a:t>
            </a:r>
            <a:r>
              <a:rPr lang="en-US" altLang="zh-CN" sz="1400" dirty="0" smtClean="0">
                <a:latin typeface="+mn-ea"/>
                <a:cs typeface="+mn-ea"/>
              </a:rPr>
              <a:t>Add content</a:t>
            </a:r>
            <a:endParaRPr lang="zh-CN" altLang="en-US" sz="1400" dirty="0">
              <a:latin typeface="+mn-ea"/>
              <a:cs typeface="+mn-ea"/>
            </a:endParaRPr>
          </a:p>
        </p:txBody>
      </p:sp>
      <p:sp>
        <p:nvSpPr>
          <p:cNvPr id="3" name="Oval 22"/>
          <p:cNvSpPr>
            <a:spLocks noChangeArrowheads="1"/>
          </p:cNvSpPr>
          <p:nvPr/>
        </p:nvSpPr>
        <p:spPr bwMode="auto">
          <a:xfrm>
            <a:off x="3571798" y="1212319"/>
            <a:ext cx="1024952" cy="1024292"/>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dirty="0">
                <a:solidFill>
                  <a:schemeClr val="bg2"/>
                </a:solidFill>
                <a:latin typeface="+mn-ea"/>
                <a:cs typeface="+mn-ea"/>
              </a:rPr>
              <a:t>标题文字</a:t>
            </a:r>
            <a:endParaRPr lang="zh-CN" altLang="en-US" dirty="0">
              <a:solidFill>
                <a:schemeClr val="bg2"/>
              </a:solidFill>
              <a:latin typeface="+mn-ea"/>
              <a:cs typeface="+mn-ea"/>
            </a:endParaRPr>
          </a:p>
        </p:txBody>
      </p:sp>
      <p:sp>
        <p:nvSpPr>
          <p:cNvPr id="4" name="Line 23"/>
          <p:cNvSpPr>
            <a:spLocks noChangeShapeType="1"/>
          </p:cNvSpPr>
          <p:nvPr/>
        </p:nvSpPr>
        <p:spPr bwMode="auto">
          <a:xfrm flipH="1">
            <a:off x="1083762" y="1725759"/>
            <a:ext cx="2488036" cy="0"/>
          </a:xfrm>
          <a:prstGeom prst="line">
            <a:avLst/>
          </a:prstGeom>
          <a:noFill/>
          <a:ln w="5" cap="flat">
            <a:solidFill>
              <a:schemeClr val="bg2">
                <a:lumMod val="50000"/>
              </a:schemeClr>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89" tIns="37744" rIns="75489" bIns="37744" numCol="1" anchor="t" anchorCtr="0" compatLnSpc="1"/>
          <a:lstStyle/>
          <a:p>
            <a:endParaRPr lang="zh-CN" altLang="en-US">
              <a:solidFill>
                <a:schemeClr val="tx1">
                  <a:lumMod val="65000"/>
                  <a:lumOff val="35000"/>
                </a:schemeClr>
              </a:solidFill>
              <a:latin typeface="+mn-ea"/>
              <a:cs typeface="+mn-ea"/>
            </a:endParaRPr>
          </a:p>
        </p:txBody>
      </p:sp>
      <p:sp>
        <p:nvSpPr>
          <p:cNvPr id="5" name="Freeform 27"/>
          <p:cNvSpPr/>
          <p:nvPr/>
        </p:nvSpPr>
        <p:spPr bwMode="auto">
          <a:xfrm>
            <a:off x="2905839" y="1806149"/>
            <a:ext cx="1370938" cy="1164321"/>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solidFill>
                <a:schemeClr val="tx1">
                  <a:lumMod val="65000"/>
                  <a:lumOff val="35000"/>
                </a:schemeClr>
              </a:solidFill>
              <a:latin typeface="+mn-ea"/>
              <a:cs typeface="+mn-ea"/>
            </a:endParaRPr>
          </a:p>
        </p:txBody>
      </p:sp>
      <p:sp>
        <p:nvSpPr>
          <p:cNvPr id="6" name="Freeform 28"/>
          <p:cNvSpPr/>
          <p:nvPr/>
        </p:nvSpPr>
        <p:spPr bwMode="auto">
          <a:xfrm>
            <a:off x="2211265" y="1806148"/>
            <a:ext cx="2065512" cy="1856690"/>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solidFill>
                <a:schemeClr val="tx1">
                  <a:lumMod val="65000"/>
                  <a:lumOff val="35000"/>
                </a:schemeClr>
              </a:solidFill>
              <a:latin typeface="+mn-ea"/>
              <a:cs typeface="+mn-ea"/>
            </a:endParaRPr>
          </a:p>
        </p:txBody>
      </p:sp>
      <p:sp>
        <p:nvSpPr>
          <p:cNvPr id="7" name="Freeform 29"/>
          <p:cNvSpPr/>
          <p:nvPr/>
        </p:nvSpPr>
        <p:spPr bwMode="auto">
          <a:xfrm>
            <a:off x="1533380" y="1779723"/>
            <a:ext cx="2739275" cy="2530907"/>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solidFill>
                <a:schemeClr val="tx1">
                  <a:lumMod val="65000"/>
                  <a:lumOff val="35000"/>
                </a:schemeClr>
              </a:solidFill>
              <a:latin typeface="+mn-ea"/>
              <a:cs typeface="+mn-ea"/>
            </a:endParaRPr>
          </a:p>
        </p:txBody>
      </p:sp>
      <p:sp>
        <p:nvSpPr>
          <p:cNvPr id="8" name="矩形 7"/>
          <p:cNvSpPr/>
          <p:nvPr/>
        </p:nvSpPr>
        <p:spPr>
          <a:xfrm>
            <a:off x="4392167" y="2645065"/>
            <a:ext cx="4572000" cy="400110"/>
          </a:xfrm>
          <a:prstGeom prst="rect">
            <a:avLst/>
          </a:prstGeom>
          <a:ln>
            <a:noFill/>
          </a:ln>
        </p:spPr>
        <p:txBody>
          <a:bodyPr lIns="91436" tIns="45718" rIns="91436" bIns="45718">
            <a:spAutoFit/>
          </a:bodyPr>
          <a:lstStyle/>
          <a:p>
            <a:r>
              <a:rPr lang="zh-CN" altLang="en-US" sz="1000" dirty="0">
                <a:solidFill>
                  <a:schemeClr val="tx1">
                    <a:lumMod val="65000"/>
                    <a:lumOff val="35000"/>
                  </a:schemeClr>
                </a:solidFill>
                <a:latin typeface="+mn-ea"/>
                <a:cs typeface="+mn-ea"/>
              </a:rPr>
              <a:t>单击此处添加文本单击此处添加单击此处添加文本单击此处添加</a:t>
            </a:r>
            <a:endParaRPr lang="en-US" altLang="zh-CN" sz="1000" dirty="0">
              <a:solidFill>
                <a:schemeClr val="tx1">
                  <a:lumMod val="65000"/>
                  <a:lumOff val="35000"/>
                </a:schemeClr>
              </a:solidFill>
              <a:latin typeface="+mn-ea"/>
              <a:cs typeface="+mn-ea"/>
            </a:endParaRPr>
          </a:p>
          <a:p>
            <a:r>
              <a:rPr lang="zh-CN" altLang="en-US" sz="1000" dirty="0">
                <a:solidFill>
                  <a:schemeClr val="tx1">
                    <a:lumMod val="65000"/>
                    <a:lumOff val="35000"/>
                  </a:schemeClr>
                </a:solidFill>
                <a:latin typeface="+mn-ea"/>
                <a:cs typeface="+mn-ea"/>
              </a:rPr>
              <a:t>单击此处添加文本单击此处添加单击此处添加文本单击此处添加</a:t>
            </a:r>
            <a:endParaRPr lang="en-US" altLang="zh-CN" sz="1000" dirty="0">
              <a:solidFill>
                <a:schemeClr val="tx1">
                  <a:lumMod val="65000"/>
                  <a:lumOff val="35000"/>
                </a:schemeClr>
              </a:solidFill>
              <a:latin typeface="+mn-ea"/>
              <a:cs typeface="+mn-ea"/>
            </a:endParaRPr>
          </a:p>
        </p:txBody>
      </p:sp>
      <p:sp>
        <p:nvSpPr>
          <p:cNvPr id="9" name="矩形 8"/>
          <p:cNvSpPr/>
          <p:nvPr/>
        </p:nvSpPr>
        <p:spPr>
          <a:xfrm>
            <a:off x="4435449" y="3262727"/>
            <a:ext cx="4572000" cy="400110"/>
          </a:xfrm>
          <a:prstGeom prst="rect">
            <a:avLst/>
          </a:prstGeom>
          <a:ln>
            <a:noFill/>
          </a:ln>
        </p:spPr>
        <p:txBody>
          <a:bodyPr lIns="91436" tIns="45718" rIns="91436" bIns="45718">
            <a:spAutoFit/>
          </a:bodyPr>
          <a:lstStyle/>
          <a:p>
            <a:r>
              <a:rPr lang="zh-CN" altLang="en-US" sz="1000" dirty="0">
                <a:solidFill>
                  <a:schemeClr val="tx1">
                    <a:lumMod val="65000"/>
                    <a:lumOff val="35000"/>
                  </a:schemeClr>
                </a:solidFill>
                <a:latin typeface="+mn-ea"/>
                <a:cs typeface="+mn-ea"/>
              </a:rPr>
              <a:t>单击此处添加文本单击此处添加单击此处添加文本单击此处添加</a:t>
            </a:r>
            <a:endParaRPr lang="en-US" altLang="zh-CN" sz="1000" dirty="0">
              <a:solidFill>
                <a:schemeClr val="tx1">
                  <a:lumMod val="65000"/>
                  <a:lumOff val="35000"/>
                </a:schemeClr>
              </a:solidFill>
              <a:latin typeface="+mn-ea"/>
              <a:cs typeface="+mn-ea"/>
            </a:endParaRPr>
          </a:p>
          <a:p>
            <a:r>
              <a:rPr lang="zh-CN" altLang="en-US" sz="1000" dirty="0">
                <a:solidFill>
                  <a:schemeClr val="tx1">
                    <a:lumMod val="65000"/>
                    <a:lumOff val="35000"/>
                  </a:schemeClr>
                </a:solidFill>
                <a:latin typeface="+mn-ea"/>
                <a:cs typeface="+mn-ea"/>
              </a:rPr>
              <a:t>单击此处添加文本单击此处添加单击此处添加文本单击此处添加</a:t>
            </a:r>
            <a:endParaRPr lang="en-US" altLang="zh-CN" sz="1000" dirty="0">
              <a:solidFill>
                <a:schemeClr val="tx1">
                  <a:lumMod val="65000"/>
                  <a:lumOff val="35000"/>
                </a:schemeClr>
              </a:solidFill>
              <a:latin typeface="+mn-ea"/>
              <a:cs typeface="+mn-ea"/>
            </a:endParaRPr>
          </a:p>
        </p:txBody>
      </p:sp>
      <p:sp>
        <p:nvSpPr>
          <p:cNvPr id="10" name="矩形 9"/>
          <p:cNvSpPr/>
          <p:nvPr/>
        </p:nvSpPr>
        <p:spPr>
          <a:xfrm>
            <a:off x="4435449" y="3969438"/>
            <a:ext cx="4572000" cy="400110"/>
          </a:xfrm>
          <a:prstGeom prst="rect">
            <a:avLst/>
          </a:prstGeom>
          <a:ln>
            <a:noFill/>
          </a:ln>
        </p:spPr>
        <p:txBody>
          <a:bodyPr lIns="91436" tIns="45718" rIns="91436" bIns="45718">
            <a:spAutoFit/>
          </a:bodyPr>
          <a:lstStyle/>
          <a:p>
            <a:r>
              <a:rPr lang="zh-CN" altLang="en-US" sz="1000" dirty="0">
                <a:solidFill>
                  <a:schemeClr val="tx1">
                    <a:lumMod val="65000"/>
                    <a:lumOff val="35000"/>
                  </a:schemeClr>
                </a:solidFill>
                <a:latin typeface="+mn-ea"/>
                <a:cs typeface="+mn-ea"/>
              </a:rPr>
              <a:t>单击此处添加文本单击此处添加单击此处添加文本单击此处添加</a:t>
            </a:r>
            <a:endParaRPr lang="en-US" altLang="zh-CN" sz="1000" dirty="0">
              <a:solidFill>
                <a:schemeClr val="tx1">
                  <a:lumMod val="65000"/>
                  <a:lumOff val="35000"/>
                </a:schemeClr>
              </a:solidFill>
              <a:latin typeface="+mn-ea"/>
              <a:cs typeface="+mn-ea"/>
            </a:endParaRPr>
          </a:p>
          <a:p>
            <a:r>
              <a:rPr lang="zh-CN" altLang="en-US" sz="1000" dirty="0">
                <a:solidFill>
                  <a:schemeClr val="tx1">
                    <a:lumMod val="65000"/>
                    <a:lumOff val="35000"/>
                  </a:schemeClr>
                </a:solidFill>
                <a:latin typeface="+mn-ea"/>
                <a:cs typeface="+mn-ea"/>
              </a:rPr>
              <a:t>单击此处添加文本单击此处添加单击此处添加文本单击此处添加</a:t>
            </a:r>
            <a:endParaRPr lang="en-US" altLang="zh-CN" sz="1000" dirty="0">
              <a:solidFill>
                <a:schemeClr val="tx1">
                  <a:lumMod val="65000"/>
                  <a:lumOff val="35000"/>
                </a:schemeClr>
              </a:solidFill>
              <a:latin typeface="+mn-ea"/>
              <a:cs typeface="+mn-ea"/>
            </a:endParaRPr>
          </a:p>
        </p:txBody>
      </p:sp>
      <p:sp>
        <p:nvSpPr>
          <p:cNvPr id="11" name="Freeform 24"/>
          <p:cNvSpPr>
            <a:spLocks noEditPoints="1"/>
          </p:cNvSpPr>
          <p:nvPr/>
        </p:nvSpPr>
        <p:spPr bwMode="auto">
          <a:xfrm>
            <a:off x="2819993" y="1585733"/>
            <a:ext cx="288756" cy="2878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solidFill>
                <a:schemeClr val="tx1">
                  <a:lumMod val="65000"/>
                  <a:lumOff val="35000"/>
                </a:schemeClr>
              </a:solidFill>
              <a:latin typeface="+mn-ea"/>
              <a:cs typeface="+mn-ea"/>
            </a:endParaRPr>
          </a:p>
        </p:txBody>
      </p:sp>
      <p:sp>
        <p:nvSpPr>
          <p:cNvPr id="12" name="Freeform 25"/>
          <p:cNvSpPr>
            <a:spLocks noEditPoints="1"/>
          </p:cNvSpPr>
          <p:nvPr/>
        </p:nvSpPr>
        <p:spPr bwMode="auto">
          <a:xfrm>
            <a:off x="2143631" y="1585733"/>
            <a:ext cx="291357" cy="2878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solidFill>
                <a:schemeClr val="tx1">
                  <a:lumMod val="65000"/>
                  <a:lumOff val="35000"/>
                </a:schemeClr>
              </a:solidFill>
              <a:latin typeface="+mn-ea"/>
              <a:cs typeface="+mn-ea"/>
            </a:endParaRPr>
          </a:p>
        </p:txBody>
      </p:sp>
      <p:sp>
        <p:nvSpPr>
          <p:cNvPr id="13" name="Freeform 26"/>
          <p:cNvSpPr>
            <a:spLocks noEditPoints="1"/>
          </p:cNvSpPr>
          <p:nvPr/>
        </p:nvSpPr>
        <p:spPr bwMode="auto">
          <a:xfrm>
            <a:off x="1469866" y="1585733"/>
            <a:ext cx="293958" cy="2878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solidFill>
                <a:schemeClr val="tx1">
                  <a:lumMod val="65000"/>
                  <a:lumOff val="35000"/>
                </a:schemeClr>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childTnLst>
                          </p:cTn>
                        </p:par>
                        <p:par>
                          <p:cTn id="11" fill="hold">
                            <p:stCondLst>
                              <p:cond delay="135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850"/>
                            </p:stCondLst>
                            <p:childTnLst>
                              <p:par>
                                <p:cTn id="18" presetID="22" presetClass="entr" presetSubtype="2"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500"/>
                                        <p:tgtEl>
                                          <p:spTgt spid="4"/>
                                        </p:tgtEl>
                                      </p:cBhvr>
                                    </p:animEffect>
                                  </p:childTnLst>
                                </p:cTn>
                              </p:par>
                            </p:childTnLst>
                          </p:cTn>
                        </p:par>
                        <p:par>
                          <p:cTn id="21" fill="hold">
                            <p:stCondLst>
                              <p:cond delay="2350"/>
                            </p:stCondLst>
                            <p:childTnLst>
                              <p:par>
                                <p:cTn id="22" presetID="53" presetClass="entr" presetSubtype="16"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childTnLst>
                          </p:cTn>
                        </p:par>
                        <p:par>
                          <p:cTn id="27" fill="hold">
                            <p:stCondLst>
                              <p:cond delay="2850"/>
                            </p:stCondLst>
                            <p:childTnLst>
                              <p:par>
                                <p:cTn id="28" presetID="53" presetClass="entr" presetSubtype="16"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par>
                          <p:cTn id="33" fill="hold">
                            <p:stCondLst>
                              <p:cond delay="3350"/>
                            </p:stCondLst>
                            <p:childTnLst>
                              <p:par>
                                <p:cTn id="34" presetID="53" presetClass="entr" presetSubtype="16"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par>
                          <p:cTn id="39" fill="hold">
                            <p:stCondLst>
                              <p:cond delay="3850"/>
                            </p:stCondLst>
                            <p:childTnLst>
                              <p:par>
                                <p:cTn id="40" presetID="22" presetClass="entr" presetSubtype="1"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up)">
                                      <p:cBhvr>
                                        <p:cTn id="42" dur="500"/>
                                        <p:tgtEl>
                                          <p:spTgt spid="5"/>
                                        </p:tgtEl>
                                      </p:cBhvr>
                                    </p:animEffect>
                                  </p:childTnLst>
                                </p:cTn>
                              </p:par>
                            </p:childTnLst>
                          </p:cTn>
                        </p:par>
                        <p:par>
                          <p:cTn id="43" fill="hold">
                            <p:stCondLst>
                              <p:cond delay="4350"/>
                            </p:stCondLst>
                            <p:childTnLst>
                              <p:par>
                                <p:cTn id="44" presetID="2" presetClass="entr" presetSubtype="2"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1+#ppt_w/2"/>
                                          </p:val>
                                        </p:tav>
                                        <p:tav tm="100000">
                                          <p:val>
                                            <p:strVal val="#ppt_x"/>
                                          </p:val>
                                        </p:tav>
                                      </p:tavLst>
                                    </p:anim>
                                    <p:anim calcmode="lin" valueType="num">
                                      <p:cBhvr additive="base">
                                        <p:cTn id="47" dur="500" fill="hold"/>
                                        <p:tgtEl>
                                          <p:spTgt spid="8"/>
                                        </p:tgtEl>
                                        <p:attrNameLst>
                                          <p:attrName>ppt_y</p:attrName>
                                        </p:attrNameLst>
                                      </p:cBhvr>
                                      <p:tavLst>
                                        <p:tav tm="0">
                                          <p:val>
                                            <p:strVal val="#ppt_y"/>
                                          </p:val>
                                        </p:tav>
                                        <p:tav tm="100000">
                                          <p:val>
                                            <p:strVal val="#ppt_y"/>
                                          </p:val>
                                        </p:tav>
                                      </p:tavLst>
                                    </p:anim>
                                  </p:childTnLst>
                                </p:cTn>
                              </p:par>
                            </p:childTnLst>
                          </p:cTn>
                        </p:par>
                        <p:par>
                          <p:cTn id="48" fill="hold">
                            <p:stCondLst>
                              <p:cond delay="4850"/>
                            </p:stCondLst>
                            <p:childTnLst>
                              <p:par>
                                <p:cTn id="49" presetID="22" presetClass="entr" presetSubtype="1"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up)">
                                      <p:cBhvr>
                                        <p:cTn id="51" dur="500"/>
                                        <p:tgtEl>
                                          <p:spTgt spid="6"/>
                                        </p:tgtEl>
                                      </p:cBhvr>
                                    </p:animEffect>
                                  </p:childTnLst>
                                </p:cTn>
                              </p:par>
                            </p:childTnLst>
                          </p:cTn>
                        </p:par>
                        <p:par>
                          <p:cTn id="52" fill="hold">
                            <p:stCondLst>
                              <p:cond delay="5350"/>
                            </p:stCondLst>
                            <p:childTnLst>
                              <p:par>
                                <p:cTn id="53" presetID="2" presetClass="entr" presetSubtype="2"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1+#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childTnLst>
                          </p:cTn>
                        </p:par>
                        <p:par>
                          <p:cTn id="57" fill="hold">
                            <p:stCondLst>
                              <p:cond delay="5850"/>
                            </p:stCondLst>
                            <p:childTnLst>
                              <p:par>
                                <p:cTn id="58" presetID="22" presetClass="entr" presetSubtype="1"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ipe(up)">
                                      <p:cBhvr>
                                        <p:cTn id="60" dur="500"/>
                                        <p:tgtEl>
                                          <p:spTgt spid="7"/>
                                        </p:tgtEl>
                                      </p:cBhvr>
                                    </p:animEffect>
                                  </p:childTnLst>
                                </p:cTn>
                              </p:par>
                            </p:childTnLst>
                          </p:cTn>
                        </p:par>
                        <p:par>
                          <p:cTn id="61" fill="hold">
                            <p:stCondLst>
                              <p:cond delay="6350"/>
                            </p:stCondLst>
                            <p:childTnLst>
                              <p:par>
                                <p:cTn id="62" presetID="2" presetClass="entr" presetSubtype="2"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additive="base">
                                        <p:cTn id="64" dur="500" fill="hold"/>
                                        <p:tgtEl>
                                          <p:spTgt spid="10"/>
                                        </p:tgtEl>
                                        <p:attrNameLst>
                                          <p:attrName>ppt_x</p:attrName>
                                        </p:attrNameLst>
                                      </p:cBhvr>
                                      <p:tavLst>
                                        <p:tav tm="0">
                                          <p:val>
                                            <p:strVal val="1+#ppt_w/2"/>
                                          </p:val>
                                        </p:tav>
                                        <p:tav tm="100000">
                                          <p:val>
                                            <p:strVal val="#ppt_x"/>
                                          </p:val>
                                        </p:tav>
                                      </p:tavLst>
                                    </p:anim>
                                    <p:anim calcmode="lin" valueType="num">
                                      <p:cBhvr additive="base">
                                        <p:cTn id="65"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 grpId="0" animBg="1"/>
      <p:bldP spid="4" grpId="0" animBg="1"/>
      <p:bldP spid="5" grpId="0" animBg="1"/>
      <p:bldP spid="6" grpId="0" animBg="1"/>
      <p:bldP spid="7" grpId="0" animBg="1"/>
      <p:bldP spid="8" grpId="0"/>
      <p:bldP spid="9" grpId="0"/>
      <p:bldP spid="10" grpId="0"/>
      <p:bldP spid="11"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2681790" y="267494"/>
            <a:ext cx="3780420" cy="346249"/>
          </a:xfrm>
          <a:prstGeom prst="rect">
            <a:avLst/>
          </a:prstGeom>
          <a:noFill/>
        </p:spPr>
        <p:txBody>
          <a:bodyPr wrap="square" lIns="68580" tIns="34290" rIns="68580" bIns="34290" rtlCol="0">
            <a:spAutoFit/>
          </a:bodyPr>
          <a:lstStyle/>
          <a:p>
            <a:pPr algn="ctr"/>
            <a:r>
              <a:rPr lang="zh-CN" altLang="en-US" dirty="0" smtClean="0">
                <a:latin typeface="+mn-ea"/>
                <a:cs typeface="+mn-ea"/>
              </a:rPr>
              <a:t>标题文字内容 </a:t>
            </a:r>
            <a:r>
              <a:rPr lang="en-US" altLang="zh-CN" sz="1400" dirty="0" smtClean="0">
                <a:latin typeface="+mn-ea"/>
                <a:cs typeface="+mn-ea"/>
              </a:rPr>
              <a:t>Add content</a:t>
            </a:r>
            <a:endParaRPr lang="zh-CN" altLang="en-US" sz="1400" dirty="0">
              <a:latin typeface="+mn-ea"/>
              <a:cs typeface="+mn-ea"/>
            </a:endParaRPr>
          </a:p>
        </p:txBody>
      </p:sp>
      <p:sp>
        <p:nvSpPr>
          <p:cNvPr id="3" name="椭圆 9"/>
          <p:cNvSpPr/>
          <p:nvPr/>
        </p:nvSpPr>
        <p:spPr>
          <a:xfrm>
            <a:off x="2249726" y="2562149"/>
            <a:ext cx="4675914" cy="1558567"/>
          </a:xfrm>
          <a:custGeom>
            <a:avLst/>
            <a:gdLst>
              <a:gd name="connsiteX0" fmla="*/ 0 w 6234551"/>
              <a:gd name="connsiteY0" fmla="*/ 1750412 h 3500824"/>
              <a:gd name="connsiteX1" fmla="*/ 3117276 w 6234551"/>
              <a:gd name="connsiteY1" fmla="*/ 0 h 3500824"/>
              <a:gd name="connsiteX2" fmla="*/ 6234552 w 6234551"/>
              <a:gd name="connsiteY2" fmla="*/ 1750412 h 3500824"/>
              <a:gd name="connsiteX3" fmla="*/ 3117276 w 6234551"/>
              <a:gd name="connsiteY3" fmla="*/ 3500824 h 3500824"/>
              <a:gd name="connsiteX4" fmla="*/ 0 w 6234551"/>
              <a:gd name="connsiteY4" fmla="*/ 1750412 h 3500824"/>
              <a:gd name="connsiteX0-1" fmla="*/ 3117276 w 6234552"/>
              <a:gd name="connsiteY0-2" fmla="*/ 0 h 3500824"/>
              <a:gd name="connsiteX1-3" fmla="*/ 6234552 w 6234552"/>
              <a:gd name="connsiteY1-4" fmla="*/ 1750412 h 3500824"/>
              <a:gd name="connsiteX2-5" fmla="*/ 3117276 w 6234552"/>
              <a:gd name="connsiteY2-6" fmla="*/ 3500824 h 3500824"/>
              <a:gd name="connsiteX3-7" fmla="*/ 0 w 6234552"/>
              <a:gd name="connsiteY3-8" fmla="*/ 1750412 h 3500824"/>
              <a:gd name="connsiteX4-9" fmla="*/ 3208716 w 6234552"/>
              <a:gd name="connsiteY4-10" fmla="*/ 91440 h 3500824"/>
              <a:gd name="connsiteX0-11" fmla="*/ 3117276 w 6234552"/>
              <a:gd name="connsiteY0-12" fmla="*/ 0 h 3500824"/>
              <a:gd name="connsiteX1-13" fmla="*/ 6234552 w 6234552"/>
              <a:gd name="connsiteY1-14" fmla="*/ 1750412 h 3500824"/>
              <a:gd name="connsiteX2-15" fmla="*/ 3117276 w 6234552"/>
              <a:gd name="connsiteY2-16" fmla="*/ 3500824 h 3500824"/>
              <a:gd name="connsiteX3-17" fmla="*/ 0 w 6234552"/>
              <a:gd name="connsiteY3-18" fmla="*/ 1750412 h 3500824"/>
              <a:gd name="connsiteX0-19" fmla="*/ 6234552 w 6234552"/>
              <a:gd name="connsiteY0-20" fmla="*/ 0 h 1750412"/>
              <a:gd name="connsiteX1-21" fmla="*/ 3117276 w 6234552"/>
              <a:gd name="connsiteY1-22" fmla="*/ 1750412 h 1750412"/>
              <a:gd name="connsiteX2-23" fmla="*/ 0 w 6234552"/>
              <a:gd name="connsiteY2-24" fmla="*/ 0 h 1750412"/>
            </a:gdLst>
            <a:ahLst/>
            <a:cxnLst>
              <a:cxn ang="0">
                <a:pos x="connsiteX0-1" y="connsiteY0-2"/>
              </a:cxn>
              <a:cxn ang="0">
                <a:pos x="connsiteX1-3" y="connsiteY1-4"/>
              </a:cxn>
              <a:cxn ang="0">
                <a:pos x="connsiteX2-5" y="connsiteY2-6"/>
              </a:cxn>
            </a:cxnLst>
            <a:rect l="l" t="t" r="r" b="b"/>
            <a:pathLst>
              <a:path w="6234552" h="1750412">
                <a:moveTo>
                  <a:pt x="6234552" y="0"/>
                </a:moveTo>
                <a:cubicBezTo>
                  <a:pt x="6234552" y="966726"/>
                  <a:pt x="4838900" y="1750412"/>
                  <a:pt x="3117276" y="1750412"/>
                </a:cubicBezTo>
                <a:cubicBezTo>
                  <a:pt x="1395652" y="1750412"/>
                  <a:pt x="0" y="966726"/>
                  <a:pt x="0" y="0"/>
                </a:cubicBezTo>
              </a:path>
            </a:pathLst>
          </a:custGeom>
          <a:noFill/>
          <a:ln w="12700">
            <a:solidFill>
              <a:schemeClr val="tx2">
                <a:lumMod val="50000"/>
                <a:lumOff val="50000"/>
              </a:schemeClr>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mn-ea"/>
              <a:cs typeface="+mn-ea"/>
            </a:endParaRPr>
          </a:p>
        </p:txBody>
      </p:sp>
      <p:grpSp>
        <p:nvGrpSpPr>
          <p:cNvPr id="4" name="组合 3"/>
          <p:cNvGrpSpPr/>
          <p:nvPr/>
        </p:nvGrpSpPr>
        <p:grpSpPr>
          <a:xfrm>
            <a:off x="1763688" y="1488248"/>
            <a:ext cx="1304591" cy="1059614"/>
            <a:chOff x="3237545" y="4561747"/>
            <a:chExt cx="1146960" cy="1146960"/>
          </a:xfrm>
        </p:grpSpPr>
        <p:sp>
          <p:nvSpPr>
            <p:cNvPr id="5" name="圆角矩形 4"/>
            <p:cNvSpPr/>
            <p:nvPr/>
          </p:nvSpPr>
          <p:spPr>
            <a:xfrm>
              <a:off x="3237545" y="4561747"/>
              <a:ext cx="1146960" cy="1146960"/>
            </a:xfrm>
            <a:prstGeom prst="roundRect">
              <a:avLst>
                <a:gd name="adj" fmla="val 0"/>
              </a:avLst>
            </a:prstGeom>
            <a:noFill/>
            <a:ln w="317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F3F2"/>
                </a:solidFill>
                <a:latin typeface="+mn-ea"/>
                <a:cs typeface="+mn-ea"/>
              </a:endParaRPr>
            </a:p>
          </p:txBody>
        </p:sp>
        <p:sp>
          <p:nvSpPr>
            <p:cNvPr id="6" name="圆角矩形 5"/>
            <p:cNvSpPr/>
            <p:nvPr/>
          </p:nvSpPr>
          <p:spPr>
            <a:xfrm>
              <a:off x="3305008" y="4637099"/>
              <a:ext cx="1012026" cy="996251"/>
            </a:xfrm>
            <a:prstGeom prst="roundRect">
              <a:avLst>
                <a:gd name="adj" fmla="val 0"/>
              </a:avLst>
            </a:prstGeom>
            <a:solidFill>
              <a:schemeClr val="accent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F3F2"/>
                </a:solidFill>
                <a:latin typeface="+mn-ea"/>
                <a:cs typeface="+mn-ea"/>
              </a:endParaRPr>
            </a:p>
          </p:txBody>
        </p:sp>
      </p:grpSp>
      <p:grpSp>
        <p:nvGrpSpPr>
          <p:cNvPr id="7" name="组合 6"/>
          <p:cNvGrpSpPr/>
          <p:nvPr/>
        </p:nvGrpSpPr>
        <p:grpSpPr>
          <a:xfrm>
            <a:off x="6107089" y="1488247"/>
            <a:ext cx="1304591" cy="1059614"/>
            <a:chOff x="3237546" y="4561746"/>
            <a:chExt cx="1146960" cy="1146960"/>
          </a:xfrm>
        </p:grpSpPr>
        <p:sp>
          <p:nvSpPr>
            <p:cNvPr id="8" name="圆角矩形 7"/>
            <p:cNvSpPr/>
            <p:nvPr/>
          </p:nvSpPr>
          <p:spPr>
            <a:xfrm>
              <a:off x="3237546" y="4561746"/>
              <a:ext cx="1146960" cy="1146960"/>
            </a:xfrm>
            <a:prstGeom prst="roundRect">
              <a:avLst>
                <a:gd name="adj" fmla="val 0"/>
              </a:avLst>
            </a:prstGeom>
            <a:noFill/>
            <a:ln w="317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F3F2"/>
                </a:solidFill>
                <a:latin typeface="+mn-ea"/>
                <a:cs typeface="+mn-ea"/>
              </a:endParaRPr>
            </a:p>
          </p:txBody>
        </p:sp>
        <p:sp>
          <p:nvSpPr>
            <p:cNvPr id="9" name="圆角矩形 8"/>
            <p:cNvSpPr/>
            <p:nvPr/>
          </p:nvSpPr>
          <p:spPr>
            <a:xfrm>
              <a:off x="3305009" y="4637100"/>
              <a:ext cx="1012027" cy="996251"/>
            </a:xfrm>
            <a:prstGeom prst="roundRect">
              <a:avLst>
                <a:gd name="adj" fmla="val 0"/>
              </a:avLst>
            </a:prstGeom>
            <a:solidFill>
              <a:schemeClr val="accent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F3F2"/>
                </a:solidFill>
                <a:latin typeface="+mn-ea"/>
                <a:cs typeface="+mn-ea"/>
              </a:endParaRPr>
            </a:p>
          </p:txBody>
        </p:sp>
      </p:grpSp>
      <p:cxnSp>
        <p:nvCxnSpPr>
          <p:cNvPr id="10" name="直接箭头连接符 9"/>
          <p:cNvCxnSpPr/>
          <p:nvPr/>
        </p:nvCxnSpPr>
        <p:spPr>
          <a:xfrm>
            <a:off x="3258945" y="2024876"/>
            <a:ext cx="2643188" cy="0"/>
          </a:xfrm>
          <a:prstGeom prst="straightConnector1">
            <a:avLst/>
          </a:prstGeom>
          <a:ln w="19050">
            <a:solidFill>
              <a:schemeClr val="tx2">
                <a:lumMod val="50000"/>
                <a:lumOff val="50000"/>
              </a:schemeClr>
            </a:solidFill>
            <a:prstDash val="sysDot"/>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2570362" y="3161109"/>
            <a:ext cx="919089" cy="919089"/>
          </a:xfrm>
          <a:prstGeom prst="ellipse">
            <a:avLst/>
          </a:prstGeom>
          <a:solidFill>
            <a:schemeClr val="accent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rgbClr val="F1F3F2"/>
              </a:solidFill>
              <a:latin typeface="+mn-ea"/>
              <a:cs typeface="+mn-ea"/>
            </a:endParaRPr>
          </a:p>
        </p:txBody>
      </p:sp>
      <p:sp>
        <p:nvSpPr>
          <p:cNvPr id="12" name="椭圆 11"/>
          <p:cNvSpPr/>
          <p:nvPr/>
        </p:nvSpPr>
        <p:spPr>
          <a:xfrm>
            <a:off x="5685916" y="3161109"/>
            <a:ext cx="919089" cy="919089"/>
          </a:xfrm>
          <a:prstGeom prst="ellipse">
            <a:avLst/>
          </a:prstGeom>
          <a:solidFill>
            <a:schemeClr val="accent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rgbClr val="F1F3F2"/>
              </a:solidFill>
              <a:latin typeface="+mn-ea"/>
              <a:cs typeface="+mn-ea"/>
            </a:endParaRPr>
          </a:p>
        </p:txBody>
      </p:sp>
      <p:sp>
        <p:nvSpPr>
          <p:cNvPr id="13" name="椭圆 12"/>
          <p:cNvSpPr/>
          <p:nvPr/>
        </p:nvSpPr>
        <p:spPr>
          <a:xfrm>
            <a:off x="4128139" y="3596877"/>
            <a:ext cx="919089" cy="919089"/>
          </a:xfrm>
          <a:prstGeom prst="ellipse">
            <a:avLst/>
          </a:prstGeom>
          <a:solidFill>
            <a:schemeClr val="accent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rgbClr val="F1F3F2"/>
              </a:solidFill>
              <a:latin typeface="+mn-ea"/>
              <a:cs typeface="+mn-ea"/>
            </a:endParaRPr>
          </a:p>
        </p:txBody>
      </p:sp>
      <p:sp>
        <p:nvSpPr>
          <p:cNvPr id="14" name="文本框 24"/>
          <p:cNvSpPr txBox="1"/>
          <p:nvPr/>
        </p:nvSpPr>
        <p:spPr>
          <a:xfrm>
            <a:off x="4016183" y="1632264"/>
            <a:ext cx="1143000" cy="346249"/>
          </a:xfrm>
          <a:prstGeom prst="rect">
            <a:avLst/>
          </a:prstGeom>
          <a:noFill/>
        </p:spPr>
        <p:txBody>
          <a:bodyPr wrap="square" lIns="68580" tIns="34290" rIns="68580" bIns="34290" rtlCol="0">
            <a:spAutoFit/>
          </a:bodyPr>
          <a:lstStyle/>
          <a:p>
            <a:r>
              <a:rPr lang="zh-CN" altLang="en-US" dirty="0" smtClean="0">
                <a:solidFill>
                  <a:schemeClr val="tx1">
                    <a:lumMod val="65000"/>
                    <a:lumOff val="35000"/>
                  </a:schemeClr>
                </a:solidFill>
                <a:latin typeface="+mn-ea"/>
                <a:cs typeface="+mn-ea"/>
              </a:rPr>
              <a:t>标题文字</a:t>
            </a:r>
            <a:endParaRPr lang="zh-CN" altLang="en-US" dirty="0">
              <a:solidFill>
                <a:schemeClr val="tx1">
                  <a:lumMod val="65000"/>
                  <a:lumOff val="35000"/>
                </a:schemeClr>
              </a:solidFill>
              <a:latin typeface="+mn-ea"/>
              <a:cs typeface="+mn-ea"/>
            </a:endParaRPr>
          </a:p>
        </p:txBody>
      </p:sp>
      <p:sp>
        <p:nvSpPr>
          <p:cNvPr id="15" name="文本框 27"/>
          <p:cNvSpPr txBox="1"/>
          <p:nvPr/>
        </p:nvSpPr>
        <p:spPr>
          <a:xfrm>
            <a:off x="1962716" y="1829542"/>
            <a:ext cx="906534" cy="377026"/>
          </a:xfrm>
          <a:prstGeom prst="rect">
            <a:avLst/>
          </a:prstGeom>
          <a:noFill/>
        </p:spPr>
        <p:txBody>
          <a:bodyPr wrap="square" lIns="68580" tIns="34290" rIns="68580" bIns="34290" rtlCol="0">
            <a:spAutoFit/>
          </a:bodyPr>
          <a:lstStyle/>
          <a:p>
            <a:pPr algn="ctr"/>
            <a:r>
              <a:rPr lang="zh-CN" altLang="en-US" sz="2000" dirty="0" smtClean="0">
                <a:solidFill>
                  <a:srgbClr val="F1F3F2"/>
                </a:solidFill>
                <a:latin typeface="+mn-ea"/>
                <a:cs typeface="+mn-ea"/>
              </a:rPr>
              <a:t>标题</a:t>
            </a:r>
            <a:endParaRPr lang="zh-CN" altLang="en-US" sz="2000" dirty="0">
              <a:solidFill>
                <a:srgbClr val="F1F3F2"/>
              </a:solidFill>
              <a:latin typeface="+mn-ea"/>
              <a:cs typeface="+mn-ea"/>
            </a:endParaRPr>
          </a:p>
        </p:txBody>
      </p:sp>
      <p:sp>
        <p:nvSpPr>
          <p:cNvPr id="16" name="文本框 30"/>
          <p:cNvSpPr txBox="1"/>
          <p:nvPr/>
        </p:nvSpPr>
        <p:spPr>
          <a:xfrm>
            <a:off x="6306117" y="1829541"/>
            <a:ext cx="906534" cy="377026"/>
          </a:xfrm>
          <a:prstGeom prst="rect">
            <a:avLst/>
          </a:prstGeom>
          <a:noFill/>
        </p:spPr>
        <p:txBody>
          <a:bodyPr wrap="square" lIns="68580" tIns="34290" rIns="68580" bIns="34290" rtlCol="0">
            <a:spAutoFit/>
          </a:bodyPr>
          <a:lstStyle/>
          <a:p>
            <a:pPr algn="ctr"/>
            <a:r>
              <a:rPr lang="zh-CN" altLang="en-US" sz="2000" dirty="0" smtClean="0">
                <a:solidFill>
                  <a:srgbClr val="F1F3F2"/>
                </a:solidFill>
                <a:latin typeface="+mn-ea"/>
                <a:cs typeface="+mn-ea"/>
              </a:rPr>
              <a:t>标题</a:t>
            </a:r>
            <a:endParaRPr lang="zh-CN" altLang="en-US" sz="2000" dirty="0">
              <a:solidFill>
                <a:srgbClr val="F1F3F2"/>
              </a:solidFill>
              <a:latin typeface="+mn-ea"/>
              <a:cs typeface="+mn-ea"/>
            </a:endParaRPr>
          </a:p>
        </p:txBody>
      </p:sp>
      <p:sp>
        <p:nvSpPr>
          <p:cNvPr id="17" name="文本框 33"/>
          <p:cNvSpPr txBox="1"/>
          <p:nvPr/>
        </p:nvSpPr>
        <p:spPr>
          <a:xfrm>
            <a:off x="2643409" y="3446255"/>
            <a:ext cx="739605" cy="284693"/>
          </a:xfrm>
          <a:prstGeom prst="rect">
            <a:avLst/>
          </a:prstGeom>
          <a:noFill/>
        </p:spPr>
        <p:txBody>
          <a:bodyPr wrap="square" lIns="68580" tIns="34290" rIns="68580" bIns="34290" rtlCol="0">
            <a:spAutoFit/>
          </a:bodyPr>
          <a:lstStyle/>
          <a:p>
            <a:pPr algn="ctr"/>
            <a:r>
              <a:rPr lang="zh-CN" altLang="en-US" sz="1400" dirty="0" smtClean="0">
                <a:solidFill>
                  <a:srgbClr val="F1F3F2"/>
                </a:solidFill>
                <a:latin typeface="+mn-ea"/>
                <a:cs typeface="+mn-ea"/>
              </a:rPr>
              <a:t>标题</a:t>
            </a:r>
            <a:endParaRPr lang="zh-CN" altLang="en-US" sz="1400" dirty="0">
              <a:solidFill>
                <a:srgbClr val="F1F3F2"/>
              </a:solidFill>
              <a:latin typeface="+mn-ea"/>
              <a:cs typeface="+mn-ea"/>
            </a:endParaRPr>
          </a:p>
        </p:txBody>
      </p:sp>
      <p:sp>
        <p:nvSpPr>
          <p:cNvPr id="18" name="文本框 34"/>
          <p:cNvSpPr txBox="1"/>
          <p:nvPr/>
        </p:nvSpPr>
        <p:spPr>
          <a:xfrm>
            <a:off x="4215499" y="3909081"/>
            <a:ext cx="739605" cy="284693"/>
          </a:xfrm>
          <a:prstGeom prst="rect">
            <a:avLst/>
          </a:prstGeom>
          <a:noFill/>
        </p:spPr>
        <p:txBody>
          <a:bodyPr wrap="square" lIns="68580" tIns="34290" rIns="68580" bIns="34290" rtlCol="0">
            <a:spAutoFit/>
          </a:bodyPr>
          <a:lstStyle/>
          <a:p>
            <a:pPr algn="ctr"/>
            <a:r>
              <a:rPr lang="zh-CN" altLang="en-US" sz="1400" dirty="0" smtClean="0">
                <a:solidFill>
                  <a:srgbClr val="F1F3F2"/>
                </a:solidFill>
                <a:latin typeface="+mn-ea"/>
                <a:cs typeface="+mn-ea"/>
              </a:rPr>
              <a:t>标题</a:t>
            </a:r>
            <a:endParaRPr lang="zh-CN" altLang="en-US" sz="1400" dirty="0">
              <a:solidFill>
                <a:srgbClr val="F1F3F2"/>
              </a:solidFill>
              <a:latin typeface="+mn-ea"/>
              <a:cs typeface="+mn-ea"/>
            </a:endParaRPr>
          </a:p>
        </p:txBody>
      </p:sp>
      <p:sp>
        <p:nvSpPr>
          <p:cNvPr id="19" name="文本框 35"/>
          <p:cNvSpPr txBox="1"/>
          <p:nvPr/>
        </p:nvSpPr>
        <p:spPr>
          <a:xfrm>
            <a:off x="5775658" y="3477033"/>
            <a:ext cx="739605" cy="284693"/>
          </a:xfrm>
          <a:prstGeom prst="rect">
            <a:avLst/>
          </a:prstGeom>
          <a:noFill/>
        </p:spPr>
        <p:txBody>
          <a:bodyPr wrap="square" lIns="68580" tIns="34290" rIns="68580" bIns="34290" rtlCol="0">
            <a:spAutoFit/>
          </a:bodyPr>
          <a:lstStyle/>
          <a:p>
            <a:pPr algn="ctr"/>
            <a:r>
              <a:rPr lang="zh-CN" altLang="en-US" sz="1400" dirty="0" smtClean="0">
                <a:solidFill>
                  <a:srgbClr val="F1F3F2"/>
                </a:solidFill>
                <a:latin typeface="+mn-ea"/>
                <a:cs typeface="+mn-ea"/>
              </a:rPr>
              <a:t>标题</a:t>
            </a:r>
            <a:endParaRPr lang="zh-CN" altLang="en-US" sz="1400" dirty="0">
              <a:solidFill>
                <a:srgbClr val="F1F3F2"/>
              </a:solidFill>
              <a:latin typeface="+mn-ea"/>
              <a:cs typeface="+mn-ea"/>
            </a:endParaRPr>
          </a:p>
        </p:txBody>
      </p:sp>
      <p:sp>
        <p:nvSpPr>
          <p:cNvPr id="20" name="矩形 1"/>
          <p:cNvSpPr>
            <a:spLocks noChangeArrowheads="1"/>
          </p:cNvSpPr>
          <p:nvPr/>
        </p:nvSpPr>
        <p:spPr bwMode="auto">
          <a:xfrm>
            <a:off x="3312522" y="2280336"/>
            <a:ext cx="257130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solidFill>
                  <a:schemeClr val="tx1">
                    <a:lumMod val="65000"/>
                    <a:lumOff val="35000"/>
                  </a:schemeClr>
                </a:solidFill>
                <a:latin typeface="+mn-ea"/>
                <a:cs typeface="+mn-ea"/>
                <a:sym typeface="微软雅黑" panose="020B0503020204020204" pitchFamily="34" charset="-122"/>
              </a:rPr>
              <a:t>单击添加文本单击添加文本单击添加文本单击添加文本单击添加文本单击添加文本单击添加文本单击添加文本单击添加</a:t>
            </a:r>
            <a:r>
              <a:rPr lang="zh-CN" altLang="en-US" sz="1000" dirty="0" smtClean="0">
                <a:solidFill>
                  <a:schemeClr val="tx1">
                    <a:lumMod val="65000"/>
                    <a:lumOff val="35000"/>
                  </a:schemeClr>
                </a:solidFill>
                <a:latin typeface="+mn-ea"/>
                <a:cs typeface="+mn-ea"/>
                <a:sym typeface="微软雅黑" panose="020B0503020204020204" pitchFamily="34" charset="-122"/>
              </a:rPr>
              <a:t>文本</a:t>
            </a:r>
            <a:endParaRPr lang="zh-CN" altLang="en-US" sz="1000" dirty="0">
              <a:solidFill>
                <a:schemeClr val="tx1">
                  <a:lumMod val="65000"/>
                  <a:lumOff val="35000"/>
                </a:schemeClr>
              </a:solidFill>
              <a:latin typeface="+mn-ea"/>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childTnLst>
                              </p:cTn>
                            </p:par>
                            <p:par>
                              <p:cTn id="11" fill="hold">
                                <p:stCondLst>
                                  <p:cond delay="1350"/>
                                </p:stCondLst>
                                <p:childTnLst>
                                  <p:par>
                                    <p:cTn id="12" presetID="2" presetClass="entr" presetSubtype="4" accel="60000" fill="hold" nodeType="afterEffect" p14:presetBounceEnd="40000">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14:bounceEnd="40000">
                                          <p:cBhvr additive="base">
                                            <p:cTn id="14"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5" dur="50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accel="60000" fill="hold" nodeType="withEffect" p14:presetBounceEnd="40000">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14:bounceEnd="40000">
                                          <p:cBhvr additive="base">
                                            <p:cTn id="18"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par>
                              <p:cTn id="20" fill="hold">
                                <p:stCondLst>
                                  <p:cond delay="185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childTnLst>
                                    </p:cTn>
                                  </p:par>
                                </p:childTnLst>
                              </p:cTn>
                            </p:par>
                            <p:par>
                              <p:cTn id="26" fill="hold">
                                <p:stCondLst>
                                  <p:cond delay="2400"/>
                                </p:stCondLst>
                                <p:childTnLst>
                                  <p:par>
                                    <p:cTn id="27" presetID="22" presetClass="entr" presetSubtype="8"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1000"/>
                                            <p:tgtEl>
                                              <p:spTgt spid="3"/>
                                            </p:tgtEl>
                                          </p:cBhvr>
                                        </p:animEffect>
                                      </p:childTnLst>
                                    </p:cTn>
                                  </p:par>
                                </p:childTnLst>
                              </p:cTn>
                            </p:par>
                            <p:par>
                              <p:cTn id="30" fill="hold">
                                <p:stCondLst>
                                  <p:cond delay="340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childTnLst>
                              </p:cTn>
                            </p:par>
                            <p:par>
                              <p:cTn id="36" fill="hold">
                                <p:stCondLst>
                                  <p:cond delay="3949"/>
                                </p:stCondLst>
                                <p:childTnLst>
                                  <p:par>
                                    <p:cTn id="37" presetID="53" presetClass="entr" presetSubtype="16"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childTnLst>
                              </p:cTn>
                            </p:par>
                            <p:par>
                              <p:cTn id="52" fill="hold">
                                <p:stCondLst>
                                  <p:cond delay="4449"/>
                                </p:stCondLst>
                                <p:childTnLst>
                                  <p:par>
                                    <p:cTn id="53" presetID="16" presetClass="entr" presetSubtype="37"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barn(outVertical)">
                                          <p:cBhvr>
                                            <p:cTn id="55" dur="500"/>
                                            <p:tgtEl>
                                              <p:spTgt spid="17"/>
                                            </p:tgtEl>
                                          </p:cBhvr>
                                        </p:animEffect>
                                      </p:childTnLst>
                                    </p:cTn>
                                  </p:par>
                                  <p:par>
                                    <p:cTn id="56" presetID="16" presetClass="entr" presetSubtype="37"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barn(outVertical)">
                                          <p:cBhvr>
                                            <p:cTn id="58" dur="500"/>
                                            <p:tgtEl>
                                              <p:spTgt spid="18"/>
                                            </p:tgtEl>
                                          </p:cBhvr>
                                        </p:animEffect>
                                      </p:childTnLst>
                                    </p:cTn>
                                  </p:par>
                                  <p:par>
                                    <p:cTn id="59" presetID="16" presetClass="entr" presetSubtype="37"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barn(outVertical)">
                                          <p:cBhvr>
                                            <p:cTn id="61" dur="500"/>
                                            <p:tgtEl>
                                              <p:spTgt spid="19"/>
                                            </p:tgtEl>
                                          </p:cBhvr>
                                        </p:animEffect>
                                      </p:childTnLst>
                                    </p:cTn>
                                  </p:par>
                                </p:childTnLst>
                              </p:cTn>
                            </p:par>
                            <p:par>
                              <p:cTn id="62" fill="hold">
                                <p:stCondLst>
                                  <p:cond delay="4949"/>
                                </p:stCondLst>
                                <p:childTnLst>
                                  <p:par>
                                    <p:cTn id="63" presetID="22" presetClass="entr" presetSubtype="8" fill="hold"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left)">
                                          <p:cBhvr>
                                            <p:cTn id="65" dur="500"/>
                                            <p:tgtEl>
                                              <p:spTgt spid="10"/>
                                            </p:tgtEl>
                                          </p:cBhvr>
                                        </p:animEffect>
                                      </p:childTnLst>
                                    </p:cTn>
                                  </p:par>
                                  <p:par>
                                    <p:cTn id="66" presetID="53" presetClass="entr" presetSubtype="16" fill="hold" grpId="0" nodeType="withEffect">
                                      <p:stCondLst>
                                        <p:cond delay="0"/>
                                      </p:stCondLst>
                                      <p:iterate type="lt">
                                        <p:tmPct val="10000"/>
                                      </p:iterate>
                                      <p:childTnLst>
                                        <p:set>
                                          <p:cBhvr>
                                            <p:cTn id="67" dur="1" fill="hold">
                                              <p:stCondLst>
                                                <p:cond delay="0"/>
                                              </p:stCondLst>
                                            </p:cTn>
                                            <p:tgtEl>
                                              <p:spTgt spid="14"/>
                                            </p:tgtEl>
                                            <p:attrNameLst>
                                              <p:attrName>style.visibility</p:attrName>
                                            </p:attrNameLst>
                                          </p:cBhvr>
                                          <p:to>
                                            <p:strVal val="visible"/>
                                          </p:to>
                                        </p:set>
                                        <p:anim calcmode="lin" valueType="num">
                                          <p:cBhvr>
                                            <p:cTn id="68" dur="500" fill="hold"/>
                                            <p:tgtEl>
                                              <p:spTgt spid="14"/>
                                            </p:tgtEl>
                                            <p:attrNameLst>
                                              <p:attrName>ppt_w</p:attrName>
                                            </p:attrNameLst>
                                          </p:cBhvr>
                                          <p:tavLst>
                                            <p:tav tm="0">
                                              <p:val>
                                                <p:fltVal val="0"/>
                                              </p:val>
                                            </p:tav>
                                            <p:tav tm="100000">
                                              <p:val>
                                                <p:strVal val="#ppt_w"/>
                                              </p:val>
                                            </p:tav>
                                          </p:tavLst>
                                        </p:anim>
                                        <p:anim calcmode="lin" valueType="num">
                                          <p:cBhvr>
                                            <p:cTn id="69" dur="500" fill="hold"/>
                                            <p:tgtEl>
                                              <p:spTgt spid="14"/>
                                            </p:tgtEl>
                                            <p:attrNameLst>
                                              <p:attrName>ppt_h</p:attrName>
                                            </p:attrNameLst>
                                          </p:cBhvr>
                                          <p:tavLst>
                                            <p:tav tm="0">
                                              <p:val>
                                                <p:fltVal val="0"/>
                                              </p:val>
                                            </p:tav>
                                            <p:tav tm="100000">
                                              <p:val>
                                                <p:strVal val="#ppt_h"/>
                                              </p:val>
                                            </p:tav>
                                          </p:tavLst>
                                        </p:anim>
                                        <p:animEffect transition="in" filter="fade">
                                          <p:cBhvr>
                                            <p:cTn id="70" dur="500"/>
                                            <p:tgtEl>
                                              <p:spTgt spid="14"/>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fade">
                                          <p:cBhvr>
                                            <p:cTn id="75" dur="500"/>
                                            <p:tgtEl>
                                              <p:spTgt spid="20"/>
                                            </p:tgtEl>
                                          </p:cBhvr>
                                        </p:animEffect>
                                        <p:anim calcmode="lin" valueType="num">
                                          <p:cBhvr>
                                            <p:cTn id="76" dur="500" fill="hold"/>
                                            <p:tgtEl>
                                              <p:spTgt spid="20"/>
                                            </p:tgtEl>
                                            <p:attrNameLst>
                                              <p:attrName>ppt_x</p:attrName>
                                            </p:attrNameLst>
                                          </p:cBhvr>
                                          <p:tavLst>
                                            <p:tav tm="0">
                                              <p:val>
                                                <p:strVal val="#ppt_x"/>
                                              </p:val>
                                            </p:tav>
                                            <p:tav tm="100000">
                                              <p:val>
                                                <p:strVal val="#ppt_x"/>
                                              </p:val>
                                            </p:tav>
                                          </p:tavLst>
                                        </p:anim>
                                        <p:anim calcmode="lin" valueType="num">
                                          <p:cBhvr>
                                            <p:cTn id="77"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 grpId="0" animBg="1"/>
          <p:bldP spid="11" grpId="0" animBg="1"/>
          <p:bldP spid="12" grpId="0" animBg="1"/>
          <p:bldP spid="13" grpId="0" animBg="1"/>
          <p:bldP spid="14" grpId="0"/>
          <p:bldP spid="15" grpId="0"/>
          <p:bldP spid="16" grpId="0"/>
          <p:bldP spid="17" grpId="0"/>
          <p:bldP spid="18"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childTnLst>
                              </p:cTn>
                            </p:par>
                            <p:par>
                              <p:cTn id="11" fill="hold">
                                <p:stCondLst>
                                  <p:cond delay="1350"/>
                                </p:stCondLst>
                                <p:childTnLst>
                                  <p:par>
                                    <p:cTn id="12" presetID="2" presetClass="entr" presetSubtype="4" accel="6000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accel="6000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par>
                              <p:cTn id="20" fill="hold">
                                <p:stCondLst>
                                  <p:cond delay="185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childTnLst>
                                    </p:cTn>
                                  </p:par>
                                </p:childTnLst>
                              </p:cTn>
                            </p:par>
                            <p:par>
                              <p:cTn id="26" fill="hold">
                                <p:stCondLst>
                                  <p:cond delay="2400"/>
                                </p:stCondLst>
                                <p:childTnLst>
                                  <p:par>
                                    <p:cTn id="27" presetID="22" presetClass="entr" presetSubtype="8"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1000"/>
                                            <p:tgtEl>
                                              <p:spTgt spid="3"/>
                                            </p:tgtEl>
                                          </p:cBhvr>
                                        </p:animEffect>
                                      </p:childTnLst>
                                    </p:cTn>
                                  </p:par>
                                </p:childTnLst>
                              </p:cTn>
                            </p:par>
                            <p:par>
                              <p:cTn id="30" fill="hold">
                                <p:stCondLst>
                                  <p:cond delay="340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childTnLst>
                              </p:cTn>
                            </p:par>
                            <p:par>
                              <p:cTn id="36" fill="hold">
                                <p:stCondLst>
                                  <p:cond delay="3949"/>
                                </p:stCondLst>
                                <p:childTnLst>
                                  <p:par>
                                    <p:cTn id="37" presetID="53" presetClass="entr" presetSubtype="16"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childTnLst>
                              </p:cTn>
                            </p:par>
                            <p:par>
                              <p:cTn id="52" fill="hold">
                                <p:stCondLst>
                                  <p:cond delay="4449"/>
                                </p:stCondLst>
                                <p:childTnLst>
                                  <p:par>
                                    <p:cTn id="53" presetID="16" presetClass="entr" presetSubtype="37"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barn(outVertical)">
                                          <p:cBhvr>
                                            <p:cTn id="55" dur="500"/>
                                            <p:tgtEl>
                                              <p:spTgt spid="17"/>
                                            </p:tgtEl>
                                          </p:cBhvr>
                                        </p:animEffect>
                                      </p:childTnLst>
                                    </p:cTn>
                                  </p:par>
                                  <p:par>
                                    <p:cTn id="56" presetID="16" presetClass="entr" presetSubtype="37"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barn(outVertical)">
                                          <p:cBhvr>
                                            <p:cTn id="58" dur="500"/>
                                            <p:tgtEl>
                                              <p:spTgt spid="18"/>
                                            </p:tgtEl>
                                          </p:cBhvr>
                                        </p:animEffect>
                                      </p:childTnLst>
                                    </p:cTn>
                                  </p:par>
                                  <p:par>
                                    <p:cTn id="59" presetID="16" presetClass="entr" presetSubtype="37"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barn(outVertical)">
                                          <p:cBhvr>
                                            <p:cTn id="61" dur="500"/>
                                            <p:tgtEl>
                                              <p:spTgt spid="19"/>
                                            </p:tgtEl>
                                          </p:cBhvr>
                                        </p:animEffect>
                                      </p:childTnLst>
                                    </p:cTn>
                                  </p:par>
                                </p:childTnLst>
                              </p:cTn>
                            </p:par>
                            <p:par>
                              <p:cTn id="62" fill="hold">
                                <p:stCondLst>
                                  <p:cond delay="4949"/>
                                </p:stCondLst>
                                <p:childTnLst>
                                  <p:par>
                                    <p:cTn id="63" presetID="22" presetClass="entr" presetSubtype="8" fill="hold"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left)">
                                          <p:cBhvr>
                                            <p:cTn id="65" dur="500"/>
                                            <p:tgtEl>
                                              <p:spTgt spid="10"/>
                                            </p:tgtEl>
                                          </p:cBhvr>
                                        </p:animEffect>
                                      </p:childTnLst>
                                    </p:cTn>
                                  </p:par>
                                  <p:par>
                                    <p:cTn id="66" presetID="53" presetClass="entr" presetSubtype="16" fill="hold" grpId="0" nodeType="withEffect">
                                      <p:stCondLst>
                                        <p:cond delay="0"/>
                                      </p:stCondLst>
                                      <p:iterate type="lt">
                                        <p:tmPct val="10000"/>
                                      </p:iterate>
                                      <p:childTnLst>
                                        <p:set>
                                          <p:cBhvr>
                                            <p:cTn id="67" dur="1" fill="hold">
                                              <p:stCondLst>
                                                <p:cond delay="0"/>
                                              </p:stCondLst>
                                            </p:cTn>
                                            <p:tgtEl>
                                              <p:spTgt spid="14"/>
                                            </p:tgtEl>
                                            <p:attrNameLst>
                                              <p:attrName>style.visibility</p:attrName>
                                            </p:attrNameLst>
                                          </p:cBhvr>
                                          <p:to>
                                            <p:strVal val="visible"/>
                                          </p:to>
                                        </p:set>
                                        <p:anim calcmode="lin" valueType="num">
                                          <p:cBhvr>
                                            <p:cTn id="68" dur="500" fill="hold"/>
                                            <p:tgtEl>
                                              <p:spTgt spid="14"/>
                                            </p:tgtEl>
                                            <p:attrNameLst>
                                              <p:attrName>ppt_w</p:attrName>
                                            </p:attrNameLst>
                                          </p:cBhvr>
                                          <p:tavLst>
                                            <p:tav tm="0">
                                              <p:val>
                                                <p:fltVal val="0"/>
                                              </p:val>
                                            </p:tav>
                                            <p:tav tm="100000">
                                              <p:val>
                                                <p:strVal val="#ppt_w"/>
                                              </p:val>
                                            </p:tav>
                                          </p:tavLst>
                                        </p:anim>
                                        <p:anim calcmode="lin" valueType="num">
                                          <p:cBhvr>
                                            <p:cTn id="69" dur="500" fill="hold"/>
                                            <p:tgtEl>
                                              <p:spTgt spid="14"/>
                                            </p:tgtEl>
                                            <p:attrNameLst>
                                              <p:attrName>ppt_h</p:attrName>
                                            </p:attrNameLst>
                                          </p:cBhvr>
                                          <p:tavLst>
                                            <p:tav tm="0">
                                              <p:val>
                                                <p:fltVal val="0"/>
                                              </p:val>
                                            </p:tav>
                                            <p:tav tm="100000">
                                              <p:val>
                                                <p:strVal val="#ppt_h"/>
                                              </p:val>
                                            </p:tav>
                                          </p:tavLst>
                                        </p:anim>
                                        <p:animEffect transition="in" filter="fade">
                                          <p:cBhvr>
                                            <p:cTn id="70" dur="500"/>
                                            <p:tgtEl>
                                              <p:spTgt spid="14"/>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fade">
                                          <p:cBhvr>
                                            <p:cTn id="75" dur="500"/>
                                            <p:tgtEl>
                                              <p:spTgt spid="20"/>
                                            </p:tgtEl>
                                          </p:cBhvr>
                                        </p:animEffect>
                                        <p:anim calcmode="lin" valueType="num">
                                          <p:cBhvr>
                                            <p:cTn id="76" dur="500" fill="hold"/>
                                            <p:tgtEl>
                                              <p:spTgt spid="20"/>
                                            </p:tgtEl>
                                            <p:attrNameLst>
                                              <p:attrName>ppt_x</p:attrName>
                                            </p:attrNameLst>
                                          </p:cBhvr>
                                          <p:tavLst>
                                            <p:tav tm="0">
                                              <p:val>
                                                <p:strVal val="#ppt_x"/>
                                              </p:val>
                                            </p:tav>
                                            <p:tav tm="100000">
                                              <p:val>
                                                <p:strVal val="#ppt_x"/>
                                              </p:val>
                                            </p:tav>
                                          </p:tavLst>
                                        </p:anim>
                                        <p:anim calcmode="lin" valueType="num">
                                          <p:cBhvr>
                                            <p:cTn id="77"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 grpId="0" animBg="1"/>
          <p:bldP spid="11" grpId="0" animBg="1"/>
          <p:bldP spid="12" grpId="0" animBg="1"/>
          <p:bldP spid="13" grpId="0" animBg="1"/>
          <p:bldP spid="14" grpId="0"/>
          <p:bldP spid="15" grpId="0"/>
          <p:bldP spid="16" grpId="0"/>
          <p:bldP spid="17" grpId="0"/>
          <p:bldP spid="18" grpId="0"/>
          <p:bldP spid="19" grpId="0"/>
          <p:bldP spid="20"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2681790" y="267494"/>
            <a:ext cx="3780420" cy="346249"/>
          </a:xfrm>
          <a:prstGeom prst="rect">
            <a:avLst/>
          </a:prstGeom>
          <a:noFill/>
        </p:spPr>
        <p:txBody>
          <a:bodyPr wrap="square" lIns="68580" tIns="34290" rIns="68580" bIns="34290" rtlCol="0">
            <a:spAutoFit/>
          </a:bodyPr>
          <a:lstStyle/>
          <a:p>
            <a:pPr algn="ctr"/>
            <a:r>
              <a:rPr lang="zh-CN" altLang="en-US" dirty="0" smtClean="0">
                <a:latin typeface="+mn-ea"/>
                <a:cs typeface="+mn-ea"/>
              </a:rPr>
              <a:t>标题文字内容 </a:t>
            </a:r>
            <a:r>
              <a:rPr lang="en-US" altLang="zh-CN" sz="1400" dirty="0" smtClean="0">
                <a:latin typeface="+mn-ea"/>
                <a:cs typeface="+mn-ea"/>
              </a:rPr>
              <a:t>Add content</a:t>
            </a:r>
            <a:endParaRPr lang="zh-CN" altLang="en-US" sz="1400" dirty="0">
              <a:latin typeface="+mn-ea"/>
              <a:cs typeface="+mn-ea"/>
            </a:endParaRPr>
          </a:p>
        </p:txBody>
      </p:sp>
      <p:sp>
        <p:nvSpPr>
          <p:cNvPr id="3" name="圆角矩形 2"/>
          <p:cNvSpPr/>
          <p:nvPr/>
        </p:nvSpPr>
        <p:spPr>
          <a:xfrm>
            <a:off x="1059184" y="2570427"/>
            <a:ext cx="1583912" cy="360036"/>
          </a:xfrm>
          <a:prstGeom prst="roundRect">
            <a:avLst>
              <a:gd name="adj" fmla="val 100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algn="ctr">
              <a:defRPr/>
            </a:pPr>
            <a:r>
              <a:rPr lang="zh-CN" altLang="en-US" sz="1350" b="1" dirty="0">
                <a:solidFill>
                  <a:schemeClr val="bg2"/>
                </a:solidFill>
                <a:latin typeface="+mn-ea"/>
                <a:cs typeface="+mn-ea"/>
              </a:rPr>
              <a:t>关键字</a:t>
            </a:r>
            <a:endParaRPr lang="zh-CN" altLang="en-US" sz="1350" b="1" dirty="0">
              <a:solidFill>
                <a:schemeClr val="bg2"/>
              </a:solidFill>
              <a:latin typeface="+mn-ea"/>
              <a:cs typeface="+mn-ea"/>
            </a:endParaRPr>
          </a:p>
        </p:txBody>
      </p:sp>
      <p:sp>
        <p:nvSpPr>
          <p:cNvPr id="4" name="任意多边形 3"/>
          <p:cNvSpPr/>
          <p:nvPr/>
        </p:nvSpPr>
        <p:spPr>
          <a:xfrm>
            <a:off x="1526581" y="1665463"/>
            <a:ext cx="649118" cy="790655"/>
          </a:xfrm>
          <a:custGeom>
            <a:avLst/>
            <a:gdLst>
              <a:gd name="connsiteX0" fmla="*/ 324036 w 648072"/>
              <a:gd name="connsiteY0" fmla="*/ 0 h 791728"/>
              <a:gd name="connsiteX1" fmla="*/ 648072 w 648072"/>
              <a:gd name="connsiteY1" fmla="*/ 324036 h 791728"/>
              <a:gd name="connsiteX2" fmla="*/ 389341 w 648072"/>
              <a:gd name="connsiteY2" fmla="*/ 641489 h 791728"/>
              <a:gd name="connsiteX3" fmla="*/ 388468 w 648072"/>
              <a:gd name="connsiteY3" fmla="*/ 641577 h 791728"/>
              <a:gd name="connsiteX4" fmla="*/ 324036 w 648072"/>
              <a:gd name="connsiteY4" fmla="*/ 791728 h 791728"/>
              <a:gd name="connsiteX5" fmla="*/ 259605 w 648072"/>
              <a:gd name="connsiteY5" fmla="*/ 641577 h 791728"/>
              <a:gd name="connsiteX6" fmla="*/ 258732 w 648072"/>
              <a:gd name="connsiteY6" fmla="*/ 641489 h 791728"/>
              <a:gd name="connsiteX7" fmla="*/ 0 w 648072"/>
              <a:gd name="connsiteY7" fmla="*/ 324036 h 791728"/>
              <a:gd name="connsiteX8" fmla="*/ 324036 w 648072"/>
              <a:gd name="connsiteY8" fmla="*/ 0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072" h="791728">
                <a:moveTo>
                  <a:pt x="324036" y="0"/>
                </a:moveTo>
                <a:cubicBezTo>
                  <a:pt x="502996" y="0"/>
                  <a:pt x="648072" y="145076"/>
                  <a:pt x="648072" y="324036"/>
                </a:cubicBezTo>
                <a:cubicBezTo>
                  <a:pt x="648072" y="480626"/>
                  <a:pt x="536998" y="611274"/>
                  <a:pt x="389341" y="641489"/>
                </a:cubicBezTo>
                <a:lnTo>
                  <a:pt x="388468" y="641577"/>
                </a:lnTo>
                <a:lnTo>
                  <a:pt x="324036" y="791728"/>
                </a:lnTo>
                <a:lnTo>
                  <a:pt x="259605" y="641577"/>
                </a:lnTo>
                <a:lnTo>
                  <a:pt x="258732" y="641489"/>
                </a:lnTo>
                <a:cubicBezTo>
                  <a:pt x="111074" y="611274"/>
                  <a:pt x="0" y="480626"/>
                  <a:pt x="0" y="324036"/>
                </a:cubicBezTo>
                <a:cubicBezTo>
                  <a:pt x="0" y="145076"/>
                  <a:pt x="145076" y="0"/>
                  <a:pt x="32403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79972" anchor="ctr"/>
          <a:lstStyle/>
          <a:p>
            <a:pPr algn="ctr">
              <a:defRPr/>
            </a:pPr>
            <a:r>
              <a:rPr lang="en-US" altLang="zh-CN" sz="2400" dirty="0">
                <a:solidFill>
                  <a:schemeClr val="bg2"/>
                </a:solidFill>
                <a:latin typeface="+mn-ea"/>
                <a:cs typeface="+mn-ea"/>
              </a:rPr>
              <a:t>01</a:t>
            </a:r>
            <a:endParaRPr lang="zh-CN" altLang="en-US" sz="2400" dirty="0">
              <a:solidFill>
                <a:schemeClr val="bg2"/>
              </a:solidFill>
              <a:latin typeface="+mn-ea"/>
              <a:cs typeface="+mn-ea"/>
            </a:endParaRPr>
          </a:p>
        </p:txBody>
      </p:sp>
      <p:sp>
        <p:nvSpPr>
          <p:cNvPr id="5" name="TextBox 57"/>
          <p:cNvSpPr>
            <a:spLocks noChangeArrowheads="1"/>
          </p:cNvSpPr>
          <p:nvPr/>
        </p:nvSpPr>
        <p:spPr bwMode="auto">
          <a:xfrm>
            <a:off x="1059186" y="3223947"/>
            <a:ext cx="1619969"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1050" dirty="0">
                <a:solidFill>
                  <a:schemeClr val="tx1">
                    <a:lumMod val="65000"/>
                    <a:lumOff val="35000"/>
                  </a:schemeClr>
                </a:solidFill>
                <a:latin typeface="+mn-ea"/>
                <a:cs typeface="+mn-ea"/>
              </a:rPr>
              <a:t>单击此处添加文字阐述，添加简短问题说明文字，具体说明文字在此处。</a:t>
            </a:r>
            <a:endParaRPr lang="en-US" altLang="zh-CN" sz="900" dirty="0">
              <a:solidFill>
                <a:schemeClr val="tx1">
                  <a:lumMod val="65000"/>
                  <a:lumOff val="35000"/>
                </a:schemeClr>
              </a:solidFill>
              <a:latin typeface="+mn-ea"/>
              <a:cs typeface="+mn-ea"/>
              <a:sym typeface="微软雅黑" panose="020B0503020204020204" pitchFamily="34" charset="-122"/>
            </a:endParaRPr>
          </a:p>
        </p:txBody>
      </p:sp>
      <p:sp>
        <p:nvSpPr>
          <p:cNvPr id="6" name="圆角矩形 5"/>
          <p:cNvSpPr/>
          <p:nvPr/>
        </p:nvSpPr>
        <p:spPr>
          <a:xfrm>
            <a:off x="2868463" y="2570427"/>
            <a:ext cx="1583912" cy="360036"/>
          </a:xfrm>
          <a:prstGeom prst="roundRect">
            <a:avLst>
              <a:gd name="adj" fmla="val 100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algn="ctr">
              <a:defRPr/>
            </a:pPr>
            <a:r>
              <a:rPr lang="zh-CN" altLang="en-US" sz="1350" b="1" dirty="0">
                <a:solidFill>
                  <a:schemeClr val="bg2"/>
                </a:solidFill>
                <a:latin typeface="+mn-ea"/>
                <a:cs typeface="+mn-ea"/>
              </a:rPr>
              <a:t>关键字</a:t>
            </a:r>
            <a:endParaRPr lang="zh-CN" altLang="en-US" sz="1350" b="1" dirty="0">
              <a:solidFill>
                <a:schemeClr val="bg2"/>
              </a:solidFill>
              <a:latin typeface="+mn-ea"/>
              <a:cs typeface="+mn-ea"/>
            </a:endParaRPr>
          </a:p>
        </p:txBody>
      </p:sp>
      <p:sp>
        <p:nvSpPr>
          <p:cNvPr id="7" name="任意多边形 6"/>
          <p:cNvSpPr/>
          <p:nvPr/>
        </p:nvSpPr>
        <p:spPr>
          <a:xfrm>
            <a:off x="3336651" y="3113408"/>
            <a:ext cx="647532" cy="792243"/>
          </a:xfrm>
          <a:custGeom>
            <a:avLst/>
            <a:gdLst>
              <a:gd name="connsiteX0" fmla="*/ 324036 w 648072"/>
              <a:gd name="connsiteY0" fmla="*/ 0 h 791728"/>
              <a:gd name="connsiteX1" fmla="*/ 388468 w 648072"/>
              <a:gd name="connsiteY1" fmla="*/ 150151 h 791728"/>
              <a:gd name="connsiteX2" fmla="*/ 389341 w 648072"/>
              <a:gd name="connsiteY2" fmla="*/ 150239 h 791728"/>
              <a:gd name="connsiteX3" fmla="*/ 648072 w 648072"/>
              <a:gd name="connsiteY3" fmla="*/ 467692 h 791728"/>
              <a:gd name="connsiteX4" fmla="*/ 324036 w 648072"/>
              <a:gd name="connsiteY4" fmla="*/ 791728 h 791728"/>
              <a:gd name="connsiteX5" fmla="*/ 0 w 648072"/>
              <a:gd name="connsiteY5" fmla="*/ 467692 h 791728"/>
              <a:gd name="connsiteX6" fmla="*/ 258732 w 648072"/>
              <a:gd name="connsiteY6" fmla="*/ 150239 h 791728"/>
              <a:gd name="connsiteX7" fmla="*/ 259605 w 648072"/>
              <a:gd name="connsiteY7" fmla="*/ 150151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8072" h="791728">
                <a:moveTo>
                  <a:pt x="324036" y="0"/>
                </a:moveTo>
                <a:lnTo>
                  <a:pt x="388468" y="150151"/>
                </a:lnTo>
                <a:lnTo>
                  <a:pt x="389341" y="150239"/>
                </a:lnTo>
                <a:cubicBezTo>
                  <a:pt x="536998" y="180454"/>
                  <a:pt x="648072" y="311102"/>
                  <a:pt x="648072" y="467692"/>
                </a:cubicBezTo>
                <a:cubicBezTo>
                  <a:pt x="648072" y="646652"/>
                  <a:pt x="502996" y="791728"/>
                  <a:pt x="324036" y="791728"/>
                </a:cubicBezTo>
                <a:cubicBezTo>
                  <a:pt x="145076" y="791728"/>
                  <a:pt x="0" y="646652"/>
                  <a:pt x="0" y="467692"/>
                </a:cubicBezTo>
                <a:cubicBezTo>
                  <a:pt x="0" y="311102"/>
                  <a:pt x="111074" y="180454"/>
                  <a:pt x="258732" y="150239"/>
                </a:cubicBezTo>
                <a:lnTo>
                  <a:pt x="259605" y="1501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3978" rIns="0" bIns="0" anchor="ctr"/>
          <a:lstStyle/>
          <a:p>
            <a:pPr algn="ctr">
              <a:defRPr/>
            </a:pPr>
            <a:r>
              <a:rPr lang="en-US" altLang="zh-CN" sz="2400" dirty="0">
                <a:solidFill>
                  <a:schemeClr val="bg2"/>
                </a:solidFill>
                <a:latin typeface="+mn-ea"/>
                <a:cs typeface="+mn-ea"/>
              </a:rPr>
              <a:t>02</a:t>
            </a:r>
            <a:endParaRPr lang="zh-CN" altLang="en-US" sz="2400" dirty="0">
              <a:solidFill>
                <a:schemeClr val="bg2"/>
              </a:solidFill>
              <a:latin typeface="+mn-ea"/>
              <a:cs typeface="+mn-ea"/>
            </a:endParaRPr>
          </a:p>
        </p:txBody>
      </p:sp>
      <p:sp>
        <p:nvSpPr>
          <p:cNvPr id="8" name="TextBox 57"/>
          <p:cNvSpPr>
            <a:spLocks noChangeArrowheads="1"/>
          </p:cNvSpPr>
          <p:nvPr/>
        </p:nvSpPr>
        <p:spPr bwMode="auto">
          <a:xfrm>
            <a:off x="2868465" y="1575090"/>
            <a:ext cx="1619969"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1050" dirty="0">
                <a:solidFill>
                  <a:schemeClr val="tx1">
                    <a:lumMod val="65000"/>
                    <a:lumOff val="35000"/>
                  </a:schemeClr>
                </a:solidFill>
                <a:latin typeface="+mn-ea"/>
                <a:cs typeface="+mn-ea"/>
              </a:rPr>
              <a:t>单击此处添加文字阐述，添加简短问题说明文字，具体说明文字在此处。</a:t>
            </a:r>
            <a:endParaRPr lang="en-US" altLang="zh-CN" sz="900" dirty="0">
              <a:solidFill>
                <a:schemeClr val="tx1">
                  <a:lumMod val="65000"/>
                  <a:lumOff val="35000"/>
                </a:schemeClr>
              </a:solidFill>
              <a:latin typeface="+mn-ea"/>
              <a:cs typeface="+mn-ea"/>
              <a:sym typeface="微软雅黑" panose="020B0503020204020204" pitchFamily="34" charset="-122"/>
            </a:endParaRPr>
          </a:p>
        </p:txBody>
      </p:sp>
      <p:sp>
        <p:nvSpPr>
          <p:cNvPr id="9" name="圆角矩形 8"/>
          <p:cNvSpPr/>
          <p:nvPr/>
        </p:nvSpPr>
        <p:spPr>
          <a:xfrm>
            <a:off x="4680916" y="2570427"/>
            <a:ext cx="1583912" cy="360036"/>
          </a:xfrm>
          <a:prstGeom prst="roundRect">
            <a:avLst>
              <a:gd name="adj" fmla="val 1005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algn="ctr">
              <a:defRPr/>
            </a:pPr>
            <a:r>
              <a:rPr lang="zh-CN" altLang="en-US" sz="1350" b="1" dirty="0">
                <a:solidFill>
                  <a:schemeClr val="bg2"/>
                </a:solidFill>
                <a:latin typeface="+mn-ea"/>
                <a:cs typeface="+mn-ea"/>
              </a:rPr>
              <a:t>关键字</a:t>
            </a:r>
            <a:endParaRPr lang="zh-CN" altLang="en-US" sz="1350" b="1" dirty="0">
              <a:solidFill>
                <a:schemeClr val="bg2"/>
              </a:solidFill>
              <a:latin typeface="+mn-ea"/>
              <a:cs typeface="+mn-ea"/>
            </a:endParaRPr>
          </a:p>
        </p:txBody>
      </p:sp>
      <p:sp>
        <p:nvSpPr>
          <p:cNvPr id="10" name="任意多边形 9"/>
          <p:cNvSpPr/>
          <p:nvPr/>
        </p:nvSpPr>
        <p:spPr>
          <a:xfrm>
            <a:off x="5148311" y="1665463"/>
            <a:ext cx="649119" cy="790655"/>
          </a:xfrm>
          <a:custGeom>
            <a:avLst/>
            <a:gdLst>
              <a:gd name="connsiteX0" fmla="*/ 324036 w 648072"/>
              <a:gd name="connsiteY0" fmla="*/ 0 h 791728"/>
              <a:gd name="connsiteX1" fmla="*/ 648072 w 648072"/>
              <a:gd name="connsiteY1" fmla="*/ 324036 h 791728"/>
              <a:gd name="connsiteX2" fmla="*/ 389341 w 648072"/>
              <a:gd name="connsiteY2" fmla="*/ 641489 h 791728"/>
              <a:gd name="connsiteX3" fmla="*/ 388468 w 648072"/>
              <a:gd name="connsiteY3" fmla="*/ 641577 h 791728"/>
              <a:gd name="connsiteX4" fmla="*/ 324036 w 648072"/>
              <a:gd name="connsiteY4" fmla="*/ 791728 h 791728"/>
              <a:gd name="connsiteX5" fmla="*/ 259605 w 648072"/>
              <a:gd name="connsiteY5" fmla="*/ 641577 h 791728"/>
              <a:gd name="connsiteX6" fmla="*/ 258732 w 648072"/>
              <a:gd name="connsiteY6" fmla="*/ 641489 h 791728"/>
              <a:gd name="connsiteX7" fmla="*/ 0 w 648072"/>
              <a:gd name="connsiteY7" fmla="*/ 324036 h 791728"/>
              <a:gd name="connsiteX8" fmla="*/ 324036 w 648072"/>
              <a:gd name="connsiteY8" fmla="*/ 0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072" h="791728">
                <a:moveTo>
                  <a:pt x="324036" y="0"/>
                </a:moveTo>
                <a:cubicBezTo>
                  <a:pt x="502996" y="0"/>
                  <a:pt x="648072" y="145076"/>
                  <a:pt x="648072" y="324036"/>
                </a:cubicBezTo>
                <a:cubicBezTo>
                  <a:pt x="648072" y="480626"/>
                  <a:pt x="536998" y="611274"/>
                  <a:pt x="389341" y="641489"/>
                </a:cubicBezTo>
                <a:lnTo>
                  <a:pt x="388468" y="641577"/>
                </a:lnTo>
                <a:lnTo>
                  <a:pt x="324036" y="791728"/>
                </a:lnTo>
                <a:lnTo>
                  <a:pt x="259605" y="641577"/>
                </a:lnTo>
                <a:lnTo>
                  <a:pt x="258732" y="641489"/>
                </a:lnTo>
                <a:cubicBezTo>
                  <a:pt x="111074" y="611274"/>
                  <a:pt x="0" y="480626"/>
                  <a:pt x="0" y="324036"/>
                </a:cubicBezTo>
                <a:cubicBezTo>
                  <a:pt x="0" y="145076"/>
                  <a:pt x="145076" y="0"/>
                  <a:pt x="32403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79972" anchor="ctr"/>
          <a:lstStyle/>
          <a:p>
            <a:pPr algn="ctr">
              <a:defRPr/>
            </a:pPr>
            <a:r>
              <a:rPr lang="en-US" altLang="zh-CN" sz="2400" dirty="0">
                <a:solidFill>
                  <a:schemeClr val="bg2"/>
                </a:solidFill>
                <a:latin typeface="+mn-ea"/>
                <a:cs typeface="+mn-ea"/>
              </a:rPr>
              <a:t>03</a:t>
            </a:r>
            <a:endParaRPr lang="en-US" altLang="zh-CN" sz="2400" dirty="0">
              <a:solidFill>
                <a:schemeClr val="bg2"/>
              </a:solidFill>
              <a:latin typeface="+mn-ea"/>
              <a:cs typeface="+mn-ea"/>
            </a:endParaRPr>
          </a:p>
        </p:txBody>
      </p:sp>
      <p:sp>
        <p:nvSpPr>
          <p:cNvPr id="11" name="TextBox 57"/>
          <p:cNvSpPr>
            <a:spLocks noChangeArrowheads="1"/>
          </p:cNvSpPr>
          <p:nvPr/>
        </p:nvSpPr>
        <p:spPr bwMode="auto">
          <a:xfrm>
            <a:off x="4662888" y="3174777"/>
            <a:ext cx="1619969"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1050" dirty="0">
                <a:solidFill>
                  <a:schemeClr val="tx1">
                    <a:lumMod val="65000"/>
                    <a:lumOff val="35000"/>
                  </a:schemeClr>
                </a:solidFill>
                <a:latin typeface="+mn-ea"/>
                <a:cs typeface="+mn-ea"/>
              </a:rPr>
              <a:t>单击此处添加文字阐述，添加简短问题说明文字，具体说明文字在此处。</a:t>
            </a:r>
            <a:endParaRPr lang="en-US" altLang="zh-CN" sz="900" dirty="0">
              <a:solidFill>
                <a:schemeClr val="tx1">
                  <a:lumMod val="65000"/>
                  <a:lumOff val="35000"/>
                </a:schemeClr>
              </a:solidFill>
              <a:latin typeface="+mn-ea"/>
              <a:cs typeface="+mn-ea"/>
              <a:sym typeface="微软雅黑" panose="020B0503020204020204" pitchFamily="34" charset="-122"/>
            </a:endParaRPr>
          </a:p>
        </p:txBody>
      </p:sp>
      <p:sp>
        <p:nvSpPr>
          <p:cNvPr id="12" name="圆角矩形 11"/>
          <p:cNvSpPr/>
          <p:nvPr/>
        </p:nvSpPr>
        <p:spPr>
          <a:xfrm>
            <a:off x="6494953" y="2570427"/>
            <a:ext cx="1583912" cy="360036"/>
          </a:xfrm>
          <a:prstGeom prst="roundRect">
            <a:avLst>
              <a:gd name="adj" fmla="val 1005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algn="ctr">
              <a:defRPr/>
            </a:pPr>
            <a:r>
              <a:rPr lang="zh-CN" altLang="en-US" sz="1350" b="1" dirty="0">
                <a:solidFill>
                  <a:schemeClr val="bg2"/>
                </a:solidFill>
                <a:latin typeface="+mn-ea"/>
                <a:cs typeface="+mn-ea"/>
              </a:rPr>
              <a:t>关键字</a:t>
            </a:r>
            <a:endParaRPr lang="zh-CN" altLang="en-US" sz="1350" b="1" dirty="0">
              <a:solidFill>
                <a:schemeClr val="bg2"/>
              </a:solidFill>
              <a:latin typeface="+mn-ea"/>
              <a:cs typeface="+mn-ea"/>
            </a:endParaRPr>
          </a:p>
        </p:txBody>
      </p:sp>
      <p:sp>
        <p:nvSpPr>
          <p:cNvPr id="13" name="任意多边形 12"/>
          <p:cNvSpPr/>
          <p:nvPr/>
        </p:nvSpPr>
        <p:spPr>
          <a:xfrm>
            <a:off x="6963144" y="3113408"/>
            <a:ext cx="647532" cy="792243"/>
          </a:xfrm>
          <a:custGeom>
            <a:avLst/>
            <a:gdLst>
              <a:gd name="connsiteX0" fmla="*/ 324036 w 648072"/>
              <a:gd name="connsiteY0" fmla="*/ 0 h 791728"/>
              <a:gd name="connsiteX1" fmla="*/ 388468 w 648072"/>
              <a:gd name="connsiteY1" fmla="*/ 150152 h 791728"/>
              <a:gd name="connsiteX2" fmla="*/ 389341 w 648072"/>
              <a:gd name="connsiteY2" fmla="*/ 150240 h 791728"/>
              <a:gd name="connsiteX3" fmla="*/ 648072 w 648072"/>
              <a:gd name="connsiteY3" fmla="*/ 467692 h 791728"/>
              <a:gd name="connsiteX4" fmla="*/ 324036 w 648072"/>
              <a:gd name="connsiteY4" fmla="*/ 791728 h 791728"/>
              <a:gd name="connsiteX5" fmla="*/ 0 w 648072"/>
              <a:gd name="connsiteY5" fmla="*/ 467692 h 791728"/>
              <a:gd name="connsiteX6" fmla="*/ 258732 w 648072"/>
              <a:gd name="connsiteY6" fmla="*/ 150240 h 791728"/>
              <a:gd name="connsiteX7" fmla="*/ 259605 w 648072"/>
              <a:gd name="connsiteY7" fmla="*/ 150152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8072" h="791728">
                <a:moveTo>
                  <a:pt x="324036" y="0"/>
                </a:moveTo>
                <a:lnTo>
                  <a:pt x="388468" y="150152"/>
                </a:lnTo>
                <a:lnTo>
                  <a:pt x="389341" y="150240"/>
                </a:lnTo>
                <a:cubicBezTo>
                  <a:pt x="536998" y="180455"/>
                  <a:pt x="648072" y="311102"/>
                  <a:pt x="648072" y="467692"/>
                </a:cubicBezTo>
                <a:cubicBezTo>
                  <a:pt x="648072" y="646652"/>
                  <a:pt x="502996" y="791728"/>
                  <a:pt x="324036" y="791728"/>
                </a:cubicBezTo>
                <a:cubicBezTo>
                  <a:pt x="145076" y="791728"/>
                  <a:pt x="0" y="646652"/>
                  <a:pt x="0" y="467692"/>
                </a:cubicBezTo>
                <a:cubicBezTo>
                  <a:pt x="0" y="311102"/>
                  <a:pt x="111074" y="180455"/>
                  <a:pt x="258732" y="150240"/>
                </a:cubicBezTo>
                <a:lnTo>
                  <a:pt x="259605" y="15015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3978" rIns="0" bIns="0" anchor="ctr"/>
          <a:lstStyle/>
          <a:p>
            <a:pPr algn="ctr">
              <a:defRPr/>
            </a:pPr>
            <a:r>
              <a:rPr lang="en-US" altLang="zh-CN" sz="2400" dirty="0">
                <a:solidFill>
                  <a:schemeClr val="bg2"/>
                </a:solidFill>
                <a:latin typeface="+mn-ea"/>
                <a:cs typeface="+mn-ea"/>
              </a:rPr>
              <a:t>04</a:t>
            </a:r>
            <a:endParaRPr lang="zh-CN" altLang="en-US" sz="2400" dirty="0">
              <a:solidFill>
                <a:schemeClr val="bg2"/>
              </a:solidFill>
              <a:latin typeface="+mn-ea"/>
              <a:cs typeface="+mn-ea"/>
            </a:endParaRPr>
          </a:p>
        </p:txBody>
      </p:sp>
      <p:sp>
        <p:nvSpPr>
          <p:cNvPr id="14" name="TextBox 57"/>
          <p:cNvSpPr>
            <a:spLocks noChangeArrowheads="1"/>
          </p:cNvSpPr>
          <p:nvPr/>
        </p:nvSpPr>
        <p:spPr bwMode="auto">
          <a:xfrm>
            <a:off x="6472167" y="1525920"/>
            <a:ext cx="1619969"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1050" dirty="0">
                <a:solidFill>
                  <a:schemeClr val="tx1">
                    <a:lumMod val="65000"/>
                    <a:lumOff val="35000"/>
                  </a:schemeClr>
                </a:solidFill>
                <a:latin typeface="+mn-ea"/>
                <a:cs typeface="+mn-ea"/>
              </a:rPr>
              <a:t>单击此处添加文字阐述，添加简短问题说明文字，具体说明文字在此处。</a:t>
            </a:r>
            <a:endParaRPr lang="en-US" altLang="zh-CN" sz="900" dirty="0">
              <a:solidFill>
                <a:schemeClr val="tx1">
                  <a:lumMod val="65000"/>
                  <a:lumOff val="35000"/>
                </a:schemeClr>
              </a:solidFill>
              <a:latin typeface="+mn-ea"/>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childTnLst>
                          </p:cTn>
                        </p:par>
                        <p:par>
                          <p:cTn id="11" fill="hold">
                            <p:stCondLst>
                              <p:cond delay="1350"/>
                            </p:stCondLst>
                            <p:childTnLst>
                              <p:par>
                                <p:cTn id="12" presetID="42"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750"/>
                                        <p:tgtEl>
                                          <p:spTgt spid="3"/>
                                        </p:tgtEl>
                                      </p:cBhvr>
                                    </p:animEffect>
                                    <p:anim calcmode="lin" valueType="num">
                                      <p:cBhvr>
                                        <p:cTn id="15" dur="750" fill="hold"/>
                                        <p:tgtEl>
                                          <p:spTgt spid="3"/>
                                        </p:tgtEl>
                                        <p:attrNameLst>
                                          <p:attrName>ppt_x</p:attrName>
                                        </p:attrNameLst>
                                      </p:cBhvr>
                                      <p:tavLst>
                                        <p:tav tm="0">
                                          <p:val>
                                            <p:strVal val="#ppt_x"/>
                                          </p:val>
                                        </p:tav>
                                        <p:tav tm="100000">
                                          <p:val>
                                            <p:strVal val="#ppt_x"/>
                                          </p:val>
                                        </p:tav>
                                      </p:tavLst>
                                    </p:anim>
                                    <p:anim calcmode="lin" valueType="num">
                                      <p:cBhvr>
                                        <p:cTn id="16" dur="750" fill="hold"/>
                                        <p:tgtEl>
                                          <p:spTgt spid="3"/>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750"/>
                                        <p:tgtEl>
                                          <p:spTgt spid="4"/>
                                        </p:tgtEl>
                                      </p:cBhvr>
                                    </p:animEffect>
                                    <p:anim calcmode="lin" valueType="num">
                                      <p:cBhvr>
                                        <p:cTn id="20" dur="750" fill="hold"/>
                                        <p:tgtEl>
                                          <p:spTgt spid="4"/>
                                        </p:tgtEl>
                                        <p:attrNameLst>
                                          <p:attrName>ppt_x</p:attrName>
                                        </p:attrNameLst>
                                      </p:cBhvr>
                                      <p:tavLst>
                                        <p:tav tm="0">
                                          <p:val>
                                            <p:strVal val="#ppt_x"/>
                                          </p:val>
                                        </p:tav>
                                        <p:tav tm="100000">
                                          <p:val>
                                            <p:strVal val="#ppt_x"/>
                                          </p:val>
                                        </p:tav>
                                      </p:tavLst>
                                    </p:anim>
                                    <p:anim calcmode="lin" valueType="num">
                                      <p:cBhvr>
                                        <p:cTn id="21" dur="75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2350"/>
                            </p:stCondLst>
                            <p:childTnLst>
                              <p:par>
                                <p:cTn id="23" presetID="10" presetClass="entr" presetSubtype="0" fill="hold" grpId="0" nodeType="afterEffect">
                                  <p:stCondLst>
                                    <p:cond delay="0"/>
                                  </p:stCondLst>
                                  <p:iterate type="lt">
                                    <p:tmPct val="10000"/>
                                  </p:iterate>
                                  <p:childTnLst>
                                    <p:set>
                                      <p:cBhvr>
                                        <p:cTn id="24" dur="1" fill="hold">
                                          <p:stCondLst>
                                            <p:cond delay="0"/>
                                          </p:stCondLst>
                                        </p:cTn>
                                        <p:tgtEl>
                                          <p:spTgt spid="5"/>
                                        </p:tgtEl>
                                        <p:attrNameLst>
                                          <p:attrName>style.visibility</p:attrName>
                                        </p:attrNameLst>
                                      </p:cBhvr>
                                      <p:to>
                                        <p:strVal val="visible"/>
                                      </p:to>
                                    </p:set>
                                    <p:animEffect transition="in" filter="fade">
                                      <p:cBhvr>
                                        <p:cTn id="25" dur="250"/>
                                        <p:tgtEl>
                                          <p:spTgt spid="5"/>
                                        </p:tgtEl>
                                      </p:cBhvr>
                                    </p:animEffect>
                                  </p:childTnLst>
                                </p:cTn>
                              </p:par>
                            </p:childTnLst>
                          </p:cTn>
                        </p:par>
                        <p:par>
                          <p:cTn id="26" fill="hold">
                            <p:stCondLst>
                              <p:cond delay="3125"/>
                            </p:stCondLst>
                            <p:childTnLst>
                              <p:par>
                                <p:cTn id="27" presetID="47"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750"/>
                                        <p:tgtEl>
                                          <p:spTgt spid="6"/>
                                        </p:tgtEl>
                                      </p:cBhvr>
                                    </p:animEffect>
                                    <p:anim calcmode="lin" valueType="num">
                                      <p:cBhvr>
                                        <p:cTn id="30" dur="750" fill="hold"/>
                                        <p:tgtEl>
                                          <p:spTgt spid="6"/>
                                        </p:tgtEl>
                                        <p:attrNameLst>
                                          <p:attrName>ppt_x</p:attrName>
                                        </p:attrNameLst>
                                      </p:cBhvr>
                                      <p:tavLst>
                                        <p:tav tm="0">
                                          <p:val>
                                            <p:strVal val="#ppt_x"/>
                                          </p:val>
                                        </p:tav>
                                        <p:tav tm="100000">
                                          <p:val>
                                            <p:strVal val="#ppt_x"/>
                                          </p:val>
                                        </p:tav>
                                      </p:tavLst>
                                    </p:anim>
                                    <p:anim calcmode="lin" valueType="num">
                                      <p:cBhvr>
                                        <p:cTn id="31" dur="75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750"/>
                                        <p:tgtEl>
                                          <p:spTgt spid="7"/>
                                        </p:tgtEl>
                                      </p:cBhvr>
                                    </p:animEffect>
                                    <p:anim calcmode="lin" valueType="num">
                                      <p:cBhvr>
                                        <p:cTn id="35" dur="750" fill="hold"/>
                                        <p:tgtEl>
                                          <p:spTgt spid="7"/>
                                        </p:tgtEl>
                                        <p:attrNameLst>
                                          <p:attrName>ppt_x</p:attrName>
                                        </p:attrNameLst>
                                      </p:cBhvr>
                                      <p:tavLst>
                                        <p:tav tm="0">
                                          <p:val>
                                            <p:strVal val="#ppt_x"/>
                                          </p:val>
                                        </p:tav>
                                        <p:tav tm="100000">
                                          <p:val>
                                            <p:strVal val="#ppt_x"/>
                                          </p:val>
                                        </p:tav>
                                      </p:tavLst>
                                    </p:anim>
                                    <p:anim calcmode="lin" valueType="num">
                                      <p:cBhvr>
                                        <p:cTn id="36" dur="750" fill="hold"/>
                                        <p:tgtEl>
                                          <p:spTgt spid="7"/>
                                        </p:tgtEl>
                                        <p:attrNameLst>
                                          <p:attrName>ppt_y</p:attrName>
                                        </p:attrNameLst>
                                      </p:cBhvr>
                                      <p:tavLst>
                                        <p:tav tm="0">
                                          <p:val>
                                            <p:strVal val="#ppt_y+.1"/>
                                          </p:val>
                                        </p:tav>
                                        <p:tav tm="100000">
                                          <p:val>
                                            <p:strVal val="#ppt_y"/>
                                          </p:val>
                                        </p:tav>
                                      </p:tavLst>
                                    </p:anim>
                                  </p:childTnLst>
                                </p:cTn>
                              </p:par>
                            </p:childTnLst>
                          </p:cTn>
                        </p:par>
                        <p:par>
                          <p:cTn id="37" fill="hold">
                            <p:stCondLst>
                              <p:cond delay="4125"/>
                            </p:stCondLst>
                            <p:childTnLst>
                              <p:par>
                                <p:cTn id="38" presetID="10" presetClass="entr" presetSubtype="0" fill="hold" grpId="0" nodeType="afterEffect">
                                  <p:stCondLst>
                                    <p:cond delay="0"/>
                                  </p:stCondLst>
                                  <p:iterate type="lt">
                                    <p:tmPct val="10000"/>
                                  </p:iterate>
                                  <p:childTnLst>
                                    <p:set>
                                      <p:cBhvr>
                                        <p:cTn id="39" dur="1" fill="hold">
                                          <p:stCondLst>
                                            <p:cond delay="0"/>
                                          </p:stCondLst>
                                        </p:cTn>
                                        <p:tgtEl>
                                          <p:spTgt spid="8"/>
                                        </p:tgtEl>
                                        <p:attrNameLst>
                                          <p:attrName>style.visibility</p:attrName>
                                        </p:attrNameLst>
                                      </p:cBhvr>
                                      <p:to>
                                        <p:strVal val="visible"/>
                                      </p:to>
                                    </p:set>
                                    <p:animEffect transition="in" filter="fade">
                                      <p:cBhvr>
                                        <p:cTn id="40" dur="250"/>
                                        <p:tgtEl>
                                          <p:spTgt spid="8"/>
                                        </p:tgtEl>
                                      </p:cBhvr>
                                    </p:animEffect>
                                  </p:childTnLst>
                                </p:cTn>
                              </p:par>
                            </p:childTnLst>
                          </p:cTn>
                        </p:par>
                        <p:par>
                          <p:cTn id="41" fill="hold">
                            <p:stCondLst>
                              <p:cond delay="4900"/>
                            </p:stCondLst>
                            <p:childTnLst>
                              <p:par>
                                <p:cTn id="42" presetID="42" presetClass="entr" presetSubtype="0"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750"/>
                                        <p:tgtEl>
                                          <p:spTgt spid="9"/>
                                        </p:tgtEl>
                                      </p:cBhvr>
                                    </p:animEffect>
                                    <p:anim calcmode="lin" valueType="num">
                                      <p:cBhvr>
                                        <p:cTn id="45" dur="750" fill="hold"/>
                                        <p:tgtEl>
                                          <p:spTgt spid="9"/>
                                        </p:tgtEl>
                                        <p:attrNameLst>
                                          <p:attrName>ppt_x</p:attrName>
                                        </p:attrNameLst>
                                      </p:cBhvr>
                                      <p:tavLst>
                                        <p:tav tm="0">
                                          <p:val>
                                            <p:strVal val="#ppt_x"/>
                                          </p:val>
                                        </p:tav>
                                        <p:tav tm="100000">
                                          <p:val>
                                            <p:strVal val="#ppt_x"/>
                                          </p:val>
                                        </p:tav>
                                      </p:tavLst>
                                    </p:anim>
                                    <p:anim calcmode="lin" valueType="num">
                                      <p:cBhvr>
                                        <p:cTn id="46" dur="750" fill="hold"/>
                                        <p:tgtEl>
                                          <p:spTgt spid="9"/>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750"/>
                                        <p:tgtEl>
                                          <p:spTgt spid="10"/>
                                        </p:tgtEl>
                                      </p:cBhvr>
                                    </p:animEffect>
                                    <p:anim calcmode="lin" valueType="num">
                                      <p:cBhvr>
                                        <p:cTn id="50" dur="750" fill="hold"/>
                                        <p:tgtEl>
                                          <p:spTgt spid="10"/>
                                        </p:tgtEl>
                                        <p:attrNameLst>
                                          <p:attrName>ppt_x</p:attrName>
                                        </p:attrNameLst>
                                      </p:cBhvr>
                                      <p:tavLst>
                                        <p:tav tm="0">
                                          <p:val>
                                            <p:strVal val="#ppt_x"/>
                                          </p:val>
                                        </p:tav>
                                        <p:tav tm="100000">
                                          <p:val>
                                            <p:strVal val="#ppt_x"/>
                                          </p:val>
                                        </p:tav>
                                      </p:tavLst>
                                    </p:anim>
                                    <p:anim calcmode="lin" valueType="num">
                                      <p:cBhvr>
                                        <p:cTn id="51" dur="750" fill="hold"/>
                                        <p:tgtEl>
                                          <p:spTgt spid="10"/>
                                        </p:tgtEl>
                                        <p:attrNameLst>
                                          <p:attrName>ppt_y</p:attrName>
                                        </p:attrNameLst>
                                      </p:cBhvr>
                                      <p:tavLst>
                                        <p:tav tm="0">
                                          <p:val>
                                            <p:strVal val="#ppt_y-.1"/>
                                          </p:val>
                                        </p:tav>
                                        <p:tav tm="100000">
                                          <p:val>
                                            <p:strVal val="#ppt_y"/>
                                          </p:val>
                                        </p:tav>
                                      </p:tavLst>
                                    </p:anim>
                                  </p:childTnLst>
                                </p:cTn>
                              </p:par>
                            </p:childTnLst>
                          </p:cTn>
                        </p:par>
                        <p:par>
                          <p:cTn id="52" fill="hold">
                            <p:stCondLst>
                              <p:cond delay="5900"/>
                            </p:stCondLst>
                            <p:childTnLst>
                              <p:par>
                                <p:cTn id="53" presetID="10" presetClass="entr" presetSubtype="0" fill="hold" grpId="0" nodeType="afterEffect">
                                  <p:stCondLst>
                                    <p:cond delay="0"/>
                                  </p:stCondLst>
                                  <p:iterate type="lt">
                                    <p:tmPct val="10000"/>
                                  </p:iterate>
                                  <p:childTnLst>
                                    <p:set>
                                      <p:cBhvr>
                                        <p:cTn id="54" dur="1" fill="hold">
                                          <p:stCondLst>
                                            <p:cond delay="0"/>
                                          </p:stCondLst>
                                        </p:cTn>
                                        <p:tgtEl>
                                          <p:spTgt spid="11"/>
                                        </p:tgtEl>
                                        <p:attrNameLst>
                                          <p:attrName>style.visibility</p:attrName>
                                        </p:attrNameLst>
                                      </p:cBhvr>
                                      <p:to>
                                        <p:strVal val="visible"/>
                                      </p:to>
                                    </p:set>
                                    <p:animEffect transition="in" filter="fade">
                                      <p:cBhvr>
                                        <p:cTn id="55" dur="250"/>
                                        <p:tgtEl>
                                          <p:spTgt spid="11"/>
                                        </p:tgtEl>
                                      </p:cBhvr>
                                    </p:animEffect>
                                  </p:childTnLst>
                                </p:cTn>
                              </p:par>
                            </p:childTnLst>
                          </p:cTn>
                        </p:par>
                        <p:par>
                          <p:cTn id="56" fill="hold">
                            <p:stCondLst>
                              <p:cond delay="6674"/>
                            </p:stCondLst>
                            <p:childTnLst>
                              <p:par>
                                <p:cTn id="57" presetID="47" presetClass="entr" presetSubtype="0"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750"/>
                                        <p:tgtEl>
                                          <p:spTgt spid="12"/>
                                        </p:tgtEl>
                                      </p:cBhvr>
                                    </p:animEffect>
                                    <p:anim calcmode="lin" valueType="num">
                                      <p:cBhvr>
                                        <p:cTn id="60" dur="750" fill="hold"/>
                                        <p:tgtEl>
                                          <p:spTgt spid="12"/>
                                        </p:tgtEl>
                                        <p:attrNameLst>
                                          <p:attrName>ppt_x</p:attrName>
                                        </p:attrNameLst>
                                      </p:cBhvr>
                                      <p:tavLst>
                                        <p:tav tm="0">
                                          <p:val>
                                            <p:strVal val="#ppt_x"/>
                                          </p:val>
                                        </p:tav>
                                        <p:tav tm="100000">
                                          <p:val>
                                            <p:strVal val="#ppt_x"/>
                                          </p:val>
                                        </p:tav>
                                      </p:tavLst>
                                    </p:anim>
                                    <p:anim calcmode="lin" valueType="num">
                                      <p:cBhvr>
                                        <p:cTn id="61" dur="750" fill="hold"/>
                                        <p:tgtEl>
                                          <p:spTgt spid="12"/>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750"/>
                                        <p:tgtEl>
                                          <p:spTgt spid="13"/>
                                        </p:tgtEl>
                                      </p:cBhvr>
                                    </p:animEffect>
                                    <p:anim calcmode="lin" valueType="num">
                                      <p:cBhvr>
                                        <p:cTn id="65" dur="750" fill="hold"/>
                                        <p:tgtEl>
                                          <p:spTgt spid="13"/>
                                        </p:tgtEl>
                                        <p:attrNameLst>
                                          <p:attrName>ppt_x</p:attrName>
                                        </p:attrNameLst>
                                      </p:cBhvr>
                                      <p:tavLst>
                                        <p:tav tm="0">
                                          <p:val>
                                            <p:strVal val="#ppt_x"/>
                                          </p:val>
                                        </p:tav>
                                        <p:tav tm="100000">
                                          <p:val>
                                            <p:strVal val="#ppt_x"/>
                                          </p:val>
                                        </p:tav>
                                      </p:tavLst>
                                    </p:anim>
                                    <p:anim calcmode="lin" valueType="num">
                                      <p:cBhvr>
                                        <p:cTn id="66" dur="750" fill="hold"/>
                                        <p:tgtEl>
                                          <p:spTgt spid="13"/>
                                        </p:tgtEl>
                                        <p:attrNameLst>
                                          <p:attrName>ppt_y</p:attrName>
                                        </p:attrNameLst>
                                      </p:cBhvr>
                                      <p:tavLst>
                                        <p:tav tm="0">
                                          <p:val>
                                            <p:strVal val="#ppt_y+.1"/>
                                          </p:val>
                                        </p:tav>
                                        <p:tav tm="100000">
                                          <p:val>
                                            <p:strVal val="#ppt_y"/>
                                          </p:val>
                                        </p:tav>
                                      </p:tavLst>
                                    </p:anim>
                                  </p:childTnLst>
                                </p:cTn>
                              </p:par>
                            </p:childTnLst>
                          </p:cTn>
                        </p:par>
                        <p:par>
                          <p:cTn id="67" fill="hold">
                            <p:stCondLst>
                              <p:cond delay="7674"/>
                            </p:stCondLst>
                            <p:childTnLst>
                              <p:par>
                                <p:cTn id="68" presetID="10" presetClass="entr" presetSubtype="0" fill="hold" grpId="0" nodeType="afterEffect">
                                  <p:stCondLst>
                                    <p:cond delay="0"/>
                                  </p:stCondLst>
                                  <p:iterate type="lt">
                                    <p:tmPct val="10000"/>
                                  </p:iterate>
                                  <p:childTnLst>
                                    <p:set>
                                      <p:cBhvr>
                                        <p:cTn id="69" dur="1" fill="hold">
                                          <p:stCondLst>
                                            <p:cond delay="0"/>
                                          </p:stCondLst>
                                        </p:cTn>
                                        <p:tgtEl>
                                          <p:spTgt spid="14"/>
                                        </p:tgtEl>
                                        <p:attrNameLst>
                                          <p:attrName>style.visibility</p:attrName>
                                        </p:attrNameLst>
                                      </p:cBhvr>
                                      <p:to>
                                        <p:strVal val="visible"/>
                                      </p:to>
                                    </p:set>
                                    <p:animEffect transition="in" filter="fade">
                                      <p:cBhvr>
                                        <p:cTn id="70"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 grpId="0" animBg="1"/>
      <p:bldP spid="4" grpId="0" animBg="1"/>
      <p:bldP spid="5" grpId="0"/>
      <p:bldP spid="6" grpId="0" animBg="1"/>
      <p:bldP spid="7" grpId="0" animBg="1"/>
      <p:bldP spid="8" grpId="0"/>
      <p:bldP spid="9" grpId="0" animBg="1"/>
      <p:bldP spid="10" grpId="0" animBg="1"/>
      <p:bldP spid="11" grpId="0"/>
      <p:bldP spid="12" grpId="0" animBg="1"/>
      <p:bldP spid="13" grpId="0" animBg="1"/>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7" name="文本框 26"/>
          <p:cNvSpPr txBox="1"/>
          <p:nvPr/>
        </p:nvSpPr>
        <p:spPr>
          <a:xfrm>
            <a:off x="3094675" y="2139702"/>
            <a:ext cx="2954655" cy="646331"/>
          </a:xfrm>
          <a:prstGeom prst="rect">
            <a:avLst/>
          </a:prstGeom>
          <a:noFill/>
        </p:spPr>
        <p:txBody>
          <a:bodyPr wrap="none" rtlCol="0">
            <a:spAutoFit/>
          </a:bodyPr>
          <a:lstStyle/>
          <a:p>
            <a:pPr algn="ctr">
              <a:tabLst>
                <a:tab pos="3136900" algn="l"/>
              </a:tabLst>
            </a:pPr>
            <a:r>
              <a:rPr lang="zh-CN" altLang="en-US" sz="3600" dirty="0" smtClean="0">
                <a:solidFill>
                  <a:schemeClr val="bg1"/>
                </a:solidFill>
                <a:latin typeface="+mn-ea"/>
                <a:cs typeface="+mn-ea"/>
              </a:rPr>
              <a:t>谢谢下载观看</a:t>
            </a:r>
            <a:endParaRPr lang="zh-CN" altLang="en-US" sz="3600" dirty="0">
              <a:solidFill>
                <a:schemeClr val="bg1"/>
              </a:solidFill>
              <a:latin typeface="+mn-ea"/>
              <a:cs typeface="+mn-ea"/>
            </a:endParaRPr>
          </a:p>
        </p:txBody>
      </p:sp>
      <p:sp>
        <p:nvSpPr>
          <p:cNvPr id="4" name="矩形 3"/>
          <p:cNvSpPr/>
          <p:nvPr/>
        </p:nvSpPr>
        <p:spPr>
          <a:xfrm>
            <a:off x="3202073" y="2674521"/>
            <a:ext cx="2739853" cy="246221"/>
          </a:xfrm>
          <a:prstGeom prst="rect">
            <a:avLst/>
          </a:prstGeom>
        </p:spPr>
        <p:txBody>
          <a:bodyPr wrap="none">
            <a:spAutoFit/>
          </a:bodyPr>
          <a:lstStyle/>
          <a:p>
            <a:pPr algn="ctr"/>
            <a:r>
              <a:rPr lang="zh-CN" altLang="en-US" sz="1000" dirty="0">
                <a:solidFill>
                  <a:schemeClr val="bg1"/>
                </a:solidFill>
                <a:latin typeface="+mn-ea"/>
                <a:cs typeface="+mn-ea"/>
              </a:rPr>
              <a:t>ONLY BEAUTIFUL LOVE POWERPOINT</a:t>
            </a:r>
            <a:endParaRPr lang="zh-CN" altLang="en-US" sz="1000" dirty="0">
              <a:solidFill>
                <a:schemeClr val="bg1"/>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Scale>
                                      <p:cBhvr>
                                        <p:cTn id="7"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7"/>
                                        </p:tgtEl>
                                        <p:attrNameLst>
                                          <p:attrName>ppt_x</p:attrName>
                                          <p:attrName>ppt_y</p:attrName>
                                        </p:attrNameLst>
                                      </p:cBhvr>
                                    </p:animMotion>
                                    <p:animEffect transition="in" filter="fade">
                                      <p:cBhvr>
                                        <p:cTn id="9" dur="1000"/>
                                        <p:tgtEl>
                                          <p:spTgt spid="27"/>
                                        </p:tgtEl>
                                      </p:cBhvr>
                                    </p:animEffect>
                                  </p:childTnLst>
                                </p:cTn>
                              </p:par>
                            </p:childTnLst>
                          </p:cTn>
                        </p:par>
                        <p:par>
                          <p:cTn id="10" fill="hold">
                            <p:stCondLst>
                              <p:cond delay="0"/>
                            </p:stCondLst>
                            <p:childTnLst>
                              <p:par>
                                <p:cTn id="11" presetID="49" presetClass="entr" presetSubtype="0" decel="10000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name="Office 主题​​">
  <a:themeElements>
    <a:clrScheme name="自定义 1125">
      <a:dk1>
        <a:srgbClr val="000000"/>
      </a:dk1>
      <a:lt1>
        <a:srgbClr val="FFFFFF"/>
      </a:lt1>
      <a:dk2>
        <a:srgbClr val="000000"/>
      </a:dk2>
      <a:lt2>
        <a:srgbClr val="FFFFFF"/>
      </a:lt2>
      <a:accent1>
        <a:srgbClr val="E97D7D"/>
      </a:accent1>
      <a:accent2>
        <a:srgbClr val="E97D7D"/>
      </a:accent2>
      <a:accent3>
        <a:srgbClr val="E97D7D"/>
      </a:accent3>
      <a:accent4>
        <a:srgbClr val="E97D7D"/>
      </a:accent4>
      <a:accent5>
        <a:srgbClr val="E97D7D"/>
      </a:accent5>
      <a:accent6>
        <a:srgbClr val="E97D7D"/>
      </a:accent6>
      <a:hlink>
        <a:srgbClr val="E97D7D"/>
      </a:hlink>
      <a:folHlink>
        <a:srgbClr val="E97D7D"/>
      </a:folHlink>
    </a:clrScheme>
    <a:fontScheme name="Temp">
      <a:majorFont>
        <a:latin typeface="方正苏新诗柳楷简体"/>
        <a:ea typeface="方正明尚简体"/>
        <a:cs typeface=""/>
      </a:majorFont>
      <a:minorFont>
        <a:latin typeface="方正苏新诗柳楷简体"/>
        <a:ea typeface="方正明尚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effectLst>
          <a:outerShdw blurRad="63500" algn="ctr" rotWithShape="0">
            <a:prstClr val="black">
              <a:alpha val="40000"/>
            </a:prstClr>
          </a:outerShdw>
        </a:effectLst>
      </a:spPr>
      <a:bodyPr rtlCol="0" anchor="ctr"/>
      <a:lstStyle>
        <a:defPPr algn="ctr" defTabSz="913765">
          <a:defRPr sz="1800">
            <a:cs typeface="+mn-ea"/>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3895</Words>
  <Application>WPS 演示</Application>
  <PresentationFormat>全屏显示(16:9)</PresentationFormat>
  <Paragraphs>409</Paragraphs>
  <Slides>22</Slides>
  <Notes>22</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22</vt:i4>
      </vt:variant>
    </vt:vector>
  </HeadingPairs>
  <TitlesOfParts>
    <vt:vector size="39" baseType="lpstr">
      <vt:lpstr>Arial</vt:lpstr>
      <vt:lpstr>宋体</vt:lpstr>
      <vt:lpstr>Wingdings</vt:lpstr>
      <vt:lpstr>微软雅黑</vt:lpstr>
      <vt:lpstr>Calibri</vt:lpstr>
      <vt:lpstr>Lato Light</vt:lpstr>
      <vt:lpstr>方正兰亭黑_GBK</vt:lpstr>
      <vt:lpstr>Impact</vt:lpstr>
      <vt:lpstr>Batang</vt:lpstr>
      <vt:lpstr>方正明尚简体</vt:lpstr>
      <vt:lpstr>Arial Unicode MS</vt:lpstr>
      <vt:lpstr>Gill Sans</vt:lpstr>
      <vt:lpstr>Agency FB</vt:lpstr>
      <vt:lpstr>方正苏新诗柳楷简体</vt:lpstr>
      <vt:lpstr>Segoe Print</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小土豆设计</dc:creator>
  <cp:lastModifiedBy>admin</cp:lastModifiedBy>
  <cp:revision>5399</cp:revision>
  <dcterms:created xsi:type="dcterms:W3CDTF">2016-03-09T04:37:00Z</dcterms:created>
  <dcterms:modified xsi:type="dcterms:W3CDTF">2018-09-13T10:35:39Z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